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8.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9.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11.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2.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0" r:id="rId6"/>
    <p:sldMasterId id="2147484288" r:id="rId7"/>
    <p:sldMasterId id="2147484299" r:id="rId8"/>
    <p:sldMasterId id="2147484363" r:id="rId9"/>
    <p:sldMasterId id="2147485087" r:id="rId10"/>
    <p:sldMasterId id="2147485123" r:id="rId11"/>
    <p:sldMasterId id="2147485136" r:id="rId12"/>
    <p:sldMasterId id="2147485160" r:id="rId13"/>
    <p:sldMasterId id="2147485172" r:id="rId14"/>
    <p:sldMasterId id="2147485221" r:id="rId15"/>
    <p:sldMasterId id="2147485347" r:id="rId16"/>
    <p:sldMasterId id="2147485458" r:id="rId17"/>
    <p:sldMasterId id="2147485494" r:id="rId18"/>
  </p:sldMasterIdLst>
  <p:notesMasterIdLst>
    <p:notesMasterId r:id="rId60"/>
  </p:notesMasterIdLst>
  <p:sldIdLst>
    <p:sldId id="870" r:id="rId19"/>
    <p:sldId id="2145705770" r:id="rId20"/>
    <p:sldId id="257" r:id="rId21"/>
    <p:sldId id="258" r:id="rId22"/>
    <p:sldId id="259" r:id="rId23"/>
    <p:sldId id="260" r:id="rId24"/>
    <p:sldId id="829" r:id="rId25"/>
    <p:sldId id="832" r:id="rId26"/>
    <p:sldId id="834" r:id="rId27"/>
    <p:sldId id="833" r:id="rId28"/>
    <p:sldId id="874" r:id="rId29"/>
    <p:sldId id="262" r:id="rId30"/>
    <p:sldId id="268" r:id="rId31"/>
    <p:sldId id="842" r:id="rId32"/>
    <p:sldId id="1014" r:id="rId33"/>
    <p:sldId id="1015" r:id="rId34"/>
    <p:sldId id="844" r:id="rId35"/>
    <p:sldId id="843" r:id="rId36"/>
    <p:sldId id="1018" r:id="rId37"/>
    <p:sldId id="846" r:id="rId38"/>
    <p:sldId id="1098" r:id="rId39"/>
    <p:sldId id="1100" r:id="rId40"/>
    <p:sldId id="1101" r:id="rId41"/>
    <p:sldId id="2145705768" r:id="rId42"/>
    <p:sldId id="1103" r:id="rId43"/>
    <p:sldId id="261" r:id="rId44"/>
    <p:sldId id="948" r:id="rId45"/>
    <p:sldId id="1059" r:id="rId46"/>
    <p:sldId id="949" r:id="rId47"/>
    <p:sldId id="1066" r:id="rId48"/>
    <p:sldId id="1060" r:id="rId49"/>
    <p:sldId id="1061" r:id="rId50"/>
    <p:sldId id="1067" r:id="rId51"/>
    <p:sldId id="1072" r:id="rId52"/>
    <p:sldId id="1073" r:id="rId53"/>
    <p:sldId id="1074" r:id="rId54"/>
    <p:sldId id="2145705769" r:id="rId55"/>
    <p:sldId id="2145705772" r:id="rId56"/>
    <p:sldId id="1097" r:id="rId57"/>
    <p:sldId id="903" r:id="rId58"/>
    <p:sldId id="2145705771" r:id="rId59"/>
  </p:sldIdLst>
  <p:sldSz cx="9144000" cy="5143500" type="screen16x9"/>
  <p:notesSz cx="6797675" cy="9926638"/>
  <p:custDataLst>
    <p:tags r:id="rId61"/>
  </p:custDataLst>
  <p:defaultTextStyle>
    <a:defPPr>
      <a:defRPr lang="en-US"/>
    </a:defPPr>
    <a:lvl1pPr marL="0" algn="l" defTabSz="912893" rtl="0" eaLnBrk="1" latinLnBrk="0" hangingPunct="1">
      <a:defRPr sz="1800" kern="1200">
        <a:solidFill>
          <a:schemeClr val="tx1"/>
        </a:solidFill>
        <a:latin typeface="+mn-lt"/>
        <a:ea typeface="+mn-ea"/>
        <a:cs typeface="+mn-cs"/>
      </a:defRPr>
    </a:lvl1pPr>
    <a:lvl2pPr marL="456398" algn="l" defTabSz="912893" rtl="0" eaLnBrk="1" latinLnBrk="0" hangingPunct="1">
      <a:defRPr sz="1800" kern="1200">
        <a:solidFill>
          <a:schemeClr val="tx1"/>
        </a:solidFill>
        <a:latin typeface="+mn-lt"/>
        <a:ea typeface="+mn-ea"/>
        <a:cs typeface="+mn-cs"/>
      </a:defRPr>
    </a:lvl2pPr>
    <a:lvl3pPr marL="912893" algn="l" defTabSz="912893" rtl="0" eaLnBrk="1" latinLnBrk="0" hangingPunct="1">
      <a:defRPr sz="1800" kern="1200">
        <a:solidFill>
          <a:schemeClr val="tx1"/>
        </a:solidFill>
        <a:latin typeface="+mn-lt"/>
        <a:ea typeface="+mn-ea"/>
        <a:cs typeface="+mn-cs"/>
      </a:defRPr>
    </a:lvl3pPr>
    <a:lvl4pPr marL="1369322" algn="l" defTabSz="912893" rtl="0" eaLnBrk="1" latinLnBrk="0" hangingPunct="1">
      <a:defRPr sz="1800" kern="1200">
        <a:solidFill>
          <a:schemeClr val="tx1"/>
        </a:solidFill>
        <a:latin typeface="+mn-lt"/>
        <a:ea typeface="+mn-ea"/>
        <a:cs typeface="+mn-cs"/>
      </a:defRPr>
    </a:lvl4pPr>
    <a:lvl5pPr marL="1825784" algn="l" defTabSz="912893" rtl="0" eaLnBrk="1" latinLnBrk="0" hangingPunct="1">
      <a:defRPr sz="1800" kern="1200">
        <a:solidFill>
          <a:schemeClr val="tx1"/>
        </a:solidFill>
        <a:latin typeface="+mn-lt"/>
        <a:ea typeface="+mn-ea"/>
        <a:cs typeface="+mn-cs"/>
      </a:defRPr>
    </a:lvl5pPr>
    <a:lvl6pPr marL="2282181" algn="l" defTabSz="912893" rtl="0" eaLnBrk="1" latinLnBrk="0" hangingPunct="1">
      <a:defRPr sz="1800" kern="1200">
        <a:solidFill>
          <a:schemeClr val="tx1"/>
        </a:solidFill>
        <a:latin typeface="+mn-lt"/>
        <a:ea typeface="+mn-ea"/>
        <a:cs typeface="+mn-cs"/>
      </a:defRPr>
    </a:lvl6pPr>
    <a:lvl7pPr marL="2738579" algn="l" defTabSz="912893" rtl="0" eaLnBrk="1" latinLnBrk="0" hangingPunct="1">
      <a:defRPr sz="1800" kern="1200">
        <a:solidFill>
          <a:schemeClr val="tx1"/>
        </a:solidFill>
        <a:latin typeface="+mn-lt"/>
        <a:ea typeface="+mn-ea"/>
        <a:cs typeface="+mn-cs"/>
      </a:defRPr>
    </a:lvl7pPr>
    <a:lvl8pPr marL="3195040" algn="l" defTabSz="912893" rtl="0" eaLnBrk="1" latinLnBrk="0" hangingPunct="1">
      <a:defRPr sz="1800" kern="1200">
        <a:solidFill>
          <a:schemeClr val="tx1"/>
        </a:solidFill>
        <a:latin typeface="+mn-lt"/>
        <a:ea typeface="+mn-ea"/>
        <a:cs typeface="+mn-cs"/>
      </a:defRPr>
    </a:lvl8pPr>
    <a:lvl9pPr marL="3651489" algn="l" defTabSz="91289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42EE04-2226-4992-A70D-B2ADAD6D9859}">
          <p14:sldIdLst>
            <p14:sldId id="870"/>
            <p14:sldId id="2145705770"/>
            <p14:sldId id="257"/>
            <p14:sldId id="258"/>
            <p14:sldId id="259"/>
            <p14:sldId id="260"/>
            <p14:sldId id="829"/>
            <p14:sldId id="832"/>
            <p14:sldId id="834"/>
            <p14:sldId id="833"/>
            <p14:sldId id="874"/>
            <p14:sldId id="262"/>
            <p14:sldId id="268"/>
            <p14:sldId id="842"/>
            <p14:sldId id="1014"/>
            <p14:sldId id="1015"/>
            <p14:sldId id="844"/>
            <p14:sldId id="843"/>
            <p14:sldId id="1018"/>
            <p14:sldId id="846"/>
            <p14:sldId id="1098"/>
            <p14:sldId id="1100"/>
            <p14:sldId id="1101"/>
            <p14:sldId id="2145705768"/>
            <p14:sldId id="1103"/>
            <p14:sldId id="261"/>
            <p14:sldId id="948"/>
            <p14:sldId id="1059"/>
            <p14:sldId id="949"/>
            <p14:sldId id="1066"/>
            <p14:sldId id="1060"/>
            <p14:sldId id="1061"/>
            <p14:sldId id="1067"/>
            <p14:sldId id="1072"/>
            <p14:sldId id="1073"/>
            <p14:sldId id="1074"/>
            <p14:sldId id="2145705769"/>
            <p14:sldId id="2145705772"/>
            <p14:sldId id="1097"/>
            <p14:sldId id="903"/>
            <p14:sldId id="2145705771"/>
          </p14:sldIdLst>
        </p14:section>
      </p14:sectionLst>
    </p:ext>
    <p:ext uri="{EFAFB233-063F-42B5-8137-9DF3F51BA10A}">
      <p15:sldGuideLst xmlns:p15="http://schemas.microsoft.com/office/powerpoint/2012/main">
        <p15:guide id="1" orient="horz" pos="2913" userDrawn="1">
          <p15:clr>
            <a:srgbClr val="A4A3A4"/>
          </p15:clr>
        </p15:guide>
        <p15:guide id="2" pos="5534" userDrawn="1">
          <p15:clr>
            <a:srgbClr val="A4A3A4"/>
          </p15:clr>
        </p15:guide>
        <p15:guide id="3" orient="horz" pos="214" userDrawn="1">
          <p15:clr>
            <a:srgbClr val="A4A3A4"/>
          </p15:clr>
        </p15:guide>
        <p15:guide id="4" pos="226" userDrawn="1">
          <p15:clr>
            <a:srgbClr val="A4A3A4"/>
          </p15:clr>
        </p15:guide>
        <p15:guide id="6" orient="horz" pos="735" userDrawn="1">
          <p15:clr>
            <a:srgbClr val="A4A3A4"/>
          </p15:clr>
        </p15:guide>
        <p15:guide id="9" orient="horz" pos="32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or, Samantha" initials="ST" lastIdx="6" clrIdx="0"/>
  <p:cmAuthor id="7" name="Claire Lydon" initials="CL" lastIdx="9" clrIdx="7"/>
  <p:cmAuthor id="1" name="Delorme, Guillaume {MDAO~Basel}" initials="DG" lastIdx="19" clrIdx="1"/>
  <p:cmAuthor id="8" name="Lambe, Jess {MGJA~Basel}" initials="LJ{" lastIdx="1" clrIdx="8"/>
  <p:cmAuthor id="2" name="McAteer, Meg" initials="MM" lastIdx="11" clrIdx="2"/>
  <p:cmAuthor id="3" name="Serroen, Yves {MGI.~Basel}" initials="SY" lastIdx="66" clrIdx="3"/>
  <p:cmAuthor id="4" name="Simona Sparane" initials="SS" lastIdx="72" clrIdx="4"/>
  <p:cmAuthor id="5" name="Brennan Bailey" initials="BB" lastIdx="29" clrIdx="5"/>
  <p:cmAuthor id="6" name="Rachael Griss" initials="RG"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8AA"/>
    <a:srgbClr val="663300"/>
    <a:srgbClr val="FF3399"/>
    <a:srgbClr val="FF9466"/>
    <a:srgbClr val="F04F23"/>
    <a:srgbClr val="FF0066"/>
    <a:srgbClr val="0066CC"/>
    <a:srgbClr val="FFCC99"/>
    <a:srgbClr val="44546A"/>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71A1D-C919-4BBB-BE36-C64E457A81CC}" v="48" dt="2021-10-30T08:04:30.260"/>
    <p1510:client id="{3FCD9F56-4D64-4963-AB08-9FC37C0C185A}" v="1" dt="2021-10-30T08:05:31.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0" autoAdjust="0"/>
    <p:restoredTop sz="92143" autoAdjust="0"/>
  </p:normalViewPr>
  <p:slideViewPr>
    <p:cSldViewPr snapToGrid="0" snapToObjects="1">
      <p:cViewPr varScale="1">
        <p:scale>
          <a:sx n="134" d="100"/>
          <a:sy n="134" d="100"/>
        </p:scale>
        <p:origin x="672" y="120"/>
      </p:cViewPr>
      <p:guideLst>
        <p:guide orient="horz" pos="2913"/>
        <p:guide pos="5534"/>
        <p:guide orient="horz" pos="214"/>
        <p:guide pos="226"/>
        <p:guide orient="horz" pos="735"/>
        <p:guide orient="horz" pos="3208"/>
      </p:guideLst>
    </p:cSldViewPr>
  </p:slideViewPr>
  <p:outlineViewPr>
    <p:cViewPr>
      <p:scale>
        <a:sx n="33" d="100"/>
        <a:sy n="33" d="100"/>
      </p:scale>
      <p:origin x="0" y="-244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tags" Target="tags/tag1.xml"/><Relationship Id="rId10" Type="http://schemas.openxmlformats.org/officeDocument/2006/relationships/slideMaster" Target="slideMasters/slideMaster5.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microsoft.com/office/2016/11/relationships/changesInfo" Target="changesInfos/changesInfo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s Bakogeorgos" userId="8957b126-a206-4e41-98a7-c9ff0e2b2cfa" providerId="ADAL" clId="{06571A1D-C919-4BBB-BE36-C64E457A81CC}"/>
    <pc:docChg chg="undo redo custSel addSld delSld modSld sldOrd modSection">
      <pc:chgData name="Marios Bakogeorgos" userId="8957b126-a206-4e41-98a7-c9ff0e2b2cfa" providerId="ADAL" clId="{06571A1D-C919-4BBB-BE36-C64E457A81CC}" dt="2021-10-30T08:04:30.258" v="723"/>
      <pc:docMkLst>
        <pc:docMk/>
      </pc:docMkLst>
      <pc:sldChg chg="add">
        <pc:chgData name="Marios Bakogeorgos" userId="8957b126-a206-4e41-98a7-c9ff0e2b2cfa" providerId="ADAL" clId="{06571A1D-C919-4BBB-BE36-C64E457A81CC}" dt="2021-10-28T20:01:31.224" v="38"/>
        <pc:sldMkLst>
          <pc:docMk/>
          <pc:sldMk cId="0" sldId="257"/>
        </pc:sldMkLst>
      </pc:sldChg>
      <pc:sldChg chg="add">
        <pc:chgData name="Marios Bakogeorgos" userId="8957b126-a206-4e41-98a7-c9ff0e2b2cfa" providerId="ADAL" clId="{06571A1D-C919-4BBB-BE36-C64E457A81CC}" dt="2021-10-28T20:02:33.134" v="40"/>
        <pc:sldMkLst>
          <pc:docMk/>
          <pc:sldMk cId="0" sldId="258"/>
        </pc:sldMkLst>
      </pc:sldChg>
      <pc:sldChg chg="add">
        <pc:chgData name="Marios Bakogeorgos" userId="8957b126-a206-4e41-98a7-c9ff0e2b2cfa" providerId="ADAL" clId="{06571A1D-C919-4BBB-BE36-C64E457A81CC}" dt="2021-10-28T20:08:25.107" v="42"/>
        <pc:sldMkLst>
          <pc:docMk/>
          <pc:sldMk cId="0" sldId="259"/>
        </pc:sldMkLst>
      </pc:sldChg>
      <pc:sldChg chg="add setBg">
        <pc:chgData name="Marios Bakogeorgos" userId="8957b126-a206-4e41-98a7-c9ff0e2b2cfa" providerId="ADAL" clId="{06571A1D-C919-4BBB-BE36-C64E457A81CC}" dt="2021-10-28T20:08:25.107" v="42"/>
        <pc:sldMkLst>
          <pc:docMk/>
          <pc:sldMk cId="0" sldId="260"/>
        </pc:sldMkLst>
      </pc:sldChg>
      <pc:sldChg chg="addSp modSp add">
        <pc:chgData name="Marios Bakogeorgos" userId="8957b126-a206-4e41-98a7-c9ff0e2b2cfa" providerId="ADAL" clId="{06571A1D-C919-4BBB-BE36-C64E457A81CC}" dt="2021-10-29T20:13:12.347" v="175"/>
        <pc:sldMkLst>
          <pc:docMk/>
          <pc:sldMk cId="0" sldId="261"/>
        </pc:sldMkLst>
        <pc:spChg chg="add mod">
          <ac:chgData name="Marios Bakogeorgos" userId="8957b126-a206-4e41-98a7-c9ff0e2b2cfa" providerId="ADAL" clId="{06571A1D-C919-4BBB-BE36-C64E457A81CC}" dt="2021-10-29T20:13:12.347" v="175"/>
          <ac:spMkLst>
            <pc:docMk/>
            <pc:sldMk cId="0" sldId="261"/>
            <ac:spMk id="26" creationId="{A30CE7B2-8578-428A-949B-CDC40D2BE5C0}"/>
          </ac:spMkLst>
        </pc:spChg>
      </pc:sldChg>
      <pc:sldChg chg="delSp modSp add del mod">
        <pc:chgData name="Marios Bakogeorgos" userId="8957b126-a206-4e41-98a7-c9ff0e2b2cfa" providerId="ADAL" clId="{06571A1D-C919-4BBB-BE36-C64E457A81CC}" dt="2021-10-28T20:15:13.627" v="86" actId="1076"/>
        <pc:sldMkLst>
          <pc:docMk/>
          <pc:sldMk cId="0" sldId="262"/>
        </pc:sldMkLst>
        <pc:spChg chg="mod">
          <ac:chgData name="Marios Bakogeorgos" userId="8957b126-a206-4e41-98a7-c9ff0e2b2cfa" providerId="ADAL" clId="{06571A1D-C919-4BBB-BE36-C64E457A81CC}" dt="2021-10-28T20:12:04.779" v="68" actId="1076"/>
          <ac:spMkLst>
            <pc:docMk/>
            <pc:sldMk cId="0" sldId="262"/>
            <ac:spMk id="1307" creationId="{00000000-0000-0000-0000-000000000000}"/>
          </ac:spMkLst>
        </pc:spChg>
        <pc:spChg chg="mod">
          <ac:chgData name="Marios Bakogeorgos" userId="8957b126-a206-4e41-98a7-c9ff0e2b2cfa" providerId="ADAL" clId="{06571A1D-C919-4BBB-BE36-C64E457A81CC}" dt="2021-10-28T20:15:05.028" v="85" actId="1076"/>
          <ac:spMkLst>
            <pc:docMk/>
            <pc:sldMk cId="0" sldId="262"/>
            <ac:spMk id="1325" creationId="{00000000-0000-0000-0000-000000000000}"/>
          </ac:spMkLst>
        </pc:spChg>
        <pc:spChg chg="mod">
          <ac:chgData name="Marios Bakogeorgos" userId="8957b126-a206-4e41-98a7-c9ff0e2b2cfa" providerId="ADAL" clId="{06571A1D-C919-4BBB-BE36-C64E457A81CC}" dt="2021-10-28T20:15:13.627" v="86" actId="1076"/>
          <ac:spMkLst>
            <pc:docMk/>
            <pc:sldMk cId="0" sldId="262"/>
            <ac:spMk id="1327" creationId="{00000000-0000-0000-0000-000000000000}"/>
          </ac:spMkLst>
        </pc:spChg>
        <pc:spChg chg="del mod">
          <ac:chgData name="Marios Bakogeorgos" userId="8957b126-a206-4e41-98a7-c9ff0e2b2cfa" providerId="ADAL" clId="{06571A1D-C919-4BBB-BE36-C64E457A81CC}" dt="2021-10-28T20:13:33.740" v="74" actId="478"/>
          <ac:spMkLst>
            <pc:docMk/>
            <pc:sldMk cId="0" sldId="262"/>
            <ac:spMk id="1328" creationId="{00000000-0000-0000-0000-000000000000}"/>
          </ac:spMkLst>
        </pc:spChg>
        <pc:spChg chg="mod">
          <ac:chgData name="Marios Bakogeorgos" userId="8957b126-a206-4e41-98a7-c9ff0e2b2cfa" providerId="ADAL" clId="{06571A1D-C919-4BBB-BE36-C64E457A81CC}" dt="2021-10-28T20:11:44.607" v="65" actId="1076"/>
          <ac:spMkLst>
            <pc:docMk/>
            <pc:sldMk cId="0" sldId="262"/>
            <ac:spMk id="1329" creationId="{00000000-0000-0000-0000-000000000000}"/>
          </ac:spMkLst>
        </pc:spChg>
      </pc:sldChg>
      <pc:sldChg chg="modSp add mod">
        <pc:chgData name="Marios Bakogeorgos" userId="8957b126-a206-4e41-98a7-c9ff0e2b2cfa" providerId="ADAL" clId="{06571A1D-C919-4BBB-BE36-C64E457A81CC}" dt="2021-10-28T20:14:39.568" v="83" actId="1076"/>
        <pc:sldMkLst>
          <pc:docMk/>
          <pc:sldMk cId="0" sldId="268"/>
        </pc:sldMkLst>
        <pc:spChg chg="mod">
          <ac:chgData name="Marios Bakogeorgos" userId="8957b126-a206-4e41-98a7-c9ff0e2b2cfa" providerId="ADAL" clId="{06571A1D-C919-4BBB-BE36-C64E457A81CC}" dt="2021-10-28T20:14:39.568" v="83" actId="1076"/>
          <ac:spMkLst>
            <pc:docMk/>
            <pc:sldMk cId="0" sldId="268"/>
            <ac:spMk id="1535" creationId="{00000000-0000-0000-0000-000000000000}"/>
          </ac:spMkLst>
        </pc:spChg>
        <pc:spChg chg="mod">
          <ac:chgData name="Marios Bakogeorgos" userId="8957b126-a206-4e41-98a7-c9ff0e2b2cfa" providerId="ADAL" clId="{06571A1D-C919-4BBB-BE36-C64E457A81CC}" dt="2021-10-28T20:14:35.795" v="82" actId="1076"/>
          <ac:spMkLst>
            <pc:docMk/>
            <pc:sldMk cId="0" sldId="268"/>
            <ac:spMk id="1536" creationId="{00000000-0000-0000-0000-000000000000}"/>
          </ac:spMkLst>
        </pc:spChg>
        <pc:grpChg chg="mod">
          <ac:chgData name="Marios Bakogeorgos" userId="8957b126-a206-4e41-98a7-c9ff0e2b2cfa" providerId="ADAL" clId="{06571A1D-C919-4BBB-BE36-C64E457A81CC}" dt="2021-10-28T20:14:31.667" v="81" actId="1076"/>
          <ac:grpSpMkLst>
            <pc:docMk/>
            <pc:sldMk cId="0" sldId="268"/>
            <ac:grpSpMk id="1484" creationId="{00000000-0000-0000-0000-000000000000}"/>
          </ac:grpSpMkLst>
        </pc:grpChg>
      </pc:sldChg>
      <pc:sldChg chg="del">
        <pc:chgData name="Marios Bakogeorgos" userId="8957b126-a206-4e41-98a7-c9ff0e2b2cfa" providerId="ADAL" clId="{06571A1D-C919-4BBB-BE36-C64E457A81CC}" dt="2021-10-28T20:14:46.260" v="84" actId="47"/>
        <pc:sldMkLst>
          <pc:docMk/>
          <pc:sldMk cId="789083590" sldId="303"/>
        </pc:sldMkLst>
      </pc:sldChg>
      <pc:sldChg chg="del">
        <pc:chgData name="Marios Bakogeorgos" userId="8957b126-a206-4e41-98a7-c9ff0e2b2cfa" providerId="ADAL" clId="{06571A1D-C919-4BBB-BE36-C64E457A81CC}" dt="2021-10-28T20:17:28.868" v="88" actId="47"/>
        <pc:sldMkLst>
          <pc:docMk/>
          <pc:sldMk cId="1128527037" sldId="693"/>
        </pc:sldMkLst>
      </pc:sldChg>
      <pc:sldChg chg="delSp del mod ord">
        <pc:chgData name="Marios Bakogeorgos" userId="8957b126-a206-4e41-98a7-c9ff0e2b2cfa" providerId="ADAL" clId="{06571A1D-C919-4BBB-BE36-C64E457A81CC}" dt="2021-10-29T20:01:23.199" v="155" actId="2696"/>
        <pc:sldMkLst>
          <pc:docMk/>
          <pc:sldMk cId="3083243351" sldId="710"/>
        </pc:sldMkLst>
        <pc:spChg chg="del">
          <ac:chgData name="Marios Bakogeorgos" userId="8957b126-a206-4e41-98a7-c9ff0e2b2cfa" providerId="ADAL" clId="{06571A1D-C919-4BBB-BE36-C64E457A81CC}" dt="2021-10-28T20:17:12.844" v="87" actId="478"/>
          <ac:spMkLst>
            <pc:docMk/>
            <pc:sldMk cId="3083243351" sldId="710"/>
            <ac:spMk id="23" creationId="{00000000-0000-0000-0000-000000000000}"/>
          </ac:spMkLst>
        </pc:spChg>
      </pc:sldChg>
      <pc:sldChg chg="add">
        <pc:chgData name="Marios Bakogeorgos" userId="8957b126-a206-4e41-98a7-c9ff0e2b2cfa" providerId="ADAL" clId="{06571A1D-C919-4BBB-BE36-C64E457A81CC}" dt="2021-10-29T20:01:26.609" v="156"/>
        <pc:sldMkLst>
          <pc:docMk/>
          <pc:sldMk cId="3219225918" sldId="710"/>
        </pc:sldMkLst>
      </pc:sldChg>
      <pc:sldChg chg="add del">
        <pc:chgData name="Marios Bakogeorgos" userId="8957b126-a206-4e41-98a7-c9ff0e2b2cfa" providerId="ADAL" clId="{06571A1D-C919-4BBB-BE36-C64E457A81CC}" dt="2021-10-28T20:19:58.516" v="97"/>
        <pc:sldMkLst>
          <pc:docMk/>
          <pc:sldMk cId="1481172206" sldId="724"/>
        </pc:sldMkLst>
      </pc:sldChg>
      <pc:sldChg chg="del">
        <pc:chgData name="Marios Bakogeorgos" userId="8957b126-a206-4e41-98a7-c9ff0e2b2cfa" providerId="ADAL" clId="{06571A1D-C919-4BBB-BE36-C64E457A81CC}" dt="2021-10-28T20:19:49.337" v="95" actId="2696"/>
        <pc:sldMkLst>
          <pc:docMk/>
          <pc:sldMk cId="2714174680" sldId="724"/>
        </pc:sldMkLst>
      </pc:sldChg>
      <pc:sldChg chg="add">
        <pc:chgData name="Marios Bakogeorgos" userId="8957b126-a206-4e41-98a7-c9ff0e2b2cfa" providerId="ADAL" clId="{06571A1D-C919-4BBB-BE36-C64E457A81CC}" dt="2021-10-28T20:19:58.565" v="98"/>
        <pc:sldMkLst>
          <pc:docMk/>
          <pc:sldMk cId="2841975926" sldId="724"/>
        </pc:sldMkLst>
      </pc:sldChg>
      <pc:sldChg chg="add">
        <pc:chgData name="Marios Bakogeorgos" userId="8957b126-a206-4e41-98a7-c9ff0e2b2cfa" providerId="ADAL" clId="{06571A1D-C919-4BBB-BE36-C64E457A81CC}" dt="2021-10-28T20:18:28.981" v="94"/>
        <pc:sldMkLst>
          <pc:docMk/>
          <pc:sldMk cId="2172658826" sldId="727"/>
        </pc:sldMkLst>
      </pc:sldChg>
      <pc:sldChg chg="del ord">
        <pc:chgData name="Marios Bakogeorgos" userId="8957b126-a206-4e41-98a7-c9ff0e2b2cfa" providerId="ADAL" clId="{06571A1D-C919-4BBB-BE36-C64E457A81CC}" dt="2021-10-28T20:18:23.070" v="93" actId="2696"/>
        <pc:sldMkLst>
          <pc:docMk/>
          <pc:sldMk cId="4104617409" sldId="727"/>
        </pc:sldMkLst>
      </pc:sldChg>
      <pc:sldChg chg="add del">
        <pc:chgData name="Marios Bakogeorgos" userId="8957b126-a206-4e41-98a7-c9ff0e2b2cfa" providerId="ADAL" clId="{06571A1D-C919-4BBB-BE36-C64E457A81CC}" dt="2021-10-28T20:19:58.516" v="97"/>
        <pc:sldMkLst>
          <pc:docMk/>
          <pc:sldMk cId="309274041" sldId="790"/>
        </pc:sldMkLst>
      </pc:sldChg>
      <pc:sldChg chg="add">
        <pc:chgData name="Marios Bakogeorgos" userId="8957b126-a206-4e41-98a7-c9ff0e2b2cfa" providerId="ADAL" clId="{06571A1D-C919-4BBB-BE36-C64E457A81CC}" dt="2021-10-28T20:19:58.565" v="98"/>
        <pc:sldMkLst>
          <pc:docMk/>
          <pc:sldMk cId="1927863103" sldId="790"/>
        </pc:sldMkLst>
      </pc:sldChg>
      <pc:sldChg chg="del">
        <pc:chgData name="Marios Bakogeorgos" userId="8957b126-a206-4e41-98a7-c9ff0e2b2cfa" providerId="ADAL" clId="{06571A1D-C919-4BBB-BE36-C64E457A81CC}" dt="2021-10-28T20:19:49.337" v="95" actId="2696"/>
        <pc:sldMkLst>
          <pc:docMk/>
          <pc:sldMk cId="3363591597" sldId="790"/>
        </pc:sldMkLst>
      </pc:sldChg>
      <pc:sldChg chg="add del">
        <pc:chgData name="Marios Bakogeorgos" userId="8957b126-a206-4e41-98a7-c9ff0e2b2cfa" providerId="ADAL" clId="{06571A1D-C919-4BBB-BE36-C64E457A81CC}" dt="2021-10-28T20:13:36.917" v="75" actId="47"/>
        <pc:sldMkLst>
          <pc:docMk/>
          <pc:sldMk cId="1362424350" sldId="818"/>
        </pc:sldMkLst>
      </pc:sldChg>
      <pc:sldChg chg="del">
        <pc:chgData name="Marios Bakogeorgos" userId="8957b126-a206-4e41-98a7-c9ff0e2b2cfa" providerId="ADAL" clId="{06571A1D-C919-4BBB-BE36-C64E457A81CC}" dt="2021-10-28T20:08:39.256" v="45" actId="47"/>
        <pc:sldMkLst>
          <pc:docMk/>
          <pc:sldMk cId="2218863665" sldId="829"/>
        </pc:sldMkLst>
      </pc:sldChg>
      <pc:sldChg chg="ord">
        <pc:chgData name="Marios Bakogeorgos" userId="8957b126-a206-4e41-98a7-c9ff0e2b2cfa" providerId="ADAL" clId="{06571A1D-C919-4BBB-BE36-C64E457A81CC}" dt="2021-10-28T20:08:35.893" v="44"/>
        <pc:sldMkLst>
          <pc:docMk/>
          <pc:sldMk cId="2768560101" sldId="832"/>
        </pc:sldMkLst>
      </pc:sldChg>
      <pc:sldChg chg="ord">
        <pc:chgData name="Marios Bakogeorgos" userId="8957b126-a206-4e41-98a7-c9ff0e2b2cfa" providerId="ADAL" clId="{06571A1D-C919-4BBB-BE36-C64E457A81CC}" dt="2021-10-28T20:09:11.719" v="49"/>
        <pc:sldMkLst>
          <pc:docMk/>
          <pc:sldMk cId="4105464250" sldId="833"/>
        </pc:sldMkLst>
      </pc:sldChg>
      <pc:sldChg chg="delSp mod ord">
        <pc:chgData name="Marios Bakogeorgos" userId="8957b126-a206-4e41-98a7-c9ff0e2b2cfa" providerId="ADAL" clId="{06571A1D-C919-4BBB-BE36-C64E457A81CC}" dt="2021-10-28T20:10:11.979" v="53" actId="478"/>
        <pc:sldMkLst>
          <pc:docMk/>
          <pc:sldMk cId="503585946" sldId="834"/>
        </pc:sldMkLst>
        <pc:spChg chg="del">
          <ac:chgData name="Marios Bakogeorgos" userId="8957b126-a206-4e41-98a7-c9ff0e2b2cfa" providerId="ADAL" clId="{06571A1D-C919-4BBB-BE36-C64E457A81CC}" dt="2021-10-28T20:10:11.979" v="53" actId="478"/>
          <ac:spMkLst>
            <pc:docMk/>
            <pc:sldMk cId="503585946" sldId="834"/>
            <ac:spMk id="82" creationId="{00000000-0000-0000-0000-000000000000}"/>
          </ac:spMkLst>
        </pc:spChg>
      </pc:sldChg>
      <pc:sldChg chg="addSp delSp modSp mod ord">
        <pc:chgData name="Marios Bakogeorgos" userId="8957b126-a206-4e41-98a7-c9ff0e2b2cfa" providerId="ADAL" clId="{06571A1D-C919-4BBB-BE36-C64E457A81CC}" dt="2021-10-29T20:03:15.076" v="160" actId="11529"/>
        <pc:sldMkLst>
          <pc:docMk/>
          <pc:sldMk cId="4280558306" sldId="842"/>
        </pc:sldMkLst>
        <pc:spChg chg="add">
          <ac:chgData name="Marios Bakogeorgos" userId="8957b126-a206-4e41-98a7-c9ff0e2b2cfa" providerId="ADAL" clId="{06571A1D-C919-4BBB-BE36-C64E457A81CC}" dt="2021-10-29T20:02:50.966" v="157" actId="11529"/>
          <ac:spMkLst>
            <pc:docMk/>
            <pc:sldMk cId="4280558306" sldId="842"/>
            <ac:spMk id="3" creationId="{32CB0964-D0CC-4159-9CA0-B3486CE0E9CC}"/>
          </ac:spMkLst>
        </pc:spChg>
        <pc:spChg chg="add">
          <ac:chgData name="Marios Bakogeorgos" userId="8957b126-a206-4e41-98a7-c9ff0e2b2cfa" providerId="ADAL" clId="{06571A1D-C919-4BBB-BE36-C64E457A81CC}" dt="2021-10-29T20:03:00.097" v="158" actId="11529"/>
          <ac:spMkLst>
            <pc:docMk/>
            <pc:sldMk cId="4280558306" sldId="842"/>
            <ac:spMk id="5" creationId="{9F07F398-44AA-4823-9C74-9C03B9783A19}"/>
          </ac:spMkLst>
        </pc:spChg>
        <pc:spChg chg="add">
          <ac:chgData name="Marios Bakogeorgos" userId="8957b126-a206-4e41-98a7-c9ff0e2b2cfa" providerId="ADAL" clId="{06571A1D-C919-4BBB-BE36-C64E457A81CC}" dt="2021-10-29T20:03:08.195" v="159" actId="11529"/>
          <ac:spMkLst>
            <pc:docMk/>
            <pc:sldMk cId="4280558306" sldId="842"/>
            <ac:spMk id="6" creationId="{F572B970-EB50-4A4A-AF8B-00A07CEA0253}"/>
          </ac:spMkLst>
        </pc:spChg>
        <pc:spChg chg="add">
          <ac:chgData name="Marios Bakogeorgos" userId="8957b126-a206-4e41-98a7-c9ff0e2b2cfa" providerId="ADAL" clId="{06571A1D-C919-4BBB-BE36-C64E457A81CC}" dt="2021-10-29T20:03:15.076" v="160" actId="11529"/>
          <ac:spMkLst>
            <pc:docMk/>
            <pc:sldMk cId="4280558306" sldId="842"/>
            <ac:spMk id="7" creationId="{516689CC-45DB-42DA-90AC-3ACD738DE787}"/>
          </ac:spMkLst>
        </pc:spChg>
        <pc:spChg chg="mod">
          <ac:chgData name="Marios Bakogeorgos" userId="8957b126-a206-4e41-98a7-c9ff0e2b2cfa" providerId="ADAL" clId="{06571A1D-C919-4BBB-BE36-C64E457A81CC}" dt="2021-10-28T20:20:45.363" v="103" actId="14100"/>
          <ac:spMkLst>
            <pc:docMk/>
            <pc:sldMk cId="4280558306" sldId="842"/>
            <ac:spMk id="24" creationId="{00000000-0000-0000-0000-000000000000}"/>
          </ac:spMkLst>
        </pc:spChg>
        <pc:spChg chg="del mod">
          <ac:chgData name="Marios Bakogeorgos" userId="8957b126-a206-4e41-98a7-c9ff0e2b2cfa" providerId="ADAL" clId="{06571A1D-C919-4BBB-BE36-C64E457A81CC}" dt="2021-10-28T20:20:33.520" v="101" actId="478"/>
          <ac:spMkLst>
            <pc:docMk/>
            <pc:sldMk cId="4280558306" sldId="842"/>
            <ac:spMk id="25" creationId="{00000000-0000-0000-0000-000000000000}"/>
          </ac:spMkLst>
        </pc:spChg>
        <pc:spChg chg="del">
          <ac:chgData name="Marios Bakogeorgos" userId="8957b126-a206-4e41-98a7-c9ff0e2b2cfa" providerId="ADAL" clId="{06571A1D-C919-4BBB-BE36-C64E457A81CC}" dt="2021-10-28T20:20:38.274" v="102" actId="478"/>
          <ac:spMkLst>
            <pc:docMk/>
            <pc:sldMk cId="4280558306" sldId="842"/>
            <ac:spMk id="26" creationId="{00000000-0000-0000-0000-000000000000}"/>
          </ac:spMkLst>
        </pc:spChg>
      </pc:sldChg>
      <pc:sldChg chg="ord">
        <pc:chgData name="Marios Bakogeorgos" userId="8957b126-a206-4e41-98a7-c9ff0e2b2cfa" providerId="ADAL" clId="{06571A1D-C919-4BBB-BE36-C64E457A81CC}" dt="2021-10-28T20:23:22.879" v="127"/>
        <pc:sldMkLst>
          <pc:docMk/>
          <pc:sldMk cId="257117144" sldId="843"/>
        </pc:sldMkLst>
      </pc:sldChg>
      <pc:sldChg chg="ord">
        <pc:chgData name="Marios Bakogeorgos" userId="8957b126-a206-4e41-98a7-c9ff0e2b2cfa" providerId="ADAL" clId="{06571A1D-C919-4BBB-BE36-C64E457A81CC}" dt="2021-10-28T20:23:03.590" v="123"/>
        <pc:sldMkLst>
          <pc:docMk/>
          <pc:sldMk cId="347645191" sldId="844"/>
        </pc:sldMkLst>
      </pc:sldChg>
      <pc:sldChg chg="ord">
        <pc:chgData name="Marios Bakogeorgos" userId="8957b126-a206-4e41-98a7-c9ff0e2b2cfa" providerId="ADAL" clId="{06571A1D-C919-4BBB-BE36-C64E457A81CC}" dt="2021-10-28T20:25:59.120" v="139"/>
        <pc:sldMkLst>
          <pc:docMk/>
          <pc:sldMk cId="3042511782" sldId="846"/>
        </pc:sldMkLst>
      </pc:sldChg>
      <pc:sldChg chg="ord">
        <pc:chgData name="Marios Bakogeorgos" userId="8957b126-a206-4e41-98a7-c9ff0e2b2cfa" providerId="ADAL" clId="{06571A1D-C919-4BBB-BE36-C64E457A81CC}" dt="2021-10-28T20:24:00.450" v="133"/>
        <pc:sldMkLst>
          <pc:docMk/>
          <pc:sldMk cId="2663911037" sldId="852"/>
        </pc:sldMkLst>
      </pc:sldChg>
      <pc:sldChg chg="ord">
        <pc:chgData name="Marios Bakogeorgos" userId="8957b126-a206-4e41-98a7-c9ff0e2b2cfa" providerId="ADAL" clId="{06571A1D-C919-4BBB-BE36-C64E457A81CC}" dt="2021-10-28T20:23:42.860" v="131"/>
        <pc:sldMkLst>
          <pc:docMk/>
          <pc:sldMk cId="3982541030" sldId="860"/>
        </pc:sldMkLst>
      </pc:sldChg>
      <pc:sldChg chg="ord">
        <pc:chgData name="Marios Bakogeorgos" userId="8957b126-a206-4e41-98a7-c9ff0e2b2cfa" providerId="ADAL" clId="{06571A1D-C919-4BBB-BE36-C64E457A81CC}" dt="2021-10-28T20:24:21.073" v="135"/>
        <pc:sldMkLst>
          <pc:docMk/>
          <pc:sldMk cId="50933189" sldId="862"/>
        </pc:sldMkLst>
      </pc:sldChg>
      <pc:sldChg chg="addSp delSp modSp mod">
        <pc:chgData name="Marios Bakogeorgos" userId="8957b126-a206-4e41-98a7-c9ff0e2b2cfa" providerId="ADAL" clId="{06571A1D-C919-4BBB-BE36-C64E457A81CC}" dt="2021-10-28T19:55:18.386" v="13" actId="1076"/>
        <pc:sldMkLst>
          <pc:docMk/>
          <pc:sldMk cId="0" sldId="870"/>
        </pc:sldMkLst>
        <pc:spChg chg="mod">
          <ac:chgData name="Marios Bakogeorgos" userId="8957b126-a206-4e41-98a7-c9ff0e2b2cfa" providerId="ADAL" clId="{06571A1D-C919-4BBB-BE36-C64E457A81CC}" dt="2021-10-28T19:55:11.573" v="12" actId="1076"/>
          <ac:spMkLst>
            <pc:docMk/>
            <pc:sldMk cId="0" sldId="870"/>
            <ac:spMk id="7" creationId="{00000000-0000-0000-0000-000000000000}"/>
          </ac:spMkLst>
        </pc:spChg>
        <pc:picChg chg="del">
          <ac:chgData name="Marios Bakogeorgos" userId="8957b126-a206-4e41-98a7-c9ff0e2b2cfa" providerId="ADAL" clId="{06571A1D-C919-4BBB-BE36-C64E457A81CC}" dt="2021-10-28T19:53:43.829" v="0" actId="478"/>
          <ac:picMkLst>
            <pc:docMk/>
            <pc:sldMk cId="0" sldId="870"/>
            <ac:picMk id="2" creationId="{00000000-0000-0000-0000-000000000000}"/>
          </ac:picMkLst>
        </pc:picChg>
        <pc:picChg chg="add del mod">
          <ac:chgData name="Marios Bakogeorgos" userId="8957b126-a206-4e41-98a7-c9ff0e2b2cfa" providerId="ADAL" clId="{06571A1D-C919-4BBB-BE36-C64E457A81CC}" dt="2021-10-28T19:54:16.770" v="4" actId="478"/>
          <ac:picMkLst>
            <pc:docMk/>
            <pc:sldMk cId="0" sldId="870"/>
            <ac:picMk id="4" creationId="{C4CFFE44-E676-429F-B4CA-48E70380F9CC}"/>
          </ac:picMkLst>
        </pc:picChg>
        <pc:picChg chg="add mod">
          <ac:chgData name="Marios Bakogeorgos" userId="8957b126-a206-4e41-98a7-c9ff0e2b2cfa" providerId="ADAL" clId="{06571A1D-C919-4BBB-BE36-C64E457A81CC}" dt="2021-10-28T19:55:18.386" v="13" actId="1076"/>
          <ac:picMkLst>
            <pc:docMk/>
            <pc:sldMk cId="0" sldId="870"/>
            <ac:picMk id="6" creationId="{D94F3A06-7A86-4DDE-9775-60581BEBF9A5}"/>
          </ac:picMkLst>
        </pc:picChg>
        <pc:picChg chg="del">
          <ac:chgData name="Marios Bakogeorgos" userId="8957b126-a206-4e41-98a7-c9ff0e2b2cfa" providerId="ADAL" clId="{06571A1D-C919-4BBB-BE36-C64E457A81CC}" dt="2021-10-28T19:53:45.988" v="1" actId="478"/>
          <ac:picMkLst>
            <pc:docMk/>
            <pc:sldMk cId="0" sldId="870"/>
            <ac:picMk id="1027" creationId="{00000000-0000-0000-0000-000000000000}"/>
          </ac:picMkLst>
        </pc:picChg>
      </pc:sldChg>
      <pc:sldChg chg="ord">
        <pc:chgData name="Marios Bakogeorgos" userId="8957b126-a206-4e41-98a7-c9ff0e2b2cfa" providerId="ADAL" clId="{06571A1D-C919-4BBB-BE36-C64E457A81CC}" dt="2021-10-28T20:09:18.400" v="51"/>
        <pc:sldMkLst>
          <pc:docMk/>
          <pc:sldMk cId="0" sldId="874"/>
        </pc:sldMkLst>
      </pc:sldChg>
      <pc:sldChg chg="del">
        <pc:chgData name="Marios Bakogeorgos" userId="8957b126-a206-4e41-98a7-c9ff0e2b2cfa" providerId="ADAL" clId="{06571A1D-C919-4BBB-BE36-C64E457A81CC}" dt="2021-10-28T19:58:55.580" v="37" actId="47"/>
        <pc:sldMkLst>
          <pc:docMk/>
          <pc:sldMk cId="0" sldId="921"/>
        </pc:sldMkLst>
      </pc:sldChg>
      <pc:sldChg chg="addSp delSp modSp mod">
        <pc:chgData name="Marios Bakogeorgos" userId="8957b126-a206-4e41-98a7-c9ff0e2b2cfa" providerId="ADAL" clId="{06571A1D-C919-4BBB-BE36-C64E457A81CC}" dt="2021-10-29T20:13:37.161" v="181" actId="478"/>
        <pc:sldMkLst>
          <pc:docMk/>
          <pc:sldMk cId="0" sldId="948"/>
        </pc:sldMkLst>
        <pc:spChg chg="add del mod">
          <ac:chgData name="Marios Bakogeorgos" userId="8957b126-a206-4e41-98a7-c9ff0e2b2cfa" providerId="ADAL" clId="{06571A1D-C919-4BBB-BE36-C64E457A81CC}" dt="2021-10-29T20:13:23.212" v="177"/>
          <ac:spMkLst>
            <pc:docMk/>
            <pc:sldMk cId="0" sldId="948"/>
            <ac:spMk id="6" creationId="{82B658A4-DD1F-43C3-A9C0-76DBAB42EAF9}"/>
          </ac:spMkLst>
        </pc:spChg>
        <pc:spChg chg="add del mod">
          <ac:chgData name="Marios Bakogeorgos" userId="8957b126-a206-4e41-98a7-c9ff0e2b2cfa" providerId="ADAL" clId="{06571A1D-C919-4BBB-BE36-C64E457A81CC}" dt="2021-10-29T20:13:37.161" v="181" actId="478"/>
          <ac:spMkLst>
            <pc:docMk/>
            <pc:sldMk cId="0" sldId="948"/>
            <ac:spMk id="7" creationId="{709C4F1A-7C14-42F8-B554-5436EBB79500}"/>
          </ac:spMkLst>
        </pc:spChg>
      </pc:sldChg>
      <pc:sldChg chg="addSp modSp mod">
        <pc:chgData name="Marios Bakogeorgos" userId="8957b126-a206-4e41-98a7-c9ff0e2b2cfa" providerId="ADAL" clId="{06571A1D-C919-4BBB-BE36-C64E457A81CC}" dt="2021-10-30T07:40:09.015" v="318" actId="692"/>
        <pc:sldMkLst>
          <pc:docMk/>
          <pc:sldMk cId="0" sldId="949"/>
        </pc:sldMkLst>
        <pc:spChg chg="add mod">
          <ac:chgData name="Marios Bakogeorgos" userId="8957b126-a206-4e41-98a7-c9ff0e2b2cfa" providerId="ADAL" clId="{06571A1D-C919-4BBB-BE36-C64E457A81CC}" dt="2021-10-30T07:40:09.015" v="318" actId="692"/>
          <ac:spMkLst>
            <pc:docMk/>
            <pc:sldMk cId="0" sldId="949"/>
            <ac:spMk id="4" creationId="{0F3DB8F0-4EE4-4DA5-A27B-92618F9C8650}"/>
          </ac:spMkLst>
        </pc:spChg>
      </pc:sldChg>
      <pc:sldChg chg="modSp mod ord">
        <pc:chgData name="Marios Bakogeorgos" userId="8957b126-a206-4e41-98a7-c9ff0e2b2cfa" providerId="ADAL" clId="{06571A1D-C919-4BBB-BE36-C64E457A81CC}" dt="2021-10-28T20:22:56.046" v="119"/>
        <pc:sldMkLst>
          <pc:docMk/>
          <pc:sldMk cId="3859324583" sldId="1014"/>
        </pc:sldMkLst>
        <pc:spChg chg="mod">
          <ac:chgData name="Marios Bakogeorgos" userId="8957b126-a206-4e41-98a7-c9ff0e2b2cfa" providerId="ADAL" clId="{06571A1D-C919-4BBB-BE36-C64E457A81CC}" dt="2021-10-28T20:22:45.305" v="117" actId="1076"/>
          <ac:spMkLst>
            <pc:docMk/>
            <pc:sldMk cId="3859324583" sldId="1014"/>
            <ac:spMk id="51" creationId="{00000000-0000-0000-0000-000000000000}"/>
          </ac:spMkLst>
        </pc:spChg>
        <pc:spChg chg="mod">
          <ac:chgData name="Marios Bakogeorgos" userId="8957b126-a206-4e41-98a7-c9ff0e2b2cfa" providerId="ADAL" clId="{06571A1D-C919-4BBB-BE36-C64E457A81CC}" dt="2021-10-28T20:22:32.326" v="113" actId="14100"/>
          <ac:spMkLst>
            <pc:docMk/>
            <pc:sldMk cId="3859324583" sldId="1014"/>
            <ac:spMk id="52" creationId="{00000000-0000-0000-0000-000000000000}"/>
          </ac:spMkLst>
        </pc:spChg>
        <pc:spChg chg="mod">
          <ac:chgData name="Marios Bakogeorgos" userId="8957b126-a206-4e41-98a7-c9ff0e2b2cfa" providerId="ADAL" clId="{06571A1D-C919-4BBB-BE36-C64E457A81CC}" dt="2021-10-28T20:22:22.939" v="110" actId="1076"/>
          <ac:spMkLst>
            <pc:docMk/>
            <pc:sldMk cId="3859324583" sldId="1014"/>
            <ac:spMk id="53" creationId="{00000000-0000-0000-0000-000000000000}"/>
          </ac:spMkLst>
        </pc:spChg>
        <pc:spChg chg="mod">
          <ac:chgData name="Marios Bakogeorgos" userId="8957b126-a206-4e41-98a7-c9ff0e2b2cfa" providerId="ADAL" clId="{06571A1D-C919-4BBB-BE36-C64E457A81CC}" dt="2021-10-28T20:22:14.833" v="108" actId="14100"/>
          <ac:spMkLst>
            <pc:docMk/>
            <pc:sldMk cId="3859324583" sldId="1014"/>
            <ac:spMk id="54" creationId="{00000000-0000-0000-0000-000000000000}"/>
          </ac:spMkLst>
        </pc:spChg>
      </pc:sldChg>
      <pc:sldChg chg="ord">
        <pc:chgData name="Marios Bakogeorgos" userId="8957b126-a206-4e41-98a7-c9ff0e2b2cfa" providerId="ADAL" clId="{06571A1D-C919-4BBB-BE36-C64E457A81CC}" dt="2021-10-28T20:23:01.895" v="121"/>
        <pc:sldMkLst>
          <pc:docMk/>
          <pc:sldMk cId="4276558337" sldId="1015"/>
        </pc:sldMkLst>
      </pc:sldChg>
      <pc:sldChg chg="ord">
        <pc:chgData name="Marios Bakogeorgos" userId="8957b126-a206-4e41-98a7-c9ff0e2b2cfa" providerId="ADAL" clId="{06571A1D-C919-4BBB-BE36-C64E457A81CC}" dt="2021-10-28T20:23:39.273" v="129"/>
        <pc:sldMkLst>
          <pc:docMk/>
          <pc:sldMk cId="1870851561" sldId="1018"/>
        </pc:sldMkLst>
      </pc:sldChg>
      <pc:sldChg chg="addSp delSp modSp mod">
        <pc:chgData name="Marios Bakogeorgos" userId="8957b126-a206-4e41-98a7-c9ff0e2b2cfa" providerId="ADAL" clId="{06571A1D-C919-4BBB-BE36-C64E457A81CC}" dt="2021-10-28T20:37:07.569" v="149" actId="2085"/>
        <pc:sldMkLst>
          <pc:docMk/>
          <pc:sldMk cId="1488459848" sldId="1031"/>
        </pc:sldMkLst>
        <pc:spChg chg="del">
          <ac:chgData name="Marios Bakogeorgos" userId="8957b126-a206-4e41-98a7-c9ff0e2b2cfa" providerId="ADAL" clId="{06571A1D-C919-4BBB-BE36-C64E457A81CC}" dt="2021-10-28T20:36:41.472" v="145" actId="478"/>
          <ac:spMkLst>
            <pc:docMk/>
            <pc:sldMk cId="1488459848" sldId="1031"/>
            <ac:spMk id="2" creationId="{0A5B386E-DDAA-447D-AE1A-68F1467B4B6A}"/>
          </ac:spMkLst>
        </pc:spChg>
        <pc:spChg chg="add mod">
          <ac:chgData name="Marios Bakogeorgos" userId="8957b126-a206-4e41-98a7-c9ff0e2b2cfa" providerId="ADAL" clId="{06571A1D-C919-4BBB-BE36-C64E457A81CC}" dt="2021-10-28T20:37:07.569" v="149" actId="2085"/>
          <ac:spMkLst>
            <pc:docMk/>
            <pc:sldMk cId="1488459848" sldId="1031"/>
            <ac:spMk id="15" creationId="{999984FA-192E-43D1-BEBB-361802A7C1F4}"/>
          </ac:spMkLst>
        </pc:spChg>
        <pc:spChg chg="mod">
          <ac:chgData name="Marios Bakogeorgos" userId="8957b126-a206-4e41-98a7-c9ff0e2b2cfa" providerId="ADAL" clId="{06571A1D-C919-4BBB-BE36-C64E457A81CC}" dt="2021-10-28T20:34:49.208" v="142" actId="1076"/>
          <ac:spMkLst>
            <pc:docMk/>
            <pc:sldMk cId="1488459848" sldId="1031"/>
            <ac:spMk id="89" creationId="{00000000-0000-0000-0000-000000000000}"/>
          </ac:spMkLst>
        </pc:spChg>
      </pc:sldChg>
      <pc:sldChg chg="addSp modSp mod">
        <pc:chgData name="Marios Bakogeorgos" userId="8957b126-a206-4e41-98a7-c9ff0e2b2cfa" providerId="ADAL" clId="{06571A1D-C919-4BBB-BE36-C64E457A81CC}" dt="2021-10-28T20:37:13.520" v="151"/>
        <pc:sldMkLst>
          <pc:docMk/>
          <pc:sldMk cId="445289569" sldId="1032"/>
        </pc:sldMkLst>
        <pc:spChg chg="mod">
          <ac:chgData name="Marios Bakogeorgos" userId="8957b126-a206-4e41-98a7-c9ff0e2b2cfa" providerId="ADAL" clId="{06571A1D-C919-4BBB-BE36-C64E457A81CC}" dt="2021-10-28T20:36:32.921" v="144" actId="1076"/>
          <ac:spMkLst>
            <pc:docMk/>
            <pc:sldMk cId="445289569" sldId="1032"/>
            <ac:spMk id="126" creationId="{00000000-0000-0000-0000-000000000000}"/>
          </ac:spMkLst>
        </pc:spChg>
        <pc:spChg chg="add mod">
          <ac:chgData name="Marios Bakogeorgos" userId="8957b126-a206-4e41-98a7-c9ff0e2b2cfa" providerId="ADAL" clId="{06571A1D-C919-4BBB-BE36-C64E457A81CC}" dt="2021-10-28T20:37:13.520" v="151"/>
          <ac:spMkLst>
            <pc:docMk/>
            <pc:sldMk cId="445289569" sldId="1032"/>
            <ac:spMk id="127" creationId="{7693ACB0-92A1-4821-929A-14D947C7BC40}"/>
          </ac:spMkLst>
        </pc:spChg>
      </pc:sldChg>
      <pc:sldChg chg="add">
        <pc:chgData name="Marios Bakogeorgos" userId="8957b126-a206-4e41-98a7-c9ff0e2b2cfa" providerId="ADAL" clId="{06571A1D-C919-4BBB-BE36-C64E457A81CC}" dt="2021-10-28T20:19:58.565" v="98"/>
        <pc:sldMkLst>
          <pc:docMk/>
          <pc:sldMk cId="1557976602" sldId="1035"/>
        </pc:sldMkLst>
      </pc:sldChg>
      <pc:sldChg chg="add del">
        <pc:chgData name="Marios Bakogeorgos" userId="8957b126-a206-4e41-98a7-c9ff0e2b2cfa" providerId="ADAL" clId="{06571A1D-C919-4BBB-BE36-C64E457A81CC}" dt="2021-10-28T20:19:58.516" v="97"/>
        <pc:sldMkLst>
          <pc:docMk/>
          <pc:sldMk cId="1988601878" sldId="1035"/>
        </pc:sldMkLst>
      </pc:sldChg>
      <pc:sldChg chg="del">
        <pc:chgData name="Marios Bakogeorgos" userId="8957b126-a206-4e41-98a7-c9ff0e2b2cfa" providerId="ADAL" clId="{06571A1D-C919-4BBB-BE36-C64E457A81CC}" dt="2021-10-28T20:19:49.337" v="95" actId="2696"/>
        <pc:sldMkLst>
          <pc:docMk/>
          <pc:sldMk cId="4107991295" sldId="1035"/>
        </pc:sldMkLst>
      </pc:sldChg>
      <pc:sldChg chg="del">
        <pc:chgData name="Marios Bakogeorgos" userId="8957b126-a206-4e41-98a7-c9ff0e2b2cfa" providerId="ADAL" clId="{06571A1D-C919-4BBB-BE36-C64E457A81CC}" dt="2021-10-28T20:37:34.702" v="152" actId="47"/>
        <pc:sldMkLst>
          <pc:docMk/>
          <pc:sldMk cId="552073594" sldId="1037"/>
        </pc:sldMkLst>
      </pc:sldChg>
      <pc:sldChg chg="modSp mod ord">
        <pc:chgData name="Marios Bakogeorgos" userId="8957b126-a206-4e41-98a7-c9ff0e2b2cfa" providerId="ADAL" clId="{06571A1D-C919-4BBB-BE36-C64E457A81CC}" dt="2021-10-30T07:40:14.559" v="319" actId="108"/>
        <pc:sldMkLst>
          <pc:docMk/>
          <pc:sldMk cId="0" sldId="1059"/>
        </pc:sldMkLst>
        <pc:spChg chg="mod">
          <ac:chgData name="Marios Bakogeorgos" userId="8957b126-a206-4e41-98a7-c9ff0e2b2cfa" providerId="ADAL" clId="{06571A1D-C919-4BBB-BE36-C64E457A81CC}" dt="2021-10-30T07:38:43.020" v="310" actId="20577"/>
          <ac:spMkLst>
            <pc:docMk/>
            <pc:sldMk cId="0" sldId="1059"/>
            <ac:spMk id="3" creationId="{00000000-0000-0000-0000-000000000000}"/>
          </ac:spMkLst>
        </pc:spChg>
        <pc:spChg chg="mod">
          <ac:chgData name="Marios Bakogeorgos" userId="8957b126-a206-4e41-98a7-c9ff0e2b2cfa" providerId="ADAL" clId="{06571A1D-C919-4BBB-BE36-C64E457A81CC}" dt="2021-10-30T07:40:14.559" v="319" actId="108"/>
          <ac:spMkLst>
            <pc:docMk/>
            <pc:sldMk cId="0" sldId="1059"/>
            <ac:spMk id="5" creationId="{00000000-0000-0000-0000-000000000000}"/>
          </ac:spMkLst>
        </pc:spChg>
        <pc:picChg chg="mod">
          <ac:chgData name="Marios Bakogeorgos" userId="8957b126-a206-4e41-98a7-c9ff0e2b2cfa" providerId="ADAL" clId="{06571A1D-C919-4BBB-BE36-C64E457A81CC}" dt="2021-10-30T07:38:50.389" v="311" actId="1076"/>
          <ac:picMkLst>
            <pc:docMk/>
            <pc:sldMk cId="0" sldId="1059"/>
            <ac:picMk id="1026" creationId="{00000000-0000-0000-0000-000000000000}"/>
          </ac:picMkLst>
        </pc:picChg>
      </pc:sldChg>
      <pc:sldChg chg="addSp modSp mod modAnim">
        <pc:chgData name="Marios Bakogeorgos" userId="8957b126-a206-4e41-98a7-c9ff0e2b2cfa" providerId="ADAL" clId="{06571A1D-C919-4BBB-BE36-C64E457A81CC}" dt="2021-10-30T07:42:15.159" v="329"/>
        <pc:sldMkLst>
          <pc:docMk/>
          <pc:sldMk cId="0" sldId="1060"/>
        </pc:sldMkLst>
        <pc:spChg chg="add mod">
          <ac:chgData name="Marios Bakogeorgos" userId="8957b126-a206-4e41-98a7-c9ff0e2b2cfa" providerId="ADAL" clId="{06571A1D-C919-4BBB-BE36-C64E457A81CC}" dt="2021-10-30T07:41:50.381" v="326" actId="1076"/>
          <ac:spMkLst>
            <pc:docMk/>
            <pc:sldMk cId="0" sldId="1060"/>
            <ac:spMk id="2" creationId="{D34F1205-288A-4735-975B-071E2611B12F}"/>
          </ac:spMkLst>
        </pc:spChg>
        <pc:spChg chg="add mod">
          <ac:chgData name="Marios Bakogeorgos" userId="8957b126-a206-4e41-98a7-c9ff0e2b2cfa" providerId="ADAL" clId="{06571A1D-C919-4BBB-BE36-C64E457A81CC}" dt="2021-10-30T07:41:45.922" v="325" actId="1076"/>
          <ac:spMkLst>
            <pc:docMk/>
            <pc:sldMk cId="0" sldId="1060"/>
            <ac:spMk id="6" creationId="{64A373AA-3140-4A67-B2CA-BD5D5217EF07}"/>
          </ac:spMkLst>
        </pc:spChg>
        <pc:spChg chg="add mod">
          <ac:chgData name="Marios Bakogeorgos" userId="8957b126-a206-4e41-98a7-c9ff0e2b2cfa" providerId="ADAL" clId="{06571A1D-C919-4BBB-BE36-C64E457A81CC}" dt="2021-10-30T07:41:42.754" v="324" actId="1076"/>
          <ac:spMkLst>
            <pc:docMk/>
            <pc:sldMk cId="0" sldId="1060"/>
            <ac:spMk id="7" creationId="{AF48CE9F-C6F1-4931-94C4-9950C3F330CE}"/>
          </ac:spMkLst>
        </pc:spChg>
      </pc:sldChg>
      <pc:sldChg chg="addSp delSp modSp mod delAnim modAnim">
        <pc:chgData name="Marios Bakogeorgos" userId="8957b126-a206-4e41-98a7-c9ff0e2b2cfa" providerId="ADAL" clId="{06571A1D-C919-4BBB-BE36-C64E457A81CC}" dt="2021-10-30T07:43:21.031" v="337" actId="478"/>
        <pc:sldMkLst>
          <pc:docMk/>
          <pc:sldMk cId="0" sldId="1061"/>
        </pc:sldMkLst>
        <pc:spChg chg="mod">
          <ac:chgData name="Marios Bakogeorgos" userId="8957b126-a206-4e41-98a7-c9ff0e2b2cfa" providerId="ADAL" clId="{06571A1D-C919-4BBB-BE36-C64E457A81CC}" dt="2021-10-30T07:43:14.505" v="336" actId="20577"/>
          <ac:spMkLst>
            <pc:docMk/>
            <pc:sldMk cId="0" sldId="1061"/>
            <ac:spMk id="3" creationId="{00000000-0000-0000-0000-000000000000}"/>
          </ac:spMkLst>
        </pc:spChg>
        <pc:spChg chg="add del">
          <ac:chgData name="Marios Bakogeorgos" userId="8957b126-a206-4e41-98a7-c9ff0e2b2cfa" providerId="ADAL" clId="{06571A1D-C919-4BBB-BE36-C64E457A81CC}" dt="2021-10-30T07:43:21.031" v="337" actId="478"/>
          <ac:spMkLst>
            <pc:docMk/>
            <pc:sldMk cId="0" sldId="1061"/>
            <ac:spMk id="4" creationId="{F7617CB8-E090-4509-986B-800C1DD59807}"/>
          </ac:spMkLst>
        </pc:spChg>
        <pc:spChg chg="add del">
          <ac:chgData name="Marios Bakogeorgos" userId="8957b126-a206-4e41-98a7-c9ff0e2b2cfa" providerId="ADAL" clId="{06571A1D-C919-4BBB-BE36-C64E457A81CC}" dt="2021-10-29T20:31:32.067" v="251" actId="478"/>
          <ac:spMkLst>
            <pc:docMk/>
            <pc:sldMk cId="0" sldId="1061"/>
            <ac:spMk id="8" creationId="{84041534-EF45-4471-917C-6C214B2320FB}"/>
          </ac:spMkLst>
        </pc:spChg>
      </pc:sldChg>
      <pc:sldChg chg="modSp mod">
        <pc:chgData name="Marios Bakogeorgos" userId="8957b126-a206-4e41-98a7-c9ff0e2b2cfa" providerId="ADAL" clId="{06571A1D-C919-4BBB-BE36-C64E457A81CC}" dt="2021-10-30T07:54:15.283" v="596" actId="20577"/>
        <pc:sldMkLst>
          <pc:docMk/>
          <pc:sldMk cId="0" sldId="1067"/>
        </pc:sldMkLst>
        <pc:spChg chg="mod">
          <ac:chgData name="Marios Bakogeorgos" userId="8957b126-a206-4e41-98a7-c9ff0e2b2cfa" providerId="ADAL" clId="{06571A1D-C919-4BBB-BE36-C64E457A81CC}" dt="2021-10-30T07:54:15.283" v="596" actId="20577"/>
          <ac:spMkLst>
            <pc:docMk/>
            <pc:sldMk cId="0" sldId="1067"/>
            <ac:spMk id="3" creationId="{00000000-0000-0000-0000-000000000000}"/>
          </ac:spMkLst>
        </pc:spChg>
      </pc:sldChg>
      <pc:sldChg chg="modSp mod">
        <pc:chgData name="Marios Bakogeorgos" userId="8957b126-a206-4e41-98a7-c9ff0e2b2cfa" providerId="ADAL" clId="{06571A1D-C919-4BBB-BE36-C64E457A81CC}" dt="2021-10-30T07:57:56.838" v="646" actId="20577"/>
        <pc:sldMkLst>
          <pc:docMk/>
          <pc:sldMk cId="0" sldId="1072"/>
        </pc:sldMkLst>
        <pc:spChg chg="mod">
          <ac:chgData name="Marios Bakogeorgos" userId="8957b126-a206-4e41-98a7-c9ff0e2b2cfa" providerId="ADAL" clId="{06571A1D-C919-4BBB-BE36-C64E457A81CC}" dt="2021-10-30T07:57:56.838" v="646" actId="20577"/>
          <ac:spMkLst>
            <pc:docMk/>
            <pc:sldMk cId="0" sldId="1072"/>
            <ac:spMk id="3" creationId="{00000000-0000-0000-0000-000000000000}"/>
          </ac:spMkLst>
        </pc:spChg>
      </pc:sldChg>
      <pc:sldChg chg="modSp mod">
        <pc:chgData name="Marios Bakogeorgos" userId="8957b126-a206-4e41-98a7-c9ff0e2b2cfa" providerId="ADAL" clId="{06571A1D-C919-4BBB-BE36-C64E457A81CC}" dt="2021-10-30T08:03:16.824" v="722" actId="20577"/>
        <pc:sldMkLst>
          <pc:docMk/>
          <pc:sldMk cId="0" sldId="1073"/>
        </pc:sldMkLst>
        <pc:spChg chg="mod">
          <ac:chgData name="Marios Bakogeorgos" userId="8957b126-a206-4e41-98a7-c9ff0e2b2cfa" providerId="ADAL" clId="{06571A1D-C919-4BBB-BE36-C64E457A81CC}" dt="2021-10-30T08:03:16.824" v="722" actId="20577"/>
          <ac:spMkLst>
            <pc:docMk/>
            <pc:sldMk cId="0" sldId="1073"/>
            <ac:spMk id="3" creationId="{00000000-0000-0000-0000-000000000000}"/>
          </ac:spMkLst>
        </pc:spChg>
        <pc:spChg chg="mod">
          <ac:chgData name="Marios Bakogeorgos" userId="8957b126-a206-4e41-98a7-c9ff0e2b2cfa" providerId="ADAL" clId="{06571A1D-C919-4BBB-BE36-C64E457A81CC}" dt="2021-10-30T08:01:49.101" v="700" actId="692"/>
          <ac:spMkLst>
            <pc:docMk/>
            <pc:sldMk cId="0" sldId="1073"/>
            <ac:spMk id="10" creationId="{00000000-0000-0000-0000-000000000000}"/>
          </ac:spMkLst>
        </pc:spChg>
        <pc:spChg chg="mod">
          <ac:chgData name="Marios Bakogeorgos" userId="8957b126-a206-4e41-98a7-c9ff0e2b2cfa" providerId="ADAL" clId="{06571A1D-C919-4BBB-BE36-C64E457A81CC}" dt="2021-10-30T08:02:46.779" v="712" actId="692"/>
          <ac:spMkLst>
            <pc:docMk/>
            <pc:sldMk cId="0" sldId="1073"/>
            <ac:spMk id="11" creationId="{00000000-0000-0000-0000-000000000000}"/>
          </ac:spMkLst>
        </pc:spChg>
        <pc:spChg chg="mod">
          <ac:chgData name="Marios Bakogeorgos" userId="8957b126-a206-4e41-98a7-c9ff0e2b2cfa" providerId="ADAL" clId="{06571A1D-C919-4BBB-BE36-C64E457A81CC}" dt="2021-10-30T08:02:25.119" v="708" actId="1076"/>
          <ac:spMkLst>
            <pc:docMk/>
            <pc:sldMk cId="0" sldId="1073"/>
            <ac:spMk id="12" creationId="{00000000-0000-0000-0000-000000000000}"/>
          </ac:spMkLst>
        </pc:spChg>
        <pc:picChg chg="mod">
          <ac:chgData name="Marios Bakogeorgos" userId="8957b126-a206-4e41-98a7-c9ff0e2b2cfa" providerId="ADAL" clId="{06571A1D-C919-4BBB-BE36-C64E457A81CC}" dt="2021-10-30T08:01:56.402" v="701" actId="1076"/>
          <ac:picMkLst>
            <pc:docMk/>
            <pc:sldMk cId="0" sldId="1073"/>
            <ac:picMk id="3074" creationId="{00000000-0000-0000-0000-000000000000}"/>
          </ac:picMkLst>
        </pc:picChg>
      </pc:sldChg>
      <pc:sldChg chg="del">
        <pc:chgData name="Marios Bakogeorgos" userId="8957b126-a206-4e41-98a7-c9ff0e2b2cfa" providerId="ADAL" clId="{06571A1D-C919-4BBB-BE36-C64E457A81CC}" dt="2021-10-28T20:26:04.434" v="140" actId="47"/>
        <pc:sldMkLst>
          <pc:docMk/>
          <pc:sldMk cId="569312943" sldId="1081"/>
        </pc:sldMkLst>
      </pc:sldChg>
      <pc:sldChg chg="add">
        <pc:chgData name="Marios Bakogeorgos" userId="8957b126-a206-4e41-98a7-c9ff0e2b2cfa" providerId="ADAL" clId="{06571A1D-C919-4BBB-BE36-C64E457A81CC}" dt="2021-10-29T20:04:38.337" v="162"/>
        <pc:sldMkLst>
          <pc:docMk/>
          <pc:sldMk cId="342356558" sldId="1083"/>
        </pc:sldMkLst>
      </pc:sldChg>
      <pc:sldChg chg="del ord">
        <pc:chgData name="Marios Bakogeorgos" userId="8957b126-a206-4e41-98a7-c9ff0e2b2cfa" providerId="ADAL" clId="{06571A1D-C919-4BBB-BE36-C64E457A81CC}" dt="2021-10-29T20:04:32.409" v="161" actId="2696"/>
        <pc:sldMkLst>
          <pc:docMk/>
          <pc:sldMk cId="3521931435" sldId="1083"/>
        </pc:sldMkLst>
      </pc:sldChg>
      <pc:sldChg chg="ord">
        <pc:chgData name="Marios Bakogeorgos" userId="8957b126-a206-4e41-98a7-c9ff0e2b2cfa" providerId="ADAL" clId="{06571A1D-C919-4BBB-BE36-C64E457A81CC}" dt="2021-10-29T20:36:40.109" v="303"/>
        <pc:sldMkLst>
          <pc:docMk/>
          <pc:sldMk cId="0" sldId="1097"/>
        </pc:sldMkLst>
      </pc:sldChg>
      <pc:sldChg chg="delSp mod delAnim">
        <pc:chgData name="Marios Bakogeorgos" userId="8957b126-a206-4e41-98a7-c9ff0e2b2cfa" providerId="ADAL" clId="{06571A1D-C919-4BBB-BE36-C64E457A81CC}" dt="2021-10-29T20:11:07.782" v="172" actId="478"/>
        <pc:sldMkLst>
          <pc:docMk/>
          <pc:sldMk cId="4210851261" sldId="1098"/>
        </pc:sldMkLst>
        <pc:spChg chg="del">
          <ac:chgData name="Marios Bakogeorgos" userId="8957b126-a206-4e41-98a7-c9ff0e2b2cfa" providerId="ADAL" clId="{06571A1D-C919-4BBB-BE36-C64E457A81CC}" dt="2021-10-29T20:11:07.782" v="172" actId="478"/>
          <ac:spMkLst>
            <pc:docMk/>
            <pc:sldMk cId="4210851261" sldId="1098"/>
            <ac:spMk id="70" creationId="{00000000-0000-0000-0000-000000000000}"/>
          </ac:spMkLst>
        </pc:spChg>
        <pc:spChg chg="del">
          <ac:chgData name="Marios Bakogeorgos" userId="8957b126-a206-4e41-98a7-c9ff0e2b2cfa" providerId="ADAL" clId="{06571A1D-C919-4BBB-BE36-C64E457A81CC}" dt="2021-10-29T20:11:01.778" v="170" actId="478"/>
          <ac:spMkLst>
            <pc:docMk/>
            <pc:sldMk cId="4210851261" sldId="1098"/>
            <ac:spMk id="74" creationId="{00000000-0000-0000-0000-000000000000}"/>
          </ac:spMkLst>
        </pc:spChg>
        <pc:spChg chg="del">
          <ac:chgData name="Marios Bakogeorgos" userId="8957b126-a206-4e41-98a7-c9ff0e2b2cfa" providerId="ADAL" clId="{06571A1D-C919-4BBB-BE36-C64E457A81CC}" dt="2021-10-29T20:11:05.469" v="171" actId="478"/>
          <ac:spMkLst>
            <pc:docMk/>
            <pc:sldMk cId="4210851261" sldId="1098"/>
            <ac:spMk id="75" creationId="{00000000-0000-0000-0000-000000000000}"/>
          </ac:spMkLst>
        </pc:spChg>
      </pc:sldChg>
      <pc:sldChg chg="addSp modSp mod">
        <pc:chgData name="Marios Bakogeorgos" userId="8957b126-a206-4e41-98a7-c9ff0e2b2cfa" providerId="ADAL" clId="{06571A1D-C919-4BBB-BE36-C64E457A81CC}" dt="2021-10-29T20:09:02.401" v="167" actId="1076"/>
        <pc:sldMkLst>
          <pc:docMk/>
          <pc:sldMk cId="3864945535" sldId="1101"/>
        </pc:sldMkLst>
        <pc:spChg chg="add mod">
          <ac:chgData name="Marios Bakogeorgos" userId="8957b126-a206-4e41-98a7-c9ff0e2b2cfa" providerId="ADAL" clId="{06571A1D-C919-4BBB-BE36-C64E457A81CC}" dt="2021-10-29T20:08:52.335" v="165" actId="1076"/>
          <ac:spMkLst>
            <pc:docMk/>
            <pc:sldMk cId="3864945535" sldId="1101"/>
            <ac:spMk id="20" creationId="{F0F2F8C8-3F4A-4D74-BBA2-ED2E03891C2E}"/>
          </ac:spMkLst>
        </pc:spChg>
        <pc:spChg chg="add mod">
          <ac:chgData name="Marios Bakogeorgos" userId="8957b126-a206-4e41-98a7-c9ff0e2b2cfa" providerId="ADAL" clId="{06571A1D-C919-4BBB-BE36-C64E457A81CC}" dt="2021-10-29T20:09:02.401" v="167" actId="1076"/>
          <ac:spMkLst>
            <pc:docMk/>
            <pc:sldMk cId="3864945535" sldId="1101"/>
            <ac:spMk id="103" creationId="{630E3E9D-9468-4A86-95FD-FB7D4E75C2FC}"/>
          </ac:spMkLst>
        </pc:spChg>
      </pc:sldChg>
      <pc:sldChg chg="del">
        <pc:chgData name="Marios Bakogeorgos" userId="8957b126-a206-4e41-98a7-c9ff0e2b2cfa" providerId="ADAL" clId="{06571A1D-C919-4BBB-BE36-C64E457A81CC}" dt="2021-10-29T20:10:21.754" v="168" actId="47"/>
        <pc:sldMkLst>
          <pc:docMk/>
          <pc:sldMk cId="3899183012" sldId="1102"/>
        </pc:sldMkLst>
      </pc:sldChg>
      <pc:sldChg chg="addSp modSp mod">
        <pc:chgData name="Marios Bakogeorgos" userId="8957b126-a206-4e41-98a7-c9ff0e2b2cfa" providerId="ADAL" clId="{06571A1D-C919-4BBB-BE36-C64E457A81CC}" dt="2021-10-28T20:37:11.659" v="150"/>
        <pc:sldMkLst>
          <pc:docMk/>
          <pc:sldMk cId="2181648786" sldId="1110"/>
        </pc:sldMkLst>
        <pc:spChg chg="mod">
          <ac:chgData name="Marios Bakogeorgos" userId="8957b126-a206-4e41-98a7-c9ff0e2b2cfa" providerId="ADAL" clId="{06571A1D-C919-4BBB-BE36-C64E457A81CC}" dt="2021-10-28T20:36:24.787" v="143" actId="1076"/>
          <ac:spMkLst>
            <pc:docMk/>
            <pc:sldMk cId="2181648786" sldId="1110"/>
            <ac:spMk id="104" creationId="{00000000-0000-0000-0000-000000000000}"/>
          </ac:spMkLst>
        </pc:spChg>
        <pc:spChg chg="add mod">
          <ac:chgData name="Marios Bakogeorgos" userId="8957b126-a206-4e41-98a7-c9ff0e2b2cfa" providerId="ADAL" clId="{06571A1D-C919-4BBB-BE36-C64E457A81CC}" dt="2021-10-28T20:37:11.659" v="150"/>
          <ac:spMkLst>
            <pc:docMk/>
            <pc:sldMk cId="2181648786" sldId="1110"/>
            <ac:spMk id="105" creationId="{08F59B20-D6BA-40EE-9B25-EAA5A146BD23}"/>
          </ac:spMkLst>
        </pc:spChg>
      </pc:sldChg>
      <pc:sldChg chg="addSp delSp del">
        <pc:chgData name="Marios Bakogeorgos" userId="8957b126-a206-4e41-98a7-c9ff0e2b2cfa" providerId="ADAL" clId="{06571A1D-C919-4BBB-BE36-C64E457A81CC}" dt="2021-10-28T19:55:45.105" v="19" actId="47"/>
        <pc:sldMkLst>
          <pc:docMk/>
          <pc:sldMk cId="0" sldId="1112"/>
        </pc:sldMkLst>
        <pc:picChg chg="add del">
          <ac:chgData name="Marios Bakogeorgos" userId="8957b126-a206-4e41-98a7-c9ff0e2b2cfa" providerId="ADAL" clId="{06571A1D-C919-4BBB-BE36-C64E457A81CC}" dt="2021-10-28T19:55:38.131" v="17"/>
          <ac:picMkLst>
            <pc:docMk/>
            <pc:sldMk cId="0" sldId="1112"/>
            <ac:picMk id="3" creationId="{F190D472-095B-476F-AA02-C541FCA5C870}"/>
          </ac:picMkLst>
        </pc:picChg>
      </pc:sldChg>
      <pc:sldChg chg="del">
        <pc:chgData name="Marios Bakogeorgos" userId="8957b126-a206-4e41-98a7-c9ff0e2b2cfa" providerId="ADAL" clId="{06571A1D-C919-4BBB-BE36-C64E457A81CC}" dt="2021-10-28T20:03:41.578" v="41" actId="47"/>
        <pc:sldMkLst>
          <pc:docMk/>
          <pc:sldMk cId="0" sldId="1119"/>
        </pc:sldMkLst>
      </pc:sldChg>
      <pc:sldChg chg="add">
        <pc:chgData name="Marios Bakogeorgos" userId="8957b126-a206-4e41-98a7-c9ff0e2b2cfa" providerId="ADAL" clId="{06571A1D-C919-4BBB-BE36-C64E457A81CC}" dt="2021-10-28T19:55:40.722" v="18"/>
        <pc:sldMkLst>
          <pc:docMk/>
          <pc:sldMk cId="1339597746" sldId="1120"/>
        </pc:sldMkLst>
      </pc:sldChg>
      <pc:sldChg chg="add del">
        <pc:chgData name="Marios Bakogeorgos" userId="8957b126-a206-4e41-98a7-c9ff0e2b2cfa" providerId="ADAL" clId="{06571A1D-C919-4BBB-BE36-C64E457A81CC}" dt="2021-10-28T19:55:35.526" v="15"/>
        <pc:sldMkLst>
          <pc:docMk/>
          <pc:sldMk cId="1522419092" sldId="1120"/>
        </pc:sldMkLst>
      </pc:sldChg>
      <pc:sldChg chg="delSp modSp add mod setBg">
        <pc:chgData name="Marios Bakogeorgos" userId="8957b126-a206-4e41-98a7-c9ff0e2b2cfa" providerId="ADAL" clId="{06571A1D-C919-4BBB-BE36-C64E457A81CC}" dt="2021-10-28T19:58:51.031" v="36" actId="113"/>
        <pc:sldMkLst>
          <pc:docMk/>
          <pc:sldMk cId="1263922869" sldId="2145705767"/>
        </pc:sldMkLst>
        <pc:spChg chg="mod">
          <ac:chgData name="Marios Bakogeorgos" userId="8957b126-a206-4e41-98a7-c9ff0e2b2cfa" providerId="ADAL" clId="{06571A1D-C919-4BBB-BE36-C64E457A81CC}" dt="2021-10-28T19:58:51.031" v="36" actId="113"/>
          <ac:spMkLst>
            <pc:docMk/>
            <pc:sldMk cId="1263922869" sldId="2145705767"/>
            <ac:spMk id="3" creationId="{378D1847-4F41-48E6-BD2A-1375DAA200D7}"/>
          </ac:spMkLst>
        </pc:spChg>
        <pc:spChg chg="del">
          <ac:chgData name="Marios Bakogeorgos" userId="8957b126-a206-4e41-98a7-c9ff0e2b2cfa" providerId="ADAL" clId="{06571A1D-C919-4BBB-BE36-C64E457A81CC}" dt="2021-10-28T19:58:37.912" v="35" actId="478"/>
          <ac:spMkLst>
            <pc:docMk/>
            <pc:sldMk cId="1263922869" sldId="2145705767"/>
            <ac:spMk id="5" creationId="{371B2FF6-BC1B-42BA-A5AD-9AA30349B2E1}"/>
          </ac:spMkLst>
        </pc:spChg>
      </pc:sldChg>
      <pc:sldChg chg="add">
        <pc:chgData name="Marios Bakogeorgos" userId="8957b126-a206-4e41-98a7-c9ff0e2b2cfa" providerId="ADAL" clId="{06571A1D-C919-4BBB-BE36-C64E457A81CC}" dt="2021-10-29T20:10:56.563" v="169"/>
        <pc:sldMkLst>
          <pc:docMk/>
          <pc:sldMk cId="2733617469" sldId="2145705768"/>
        </pc:sldMkLst>
      </pc:sldChg>
      <pc:sldChg chg="new del">
        <pc:chgData name="Marios Bakogeorgos" userId="8957b126-a206-4e41-98a7-c9ff0e2b2cfa" providerId="ADAL" clId="{06571A1D-C919-4BBB-BE36-C64E457A81CC}" dt="2021-10-28T20:26:19.590" v="141" actId="47"/>
        <pc:sldMkLst>
          <pc:docMk/>
          <pc:sldMk cId="3635958774" sldId="2145705768"/>
        </pc:sldMkLst>
      </pc:sldChg>
      <pc:sldChg chg="add del">
        <pc:chgData name="Marios Bakogeorgos" userId="8957b126-a206-4e41-98a7-c9ff0e2b2cfa" providerId="ADAL" clId="{06571A1D-C919-4BBB-BE36-C64E457A81CC}" dt="2021-10-29T20:12:14.196" v="174" actId="47"/>
        <pc:sldMkLst>
          <pc:docMk/>
          <pc:sldMk cId="1689280803" sldId="2145705769"/>
        </pc:sldMkLst>
      </pc:sldChg>
      <pc:sldChg chg="add del">
        <pc:chgData name="Marios Bakogeorgos" userId="8957b126-a206-4e41-98a7-c9ff0e2b2cfa" providerId="ADAL" clId="{06571A1D-C919-4BBB-BE36-C64E457A81CC}" dt="2021-10-29T20:00:01.645" v="154" actId="47"/>
        <pc:sldMkLst>
          <pc:docMk/>
          <pc:sldMk cId="2920350147" sldId="2145705769"/>
        </pc:sldMkLst>
      </pc:sldChg>
      <pc:sldChg chg="add">
        <pc:chgData name="Marios Bakogeorgos" userId="8957b126-a206-4e41-98a7-c9ff0e2b2cfa" providerId="ADAL" clId="{06571A1D-C919-4BBB-BE36-C64E457A81CC}" dt="2021-10-30T08:04:30.258" v="723"/>
        <pc:sldMkLst>
          <pc:docMk/>
          <pc:sldMk cId="4162577512" sldId="2145705769"/>
        </pc:sldMkLst>
      </pc:sldChg>
      <pc:sldMasterChg chg="delSldLayout">
        <pc:chgData name="Marios Bakogeorgos" userId="8957b126-a206-4e41-98a7-c9ff0e2b2cfa" providerId="ADAL" clId="{06571A1D-C919-4BBB-BE36-C64E457A81CC}" dt="2021-10-28T20:19:49.337" v="95" actId="2696"/>
        <pc:sldMasterMkLst>
          <pc:docMk/>
          <pc:sldMasterMk cId="2012702483" sldId="2147484140"/>
        </pc:sldMasterMkLst>
        <pc:sldLayoutChg chg="del">
          <pc:chgData name="Marios Bakogeorgos" userId="8957b126-a206-4e41-98a7-c9ff0e2b2cfa" providerId="ADAL" clId="{06571A1D-C919-4BBB-BE36-C64E457A81CC}" dt="2021-10-28T20:19:49.337" v="95" actId="2696"/>
          <pc:sldLayoutMkLst>
            <pc:docMk/>
            <pc:sldMasterMk cId="2012702483" sldId="2147484140"/>
            <pc:sldLayoutMk cId="1635680540" sldId="2147485184"/>
          </pc:sldLayoutMkLst>
        </pc:sldLayoutChg>
      </pc:sldMasterChg>
      <pc:sldMasterChg chg="delSldLayout">
        <pc:chgData name="Marios Bakogeorgos" userId="8957b126-a206-4e41-98a7-c9ff0e2b2cfa" providerId="ADAL" clId="{06571A1D-C919-4BBB-BE36-C64E457A81CC}" dt="2021-10-29T20:12:14.196" v="174" actId="47"/>
        <pc:sldMasterMkLst>
          <pc:docMk/>
          <pc:sldMasterMk cId="1657783576" sldId="2147485172"/>
        </pc:sldMasterMkLst>
        <pc:sldLayoutChg chg="del">
          <pc:chgData name="Marios Bakogeorgos" userId="8957b126-a206-4e41-98a7-c9ff0e2b2cfa" providerId="ADAL" clId="{06571A1D-C919-4BBB-BE36-C64E457A81CC}" dt="2021-10-29T20:12:14.196" v="174" actId="47"/>
          <pc:sldLayoutMkLst>
            <pc:docMk/>
            <pc:sldMasterMk cId="1657783576" sldId="2147485172"/>
            <pc:sldLayoutMk cId="3396824557" sldId="2147485552"/>
          </pc:sldLayoutMkLst>
        </pc:sldLayoutChg>
      </pc:sldMasterChg>
    </pc:docChg>
  </pc:docChgLst>
  <pc:docChgLst>
    <pc:chgData name="Marios Bakogeorgos" userId="8957b126-a206-4e41-98a7-c9ff0e2b2cfa" providerId="ADAL" clId="{3FCD9F56-4D64-4963-AB08-9FC37C0C185A}"/>
    <pc:docChg chg="delSld modSection">
      <pc:chgData name="Marios Bakogeorgos" userId="8957b126-a206-4e41-98a7-c9ff0e2b2cfa" providerId="ADAL" clId="{3FCD9F56-4D64-4963-AB08-9FC37C0C185A}" dt="2021-10-30T08:05:34.649" v="0" actId="47"/>
      <pc:docMkLst>
        <pc:docMk/>
      </pc:docMkLst>
      <pc:sldChg chg="del">
        <pc:chgData name="Marios Bakogeorgos" userId="8957b126-a206-4e41-98a7-c9ff0e2b2cfa" providerId="ADAL" clId="{3FCD9F56-4D64-4963-AB08-9FC37C0C185A}" dt="2021-10-30T08:05:34.649" v="0" actId="47"/>
        <pc:sldMkLst>
          <pc:docMk/>
          <pc:sldMk cId="3219225918" sldId="710"/>
        </pc:sldMkLst>
      </pc:sldChg>
      <pc:sldChg chg="del">
        <pc:chgData name="Marios Bakogeorgos" userId="8957b126-a206-4e41-98a7-c9ff0e2b2cfa" providerId="ADAL" clId="{3FCD9F56-4D64-4963-AB08-9FC37C0C185A}" dt="2021-10-30T08:05:34.649" v="0" actId="47"/>
        <pc:sldMkLst>
          <pc:docMk/>
          <pc:sldMk cId="2841975926" sldId="724"/>
        </pc:sldMkLst>
      </pc:sldChg>
      <pc:sldChg chg="del">
        <pc:chgData name="Marios Bakogeorgos" userId="8957b126-a206-4e41-98a7-c9ff0e2b2cfa" providerId="ADAL" clId="{3FCD9F56-4D64-4963-AB08-9FC37C0C185A}" dt="2021-10-30T08:05:34.649" v="0" actId="47"/>
        <pc:sldMkLst>
          <pc:docMk/>
          <pc:sldMk cId="2172658826" sldId="727"/>
        </pc:sldMkLst>
      </pc:sldChg>
      <pc:sldChg chg="del">
        <pc:chgData name="Marios Bakogeorgos" userId="8957b126-a206-4e41-98a7-c9ff0e2b2cfa" providerId="ADAL" clId="{3FCD9F56-4D64-4963-AB08-9FC37C0C185A}" dt="2021-10-30T08:05:34.649" v="0" actId="47"/>
        <pc:sldMkLst>
          <pc:docMk/>
          <pc:sldMk cId="1927863103" sldId="790"/>
        </pc:sldMkLst>
      </pc:sldChg>
      <pc:sldChg chg="del">
        <pc:chgData name="Marios Bakogeorgos" userId="8957b126-a206-4e41-98a7-c9ff0e2b2cfa" providerId="ADAL" clId="{3FCD9F56-4D64-4963-AB08-9FC37C0C185A}" dt="2021-10-30T08:05:34.649" v="0" actId="47"/>
        <pc:sldMkLst>
          <pc:docMk/>
          <pc:sldMk cId="1557976602" sldId="1035"/>
        </pc:sldMkLst>
      </pc:sldChg>
      <pc:sldChg chg="del">
        <pc:chgData name="Marios Bakogeorgos" userId="8957b126-a206-4e41-98a7-c9ff0e2b2cfa" providerId="ADAL" clId="{3FCD9F56-4D64-4963-AB08-9FC37C0C185A}" dt="2021-10-30T08:05:34.649" v="0" actId="47"/>
        <pc:sldMkLst>
          <pc:docMk/>
          <pc:sldMk cId="342356558" sldId="1083"/>
        </pc:sldMkLst>
      </pc:sldChg>
      <pc:sldChg chg="del">
        <pc:chgData name="Marios Bakogeorgos" userId="8957b126-a206-4e41-98a7-c9ff0e2b2cfa" providerId="ADAL" clId="{3FCD9F56-4D64-4963-AB08-9FC37C0C185A}" dt="2021-10-30T08:05:34.649" v="0" actId="47"/>
        <pc:sldMkLst>
          <pc:docMk/>
          <pc:sldMk cId="0" sldId="1097"/>
        </pc:sldMkLst>
      </pc:sldChg>
      <pc:sldChg chg="del">
        <pc:chgData name="Marios Bakogeorgos" userId="8957b126-a206-4e41-98a7-c9ff0e2b2cfa" providerId="ADAL" clId="{3FCD9F56-4D64-4963-AB08-9FC37C0C185A}" dt="2021-10-30T08:05:34.649" v="0" actId="47"/>
        <pc:sldMkLst>
          <pc:docMk/>
          <pc:sldMk cId="1936844452" sldId="1108"/>
        </pc:sldMkLst>
      </pc:sldChg>
      <pc:sldChg chg="del">
        <pc:chgData name="Marios Bakogeorgos" userId="8957b126-a206-4e41-98a7-c9ff0e2b2cfa" providerId="ADAL" clId="{3FCD9F56-4D64-4963-AB08-9FC37C0C185A}" dt="2021-10-30T08:05:34.649" v="0" actId="47"/>
        <pc:sldMkLst>
          <pc:docMk/>
          <pc:sldMk cId="0" sldId="1113"/>
        </pc:sldMkLst>
      </pc:sldChg>
      <pc:sldChg chg="del">
        <pc:chgData name="Marios Bakogeorgos" userId="8957b126-a206-4e41-98a7-c9ff0e2b2cfa" providerId="ADAL" clId="{3FCD9F56-4D64-4963-AB08-9FC37C0C185A}" dt="2021-10-30T08:05:34.649" v="0" actId="47"/>
        <pc:sldMkLst>
          <pc:docMk/>
          <pc:sldMk cId="450370228" sldId="1114"/>
        </pc:sldMkLst>
      </pc:sldChg>
      <pc:sldChg chg="del">
        <pc:chgData name="Marios Bakogeorgos" userId="8957b126-a206-4e41-98a7-c9ff0e2b2cfa" providerId="ADAL" clId="{3FCD9F56-4D64-4963-AB08-9FC37C0C185A}" dt="2021-10-30T08:05:34.649" v="0" actId="47"/>
        <pc:sldMkLst>
          <pc:docMk/>
          <pc:sldMk cId="3070818112" sldId="1115"/>
        </pc:sldMkLst>
      </pc:sldChg>
      <pc:sldChg chg="del">
        <pc:chgData name="Marios Bakogeorgos" userId="8957b126-a206-4e41-98a7-c9ff0e2b2cfa" providerId="ADAL" clId="{3FCD9F56-4D64-4963-AB08-9FC37C0C185A}" dt="2021-10-30T08:05:34.649" v="0" actId="47"/>
        <pc:sldMkLst>
          <pc:docMk/>
          <pc:sldMk cId="138589158" sldId="1116"/>
        </pc:sldMkLst>
      </pc:sldChg>
      <pc:sldChg chg="del">
        <pc:chgData name="Marios Bakogeorgos" userId="8957b126-a206-4e41-98a7-c9ff0e2b2cfa" providerId="ADAL" clId="{3FCD9F56-4D64-4963-AB08-9FC37C0C185A}" dt="2021-10-30T08:05:34.649" v="0" actId="47"/>
        <pc:sldMkLst>
          <pc:docMk/>
          <pc:sldMk cId="3533479809" sldId="1117"/>
        </pc:sldMkLst>
      </pc:sldChg>
      <pc:sldChg chg="del">
        <pc:chgData name="Marios Bakogeorgos" userId="8957b126-a206-4e41-98a7-c9ff0e2b2cfa" providerId="ADAL" clId="{3FCD9F56-4D64-4963-AB08-9FC37C0C185A}" dt="2021-10-30T08:05:34.649" v="0" actId="47"/>
        <pc:sldMkLst>
          <pc:docMk/>
          <pc:sldMk cId="1680686573" sldId="1118"/>
        </pc:sldMkLst>
      </pc:sldChg>
      <pc:sldMasterChg chg="delSldLayout">
        <pc:chgData name="Marios Bakogeorgos" userId="8957b126-a206-4e41-98a7-c9ff0e2b2cfa" providerId="ADAL" clId="{3FCD9F56-4D64-4963-AB08-9FC37C0C185A}" dt="2021-10-30T08:05:34.649" v="0" actId="47"/>
        <pc:sldMasterMkLst>
          <pc:docMk/>
          <pc:sldMasterMk cId="0" sldId="2147484363"/>
        </pc:sldMasterMkLst>
        <pc:sldLayoutChg chg="del">
          <pc:chgData name="Marios Bakogeorgos" userId="8957b126-a206-4e41-98a7-c9ff0e2b2cfa" providerId="ADAL" clId="{3FCD9F56-4D64-4963-AB08-9FC37C0C185A}" dt="2021-10-30T08:05:34.649" v="0" actId="47"/>
          <pc:sldLayoutMkLst>
            <pc:docMk/>
            <pc:sldMasterMk cId="0" sldId="2147484363"/>
            <pc:sldLayoutMk cId="2000726696" sldId="2147485512"/>
          </pc:sldLayoutMkLst>
        </pc:sldLayoutChg>
        <pc:sldLayoutChg chg="del">
          <pc:chgData name="Marios Bakogeorgos" userId="8957b126-a206-4e41-98a7-c9ff0e2b2cfa" providerId="ADAL" clId="{3FCD9F56-4D64-4963-AB08-9FC37C0C185A}" dt="2021-10-30T08:05:34.649" v="0" actId="47"/>
          <pc:sldLayoutMkLst>
            <pc:docMk/>
            <pc:sldMasterMk cId="0" sldId="2147484363"/>
            <pc:sldLayoutMk cId="3982759651" sldId="2147485551"/>
          </pc:sldLayoutMkLst>
        </pc:sldLayoutChg>
      </pc:sldMasterChg>
      <pc:sldMasterChg chg="delSldLayout">
        <pc:chgData name="Marios Bakogeorgos" userId="8957b126-a206-4e41-98a7-c9ff0e2b2cfa" providerId="ADAL" clId="{3FCD9F56-4D64-4963-AB08-9FC37C0C185A}" dt="2021-10-30T08:05:34.649" v="0" actId="47"/>
        <pc:sldMasterMkLst>
          <pc:docMk/>
          <pc:sldMasterMk cId="4105412587" sldId="2147485221"/>
        </pc:sldMasterMkLst>
        <pc:sldLayoutChg chg="del">
          <pc:chgData name="Marios Bakogeorgos" userId="8957b126-a206-4e41-98a7-c9ff0e2b2cfa" providerId="ADAL" clId="{3FCD9F56-4D64-4963-AB08-9FC37C0C185A}" dt="2021-10-30T08:05:34.649" v="0" actId="47"/>
          <pc:sldLayoutMkLst>
            <pc:docMk/>
            <pc:sldMasterMk cId="4105412587" sldId="2147485221"/>
            <pc:sldLayoutMk cId="2824595992" sldId="2147485550"/>
          </pc:sldLayoutMkLst>
        </pc:sldLayoutChg>
      </pc:sldMasterChg>
      <pc:sldMasterChg chg="delSldLayout">
        <pc:chgData name="Marios Bakogeorgos" userId="8957b126-a206-4e41-98a7-c9ff0e2b2cfa" providerId="ADAL" clId="{3FCD9F56-4D64-4963-AB08-9FC37C0C185A}" dt="2021-10-30T08:05:34.649" v="0" actId="47"/>
        <pc:sldMasterMkLst>
          <pc:docMk/>
          <pc:sldMasterMk cId="2374522426" sldId="2147485513"/>
        </pc:sldMasterMkLst>
        <pc:sldLayoutChg chg="del">
          <pc:chgData name="Marios Bakogeorgos" userId="8957b126-a206-4e41-98a7-c9ff0e2b2cfa" providerId="ADAL" clId="{3FCD9F56-4D64-4963-AB08-9FC37C0C185A}" dt="2021-10-30T08:05:34.649" v="0" actId="47"/>
          <pc:sldLayoutMkLst>
            <pc:docMk/>
            <pc:sldMasterMk cId="2374522426" sldId="2147485513"/>
            <pc:sldLayoutMk cId="3383082308" sldId="2147485548"/>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11173347736317325"/>
          <c:y val="4.4033986650292907E-2"/>
          <c:w val="0.6798852522812916"/>
          <c:h val="0.625710565724796"/>
        </c:manualLayout>
      </c:layout>
      <c:barChart>
        <c:barDir val="col"/>
        <c:grouping val="percentStacked"/>
        <c:varyColors val="0"/>
        <c:ser>
          <c:idx val="0"/>
          <c:order val="0"/>
          <c:tx>
            <c:strRef>
              <c:f>Sheet1!$B$1</c:f>
              <c:strCache>
                <c:ptCount val="1"/>
                <c:pt idx="0">
                  <c:v>PD</c:v>
                </c:pt>
              </c:strCache>
            </c:strRef>
          </c:tx>
          <c:spPr>
            <a:solidFill>
              <a:srgbClr val="0066CC"/>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el-G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 50%</c:v>
                </c:pt>
                <c:pt idx="1">
                  <c:v>≤ 50%</c:v>
                </c:pt>
              </c:strCache>
            </c:strRef>
          </c:cat>
          <c:val>
            <c:numRef>
              <c:f>Sheet1!$B$2:$B$3</c:f>
              <c:numCache>
                <c:formatCode>General</c:formatCode>
                <c:ptCount val="2"/>
                <c:pt idx="0">
                  <c:v>25</c:v>
                </c:pt>
                <c:pt idx="1">
                  <c:v>42.9</c:v>
                </c:pt>
              </c:numCache>
            </c:numRef>
          </c:val>
          <c:extLst>
            <c:ext xmlns:c16="http://schemas.microsoft.com/office/drawing/2014/chart" uri="{C3380CC4-5D6E-409C-BE32-E72D297353CC}">
              <c16:uniqueId val="{00000000-86BB-41FC-9CC9-0E509C06C053}"/>
            </c:ext>
          </c:extLst>
        </c:ser>
        <c:ser>
          <c:idx val="1"/>
          <c:order val="1"/>
          <c:tx>
            <c:strRef>
              <c:f>Sheet1!$C$1</c:f>
              <c:strCache>
                <c:ptCount val="1"/>
                <c:pt idx="0">
                  <c:v>SD &lt; 6 months</c:v>
                </c:pt>
              </c:strCache>
            </c:strRef>
          </c:tx>
          <c:spPr>
            <a:solidFill>
              <a:srgbClr val="0066CC">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 50%</c:v>
                </c:pt>
                <c:pt idx="1">
                  <c:v>≤ 50%</c:v>
                </c:pt>
              </c:strCache>
            </c:strRef>
          </c:cat>
          <c:val>
            <c:numRef>
              <c:f>Sheet1!$C$2:$C$3</c:f>
              <c:numCache>
                <c:formatCode>General</c:formatCode>
                <c:ptCount val="2"/>
                <c:pt idx="0">
                  <c:v>25</c:v>
                </c:pt>
                <c:pt idx="1">
                  <c:v>34.700000000000003</c:v>
                </c:pt>
              </c:numCache>
            </c:numRef>
          </c:val>
          <c:extLst>
            <c:ext xmlns:c16="http://schemas.microsoft.com/office/drawing/2014/chart" uri="{C3380CC4-5D6E-409C-BE32-E72D297353CC}">
              <c16:uniqueId val="{00000001-86BB-41FC-9CC9-0E509C06C053}"/>
            </c:ext>
          </c:extLst>
        </c:ser>
        <c:ser>
          <c:idx val="2"/>
          <c:order val="2"/>
          <c:tx>
            <c:strRef>
              <c:f>Sheet1!$D$1</c:f>
              <c:strCache>
                <c:ptCount val="1"/>
                <c:pt idx="0">
                  <c:v>SD ≥6 months</c:v>
                </c:pt>
              </c:strCache>
            </c:strRef>
          </c:tx>
          <c:spPr>
            <a:solidFill>
              <a:srgbClr val="0066CC">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bg2"/>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 50%</c:v>
                </c:pt>
                <c:pt idx="1">
                  <c:v>≤ 50%</c:v>
                </c:pt>
              </c:strCache>
            </c:strRef>
          </c:cat>
          <c:val>
            <c:numRef>
              <c:f>Sheet1!$D$2:$D$3</c:f>
              <c:numCache>
                <c:formatCode>General</c:formatCode>
                <c:ptCount val="2"/>
                <c:pt idx="0">
                  <c:v>5</c:v>
                </c:pt>
                <c:pt idx="1">
                  <c:v>6.1</c:v>
                </c:pt>
              </c:numCache>
            </c:numRef>
          </c:val>
          <c:extLst>
            <c:ext xmlns:c16="http://schemas.microsoft.com/office/drawing/2014/chart" uri="{C3380CC4-5D6E-409C-BE32-E72D297353CC}">
              <c16:uniqueId val="{00000002-86BB-41FC-9CC9-0E509C06C053}"/>
            </c:ext>
          </c:extLst>
        </c:ser>
        <c:ser>
          <c:idx val="3"/>
          <c:order val="3"/>
          <c:tx>
            <c:strRef>
              <c:f>Sheet1!$E$1</c:f>
              <c:strCache>
                <c:ptCount val="1"/>
                <c:pt idx="0">
                  <c:v>PR / CR</c:v>
                </c:pt>
              </c:strCache>
            </c:strRef>
          </c:tx>
          <c:spPr>
            <a:solidFill>
              <a:srgbClr val="0066CC">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bg2"/>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 50%</c:v>
                </c:pt>
                <c:pt idx="1">
                  <c:v>≤ 50%</c:v>
                </c:pt>
              </c:strCache>
            </c:strRef>
          </c:cat>
          <c:val>
            <c:numRef>
              <c:f>Sheet1!$E$2:$E$3</c:f>
              <c:numCache>
                <c:formatCode>General</c:formatCode>
                <c:ptCount val="2"/>
                <c:pt idx="0">
                  <c:v>45</c:v>
                </c:pt>
                <c:pt idx="1">
                  <c:v>16.3</c:v>
                </c:pt>
              </c:numCache>
            </c:numRef>
          </c:val>
          <c:extLst>
            <c:ext xmlns:c16="http://schemas.microsoft.com/office/drawing/2014/chart" uri="{C3380CC4-5D6E-409C-BE32-E72D297353CC}">
              <c16:uniqueId val="{00000007-86BB-41FC-9CC9-0E509C06C053}"/>
            </c:ext>
          </c:extLst>
        </c:ser>
        <c:dLbls>
          <c:showLegendKey val="0"/>
          <c:showVal val="1"/>
          <c:showCatName val="0"/>
          <c:showSerName val="0"/>
          <c:showPercent val="0"/>
          <c:showBubbleSize val="0"/>
        </c:dLbls>
        <c:gapWidth val="87"/>
        <c:overlap val="100"/>
        <c:axId val="165776384"/>
        <c:axId val="165745408"/>
      </c:barChart>
      <c:catAx>
        <c:axId val="165776384"/>
        <c:scaling>
          <c:orientation val="minMax"/>
        </c:scaling>
        <c:delete val="0"/>
        <c:axPos val="b"/>
        <c:numFmt formatCode="General" sourceLinked="1"/>
        <c:majorTickMark val="out"/>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lang="ja-JP" sz="1200" b="0" i="0" u="none" strike="noStrike" kern="1200" baseline="0">
                <a:solidFill>
                  <a:schemeClr val="bg2"/>
                </a:solidFill>
                <a:latin typeface="+mn-lt"/>
                <a:ea typeface="+mn-ea"/>
                <a:cs typeface="+mn-cs"/>
              </a:defRPr>
            </a:pPr>
            <a:endParaRPr lang="el-GR"/>
          </a:p>
        </c:txPr>
        <c:crossAx val="165745408"/>
        <c:crosses val="autoZero"/>
        <c:auto val="1"/>
        <c:lblAlgn val="ctr"/>
        <c:lblOffset val="100"/>
        <c:noMultiLvlLbl val="0"/>
      </c:catAx>
      <c:valAx>
        <c:axId val="165745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a:solidFill>
              <a:srgbClr val="000000"/>
            </a:solidFill>
          </a:ln>
          <a:effectLst/>
        </c:spPr>
        <c:txPr>
          <a:bodyPr rot="-60000000" spcFirstLastPara="1" vertOverflow="ellipsis" vert="horz" wrap="square" anchor="ctr" anchorCtr="1"/>
          <a:lstStyle/>
          <a:p>
            <a:pPr>
              <a:defRPr lang="ja-JP" sz="1200" b="0" i="0" u="none" strike="noStrike" kern="1200" baseline="0">
                <a:solidFill>
                  <a:schemeClr val="bg2"/>
                </a:solidFill>
                <a:latin typeface="+mn-lt"/>
                <a:ea typeface="+mn-ea"/>
                <a:cs typeface="+mn-cs"/>
              </a:defRPr>
            </a:pPr>
            <a:endParaRPr lang="el-GR"/>
          </a:p>
        </c:txPr>
        <c:crossAx val="165776384"/>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000" b="1" baseline="0">
          <a:solidFill>
            <a:srgbClr val="435363"/>
          </a:solidFill>
          <a:latin typeface="Gotham Medium" panose="02000603030000020004" pitchFamily="2" charset="0"/>
        </a:defRPr>
      </a:pPr>
      <a:endParaRPr lang="el-G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A29D1021-AA6E-E64B-AB8B-D0A2529B9983}" type="datetimeFigureOut">
              <a:rPr lang="en-GB" smtClean="0"/>
              <a:pPr/>
              <a:t>13/05/2024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001" tIns="45501" rIns="91001" bIns="45501"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716DE21F-5852-6E48-956C-4B973A4F524E}" type="slidenum">
              <a:rPr lang="en-GB" smtClean="0"/>
              <a:pPr/>
              <a:t>‹#›</a:t>
            </a:fld>
            <a:endParaRPr lang="en-GB" dirty="0"/>
          </a:p>
        </p:txBody>
      </p:sp>
    </p:spTree>
    <p:extLst>
      <p:ext uri="{BB962C8B-B14F-4D97-AF65-F5344CB8AC3E}">
        <p14:creationId xmlns:p14="http://schemas.microsoft.com/office/powerpoint/2010/main" val="89984463"/>
      </p:ext>
    </p:extLst>
  </p:cSld>
  <p:clrMap bg1="lt1" tx1="dk1" bg2="lt2" tx2="dk2" accent1="accent1" accent2="accent2" accent3="accent3" accent4="accent4" accent5="accent5" accent6="accent6" hlink="hlink" folHlink="folHlink"/>
  <p:notesStyle>
    <a:lvl1pPr marL="0" algn="l" defTabSz="912893" rtl="0" eaLnBrk="1" latinLnBrk="0" hangingPunct="1">
      <a:defRPr sz="1200" kern="1200">
        <a:solidFill>
          <a:schemeClr val="tx1"/>
        </a:solidFill>
        <a:latin typeface="+mn-lt"/>
        <a:ea typeface="+mn-ea"/>
        <a:cs typeface="+mn-cs"/>
      </a:defRPr>
    </a:lvl1pPr>
    <a:lvl2pPr marL="456398" algn="l" defTabSz="912893" rtl="0" eaLnBrk="1" latinLnBrk="0" hangingPunct="1">
      <a:defRPr sz="1200" kern="1200">
        <a:solidFill>
          <a:schemeClr val="tx1"/>
        </a:solidFill>
        <a:latin typeface="+mn-lt"/>
        <a:ea typeface="+mn-ea"/>
        <a:cs typeface="+mn-cs"/>
      </a:defRPr>
    </a:lvl2pPr>
    <a:lvl3pPr marL="912893" algn="l" defTabSz="912893" rtl="0" eaLnBrk="1" latinLnBrk="0" hangingPunct="1">
      <a:defRPr sz="1200" kern="1200">
        <a:solidFill>
          <a:schemeClr val="tx1"/>
        </a:solidFill>
        <a:latin typeface="+mn-lt"/>
        <a:ea typeface="+mn-ea"/>
        <a:cs typeface="+mn-cs"/>
      </a:defRPr>
    </a:lvl3pPr>
    <a:lvl4pPr marL="1369322" algn="l" defTabSz="912893" rtl="0" eaLnBrk="1" latinLnBrk="0" hangingPunct="1">
      <a:defRPr sz="1200" kern="1200">
        <a:solidFill>
          <a:schemeClr val="tx1"/>
        </a:solidFill>
        <a:latin typeface="+mn-lt"/>
        <a:ea typeface="+mn-ea"/>
        <a:cs typeface="+mn-cs"/>
      </a:defRPr>
    </a:lvl4pPr>
    <a:lvl5pPr marL="1825784" algn="l" defTabSz="912893" rtl="0" eaLnBrk="1" latinLnBrk="0" hangingPunct="1">
      <a:defRPr sz="1200" kern="1200">
        <a:solidFill>
          <a:schemeClr val="tx1"/>
        </a:solidFill>
        <a:latin typeface="+mn-lt"/>
        <a:ea typeface="+mn-ea"/>
        <a:cs typeface="+mn-cs"/>
      </a:defRPr>
    </a:lvl5pPr>
    <a:lvl6pPr marL="2282181" algn="l" defTabSz="912893" rtl="0" eaLnBrk="1" latinLnBrk="0" hangingPunct="1">
      <a:defRPr sz="1200" kern="1200">
        <a:solidFill>
          <a:schemeClr val="tx1"/>
        </a:solidFill>
        <a:latin typeface="+mn-lt"/>
        <a:ea typeface="+mn-ea"/>
        <a:cs typeface="+mn-cs"/>
      </a:defRPr>
    </a:lvl6pPr>
    <a:lvl7pPr marL="2738579" algn="l" defTabSz="912893" rtl="0" eaLnBrk="1" latinLnBrk="0" hangingPunct="1">
      <a:defRPr sz="1200" kern="1200">
        <a:solidFill>
          <a:schemeClr val="tx1"/>
        </a:solidFill>
        <a:latin typeface="+mn-lt"/>
        <a:ea typeface="+mn-ea"/>
        <a:cs typeface="+mn-cs"/>
      </a:defRPr>
    </a:lvl7pPr>
    <a:lvl8pPr marL="3195040" algn="l" defTabSz="912893" rtl="0" eaLnBrk="1" latinLnBrk="0" hangingPunct="1">
      <a:defRPr sz="1200" kern="1200">
        <a:solidFill>
          <a:schemeClr val="tx1"/>
        </a:solidFill>
        <a:latin typeface="+mn-lt"/>
        <a:ea typeface="+mn-ea"/>
        <a:cs typeface="+mn-cs"/>
      </a:defRPr>
    </a:lvl8pPr>
    <a:lvl9pPr marL="3651489" algn="l" defTabSz="9128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PHC: </a:t>
            </a:r>
            <a:r>
              <a:rPr lang="en-GB"/>
              <a:t>The unique combination of meaningful data at scale, advanced analytics, and digital technologies to improve R&amp;D and enhance our ability to deliver personalized diagnosis and care, faster access to treatment, and digital disease monitoring to improve patient outcomes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2" name="Google Shape;14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13</a:t>
            </a:fld>
            <a:endParaRPr sz="1200" b="0" i="0" u="none" strike="noStrike" cap="none">
              <a:solidFill>
                <a:srgbClr val="000000"/>
              </a:solidFill>
              <a:latin typeface="Calibri"/>
              <a:ea typeface="Calibri"/>
              <a:cs typeface="Calibri"/>
              <a:sym typeface="Calibri"/>
            </a:endParaRPr>
          </a:p>
        </p:txBody>
      </p:sp>
      <p:sp>
        <p:nvSpPr>
          <p:cNvPr id="1473" name="Google Shape;1473;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GB" sz="1200" b="0" i="0" u="none" strike="noStrike" cap="none">
                <a:solidFill>
                  <a:srgbClr val="000000"/>
                </a:solidFill>
                <a:latin typeface="Calibri"/>
                <a:ea typeface="Calibri"/>
                <a:cs typeface="Calibri"/>
                <a:sym typeface="Calibri"/>
              </a:rPr>
              <a:t>5/10/2021</a:t>
            </a: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DE21F-5852-6E48-956C-4B973A4F524E}" type="slidenum">
              <a:rPr lang="en-GB" smtClean="0"/>
              <a:pPr/>
              <a:t>14</a:t>
            </a:fld>
            <a:endParaRPr lang="en-GB" dirty="0"/>
          </a:p>
        </p:txBody>
      </p:sp>
    </p:spTree>
    <p:extLst>
      <p:ext uri="{BB962C8B-B14F-4D97-AF65-F5344CB8AC3E}">
        <p14:creationId xmlns:p14="http://schemas.microsoft.com/office/powerpoint/2010/main" val="201180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1148873-F783-497C-86A6-A298CC14118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90853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3073">
              <a:defRPr/>
            </a:pPr>
            <a:fld id="{716DE21F-5852-6E48-956C-4B973A4F524E}" type="slidenum">
              <a:rPr lang="en-GB" smtClean="0">
                <a:solidFill>
                  <a:prstClr val="black"/>
                </a:solidFill>
              </a:rPr>
              <a:pPr defTabSz="913073">
                <a:defRPr/>
              </a:pPr>
              <a:t>16</a:t>
            </a:fld>
            <a:endParaRPr lang="en-GB">
              <a:solidFill>
                <a:prstClr val="black"/>
              </a:solidFill>
            </a:endParaRPr>
          </a:p>
        </p:txBody>
      </p:sp>
    </p:spTree>
    <p:extLst>
      <p:ext uri="{BB962C8B-B14F-4D97-AF65-F5344CB8AC3E}">
        <p14:creationId xmlns:p14="http://schemas.microsoft.com/office/powerpoint/2010/main" val="346890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DE21F-5852-6E48-956C-4B973A4F524E}" type="slidenum">
              <a:rPr lang="en-GB" smtClean="0"/>
              <a:pPr/>
              <a:t>17</a:t>
            </a:fld>
            <a:endParaRPr lang="en-GB" dirty="0"/>
          </a:p>
        </p:txBody>
      </p:sp>
    </p:spTree>
    <p:extLst>
      <p:ext uri="{BB962C8B-B14F-4D97-AF65-F5344CB8AC3E}">
        <p14:creationId xmlns:p14="http://schemas.microsoft.com/office/powerpoint/2010/main" val="315516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g89d7ee7682_0_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dirty="0">
              <a:solidFill>
                <a:srgbClr val="222222"/>
              </a:solidFill>
              <a:highlight>
                <a:srgbClr val="FFFFFF"/>
              </a:highlight>
              <a:latin typeface="Arial"/>
              <a:ea typeface="Arial"/>
              <a:cs typeface="Arial"/>
              <a:sym typeface="Arial"/>
            </a:endParaRPr>
          </a:p>
        </p:txBody>
      </p:sp>
      <p:sp>
        <p:nvSpPr>
          <p:cNvPr id="3491" name="Google Shape;3491;g89d7ee7682_0_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38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DE21F-5852-6E48-956C-4B973A4F524E}" type="slidenum">
              <a:rPr lang="en-GB" smtClean="0"/>
              <a:pPr/>
              <a:t>20</a:t>
            </a:fld>
            <a:endParaRPr lang="en-GB" dirty="0"/>
          </a:p>
        </p:txBody>
      </p:sp>
    </p:spTree>
    <p:extLst>
      <p:ext uri="{BB962C8B-B14F-4D97-AF65-F5344CB8AC3E}">
        <p14:creationId xmlns:p14="http://schemas.microsoft.com/office/powerpoint/2010/main" val="362243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5"/>
          </p:nvPr>
        </p:nvSpPr>
        <p:spPr/>
        <p:txBody>
          <a:bodyPr/>
          <a:lstStyle/>
          <a:p>
            <a:fld id="{D1148873-F783-497C-86A6-A298CC14118A}"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79612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3073">
              <a:defRPr/>
            </a:pPr>
            <a:fld id="{716DE21F-5852-6E48-956C-4B973A4F524E}" type="slidenum">
              <a:rPr lang="en-GB" smtClean="0">
                <a:solidFill>
                  <a:prstClr val="black"/>
                </a:solidFill>
              </a:rPr>
              <a:pPr defTabSz="913073">
                <a:defRPr/>
              </a:pPr>
              <a:t>22</a:t>
            </a:fld>
            <a:endParaRPr lang="en-GB">
              <a:solidFill>
                <a:prstClr val="black"/>
              </a:solidFill>
            </a:endParaRPr>
          </a:p>
        </p:txBody>
      </p:sp>
    </p:spTree>
    <p:extLst>
      <p:ext uri="{BB962C8B-B14F-4D97-AF65-F5344CB8AC3E}">
        <p14:creationId xmlns:p14="http://schemas.microsoft.com/office/powerpoint/2010/main" val="226324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1148873-F783-497C-86A6-A298CC14118A}"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403507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3:notes"/>
          <p:cNvSpPr txBox="1">
            <a:spLocks noGrp="1"/>
          </p:cNvSpPr>
          <p:nvPr>
            <p:ph type="body" idx="1"/>
          </p:nvPr>
        </p:nvSpPr>
        <p:spPr>
          <a:xfrm>
            <a:off x="914402" y="4343401"/>
            <a:ext cx="502921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4" name="Google Shape;894;p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5"/>
          </p:nvPr>
        </p:nvSpPr>
        <p:spPr/>
        <p:txBody>
          <a:bodyPr/>
          <a:lstStyle/>
          <a:p>
            <a:fld id="{D1148873-F783-497C-86A6-A298CC14118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49586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7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bg2"/>
              </a:solidFill>
            </a:endParaRPr>
          </a:p>
        </p:txBody>
      </p:sp>
      <p:sp>
        <p:nvSpPr>
          <p:cNvPr id="4" name="Slide Number Placeholder 3"/>
          <p:cNvSpPr>
            <a:spLocks noGrp="1"/>
          </p:cNvSpPr>
          <p:nvPr>
            <p:ph type="sldNum" sz="quarter" idx="10"/>
          </p:nvPr>
        </p:nvSpPr>
        <p:spPr/>
        <p:txBody>
          <a:bodyPr/>
          <a:lstStyle/>
          <a:p>
            <a:pPr defTabSz="913073">
              <a:defRPr/>
            </a:pPr>
            <a:fld id="{716DE21F-5852-6E48-956C-4B973A4F524E}" type="slidenum">
              <a:rPr lang="en-GB" smtClean="0">
                <a:solidFill>
                  <a:prstClr val="black"/>
                </a:solidFill>
              </a:rPr>
              <a:pPr defTabSz="913073">
                <a:defRPr/>
              </a:pPr>
              <a:t>25</a:t>
            </a:fld>
            <a:endParaRPr lang="en-GB">
              <a:solidFill>
                <a:prstClr val="black"/>
              </a:solidFill>
            </a:endParaRPr>
          </a:p>
        </p:txBody>
      </p:sp>
    </p:spTree>
    <p:extLst>
      <p:ext uri="{BB962C8B-B14F-4D97-AF65-F5344CB8AC3E}">
        <p14:creationId xmlns:p14="http://schemas.microsoft.com/office/powerpoint/2010/main" val="285709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6" name="Google Shape;1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a:solidFill>
                  <a:srgbClr val="0863CF"/>
                </a:solidFill>
              </a:rPr>
              <a:t>Lung Driver Mutation testing should be performed prior to the initiation of 1L therapy for NSCLC</a:t>
            </a:r>
            <a:endParaRPr/>
          </a:p>
        </p:txBody>
      </p:sp>
      <p:sp>
        <p:nvSpPr>
          <p:cNvPr id="1267" name="Google Shape;1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6DE21F-5852-6E48-956C-4B973A4F524E}" type="slidenum">
              <a:rPr lang="en-GB" smtClean="0"/>
              <a:pPr/>
              <a:t>31</a:t>
            </a:fld>
            <a:endParaRPr lang="en-GB" dirty="0"/>
          </a:p>
        </p:txBody>
      </p:sp>
    </p:spTree>
    <p:extLst>
      <p:ext uri="{BB962C8B-B14F-4D97-AF65-F5344CB8AC3E}">
        <p14:creationId xmlns:p14="http://schemas.microsoft.com/office/powerpoint/2010/main" val="3058288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6DE21F-5852-6E48-956C-4B973A4F524E}" type="slidenum">
              <a:rPr lang="en-GB" smtClean="0"/>
              <a:pPr/>
              <a:t>32</a:t>
            </a:fld>
            <a:endParaRPr lang="en-GB" dirty="0"/>
          </a:p>
        </p:txBody>
      </p:sp>
    </p:spTree>
    <p:extLst>
      <p:ext uri="{BB962C8B-B14F-4D97-AF65-F5344CB8AC3E}">
        <p14:creationId xmlns:p14="http://schemas.microsoft.com/office/powerpoint/2010/main" val="1682673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6DE21F-5852-6E48-956C-4B973A4F524E}" type="slidenum">
              <a:rPr lang="en-GB" smtClean="0"/>
              <a:pPr/>
              <a:t>34</a:t>
            </a:fld>
            <a:endParaRPr lang="en-GB" dirty="0"/>
          </a:p>
        </p:txBody>
      </p:sp>
    </p:spTree>
    <p:extLst>
      <p:ext uri="{BB962C8B-B14F-4D97-AF65-F5344CB8AC3E}">
        <p14:creationId xmlns:p14="http://schemas.microsoft.com/office/powerpoint/2010/main" val="61245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PHC: </a:t>
            </a:r>
            <a:r>
              <a:rPr lang="en-GB"/>
              <a:t>The unique combination of meaningful data at scale, advanced analytics, and digital technologies to improve R&amp;D and enhance our ability to deliver personalized diagnosis and care, faster access to treatment, and digital disease monitoring to improve patient outcomes</a:t>
            </a:r>
            <a:endParaRPr/>
          </a:p>
        </p:txBody>
      </p:sp>
    </p:spTree>
    <p:extLst>
      <p:ext uri="{BB962C8B-B14F-4D97-AF65-F5344CB8AC3E}">
        <p14:creationId xmlns:p14="http://schemas.microsoft.com/office/powerpoint/2010/main" val="2163230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60A27-4C5F-4E36-A166-BCAF78FEC5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98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6" name="Google Shape;1036;p4:notes"/>
          <p:cNvSpPr txBox="1">
            <a:spLocks noGrp="1"/>
          </p:cNvSpPr>
          <p:nvPr>
            <p:ph type="body" idx="1"/>
          </p:nvPr>
        </p:nvSpPr>
        <p:spPr>
          <a:xfrm>
            <a:off x="914402" y="4343401"/>
            <a:ext cx="502921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5:notes"/>
          <p:cNvSpPr txBox="1">
            <a:spLocks noGrp="1"/>
          </p:cNvSpPr>
          <p:nvPr>
            <p:ph type="body" idx="1"/>
          </p:nvPr>
        </p:nvSpPr>
        <p:spPr>
          <a:xfrm>
            <a:off x="914401" y="4641850"/>
            <a:ext cx="5029200" cy="4516438"/>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141" name="Google Shape;1141;p5: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50938"/>
            <a:ext cx="5516563" cy="3103562"/>
          </a:xfrm>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US" altLang="en-US" sz="1200" dirty="0"/>
              <a:t>Excessive exposure to these factors</a:t>
            </a:r>
            <a:r>
              <a:rPr lang="en-US" altLang="en-US" sz="1200" dirty="0">
                <a:solidFill>
                  <a:srgbClr val="BC1224"/>
                </a:solidFill>
              </a:rPr>
              <a:t> </a:t>
            </a:r>
            <a:r>
              <a:rPr lang="en-US" altLang="en-US" sz="1200" b="1" dirty="0">
                <a:solidFill>
                  <a:srgbClr val="BC1224"/>
                </a:solidFill>
              </a:rPr>
              <a:t>increases the number of genomic alterations</a:t>
            </a:r>
          </a:p>
          <a:p>
            <a:pPr marL="171450" indent="-171450">
              <a:spcBef>
                <a:spcPct val="0"/>
              </a:spcBef>
              <a:buFont typeface="Arial" panose="020B0604020202020204" pitchFamily="34" charset="0"/>
              <a:buChar char="•"/>
            </a:pPr>
            <a:r>
              <a:rPr lang="en-US" altLang="en-US" sz="1200" dirty="0"/>
              <a:t>Although a vast majority of these damages are either repaired or do not cause cancer, in rare instances </a:t>
            </a:r>
            <a:r>
              <a:rPr lang="en-US" altLang="en-US" sz="1200" b="1" dirty="0">
                <a:solidFill>
                  <a:srgbClr val="BC1224"/>
                </a:solidFill>
              </a:rPr>
              <a:t>these alterations lead to carcinogenesis</a:t>
            </a:r>
            <a:endParaRPr lang="en-US" dirty="0"/>
          </a:p>
        </p:txBody>
      </p:sp>
      <p:sp>
        <p:nvSpPr>
          <p:cNvPr id="4" name="Slide Number Placeholder 3"/>
          <p:cNvSpPr>
            <a:spLocks noGrp="1"/>
          </p:cNvSpPr>
          <p:nvPr>
            <p:ph type="sldNum" sz="quarter" idx="10"/>
          </p:nvPr>
        </p:nvSpPr>
        <p:spPr/>
        <p:txBody>
          <a:bodyPr/>
          <a:lstStyle/>
          <a:p>
            <a:pPr marL="0" marR="0" lvl="0" indent="0" algn="r" defTabSz="912893" rtl="0" eaLnBrk="1" fontAlgn="auto" latinLnBrk="0" hangingPunct="1">
              <a:lnSpc>
                <a:spcPct val="100000"/>
              </a:lnSpc>
              <a:spcBef>
                <a:spcPts val="0"/>
              </a:spcBef>
              <a:spcAft>
                <a:spcPts val="0"/>
              </a:spcAft>
              <a:buClrTx/>
              <a:buSzTx/>
              <a:buFontTx/>
              <a:buNone/>
              <a:tabLst/>
              <a:defRPr/>
            </a:pPr>
            <a:fld id="{716DE21F-5852-6E48-956C-4B973A4F52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3"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17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716DE21F-5852-6E48-956C-4B973A4F524E}"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62315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05BB00-DDB2-9D49-A4AE-39850C7FB50F}" type="slidenum">
              <a:rPr lang="en-US" smtClean="0">
                <a:solidFill>
                  <a:prstClr val="black"/>
                </a:solidFill>
              </a:rPr>
              <a:pPr>
                <a:defRPr/>
              </a:pPr>
              <a:t>9</a:t>
            </a:fld>
            <a:endParaRPr lang="en-US" dirty="0">
              <a:solidFill>
                <a:prstClr val="black"/>
              </a:solidFill>
            </a:endParaRPr>
          </a:p>
        </p:txBody>
      </p:sp>
      <p:sp>
        <p:nvSpPr>
          <p:cNvPr id="5" name="Date Placeholder 4"/>
          <p:cNvSpPr>
            <a:spLocks noGrp="1"/>
          </p:cNvSpPr>
          <p:nvPr>
            <p:ph type="dt" idx="11"/>
          </p:nvPr>
        </p:nvSpPr>
        <p:spPr/>
        <p:txBody>
          <a:bodyPr/>
          <a:lstStyle/>
          <a:p>
            <a:pPr>
              <a:defRPr/>
            </a:pPr>
            <a:fld id="{82B736DD-5D97-4259-9657-854231400D6F}" type="datetime1">
              <a:rPr lang="en-US" smtClean="0">
                <a:solidFill>
                  <a:prstClr val="black"/>
                </a:solidFill>
              </a:rPr>
              <a:pPr>
                <a:defRPr/>
              </a:pPr>
              <a:t>5/13/2024</a:t>
            </a:fld>
            <a:endParaRPr lang="en-GB" dirty="0">
              <a:solidFill>
                <a:prstClr val="black"/>
              </a:solidFill>
            </a:endParaRPr>
          </a:p>
        </p:txBody>
      </p:sp>
    </p:spTree>
    <p:extLst>
      <p:ext uri="{BB962C8B-B14F-4D97-AF65-F5344CB8AC3E}">
        <p14:creationId xmlns:p14="http://schemas.microsoft.com/office/powerpoint/2010/main" val="166769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50938"/>
            <a:ext cx="5516563" cy="3103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endParaRPr lang="en-US" dirty="0"/>
          </a:p>
        </p:txBody>
      </p:sp>
      <p:sp>
        <p:nvSpPr>
          <p:cNvPr id="4" name="Slide Number Placeholder 3"/>
          <p:cNvSpPr>
            <a:spLocks noGrp="1"/>
          </p:cNvSpPr>
          <p:nvPr>
            <p:ph type="sldNum" sz="quarter" idx="10"/>
          </p:nvPr>
        </p:nvSpPr>
        <p:spPr/>
        <p:txBody>
          <a:bodyPr/>
          <a:lstStyle/>
          <a:p>
            <a:fld id="{716DE21F-5852-6E48-956C-4B973A4F524E}"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42067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5" name="Google Shape;12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6.xml"/><Relationship Id="rId5" Type="http://schemas.openxmlformats.org/officeDocument/2006/relationships/image" Target="../media/image47.png"/><Relationship Id="rId4" Type="http://schemas.openxmlformats.org/officeDocument/2006/relationships/image" Target="../media/image46.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6.xml"/><Relationship Id="rId5" Type="http://schemas.openxmlformats.org/officeDocument/2006/relationships/image" Target="../media/image48.png"/><Relationship Id="rId4" Type="http://schemas.openxmlformats.org/officeDocument/2006/relationships/image" Target="../media/image46.sv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7.xml"/><Relationship Id="rId5" Type="http://schemas.openxmlformats.org/officeDocument/2006/relationships/image" Target="../media/image47.png"/><Relationship Id="rId4" Type="http://schemas.openxmlformats.org/officeDocument/2006/relationships/image" Target="../media/image46.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7.xml"/><Relationship Id="rId5" Type="http://schemas.openxmlformats.org/officeDocument/2006/relationships/image" Target="../media/image48.png"/><Relationship Id="rId4" Type="http://schemas.openxmlformats.org/officeDocument/2006/relationships/image" Target="../media/image46.sv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8.xml"/><Relationship Id="rId5" Type="http://schemas.openxmlformats.org/officeDocument/2006/relationships/image" Target="../media/image47.png"/><Relationship Id="rId4" Type="http://schemas.openxmlformats.org/officeDocument/2006/relationships/image" Target="../media/image46.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8.xml"/><Relationship Id="rId5" Type="http://schemas.openxmlformats.org/officeDocument/2006/relationships/image" Target="../media/image48.png"/><Relationship Id="rId4" Type="http://schemas.openxmlformats.org/officeDocument/2006/relationships/image" Target="../media/image46.sv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9.xml"/><Relationship Id="rId5" Type="http://schemas.openxmlformats.org/officeDocument/2006/relationships/image" Target="../media/image47.png"/><Relationship Id="rId4" Type="http://schemas.openxmlformats.org/officeDocument/2006/relationships/image" Target="../media/image46.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emf"/><Relationship Id="rId1" Type="http://schemas.openxmlformats.org/officeDocument/2006/relationships/slideMaster" Target="../slideMasters/slideMaster9.xml"/><Relationship Id="rId5" Type="http://schemas.openxmlformats.org/officeDocument/2006/relationships/image" Target="../media/image48.png"/><Relationship Id="rId4" Type="http://schemas.openxmlformats.org/officeDocument/2006/relationships/image" Target="../media/image46.sv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lat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507DB92A-46B3-DF4A-AA7B-288EC5914284}" type="datetime1">
              <a:rPr lang="de-DE" smtClean="0"/>
              <a:pPr/>
              <a:t>13.05.2024</a:t>
            </a:fld>
            <a:endParaRPr lang="de-DE" dirty="0"/>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a:extLst>
              <a:ext uri="{FF2B5EF4-FFF2-40B4-BE49-F238E27FC236}">
                <a16:creationId xmlns:a16="http://schemas.microsoft.com/office/drawing/2014/main" id="{331B5B19-78EF-41D7-B7E0-CD57B9855655}"/>
              </a:ext>
            </a:extLst>
          </p:cNvPr>
          <p:cNvSpPr/>
          <p:nvPr userDrawn="1"/>
        </p:nvSpPr>
        <p:spPr>
          <a:xfrm>
            <a:off x="722710" y="4731744"/>
            <a:ext cx="4743370" cy="184666"/>
          </a:xfrm>
          <a:prstGeom prst="rect">
            <a:avLst/>
          </a:prstGeom>
        </p:spPr>
        <p:txBody>
          <a:bodyPr wrap="square" lIns="0" tIns="0" rIns="0" bIns="0">
            <a:spAutoFit/>
          </a:bodyPr>
          <a:lstStyle/>
          <a:p>
            <a:pPr defTabSz="707780"/>
            <a:r>
              <a:rPr lang="en-GB" sz="600" dirty="0">
                <a:solidFill>
                  <a:schemeClr val="bg1"/>
                </a:solidFill>
                <a:ea typeface="Imago" charset="0"/>
                <a:cs typeface="Imago" charset="0"/>
              </a:rPr>
              <a:t>Foundation Medicine</a:t>
            </a:r>
            <a:r>
              <a:rPr lang="en-GB" sz="600" baseline="30000" dirty="0">
                <a:solidFill>
                  <a:schemeClr val="bg1"/>
                </a:solidFill>
                <a:ea typeface="Imago" charset="0"/>
                <a:cs typeface="Imago" charset="0"/>
              </a:rPr>
              <a:t>®</a:t>
            </a:r>
            <a:r>
              <a:rPr lang="en-GB" sz="600" baseline="0" dirty="0">
                <a:solidFill>
                  <a:schemeClr val="bg1"/>
                </a:solidFill>
                <a:ea typeface="Imago" charset="0"/>
                <a:cs typeface="Imago" charset="0"/>
              </a:rPr>
              <a:t> and</a:t>
            </a:r>
            <a:r>
              <a:rPr lang="en-GB" sz="600" baseline="30000" dirty="0">
                <a:solidFill>
                  <a:schemeClr val="bg1"/>
                </a:solidFill>
                <a:ea typeface="Imago" charset="0"/>
                <a:cs typeface="Imago" charset="0"/>
              </a:rPr>
              <a:t> </a:t>
            </a:r>
            <a:r>
              <a:rPr lang="en-GB" sz="600" dirty="0">
                <a:solidFill>
                  <a:schemeClr val="bg1"/>
                </a:solidFill>
                <a:ea typeface="Imago" charset="0"/>
                <a:cs typeface="Imago" charset="0"/>
              </a:rPr>
              <a:t>FoundationOne</a:t>
            </a:r>
            <a:r>
              <a:rPr lang="en-GB" sz="600" baseline="30000" dirty="0">
                <a:solidFill>
                  <a:schemeClr val="bg1"/>
                </a:solidFill>
                <a:ea typeface="Imago" charset="0"/>
                <a:cs typeface="Imago" charset="0"/>
              </a:rPr>
              <a:t>®</a:t>
            </a:r>
            <a:r>
              <a:rPr lang="en-GB" sz="600" dirty="0">
                <a:solidFill>
                  <a:schemeClr val="bg1"/>
                </a:solidFill>
                <a:ea typeface="Imago" charset="0"/>
                <a:cs typeface="Imago" charset="0"/>
              </a:rPr>
              <a:t> are registered trademarks of Foundation Medicine, Inc.</a:t>
            </a:r>
          </a:p>
          <a:p>
            <a:pPr defTabSz="707780"/>
            <a:r>
              <a:rPr lang="en-GB" sz="600" dirty="0">
                <a:solidFill>
                  <a:schemeClr val="bg1"/>
                </a:solidFill>
                <a:ea typeface="Imago" charset="0"/>
                <a:cs typeface="Imago" charset="0"/>
              </a:rPr>
              <a:t>Roche is the licensed distributor of Foundation Medicine products outside of the United States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202D0CF-664C-0A4C-BD7E-20EAA7EADCC1}" type="slidenum">
              <a:rPr lang="de-DE" smtClean="0"/>
              <a:pPr/>
              <a:t>‹#›</a:t>
            </a:fld>
            <a:endParaRPr lang="de-DE"/>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2"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3" name="Title 12"/>
          <p:cNvSpPr>
            <a:spLocks noGrp="1"/>
          </p:cNvSpPr>
          <p:nvPr>
            <p:ph type="title" hasCustomPrompt="1"/>
          </p:nvPr>
        </p:nvSpPr>
        <p:spPr/>
        <p:txBody>
          <a:bodyPr/>
          <a:lstStyle>
            <a:lvl1pPr>
              <a:defRPr i="0"/>
            </a:lvl1pPr>
          </a:lstStyle>
          <a:p>
            <a:r>
              <a:rPr lang="en-US" dirty="0"/>
              <a:t>Click to add title</a:t>
            </a:r>
          </a:p>
        </p:txBody>
      </p:sp>
    </p:spTree>
    <p:extLst>
      <p:ext uri="{BB962C8B-B14F-4D97-AF65-F5344CB8AC3E}">
        <p14:creationId xmlns:p14="http://schemas.microsoft.com/office/powerpoint/2010/main" val="2926722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Scientific Communic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602" y="4372862"/>
            <a:ext cx="528287" cy="714389"/>
          </a:xfrm>
          <a:prstGeom prst="rect">
            <a:avLst/>
          </a:prstGeom>
        </p:spPr>
      </p:pic>
    </p:spTree>
    <p:extLst>
      <p:ext uri="{BB962C8B-B14F-4D97-AF65-F5344CB8AC3E}">
        <p14:creationId xmlns:p14="http://schemas.microsoft.com/office/powerpoint/2010/main" val="273618710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wo Content - Scientific Communicatio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602" y="4372862"/>
            <a:ext cx="528287" cy="714389"/>
          </a:xfrm>
          <a:prstGeom prst="rect">
            <a:avLst/>
          </a:prstGeom>
        </p:spPr>
      </p:pic>
    </p:spTree>
    <p:extLst>
      <p:ext uri="{BB962C8B-B14F-4D97-AF65-F5344CB8AC3E}">
        <p14:creationId xmlns:p14="http://schemas.microsoft.com/office/powerpoint/2010/main" val="419543481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Only - Scientific Communica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602" y="4372862"/>
            <a:ext cx="528287" cy="714389"/>
          </a:xfrm>
          <a:prstGeom prst="rect">
            <a:avLst/>
          </a:prstGeom>
        </p:spPr>
      </p:pic>
    </p:spTree>
    <p:extLst>
      <p:ext uri="{BB962C8B-B14F-4D97-AF65-F5344CB8AC3E}">
        <p14:creationId xmlns:p14="http://schemas.microsoft.com/office/powerpoint/2010/main" val="52197105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Blank Page 1">
    <p:spTree>
      <p:nvGrpSpPr>
        <p:cNvPr id="1" name=""/>
        <p:cNvGrpSpPr/>
        <p:nvPr/>
      </p:nvGrpSpPr>
      <p:grpSpPr>
        <a:xfrm>
          <a:off x="0" y="0"/>
          <a:ext cx="0" cy="0"/>
          <a:chOff x="0" y="0"/>
          <a:chExt cx="0" cy="0"/>
        </a:xfrm>
      </p:grpSpPr>
      <p:sp>
        <p:nvSpPr>
          <p:cNvPr id="2" name="Title 1"/>
          <p:cNvSpPr>
            <a:spLocks noGrp="1"/>
          </p:cNvSpPr>
          <p:nvPr>
            <p:ph type="title"/>
          </p:nvPr>
        </p:nvSpPr>
        <p:spPr>
          <a:xfrm>
            <a:off x="388328" y="339340"/>
            <a:ext cx="7366000" cy="452417"/>
          </a:xfrm>
        </p:spPr>
        <p:txBody>
          <a:bodyPr>
            <a:spAutoFit/>
          </a:bodyPr>
          <a:lstStyle/>
          <a:p>
            <a:r>
              <a:rPr lang="en-US" dirty="0">
                <a:uFillTx/>
              </a:rPr>
              <a:t>Click to edit Master title style</a:t>
            </a:r>
            <a:endParaRPr lang="pl-PL" dirty="0">
              <a:uFillTx/>
            </a:endParaRPr>
          </a:p>
        </p:txBody>
      </p:sp>
      <p:grpSp>
        <p:nvGrpSpPr>
          <p:cNvPr id="15" name="Group 14"/>
          <p:cNvGrpSpPr/>
          <p:nvPr userDrawn="1"/>
        </p:nvGrpSpPr>
        <p:grpSpPr>
          <a:xfrm>
            <a:off x="50974" y="4188706"/>
            <a:ext cx="665313" cy="904315"/>
            <a:chOff x="127246" y="2367223"/>
            <a:chExt cx="3253907" cy="4422819"/>
          </a:xfrm>
        </p:grpSpPr>
        <p:sp>
          <p:nvSpPr>
            <p:cNvPr id="16" name="Hexagon 15"/>
            <p:cNvSpPr/>
            <p:nvPr/>
          </p:nvSpPr>
          <p:spPr>
            <a:xfrm>
              <a:off x="1691964" y="3740856"/>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sp>
          <p:nvSpPr>
            <p:cNvPr id="17" name="Hexagon 16"/>
            <p:cNvSpPr/>
            <p:nvPr/>
          </p:nvSpPr>
          <p:spPr>
            <a:xfrm>
              <a:off x="1691964" y="4633732"/>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sp>
          <p:nvSpPr>
            <p:cNvPr id="18" name="Hexagon 17"/>
            <p:cNvSpPr/>
            <p:nvPr/>
          </p:nvSpPr>
          <p:spPr>
            <a:xfrm>
              <a:off x="2470508" y="5098614"/>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sp>
          <p:nvSpPr>
            <p:cNvPr id="19" name="Hexagon 18"/>
            <p:cNvSpPr/>
            <p:nvPr/>
          </p:nvSpPr>
          <p:spPr>
            <a:xfrm>
              <a:off x="909605" y="3266450"/>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sp>
          <p:nvSpPr>
            <p:cNvPr id="20" name="Hexagon 19"/>
            <p:cNvSpPr/>
            <p:nvPr/>
          </p:nvSpPr>
          <p:spPr>
            <a:xfrm>
              <a:off x="909605" y="2367223"/>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sp>
          <p:nvSpPr>
            <p:cNvPr id="21" name="Hexagon 20"/>
            <p:cNvSpPr/>
            <p:nvPr/>
          </p:nvSpPr>
          <p:spPr>
            <a:xfrm>
              <a:off x="127246" y="2824474"/>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sp>
          <p:nvSpPr>
            <p:cNvPr id="22" name="Hexagon 21"/>
            <p:cNvSpPr/>
            <p:nvPr/>
          </p:nvSpPr>
          <p:spPr>
            <a:xfrm>
              <a:off x="2470508" y="5998807"/>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fontAlgn="base">
                <a:spcBef>
                  <a:spcPct val="0"/>
                </a:spcBef>
                <a:spcAft>
                  <a:spcPct val="0"/>
                </a:spcAft>
              </a:pPr>
              <a:endParaRPr lang="en-GB" i="1" dirty="0">
                <a:solidFill>
                  <a:srgbClr val="FFFFFF"/>
                </a:solidFill>
              </a:endParaRPr>
            </a:p>
          </p:txBody>
        </p:sp>
      </p:grpSp>
      <p:pic>
        <p:nvPicPr>
          <p:cNvPr id="12" name="Picture 11" descr="FM_Logo_Horizontal_Vector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762" y="4693846"/>
            <a:ext cx="1455453" cy="311882"/>
          </a:xfrm>
          <a:prstGeom prst="rect">
            <a:avLst/>
          </a:prstGeom>
        </p:spPr>
      </p:pic>
      <p:sp>
        <p:nvSpPr>
          <p:cNvPr id="13" name="shpPlaceholderDate"/>
          <p:cNvSpPr>
            <a:spLocks noGrp="1" noChangeArrowheads="1"/>
          </p:cNvSpPr>
          <p:nvPr>
            <p:ph type="dt" sz="half" idx="2"/>
          </p:nvPr>
        </p:nvSpPr>
        <p:spPr bwMode="auto">
          <a:xfrm>
            <a:off x="397127" y="4742263"/>
            <a:ext cx="8354157" cy="145256"/>
          </a:xfrm>
          <a:prstGeom prst="rect">
            <a:avLst/>
          </a:prstGeom>
          <a:noFill/>
          <a:ln>
            <a:noFill/>
          </a:ln>
          <a:effectLst/>
        </p:spPr>
        <p:txBody>
          <a:bodyPr vert="horz" wrap="square" lIns="0" tIns="0" rIns="0" bIns="0" numCol="1" anchor="t" anchorCtr="0" compatLnSpc="1">
            <a:prstTxWarp prst="textNoShape">
              <a:avLst/>
            </a:prstTxWarp>
          </a:bodyPr>
          <a:lstStyle>
            <a:lvl1pPr algn="ctr" defTabSz="914220" eaLnBrk="0" fontAlgn="base" hangingPunct="0">
              <a:spcBef>
                <a:spcPct val="0"/>
              </a:spcBef>
              <a:spcAft>
                <a:spcPct val="0"/>
              </a:spcAft>
              <a:defRPr sz="1100">
                <a:solidFill>
                  <a:srgbClr val="BC1224"/>
                </a:solidFill>
                <a:uFillTx/>
              </a:defRPr>
            </a:lvl1pPr>
          </a:lstStyle>
          <a:p>
            <a:r>
              <a:rPr lang="en-US" i="1" dirty="0">
                <a:latin typeface="Imago-Medium" pitchFamily="2" charset="0"/>
                <a:ea typeface="MS PGothic" pitchFamily="34" charset="-128"/>
              </a:rPr>
              <a:t>FIRST DRAFT</a:t>
            </a:r>
          </a:p>
        </p:txBody>
      </p:sp>
    </p:spTree>
    <p:extLst>
      <p:ext uri="{BB962C8B-B14F-4D97-AF65-F5344CB8AC3E}">
        <p14:creationId xmlns:p14="http://schemas.microsoft.com/office/powerpoint/2010/main" val="25776654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41"/>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A478068-B757-4185-8250-A0424DF87CD2}" type="datetimeFigureOut">
              <a:rPr lang="el-GR"/>
              <a:pPr>
                <a:defRPr/>
              </a:pPr>
              <a:t>13/5/2024</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4362EF9-60DF-4271-8E62-5260A12C189F}" type="slidenum">
              <a:rPr lang="el-GR"/>
              <a:pPr>
                <a:defRPr/>
              </a:pPr>
              <a:t>‹#›</a:t>
            </a:fld>
            <a:endParaRPr lang="el-G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466EDCB-FAFE-47FF-9BAF-3F7F6476B3DB}" type="datetimeFigureOut">
              <a:rPr lang="el-GR"/>
              <a:pPr>
                <a:defRPr/>
              </a:pPr>
              <a:t>13/5/2024</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77FC594-4560-4186-B3EE-4EA07C74F00D}" type="slidenum">
              <a:rPr lang="el-GR"/>
              <a:pPr>
                <a:defRPr/>
              </a:pPr>
              <a:t>‹#›</a:t>
            </a:fld>
            <a:endParaRPr lang="el-G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1630105-F747-4A37-98E5-D4703FCB4DEE}" type="datetimeFigureOut">
              <a:rPr lang="el-GR"/>
              <a:pPr>
                <a:defRPr/>
              </a:pPr>
              <a:t>13/5/2024</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9285A57-013F-4927-B7D1-633755C2CF34}" type="slidenum">
              <a:rPr lang="el-GR"/>
              <a:pPr>
                <a:defRPr/>
              </a:pPr>
              <a:t>‹#›</a:t>
            </a:fld>
            <a:endParaRPr lang="el-G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6982364-2E37-4512-A087-D0542AFC0411}" type="datetimeFigureOut">
              <a:rPr lang="el-GR"/>
              <a:pPr>
                <a:defRPr/>
              </a:pPr>
              <a:t>13/5/2024</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83A63E1-4419-45A7-B17B-2BC04BFBE6DE}" type="slidenum">
              <a:rPr lang="el-GR"/>
              <a:pPr>
                <a:defRPr/>
              </a:pPr>
              <a:t>‹#›</a:t>
            </a:fld>
            <a:endParaRPr lang="el-G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41" y="1151335"/>
            <a:ext cx="4041775"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4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5FE9DB5-2787-4334-8742-2268BC26A797}" type="datetimeFigureOut">
              <a:rPr lang="el-GR"/>
              <a:pPr>
                <a:defRPr/>
              </a:pPr>
              <a:t>13/5/2024</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0EB139-C08C-4904-A9D8-137BD07F78D1}" type="slidenum">
              <a:rPr lang="el-GR"/>
              <a:pPr>
                <a:defRPr/>
              </a:pPr>
              <a:t>‹#›</a:t>
            </a:fld>
            <a:endParaRPr lang="el-G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6CA980E-195A-4DDC-9786-8861CF7DB4B2}" type="datetimeFigureOut">
              <a:rPr lang="el-GR"/>
              <a:pPr>
                <a:defRPr/>
              </a:pPr>
              <a:t>13/5/2024</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FBB8B52-4290-4E1E-A497-153036B813A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Slate)">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581564"/>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p>
        </p:txBody>
      </p:sp>
      <p:sp>
        <p:nvSpPr>
          <p:cNvPr id="4" name="Foliennummernplatzhalter 3"/>
          <p:cNvSpPr>
            <a:spLocks noGrp="1"/>
          </p:cNvSpPr>
          <p:nvPr userDrawn="1">
            <p:ph type="sldNum" sz="quarter" idx="19"/>
          </p:nvPr>
        </p:nvSpPr>
        <p:spPr/>
        <p:txBody>
          <a:bodyPr/>
          <a:lstStyle/>
          <a:p>
            <a:fld id="{7202D0CF-664C-0A4C-BD7E-20EAA7EADCC1}" type="slidenum">
              <a:rPr lang="de-DE" smtClean="0"/>
              <a:pPr/>
              <a:t>‹#›</a:t>
            </a:fld>
            <a:endParaRPr lang="de-DE"/>
          </a:p>
        </p:txBody>
      </p:sp>
      <p:cxnSp>
        <p:nvCxnSpPr>
          <p:cNvPr id="24" name="Straight Connector 7"/>
          <p:cNvCxnSpPr/>
          <p:nvPr userDrawn="1"/>
        </p:nvCxnSpPr>
        <p:spPr>
          <a:xfrm>
            <a:off x="4833258" y="1148560"/>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581564"/>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8"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9"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30"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5"/>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quarter" idx="35"/>
          </p:nvPr>
        </p:nvSpPr>
        <p:spPr>
          <a:xfrm>
            <a:off x="4838019" y="2028685"/>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799175-7FF5-40FE-AB6A-0549AA026B3A}" type="datetimeFigureOut">
              <a:rPr lang="el-GR"/>
              <a:pPr>
                <a:defRPr/>
              </a:pPr>
              <a:t>13/5/2024</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EB1ED6-F1A7-479D-89B4-F5557E092EB2}" type="slidenum">
              <a:rPr lang="el-GR"/>
              <a:pPr>
                <a:defRPr/>
              </a:pPr>
              <a:t>‹#›</a:t>
            </a:fld>
            <a:endParaRPr lang="el-G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1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11" y="1076328"/>
            <a:ext cx="3008313" cy="351829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3596483-BB96-400B-A964-1D744AB97D88}" type="datetimeFigureOut">
              <a:rPr lang="el-GR"/>
              <a:pPr>
                <a:defRPr/>
              </a:pPr>
              <a:t>13/5/2024</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9FCBEC1-8BAA-4DCA-B488-F260BA3EA80B}" type="slidenum">
              <a:rPr lang="el-GR"/>
              <a:pPr>
                <a:defRPr/>
              </a:pPr>
              <a:t>‹#›</a:t>
            </a:fld>
            <a:endParaRPr lang="el-G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1"/>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rtlCol="0">
            <a:normAutofit/>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pPr lvl="0"/>
            <a:endParaRPr lang="el-GR" noProof="0"/>
          </a:p>
        </p:txBody>
      </p:sp>
      <p:sp>
        <p:nvSpPr>
          <p:cNvPr id="4" name="3 - Θέση κειμένου"/>
          <p:cNvSpPr>
            <a:spLocks noGrp="1"/>
          </p:cNvSpPr>
          <p:nvPr>
            <p:ph type="body" sz="half" idx="2"/>
          </p:nvPr>
        </p:nvSpPr>
        <p:spPr>
          <a:xfrm>
            <a:off x="1792288" y="4025525"/>
            <a:ext cx="5486400" cy="60364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F40DEA-9B19-4708-864E-F3D783D78036}" type="datetimeFigureOut">
              <a:rPr lang="el-GR"/>
              <a:pPr>
                <a:defRPr/>
              </a:pPr>
              <a:t>13/5/2024</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F6BF09-B451-49E3-9146-7FA8C1D81D45}" type="slidenum">
              <a:rPr lang="el-GR"/>
              <a:pPr>
                <a:defRPr/>
              </a:pPr>
              <a:t>‹#›</a:t>
            </a:fld>
            <a:endParaRPr lang="el-G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5BF613-490F-42A3-873B-D511600083C8}" type="datetimeFigureOut">
              <a:rPr lang="el-GR"/>
              <a:pPr>
                <a:defRPr/>
              </a:pPr>
              <a:t>13/5/2024</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47DD470-2807-4B8D-BD39-7163A7F9ED73}" type="slidenum">
              <a:rPr lang="el-GR"/>
              <a:pPr>
                <a:defRPr/>
              </a:pPr>
              <a:t>‹#›</a:t>
            </a:fld>
            <a:endParaRPr lang="el-G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80"/>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80"/>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68EC500-2314-4A1B-9F8C-EBFB3CEE483A}" type="datetimeFigureOut">
              <a:rPr lang="el-GR"/>
              <a:pPr>
                <a:defRPr/>
              </a:pPr>
              <a:t>13/5/2024</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37FEB4-6567-4886-8A74-586ADA8D7E18}" type="slidenum">
              <a:rPr lang="el-GR"/>
              <a:pPr>
                <a:defRPr/>
              </a:pPr>
              <a:t>‹#›</a:t>
            </a:fld>
            <a:endParaRPr lang="el-G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Content (fire)">
  <p:cSld name="Title and Content (fire)">
    <p:spTree>
      <p:nvGrpSpPr>
        <p:cNvPr id="1" name="Shape 110"/>
        <p:cNvGrpSpPr/>
        <p:nvPr/>
      </p:nvGrpSpPr>
      <p:grpSpPr>
        <a:xfrm>
          <a:off x="0" y="0"/>
          <a:ext cx="0" cy="0"/>
          <a:chOff x="0" y="0"/>
          <a:chExt cx="0" cy="0"/>
        </a:xfrm>
      </p:grpSpPr>
      <p:sp>
        <p:nvSpPr>
          <p:cNvPr id="111" name="Google Shape;111;p76"/>
          <p:cNvSpPr txBox="1">
            <a:spLocks noGrp="1"/>
          </p:cNvSpPr>
          <p:nvPr>
            <p:ph type="title"/>
          </p:nvPr>
        </p:nvSpPr>
        <p:spPr>
          <a:xfrm>
            <a:off x="388155" y="317162"/>
            <a:ext cx="8353500" cy="285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6"/>
          <p:cNvSpPr txBox="1">
            <a:spLocks noGrp="1"/>
          </p:cNvSpPr>
          <p:nvPr>
            <p:ph type="ftr" idx="11"/>
          </p:nvPr>
        </p:nvSpPr>
        <p:spPr>
          <a:xfrm>
            <a:off x="397671" y="4695826"/>
            <a:ext cx="6473030" cy="3905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9197A0"/>
              </a:buClr>
              <a:buSzPts val="500"/>
              <a:buFont typeface="Arial"/>
              <a:buNone/>
              <a:defRPr sz="500">
                <a:solidFill>
                  <a:srgbClr val="9197A0"/>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3" name="Google Shape;113;p76"/>
          <p:cNvSpPr txBox="1">
            <a:spLocks noGrp="1"/>
          </p:cNvSpPr>
          <p:nvPr>
            <p:ph type="subTitle" idx="1"/>
          </p:nvPr>
        </p:nvSpPr>
        <p:spPr>
          <a:xfrm>
            <a:off x="388155" y="639900"/>
            <a:ext cx="8277900" cy="28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1500"/>
              <a:buFont typeface="Times New Roman"/>
              <a:buNone/>
              <a:defRPr sz="1500" i="1">
                <a:solidFill>
                  <a:schemeClr val="lt2"/>
                </a:solidFill>
                <a:latin typeface="Times New Roman"/>
                <a:ea typeface="Times New Roman"/>
                <a:cs typeface="Times New Roman"/>
                <a:sym typeface="Times New Roman"/>
              </a:defRPr>
            </a:lvl1pPr>
            <a:lvl2pPr lvl="1" algn="l">
              <a:lnSpc>
                <a:spcPct val="90000"/>
              </a:lnSpc>
              <a:spcBef>
                <a:spcPts val="420"/>
              </a:spcBef>
              <a:spcAft>
                <a:spcPts val="0"/>
              </a:spcAft>
              <a:buSzPts val="1400"/>
              <a:buNone/>
              <a:defRPr/>
            </a:lvl2pPr>
            <a:lvl3pPr lvl="2" algn="l">
              <a:lnSpc>
                <a:spcPct val="90000"/>
              </a:lnSpc>
              <a:spcBef>
                <a:spcPts val="280"/>
              </a:spcBef>
              <a:spcAft>
                <a:spcPts val="0"/>
              </a:spcAft>
              <a:buSzPts val="1400"/>
              <a:buNone/>
              <a:defRPr/>
            </a:lvl3pPr>
            <a:lvl4pPr lvl="3" algn="l">
              <a:lnSpc>
                <a:spcPct val="90000"/>
              </a:lnSpc>
              <a:spcBef>
                <a:spcPts val="280"/>
              </a:spcBef>
              <a:spcAft>
                <a:spcPts val="0"/>
              </a:spcAft>
              <a:buSzPts val="1400"/>
              <a:buNone/>
              <a:defRPr/>
            </a:lvl4pPr>
            <a:lvl5pPr lvl="4" algn="l">
              <a:lnSpc>
                <a:spcPct val="90000"/>
              </a:lnSpc>
              <a:spcBef>
                <a:spcPts val="280"/>
              </a:spcBef>
              <a:spcAft>
                <a:spcPts val="0"/>
              </a:spcAft>
              <a:buSzPts val="1400"/>
              <a:buNone/>
              <a:defRPr/>
            </a:lvl5pPr>
            <a:lvl6pPr lvl="5" algn="l">
              <a:lnSpc>
                <a:spcPct val="90000"/>
              </a:lnSpc>
              <a:spcBef>
                <a:spcPts val="300"/>
              </a:spcBef>
              <a:spcAft>
                <a:spcPts val="0"/>
              </a:spcAft>
              <a:buSzPts val="1400"/>
              <a:buNone/>
              <a:defRPr/>
            </a:lvl6pPr>
            <a:lvl7pPr lvl="6" algn="l">
              <a:lnSpc>
                <a:spcPct val="90000"/>
              </a:lnSpc>
              <a:spcBef>
                <a:spcPts val="300"/>
              </a:spcBef>
              <a:spcAft>
                <a:spcPts val="0"/>
              </a:spcAft>
              <a:buSzPts val="1400"/>
              <a:buNone/>
              <a:defRPr/>
            </a:lvl7pPr>
            <a:lvl8pPr lvl="7" algn="l">
              <a:lnSpc>
                <a:spcPct val="90000"/>
              </a:lnSpc>
              <a:spcBef>
                <a:spcPts val="300"/>
              </a:spcBef>
              <a:spcAft>
                <a:spcPts val="0"/>
              </a:spcAft>
              <a:buSzPts val="1400"/>
              <a:buNone/>
              <a:defRPr/>
            </a:lvl8pPr>
            <a:lvl9pPr lvl="8" algn="l">
              <a:lnSpc>
                <a:spcPct val="90000"/>
              </a:lnSpc>
              <a:spcBef>
                <a:spcPts val="300"/>
              </a:spcBef>
              <a:spcAft>
                <a:spcPts val="0"/>
              </a:spcAft>
              <a:buSzPts val="1400"/>
              <a:buNone/>
              <a:defRPr/>
            </a:lvl9pPr>
          </a:lstStyle>
          <a:p>
            <a:endParaRPr/>
          </a:p>
        </p:txBody>
      </p:sp>
      <p:sp>
        <p:nvSpPr>
          <p:cNvPr id="114" name="Google Shape;114;p76"/>
          <p:cNvSpPr txBox="1">
            <a:spLocks noGrp="1"/>
          </p:cNvSpPr>
          <p:nvPr>
            <p:ph type="body" idx="2"/>
          </p:nvPr>
        </p:nvSpPr>
        <p:spPr>
          <a:xfrm>
            <a:off x="402775" y="1039100"/>
            <a:ext cx="8353500" cy="3532800"/>
          </a:xfrm>
          <a:prstGeom prst="rect">
            <a:avLst/>
          </a:prstGeom>
          <a:noFill/>
          <a:ln>
            <a:noFill/>
          </a:ln>
        </p:spPr>
        <p:txBody>
          <a:bodyPr spcFirstLastPara="1" wrap="square" lIns="0" tIns="0" rIns="0" bIns="0" anchor="t" anchorCtr="0">
            <a:noAutofit/>
          </a:bodyPr>
          <a:lstStyle>
            <a:lvl1pPr marL="342900" lvl="0" indent="-238125" algn="l">
              <a:lnSpc>
                <a:spcPct val="90000"/>
              </a:lnSpc>
              <a:spcBef>
                <a:spcPts val="0"/>
              </a:spcBef>
              <a:spcAft>
                <a:spcPts val="0"/>
              </a:spcAft>
              <a:buSzPts val="1400"/>
              <a:buChar char="•"/>
              <a:defRPr/>
            </a:lvl1pPr>
            <a:lvl2pPr marL="685800" lvl="1" indent="-238125" algn="l">
              <a:lnSpc>
                <a:spcPct val="90000"/>
              </a:lnSpc>
              <a:spcBef>
                <a:spcPts val="420"/>
              </a:spcBef>
              <a:spcAft>
                <a:spcPts val="0"/>
              </a:spcAft>
              <a:buSzPts val="1400"/>
              <a:buChar char="–"/>
              <a:defRPr/>
            </a:lvl2pPr>
            <a:lvl3pPr marL="1028700" lvl="2" indent="-238125" algn="l">
              <a:lnSpc>
                <a:spcPct val="90000"/>
              </a:lnSpc>
              <a:spcBef>
                <a:spcPts val="280"/>
              </a:spcBef>
              <a:spcAft>
                <a:spcPts val="0"/>
              </a:spcAft>
              <a:buSzPts val="1400"/>
              <a:buChar char="•"/>
              <a:defRPr/>
            </a:lvl3pPr>
            <a:lvl4pPr marL="1371600" lvl="3" indent="-238125" algn="l">
              <a:lnSpc>
                <a:spcPct val="90000"/>
              </a:lnSpc>
              <a:spcBef>
                <a:spcPts val="280"/>
              </a:spcBef>
              <a:spcAft>
                <a:spcPts val="0"/>
              </a:spcAft>
              <a:buSzPts val="1400"/>
              <a:buChar char="–"/>
              <a:defRPr/>
            </a:lvl4pPr>
            <a:lvl5pPr marL="1714500" lvl="4" indent="-238125" algn="l">
              <a:lnSpc>
                <a:spcPct val="90000"/>
              </a:lnSpc>
              <a:spcBef>
                <a:spcPts val="280"/>
              </a:spcBef>
              <a:spcAft>
                <a:spcPts val="0"/>
              </a:spcAft>
              <a:buSzPts val="1400"/>
              <a:buChar char="»"/>
              <a:defRPr/>
            </a:lvl5pPr>
            <a:lvl6pPr marL="2057400" lvl="5" indent="-238125" algn="l">
              <a:lnSpc>
                <a:spcPct val="90000"/>
              </a:lnSpc>
              <a:spcBef>
                <a:spcPts val="300"/>
              </a:spcBef>
              <a:spcAft>
                <a:spcPts val="0"/>
              </a:spcAft>
              <a:buSzPts val="1400"/>
              <a:buChar char="»"/>
              <a:defRPr/>
            </a:lvl6pPr>
            <a:lvl7pPr marL="2400300" lvl="6" indent="-238125" algn="l">
              <a:lnSpc>
                <a:spcPct val="90000"/>
              </a:lnSpc>
              <a:spcBef>
                <a:spcPts val="300"/>
              </a:spcBef>
              <a:spcAft>
                <a:spcPts val="0"/>
              </a:spcAft>
              <a:buSzPts val="1400"/>
              <a:buChar char="»"/>
              <a:defRPr/>
            </a:lvl7pPr>
            <a:lvl8pPr marL="2743200" lvl="7" indent="-238125" algn="l">
              <a:lnSpc>
                <a:spcPct val="90000"/>
              </a:lnSpc>
              <a:spcBef>
                <a:spcPts val="300"/>
              </a:spcBef>
              <a:spcAft>
                <a:spcPts val="0"/>
              </a:spcAft>
              <a:buSzPts val="1400"/>
              <a:buChar char="»"/>
              <a:defRPr/>
            </a:lvl8pPr>
            <a:lvl9pPr marL="3086100" lvl="8" indent="-238125" algn="l">
              <a:lnSpc>
                <a:spcPct val="90000"/>
              </a:lnSpc>
              <a:spcBef>
                <a:spcPts val="300"/>
              </a:spcBef>
              <a:spcAft>
                <a:spcPts val="0"/>
              </a:spcAft>
              <a:buSzPts val="1400"/>
              <a:buChar char="»"/>
              <a:defRPr/>
            </a:lvl9pPr>
          </a:lstStyle>
          <a:p>
            <a:endParaRPr/>
          </a:p>
        </p:txBody>
      </p:sp>
    </p:spTree>
    <p:extLst>
      <p:ext uri="{BB962C8B-B14F-4D97-AF65-F5344CB8AC3E}">
        <p14:creationId xmlns:p14="http://schemas.microsoft.com/office/powerpoint/2010/main" val="3638003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3_Content slide">
  <p:cSld name="3_Content slide">
    <p:spTree>
      <p:nvGrpSpPr>
        <p:cNvPr id="1" name="Shape 315"/>
        <p:cNvGrpSpPr/>
        <p:nvPr/>
      </p:nvGrpSpPr>
      <p:grpSpPr>
        <a:xfrm>
          <a:off x="0" y="0"/>
          <a:ext cx="0" cy="0"/>
          <a:chOff x="0" y="0"/>
          <a:chExt cx="0" cy="0"/>
        </a:xfrm>
      </p:grpSpPr>
      <p:sp>
        <p:nvSpPr>
          <p:cNvPr id="316" name="Google Shape;316;p80"/>
          <p:cNvSpPr txBox="1">
            <a:spLocks noGrp="1"/>
          </p:cNvSpPr>
          <p:nvPr>
            <p:ph type="title"/>
          </p:nvPr>
        </p:nvSpPr>
        <p:spPr>
          <a:xfrm>
            <a:off x="384176" y="296466"/>
            <a:ext cx="7195343" cy="38548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17" name="Google Shape;317;p80"/>
          <p:cNvSpPr txBox="1">
            <a:spLocks noGrp="1"/>
          </p:cNvSpPr>
          <p:nvPr>
            <p:ph type="body" idx="1"/>
          </p:nvPr>
        </p:nvSpPr>
        <p:spPr>
          <a:xfrm>
            <a:off x="384176" y="1257300"/>
            <a:ext cx="8231186" cy="3293270"/>
          </a:xfrm>
          <a:prstGeom prst="rect">
            <a:avLst/>
          </a:prstGeom>
          <a:noFill/>
          <a:ln>
            <a:noFill/>
          </a:ln>
        </p:spPr>
        <p:txBody>
          <a:bodyPr spcFirstLastPara="1" wrap="square" lIns="0" tIns="0" rIns="0" bIns="0" anchor="t" anchorCtr="0">
            <a:noAutofit/>
          </a:bodyPr>
          <a:lstStyle>
            <a:lvl1pPr marL="342900" lvl="0" indent="-257175" algn="l">
              <a:lnSpc>
                <a:spcPct val="100000"/>
              </a:lnSpc>
              <a:spcBef>
                <a:spcPts val="600"/>
              </a:spcBef>
              <a:spcAft>
                <a:spcPts val="0"/>
              </a:spcAft>
              <a:buClr>
                <a:schemeClr val="dk2"/>
              </a:buClr>
              <a:buSzPts val="1800"/>
              <a:buFont typeface="Montserrat Medium"/>
              <a:buChar char="▪"/>
              <a:defRPr/>
            </a:lvl1pPr>
            <a:lvl2pPr marL="685800" lvl="1" indent="-257175" algn="l">
              <a:lnSpc>
                <a:spcPct val="100000"/>
              </a:lnSpc>
              <a:spcBef>
                <a:spcPts val="150"/>
              </a:spcBef>
              <a:spcAft>
                <a:spcPts val="0"/>
              </a:spcAft>
              <a:buClr>
                <a:schemeClr val="dk2"/>
              </a:buClr>
              <a:buSzPts val="1800"/>
              <a:buFont typeface="Montserrat Medium"/>
              <a:buChar char="—"/>
              <a:defRPr/>
            </a:lvl2pPr>
            <a:lvl3pPr marL="1028700" lvl="2" indent="-257175" algn="l">
              <a:lnSpc>
                <a:spcPct val="100000"/>
              </a:lnSpc>
              <a:spcBef>
                <a:spcPts val="150"/>
              </a:spcBef>
              <a:spcAft>
                <a:spcPts val="0"/>
              </a:spcAft>
              <a:buClr>
                <a:schemeClr val="dk2"/>
              </a:buClr>
              <a:buSzPts val="1800"/>
              <a:buFont typeface="Montserrat Medium"/>
              <a:buChar char="—"/>
              <a:defRPr/>
            </a:lvl3pPr>
            <a:lvl4pPr marL="1371600" lvl="3" indent="-257175" algn="l">
              <a:lnSpc>
                <a:spcPct val="100000"/>
              </a:lnSpc>
              <a:spcBef>
                <a:spcPts val="150"/>
              </a:spcBef>
              <a:spcAft>
                <a:spcPts val="0"/>
              </a:spcAft>
              <a:buClr>
                <a:schemeClr val="dk2"/>
              </a:buClr>
              <a:buSzPts val="1800"/>
              <a:buFont typeface="Montserrat Medium"/>
              <a:buChar char="—"/>
              <a:defRPr/>
            </a:lvl4pPr>
            <a:lvl5pPr marL="1714500" lvl="4" indent="-257175" algn="l">
              <a:lnSpc>
                <a:spcPct val="100000"/>
              </a:lnSpc>
              <a:spcBef>
                <a:spcPts val="150"/>
              </a:spcBef>
              <a:spcAft>
                <a:spcPts val="0"/>
              </a:spcAft>
              <a:buClr>
                <a:schemeClr val="dk2"/>
              </a:buClr>
              <a:buSzPts val="1800"/>
              <a:buFont typeface="Montserrat Medium"/>
              <a:buChar char="—"/>
              <a:defRPr/>
            </a:lvl5pPr>
            <a:lvl6pPr marL="2057400" lvl="5" indent="-257175" algn="l">
              <a:lnSpc>
                <a:spcPct val="100000"/>
              </a:lnSpc>
              <a:spcBef>
                <a:spcPts val="270"/>
              </a:spcBef>
              <a:spcAft>
                <a:spcPts val="0"/>
              </a:spcAft>
              <a:buClr>
                <a:schemeClr val="lt1"/>
              </a:buClr>
              <a:buSzPts val="1800"/>
              <a:buFont typeface="Montserrat Medium"/>
              <a:buChar char="»"/>
              <a:defRPr/>
            </a:lvl6pPr>
            <a:lvl7pPr marL="2400300" lvl="6" indent="-257175" algn="l">
              <a:lnSpc>
                <a:spcPct val="100000"/>
              </a:lnSpc>
              <a:spcBef>
                <a:spcPts val="270"/>
              </a:spcBef>
              <a:spcAft>
                <a:spcPts val="0"/>
              </a:spcAft>
              <a:buClr>
                <a:schemeClr val="lt1"/>
              </a:buClr>
              <a:buSzPts val="1800"/>
              <a:buFont typeface="Montserrat Medium"/>
              <a:buChar char="»"/>
              <a:defRPr/>
            </a:lvl7pPr>
            <a:lvl8pPr marL="2743200" lvl="7" indent="-257175" algn="l">
              <a:lnSpc>
                <a:spcPct val="100000"/>
              </a:lnSpc>
              <a:spcBef>
                <a:spcPts val="270"/>
              </a:spcBef>
              <a:spcAft>
                <a:spcPts val="0"/>
              </a:spcAft>
              <a:buClr>
                <a:schemeClr val="lt1"/>
              </a:buClr>
              <a:buSzPts val="1800"/>
              <a:buFont typeface="Montserrat Medium"/>
              <a:buChar char="»"/>
              <a:defRPr/>
            </a:lvl8pPr>
            <a:lvl9pPr marL="3086100" lvl="8" indent="-257175" algn="l">
              <a:lnSpc>
                <a:spcPct val="100000"/>
              </a:lnSpc>
              <a:spcBef>
                <a:spcPts val="270"/>
              </a:spcBef>
              <a:spcAft>
                <a:spcPts val="0"/>
              </a:spcAft>
              <a:buClr>
                <a:schemeClr val="lt1"/>
              </a:buClr>
              <a:buSzPts val="1800"/>
              <a:buFont typeface="Montserrat Medium"/>
              <a:buChar char="»"/>
              <a:defRPr/>
            </a:lvl9pPr>
          </a:lstStyle>
          <a:p>
            <a:endParaRPr/>
          </a:p>
        </p:txBody>
      </p:sp>
      <p:sp>
        <p:nvSpPr>
          <p:cNvPr id="318" name="Google Shape;318;p80"/>
          <p:cNvSpPr txBox="1">
            <a:spLocks noGrp="1"/>
          </p:cNvSpPr>
          <p:nvPr>
            <p:ph type="body" idx="2"/>
          </p:nvPr>
        </p:nvSpPr>
        <p:spPr>
          <a:xfrm>
            <a:off x="384174" y="690766"/>
            <a:ext cx="7195345" cy="309646"/>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600"/>
              </a:spcBef>
              <a:spcAft>
                <a:spcPts val="0"/>
              </a:spcAft>
              <a:buClr>
                <a:schemeClr val="lt2"/>
              </a:buClr>
              <a:buSzPts val="2400"/>
              <a:buFont typeface="Arial"/>
              <a:buNone/>
              <a:defRPr sz="1800" b="0" i="1">
                <a:solidFill>
                  <a:schemeClr val="lt2"/>
                </a:solidFill>
                <a:latin typeface="Arial"/>
                <a:ea typeface="Arial"/>
                <a:cs typeface="Arial"/>
                <a:sym typeface="Arial"/>
              </a:defRPr>
            </a:lvl1pPr>
            <a:lvl2pPr marL="685800" lvl="1" indent="-171450" algn="l">
              <a:lnSpc>
                <a:spcPct val="100000"/>
              </a:lnSpc>
              <a:spcBef>
                <a:spcPts val="150"/>
              </a:spcBef>
              <a:spcAft>
                <a:spcPts val="0"/>
              </a:spcAft>
              <a:buClr>
                <a:schemeClr val="dk2"/>
              </a:buClr>
              <a:buSzPts val="2000"/>
              <a:buFont typeface="Montserrat Medium"/>
              <a:buNone/>
              <a:defRPr sz="1500" b="1"/>
            </a:lvl2pPr>
            <a:lvl3pPr marL="1028700" lvl="2" indent="-171450" algn="l">
              <a:lnSpc>
                <a:spcPct val="100000"/>
              </a:lnSpc>
              <a:spcBef>
                <a:spcPts val="150"/>
              </a:spcBef>
              <a:spcAft>
                <a:spcPts val="0"/>
              </a:spcAft>
              <a:buClr>
                <a:schemeClr val="dk2"/>
              </a:buClr>
              <a:buSzPts val="1800"/>
              <a:buFont typeface="Montserrat Medium"/>
              <a:buNone/>
              <a:defRPr sz="1350" b="1"/>
            </a:lvl3pPr>
            <a:lvl4pPr marL="1371600" lvl="3" indent="-171450" algn="l">
              <a:lnSpc>
                <a:spcPct val="100000"/>
              </a:lnSpc>
              <a:spcBef>
                <a:spcPts val="150"/>
              </a:spcBef>
              <a:spcAft>
                <a:spcPts val="0"/>
              </a:spcAft>
              <a:buClr>
                <a:schemeClr val="dk2"/>
              </a:buClr>
              <a:buSzPts val="1600"/>
              <a:buFont typeface="Montserrat Medium"/>
              <a:buNone/>
              <a:defRPr sz="1200" b="1"/>
            </a:lvl4pPr>
            <a:lvl5pPr marL="1714500" lvl="4" indent="-171450" algn="l">
              <a:lnSpc>
                <a:spcPct val="100000"/>
              </a:lnSpc>
              <a:spcBef>
                <a:spcPts val="150"/>
              </a:spcBef>
              <a:spcAft>
                <a:spcPts val="0"/>
              </a:spcAft>
              <a:buClr>
                <a:schemeClr val="dk2"/>
              </a:buClr>
              <a:buSzPts val="1600"/>
              <a:buFont typeface="Montserrat Medium"/>
              <a:buNone/>
              <a:defRPr sz="1200" b="1"/>
            </a:lvl5pPr>
            <a:lvl6pPr marL="2057400" lvl="5" indent="-171450" algn="l">
              <a:lnSpc>
                <a:spcPct val="100000"/>
              </a:lnSpc>
              <a:spcBef>
                <a:spcPts val="240"/>
              </a:spcBef>
              <a:spcAft>
                <a:spcPts val="0"/>
              </a:spcAft>
              <a:buClr>
                <a:schemeClr val="lt1"/>
              </a:buClr>
              <a:buSzPts val="1600"/>
              <a:buFont typeface="Arial"/>
              <a:buNone/>
              <a:defRPr sz="1200" b="1"/>
            </a:lvl6pPr>
            <a:lvl7pPr marL="2400300" lvl="6" indent="-171450" algn="l">
              <a:lnSpc>
                <a:spcPct val="100000"/>
              </a:lnSpc>
              <a:spcBef>
                <a:spcPts val="240"/>
              </a:spcBef>
              <a:spcAft>
                <a:spcPts val="0"/>
              </a:spcAft>
              <a:buClr>
                <a:schemeClr val="lt1"/>
              </a:buClr>
              <a:buSzPts val="1600"/>
              <a:buFont typeface="Arial"/>
              <a:buNone/>
              <a:defRPr sz="1200" b="1"/>
            </a:lvl7pPr>
            <a:lvl8pPr marL="2743200" lvl="7" indent="-171450" algn="l">
              <a:lnSpc>
                <a:spcPct val="100000"/>
              </a:lnSpc>
              <a:spcBef>
                <a:spcPts val="240"/>
              </a:spcBef>
              <a:spcAft>
                <a:spcPts val="0"/>
              </a:spcAft>
              <a:buClr>
                <a:schemeClr val="lt1"/>
              </a:buClr>
              <a:buSzPts val="1600"/>
              <a:buFont typeface="Arial"/>
              <a:buNone/>
              <a:defRPr sz="1200" b="1"/>
            </a:lvl8pPr>
            <a:lvl9pPr marL="3086100" lvl="8" indent="-171450" algn="l">
              <a:lnSpc>
                <a:spcPct val="100000"/>
              </a:lnSpc>
              <a:spcBef>
                <a:spcPts val="240"/>
              </a:spcBef>
              <a:spcAft>
                <a:spcPts val="0"/>
              </a:spcAft>
              <a:buClr>
                <a:schemeClr val="lt1"/>
              </a:buClr>
              <a:buSzPts val="1600"/>
              <a:buFont typeface="Arial"/>
              <a:buNone/>
              <a:defRPr sz="1200" b="1"/>
            </a:lvl9pPr>
          </a:lstStyle>
          <a:p>
            <a:endParaRPr/>
          </a:p>
        </p:txBody>
      </p:sp>
      <p:sp>
        <p:nvSpPr>
          <p:cNvPr id="319" name="Google Shape;319;p80"/>
          <p:cNvSpPr txBox="1">
            <a:spLocks noGrp="1"/>
          </p:cNvSpPr>
          <p:nvPr>
            <p:ph type="ftr" idx="11"/>
          </p:nvPr>
        </p:nvSpPr>
        <p:spPr>
          <a:xfrm>
            <a:off x="817685" y="4767263"/>
            <a:ext cx="5090196" cy="273844"/>
          </a:xfrm>
          <a:prstGeom prst="rect">
            <a:avLst/>
          </a:prstGeom>
          <a:noFill/>
          <a:ln>
            <a:noFill/>
          </a:ln>
        </p:spPr>
        <p:txBody>
          <a:bodyPr spcFirstLastPara="1" wrap="square" lIns="0" tIns="0" rIns="0" bIns="0" anchor="b" anchorCtr="0">
            <a:noAutofit/>
          </a:bodyPr>
          <a:lstStyle>
            <a:lvl1pPr lvl="0" algn="l">
              <a:lnSpc>
                <a:spcPct val="100000"/>
              </a:lnSpc>
              <a:spcBef>
                <a:spcPts val="675"/>
              </a:spcBef>
              <a:spcAft>
                <a:spcPts val="0"/>
              </a:spcAft>
              <a:buClr>
                <a:schemeClr val="lt2"/>
              </a:buClr>
              <a:buSzPts val="1400"/>
              <a:buFont typeface="Montserrat Medium"/>
              <a:buNone/>
              <a:defRPr/>
            </a:lvl1pPr>
            <a:lvl2pPr lvl="1" algn="l">
              <a:lnSpc>
                <a:spcPct val="100000"/>
              </a:lnSpc>
              <a:spcBef>
                <a:spcPts val="675"/>
              </a:spcBef>
              <a:spcAft>
                <a:spcPts val="0"/>
              </a:spcAft>
              <a:buClr>
                <a:schemeClr val="dk1"/>
              </a:buClr>
              <a:buSzPts val="1400"/>
              <a:buFont typeface="Montserrat Medium"/>
              <a:buNone/>
              <a:defRPr/>
            </a:lvl2pPr>
            <a:lvl3pPr lvl="2" algn="l">
              <a:lnSpc>
                <a:spcPct val="100000"/>
              </a:lnSpc>
              <a:spcBef>
                <a:spcPts val="675"/>
              </a:spcBef>
              <a:spcAft>
                <a:spcPts val="0"/>
              </a:spcAft>
              <a:buClr>
                <a:schemeClr val="dk1"/>
              </a:buClr>
              <a:buSzPts val="1400"/>
              <a:buFont typeface="Montserrat Medium"/>
              <a:buNone/>
              <a:defRPr/>
            </a:lvl3pPr>
            <a:lvl4pPr lvl="3" algn="l">
              <a:lnSpc>
                <a:spcPct val="100000"/>
              </a:lnSpc>
              <a:spcBef>
                <a:spcPts val="675"/>
              </a:spcBef>
              <a:spcAft>
                <a:spcPts val="0"/>
              </a:spcAft>
              <a:buClr>
                <a:schemeClr val="dk1"/>
              </a:buClr>
              <a:buSzPts val="1400"/>
              <a:buFont typeface="Montserrat Medium"/>
              <a:buNone/>
              <a:defRPr/>
            </a:lvl4pPr>
            <a:lvl5pPr lvl="4" algn="l">
              <a:lnSpc>
                <a:spcPct val="100000"/>
              </a:lnSpc>
              <a:spcBef>
                <a:spcPts val="675"/>
              </a:spcBef>
              <a:spcAft>
                <a:spcPts val="0"/>
              </a:spcAft>
              <a:buClr>
                <a:schemeClr val="dk1"/>
              </a:buClr>
              <a:buSzPts val="1400"/>
              <a:buFont typeface="Montserrat Medium"/>
              <a:buNone/>
              <a:defRPr/>
            </a:lvl5pPr>
            <a:lvl6pPr lvl="5" algn="l">
              <a:lnSpc>
                <a:spcPct val="100000"/>
              </a:lnSpc>
              <a:spcBef>
                <a:spcPts val="0"/>
              </a:spcBef>
              <a:spcAft>
                <a:spcPts val="0"/>
              </a:spcAft>
              <a:buClr>
                <a:schemeClr val="dk1"/>
              </a:buClr>
              <a:buSzPts val="1400"/>
              <a:buFont typeface="Montserrat Medium"/>
              <a:buNone/>
              <a:defRPr/>
            </a:lvl6pPr>
            <a:lvl7pPr lvl="6" algn="l">
              <a:lnSpc>
                <a:spcPct val="100000"/>
              </a:lnSpc>
              <a:spcBef>
                <a:spcPts val="0"/>
              </a:spcBef>
              <a:spcAft>
                <a:spcPts val="0"/>
              </a:spcAft>
              <a:buClr>
                <a:schemeClr val="dk1"/>
              </a:buClr>
              <a:buSzPts val="1400"/>
              <a:buFont typeface="Montserrat Medium"/>
              <a:buNone/>
              <a:defRPr/>
            </a:lvl7pPr>
            <a:lvl8pPr lvl="7" algn="l">
              <a:lnSpc>
                <a:spcPct val="100000"/>
              </a:lnSpc>
              <a:spcBef>
                <a:spcPts val="0"/>
              </a:spcBef>
              <a:spcAft>
                <a:spcPts val="0"/>
              </a:spcAft>
              <a:buClr>
                <a:schemeClr val="dk1"/>
              </a:buClr>
              <a:buSzPts val="1400"/>
              <a:buFont typeface="Montserrat Medium"/>
              <a:buNone/>
              <a:defRPr/>
            </a:lvl8pPr>
            <a:lvl9pPr lvl="8" algn="l">
              <a:lnSpc>
                <a:spcPct val="100000"/>
              </a:lnSpc>
              <a:spcBef>
                <a:spcPts val="0"/>
              </a:spcBef>
              <a:spcAft>
                <a:spcPts val="0"/>
              </a:spcAft>
              <a:buClr>
                <a:schemeClr val="dk1"/>
              </a:buClr>
              <a:buSzPts val="1400"/>
              <a:buFont typeface="Montserrat Medium"/>
              <a:buNone/>
              <a:defRPr/>
            </a:lvl9pPr>
          </a:lstStyle>
          <a:p>
            <a:endParaRPr/>
          </a:p>
        </p:txBody>
      </p:sp>
      <p:sp>
        <p:nvSpPr>
          <p:cNvPr id="320" name="Google Shape;320;p80"/>
          <p:cNvSpPr txBox="1">
            <a:spLocks noGrp="1"/>
          </p:cNvSpPr>
          <p:nvPr>
            <p:ph type="sldNum" idx="12"/>
          </p:nvPr>
        </p:nvSpPr>
        <p:spPr>
          <a:xfrm>
            <a:off x="384177" y="4767263"/>
            <a:ext cx="308768" cy="273844"/>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900" b="0" i="0" u="none" strike="noStrike" cap="none">
                <a:solidFill>
                  <a:srgbClr val="7F7F7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714767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Content (Slate)">
  <p:cSld name="Title and Content (Slate)">
    <p:spTree>
      <p:nvGrpSpPr>
        <p:cNvPr id="1" name="Shape 321"/>
        <p:cNvGrpSpPr/>
        <p:nvPr/>
      </p:nvGrpSpPr>
      <p:grpSpPr>
        <a:xfrm>
          <a:off x="0" y="0"/>
          <a:ext cx="0" cy="0"/>
          <a:chOff x="0" y="0"/>
          <a:chExt cx="0" cy="0"/>
        </a:xfrm>
      </p:grpSpPr>
      <p:sp>
        <p:nvSpPr>
          <p:cNvPr id="322" name="Google Shape;322;p82"/>
          <p:cNvSpPr txBox="1">
            <a:spLocks noGrp="1"/>
          </p:cNvSpPr>
          <p:nvPr>
            <p:ph type="body" idx="1"/>
          </p:nvPr>
        </p:nvSpPr>
        <p:spPr>
          <a:xfrm>
            <a:off x="397670" y="1045328"/>
            <a:ext cx="8353425" cy="3530226"/>
          </a:xfrm>
          <a:prstGeom prst="rect">
            <a:avLst/>
          </a:prstGeom>
          <a:noFill/>
          <a:ln>
            <a:noFill/>
          </a:ln>
        </p:spPr>
        <p:txBody>
          <a:bodyPr spcFirstLastPara="1" wrap="square" lIns="0" tIns="0" rIns="0" bIns="0" anchor="t" anchorCtr="0">
            <a:noAutofit/>
          </a:bodyPr>
          <a:lstStyle>
            <a:lvl1pPr marL="342900" lvl="0" indent="-260366" algn="l">
              <a:spcBef>
                <a:spcPts val="1050"/>
              </a:spcBef>
              <a:spcAft>
                <a:spcPts val="0"/>
              </a:spcAft>
              <a:buClr>
                <a:schemeClr val="dk2"/>
              </a:buClr>
              <a:buSzPts val="1867"/>
              <a:buFont typeface="Montserrat Medium"/>
              <a:buChar char="•"/>
              <a:defRPr sz="1400"/>
            </a:lvl1pPr>
            <a:lvl2pPr marL="685800" lvl="1" indent="-260366" algn="l">
              <a:spcBef>
                <a:spcPts val="420"/>
              </a:spcBef>
              <a:spcAft>
                <a:spcPts val="0"/>
              </a:spcAft>
              <a:buClr>
                <a:schemeClr val="dk2"/>
              </a:buClr>
              <a:buSzPts val="1867"/>
              <a:buFont typeface="Montserrat Medium"/>
              <a:buChar char="–"/>
              <a:defRPr sz="1400"/>
            </a:lvl2pPr>
            <a:lvl3pPr marL="1028700" lvl="2" indent="-260366" algn="l">
              <a:spcBef>
                <a:spcPts val="280"/>
              </a:spcBef>
              <a:spcAft>
                <a:spcPts val="0"/>
              </a:spcAft>
              <a:buClr>
                <a:schemeClr val="dk2"/>
              </a:buClr>
              <a:buSzPts val="1867"/>
              <a:buFont typeface="Montserrat Medium"/>
              <a:buChar char="•"/>
              <a:defRPr sz="1400"/>
            </a:lvl3pPr>
            <a:lvl4pPr marL="1371600" lvl="3" indent="-260366" algn="l">
              <a:spcBef>
                <a:spcPts val="280"/>
              </a:spcBef>
              <a:spcAft>
                <a:spcPts val="0"/>
              </a:spcAft>
              <a:buClr>
                <a:schemeClr val="dk2"/>
              </a:buClr>
              <a:buSzPts val="1867"/>
              <a:buFont typeface="Montserrat Medium"/>
              <a:buChar char="–"/>
              <a:defRPr sz="1400"/>
            </a:lvl4pPr>
            <a:lvl5pPr marL="1714500" lvl="4" indent="-260366" algn="l">
              <a:spcBef>
                <a:spcPts val="280"/>
              </a:spcBef>
              <a:spcAft>
                <a:spcPts val="0"/>
              </a:spcAft>
              <a:buClr>
                <a:schemeClr val="dk2"/>
              </a:buClr>
              <a:buSzPts val="1867"/>
              <a:buFont typeface="Montserrat Medium"/>
              <a:buChar char="»"/>
              <a:defRPr sz="1400"/>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23" name="Google Shape;323;p82"/>
          <p:cNvSpPr txBox="1">
            <a:spLocks noGrp="1"/>
          </p:cNvSpPr>
          <p:nvPr>
            <p:ph type="ftr" idx="11"/>
          </p:nvPr>
        </p:nvSpPr>
        <p:spPr>
          <a:xfrm>
            <a:off x="1032934" y="4722348"/>
            <a:ext cx="5809927" cy="35765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82"/>
          <p:cNvSpPr txBox="1">
            <a:spLocks noGrp="1"/>
          </p:cNvSpPr>
          <p:nvPr>
            <p:ph type="sldNum" idx="12"/>
          </p:nvPr>
        </p:nvSpPr>
        <p:spPr>
          <a:xfrm>
            <a:off x="397670" y="4720519"/>
            <a:ext cx="538120" cy="136106"/>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GB" smtClean="0"/>
              <a:pPr/>
              <a:t>‹#›</a:t>
            </a:fld>
            <a:endParaRPr lang="en-GB"/>
          </a:p>
        </p:txBody>
      </p:sp>
      <p:sp>
        <p:nvSpPr>
          <p:cNvPr id="325" name="Google Shape;325;p82"/>
          <p:cNvSpPr txBox="1">
            <a:spLocks noGrp="1"/>
          </p:cNvSpPr>
          <p:nvPr>
            <p:ph type="body" idx="2"/>
          </p:nvPr>
        </p:nvSpPr>
        <p:spPr>
          <a:xfrm>
            <a:off x="397670" y="640726"/>
            <a:ext cx="7371703" cy="287048"/>
          </a:xfrm>
          <a:prstGeom prst="rect">
            <a:avLst/>
          </a:prstGeom>
          <a:noFill/>
          <a:ln>
            <a:noFill/>
          </a:ln>
        </p:spPr>
        <p:txBody>
          <a:bodyPr spcFirstLastPara="1" wrap="square" lIns="0" tIns="0" rIns="0" bIns="0" anchor="t" anchorCtr="0">
            <a:noAutofit/>
          </a:bodyPr>
          <a:lstStyle>
            <a:lvl1pPr marL="342900" lvl="0" indent="-171450" algn="l">
              <a:spcBef>
                <a:spcPts val="1200"/>
              </a:spcBef>
              <a:spcAft>
                <a:spcPts val="0"/>
              </a:spcAft>
              <a:buClr>
                <a:schemeClr val="lt2"/>
              </a:buClr>
              <a:buSzPts val="2133"/>
              <a:buFont typeface="Arial"/>
              <a:buNone/>
              <a:defRPr sz="1600" b="0" i="1">
                <a:solidFill>
                  <a:schemeClr val="lt2"/>
                </a:solidFill>
                <a:latin typeface="Arial"/>
                <a:ea typeface="Arial"/>
                <a:cs typeface="Arial"/>
                <a:sym typeface="Arial"/>
              </a:defRPr>
            </a:lvl1pPr>
            <a:lvl2pPr marL="685800" lvl="1" indent="-171450" algn="l">
              <a:spcBef>
                <a:spcPts val="420"/>
              </a:spcBef>
              <a:spcAft>
                <a:spcPts val="0"/>
              </a:spcAft>
              <a:buClr>
                <a:schemeClr val="lt2"/>
              </a:buClr>
              <a:buSzPts val="1867"/>
              <a:buFont typeface="Montserrat Medium"/>
              <a:buNone/>
              <a:defRPr sz="1400" b="1">
                <a:solidFill>
                  <a:schemeClr val="lt2"/>
                </a:solidFill>
              </a:defRPr>
            </a:lvl2pPr>
            <a:lvl3pPr marL="1028700" lvl="2" indent="-171450" algn="l">
              <a:spcBef>
                <a:spcPts val="280"/>
              </a:spcBef>
              <a:spcAft>
                <a:spcPts val="0"/>
              </a:spcAft>
              <a:buClr>
                <a:schemeClr val="lt2"/>
              </a:buClr>
              <a:buSzPts val="1867"/>
              <a:buFont typeface="Montserrat Medium"/>
              <a:buNone/>
              <a:defRPr sz="1400" b="1">
                <a:solidFill>
                  <a:schemeClr val="lt2"/>
                </a:solidFill>
              </a:defRPr>
            </a:lvl3pPr>
            <a:lvl4pPr marL="1371600" lvl="3" indent="-171450" algn="l">
              <a:spcBef>
                <a:spcPts val="280"/>
              </a:spcBef>
              <a:spcAft>
                <a:spcPts val="0"/>
              </a:spcAft>
              <a:buClr>
                <a:schemeClr val="lt2"/>
              </a:buClr>
              <a:buSzPts val="1867"/>
              <a:buFont typeface="Montserrat Medium"/>
              <a:buNone/>
              <a:defRPr sz="1400" b="1">
                <a:solidFill>
                  <a:schemeClr val="lt2"/>
                </a:solidFill>
              </a:defRPr>
            </a:lvl4pPr>
            <a:lvl5pPr marL="1714500" lvl="4" indent="-171450" algn="l">
              <a:spcBef>
                <a:spcPts val="280"/>
              </a:spcBef>
              <a:spcAft>
                <a:spcPts val="0"/>
              </a:spcAft>
              <a:buClr>
                <a:schemeClr val="lt2"/>
              </a:buClr>
              <a:buSzPts val="1867"/>
              <a:buFont typeface="Montserrat Medium"/>
              <a:buNone/>
              <a:defRPr sz="1400" b="1">
                <a:solidFill>
                  <a:schemeClr val="lt2"/>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26" name="Google Shape;326;p82"/>
          <p:cNvSpPr txBox="1">
            <a:spLocks noGrp="1"/>
          </p:cNvSpPr>
          <p:nvPr>
            <p:ph type="title"/>
          </p:nvPr>
        </p:nvSpPr>
        <p:spPr>
          <a:xfrm>
            <a:off x="388144" y="317162"/>
            <a:ext cx="7381229" cy="2857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474735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3_Title and Content (Slate)">
  <p:cSld name="3_Title and Content (Slate)">
    <p:spTree>
      <p:nvGrpSpPr>
        <p:cNvPr id="1" name="Shape 332"/>
        <p:cNvGrpSpPr/>
        <p:nvPr/>
      </p:nvGrpSpPr>
      <p:grpSpPr>
        <a:xfrm>
          <a:off x="0" y="0"/>
          <a:ext cx="0" cy="0"/>
          <a:chOff x="0" y="0"/>
          <a:chExt cx="0" cy="0"/>
        </a:xfrm>
      </p:grpSpPr>
      <p:sp>
        <p:nvSpPr>
          <p:cNvPr id="333" name="Google Shape;333;p84"/>
          <p:cNvSpPr txBox="1">
            <a:spLocks noGrp="1"/>
          </p:cNvSpPr>
          <p:nvPr>
            <p:ph type="ftr" idx="11"/>
          </p:nvPr>
        </p:nvSpPr>
        <p:spPr>
          <a:xfrm>
            <a:off x="1032934" y="4722348"/>
            <a:ext cx="5809927" cy="35765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84"/>
          <p:cNvSpPr txBox="1">
            <a:spLocks noGrp="1"/>
          </p:cNvSpPr>
          <p:nvPr>
            <p:ph type="sldNum" idx="12"/>
          </p:nvPr>
        </p:nvSpPr>
        <p:spPr>
          <a:xfrm>
            <a:off x="397670" y="4720519"/>
            <a:ext cx="538120" cy="136106"/>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GB" smtClean="0"/>
              <a:pPr/>
              <a:t>‹#›</a:t>
            </a:fld>
            <a:endParaRPr lang="en-GB"/>
          </a:p>
        </p:txBody>
      </p:sp>
      <p:pic>
        <p:nvPicPr>
          <p:cNvPr id="335" name="Google Shape;335;p84"/>
          <p:cNvPicPr preferRelativeResize="0"/>
          <p:nvPr/>
        </p:nvPicPr>
        <p:blipFill rotWithShape="1">
          <a:blip r:embed="rId2" cstate="print">
            <a:alphaModFix amt="40000"/>
          </a:blip>
          <a:srcRect l="67308" r="15086" b="72549"/>
          <a:stretch/>
        </p:blipFill>
        <p:spPr>
          <a:xfrm rot="10800000">
            <a:off x="8128000" y="-1"/>
            <a:ext cx="1016001" cy="816815"/>
          </a:xfrm>
          <a:prstGeom prst="rect">
            <a:avLst/>
          </a:prstGeom>
          <a:noFill/>
          <a:ln>
            <a:noFill/>
          </a:ln>
        </p:spPr>
      </p:pic>
      <p:sp>
        <p:nvSpPr>
          <p:cNvPr id="336" name="Google Shape;336;p84"/>
          <p:cNvSpPr txBox="1">
            <a:spLocks noGrp="1"/>
          </p:cNvSpPr>
          <p:nvPr>
            <p:ph type="title"/>
          </p:nvPr>
        </p:nvSpPr>
        <p:spPr>
          <a:xfrm>
            <a:off x="388144" y="317162"/>
            <a:ext cx="7381229" cy="2857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385826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Slat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507DB92A-46B3-DF4A-AA7B-288EC5914284}" type="datetime1">
              <a:rPr lang="de-DE" smtClean="0">
                <a:solidFill>
                  <a:srgbClr val="FFFFFF"/>
                </a:solidFill>
              </a:rPr>
              <a:pPr/>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a:extLst>
              <a:ext uri="{FF2B5EF4-FFF2-40B4-BE49-F238E27FC236}">
                <a16:creationId xmlns:a16="http://schemas.microsoft.com/office/drawing/2014/main" id="{331B5B19-78EF-41D7-B7E0-CD57B9855655}"/>
              </a:ext>
            </a:extLst>
          </p:cNvPr>
          <p:cNvSpPr/>
          <p:nvPr userDrawn="1"/>
        </p:nvSpPr>
        <p:spPr>
          <a:xfrm>
            <a:off x="722710" y="4731744"/>
            <a:ext cx="4743370" cy="184666"/>
          </a:xfrm>
          <a:prstGeom prst="rect">
            <a:avLst/>
          </a:prstGeom>
        </p:spPr>
        <p:txBody>
          <a:bodyPr wrap="square" lIns="0" tIns="0" rIns="0" bIns="0">
            <a:spAutoFit/>
          </a:bodyPr>
          <a:lstStyle/>
          <a:p>
            <a:pPr defTabSz="707780"/>
            <a:r>
              <a:rPr lang="en-GB" sz="600" dirty="0">
                <a:solidFill>
                  <a:srgbClr val="FFFFFF"/>
                </a:solidFill>
                <a:ea typeface="Imago" charset="0"/>
                <a:cs typeface="Imago" charset="0"/>
              </a:rPr>
              <a:t>Foundation Medicine</a:t>
            </a:r>
            <a:r>
              <a:rPr lang="en-GB" sz="600" baseline="30000" dirty="0">
                <a:solidFill>
                  <a:srgbClr val="FFFFFF"/>
                </a:solidFill>
                <a:ea typeface="Imago" charset="0"/>
                <a:cs typeface="Imago" charset="0"/>
              </a:rPr>
              <a:t>®</a:t>
            </a:r>
            <a:r>
              <a:rPr lang="en-GB" sz="600" dirty="0">
                <a:solidFill>
                  <a:srgbClr val="FFFFFF"/>
                </a:solidFill>
                <a:ea typeface="Imago" charset="0"/>
                <a:cs typeface="Imago" charset="0"/>
              </a:rPr>
              <a:t> and</a:t>
            </a:r>
            <a:r>
              <a:rPr lang="en-GB" sz="600" baseline="30000" dirty="0">
                <a:solidFill>
                  <a:srgbClr val="FFFFFF"/>
                </a:solidFill>
                <a:ea typeface="Imago" charset="0"/>
                <a:cs typeface="Imago" charset="0"/>
              </a:rPr>
              <a:t> </a:t>
            </a:r>
            <a:r>
              <a:rPr lang="en-GB" sz="600" dirty="0">
                <a:solidFill>
                  <a:srgbClr val="FFFFFF"/>
                </a:solidFill>
                <a:ea typeface="Imago" charset="0"/>
                <a:cs typeface="Imago" charset="0"/>
              </a:rPr>
              <a:t>FoundationOne</a:t>
            </a:r>
            <a:r>
              <a:rPr lang="en-GB" sz="600" baseline="30000" dirty="0">
                <a:solidFill>
                  <a:srgbClr val="FFFFFF"/>
                </a:solidFill>
                <a:ea typeface="Imago" charset="0"/>
                <a:cs typeface="Imago" charset="0"/>
              </a:rPr>
              <a:t>®</a:t>
            </a:r>
            <a:r>
              <a:rPr lang="en-GB" sz="600" dirty="0">
                <a:solidFill>
                  <a:srgbClr val="FFFFFF"/>
                </a:solidFill>
                <a:ea typeface="Imago" charset="0"/>
                <a:cs typeface="Imago" charset="0"/>
              </a:rPr>
              <a:t> are registered trademarks of Foundation Medicine, Inc.</a:t>
            </a:r>
          </a:p>
          <a:p>
            <a:pPr defTabSz="707780"/>
            <a:r>
              <a:rPr lang="en-GB" sz="600" dirty="0">
                <a:solidFill>
                  <a:srgbClr val="FFFFFF"/>
                </a:solidFill>
                <a:ea typeface="Imago" charset="0"/>
                <a:cs typeface="Imago" charset="0"/>
              </a:rPr>
              <a:t>Roche is the licensed distributor of Foundation Medicine products outside of the United States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s (Slate)">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p>
        </p:txBody>
      </p:sp>
      <p:sp>
        <p:nvSpPr>
          <p:cNvPr id="4" name="Foliennummernplatzhalter 3"/>
          <p:cNvSpPr>
            <a:spLocks noGrp="1"/>
          </p:cNvSpPr>
          <p:nvPr userDrawn="1">
            <p:ph type="sldNum" sz="quarter" idx="19"/>
          </p:nvPr>
        </p:nvSpPr>
        <p:spPr/>
        <p:txBody>
          <a:bodyPr/>
          <a:lstStyle/>
          <a:p>
            <a:fld id="{7202D0CF-664C-0A4C-BD7E-20EAA7EADCC1}" type="slidenum">
              <a:rPr lang="de-DE" smtClean="0"/>
              <a:pPr/>
              <a:t>‹#›</a:t>
            </a:fld>
            <a:endParaRPr lang="de-DE"/>
          </a:p>
        </p:txBody>
      </p:sp>
      <p:cxnSp>
        <p:nvCxnSpPr>
          <p:cNvPr id="29" name="Straight Connector 7"/>
          <p:cNvCxnSpPr/>
          <p:nvPr userDrawn="1"/>
        </p:nvCxnSpPr>
        <p:spPr>
          <a:xfrm>
            <a:off x="2591155"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26"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98"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1"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4"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5"/>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Fir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D4146CC1-FED5-034F-9836-7265740210A6}" type="datetime1">
              <a:rPr lang="de-DE" smtClean="0">
                <a:solidFill>
                  <a:srgbClr val="FFFFFF"/>
                </a:solidFill>
              </a:rPr>
              <a:pPr/>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p:cNvSpPr/>
          <p:nvPr userDrawn="1"/>
        </p:nvSpPr>
        <p:spPr>
          <a:xfrm>
            <a:off x="722717" y="4880025"/>
            <a:ext cx="3760387" cy="92333"/>
          </a:xfrm>
          <a:prstGeom prst="rect">
            <a:avLst/>
          </a:prstGeom>
        </p:spPr>
        <p:txBody>
          <a:bodyPr wrap="square" lIns="0" tIns="0" rIns="0" bIns="0">
            <a:spAutoFit/>
          </a:bodyPr>
          <a:lstStyle/>
          <a:p>
            <a:pPr defTabSz="707780"/>
            <a:r>
              <a:rPr lang="en-GB" sz="600" dirty="0">
                <a:solidFill>
                  <a:srgbClr val="FFFFFF"/>
                </a:solidFill>
                <a:ea typeface="Imago" charset="0"/>
                <a:cs typeface="Imago" charset="0"/>
              </a:rPr>
              <a:t>Confidential – Strictly for Internal Use</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Sea">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BFDC9B24-DD16-5B48-83F0-8123A10EF7F2}" type="datetime1">
              <a:rPr lang="de-DE" smtClean="0">
                <a:solidFill>
                  <a:srgbClr val="FFFFFF"/>
                </a:solidFill>
              </a:rPr>
              <a:pPr/>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4" name="Bild 13"/>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p:cNvSpPr/>
          <p:nvPr userDrawn="1"/>
        </p:nvSpPr>
        <p:spPr>
          <a:xfrm>
            <a:off x="722717" y="4880025"/>
            <a:ext cx="3760387" cy="92333"/>
          </a:xfrm>
          <a:prstGeom prst="rect">
            <a:avLst/>
          </a:prstGeom>
        </p:spPr>
        <p:txBody>
          <a:bodyPr wrap="square" lIns="0" tIns="0" rIns="0" bIns="0">
            <a:spAutoFit/>
          </a:bodyPr>
          <a:lstStyle/>
          <a:p>
            <a:pPr defTabSz="707780"/>
            <a:r>
              <a:rPr lang="en-GB" sz="600" dirty="0">
                <a:solidFill>
                  <a:srgbClr val="FFFFFF"/>
                </a:solidFill>
                <a:ea typeface="Imago" charset="0"/>
                <a:cs typeface="Imago" charset="0"/>
              </a:rPr>
              <a:t>Confidential – Strictly for Internal Use</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ppendix Slate">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dirty="0">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ppendix Fire">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dirty="0">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ppendix Sea">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dirty="0">
              <a:solidFill>
                <a:srgbClr val="FFFFFF"/>
              </a:solidFill>
              <a:latin typeface="GT Sectra Regular"/>
            </a:endParaRPr>
          </a:p>
        </p:txBody>
      </p:sp>
      <p:sp>
        <p:nvSpPr>
          <p:cNvPr id="12"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Slide Slate">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sp>
        <p:nvSpPr>
          <p:cNvPr id="14"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7"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Sla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3" name="Title 12"/>
          <p:cNvSpPr>
            <a:spLocks noGrp="1"/>
          </p:cNvSpPr>
          <p:nvPr>
            <p:ph type="title" hasCustomPrompt="1"/>
          </p:nvPr>
        </p:nvSpPr>
        <p:spPr/>
        <p:txBody>
          <a:bodyPr/>
          <a:lstStyle>
            <a:lvl1pPr>
              <a:defRPr i="0"/>
            </a:lvl1pPr>
          </a:lstStyle>
          <a:p>
            <a:r>
              <a:rPr lang="en-US" dirty="0"/>
              <a:t>Click to add title</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2"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3" name="Title 12"/>
          <p:cNvSpPr>
            <a:spLocks noGrp="1"/>
          </p:cNvSpPr>
          <p:nvPr>
            <p:ph type="title" hasCustomPrompt="1"/>
          </p:nvPr>
        </p:nvSpPr>
        <p:spPr/>
        <p:txBody>
          <a:bodyPr/>
          <a:lstStyle>
            <a:lvl1pPr>
              <a:defRPr i="0"/>
            </a:lvl1pPr>
          </a:lstStyle>
          <a:p>
            <a:r>
              <a:rPr lang="en-US" dirty="0"/>
              <a:t>Click to add title</a:t>
            </a:r>
          </a:p>
        </p:txBody>
      </p:sp>
    </p:spTree>
    <p:extLst>
      <p:ext uri="{BB962C8B-B14F-4D97-AF65-F5344CB8AC3E}">
        <p14:creationId xmlns:p14="http://schemas.microsoft.com/office/powerpoint/2010/main" val="29267228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s (Slate)">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581564"/>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8" y="1148560"/>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581564"/>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8"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9"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30"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5"/>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quarter" idx="35"/>
          </p:nvPr>
        </p:nvSpPr>
        <p:spPr>
          <a:xfrm>
            <a:off x="4838019" y="2028685"/>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1-3 (Slat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p>
        </p:txBody>
      </p:sp>
      <p:sp>
        <p:nvSpPr>
          <p:cNvPr id="8" name="Foliennummernplatzhalter 7"/>
          <p:cNvSpPr>
            <a:spLocks noGrp="1"/>
          </p:cNvSpPr>
          <p:nvPr userDrawn="1">
            <p:ph type="sldNum" sz="quarter" idx="18"/>
          </p:nvPr>
        </p:nvSpPr>
        <p:spPr/>
        <p:txBody>
          <a:bodyPr/>
          <a:lstStyle/>
          <a:p>
            <a:fld id="{7202D0CF-664C-0A4C-BD7E-20EAA7EADCC1}" type="slidenum">
              <a:rPr lang="de-DE" smtClean="0"/>
              <a:pPr/>
              <a:t>‹#›</a:t>
            </a:fld>
            <a:endParaRPr lang="de-DE"/>
          </a:p>
        </p:txBody>
      </p:sp>
      <p:sp>
        <p:nvSpPr>
          <p:cNvPr id="31"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tx2"/>
                </a:solidFill>
                <a:latin typeface="+mj-lt"/>
                <a:ea typeface="Georgia" charset="0"/>
                <a:cs typeface="Georgia" charset="0"/>
              </a:rPr>
              <a:t>1</a:t>
            </a:r>
          </a:p>
        </p:txBody>
      </p:sp>
      <p:sp>
        <p:nvSpPr>
          <p:cNvPr id="33" name="Oval 32"/>
          <p:cNvSpPr/>
          <p:nvPr userDrawn="1"/>
        </p:nvSpPr>
        <p:spPr>
          <a:xfrm>
            <a:off x="4950109" y="125338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4" name="Content Placeholder 3"/>
          <p:cNvSpPr>
            <a:spLocks noGrp="1"/>
          </p:cNvSpPr>
          <p:nvPr>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5"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tx2"/>
                </a:solidFill>
                <a:latin typeface="+mj-lt"/>
                <a:ea typeface="Georgia" charset="0"/>
                <a:cs typeface="Georgia" charset="0"/>
              </a:rPr>
              <a:t>2</a:t>
            </a:r>
          </a:p>
        </p:txBody>
      </p:sp>
      <p:sp>
        <p:nvSpPr>
          <p:cNvPr id="36" name="Oval 35"/>
          <p:cNvSpPr/>
          <p:nvPr userDrawn="1"/>
        </p:nvSpPr>
        <p:spPr>
          <a:xfrm>
            <a:off x="4950109" y="254646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7"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tx2"/>
                </a:solidFill>
                <a:latin typeface="+mj-lt"/>
                <a:ea typeface="Georgia" charset="0"/>
                <a:cs typeface="Georgia" charset="0"/>
              </a:rPr>
              <a:t>3</a:t>
            </a:r>
          </a:p>
        </p:txBody>
      </p:sp>
      <p:sp>
        <p:nvSpPr>
          <p:cNvPr id="38" name="Oval 37"/>
          <p:cNvSpPr/>
          <p:nvPr userDrawn="1"/>
        </p:nvSpPr>
        <p:spPr>
          <a:xfrm>
            <a:off x="4950109" y="3872627"/>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9" name="Content Placeholder 3"/>
          <p:cNvSpPr>
            <a:spLocks noGrp="1"/>
          </p:cNvSpPr>
          <p:nvPr>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0" name="Content Placeholder 3"/>
          <p:cNvSpPr>
            <a:spLocks noGrp="1"/>
          </p:cNvSpPr>
          <p:nvPr>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0"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 Columns (Slate)">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55"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26"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98"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1"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4"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5"/>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1-3 (Slat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1"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33" name="Oval 32"/>
          <p:cNvSpPr/>
          <p:nvPr userDrawn="1"/>
        </p:nvSpPr>
        <p:spPr>
          <a:xfrm>
            <a:off x="4950109" y="125338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4" name="Content Placeholder 3"/>
          <p:cNvSpPr>
            <a:spLocks noGrp="1"/>
          </p:cNvSpPr>
          <p:nvPr>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5"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36" name="Oval 35"/>
          <p:cNvSpPr/>
          <p:nvPr userDrawn="1"/>
        </p:nvSpPr>
        <p:spPr>
          <a:xfrm>
            <a:off x="4950109" y="254646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7"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38" name="Oval 37"/>
          <p:cNvSpPr/>
          <p:nvPr userDrawn="1"/>
        </p:nvSpPr>
        <p:spPr>
          <a:xfrm>
            <a:off x="4950109" y="3872627"/>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9" name="Content Placeholder 3"/>
          <p:cNvSpPr>
            <a:spLocks noGrp="1"/>
          </p:cNvSpPr>
          <p:nvPr>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0" name="Content Placeholder 3"/>
          <p:cNvSpPr>
            <a:spLocks noGrp="1"/>
          </p:cNvSpPr>
          <p:nvPr>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0"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grpSp>
        <p:nvGrpSpPr>
          <p:cNvPr id="2" name="Gruppierung 37"/>
          <p:cNvGrpSpPr/>
          <p:nvPr userDrawn="1"/>
        </p:nvGrpSpPr>
        <p:grpSpPr>
          <a:xfrm>
            <a:off x="4950109" y="1125249"/>
            <a:ext cx="530352" cy="543954"/>
            <a:chOff x="4950109" y="1125242"/>
            <a:chExt cx="530352" cy="543953"/>
          </a:xfrm>
        </p:grpSpPr>
        <p:sp>
          <p:nvSpPr>
            <p:cNvPr id="39" name="TextBox 5"/>
            <p:cNvSpPr txBox="1"/>
            <p:nvPr userDrawn="1"/>
          </p:nvSpPr>
          <p:spPr>
            <a:xfrm>
              <a:off x="4950110" y="112524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40" name="Oval 39"/>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41" name="Content Placeholder 3"/>
          <p:cNvSpPr>
            <a:spLocks noGrp="1"/>
          </p:cNvSpPr>
          <p:nvPr>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3" name="Gruppierung 41"/>
          <p:cNvGrpSpPr/>
          <p:nvPr userDrawn="1"/>
        </p:nvGrpSpPr>
        <p:grpSpPr>
          <a:xfrm>
            <a:off x="4950109" y="1864871"/>
            <a:ext cx="530352" cy="543954"/>
            <a:chOff x="4950109" y="1880037"/>
            <a:chExt cx="530352" cy="543953"/>
          </a:xfrm>
        </p:grpSpPr>
        <p:sp>
          <p:nvSpPr>
            <p:cNvPr id="43" name="TextBox 5"/>
            <p:cNvSpPr txBox="1"/>
            <p:nvPr userDrawn="1"/>
          </p:nvSpPr>
          <p:spPr>
            <a:xfrm>
              <a:off x="4950110" y="188003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grpSp>
        <p:nvGrpSpPr>
          <p:cNvPr id="4" name="Gruppierung 44"/>
          <p:cNvGrpSpPr/>
          <p:nvPr userDrawn="1"/>
        </p:nvGrpSpPr>
        <p:grpSpPr>
          <a:xfrm>
            <a:off x="4950109" y="2604486"/>
            <a:ext cx="530352" cy="543954"/>
            <a:chOff x="4950109" y="2634832"/>
            <a:chExt cx="530352" cy="543953"/>
          </a:xfrm>
        </p:grpSpPr>
        <p:sp>
          <p:nvSpPr>
            <p:cNvPr id="46" name="TextBox 5"/>
            <p:cNvSpPr txBox="1"/>
            <p:nvPr userDrawn="1"/>
          </p:nvSpPr>
          <p:spPr>
            <a:xfrm>
              <a:off x="4950110" y="263483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48" name="Content Placeholder 3"/>
          <p:cNvSpPr>
            <a:spLocks noGrp="1"/>
          </p:cNvSpPr>
          <p:nvPr>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Content Placeholder 3"/>
          <p:cNvSpPr>
            <a:spLocks noGrp="1"/>
          </p:cNvSpPr>
          <p:nvPr>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 name="Gruppierung 49"/>
          <p:cNvGrpSpPr/>
          <p:nvPr userDrawn="1"/>
        </p:nvGrpSpPr>
        <p:grpSpPr>
          <a:xfrm>
            <a:off x="4950109" y="3344109"/>
            <a:ext cx="530352" cy="543954"/>
            <a:chOff x="4950109" y="3389627"/>
            <a:chExt cx="530352" cy="543953"/>
          </a:xfrm>
        </p:grpSpPr>
        <p:sp>
          <p:nvSpPr>
            <p:cNvPr id="51" name="TextBox 5"/>
            <p:cNvSpPr txBox="1"/>
            <p:nvPr userDrawn="1"/>
          </p:nvSpPr>
          <p:spPr>
            <a:xfrm>
              <a:off x="4950110" y="338962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4</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3" name="Content Placeholder 3"/>
          <p:cNvSpPr>
            <a:spLocks noGrp="1"/>
          </p:cNvSpPr>
          <p:nvPr>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6" name="Gruppierung 53"/>
          <p:cNvGrpSpPr/>
          <p:nvPr userDrawn="1"/>
        </p:nvGrpSpPr>
        <p:grpSpPr>
          <a:xfrm>
            <a:off x="4950109" y="4083725"/>
            <a:ext cx="530352" cy="543954"/>
            <a:chOff x="4950109" y="4138659"/>
            <a:chExt cx="530352" cy="543953"/>
          </a:xfrm>
        </p:grpSpPr>
        <p:sp>
          <p:nvSpPr>
            <p:cNvPr id="55" name="TextBox 5"/>
            <p:cNvSpPr txBox="1"/>
            <p:nvPr userDrawn="1"/>
          </p:nvSpPr>
          <p:spPr>
            <a:xfrm>
              <a:off x="4950110" y="413865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5</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7" name="Content Placeholder 3"/>
          <p:cNvSpPr>
            <a:spLocks noGrp="1"/>
          </p:cNvSpPr>
          <p:nvPr>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8"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grpSp>
        <p:nvGrpSpPr>
          <p:cNvPr id="2" name="Gruppierung 41"/>
          <p:cNvGrpSpPr/>
          <p:nvPr userDrawn="1"/>
        </p:nvGrpSpPr>
        <p:grpSpPr>
          <a:xfrm>
            <a:off x="4950109" y="1864871"/>
            <a:ext cx="530352" cy="543954"/>
            <a:chOff x="4950109" y="1880037"/>
            <a:chExt cx="530352" cy="543953"/>
          </a:xfrm>
        </p:grpSpPr>
        <p:sp>
          <p:nvSpPr>
            <p:cNvPr id="43" name="TextBox 5"/>
            <p:cNvSpPr txBox="1"/>
            <p:nvPr userDrawn="1"/>
          </p:nvSpPr>
          <p:spPr>
            <a:xfrm>
              <a:off x="4950110" y="188003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grpSp>
        <p:nvGrpSpPr>
          <p:cNvPr id="3" name="Gruppierung 44"/>
          <p:cNvGrpSpPr/>
          <p:nvPr userDrawn="1"/>
        </p:nvGrpSpPr>
        <p:grpSpPr>
          <a:xfrm>
            <a:off x="4950109" y="2604486"/>
            <a:ext cx="530352" cy="543954"/>
            <a:chOff x="4950109" y="2634832"/>
            <a:chExt cx="530352" cy="543953"/>
          </a:xfrm>
        </p:grpSpPr>
        <p:sp>
          <p:nvSpPr>
            <p:cNvPr id="46" name="TextBox 5"/>
            <p:cNvSpPr txBox="1"/>
            <p:nvPr userDrawn="1"/>
          </p:nvSpPr>
          <p:spPr>
            <a:xfrm>
              <a:off x="4950110" y="263483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48" name="Content Placeholder 3"/>
          <p:cNvSpPr>
            <a:spLocks noGrp="1"/>
          </p:cNvSpPr>
          <p:nvPr>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Content Placeholder 3"/>
          <p:cNvSpPr>
            <a:spLocks noGrp="1"/>
          </p:cNvSpPr>
          <p:nvPr>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4" name="Gruppierung 49"/>
          <p:cNvGrpSpPr/>
          <p:nvPr userDrawn="1"/>
        </p:nvGrpSpPr>
        <p:grpSpPr>
          <a:xfrm>
            <a:off x="4950109" y="3344109"/>
            <a:ext cx="530352" cy="543954"/>
            <a:chOff x="4950109" y="3389627"/>
            <a:chExt cx="530352" cy="543953"/>
          </a:xfrm>
        </p:grpSpPr>
        <p:sp>
          <p:nvSpPr>
            <p:cNvPr id="51" name="TextBox 5"/>
            <p:cNvSpPr txBox="1"/>
            <p:nvPr userDrawn="1"/>
          </p:nvSpPr>
          <p:spPr>
            <a:xfrm>
              <a:off x="4950110" y="338962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3" name="Content Placeholder 3"/>
          <p:cNvSpPr>
            <a:spLocks noGrp="1"/>
          </p:cNvSpPr>
          <p:nvPr>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 name="Gruppierung 53"/>
          <p:cNvGrpSpPr/>
          <p:nvPr userDrawn="1"/>
        </p:nvGrpSpPr>
        <p:grpSpPr>
          <a:xfrm>
            <a:off x="4950109" y="4083725"/>
            <a:ext cx="530352" cy="543954"/>
            <a:chOff x="4950109" y="4138659"/>
            <a:chExt cx="530352" cy="543953"/>
          </a:xfrm>
        </p:grpSpPr>
        <p:sp>
          <p:nvSpPr>
            <p:cNvPr id="55" name="TextBox 5"/>
            <p:cNvSpPr txBox="1"/>
            <p:nvPr userDrawn="1"/>
          </p:nvSpPr>
          <p:spPr>
            <a:xfrm>
              <a:off x="4950110" y="413865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4</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7" name="Content Placeholder 3"/>
          <p:cNvSpPr>
            <a:spLocks noGrp="1"/>
          </p:cNvSpPr>
          <p:nvPr>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8"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extLst>
      <p:ext uri="{BB962C8B-B14F-4D97-AF65-F5344CB8AC3E}">
        <p14:creationId xmlns:p14="http://schemas.microsoft.com/office/powerpoint/2010/main" val="9130572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Slide Fire">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7"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sp>
        <p:nvSpPr>
          <p:cNvPr id="8"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Fi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9"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0" name="Bild 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Columns (Fire)">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872123"/>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8" y="1148560"/>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872123"/>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0"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7" name="Bild 16"/>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1"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5"/>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quarter" idx="35"/>
          </p:nvPr>
        </p:nvSpPr>
        <p:spPr>
          <a:xfrm>
            <a:off x="4838019" y="2028685"/>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 Columns (Fire)">
    <p:spTree>
      <p:nvGrpSpPr>
        <p:cNvPr id="1" name=""/>
        <p:cNvGrpSpPr/>
        <p:nvPr/>
      </p:nvGrpSpPr>
      <p:grpSpPr>
        <a:xfrm>
          <a:off x="0" y="0"/>
          <a:ext cx="0" cy="0"/>
          <a:chOff x="0" y="0"/>
          <a:chExt cx="0" cy="0"/>
        </a:xfrm>
      </p:grpSpPr>
      <p:cxnSp>
        <p:nvCxnSpPr>
          <p:cNvPr id="8" name="Straight Connector 7"/>
          <p:cNvCxnSpPr/>
          <p:nvPr/>
        </p:nvCxnSpPr>
        <p:spPr>
          <a:xfrm>
            <a:off x="397683"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83"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23"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23"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68"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68"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0"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2" name="Bild 2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6" name="Text Placeholder 26"/>
          <p:cNvSpPr>
            <a:spLocks noGrp="1"/>
          </p:cNvSpPr>
          <p:nvPr>
            <p:ph type="body" sz="quarter" idx="11" hasCustomPrompt="1"/>
          </p:nvPr>
        </p:nvSpPr>
        <p:spPr>
          <a:xfrm>
            <a:off x="39768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2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68"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4"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90"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60"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 Columns (Fire)">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55"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26"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98"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0"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1"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5"/>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1-3 (Fir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9" name="Content Placeholder 2"/>
          <p:cNvSpPr>
            <a:spLocks noGrp="1"/>
          </p:cNvSpPr>
          <p:nvPr>
            <p:ph sz="half" idx="1"/>
          </p:nvPr>
        </p:nvSpPr>
        <p:spPr>
          <a:xfrm>
            <a:off x="397683" y="1028704"/>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1</a:t>
            </a:r>
          </a:p>
        </p:txBody>
      </p:sp>
      <p:sp>
        <p:nvSpPr>
          <p:cNvPr id="31" name="Oval 30"/>
          <p:cNvSpPr/>
          <p:nvPr userDrawn="1"/>
        </p:nvSpPr>
        <p:spPr>
          <a:xfrm>
            <a:off x="4950109" y="1253380"/>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2" name="Content Placeholder 3"/>
          <p:cNvSpPr>
            <a:spLocks noGrp="1"/>
          </p:cNvSpPr>
          <p:nvPr>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3"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2</a:t>
            </a:r>
          </a:p>
        </p:txBody>
      </p:sp>
      <p:sp>
        <p:nvSpPr>
          <p:cNvPr id="34" name="Oval 33"/>
          <p:cNvSpPr/>
          <p:nvPr userDrawn="1"/>
        </p:nvSpPr>
        <p:spPr>
          <a:xfrm>
            <a:off x="4950109" y="254646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5"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3</a:t>
            </a:r>
          </a:p>
        </p:txBody>
      </p:sp>
      <p:sp>
        <p:nvSpPr>
          <p:cNvPr id="36" name="Oval 35"/>
          <p:cNvSpPr/>
          <p:nvPr userDrawn="1"/>
        </p:nvSpPr>
        <p:spPr>
          <a:xfrm>
            <a:off x="4950109" y="3872627"/>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7" name="Content Placeholder 3"/>
          <p:cNvSpPr>
            <a:spLocks noGrp="1"/>
          </p:cNvSpPr>
          <p:nvPr>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8" name="Content Placeholder 3"/>
          <p:cNvSpPr>
            <a:spLocks noGrp="1"/>
          </p:cNvSpPr>
          <p:nvPr>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19"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pPr/>
              <a:t>‹#›</a:t>
            </a:fld>
            <a:endParaRPr lang="de-DE"/>
          </a:p>
        </p:txBody>
      </p:sp>
      <p:grpSp>
        <p:nvGrpSpPr>
          <p:cNvPr id="38" name="Gruppierung 37"/>
          <p:cNvGrpSpPr/>
          <p:nvPr userDrawn="1"/>
        </p:nvGrpSpPr>
        <p:grpSpPr>
          <a:xfrm>
            <a:off x="4950109" y="1125249"/>
            <a:ext cx="530352" cy="543954"/>
            <a:chOff x="4950109" y="1125242"/>
            <a:chExt cx="530352" cy="543953"/>
          </a:xfrm>
        </p:grpSpPr>
        <p:sp>
          <p:nvSpPr>
            <p:cNvPr id="39" name="TextBox 5"/>
            <p:cNvSpPr txBox="1"/>
            <p:nvPr userDrawn="1"/>
          </p:nvSpPr>
          <p:spPr>
            <a:xfrm>
              <a:off x="4950110" y="112524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1</a:t>
              </a:r>
            </a:p>
          </p:txBody>
        </p:sp>
        <p:sp>
          <p:nvSpPr>
            <p:cNvPr id="40" name="Oval 39"/>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41" name="Content Placeholder 3"/>
          <p:cNvSpPr>
            <a:spLocks noGrp="1"/>
          </p:cNvSpPr>
          <p:nvPr>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42" name="Gruppierung 41"/>
          <p:cNvGrpSpPr/>
          <p:nvPr userDrawn="1"/>
        </p:nvGrpSpPr>
        <p:grpSpPr>
          <a:xfrm>
            <a:off x="4950109" y="1864871"/>
            <a:ext cx="530352" cy="543954"/>
            <a:chOff x="4950109" y="1880037"/>
            <a:chExt cx="530352" cy="543953"/>
          </a:xfrm>
        </p:grpSpPr>
        <p:sp>
          <p:nvSpPr>
            <p:cNvPr id="43" name="TextBox 5"/>
            <p:cNvSpPr txBox="1"/>
            <p:nvPr userDrawn="1"/>
          </p:nvSpPr>
          <p:spPr>
            <a:xfrm>
              <a:off x="4950110" y="188003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2</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grpSp>
        <p:nvGrpSpPr>
          <p:cNvPr id="45" name="Gruppierung 44"/>
          <p:cNvGrpSpPr/>
          <p:nvPr userDrawn="1"/>
        </p:nvGrpSpPr>
        <p:grpSpPr>
          <a:xfrm>
            <a:off x="4950109" y="2604486"/>
            <a:ext cx="530352" cy="543954"/>
            <a:chOff x="4950109" y="2634832"/>
            <a:chExt cx="530352" cy="543953"/>
          </a:xfrm>
        </p:grpSpPr>
        <p:sp>
          <p:nvSpPr>
            <p:cNvPr id="46" name="TextBox 5"/>
            <p:cNvSpPr txBox="1"/>
            <p:nvPr userDrawn="1"/>
          </p:nvSpPr>
          <p:spPr>
            <a:xfrm>
              <a:off x="4950110" y="263483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3</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48" name="Content Placeholder 3"/>
          <p:cNvSpPr>
            <a:spLocks noGrp="1"/>
          </p:cNvSpPr>
          <p:nvPr>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Content Placeholder 3"/>
          <p:cNvSpPr>
            <a:spLocks noGrp="1"/>
          </p:cNvSpPr>
          <p:nvPr>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0" name="Gruppierung 49"/>
          <p:cNvGrpSpPr/>
          <p:nvPr userDrawn="1"/>
        </p:nvGrpSpPr>
        <p:grpSpPr>
          <a:xfrm>
            <a:off x="4950109" y="3344109"/>
            <a:ext cx="530352" cy="543954"/>
            <a:chOff x="4950109" y="3389627"/>
            <a:chExt cx="530352" cy="543953"/>
          </a:xfrm>
        </p:grpSpPr>
        <p:sp>
          <p:nvSpPr>
            <p:cNvPr id="51" name="TextBox 5"/>
            <p:cNvSpPr txBox="1"/>
            <p:nvPr userDrawn="1"/>
          </p:nvSpPr>
          <p:spPr>
            <a:xfrm>
              <a:off x="4950110" y="338962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4</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53" name="Content Placeholder 3"/>
          <p:cNvSpPr>
            <a:spLocks noGrp="1"/>
          </p:cNvSpPr>
          <p:nvPr>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4" name="Gruppierung 53"/>
          <p:cNvGrpSpPr/>
          <p:nvPr userDrawn="1"/>
        </p:nvGrpSpPr>
        <p:grpSpPr>
          <a:xfrm>
            <a:off x="4950109" y="4083725"/>
            <a:ext cx="530352" cy="543954"/>
            <a:chOff x="4950109" y="4138659"/>
            <a:chExt cx="530352" cy="543953"/>
          </a:xfrm>
        </p:grpSpPr>
        <p:sp>
          <p:nvSpPr>
            <p:cNvPr id="55" name="TextBox 5"/>
            <p:cNvSpPr txBox="1"/>
            <p:nvPr userDrawn="1"/>
          </p:nvSpPr>
          <p:spPr>
            <a:xfrm>
              <a:off x="4950110" y="413865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5</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57" name="Content Placeholder 3"/>
          <p:cNvSpPr>
            <a:spLocks noGrp="1"/>
          </p:cNvSpPr>
          <p:nvPr>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8"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1-5 (Fir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7" name="TextBox 5"/>
          <p:cNvSpPr txBox="1"/>
          <p:nvPr userDrawn="1"/>
        </p:nvSpPr>
        <p:spPr>
          <a:xfrm>
            <a:off x="4950111" y="1125249"/>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1</a:t>
            </a:r>
          </a:p>
        </p:txBody>
      </p:sp>
      <p:sp>
        <p:nvSpPr>
          <p:cNvPr id="38" name="Oval 37"/>
          <p:cNvSpPr/>
          <p:nvPr userDrawn="1"/>
        </p:nvSpPr>
        <p:spPr>
          <a:xfrm>
            <a:off x="4950109" y="1138843"/>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9" name="Content Placeholder 3"/>
          <p:cNvSpPr>
            <a:spLocks noGrp="1"/>
          </p:cNvSpPr>
          <p:nvPr userDrawn="1">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1" name="TextBox 5"/>
          <p:cNvSpPr txBox="1"/>
          <p:nvPr userDrawn="1"/>
        </p:nvSpPr>
        <p:spPr>
          <a:xfrm>
            <a:off x="4950111" y="1864868"/>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2</a:t>
            </a:r>
          </a:p>
        </p:txBody>
      </p:sp>
      <p:sp>
        <p:nvSpPr>
          <p:cNvPr id="42" name="Oval 41"/>
          <p:cNvSpPr/>
          <p:nvPr userDrawn="1"/>
        </p:nvSpPr>
        <p:spPr>
          <a:xfrm>
            <a:off x="4950109" y="1878459"/>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44" name="TextBox 5"/>
          <p:cNvSpPr txBox="1"/>
          <p:nvPr userDrawn="1"/>
        </p:nvSpPr>
        <p:spPr>
          <a:xfrm>
            <a:off x="4950111" y="2604484"/>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3</a:t>
            </a:r>
          </a:p>
        </p:txBody>
      </p:sp>
      <p:sp>
        <p:nvSpPr>
          <p:cNvPr id="45" name="Oval 44"/>
          <p:cNvSpPr/>
          <p:nvPr userDrawn="1"/>
        </p:nvSpPr>
        <p:spPr>
          <a:xfrm>
            <a:off x="4950109" y="2618075"/>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46" name="Content Placeholder 3"/>
          <p:cNvSpPr>
            <a:spLocks noGrp="1"/>
          </p:cNvSpPr>
          <p:nvPr userDrawn="1">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7" name="Content Placeholder 3"/>
          <p:cNvSpPr>
            <a:spLocks noGrp="1"/>
          </p:cNvSpPr>
          <p:nvPr userDrawn="1">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TextBox 5"/>
          <p:cNvSpPr txBox="1"/>
          <p:nvPr userDrawn="1"/>
        </p:nvSpPr>
        <p:spPr>
          <a:xfrm>
            <a:off x="4950111" y="334410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4</a:t>
            </a:r>
          </a:p>
        </p:txBody>
      </p:sp>
      <p:sp>
        <p:nvSpPr>
          <p:cNvPr id="50" name="Oval 49"/>
          <p:cNvSpPr/>
          <p:nvPr userDrawn="1"/>
        </p:nvSpPr>
        <p:spPr>
          <a:xfrm>
            <a:off x="4950109" y="335769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51" name="Content Placeholder 3"/>
          <p:cNvSpPr>
            <a:spLocks noGrp="1"/>
          </p:cNvSpPr>
          <p:nvPr userDrawn="1">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3" name="TextBox 5"/>
          <p:cNvSpPr txBox="1"/>
          <p:nvPr userDrawn="1"/>
        </p:nvSpPr>
        <p:spPr>
          <a:xfrm>
            <a:off x="4950111" y="4083717"/>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5</a:t>
            </a:r>
          </a:p>
        </p:txBody>
      </p:sp>
      <p:sp>
        <p:nvSpPr>
          <p:cNvPr id="54" name="Oval 53"/>
          <p:cNvSpPr/>
          <p:nvPr userDrawn="1"/>
        </p:nvSpPr>
        <p:spPr>
          <a:xfrm>
            <a:off x="4950109" y="4097308"/>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55" name="Content Placeholder 3"/>
          <p:cNvSpPr>
            <a:spLocks noGrp="1"/>
          </p:cNvSpPr>
          <p:nvPr userDrawn="1">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1" name="Text Placeholder 3"/>
          <p:cNvSpPr>
            <a:spLocks noGrp="1"/>
          </p:cNvSpPr>
          <p:nvPr userDrawn="1">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2" name="Title 12"/>
          <p:cNvSpPr>
            <a:spLocks noGrp="1"/>
          </p:cNvSpPr>
          <p:nvPr userDrawn="1">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3" name="Content Placeholder 2"/>
          <p:cNvSpPr>
            <a:spLocks noGrp="1"/>
          </p:cNvSpPr>
          <p:nvPr>
            <p:ph sz="half" idx="1"/>
          </p:nvPr>
        </p:nvSpPr>
        <p:spPr>
          <a:xfrm>
            <a:off x="397683" y="1028704"/>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ection Slide Sea">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8"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sp>
        <p:nvSpPr>
          <p:cNvPr id="10"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Se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0"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Columns (Sea)">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872123"/>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8" y="1148560"/>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872123"/>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8" name="Content Placeholder 2"/>
          <p:cNvSpPr>
            <a:spLocks noGrp="1"/>
          </p:cNvSpPr>
          <p:nvPr>
            <p:ph sz="quarter" idx="34"/>
          </p:nvPr>
        </p:nvSpPr>
        <p:spPr>
          <a:xfrm>
            <a:off x="388143" y="2028685"/>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35"/>
          </p:nvPr>
        </p:nvSpPr>
        <p:spPr>
          <a:xfrm>
            <a:off x="4838019" y="2028685"/>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Columns (Sea)">
    <p:spTree>
      <p:nvGrpSpPr>
        <p:cNvPr id="1" name=""/>
        <p:cNvGrpSpPr/>
        <p:nvPr/>
      </p:nvGrpSpPr>
      <p:grpSpPr>
        <a:xfrm>
          <a:off x="0" y="0"/>
          <a:ext cx="0" cy="0"/>
          <a:chOff x="0" y="0"/>
          <a:chExt cx="0" cy="0"/>
        </a:xfrm>
      </p:grpSpPr>
      <p:cxnSp>
        <p:nvCxnSpPr>
          <p:cNvPr id="8" name="Straight Connector 7"/>
          <p:cNvCxnSpPr/>
          <p:nvPr/>
        </p:nvCxnSpPr>
        <p:spPr>
          <a:xfrm>
            <a:off x="397683"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83"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23"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23"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68"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68"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1"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4"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20" name="Bild 1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6" name="Text Placeholder 26"/>
          <p:cNvSpPr>
            <a:spLocks noGrp="1"/>
          </p:cNvSpPr>
          <p:nvPr>
            <p:ph type="body" sz="quarter" idx="11" hasCustomPrompt="1"/>
          </p:nvPr>
        </p:nvSpPr>
        <p:spPr>
          <a:xfrm>
            <a:off x="39768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2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68"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4"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90"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60"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 Columns (Sea)">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7"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29" name="Straight Connector 7"/>
          <p:cNvCxnSpPr/>
          <p:nvPr userDrawn="1"/>
        </p:nvCxnSpPr>
        <p:spPr>
          <a:xfrm>
            <a:off x="2591155"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2" name="Straight Connector 7"/>
          <p:cNvCxnSpPr/>
          <p:nvPr userDrawn="1"/>
        </p:nvCxnSpPr>
        <p:spPr>
          <a:xfrm>
            <a:off x="4784626"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5" name="Straight Connector 7"/>
          <p:cNvCxnSpPr/>
          <p:nvPr userDrawn="1"/>
        </p:nvCxnSpPr>
        <p:spPr>
          <a:xfrm>
            <a:off x="6978098"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5"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0" name="Content Placeholder 2"/>
          <p:cNvSpPr>
            <a:spLocks noGrp="1"/>
          </p:cNvSpPr>
          <p:nvPr>
            <p:ph sz="quarter" idx="34"/>
          </p:nvPr>
        </p:nvSpPr>
        <p:spPr>
          <a:xfrm>
            <a:off x="388144" y="2028685"/>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p:cNvSpPr>
            <a:spLocks noGrp="1"/>
          </p:cNvSpPr>
          <p:nvPr>
            <p:ph sz="quarter" idx="35"/>
          </p:nvPr>
        </p:nvSpPr>
        <p:spPr>
          <a:xfrm>
            <a:off x="2595374" y="2028541"/>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2"/>
          <p:cNvSpPr>
            <a:spLocks noGrp="1"/>
          </p:cNvSpPr>
          <p:nvPr>
            <p:ph sz="quarter" idx="36"/>
          </p:nvPr>
        </p:nvSpPr>
        <p:spPr>
          <a:xfrm>
            <a:off x="4784612"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Content Placeholder 2"/>
          <p:cNvSpPr>
            <a:spLocks noGrp="1"/>
          </p:cNvSpPr>
          <p:nvPr>
            <p:ph sz="quarter" idx="37"/>
          </p:nvPr>
        </p:nvSpPr>
        <p:spPr>
          <a:xfrm>
            <a:off x="6978084"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1-3 (Se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7683" y="1028704"/>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ea typeface="Georgia" charset="0"/>
                <a:cs typeface="Georgia" charset="0"/>
              </a:rPr>
              <a:t>1</a:t>
            </a:r>
          </a:p>
        </p:txBody>
      </p:sp>
      <p:sp>
        <p:nvSpPr>
          <p:cNvPr id="14" name="Oval 13"/>
          <p:cNvSpPr/>
          <p:nvPr userDrawn="1"/>
        </p:nvSpPr>
        <p:spPr>
          <a:xfrm>
            <a:off x="4950109" y="1253380"/>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2" name="Content Placeholder 3"/>
          <p:cNvSpPr>
            <a:spLocks noGrp="1"/>
          </p:cNvSpPr>
          <p:nvPr userDrawn="1">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3"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2</a:t>
            </a:r>
          </a:p>
        </p:txBody>
      </p:sp>
      <p:sp>
        <p:nvSpPr>
          <p:cNvPr id="24" name="Oval 23"/>
          <p:cNvSpPr/>
          <p:nvPr userDrawn="1"/>
        </p:nvSpPr>
        <p:spPr>
          <a:xfrm>
            <a:off x="4950109" y="254646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5"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3</a:t>
            </a:r>
          </a:p>
        </p:txBody>
      </p:sp>
      <p:sp>
        <p:nvSpPr>
          <p:cNvPr id="26" name="Oval 25"/>
          <p:cNvSpPr/>
          <p:nvPr userDrawn="1"/>
        </p:nvSpPr>
        <p:spPr>
          <a:xfrm>
            <a:off x="4950109" y="3872627"/>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0" name="Content Placeholder 3"/>
          <p:cNvSpPr>
            <a:spLocks noGrp="1"/>
          </p:cNvSpPr>
          <p:nvPr userDrawn="1">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1" name="Content Placeholder 3"/>
          <p:cNvSpPr>
            <a:spLocks noGrp="1"/>
          </p:cNvSpPr>
          <p:nvPr userDrawn="1">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9"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9"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1-5 (Sea)">
    <p:spTree>
      <p:nvGrpSpPr>
        <p:cNvPr id="1" name=""/>
        <p:cNvGrpSpPr/>
        <p:nvPr/>
      </p:nvGrpSpPr>
      <p:grpSpPr>
        <a:xfrm>
          <a:off x="0" y="0"/>
          <a:ext cx="0" cy="0"/>
          <a:chOff x="0" y="0"/>
          <a:chExt cx="0" cy="0"/>
        </a:xfrm>
      </p:grpSpPr>
      <p:sp>
        <p:nvSpPr>
          <p:cNvPr id="13" name="TextBox 5"/>
          <p:cNvSpPr txBox="1"/>
          <p:nvPr userDrawn="1"/>
        </p:nvSpPr>
        <p:spPr>
          <a:xfrm>
            <a:off x="4950111" y="1125249"/>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2" name="Content Placeholder 3"/>
          <p:cNvSpPr>
            <a:spLocks noGrp="1"/>
          </p:cNvSpPr>
          <p:nvPr userDrawn="1">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3" name="TextBox 5"/>
          <p:cNvSpPr txBox="1"/>
          <p:nvPr userDrawn="1"/>
        </p:nvSpPr>
        <p:spPr>
          <a:xfrm>
            <a:off x="4950111" y="1864868"/>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2</a:t>
            </a:r>
          </a:p>
        </p:txBody>
      </p:sp>
      <p:sp>
        <p:nvSpPr>
          <p:cNvPr id="24" name="Oval 23"/>
          <p:cNvSpPr/>
          <p:nvPr userDrawn="1"/>
        </p:nvSpPr>
        <p:spPr>
          <a:xfrm>
            <a:off x="4950109" y="1878459"/>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5" name="TextBox 5"/>
          <p:cNvSpPr txBox="1"/>
          <p:nvPr userDrawn="1"/>
        </p:nvSpPr>
        <p:spPr>
          <a:xfrm>
            <a:off x="4950111" y="2604484"/>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3</a:t>
            </a:r>
          </a:p>
        </p:txBody>
      </p:sp>
      <p:sp>
        <p:nvSpPr>
          <p:cNvPr id="26" name="Oval 25"/>
          <p:cNvSpPr/>
          <p:nvPr userDrawn="1"/>
        </p:nvSpPr>
        <p:spPr>
          <a:xfrm>
            <a:off x="4950109" y="2618075"/>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7" name="Content Placeholder 3"/>
          <p:cNvSpPr>
            <a:spLocks noGrp="1"/>
          </p:cNvSpPr>
          <p:nvPr userDrawn="1">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8" name="Content Placeholder 3"/>
          <p:cNvSpPr>
            <a:spLocks noGrp="1"/>
          </p:cNvSpPr>
          <p:nvPr userDrawn="1">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17" name="TextBox 5"/>
          <p:cNvSpPr txBox="1"/>
          <p:nvPr userDrawn="1"/>
        </p:nvSpPr>
        <p:spPr>
          <a:xfrm>
            <a:off x="4950111" y="334410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4</a:t>
            </a:r>
          </a:p>
        </p:txBody>
      </p:sp>
      <p:sp>
        <p:nvSpPr>
          <p:cNvPr id="18" name="Oval 17"/>
          <p:cNvSpPr/>
          <p:nvPr userDrawn="1"/>
        </p:nvSpPr>
        <p:spPr>
          <a:xfrm>
            <a:off x="4950109" y="335769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19" name="Content Placeholder 3"/>
          <p:cNvSpPr>
            <a:spLocks noGrp="1"/>
          </p:cNvSpPr>
          <p:nvPr userDrawn="1">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9" name="TextBox 5"/>
          <p:cNvSpPr txBox="1"/>
          <p:nvPr userDrawn="1"/>
        </p:nvSpPr>
        <p:spPr>
          <a:xfrm>
            <a:off x="4950111" y="4083717"/>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5</a:t>
            </a:r>
          </a:p>
        </p:txBody>
      </p:sp>
      <p:sp>
        <p:nvSpPr>
          <p:cNvPr id="30" name="Oval 29"/>
          <p:cNvSpPr/>
          <p:nvPr userDrawn="1"/>
        </p:nvSpPr>
        <p:spPr>
          <a:xfrm>
            <a:off x="4950109" y="4097308"/>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1" name="Content Placeholder 3"/>
          <p:cNvSpPr>
            <a:spLocks noGrp="1"/>
          </p:cNvSpPr>
          <p:nvPr userDrawn="1">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3" name="Text Placeholder 3"/>
          <p:cNvSpPr>
            <a:spLocks noGrp="1"/>
          </p:cNvSpPr>
          <p:nvPr userDrawn="1">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7" name="Title 12"/>
          <p:cNvSpPr>
            <a:spLocks noGrp="1"/>
          </p:cNvSpPr>
          <p:nvPr userDrawn="1">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32" name="Bild 3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35" name="Content Placeholder 2"/>
          <p:cNvSpPr>
            <a:spLocks noGrp="1"/>
          </p:cNvSpPr>
          <p:nvPr>
            <p:ph sz="half" idx="1"/>
          </p:nvPr>
        </p:nvSpPr>
        <p:spPr>
          <a:xfrm>
            <a:off x="397683" y="1028704"/>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hank you (Slat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hank you (Fir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pPr/>
              <a:t>‹#›</a:t>
            </a:fld>
            <a:endParaRPr lang="de-DE"/>
          </a:p>
        </p:txBody>
      </p:sp>
      <p:grpSp>
        <p:nvGrpSpPr>
          <p:cNvPr id="42" name="Gruppierung 41"/>
          <p:cNvGrpSpPr/>
          <p:nvPr userDrawn="1"/>
        </p:nvGrpSpPr>
        <p:grpSpPr>
          <a:xfrm>
            <a:off x="4950109" y="1864871"/>
            <a:ext cx="530352" cy="543954"/>
            <a:chOff x="4950109" y="1880037"/>
            <a:chExt cx="530352" cy="543953"/>
          </a:xfrm>
        </p:grpSpPr>
        <p:sp>
          <p:nvSpPr>
            <p:cNvPr id="43" name="TextBox 5"/>
            <p:cNvSpPr txBox="1"/>
            <p:nvPr userDrawn="1"/>
          </p:nvSpPr>
          <p:spPr>
            <a:xfrm>
              <a:off x="4950110" y="188003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1</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grpSp>
        <p:nvGrpSpPr>
          <p:cNvPr id="45" name="Gruppierung 44"/>
          <p:cNvGrpSpPr/>
          <p:nvPr userDrawn="1"/>
        </p:nvGrpSpPr>
        <p:grpSpPr>
          <a:xfrm>
            <a:off x="4950109" y="2604486"/>
            <a:ext cx="530352" cy="543954"/>
            <a:chOff x="4950109" y="2634832"/>
            <a:chExt cx="530352" cy="543953"/>
          </a:xfrm>
        </p:grpSpPr>
        <p:sp>
          <p:nvSpPr>
            <p:cNvPr id="46" name="TextBox 5"/>
            <p:cNvSpPr txBox="1"/>
            <p:nvPr userDrawn="1"/>
          </p:nvSpPr>
          <p:spPr>
            <a:xfrm>
              <a:off x="4950110" y="263483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2</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48" name="Content Placeholder 3"/>
          <p:cNvSpPr>
            <a:spLocks noGrp="1"/>
          </p:cNvSpPr>
          <p:nvPr>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Content Placeholder 3"/>
          <p:cNvSpPr>
            <a:spLocks noGrp="1"/>
          </p:cNvSpPr>
          <p:nvPr>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0" name="Gruppierung 49"/>
          <p:cNvGrpSpPr/>
          <p:nvPr userDrawn="1"/>
        </p:nvGrpSpPr>
        <p:grpSpPr>
          <a:xfrm>
            <a:off x="4950109" y="3344109"/>
            <a:ext cx="530352" cy="543954"/>
            <a:chOff x="4950109" y="3389627"/>
            <a:chExt cx="530352" cy="543953"/>
          </a:xfrm>
        </p:grpSpPr>
        <p:sp>
          <p:nvSpPr>
            <p:cNvPr id="51" name="TextBox 5"/>
            <p:cNvSpPr txBox="1"/>
            <p:nvPr userDrawn="1"/>
          </p:nvSpPr>
          <p:spPr>
            <a:xfrm>
              <a:off x="4950110" y="338962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3</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53" name="Content Placeholder 3"/>
          <p:cNvSpPr>
            <a:spLocks noGrp="1"/>
          </p:cNvSpPr>
          <p:nvPr>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4" name="Gruppierung 53"/>
          <p:cNvGrpSpPr/>
          <p:nvPr userDrawn="1"/>
        </p:nvGrpSpPr>
        <p:grpSpPr>
          <a:xfrm>
            <a:off x="4950109" y="4083725"/>
            <a:ext cx="530352" cy="543954"/>
            <a:chOff x="4950109" y="4138659"/>
            <a:chExt cx="530352" cy="543953"/>
          </a:xfrm>
        </p:grpSpPr>
        <p:sp>
          <p:nvSpPr>
            <p:cNvPr id="55" name="TextBox 5"/>
            <p:cNvSpPr txBox="1"/>
            <p:nvPr userDrawn="1"/>
          </p:nvSpPr>
          <p:spPr>
            <a:xfrm>
              <a:off x="4950110" y="413865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4</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chemeClr val="tx2"/>
                </a:solidFill>
                <a:latin typeface="+mn-lt"/>
              </a:endParaRPr>
            </a:p>
          </p:txBody>
        </p:sp>
      </p:grpSp>
      <p:sp>
        <p:nvSpPr>
          <p:cNvPr id="57" name="Content Placeholder 3"/>
          <p:cNvSpPr>
            <a:spLocks noGrp="1"/>
          </p:cNvSpPr>
          <p:nvPr>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8"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extLst>
      <p:ext uri="{BB962C8B-B14F-4D97-AF65-F5344CB8AC3E}">
        <p14:creationId xmlns:p14="http://schemas.microsoft.com/office/powerpoint/2010/main" val="9130572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hank you (Sea)">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oing now what patients need next">
    <p:spTree>
      <p:nvGrpSpPr>
        <p:cNvPr id="1" name=""/>
        <p:cNvGrpSpPr/>
        <p:nvPr/>
      </p:nvGrpSpPr>
      <p:grpSpPr>
        <a:xfrm>
          <a:off x="0" y="0"/>
          <a:ext cx="0" cy="0"/>
          <a:chOff x="0" y="0"/>
          <a:chExt cx="0" cy="0"/>
        </a:xfrm>
      </p:grpSpPr>
      <p:sp>
        <p:nvSpPr>
          <p:cNvPr id="2" name="Textfeld 1"/>
          <p:cNvSpPr txBox="1"/>
          <p:nvPr userDrawn="1"/>
        </p:nvSpPr>
        <p:spPr>
          <a:xfrm>
            <a:off x="203207" y="2208467"/>
            <a:ext cx="8710863" cy="707870"/>
          </a:xfrm>
          <a:prstGeom prst="rect">
            <a:avLst/>
          </a:prstGeom>
          <a:noFill/>
        </p:spPr>
        <p:txBody>
          <a:bodyPr wrap="square" lIns="91424" tIns="45712" rIns="91424" bIns="45712" rtlCol="0">
            <a:spAutoFit/>
          </a:bodyPr>
          <a:lstStyle/>
          <a:p>
            <a:pPr algn="ctr"/>
            <a:r>
              <a:rPr lang="de-DE" sz="4000" b="1" i="1" dirty="0" err="1">
                <a:solidFill>
                  <a:srgbClr val="0066CC"/>
                </a:solidFill>
                <a:latin typeface="Minion" charset="0"/>
                <a:ea typeface="Minion" charset="0"/>
                <a:cs typeface="Minion" charset="0"/>
              </a:rPr>
              <a:t>Doing</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now</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what</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patients</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need</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next</a:t>
            </a:r>
            <a:endParaRPr lang="de-DE" sz="4000" b="1" i="1" dirty="0">
              <a:solidFill>
                <a:srgbClr val="0066CC"/>
              </a:solidFill>
              <a:latin typeface="Minion" charset="0"/>
              <a:ea typeface="Minion" charset="0"/>
              <a:cs typeface="Minion" charset="0"/>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Two Content 1-4 (Slate)">
    <p:spTree>
      <p:nvGrpSpPr>
        <p:cNvPr id="1" name=""/>
        <p:cNvGrpSpPr/>
        <p:nvPr/>
      </p:nvGrpSpPr>
      <p:grpSpPr>
        <a:xfrm>
          <a:off x="0" y="0"/>
          <a:ext cx="0" cy="0"/>
          <a:chOff x="0" y="0"/>
          <a:chExt cx="0" cy="0"/>
        </a:xfrm>
      </p:grpSpPr>
      <p:grpSp>
        <p:nvGrpSpPr>
          <p:cNvPr id="2" name="Gruppierung 8"/>
          <p:cNvGrpSpPr/>
          <p:nvPr userDrawn="1"/>
        </p:nvGrpSpPr>
        <p:grpSpPr>
          <a:xfrm>
            <a:off x="4950109" y="1125251"/>
            <a:ext cx="530352" cy="543957"/>
            <a:chOff x="4950109" y="1125239"/>
            <a:chExt cx="530352" cy="543956"/>
          </a:xfrm>
        </p:grpSpPr>
        <p:sp>
          <p:nvSpPr>
            <p:cNvPr id="13" name="TextBox 5"/>
            <p:cNvSpPr txBox="1"/>
            <p:nvPr userDrawn="1"/>
          </p:nvSpPr>
          <p:spPr>
            <a:xfrm>
              <a:off x="4950110" y="112523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sp>
        <p:nvSpPr>
          <p:cNvPr id="22" name="Content Placeholder 3"/>
          <p:cNvSpPr>
            <a:spLocks noGrp="1"/>
          </p:cNvSpPr>
          <p:nvPr userDrawn="1">
            <p:ph sz="half" idx="13" hasCustomPrompt="1"/>
          </p:nvPr>
        </p:nvSpPr>
        <p:spPr>
          <a:xfrm>
            <a:off x="5696428" y="1028701"/>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3" name="Gruppierung 9"/>
          <p:cNvGrpSpPr/>
          <p:nvPr userDrawn="1"/>
        </p:nvGrpSpPr>
        <p:grpSpPr>
          <a:xfrm>
            <a:off x="4950109" y="2074812"/>
            <a:ext cx="530352" cy="543957"/>
            <a:chOff x="4950109" y="2101766"/>
            <a:chExt cx="530352" cy="543956"/>
          </a:xfrm>
        </p:grpSpPr>
        <p:sp>
          <p:nvSpPr>
            <p:cNvPr id="23" name="TextBox 5"/>
            <p:cNvSpPr txBox="1"/>
            <p:nvPr userDrawn="1"/>
          </p:nvSpPr>
          <p:spPr>
            <a:xfrm>
              <a:off x="4950110" y="2101766"/>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24" name="Oval 23"/>
            <p:cNvSpPr/>
            <p:nvPr userDrawn="1"/>
          </p:nvSpPr>
          <p:spPr>
            <a:xfrm>
              <a:off x="4950109" y="211537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grpSp>
        <p:nvGrpSpPr>
          <p:cNvPr id="4" name="Gruppierung 10"/>
          <p:cNvGrpSpPr/>
          <p:nvPr userDrawn="1"/>
        </p:nvGrpSpPr>
        <p:grpSpPr>
          <a:xfrm>
            <a:off x="4950109" y="3024366"/>
            <a:ext cx="530352" cy="543957"/>
            <a:chOff x="4950109" y="3047158"/>
            <a:chExt cx="530352" cy="543956"/>
          </a:xfrm>
        </p:grpSpPr>
        <p:sp>
          <p:nvSpPr>
            <p:cNvPr id="25" name="TextBox 5"/>
            <p:cNvSpPr txBox="1"/>
            <p:nvPr userDrawn="1"/>
          </p:nvSpPr>
          <p:spPr>
            <a:xfrm>
              <a:off x="4950110" y="3047158"/>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26" name="Oval 25"/>
            <p:cNvSpPr/>
            <p:nvPr userDrawn="1"/>
          </p:nvSpPr>
          <p:spPr>
            <a:xfrm>
              <a:off x="4950109" y="3060762"/>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grpSp>
        <p:nvGrpSpPr>
          <p:cNvPr id="5" name="Gruppierung 11"/>
          <p:cNvGrpSpPr/>
          <p:nvPr userDrawn="1"/>
        </p:nvGrpSpPr>
        <p:grpSpPr>
          <a:xfrm>
            <a:off x="4950109" y="3973919"/>
            <a:ext cx="530352" cy="543957"/>
            <a:chOff x="4950109" y="3973897"/>
            <a:chExt cx="530352" cy="543956"/>
          </a:xfrm>
        </p:grpSpPr>
        <p:sp>
          <p:nvSpPr>
            <p:cNvPr id="33" name="TextBox 5"/>
            <p:cNvSpPr txBox="1"/>
            <p:nvPr userDrawn="1"/>
          </p:nvSpPr>
          <p:spPr>
            <a:xfrm>
              <a:off x="4950110" y="397389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4</a:t>
              </a:r>
            </a:p>
          </p:txBody>
        </p:sp>
        <p:sp>
          <p:nvSpPr>
            <p:cNvPr id="34" name="Oval 33"/>
            <p:cNvSpPr/>
            <p:nvPr userDrawn="1"/>
          </p:nvSpPr>
          <p:spPr>
            <a:xfrm>
              <a:off x="4950109" y="398750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sp>
        <p:nvSpPr>
          <p:cNvPr id="36" name="Content Placeholder 3"/>
          <p:cNvSpPr>
            <a:spLocks noGrp="1"/>
          </p:cNvSpPr>
          <p:nvPr userDrawn="1">
            <p:ph sz="half" idx="17" hasCustomPrompt="1"/>
          </p:nvPr>
        </p:nvSpPr>
        <p:spPr>
          <a:xfrm>
            <a:off x="5696428" y="1978254"/>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7" name="Content Placeholder 3"/>
          <p:cNvSpPr>
            <a:spLocks noGrp="1"/>
          </p:cNvSpPr>
          <p:nvPr userDrawn="1">
            <p:ph sz="half" idx="18" hasCustomPrompt="1"/>
          </p:nvPr>
        </p:nvSpPr>
        <p:spPr>
          <a:xfrm>
            <a:off x="5696428" y="2927807"/>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8" name="Content Placeholder 3"/>
          <p:cNvSpPr>
            <a:spLocks noGrp="1"/>
          </p:cNvSpPr>
          <p:nvPr userDrawn="1">
            <p:ph sz="half" idx="19" hasCustomPrompt="1"/>
          </p:nvPr>
        </p:nvSpPr>
        <p:spPr>
          <a:xfrm>
            <a:off x="5696428" y="3877359"/>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6" name="Fußzeilenplatzhalter 5"/>
          <p:cNvSpPr>
            <a:spLocks noGrp="1"/>
          </p:cNvSpPr>
          <p:nvPr userDrawn="1">
            <p:ph type="ftr" sz="quarter" idx="21"/>
          </p:nvPr>
        </p:nvSpPr>
        <p:spPr/>
        <p:txBody>
          <a:bodyPr/>
          <a:lstStyle/>
          <a:p>
            <a:endParaRPr lang="de-DE" dirty="0">
              <a:solidFill>
                <a:srgbClr val="849199"/>
              </a:solidFill>
            </a:endParaRPr>
          </a:p>
        </p:txBody>
      </p:sp>
      <p:sp>
        <p:nvSpPr>
          <p:cNvPr id="8" name="Foliennummernplatzhalter 7"/>
          <p:cNvSpPr>
            <a:spLocks noGrp="1"/>
          </p:cNvSpPr>
          <p:nvPr userDrawn="1">
            <p:ph type="sldNum" sz="quarter" idx="2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5"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0"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8" name="Bild 2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extLst>
      <p:ext uri="{BB962C8B-B14F-4D97-AF65-F5344CB8AC3E}">
        <p14:creationId xmlns:p14="http://schemas.microsoft.com/office/powerpoint/2010/main" val="2304571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1" y="6"/>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342824"/>
            <a:endParaRPr lang="en-US" sz="1400" dirty="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61" y="291972"/>
            <a:ext cx="693303" cy="389983"/>
          </a:xfrm>
          <a:prstGeom prst="rect">
            <a:avLst/>
          </a:prstGeom>
        </p:spPr>
      </p:pic>
      <p:pic>
        <p:nvPicPr>
          <p:cNvPr id="16" name="Picture 15" descr="A close up of a blackboard&#10;&#10;Description automatically generated">
            <a:extLst>
              <a:ext uri="{FF2B5EF4-FFF2-40B4-BE49-F238E27FC236}">
                <a16:creationId xmlns:a16="http://schemas.microsoft.com/office/drawing/2014/main" id="{7A3F696E-844C-4187-896A-A7C81E153122}"/>
              </a:ext>
            </a:extLst>
          </p:cNvPr>
          <p:cNvPicPr>
            <a:picLocks noChangeAspect="1"/>
          </p:cNvPicPr>
          <p:nvPr userDrawn="1"/>
        </p:nvPicPr>
        <p:blipFill>
          <a:blip r:embed="rId5" cstate="print"/>
          <a:stretch>
            <a:fillRect/>
          </a:stretch>
        </p:blipFill>
        <p:spPr>
          <a:xfrm>
            <a:off x="397713" y="740353"/>
            <a:ext cx="4193572" cy="3857823"/>
          </a:xfrm>
          <a:prstGeom prst="rect">
            <a:avLst/>
          </a:prstGeom>
        </p:spPr>
      </p:pic>
      <p:sp>
        <p:nvSpPr>
          <p:cNvPr id="2" name="TextBox 1">
            <a:extLst>
              <a:ext uri="{FF2B5EF4-FFF2-40B4-BE49-F238E27FC236}">
                <a16:creationId xmlns:a16="http://schemas.microsoft.com/office/drawing/2014/main" id="{54DFD6C1-2EB1-4E87-8D41-CE89F41A20C3}"/>
              </a:ext>
            </a:extLst>
          </p:cNvPr>
          <p:cNvSpPr txBox="1"/>
          <p:nvPr userDrawn="1"/>
        </p:nvSpPr>
        <p:spPr>
          <a:xfrm>
            <a:off x="3089573" y="1878164"/>
            <a:ext cx="4792807" cy="1177243"/>
          </a:xfrm>
          <a:prstGeom prst="rect">
            <a:avLst/>
          </a:prstGeom>
          <a:noFill/>
        </p:spPr>
        <p:txBody>
          <a:bodyPr wrap="square" lIns="68568" tIns="34289" rIns="68568" bIns="34289" rtlCol="0">
            <a:spAutoFit/>
          </a:bodyPr>
          <a:lstStyle/>
          <a:p>
            <a:pPr defTabSz="342824"/>
            <a:r>
              <a:rPr lang="en-GB" sz="2400" dirty="0">
                <a:solidFill>
                  <a:srgbClr val="FFFFFF"/>
                </a:solidFill>
              </a:rPr>
              <a:t>ESMO Virtual PHC Symposium:</a:t>
            </a:r>
          </a:p>
          <a:p>
            <a:pPr defTabSz="342824"/>
            <a:r>
              <a:rPr lang="en-GB" sz="2400" b="1" dirty="0">
                <a:solidFill>
                  <a:srgbClr val="FFFFFF"/>
                </a:solidFill>
              </a:rPr>
              <a:t>Putting personalised healthcare at the heart of clinical practice</a:t>
            </a:r>
            <a:endParaRPr lang="x-none" sz="2400" b="1">
              <a:solidFill>
                <a:srgbClr val="FFFFFF"/>
              </a:solidFill>
            </a:endParaRPr>
          </a:p>
        </p:txBody>
      </p:sp>
      <p:sp>
        <p:nvSpPr>
          <p:cNvPr id="3" name="TextBox 2">
            <a:extLst>
              <a:ext uri="{FF2B5EF4-FFF2-40B4-BE49-F238E27FC236}">
                <a16:creationId xmlns:a16="http://schemas.microsoft.com/office/drawing/2014/main" id="{8B145330-FDFE-4F74-88DA-6EE16C05F18A}"/>
              </a:ext>
            </a:extLst>
          </p:cNvPr>
          <p:cNvSpPr txBox="1"/>
          <p:nvPr userDrawn="1"/>
        </p:nvSpPr>
        <p:spPr>
          <a:xfrm>
            <a:off x="7153284" y="4706371"/>
            <a:ext cx="1600985" cy="196208"/>
          </a:xfrm>
          <a:prstGeom prst="rect">
            <a:avLst/>
          </a:prstGeom>
          <a:noFill/>
        </p:spPr>
        <p:txBody>
          <a:bodyPr wrap="square" lIns="0" tIns="34289" rIns="0" bIns="34289">
            <a:spAutoFit/>
          </a:bodyPr>
          <a:lstStyle/>
          <a:p>
            <a:pPr algn="r" defTabSz="530839"/>
            <a:r>
              <a:rPr lang="en-GB" sz="800" dirty="0">
                <a:solidFill>
                  <a:srgbClr val="FFFFFF"/>
                </a:solidFill>
                <a:ea typeface="Imago" charset="0"/>
                <a:cs typeface="Imago" charset="0"/>
              </a:rPr>
              <a:t>PHC_04_1020</a:t>
            </a:r>
          </a:p>
        </p:txBody>
      </p:sp>
    </p:spTree>
    <p:extLst>
      <p:ext uri="{BB962C8B-B14F-4D97-AF65-F5344CB8AC3E}">
        <p14:creationId xmlns:p14="http://schemas.microsoft.com/office/powerpoint/2010/main" val="3916383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1" y="6"/>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342824"/>
            <a:endParaRPr lang="en-US" sz="1400" dirty="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61" y="291972"/>
            <a:ext cx="693303" cy="389983"/>
          </a:xfrm>
          <a:prstGeom prst="rect">
            <a:avLst/>
          </a:prstGeom>
        </p:spPr>
      </p:pic>
      <p:pic>
        <p:nvPicPr>
          <p:cNvPr id="9" name="Picture 8" descr="A close up of a blackboard&#10;&#10;Description automatically generated">
            <a:extLst>
              <a:ext uri="{FF2B5EF4-FFF2-40B4-BE49-F238E27FC236}">
                <a16:creationId xmlns:a16="http://schemas.microsoft.com/office/drawing/2014/main" id="{9FB90B94-4028-43A1-B904-5DEAE7C84675}"/>
              </a:ext>
            </a:extLst>
          </p:cNvPr>
          <p:cNvPicPr>
            <a:picLocks noChangeAspect="1"/>
          </p:cNvPicPr>
          <p:nvPr userDrawn="1"/>
        </p:nvPicPr>
        <p:blipFill>
          <a:blip r:embed="rId5" cstate="print"/>
          <a:stretch>
            <a:fillRect/>
          </a:stretch>
        </p:blipFill>
        <p:spPr>
          <a:xfrm>
            <a:off x="5353320" y="1240272"/>
            <a:ext cx="3383742" cy="3112830"/>
          </a:xfrm>
          <a:prstGeom prst="rect">
            <a:avLst/>
          </a:prstGeom>
        </p:spPr>
      </p:pic>
      <p:sp>
        <p:nvSpPr>
          <p:cNvPr id="12" name="Title 4">
            <a:extLst>
              <a:ext uri="{FF2B5EF4-FFF2-40B4-BE49-F238E27FC236}">
                <a16:creationId xmlns:a16="http://schemas.microsoft.com/office/drawing/2014/main" id="{966FF7A6-887F-44CF-B2DE-AC4F8A2582F7}"/>
              </a:ext>
            </a:extLst>
          </p:cNvPr>
          <p:cNvSpPr txBox="1">
            <a:spLocks/>
          </p:cNvSpPr>
          <p:nvPr userDrawn="1"/>
        </p:nvSpPr>
        <p:spPr bwMode="auto">
          <a:xfrm>
            <a:off x="498770" y="1526558"/>
            <a:ext cx="5416261" cy="285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Imago" pitchFamily="2" charset="0"/>
              </a:defRPr>
            </a:lvl2pPr>
            <a:lvl3pPr algn="l" rtl="0" eaLnBrk="1" fontAlgn="base" hangingPunct="1">
              <a:spcBef>
                <a:spcPct val="0"/>
              </a:spcBef>
              <a:spcAft>
                <a:spcPct val="0"/>
              </a:spcAft>
              <a:defRPr sz="2600" b="1">
                <a:solidFill>
                  <a:schemeClr val="tx1"/>
                </a:solidFill>
                <a:latin typeface="Imago" pitchFamily="2" charset="0"/>
              </a:defRPr>
            </a:lvl3pPr>
            <a:lvl4pPr algn="l" rtl="0" eaLnBrk="1" fontAlgn="base" hangingPunct="1">
              <a:spcBef>
                <a:spcPct val="0"/>
              </a:spcBef>
              <a:spcAft>
                <a:spcPct val="0"/>
              </a:spcAft>
              <a:defRPr sz="2600" b="1">
                <a:solidFill>
                  <a:schemeClr val="tx1"/>
                </a:solidFill>
                <a:latin typeface="Imago" pitchFamily="2" charset="0"/>
              </a:defRPr>
            </a:lvl4pPr>
            <a:lvl5pPr algn="l" rtl="0" eaLnBrk="1" fontAlgn="base" hangingPunct="1">
              <a:spcBef>
                <a:spcPct val="0"/>
              </a:spcBef>
              <a:spcAft>
                <a:spcPct val="0"/>
              </a:spcAft>
              <a:defRPr sz="2600" b="1">
                <a:solidFill>
                  <a:schemeClr val="tx1"/>
                </a:solidFill>
                <a:latin typeface="Imago" pitchFamily="2" charset="0"/>
              </a:defRPr>
            </a:lvl5pPr>
            <a:lvl6pPr marL="457200" algn="l" rtl="0" eaLnBrk="1" fontAlgn="base" hangingPunct="1">
              <a:spcBef>
                <a:spcPct val="0"/>
              </a:spcBef>
              <a:spcAft>
                <a:spcPct val="0"/>
              </a:spcAft>
              <a:defRPr sz="2600" b="1">
                <a:solidFill>
                  <a:schemeClr val="tx1"/>
                </a:solidFill>
                <a:latin typeface="Imago" pitchFamily="2" charset="0"/>
              </a:defRPr>
            </a:lvl6pPr>
            <a:lvl7pPr marL="914400" algn="l" rtl="0" eaLnBrk="1" fontAlgn="base" hangingPunct="1">
              <a:spcBef>
                <a:spcPct val="0"/>
              </a:spcBef>
              <a:spcAft>
                <a:spcPct val="0"/>
              </a:spcAft>
              <a:defRPr sz="2600" b="1">
                <a:solidFill>
                  <a:schemeClr val="tx1"/>
                </a:solidFill>
                <a:latin typeface="Imago" pitchFamily="2" charset="0"/>
              </a:defRPr>
            </a:lvl7pPr>
            <a:lvl8pPr marL="1371600" algn="l" rtl="0" eaLnBrk="1" fontAlgn="base" hangingPunct="1">
              <a:spcBef>
                <a:spcPct val="0"/>
              </a:spcBef>
              <a:spcAft>
                <a:spcPct val="0"/>
              </a:spcAft>
              <a:defRPr sz="2600" b="1">
                <a:solidFill>
                  <a:schemeClr val="tx1"/>
                </a:solidFill>
                <a:latin typeface="Imago" pitchFamily="2" charset="0"/>
              </a:defRPr>
            </a:lvl8pPr>
            <a:lvl9pPr marL="1828800" algn="l" rtl="0" eaLnBrk="1" fontAlgn="base" hangingPunct="1">
              <a:spcBef>
                <a:spcPct val="0"/>
              </a:spcBef>
              <a:spcAft>
                <a:spcPct val="0"/>
              </a:spcAft>
              <a:defRPr sz="2600" b="1">
                <a:solidFill>
                  <a:schemeClr val="tx1"/>
                </a:solidFill>
                <a:latin typeface="Imago" pitchFamily="2" charset="0"/>
              </a:defRPr>
            </a:lvl9pPr>
          </a:lstStyle>
          <a:p>
            <a:pPr defTabSz="685664"/>
            <a:endParaRPr lang="en-GB" kern="0" dirty="0">
              <a:solidFill>
                <a:srgbClr val="FFFFFF"/>
              </a:solidFill>
            </a:endParaRPr>
          </a:p>
        </p:txBody>
      </p:sp>
    </p:spTree>
    <p:extLst>
      <p:ext uri="{BB962C8B-B14F-4D97-AF65-F5344CB8AC3E}">
        <p14:creationId xmlns:p14="http://schemas.microsoft.com/office/powerpoint/2010/main" val="40332233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80" y="296474"/>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7"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9" y="690767"/>
            <a:ext cx="7195345" cy="309646"/>
          </a:xfrm>
        </p:spPr>
        <p:txBody>
          <a:bodyPr anchor="t" anchorCtr="0"/>
          <a:lstStyle>
            <a:lvl1pPr marL="0" indent="0">
              <a:buNone/>
              <a:defRPr sz="1800" b="0" i="1">
                <a:solidFill>
                  <a:schemeClr val="tx2"/>
                </a:solidFill>
                <a:latin typeface="Minion" pitchFamily="2" charset="0"/>
              </a:defRPr>
            </a:lvl1pPr>
            <a:lvl2pPr marL="342830" indent="0">
              <a:buNone/>
              <a:defRPr sz="1500" b="1"/>
            </a:lvl2pPr>
            <a:lvl3pPr marL="685664" indent="0">
              <a:buNone/>
              <a:defRPr sz="1400" b="1"/>
            </a:lvl3pPr>
            <a:lvl4pPr marL="1028496" indent="0">
              <a:buNone/>
              <a:defRPr sz="1200" b="1"/>
            </a:lvl4pPr>
            <a:lvl5pPr marL="1371328" indent="0">
              <a:buNone/>
              <a:defRPr sz="1200" b="1"/>
            </a:lvl5pPr>
            <a:lvl6pPr marL="1714163" indent="0">
              <a:buNone/>
              <a:defRPr sz="1200" b="1"/>
            </a:lvl6pPr>
            <a:lvl7pPr marL="2056991" indent="0">
              <a:buNone/>
              <a:defRPr sz="1200" b="1"/>
            </a:lvl7pPr>
            <a:lvl8pPr marL="2399820" indent="0">
              <a:buNone/>
              <a:defRPr sz="1200" b="1"/>
            </a:lvl8pPr>
            <a:lvl9pPr marL="2742650" indent="0">
              <a:buNone/>
              <a:defRPr sz="1200" b="1"/>
            </a:lvl9pPr>
          </a:lstStyle>
          <a:p>
            <a:pPr lvl="0"/>
            <a:r>
              <a:rPr lang="en-GB" noProof="0"/>
              <a:t>Edit Master text styles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35408093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Content slide bu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80" y="296474"/>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7"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7" name="Graphic 6">
            <a:extLst>
              <a:ext uri="{FF2B5EF4-FFF2-40B4-BE49-F238E27FC236}">
                <a16:creationId xmlns:a16="http://schemas.microsoft.com/office/drawing/2014/main" id="{CFB58F8E-75D5-4EDE-9322-709E906379E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72"/>
            <a:ext cx="693303" cy="389983"/>
          </a:xfrm>
          <a:prstGeom prst="rect">
            <a:avLst/>
          </a:prstGeom>
        </p:spPr>
      </p:pic>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9" y="690767"/>
            <a:ext cx="7195345" cy="309646"/>
          </a:xfrm>
        </p:spPr>
        <p:txBody>
          <a:bodyPr anchor="t" anchorCtr="0"/>
          <a:lstStyle>
            <a:lvl1pPr marL="0" indent="0">
              <a:buNone/>
              <a:defRPr sz="1800" b="0" i="1">
                <a:solidFill>
                  <a:schemeClr val="tx2"/>
                </a:solidFill>
                <a:latin typeface="Minion" pitchFamily="2" charset="0"/>
              </a:defRPr>
            </a:lvl1pPr>
            <a:lvl2pPr marL="342830" indent="0">
              <a:buNone/>
              <a:defRPr sz="1500" b="1"/>
            </a:lvl2pPr>
            <a:lvl3pPr marL="685664" indent="0">
              <a:buNone/>
              <a:defRPr sz="1400" b="1"/>
            </a:lvl3pPr>
            <a:lvl4pPr marL="1028496" indent="0">
              <a:buNone/>
              <a:defRPr sz="1200" b="1"/>
            </a:lvl4pPr>
            <a:lvl5pPr marL="1371328" indent="0">
              <a:buNone/>
              <a:defRPr sz="1200" b="1"/>
            </a:lvl5pPr>
            <a:lvl6pPr marL="1714163" indent="0">
              <a:buNone/>
              <a:defRPr sz="1200" b="1"/>
            </a:lvl6pPr>
            <a:lvl7pPr marL="2056991" indent="0">
              <a:buNone/>
              <a:defRPr sz="1200" b="1"/>
            </a:lvl7pPr>
            <a:lvl8pPr marL="2399820" indent="0">
              <a:buNone/>
              <a:defRPr sz="1200" b="1"/>
            </a:lvl8pPr>
            <a:lvl9pPr marL="2742650" indent="0">
              <a:buNone/>
              <a:defRPr sz="1200" b="1"/>
            </a:lvl9pPr>
          </a:lstStyle>
          <a:p>
            <a:pPr lvl="0"/>
            <a:r>
              <a:rPr lang="en-GB" noProof="0"/>
              <a:t>Edit Master text styles</a:t>
            </a:r>
          </a:p>
        </p:txBody>
      </p:sp>
      <p:sp>
        <p:nvSpPr>
          <p:cNvPr id="10" name="Footer Placeholder 9">
            <a:extLst>
              <a:ext uri="{FF2B5EF4-FFF2-40B4-BE49-F238E27FC236}">
                <a16:creationId xmlns:a16="http://schemas.microsoft.com/office/drawing/2014/main" id="{34FF26EB-B082-47B1-8EC3-B52AABCC0874}"/>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11" name="Slide Number Placeholder 10">
            <a:extLst>
              <a:ext uri="{FF2B5EF4-FFF2-40B4-BE49-F238E27FC236}">
                <a16:creationId xmlns:a16="http://schemas.microsoft.com/office/drawing/2014/main" id="{5FB77A66-4A54-4AA7-9148-2671F079E5EB}"/>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21492367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80" y="296474"/>
            <a:ext cx="7195343" cy="385481"/>
          </a:xfrm>
        </p:spPr>
        <p:txBody>
          <a:bodyPr/>
          <a:lstStyle/>
          <a:p>
            <a:r>
              <a:rPr lang="en-GB" noProof="0"/>
              <a:t>Click to edit Master title style</a:t>
            </a:r>
          </a:p>
        </p:txBody>
      </p:sp>
      <p:sp>
        <p:nvSpPr>
          <p:cNvPr id="8" name="TextBox 7">
            <a:extLst>
              <a:ext uri="{FF2B5EF4-FFF2-40B4-BE49-F238E27FC236}">
                <a16:creationId xmlns:a16="http://schemas.microsoft.com/office/drawing/2014/main" id="{66987EBD-75C3-474C-A1F0-6098316AEC33}"/>
              </a:ext>
            </a:extLst>
          </p:cNvPr>
          <p:cNvSpPr txBox="1"/>
          <p:nvPr userDrawn="1"/>
        </p:nvSpPr>
        <p:spPr>
          <a:xfrm>
            <a:off x="5546142" y="4807459"/>
            <a:ext cx="3210905" cy="270596"/>
          </a:xfrm>
          <a:prstGeom prst="rect">
            <a:avLst/>
          </a:prstGeom>
          <a:solidFill>
            <a:schemeClr val="tx1"/>
          </a:solidFill>
        </p:spPr>
        <p:txBody>
          <a:bodyPr wrap="square" lIns="0" tIns="0" rIns="0" bIns="0" rtlCol="0">
            <a:noAutofit/>
          </a:bodyPr>
          <a:lstStyle/>
          <a:p>
            <a:pPr algn="r" defTabSz="342824"/>
            <a:r>
              <a:rPr lang="en-US" sz="1400" i="1" dirty="0">
                <a:solidFill>
                  <a:srgbClr val="FFFFFF"/>
                </a:solidFill>
                <a:latin typeface="Minion" panose="02040503050201020203" pitchFamily="18" charset="0"/>
              </a:rPr>
              <a:t>Medical Affairs PHC and Patient Access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1360941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_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7330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4313702" y="-4324"/>
            <a:ext cx="4830307" cy="288539"/>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68" tIns="34289" rIns="68568" bIns="34289" numCol="1" rtlCol="0" anchor="t" anchorCtr="0" compatLnSpc="1">
            <a:prstTxWarp prst="textNoShape">
              <a:avLst/>
            </a:prstTxWarp>
            <a:spAutoFit/>
          </a:bodyPr>
          <a:lstStyle/>
          <a:p>
            <a:pPr defTabSz="685664" eaLnBrk="0" fontAlgn="base" hangingPunct="0">
              <a:spcBef>
                <a:spcPct val="50000"/>
              </a:spcBef>
              <a:spcAft>
                <a:spcPct val="0"/>
              </a:spcAft>
            </a:pPr>
            <a:endParaRPr lang="en-GB" sz="1400" dirty="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2"/>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309329"/>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201" y="1956702"/>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88504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 Fire">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7"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sp>
        <p:nvSpPr>
          <p:cNvPr id="8"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3647872" y="-4324"/>
            <a:ext cx="5496128" cy="288539"/>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68" tIns="34289" rIns="68568" bIns="34289" numCol="1" rtlCol="0" anchor="t" anchorCtr="0" compatLnSpc="1">
            <a:prstTxWarp prst="textNoShape">
              <a:avLst/>
            </a:prstTxWarp>
            <a:spAutoFit/>
          </a:bodyPr>
          <a:lstStyle/>
          <a:p>
            <a:pPr defTabSz="685664" eaLnBrk="0" fontAlgn="base" hangingPunct="0">
              <a:spcBef>
                <a:spcPct val="50000"/>
              </a:spcBef>
              <a:spcAft>
                <a:spcPct val="0"/>
              </a:spcAft>
            </a:pPr>
            <a:endParaRPr lang="en-GB" sz="1400" dirty="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2"/>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309329"/>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201" y="1956702"/>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0651704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8" name="Content Placeholder 7"/>
          <p:cNvSpPr>
            <a:spLocks noGrp="1"/>
          </p:cNvSpPr>
          <p:nvPr>
            <p:ph sz="quarter" idx="10"/>
          </p:nvPr>
        </p:nvSpPr>
        <p:spPr>
          <a:xfrm>
            <a:off x="385201" y="1140619"/>
            <a:ext cx="4103186"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7"/>
          <p:cNvSpPr>
            <a:spLocks noGrp="1"/>
          </p:cNvSpPr>
          <p:nvPr>
            <p:ph sz="quarter" idx="11"/>
          </p:nvPr>
        </p:nvSpPr>
        <p:spPr>
          <a:xfrm>
            <a:off x="4655624" y="1140619"/>
            <a:ext cx="4104209"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48716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84AA7E5-E0A0-1A46-BB07-C90CE39E23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72"/>
            <a:ext cx="693303" cy="389983"/>
          </a:xfrm>
          <a:prstGeom prst="rect">
            <a:avLst/>
          </a:prstGeom>
        </p:spPr>
      </p:pic>
      <p:sp>
        <p:nvSpPr>
          <p:cNvPr id="2" name="TextBox 1">
            <a:extLst>
              <a:ext uri="{FF2B5EF4-FFF2-40B4-BE49-F238E27FC236}">
                <a16:creationId xmlns:a16="http://schemas.microsoft.com/office/drawing/2014/main" id="{C65E2550-CE1A-C344-8CB4-54603FDC4AB9}"/>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664" eaLnBrk="0" fontAlgn="base" hangingPunct="0">
              <a:spcBef>
                <a:spcPts val="225"/>
              </a:spcBef>
              <a:spcAft>
                <a:spcPts val="450"/>
              </a:spcAft>
              <a:buClr>
                <a:srgbClr val="0082DA"/>
              </a:buClr>
              <a:buSzPct val="100000"/>
              <a:buFont typeface="Arial" pitchFamily="34" charset="0"/>
              <a:buNone/>
              <a:defRPr/>
            </a:pPr>
            <a:r>
              <a:rPr lang="en-GB" sz="4500" b="1" i="1" kern="0" dirty="0">
                <a:solidFill>
                  <a:srgbClr val="0066CC"/>
                </a:solidFill>
                <a:latin typeface="Minion" pitchFamily="18" charset="0"/>
              </a:rPr>
              <a:t>Doing now what patients need next</a:t>
            </a:r>
            <a:endParaRPr lang="en-GB" sz="4500" b="1" kern="0" dirty="0">
              <a:solidFill>
                <a:srgbClr val="0066CC"/>
              </a:solidFill>
            </a:endParaRPr>
          </a:p>
        </p:txBody>
      </p:sp>
      <p:pic>
        <p:nvPicPr>
          <p:cNvPr id="8" name="Graphic 7">
            <a:extLst>
              <a:ext uri="{FF2B5EF4-FFF2-40B4-BE49-F238E27FC236}">
                <a16:creationId xmlns:a16="http://schemas.microsoft.com/office/drawing/2014/main" id="{A05B38A8-0B50-FC4A-84F1-87F7456E6A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72"/>
            <a:ext cx="693303" cy="389983"/>
          </a:xfrm>
          <a:prstGeom prst="rect">
            <a:avLst/>
          </a:prstGeom>
        </p:spPr>
      </p:pic>
      <p:sp>
        <p:nvSpPr>
          <p:cNvPr id="9" name="TextBox 8">
            <a:extLst>
              <a:ext uri="{FF2B5EF4-FFF2-40B4-BE49-F238E27FC236}">
                <a16:creationId xmlns:a16="http://schemas.microsoft.com/office/drawing/2014/main" id="{17F58802-9D10-0F43-8F45-09B87D9E994B}"/>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664" eaLnBrk="0" fontAlgn="base" hangingPunct="0">
              <a:spcBef>
                <a:spcPts val="225"/>
              </a:spcBef>
              <a:spcAft>
                <a:spcPts val="450"/>
              </a:spcAft>
              <a:buClr>
                <a:srgbClr val="0082DA"/>
              </a:buClr>
              <a:buSzPct val="100000"/>
              <a:buFont typeface="Arial" pitchFamily="34" charset="0"/>
              <a:buNone/>
              <a:defRPr/>
            </a:pPr>
            <a:r>
              <a:rPr lang="en-GB" sz="4500" b="1" i="1" kern="0" dirty="0">
                <a:solidFill>
                  <a:srgbClr val="0066CC"/>
                </a:solidFill>
                <a:latin typeface="Minion" pitchFamily="18" charset="0"/>
              </a:rPr>
              <a:t>Doing now what patients need next</a:t>
            </a:r>
            <a:endParaRPr lang="en-GB" sz="4500" b="1" kern="0" dirty="0">
              <a:solidFill>
                <a:srgbClr val="0066CC"/>
              </a:solidFill>
            </a:endParaRPr>
          </a:p>
        </p:txBody>
      </p:sp>
    </p:spTree>
    <p:extLst>
      <p:ext uri="{BB962C8B-B14F-4D97-AF65-F5344CB8AC3E}">
        <p14:creationId xmlns:p14="http://schemas.microsoft.com/office/powerpoint/2010/main" val="19596001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1" y="4"/>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342851"/>
            <a:endParaRPr lang="en-US" sz="1400" dirty="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61" y="291969"/>
            <a:ext cx="693303" cy="389983"/>
          </a:xfrm>
          <a:prstGeom prst="rect">
            <a:avLst/>
          </a:prstGeom>
        </p:spPr>
      </p:pic>
      <p:pic>
        <p:nvPicPr>
          <p:cNvPr id="16" name="Picture 15" descr="A close up of a blackboard&#10;&#10;Description automatically generated">
            <a:extLst>
              <a:ext uri="{FF2B5EF4-FFF2-40B4-BE49-F238E27FC236}">
                <a16:creationId xmlns:a16="http://schemas.microsoft.com/office/drawing/2014/main" id="{7A3F696E-844C-4187-896A-A7C81E153122}"/>
              </a:ext>
            </a:extLst>
          </p:cNvPr>
          <p:cNvPicPr>
            <a:picLocks noChangeAspect="1"/>
          </p:cNvPicPr>
          <p:nvPr userDrawn="1"/>
        </p:nvPicPr>
        <p:blipFill>
          <a:blip r:embed="rId5" cstate="print"/>
          <a:stretch>
            <a:fillRect/>
          </a:stretch>
        </p:blipFill>
        <p:spPr>
          <a:xfrm>
            <a:off x="397713" y="740353"/>
            <a:ext cx="4193572" cy="3857823"/>
          </a:xfrm>
          <a:prstGeom prst="rect">
            <a:avLst/>
          </a:prstGeom>
        </p:spPr>
      </p:pic>
      <p:sp>
        <p:nvSpPr>
          <p:cNvPr id="2" name="TextBox 1">
            <a:extLst>
              <a:ext uri="{FF2B5EF4-FFF2-40B4-BE49-F238E27FC236}">
                <a16:creationId xmlns:a16="http://schemas.microsoft.com/office/drawing/2014/main" id="{54DFD6C1-2EB1-4E87-8D41-CE89F41A20C3}"/>
              </a:ext>
            </a:extLst>
          </p:cNvPr>
          <p:cNvSpPr txBox="1"/>
          <p:nvPr userDrawn="1"/>
        </p:nvSpPr>
        <p:spPr>
          <a:xfrm>
            <a:off x="3089573" y="1878161"/>
            <a:ext cx="4792807" cy="1177243"/>
          </a:xfrm>
          <a:prstGeom prst="rect">
            <a:avLst/>
          </a:prstGeom>
          <a:noFill/>
        </p:spPr>
        <p:txBody>
          <a:bodyPr wrap="square" lIns="68573" tIns="34289" rIns="68573" bIns="34289" rtlCol="0">
            <a:spAutoFit/>
          </a:bodyPr>
          <a:lstStyle/>
          <a:p>
            <a:pPr defTabSz="342851"/>
            <a:r>
              <a:rPr lang="en-GB" sz="2400" dirty="0">
                <a:solidFill>
                  <a:srgbClr val="FFFFFF"/>
                </a:solidFill>
              </a:rPr>
              <a:t>ESMO Virtual PHC Symposium:</a:t>
            </a:r>
          </a:p>
          <a:p>
            <a:pPr defTabSz="342851"/>
            <a:r>
              <a:rPr lang="en-GB" sz="2400" b="1" dirty="0">
                <a:solidFill>
                  <a:srgbClr val="FFFFFF"/>
                </a:solidFill>
              </a:rPr>
              <a:t>Putting personalised healthcare at the heart of clinical practice</a:t>
            </a:r>
            <a:endParaRPr lang="x-none" sz="2400" b="1">
              <a:solidFill>
                <a:srgbClr val="FFFFFF"/>
              </a:solidFill>
            </a:endParaRPr>
          </a:p>
        </p:txBody>
      </p:sp>
      <p:sp>
        <p:nvSpPr>
          <p:cNvPr id="3" name="TextBox 2">
            <a:extLst>
              <a:ext uri="{FF2B5EF4-FFF2-40B4-BE49-F238E27FC236}">
                <a16:creationId xmlns:a16="http://schemas.microsoft.com/office/drawing/2014/main" id="{8B145330-FDFE-4F74-88DA-6EE16C05F18A}"/>
              </a:ext>
            </a:extLst>
          </p:cNvPr>
          <p:cNvSpPr txBox="1"/>
          <p:nvPr userDrawn="1"/>
        </p:nvSpPr>
        <p:spPr>
          <a:xfrm>
            <a:off x="7153281" y="4706371"/>
            <a:ext cx="1600985" cy="196208"/>
          </a:xfrm>
          <a:prstGeom prst="rect">
            <a:avLst/>
          </a:prstGeom>
          <a:noFill/>
        </p:spPr>
        <p:txBody>
          <a:bodyPr wrap="square" lIns="0" tIns="34289" rIns="0" bIns="34289">
            <a:spAutoFit/>
          </a:bodyPr>
          <a:lstStyle/>
          <a:p>
            <a:pPr algn="r" defTabSz="530878"/>
            <a:r>
              <a:rPr lang="en-GB" sz="800" dirty="0">
                <a:solidFill>
                  <a:srgbClr val="FFFFFF"/>
                </a:solidFill>
                <a:ea typeface="Imago" charset="0"/>
                <a:cs typeface="Imago" charset="0"/>
              </a:rPr>
              <a:t>PHC_04_1020</a:t>
            </a:r>
          </a:p>
        </p:txBody>
      </p:sp>
    </p:spTree>
    <p:extLst>
      <p:ext uri="{BB962C8B-B14F-4D97-AF65-F5344CB8AC3E}">
        <p14:creationId xmlns:p14="http://schemas.microsoft.com/office/powerpoint/2010/main" val="3916383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1" y="4"/>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342851"/>
            <a:endParaRPr lang="en-US" sz="1400" dirty="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61" y="291969"/>
            <a:ext cx="693303" cy="389983"/>
          </a:xfrm>
          <a:prstGeom prst="rect">
            <a:avLst/>
          </a:prstGeom>
        </p:spPr>
      </p:pic>
      <p:pic>
        <p:nvPicPr>
          <p:cNvPr id="9" name="Picture 8" descr="A close up of a blackboard&#10;&#10;Description automatically generated">
            <a:extLst>
              <a:ext uri="{FF2B5EF4-FFF2-40B4-BE49-F238E27FC236}">
                <a16:creationId xmlns:a16="http://schemas.microsoft.com/office/drawing/2014/main" id="{9FB90B94-4028-43A1-B904-5DEAE7C84675}"/>
              </a:ext>
            </a:extLst>
          </p:cNvPr>
          <p:cNvPicPr>
            <a:picLocks noChangeAspect="1"/>
          </p:cNvPicPr>
          <p:nvPr userDrawn="1"/>
        </p:nvPicPr>
        <p:blipFill>
          <a:blip r:embed="rId5" cstate="print"/>
          <a:stretch>
            <a:fillRect/>
          </a:stretch>
        </p:blipFill>
        <p:spPr>
          <a:xfrm>
            <a:off x="5353320" y="1240272"/>
            <a:ext cx="3383742" cy="3112830"/>
          </a:xfrm>
          <a:prstGeom prst="rect">
            <a:avLst/>
          </a:prstGeom>
        </p:spPr>
      </p:pic>
      <p:sp>
        <p:nvSpPr>
          <p:cNvPr id="12" name="Title 4">
            <a:extLst>
              <a:ext uri="{FF2B5EF4-FFF2-40B4-BE49-F238E27FC236}">
                <a16:creationId xmlns:a16="http://schemas.microsoft.com/office/drawing/2014/main" id="{966FF7A6-887F-44CF-B2DE-AC4F8A2582F7}"/>
              </a:ext>
            </a:extLst>
          </p:cNvPr>
          <p:cNvSpPr txBox="1">
            <a:spLocks/>
          </p:cNvSpPr>
          <p:nvPr userDrawn="1"/>
        </p:nvSpPr>
        <p:spPr bwMode="auto">
          <a:xfrm>
            <a:off x="498770" y="1526558"/>
            <a:ext cx="5416261" cy="285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Imago" pitchFamily="2" charset="0"/>
              </a:defRPr>
            </a:lvl2pPr>
            <a:lvl3pPr algn="l" rtl="0" eaLnBrk="1" fontAlgn="base" hangingPunct="1">
              <a:spcBef>
                <a:spcPct val="0"/>
              </a:spcBef>
              <a:spcAft>
                <a:spcPct val="0"/>
              </a:spcAft>
              <a:defRPr sz="2600" b="1">
                <a:solidFill>
                  <a:schemeClr val="tx1"/>
                </a:solidFill>
                <a:latin typeface="Imago" pitchFamily="2" charset="0"/>
              </a:defRPr>
            </a:lvl3pPr>
            <a:lvl4pPr algn="l" rtl="0" eaLnBrk="1" fontAlgn="base" hangingPunct="1">
              <a:spcBef>
                <a:spcPct val="0"/>
              </a:spcBef>
              <a:spcAft>
                <a:spcPct val="0"/>
              </a:spcAft>
              <a:defRPr sz="2600" b="1">
                <a:solidFill>
                  <a:schemeClr val="tx1"/>
                </a:solidFill>
                <a:latin typeface="Imago" pitchFamily="2" charset="0"/>
              </a:defRPr>
            </a:lvl4pPr>
            <a:lvl5pPr algn="l" rtl="0" eaLnBrk="1" fontAlgn="base" hangingPunct="1">
              <a:spcBef>
                <a:spcPct val="0"/>
              </a:spcBef>
              <a:spcAft>
                <a:spcPct val="0"/>
              </a:spcAft>
              <a:defRPr sz="2600" b="1">
                <a:solidFill>
                  <a:schemeClr val="tx1"/>
                </a:solidFill>
                <a:latin typeface="Imago" pitchFamily="2" charset="0"/>
              </a:defRPr>
            </a:lvl5pPr>
            <a:lvl6pPr marL="457200" algn="l" rtl="0" eaLnBrk="1" fontAlgn="base" hangingPunct="1">
              <a:spcBef>
                <a:spcPct val="0"/>
              </a:spcBef>
              <a:spcAft>
                <a:spcPct val="0"/>
              </a:spcAft>
              <a:defRPr sz="2600" b="1">
                <a:solidFill>
                  <a:schemeClr val="tx1"/>
                </a:solidFill>
                <a:latin typeface="Imago" pitchFamily="2" charset="0"/>
              </a:defRPr>
            </a:lvl6pPr>
            <a:lvl7pPr marL="914400" algn="l" rtl="0" eaLnBrk="1" fontAlgn="base" hangingPunct="1">
              <a:spcBef>
                <a:spcPct val="0"/>
              </a:spcBef>
              <a:spcAft>
                <a:spcPct val="0"/>
              </a:spcAft>
              <a:defRPr sz="2600" b="1">
                <a:solidFill>
                  <a:schemeClr val="tx1"/>
                </a:solidFill>
                <a:latin typeface="Imago" pitchFamily="2" charset="0"/>
              </a:defRPr>
            </a:lvl7pPr>
            <a:lvl8pPr marL="1371600" algn="l" rtl="0" eaLnBrk="1" fontAlgn="base" hangingPunct="1">
              <a:spcBef>
                <a:spcPct val="0"/>
              </a:spcBef>
              <a:spcAft>
                <a:spcPct val="0"/>
              </a:spcAft>
              <a:defRPr sz="2600" b="1">
                <a:solidFill>
                  <a:schemeClr val="tx1"/>
                </a:solidFill>
                <a:latin typeface="Imago" pitchFamily="2" charset="0"/>
              </a:defRPr>
            </a:lvl8pPr>
            <a:lvl9pPr marL="1828800" algn="l" rtl="0" eaLnBrk="1" fontAlgn="base" hangingPunct="1">
              <a:spcBef>
                <a:spcPct val="0"/>
              </a:spcBef>
              <a:spcAft>
                <a:spcPct val="0"/>
              </a:spcAft>
              <a:defRPr sz="2600" b="1">
                <a:solidFill>
                  <a:schemeClr val="tx1"/>
                </a:solidFill>
                <a:latin typeface="Imago" pitchFamily="2" charset="0"/>
              </a:defRPr>
            </a:lvl9pPr>
          </a:lstStyle>
          <a:p>
            <a:pPr defTabSz="685715"/>
            <a:endParaRPr lang="en-GB" kern="0" dirty="0">
              <a:solidFill>
                <a:srgbClr val="FFFFFF"/>
              </a:solidFill>
            </a:endParaRPr>
          </a:p>
        </p:txBody>
      </p:sp>
    </p:spTree>
    <p:extLst>
      <p:ext uri="{BB962C8B-B14F-4D97-AF65-F5344CB8AC3E}">
        <p14:creationId xmlns:p14="http://schemas.microsoft.com/office/powerpoint/2010/main" val="40332233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80" y="296471"/>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7"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9" y="690767"/>
            <a:ext cx="7195345" cy="309646"/>
          </a:xfrm>
        </p:spPr>
        <p:txBody>
          <a:bodyPr anchor="t" anchorCtr="0"/>
          <a:lstStyle>
            <a:lvl1pPr marL="0" indent="0">
              <a:buNone/>
              <a:defRPr sz="1800" b="0" i="1">
                <a:solidFill>
                  <a:schemeClr val="tx2"/>
                </a:solidFill>
                <a:latin typeface="Minion" pitchFamily="2" charset="0"/>
              </a:defRPr>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GB" noProof="0"/>
              <a:t>Edit Master text styles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35408093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Content slide bu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80" y="296471"/>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7"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7" name="Graphic 6">
            <a:extLst>
              <a:ext uri="{FF2B5EF4-FFF2-40B4-BE49-F238E27FC236}">
                <a16:creationId xmlns:a16="http://schemas.microsoft.com/office/drawing/2014/main" id="{CFB58F8E-75D5-4EDE-9322-709E906379E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69"/>
            <a:ext cx="693303" cy="389983"/>
          </a:xfrm>
          <a:prstGeom prst="rect">
            <a:avLst/>
          </a:prstGeom>
        </p:spPr>
      </p:pic>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9" y="690767"/>
            <a:ext cx="7195345" cy="309646"/>
          </a:xfrm>
        </p:spPr>
        <p:txBody>
          <a:bodyPr anchor="t" anchorCtr="0"/>
          <a:lstStyle>
            <a:lvl1pPr marL="0" indent="0">
              <a:buNone/>
              <a:defRPr sz="1800" b="0" i="1">
                <a:solidFill>
                  <a:schemeClr val="tx2"/>
                </a:solidFill>
                <a:latin typeface="Minion" pitchFamily="2" charset="0"/>
              </a:defRPr>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GB" noProof="0"/>
              <a:t>Edit Master text styles</a:t>
            </a:r>
          </a:p>
        </p:txBody>
      </p:sp>
      <p:sp>
        <p:nvSpPr>
          <p:cNvPr id="10" name="Footer Placeholder 9">
            <a:extLst>
              <a:ext uri="{FF2B5EF4-FFF2-40B4-BE49-F238E27FC236}">
                <a16:creationId xmlns:a16="http://schemas.microsoft.com/office/drawing/2014/main" id="{34FF26EB-B082-47B1-8EC3-B52AABCC0874}"/>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11" name="Slide Number Placeholder 10">
            <a:extLst>
              <a:ext uri="{FF2B5EF4-FFF2-40B4-BE49-F238E27FC236}">
                <a16:creationId xmlns:a16="http://schemas.microsoft.com/office/drawing/2014/main" id="{5FB77A66-4A54-4AA7-9148-2671F079E5EB}"/>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21492367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80" y="296471"/>
            <a:ext cx="7195343" cy="385481"/>
          </a:xfrm>
        </p:spPr>
        <p:txBody>
          <a:bodyPr/>
          <a:lstStyle/>
          <a:p>
            <a:r>
              <a:rPr lang="en-GB" noProof="0"/>
              <a:t>Click to edit Master title style</a:t>
            </a:r>
          </a:p>
        </p:txBody>
      </p:sp>
      <p:sp>
        <p:nvSpPr>
          <p:cNvPr id="8" name="TextBox 7">
            <a:extLst>
              <a:ext uri="{FF2B5EF4-FFF2-40B4-BE49-F238E27FC236}">
                <a16:creationId xmlns:a16="http://schemas.microsoft.com/office/drawing/2014/main" id="{66987EBD-75C3-474C-A1F0-6098316AEC33}"/>
              </a:ext>
            </a:extLst>
          </p:cNvPr>
          <p:cNvSpPr txBox="1"/>
          <p:nvPr userDrawn="1"/>
        </p:nvSpPr>
        <p:spPr>
          <a:xfrm>
            <a:off x="5546142" y="4807459"/>
            <a:ext cx="3210905" cy="270596"/>
          </a:xfrm>
          <a:prstGeom prst="rect">
            <a:avLst/>
          </a:prstGeom>
          <a:solidFill>
            <a:schemeClr val="tx1"/>
          </a:solidFill>
        </p:spPr>
        <p:txBody>
          <a:bodyPr wrap="square" lIns="0" tIns="0" rIns="0" bIns="0" rtlCol="0">
            <a:noAutofit/>
          </a:bodyPr>
          <a:lstStyle/>
          <a:p>
            <a:pPr algn="r" defTabSz="342851"/>
            <a:r>
              <a:rPr lang="en-US" sz="1400" i="1" dirty="0">
                <a:solidFill>
                  <a:srgbClr val="FFFFFF"/>
                </a:solidFill>
                <a:latin typeface="Minion" panose="02040503050201020203" pitchFamily="18" charset="0"/>
              </a:rPr>
              <a:t>Medical Affairs PHC and Patient Access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1360941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7330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4313699" y="-4327"/>
            <a:ext cx="4830307" cy="288539"/>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73" tIns="34289" rIns="68573" bIns="34289" numCol="1" rtlCol="0" anchor="t" anchorCtr="0" compatLnSpc="1">
            <a:prstTxWarp prst="textNoShape">
              <a:avLst/>
            </a:prstTxWarp>
            <a:spAutoFit/>
          </a:bodyPr>
          <a:lstStyle/>
          <a:p>
            <a:pPr defTabSz="685715" eaLnBrk="0" fontAlgn="base" hangingPunct="0">
              <a:spcBef>
                <a:spcPct val="50000"/>
              </a:spcBef>
              <a:spcAft>
                <a:spcPct val="0"/>
              </a:spcAft>
            </a:pPr>
            <a:endParaRPr lang="en-GB" sz="1400" dirty="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2"/>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309329"/>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201" y="1956702"/>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88504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Fi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202D0CF-664C-0A4C-BD7E-20EAA7EADCC1}" type="slidenum">
              <a:rPr lang="de-DE" smtClean="0"/>
              <a:pPr/>
              <a:t>‹#›</a:t>
            </a:fld>
            <a:endParaRPr lang="de-DE"/>
          </a:p>
        </p:txBody>
      </p:sp>
      <p:sp>
        <p:nvSpPr>
          <p:cNvPr id="9"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0" name="Bild 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3647872" y="-4327"/>
            <a:ext cx="5496128" cy="288539"/>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73" tIns="34289" rIns="68573" bIns="34289" numCol="1" rtlCol="0" anchor="t" anchorCtr="0" compatLnSpc="1">
            <a:prstTxWarp prst="textNoShape">
              <a:avLst/>
            </a:prstTxWarp>
            <a:spAutoFit/>
          </a:bodyPr>
          <a:lstStyle/>
          <a:p>
            <a:pPr defTabSz="685715" eaLnBrk="0" fontAlgn="base" hangingPunct="0">
              <a:spcBef>
                <a:spcPct val="50000"/>
              </a:spcBef>
              <a:spcAft>
                <a:spcPct val="0"/>
              </a:spcAft>
            </a:pPr>
            <a:endParaRPr lang="en-GB" sz="1400" dirty="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2"/>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309329"/>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201" y="1956702"/>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0651704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8" name="Content Placeholder 7"/>
          <p:cNvSpPr>
            <a:spLocks noGrp="1"/>
          </p:cNvSpPr>
          <p:nvPr>
            <p:ph sz="quarter" idx="10"/>
          </p:nvPr>
        </p:nvSpPr>
        <p:spPr>
          <a:xfrm>
            <a:off x="385201" y="1140619"/>
            <a:ext cx="4103186"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7"/>
          <p:cNvSpPr>
            <a:spLocks noGrp="1"/>
          </p:cNvSpPr>
          <p:nvPr>
            <p:ph sz="quarter" idx="11"/>
          </p:nvPr>
        </p:nvSpPr>
        <p:spPr>
          <a:xfrm>
            <a:off x="4655621" y="1140619"/>
            <a:ext cx="4104209"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48716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84AA7E5-E0A0-1A46-BB07-C90CE39E23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69"/>
            <a:ext cx="693303" cy="389983"/>
          </a:xfrm>
          <a:prstGeom prst="rect">
            <a:avLst/>
          </a:prstGeom>
        </p:spPr>
      </p:pic>
      <p:sp>
        <p:nvSpPr>
          <p:cNvPr id="2" name="TextBox 1">
            <a:extLst>
              <a:ext uri="{FF2B5EF4-FFF2-40B4-BE49-F238E27FC236}">
                <a16:creationId xmlns:a16="http://schemas.microsoft.com/office/drawing/2014/main" id="{C65E2550-CE1A-C344-8CB4-54603FDC4AB9}"/>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715" eaLnBrk="0" fontAlgn="base" hangingPunct="0">
              <a:spcBef>
                <a:spcPts val="225"/>
              </a:spcBef>
              <a:spcAft>
                <a:spcPts val="450"/>
              </a:spcAft>
              <a:buClr>
                <a:srgbClr val="0082DA"/>
              </a:buClr>
              <a:buSzPct val="100000"/>
              <a:buFont typeface="Arial" pitchFamily="34" charset="0"/>
              <a:buNone/>
              <a:defRPr/>
            </a:pPr>
            <a:r>
              <a:rPr lang="en-GB" sz="4500" b="1" i="1" kern="0" dirty="0">
                <a:solidFill>
                  <a:srgbClr val="0066CC"/>
                </a:solidFill>
                <a:latin typeface="Minion" pitchFamily="18" charset="0"/>
              </a:rPr>
              <a:t>Doing now what patients need next</a:t>
            </a:r>
            <a:endParaRPr lang="en-GB" sz="4500" b="1" kern="0" dirty="0">
              <a:solidFill>
                <a:srgbClr val="0066CC"/>
              </a:solidFill>
            </a:endParaRPr>
          </a:p>
        </p:txBody>
      </p:sp>
      <p:pic>
        <p:nvPicPr>
          <p:cNvPr id="8" name="Graphic 7">
            <a:extLst>
              <a:ext uri="{FF2B5EF4-FFF2-40B4-BE49-F238E27FC236}">
                <a16:creationId xmlns:a16="http://schemas.microsoft.com/office/drawing/2014/main" id="{A05B38A8-0B50-FC4A-84F1-87F7456E6A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69"/>
            <a:ext cx="693303" cy="389983"/>
          </a:xfrm>
          <a:prstGeom prst="rect">
            <a:avLst/>
          </a:prstGeom>
        </p:spPr>
      </p:pic>
      <p:sp>
        <p:nvSpPr>
          <p:cNvPr id="9" name="TextBox 8">
            <a:extLst>
              <a:ext uri="{FF2B5EF4-FFF2-40B4-BE49-F238E27FC236}">
                <a16:creationId xmlns:a16="http://schemas.microsoft.com/office/drawing/2014/main" id="{17F58802-9D10-0F43-8F45-09B87D9E994B}"/>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715" eaLnBrk="0" fontAlgn="base" hangingPunct="0">
              <a:spcBef>
                <a:spcPts val="225"/>
              </a:spcBef>
              <a:spcAft>
                <a:spcPts val="450"/>
              </a:spcAft>
              <a:buClr>
                <a:srgbClr val="0082DA"/>
              </a:buClr>
              <a:buSzPct val="100000"/>
              <a:buFont typeface="Arial" pitchFamily="34" charset="0"/>
              <a:buNone/>
              <a:defRPr/>
            </a:pPr>
            <a:r>
              <a:rPr lang="en-GB" sz="4500" b="1" i="1" kern="0" dirty="0">
                <a:solidFill>
                  <a:srgbClr val="0066CC"/>
                </a:solidFill>
                <a:latin typeface="Minion" pitchFamily="18" charset="0"/>
              </a:rPr>
              <a:t>Doing now what patients need next</a:t>
            </a:r>
            <a:endParaRPr lang="en-GB" sz="4500" b="1" kern="0" dirty="0">
              <a:solidFill>
                <a:srgbClr val="0066CC"/>
              </a:solidFill>
            </a:endParaRPr>
          </a:p>
        </p:txBody>
      </p:sp>
    </p:spTree>
    <p:extLst>
      <p:ext uri="{BB962C8B-B14F-4D97-AF65-F5344CB8AC3E}">
        <p14:creationId xmlns:p14="http://schemas.microsoft.com/office/powerpoint/2010/main" val="19596001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1" y="2"/>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69"/>
            <a:endParaRPr lang="en-US" sz="1400" dirty="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61" y="291967"/>
            <a:ext cx="693303" cy="389983"/>
          </a:xfrm>
          <a:prstGeom prst="rect">
            <a:avLst/>
          </a:prstGeom>
        </p:spPr>
      </p:pic>
      <p:pic>
        <p:nvPicPr>
          <p:cNvPr id="16" name="Picture 15" descr="A close up of a blackboard&#10;&#10;Description automatically generated">
            <a:extLst>
              <a:ext uri="{FF2B5EF4-FFF2-40B4-BE49-F238E27FC236}">
                <a16:creationId xmlns:a16="http://schemas.microsoft.com/office/drawing/2014/main" id="{7A3F696E-844C-4187-896A-A7C81E153122}"/>
              </a:ext>
            </a:extLst>
          </p:cNvPr>
          <p:cNvPicPr>
            <a:picLocks noChangeAspect="1"/>
          </p:cNvPicPr>
          <p:nvPr userDrawn="1"/>
        </p:nvPicPr>
        <p:blipFill>
          <a:blip r:embed="rId5" cstate="print"/>
          <a:stretch>
            <a:fillRect/>
          </a:stretch>
        </p:blipFill>
        <p:spPr>
          <a:xfrm>
            <a:off x="397713" y="740353"/>
            <a:ext cx="4193572" cy="3857823"/>
          </a:xfrm>
          <a:prstGeom prst="rect">
            <a:avLst/>
          </a:prstGeom>
        </p:spPr>
      </p:pic>
      <p:sp>
        <p:nvSpPr>
          <p:cNvPr id="2" name="TextBox 1">
            <a:extLst>
              <a:ext uri="{FF2B5EF4-FFF2-40B4-BE49-F238E27FC236}">
                <a16:creationId xmlns:a16="http://schemas.microsoft.com/office/drawing/2014/main" id="{54DFD6C1-2EB1-4E87-8D41-CE89F41A20C3}"/>
              </a:ext>
            </a:extLst>
          </p:cNvPr>
          <p:cNvSpPr txBox="1"/>
          <p:nvPr userDrawn="1"/>
        </p:nvSpPr>
        <p:spPr>
          <a:xfrm>
            <a:off x="3089571" y="1878159"/>
            <a:ext cx="4792807" cy="1177243"/>
          </a:xfrm>
          <a:prstGeom prst="rect">
            <a:avLst/>
          </a:prstGeom>
          <a:noFill/>
        </p:spPr>
        <p:txBody>
          <a:bodyPr wrap="square" lIns="68576" tIns="34289" rIns="68576" bIns="34289" rtlCol="0">
            <a:spAutoFit/>
          </a:bodyPr>
          <a:lstStyle/>
          <a:p>
            <a:pPr defTabSz="342869"/>
            <a:r>
              <a:rPr lang="en-GB" sz="2400" dirty="0">
                <a:solidFill>
                  <a:srgbClr val="FFFFFF"/>
                </a:solidFill>
              </a:rPr>
              <a:t>ESMO Virtual PHC Symposium:</a:t>
            </a:r>
          </a:p>
          <a:p>
            <a:pPr defTabSz="342869"/>
            <a:r>
              <a:rPr lang="en-GB" sz="2400" b="1" dirty="0">
                <a:solidFill>
                  <a:srgbClr val="FFFFFF"/>
                </a:solidFill>
              </a:rPr>
              <a:t>Putting personalised healthcare at the heart of clinical practice</a:t>
            </a:r>
            <a:endParaRPr lang="x-none" sz="2400" b="1">
              <a:solidFill>
                <a:srgbClr val="FFFFFF"/>
              </a:solidFill>
            </a:endParaRPr>
          </a:p>
        </p:txBody>
      </p:sp>
      <p:sp>
        <p:nvSpPr>
          <p:cNvPr id="3" name="TextBox 2">
            <a:extLst>
              <a:ext uri="{FF2B5EF4-FFF2-40B4-BE49-F238E27FC236}">
                <a16:creationId xmlns:a16="http://schemas.microsoft.com/office/drawing/2014/main" id="{8B145330-FDFE-4F74-88DA-6EE16C05F18A}"/>
              </a:ext>
            </a:extLst>
          </p:cNvPr>
          <p:cNvSpPr txBox="1"/>
          <p:nvPr userDrawn="1"/>
        </p:nvSpPr>
        <p:spPr>
          <a:xfrm>
            <a:off x="7153279" y="4706371"/>
            <a:ext cx="1600985" cy="196208"/>
          </a:xfrm>
          <a:prstGeom prst="rect">
            <a:avLst/>
          </a:prstGeom>
          <a:noFill/>
        </p:spPr>
        <p:txBody>
          <a:bodyPr wrap="square" lIns="0" tIns="34289" rIns="0" bIns="34289">
            <a:spAutoFit/>
          </a:bodyPr>
          <a:lstStyle/>
          <a:p>
            <a:pPr algn="r" defTabSz="530904"/>
            <a:r>
              <a:rPr lang="en-GB" sz="800" dirty="0">
                <a:solidFill>
                  <a:srgbClr val="FFFFFF"/>
                </a:solidFill>
                <a:ea typeface="Imago" charset="0"/>
                <a:cs typeface="Imago" charset="0"/>
              </a:rPr>
              <a:t>PHC_04_1020</a:t>
            </a:r>
          </a:p>
        </p:txBody>
      </p:sp>
    </p:spTree>
    <p:extLst>
      <p:ext uri="{BB962C8B-B14F-4D97-AF65-F5344CB8AC3E}">
        <p14:creationId xmlns:p14="http://schemas.microsoft.com/office/powerpoint/2010/main" val="3916383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1" y="2"/>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69"/>
            <a:endParaRPr lang="en-US" sz="1400" dirty="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61" y="291967"/>
            <a:ext cx="693303" cy="389983"/>
          </a:xfrm>
          <a:prstGeom prst="rect">
            <a:avLst/>
          </a:prstGeom>
        </p:spPr>
      </p:pic>
      <p:pic>
        <p:nvPicPr>
          <p:cNvPr id="9" name="Picture 8" descr="A close up of a blackboard&#10;&#10;Description automatically generated">
            <a:extLst>
              <a:ext uri="{FF2B5EF4-FFF2-40B4-BE49-F238E27FC236}">
                <a16:creationId xmlns:a16="http://schemas.microsoft.com/office/drawing/2014/main" id="{9FB90B94-4028-43A1-B904-5DEAE7C84675}"/>
              </a:ext>
            </a:extLst>
          </p:cNvPr>
          <p:cNvPicPr>
            <a:picLocks noChangeAspect="1"/>
          </p:cNvPicPr>
          <p:nvPr userDrawn="1"/>
        </p:nvPicPr>
        <p:blipFill>
          <a:blip r:embed="rId5" cstate="print"/>
          <a:stretch>
            <a:fillRect/>
          </a:stretch>
        </p:blipFill>
        <p:spPr>
          <a:xfrm>
            <a:off x="5353320" y="1240272"/>
            <a:ext cx="3383742" cy="3112830"/>
          </a:xfrm>
          <a:prstGeom prst="rect">
            <a:avLst/>
          </a:prstGeom>
        </p:spPr>
      </p:pic>
      <p:sp>
        <p:nvSpPr>
          <p:cNvPr id="12" name="Title 4">
            <a:extLst>
              <a:ext uri="{FF2B5EF4-FFF2-40B4-BE49-F238E27FC236}">
                <a16:creationId xmlns:a16="http://schemas.microsoft.com/office/drawing/2014/main" id="{966FF7A6-887F-44CF-B2DE-AC4F8A2582F7}"/>
              </a:ext>
            </a:extLst>
          </p:cNvPr>
          <p:cNvSpPr txBox="1">
            <a:spLocks/>
          </p:cNvSpPr>
          <p:nvPr userDrawn="1"/>
        </p:nvSpPr>
        <p:spPr bwMode="auto">
          <a:xfrm>
            <a:off x="498768" y="1526558"/>
            <a:ext cx="5416261" cy="285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Imago" pitchFamily="2" charset="0"/>
              </a:defRPr>
            </a:lvl2pPr>
            <a:lvl3pPr algn="l" rtl="0" eaLnBrk="1" fontAlgn="base" hangingPunct="1">
              <a:spcBef>
                <a:spcPct val="0"/>
              </a:spcBef>
              <a:spcAft>
                <a:spcPct val="0"/>
              </a:spcAft>
              <a:defRPr sz="2600" b="1">
                <a:solidFill>
                  <a:schemeClr val="tx1"/>
                </a:solidFill>
                <a:latin typeface="Imago" pitchFamily="2" charset="0"/>
              </a:defRPr>
            </a:lvl3pPr>
            <a:lvl4pPr algn="l" rtl="0" eaLnBrk="1" fontAlgn="base" hangingPunct="1">
              <a:spcBef>
                <a:spcPct val="0"/>
              </a:spcBef>
              <a:spcAft>
                <a:spcPct val="0"/>
              </a:spcAft>
              <a:defRPr sz="2600" b="1">
                <a:solidFill>
                  <a:schemeClr val="tx1"/>
                </a:solidFill>
                <a:latin typeface="Imago" pitchFamily="2" charset="0"/>
              </a:defRPr>
            </a:lvl4pPr>
            <a:lvl5pPr algn="l" rtl="0" eaLnBrk="1" fontAlgn="base" hangingPunct="1">
              <a:spcBef>
                <a:spcPct val="0"/>
              </a:spcBef>
              <a:spcAft>
                <a:spcPct val="0"/>
              </a:spcAft>
              <a:defRPr sz="2600" b="1">
                <a:solidFill>
                  <a:schemeClr val="tx1"/>
                </a:solidFill>
                <a:latin typeface="Imago" pitchFamily="2" charset="0"/>
              </a:defRPr>
            </a:lvl5pPr>
            <a:lvl6pPr marL="457200" algn="l" rtl="0" eaLnBrk="1" fontAlgn="base" hangingPunct="1">
              <a:spcBef>
                <a:spcPct val="0"/>
              </a:spcBef>
              <a:spcAft>
                <a:spcPct val="0"/>
              </a:spcAft>
              <a:defRPr sz="2600" b="1">
                <a:solidFill>
                  <a:schemeClr val="tx1"/>
                </a:solidFill>
                <a:latin typeface="Imago" pitchFamily="2" charset="0"/>
              </a:defRPr>
            </a:lvl6pPr>
            <a:lvl7pPr marL="914400" algn="l" rtl="0" eaLnBrk="1" fontAlgn="base" hangingPunct="1">
              <a:spcBef>
                <a:spcPct val="0"/>
              </a:spcBef>
              <a:spcAft>
                <a:spcPct val="0"/>
              </a:spcAft>
              <a:defRPr sz="2600" b="1">
                <a:solidFill>
                  <a:schemeClr val="tx1"/>
                </a:solidFill>
                <a:latin typeface="Imago" pitchFamily="2" charset="0"/>
              </a:defRPr>
            </a:lvl7pPr>
            <a:lvl8pPr marL="1371600" algn="l" rtl="0" eaLnBrk="1" fontAlgn="base" hangingPunct="1">
              <a:spcBef>
                <a:spcPct val="0"/>
              </a:spcBef>
              <a:spcAft>
                <a:spcPct val="0"/>
              </a:spcAft>
              <a:defRPr sz="2600" b="1">
                <a:solidFill>
                  <a:schemeClr val="tx1"/>
                </a:solidFill>
                <a:latin typeface="Imago" pitchFamily="2" charset="0"/>
              </a:defRPr>
            </a:lvl8pPr>
            <a:lvl9pPr marL="1828800" algn="l" rtl="0" eaLnBrk="1" fontAlgn="base" hangingPunct="1">
              <a:spcBef>
                <a:spcPct val="0"/>
              </a:spcBef>
              <a:spcAft>
                <a:spcPct val="0"/>
              </a:spcAft>
              <a:defRPr sz="2600" b="1">
                <a:solidFill>
                  <a:schemeClr val="tx1"/>
                </a:solidFill>
                <a:latin typeface="Imago" pitchFamily="2" charset="0"/>
              </a:defRPr>
            </a:lvl9pPr>
          </a:lstStyle>
          <a:p>
            <a:pPr defTabSz="685749"/>
            <a:endParaRPr lang="en-GB" kern="0" dirty="0">
              <a:solidFill>
                <a:srgbClr val="FFFFFF"/>
              </a:solidFill>
            </a:endParaRPr>
          </a:p>
        </p:txBody>
      </p:sp>
    </p:spTree>
    <p:extLst>
      <p:ext uri="{BB962C8B-B14F-4D97-AF65-F5344CB8AC3E}">
        <p14:creationId xmlns:p14="http://schemas.microsoft.com/office/powerpoint/2010/main" val="40332233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79" y="296469"/>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7"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7" y="690767"/>
            <a:ext cx="7195345" cy="309646"/>
          </a:xfrm>
        </p:spPr>
        <p:txBody>
          <a:bodyPr anchor="t" anchorCtr="0"/>
          <a:lstStyle>
            <a:lvl1pPr marL="0" indent="0">
              <a:buNone/>
              <a:defRPr sz="1800" b="0" i="1">
                <a:solidFill>
                  <a:schemeClr val="tx2"/>
                </a:solidFill>
                <a:latin typeface="Minion" pitchFamily="2" charset="0"/>
              </a:defRPr>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GB" noProof="0"/>
              <a:t>Edit Master text styles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35408093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Content slide bu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79" y="296469"/>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7"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7" name="Graphic 6">
            <a:extLst>
              <a:ext uri="{FF2B5EF4-FFF2-40B4-BE49-F238E27FC236}">
                <a16:creationId xmlns:a16="http://schemas.microsoft.com/office/drawing/2014/main" id="{CFB58F8E-75D5-4EDE-9322-709E906379E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67"/>
            <a:ext cx="693303" cy="389983"/>
          </a:xfrm>
          <a:prstGeom prst="rect">
            <a:avLst/>
          </a:prstGeom>
        </p:spPr>
      </p:pic>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7" y="690767"/>
            <a:ext cx="7195345" cy="309646"/>
          </a:xfrm>
        </p:spPr>
        <p:txBody>
          <a:bodyPr anchor="t" anchorCtr="0"/>
          <a:lstStyle>
            <a:lvl1pPr marL="0" indent="0">
              <a:buNone/>
              <a:defRPr sz="1800" b="0" i="1">
                <a:solidFill>
                  <a:schemeClr val="tx2"/>
                </a:solidFill>
                <a:latin typeface="Minion" pitchFamily="2" charset="0"/>
              </a:defRPr>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GB" noProof="0"/>
              <a:t>Edit Master text styles</a:t>
            </a:r>
          </a:p>
        </p:txBody>
      </p:sp>
      <p:sp>
        <p:nvSpPr>
          <p:cNvPr id="10" name="Footer Placeholder 9">
            <a:extLst>
              <a:ext uri="{FF2B5EF4-FFF2-40B4-BE49-F238E27FC236}">
                <a16:creationId xmlns:a16="http://schemas.microsoft.com/office/drawing/2014/main" id="{34FF26EB-B082-47B1-8EC3-B52AABCC0874}"/>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11" name="Slide Number Placeholder 10">
            <a:extLst>
              <a:ext uri="{FF2B5EF4-FFF2-40B4-BE49-F238E27FC236}">
                <a16:creationId xmlns:a16="http://schemas.microsoft.com/office/drawing/2014/main" id="{5FB77A66-4A54-4AA7-9148-2671F079E5EB}"/>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21492367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79" y="296469"/>
            <a:ext cx="7195343" cy="385481"/>
          </a:xfrm>
        </p:spPr>
        <p:txBody>
          <a:bodyPr/>
          <a:lstStyle/>
          <a:p>
            <a:r>
              <a:rPr lang="en-GB" noProof="0"/>
              <a:t>Click to edit Master title style</a:t>
            </a:r>
          </a:p>
        </p:txBody>
      </p:sp>
      <p:sp>
        <p:nvSpPr>
          <p:cNvPr id="8" name="TextBox 7">
            <a:extLst>
              <a:ext uri="{FF2B5EF4-FFF2-40B4-BE49-F238E27FC236}">
                <a16:creationId xmlns:a16="http://schemas.microsoft.com/office/drawing/2014/main" id="{66987EBD-75C3-474C-A1F0-6098316AEC33}"/>
              </a:ext>
            </a:extLst>
          </p:cNvPr>
          <p:cNvSpPr txBox="1"/>
          <p:nvPr userDrawn="1"/>
        </p:nvSpPr>
        <p:spPr>
          <a:xfrm>
            <a:off x="5546142" y="4807459"/>
            <a:ext cx="3210905" cy="270596"/>
          </a:xfrm>
          <a:prstGeom prst="rect">
            <a:avLst/>
          </a:prstGeom>
          <a:solidFill>
            <a:schemeClr val="tx1"/>
          </a:solidFill>
        </p:spPr>
        <p:txBody>
          <a:bodyPr wrap="square" lIns="0" tIns="0" rIns="0" bIns="0" rtlCol="0">
            <a:noAutofit/>
          </a:bodyPr>
          <a:lstStyle/>
          <a:p>
            <a:pPr algn="r" defTabSz="342869"/>
            <a:r>
              <a:rPr lang="en-US" sz="1400" i="1" dirty="0">
                <a:solidFill>
                  <a:srgbClr val="FFFFFF"/>
                </a:solidFill>
                <a:latin typeface="Minion" panose="02040503050201020203" pitchFamily="18" charset="0"/>
              </a:rPr>
              <a:t>Medical Affairs PHC and Patient Access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1360941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_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7330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4313697" y="-4329"/>
            <a:ext cx="4830307" cy="288539"/>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76" tIns="34289" rIns="68576" bIns="34289" numCol="1" rtlCol="0" anchor="t" anchorCtr="0" compatLnSpc="1">
            <a:prstTxWarp prst="textNoShape">
              <a:avLst/>
            </a:prstTxWarp>
            <a:spAutoFit/>
          </a:bodyPr>
          <a:lstStyle/>
          <a:p>
            <a:pPr defTabSz="685749" eaLnBrk="0" fontAlgn="base" hangingPunct="0">
              <a:spcBef>
                <a:spcPct val="50000"/>
              </a:spcBef>
              <a:spcAft>
                <a:spcPct val="0"/>
              </a:spcAft>
            </a:pPr>
            <a:endParaRPr lang="en-GB" sz="1400" dirty="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2"/>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309329"/>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201" y="1956701"/>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88504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Fire)">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872123"/>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p>
        </p:txBody>
      </p:sp>
      <p:sp>
        <p:nvSpPr>
          <p:cNvPr id="4" name="Foliennummernplatzhalter 3"/>
          <p:cNvSpPr>
            <a:spLocks noGrp="1"/>
          </p:cNvSpPr>
          <p:nvPr userDrawn="1">
            <p:ph type="sldNum" sz="quarter" idx="19"/>
          </p:nvPr>
        </p:nvSpPr>
        <p:spPr/>
        <p:txBody>
          <a:bodyPr/>
          <a:lstStyle/>
          <a:p>
            <a:fld id="{7202D0CF-664C-0A4C-BD7E-20EAA7EADCC1}" type="slidenum">
              <a:rPr lang="de-DE" smtClean="0"/>
              <a:pPr/>
              <a:t>‹#›</a:t>
            </a:fld>
            <a:endParaRPr lang="de-DE"/>
          </a:p>
        </p:txBody>
      </p:sp>
      <p:cxnSp>
        <p:nvCxnSpPr>
          <p:cNvPr id="24" name="Straight Connector 7"/>
          <p:cNvCxnSpPr/>
          <p:nvPr userDrawn="1"/>
        </p:nvCxnSpPr>
        <p:spPr>
          <a:xfrm>
            <a:off x="4833258" y="1148560"/>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872123"/>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0"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7" name="Bild 16"/>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1"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5"/>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quarter" idx="35"/>
          </p:nvPr>
        </p:nvSpPr>
        <p:spPr>
          <a:xfrm>
            <a:off x="4838019" y="2028685"/>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3647872" y="-4329"/>
            <a:ext cx="5496128" cy="288539"/>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76" tIns="34289" rIns="68576" bIns="34289" numCol="1" rtlCol="0" anchor="t" anchorCtr="0" compatLnSpc="1">
            <a:prstTxWarp prst="textNoShape">
              <a:avLst/>
            </a:prstTxWarp>
            <a:spAutoFit/>
          </a:bodyPr>
          <a:lstStyle/>
          <a:p>
            <a:pPr defTabSz="685749" eaLnBrk="0" fontAlgn="base" hangingPunct="0">
              <a:spcBef>
                <a:spcPct val="50000"/>
              </a:spcBef>
              <a:spcAft>
                <a:spcPct val="0"/>
              </a:spcAft>
            </a:pPr>
            <a:endParaRPr lang="en-GB" sz="1400" dirty="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2"/>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309329"/>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201" y="1956701"/>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0651704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8" name="Content Placeholder 7"/>
          <p:cNvSpPr>
            <a:spLocks noGrp="1"/>
          </p:cNvSpPr>
          <p:nvPr>
            <p:ph sz="quarter" idx="10"/>
          </p:nvPr>
        </p:nvSpPr>
        <p:spPr>
          <a:xfrm>
            <a:off x="385201" y="1140619"/>
            <a:ext cx="4103186"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7"/>
          <p:cNvSpPr>
            <a:spLocks noGrp="1"/>
          </p:cNvSpPr>
          <p:nvPr>
            <p:ph sz="quarter" idx="11"/>
          </p:nvPr>
        </p:nvSpPr>
        <p:spPr>
          <a:xfrm>
            <a:off x="4655619" y="1140619"/>
            <a:ext cx="4104209"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48716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84AA7E5-E0A0-1A46-BB07-C90CE39E23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67"/>
            <a:ext cx="693303" cy="389983"/>
          </a:xfrm>
          <a:prstGeom prst="rect">
            <a:avLst/>
          </a:prstGeom>
        </p:spPr>
      </p:pic>
      <p:sp>
        <p:nvSpPr>
          <p:cNvPr id="2" name="TextBox 1">
            <a:extLst>
              <a:ext uri="{FF2B5EF4-FFF2-40B4-BE49-F238E27FC236}">
                <a16:creationId xmlns:a16="http://schemas.microsoft.com/office/drawing/2014/main" id="{C65E2550-CE1A-C344-8CB4-54603FDC4AB9}"/>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749" eaLnBrk="0" fontAlgn="base" hangingPunct="0">
              <a:spcBef>
                <a:spcPts val="225"/>
              </a:spcBef>
              <a:spcAft>
                <a:spcPts val="450"/>
              </a:spcAft>
              <a:buClr>
                <a:srgbClr val="0082DA"/>
              </a:buClr>
              <a:buSzPct val="100000"/>
              <a:buFont typeface="Arial" pitchFamily="34" charset="0"/>
              <a:buNone/>
              <a:defRPr/>
            </a:pPr>
            <a:r>
              <a:rPr lang="en-GB" sz="4500" b="1" i="1" kern="0" dirty="0">
                <a:solidFill>
                  <a:srgbClr val="0066CC"/>
                </a:solidFill>
                <a:latin typeface="Minion" pitchFamily="18" charset="0"/>
              </a:rPr>
              <a:t>Doing now what patients need next</a:t>
            </a:r>
            <a:endParaRPr lang="en-GB" sz="4500" b="1" kern="0" dirty="0">
              <a:solidFill>
                <a:srgbClr val="0066CC"/>
              </a:solidFill>
            </a:endParaRPr>
          </a:p>
        </p:txBody>
      </p:sp>
      <p:pic>
        <p:nvPicPr>
          <p:cNvPr id="8" name="Graphic 7">
            <a:extLst>
              <a:ext uri="{FF2B5EF4-FFF2-40B4-BE49-F238E27FC236}">
                <a16:creationId xmlns:a16="http://schemas.microsoft.com/office/drawing/2014/main" id="{A05B38A8-0B50-FC4A-84F1-87F7456E6A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61" y="291967"/>
            <a:ext cx="693303" cy="389983"/>
          </a:xfrm>
          <a:prstGeom prst="rect">
            <a:avLst/>
          </a:prstGeom>
        </p:spPr>
      </p:pic>
      <p:sp>
        <p:nvSpPr>
          <p:cNvPr id="9" name="TextBox 8">
            <a:extLst>
              <a:ext uri="{FF2B5EF4-FFF2-40B4-BE49-F238E27FC236}">
                <a16:creationId xmlns:a16="http://schemas.microsoft.com/office/drawing/2014/main" id="{17F58802-9D10-0F43-8F45-09B87D9E994B}"/>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749" eaLnBrk="0" fontAlgn="base" hangingPunct="0">
              <a:spcBef>
                <a:spcPts val="225"/>
              </a:spcBef>
              <a:spcAft>
                <a:spcPts val="450"/>
              </a:spcAft>
              <a:buClr>
                <a:srgbClr val="0082DA"/>
              </a:buClr>
              <a:buSzPct val="100000"/>
              <a:buFont typeface="Arial" pitchFamily="34" charset="0"/>
              <a:buNone/>
              <a:defRPr/>
            </a:pPr>
            <a:r>
              <a:rPr lang="en-GB" sz="4500" b="1" i="1" kern="0" dirty="0">
                <a:solidFill>
                  <a:srgbClr val="0066CC"/>
                </a:solidFill>
                <a:latin typeface="Minion" pitchFamily="18" charset="0"/>
              </a:rPr>
              <a:t>Doing now what patients need next</a:t>
            </a:r>
            <a:endParaRPr lang="en-GB" sz="4500" b="1" kern="0" dirty="0">
              <a:solidFill>
                <a:srgbClr val="0066CC"/>
              </a:solidFill>
            </a:endParaRPr>
          </a:p>
        </p:txBody>
      </p:sp>
    </p:spTree>
    <p:extLst>
      <p:ext uri="{BB962C8B-B14F-4D97-AF65-F5344CB8AC3E}">
        <p14:creationId xmlns:p14="http://schemas.microsoft.com/office/powerpoint/2010/main" val="19596001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lvl1pPr>
              <a:defRPr sz="2000"/>
            </a:lvl1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a:extLst>
              <a:ext uri="{FF2B5EF4-FFF2-40B4-BE49-F238E27FC236}">
                <a16:creationId xmlns:a16="http://schemas.microsoft.com/office/drawing/2014/main" id="{776701B8-1514-48C9-AB8A-52EB8CBA93D1}"/>
              </a:ext>
            </a:extLst>
          </p:cNvPr>
          <p:cNvSpPr>
            <a:spLocks noGrp="1"/>
          </p:cNvSpPr>
          <p:nvPr>
            <p:ph type="body" sz="quarter" idx="10" hasCustomPrompt="1"/>
          </p:nvPr>
        </p:nvSpPr>
        <p:spPr>
          <a:xfrm>
            <a:off x="363540" y="4570432"/>
            <a:ext cx="8340725" cy="509570"/>
          </a:xfrm>
        </p:spPr>
        <p:txBody>
          <a:bodyPr wrap="square" lIns="0" tIns="0" rIns="0" bIns="0" anchor="b">
            <a:noAutofit/>
          </a:bodyPr>
          <a:lstStyle>
            <a:lvl1pPr marL="0" indent="0">
              <a:spcBef>
                <a:spcPts val="0"/>
              </a:spcBef>
              <a:buFontTx/>
              <a:buNone/>
              <a:defRPr sz="800"/>
            </a:lvl1pPr>
          </a:lstStyle>
          <a:p>
            <a:pPr lvl="0"/>
            <a:r>
              <a:rPr lang="en-US"/>
              <a:t>Click to edit Footnote</a:t>
            </a:r>
          </a:p>
        </p:txBody>
      </p:sp>
    </p:spTree>
    <p:extLst>
      <p:ext uri="{BB962C8B-B14F-4D97-AF65-F5344CB8AC3E}">
        <p14:creationId xmlns:p14="http://schemas.microsoft.com/office/powerpoint/2010/main" val="386716467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0" y="-1"/>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895"/>
            <a:endParaRPr lang="en-US" sz="140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59" y="291964"/>
            <a:ext cx="693303" cy="389983"/>
          </a:xfrm>
          <a:prstGeom prst="rect">
            <a:avLst/>
          </a:prstGeom>
        </p:spPr>
      </p:pic>
      <p:pic>
        <p:nvPicPr>
          <p:cNvPr id="16" name="Picture 15" descr="A close up of a blackboard&#10;&#10;Description automatically generated">
            <a:extLst>
              <a:ext uri="{FF2B5EF4-FFF2-40B4-BE49-F238E27FC236}">
                <a16:creationId xmlns:a16="http://schemas.microsoft.com/office/drawing/2014/main" id="{7A3F696E-844C-4187-896A-A7C81E153122}"/>
              </a:ext>
            </a:extLst>
          </p:cNvPr>
          <p:cNvPicPr>
            <a:picLocks noChangeAspect="1"/>
          </p:cNvPicPr>
          <p:nvPr userDrawn="1"/>
        </p:nvPicPr>
        <p:blipFill>
          <a:blip r:embed="rId5" cstate="print"/>
          <a:stretch>
            <a:fillRect/>
          </a:stretch>
        </p:blipFill>
        <p:spPr>
          <a:xfrm>
            <a:off x="397712" y="740352"/>
            <a:ext cx="4193572" cy="3857823"/>
          </a:xfrm>
          <a:prstGeom prst="rect">
            <a:avLst/>
          </a:prstGeom>
        </p:spPr>
      </p:pic>
      <p:sp>
        <p:nvSpPr>
          <p:cNvPr id="2" name="TextBox 1">
            <a:extLst>
              <a:ext uri="{FF2B5EF4-FFF2-40B4-BE49-F238E27FC236}">
                <a16:creationId xmlns:a16="http://schemas.microsoft.com/office/drawing/2014/main" id="{54DFD6C1-2EB1-4E87-8D41-CE89F41A20C3}"/>
              </a:ext>
            </a:extLst>
          </p:cNvPr>
          <p:cNvSpPr txBox="1"/>
          <p:nvPr userDrawn="1"/>
        </p:nvSpPr>
        <p:spPr>
          <a:xfrm>
            <a:off x="3089568" y="1878157"/>
            <a:ext cx="4792807" cy="1177245"/>
          </a:xfrm>
          <a:prstGeom prst="rect">
            <a:avLst/>
          </a:prstGeom>
          <a:noFill/>
        </p:spPr>
        <p:txBody>
          <a:bodyPr wrap="square" lIns="68580" tIns="34290" rIns="68580" bIns="34290" rtlCol="0">
            <a:spAutoFit/>
          </a:bodyPr>
          <a:lstStyle/>
          <a:p>
            <a:pPr defTabSz="342895"/>
            <a:r>
              <a:rPr lang="en-GB" sz="2400">
                <a:solidFill>
                  <a:srgbClr val="FFFFFF"/>
                </a:solidFill>
              </a:rPr>
              <a:t>ESMO Virtual PHC Symposium:</a:t>
            </a:r>
          </a:p>
          <a:p>
            <a:pPr defTabSz="342895"/>
            <a:r>
              <a:rPr lang="en-GB" sz="2400" b="1">
                <a:solidFill>
                  <a:srgbClr val="FFFFFF"/>
                </a:solidFill>
              </a:rPr>
              <a:t>Putting personalised healthcare at the heart of clinical practice</a:t>
            </a:r>
            <a:endParaRPr lang="x-none" sz="2400" b="1">
              <a:solidFill>
                <a:srgbClr val="FFFFFF"/>
              </a:solidFill>
            </a:endParaRPr>
          </a:p>
        </p:txBody>
      </p:sp>
      <p:sp>
        <p:nvSpPr>
          <p:cNvPr id="3" name="TextBox 2">
            <a:extLst>
              <a:ext uri="{FF2B5EF4-FFF2-40B4-BE49-F238E27FC236}">
                <a16:creationId xmlns:a16="http://schemas.microsoft.com/office/drawing/2014/main" id="{8B145330-FDFE-4F74-88DA-6EE16C05F18A}"/>
              </a:ext>
            </a:extLst>
          </p:cNvPr>
          <p:cNvSpPr txBox="1"/>
          <p:nvPr userDrawn="1"/>
        </p:nvSpPr>
        <p:spPr>
          <a:xfrm>
            <a:off x="7153276" y="4706369"/>
            <a:ext cx="1600985" cy="196208"/>
          </a:xfrm>
          <a:prstGeom prst="rect">
            <a:avLst/>
          </a:prstGeom>
          <a:noFill/>
        </p:spPr>
        <p:txBody>
          <a:bodyPr wrap="square" lIns="0" tIns="34290" rIns="0" bIns="34290">
            <a:spAutoFit/>
          </a:bodyPr>
          <a:lstStyle/>
          <a:p>
            <a:pPr algn="r" defTabSz="530943"/>
            <a:r>
              <a:rPr lang="en-GB" sz="800" dirty="0">
                <a:solidFill>
                  <a:srgbClr val="FFFFFF"/>
                </a:solidFill>
                <a:ea typeface="Imago" charset="0"/>
                <a:cs typeface="Imago" charset="0"/>
              </a:rPr>
              <a:t>PHC_04_1020</a:t>
            </a:r>
          </a:p>
        </p:txBody>
      </p:sp>
    </p:spTree>
    <p:extLst>
      <p:ext uri="{BB962C8B-B14F-4D97-AF65-F5344CB8AC3E}">
        <p14:creationId xmlns:p14="http://schemas.microsoft.com/office/powerpoint/2010/main" val="3916383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itle and Content (Slate)">
    <p:spTree>
      <p:nvGrpSpPr>
        <p:cNvPr id="1" name=""/>
        <p:cNvGrpSpPr/>
        <p:nvPr/>
      </p:nvGrpSpPr>
      <p:grpSpPr>
        <a:xfrm>
          <a:off x="0" y="0"/>
          <a:ext cx="0" cy="0"/>
          <a:chOff x="0" y="0"/>
          <a:chExt cx="0" cy="0"/>
        </a:xfrm>
      </p:grpSpPr>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0" y="-1"/>
            <a:ext cx="1016001" cy="816815"/>
          </a:xfrm>
          <a:prstGeom prst="rect">
            <a:avLst/>
          </a:prstGeom>
        </p:spPr>
      </p:pic>
      <p:sp>
        <p:nvSpPr>
          <p:cNvPr id="10" name="Rectangle 9">
            <a:extLst>
              <a:ext uri="{FF2B5EF4-FFF2-40B4-BE49-F238E27FC236}">
                <a16:creationId xmlns:a16="http://schemas.microsoft.com/office/drawing/2014/main" id="{209084DD-F55E-474C-88D3-76DAA7E8D679}"/>
              </a:ext>
            </a:extLst>
          </p:cNvPr>
          <p:cNvSpPr/>
          <p:nvPr userDrawn="1"/>
        </p:nvSpPr>
        <p:spPr>
          <a:xfrm>
            <a:off x="0" y="0"/>
            <a:ext cx="9144000" cy="5143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895"/>
            <a:endParaRPr lang="en-US" sz="1400">
              <a:solidFill>
                <a:srgbClr val="FFFFFF"/>
              </a:solidFill>
            </a:endParaRPr>
          </a:p>
        </p:txBody>
      </p:sp>
      <p:pic>
        <p:nvPicPr>
          <p:cNvPr id="14" name="Graphic 13">
            <a:extLst>
              <a:ext uri="{FF2B5EF4-FFF2-40B4-BE49-F238E27FC236}">
                <a16:creationId xmlns:a16="http://schemas.microsoft.com/office/drawing/2014/main" id="{F778649D-ED85-4A44-9ABA-3221FB4907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3759" y="291964"/>
            <a:ext cx="693303" cy="389983"/>
          </a:xfrm>
          <a:prstGeom prst="rect">
            <a:avLst/>
          </a:prstGeom>
        </p:spPr>
      </p:pic>
      <p:pic>
        <p:nvPicPr>
          <p:cNvPr id="9" name="Picture 8" descr="A close up of a blackboard&#10;&#10;Description automatically generated">
            <a:extLst>
              <a:ext uri="{FF2B5EF4-FFF2-40B4-BE49-F238E27FC236}">
                <a16:creationId xmlns:a16="http://schemas.microsoft.com/office/drawing/2014/main" id="{9FB90B94-4028-43A1-B904-5DEAE7C84675}"/>
              </a:ext>
            </a:extLst>
          </p:cNvPr>
          <p:cNvPicPr>
            <a:picLocks noChangeAspect="1"/>
          </p:cNvPicPr>
          <p:nvPr userDrawn="1"/>
        </p:nvPicPr>
        <p:blipFill>
          <a:blip r:embed="rId5" cstate="print"/>
          <a:stretch>
            <a:fillRect/>
          </a:stretch>
        </p:blipFill>
        <p:spPr>
          <a:xfrm>
            <a:off x="5353320" y="1240272"/>
            <a:ext cx="3383742" cy="3112830"/>
          </a:xfrm>
          <a:prstGeom prst="rect">
            <a:avLst/>
          </a:prstGeom>
        </p:spPr>
      </p:pic>
      <p:sp>
        <p:nvSpPr>
          <p:cNvPr id="12" name="Title 4">
            <a:extLst>
              <a:ext uri="{FF2B5EF4-FFF2-40B4-BE49-F238E27FC236}">
                <a16:creationId xmlns:a16="http://schemas.microsoft.com/office/drawing/2014/main" id="{966FF7A6-887F-44CF-B2DE-AC4F8A2582F7}"/>
              </a:ext>
            </a:extLst>
          </p:cNvPr>
          <p:cNvSpPr txBox="1">
            <a:spLocks/>
          </p:cNvSpPr>
          <p:nvPr userDrawn="1"/>
        </p:nvSpPr>
        <p:spPr bwMode="auto">
          <a:xfrm>
            <a:off x="498765" y="1526558"/>
            <a:ext cx="5416261" cy="285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Imago" pitchFamily="2" charset="0"/>
              </a:defRPr>
            </a:lvl2pPr>
            <a:lvl3pPr algn="l" rtl="0" eaLnBrk="1" fontAlgn="base" hangingPunct="1">
              <a:spcBef>
                <a:spcPct val="0"/>
              </a:spcBef>
              <a:spcAft>
                <a:spcPct val="0"/>
              </a:spcAft>
              <a:defRPr sz="2600" b="1">
                <a:solidFill>
                  <a:schemeClr val="tx1"/>
                </a:solidFill>
                <a:latin typeface="Imago" pitchFamily="2" charset="0"/>
              </a:defRPr>
            </a:lvl3pPr>
            <a:lvl4pPr algn="l" rtl="0" eaLnBrk="1" fontAlgn="base" hangingPunct="1">
              <a:spcBef>
                <a:spcPct val="0"/>
              </a:spcBef>
              <a:spcAft>
                <a:spcPct val="0"/>
              </a:spcAft>
              <a:defRPr sz="2600" b="1">
                <a:solidFill>
                  <a:schemeClr val="tx1"/>
                </a:solidFill>
                <a:latin typeface="Imago" pitchFamily="2" charset="0"/>
              </a:defRPr>
            </a:lvl4pPr>
            <a:lvl5pPr algn="l" rtl="0" eaLnBrk="1" fontAlgn="base" hangingPunct="1">
              <a:spcBef>
                <a:spcPct val="0"/>
              </a:spcBef>
              <a:spcAft>
                <a:spcPct val="0"/>
              </a:spcAft>
              <a:defRPr sz="2600" b="1">
                <a:solidFill>
                  <a:schemeClr val="tx1"/>
                </a:solidFill>
                <a:latin typeface="Imago" pitchFamily="2" charset="0"/>
              </a:defRPr>
            </a:lvl5pPr>
            <a:lvl6pPr marL="457200" algn="l" rtl="0" eaLnBrk="1" fontAlgn="base" hangingPunct="1">
              <a:spcBef>
                <a:spcPct val="0"/>
              </a:spcBef>
              <a:spcAft>
                <a:spcPct val="0"/>
              </a:spcAft>
              <a:defRPr sz="2600" b="1">
                <a:solidFill>
                  <a:schemeClr val="tx1"/>
                </a:solidFill>
                <a:latin typeface="Imago" pitchFamily="2" charset="0"/>
              </a:defRPr>
            </a:lvl6pPr>
            <a:lvl7pPr marL="914400" algn="l" rtl="0" eaLnBrk="1" fontAlgn="base" hangingPunct="1">
              <a:spcBef>
                <a:spcPct val="0"/>
              </a:spcBef>
              <a:spcAft>
                <a:spcPct val="0"/>
              </a:spcAft>
              <a:defRPr sz="2600" b="1">
                <a:solidFill>
                  <a:schemeClr val="tx1"/>
                </a:solidFill>
                <a:latin typeface="Imago" pitchFamily="2" charset="0"/>
              </a:defRPr>
            </a:lvl7pPr>
            <a:lvl8pPr marL="1371600" algn="l" rtl="0" eaLnBrk="1" fontAlgn="base" hangingPunct="1">
              <a:spcBef>
                <a:spcPct val="0"/>
              </a:spcBef>
              <a:spcAft>
                <a:spcPct val="0"/>
              </a:spcAft>
              <a:defRPr sz="2600" b="1">
                <a:solidFill>
                  <a:schemeClr val="tx1"/>
                </a:solidFill>
                <a:latin typeface="Imago" pitchFamily="2" charset="0"/>
              </a:defRPr>
            </a:lvl8pPr>
            <a:lvl9pPr marL="1828800" algn="l" rtl="0" eaLnBrk="1" fontAlgn="base" hangingPunct="1">
              <a:spcBef>
                <a:spcPct val="0"/>
              </a:spcBef>
              <a:spcAft>
                <a:spcPct val="0"/>
              </a:spcAft>
              <a:defRPr sz="2600" b="1">
                <a:solidFill>
                  <a:schemeClr val="tx1"/>
                </a:solidFill>
                <a:latin typeface="Imago" pitchFamily="2" charset="0"/>
              </a:defRPr>
            </a:lvl9pPr>
          </a:lstStyle>
          <a:p>
            <a:pPr defTabSz="685800"/>
            <a:endParaRPr lang="en-GB" kern="0">
              <a:solidFill>
                <a:srgbClr val="FFFFFF"/>
              </a:solidFill>
            </a:endParaRPr>
          </a:p>
        </p:txBody>
      </p:sp>
    </p:spTree>
    <p:extLst>
      <p:ext uri="{BB962C8B-B14F-4D97-AF65-F5344CB8AC3E}">
        <p14:creationId xmlns:p14="http://schemas.microsoft.com/office/powerpoint/2010/main" val="40332233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76" y="296466"/>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6"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4" y="690766"/>
            <a:ext cx="7195345" cy="309646"/>
          </a:xfrm>
        </p:spPr>
        <p:txBody>
          <a:bodyPr anchor="t" anchorCtr="0"/>
          <a:lstStyle>
            <a:lvl1pPr marL="0" indent="0">
              <a:buNone/>
              <a:defRPr sz="1800" b="0" i="1">
                <a:solidFill>
                  <a:schemeClr val="tx2"/>
                </a:solidFill>
                <a:latin typeface="Minion" pitchFamily="2"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Edit Master text styles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35408093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Content slide bu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76" y="296466"/>
            <a:ext cx="7195343" cy="385481"/>
          </a:xfrm>
        </p:spPr>
        <p:txBody>
          <a:bodyPr/>
          <a:lstStyle/>
          <a:p>
            <a:r>
              <a:rPr lang="en-GB" noProof="0"/>
              <a:t>Click to edit Master title style</a:t>
            </a:r>
          </a:p>
        </p:txBody>
      </p:sp>
      <p:sp>
        <p:nvSpPr>
          <p:cNvPr id="4" name="Text Placeholder 3">
            <a:extLst>
              <a:ext uri="{FF2B5EF4-FFF2-40B4-BE49-F238E27FC236}">
                <a16:creationId xmlns:a16="http://schemas.microsoft.com/office/drawing/2014/main" id="{57BAEA38-8E31-49B2-A275-A1B238ED895D}"/>
              </a:ext>
            </a:extLst>
          </p:cNvPr>
          <p:cNvSpPr>
            <a:spLocks noGrp="1"/>
          </p:cNvSpPr>
          <p:nvPr>
            <p:ph type="body" sz="quarter" idx="10"/>
          </p:nvPr>
        </p:nvSpPr>
        <p:spPr>
          <a:xfrm>
            <a:off x="384176" y="1257300"/>
            <a:ext cx="8231186" cy="329327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7" name="Graphic 6">
            <a:extLst>
              <a:ext uri="{FF2B5EF4-FFF2-40B4-BE49-F238E27FC236}">
                <a16:creationId xmlns:a16="http://schemas.microsoft.com/office/drawing/2014/main" id="{CFB58F8E-75D5-4EDE-9322-709E906379E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59" y="291964"/>
            <a:ext cx="693303" cy="389983"/>
          </a:xfrm>
          <a:prstGeom prst="rect">
            <a:avLst/>
          </a:prstGeom>
        </p:spPr>
      </p:pic>
      <p:sp>
        <p:nvSpPr>
          <p:cNvPr id="9" name="Text Placeholder 2">
            <a:extLst>
              <a:ext uri="{FF2B5EF4-FFF2-40B4-BE49-F238E27FC236}">
                <a16:creationId xmlns:a16="http://schemas.microsoft.com/office/drawing/2014/main" id="{8E0482D4-9548-45B3-AFC6-96D1E2F45CFD}"/>
              </a:ext>
            </a:extLst>
          </p:cNvPr>
          <p:cNvSpPr>
            <a:spLocks noGrp="1"/>
          </p:cNvSpPr>
          <p:nvPr>
            <p:ph type="body" idx="12"/>
          </p:nvPr>
        </p:nvSpPr>
        <p:spPr>
          <a:xfrm>
            <a:off x="384174" y="690766"/>
            <a:ext cx="7195345" cy="309646"/>
          </a:xfrm>
        </p:spPr>
        <p:txBody>
          <a:bodyPr anchor="t" anchorCtr="0"/>
          <a:lstStyle>
            <a:lvl1pPr marL="0" indent="0">
              <a:buNone/>
              <a:defRPr sz="1800" b="0" i="1">
                <a:solidFill>
                  <a:schemeClr val="tx2"/>
                </a:solidFill>
                <a:latin typeface="Minion" pitchFamily="2"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Edit Master text styles</a:t>
            </a:r>
          </a:p>
        </p:txBody>
      </p:sp>
      <p:sp>
        <p:nvSpPr>
          <p:cNvPr id="10" name="Footer Placeholder 9">
            <a:extLst>
              <a:ext uri="{FF2B5EF4-FFF2-40B4-BE49-F238E27FC236}">
                <a16:creationId xmlns:a16="http://schemas.microsoft.com/office/drawing/2014/main" id="{34FF26EB-B082-47B1-8EC3-B52AABCC0874}"/>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11" name="Slide Number Placeholder 10">
            <a:extLst>
              <a:ext uri="{FF2B5EF4-FFF2-40B4-BE49-F238E27FC236}">
                <a16:creationId xmlns:a16="http://schemas.microsoft.com/office/drawing/2014/main" id="{5FB77A66-4A54-4AA7-9148-2671F079E5EB}"/>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21492367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5143-F27D-48DE-B0D9-7C6675CD3148}"/>
              </a:ext>
            </a:extLst>
          </p:cNvPr>
          <p:cNvSpPr>
            <a:spLocks noGrp="1"/>
          </p:cNvSpPr>
          <p:nvPr>
            <p:ph type="title"/>
          </p:nvPr>
        </p:nvSpPr>
        <p:spPr>
          <a:xfrm>
            <a:off x="384176" y="296466"/>
            <a:ext cx="7195343" cy="385481"/>
          </a:xfrm>
        </p:spPr>
        <p:txBody>
          <a:bodyPr/>
          <a:lstStyle/>
          <a:p>
            <a:r>
              <a:rPr lang="en-GB" noProof="0"/>
              <a:t>Click to edit Master title style</a:t>
            </a:r>
          </a:p>
        </p:txBody>
      </p:sp>
      <p:sp>
        <p:nvSpPr>
          <p:cNvPr id="8" name="TextBox 7">
            <a:extLst>
              <a:ext uri="{FF2B5EF4-FFF2-40B4-BE49-F238E27FC236}">
                <a16:creationId xmlns:a16="http://schemas.microsoft.com/office/drawing/2014/main" id="{66987EBD-75C3-474C-A1F0-6098316AEC33}"/>
              </a:ext>
            </a:extLst>
          </p:cNvPr>
          <p:cNvSpPr txBox="1"/>
          <p:nvPr userDrawn="1"/>
        </p:nvSpPr>
        <p:spPr>
          <a:xfrm>
            <a:off x="5546142" y="4807459"/>
            <a:ext cx="3210905" cy="270596"/>
          </a:xfrm>
          <a:prstGeom prst="rect">
            <a:avLst/>
          </a:prstGeom>
          <a:solidFill>
            <a:schemeClr val="tx1"/>
          </a:solidFill>
        </p:spPr>
        <p:txBody>
          <a:bodyPr wrap="square" lIns="0" tIns="0" rIns="0" bIns="0" rtlCol="0">
            <a:noAutofit/>
          </a:bodyPr>
          <a:lstStyle/>
          <a:p>
            <a:pPr algn="r" defTabSz="342895"/>
            <a:r>
              <a:rPr lang="en-US" sz="1400" i="1">
                <a:solidFill>
                  <a:srgbClr val="FFFFFF"/>
                </a:solidFill>
                <a:latin typeface="Minion" panose="02040503050201020203" pitchFamily="18" charset="0"/>
              </a:rPr>
              <a:t>Medical Affairs PHC and Patient Access</a:t>
            </a:r>
          </a:p>
        </p:txBody>
      </p:sp>
      <p:sp>
        <p:nvSpPr>
          <p:cNvPr id="3" name="Footer Placeholder 2">
            <a:extLst>
              <a:ext uri="{FF2B5EF4-FFF2-40B4-BE49-F238E27FC236}">
                <a16:creationId xmlns:a16="http://schemas.microsoft.com/office/drawing/2014/main" id="{188CDF7F-4D3E-455B-A924-967B7E5A1493}"/>
              </a:ext>
            </a:extLst>
          </p:cNvPr>
          <p:cNvSpPr>
            <a:spLocks noGrp="1"/>
          </p:cNvSpPr>
          <p:nvPr>
            <p:ph type="ftr" sz="quarter" idx="13"/>
          </p:nvPr>
        </p:nvSpPr>
        <p:spPr/>
        <p:txBody>
          <a:bodyPr/>
          <a:lstStyle/>
          <a:p>
            <a:endParaRPr lang="en-GB">
              <a:solidFill>
                <a:srgbClr val="000000">
                  <a:lumMod val="50000"/>
                  <a:lumOff val="50000"/>
                </a:srgbClr>
              </a:solidFill>
            </a:endParaRPr>
          </a:p>
        </p:txBody>
      </p:sp>
      <p:sp>
        <p:nvSpPr>
          <p:cNvPr id="6" name="Slide Number Placeholder 5">
            <a:extLst>
              <a:ext uri="{FF2B5EF4-FFF2-40B4-BE49-F238E27FC236}">
                <a16:creationId xmlns:a16="http://schemas.microsoft.com/office/drawing/2014/main" id="{F14526CA-C05B-4858-93A0-01C05EE28FB8}"/>
              </a:ext>
            </a:extLst>
          </p:cNvPr>
          <p:cNvSpPr>
            <a:spLocks noGrp="1"/>
          </p:cNvSpPr>
          <p:nvPr>
            <p:ph type="sldNum" sz="quarter" idx="14"/>
          </p:nvPr>
        </p:nvSpPr>
        <p:spPr/>
        <p:txBody>
          <a:bodyPr/>
          <a:lstStyle/>
          <a:p>
            <a:fld id="{88C61F2C-8933-4CD4-9964-41F3D68B3E02}" type="slidenum">
              <a:rPr lang="en-GB" smtClean="0">
                <a:solidFill>
                  <a:srgbClr val="000000">
                    <a:lumMod val="50000"/>
                    <a:lumOff val="50000"/>
                  </a:srgbClr>
                </a:solidFill>
              </a:rPr>
              <a:pPr/>
              <a:t>‹#›</a:t>
            </a:fld>
            <a:endParaRPr lang="en-GB">
              <a:solidFill>
                <a:srgbClr val="000000">
                  <a:lumMod val="50000"/>
                  <a:lumOff val="50000"/>
                </a:srgbClr>
              </a:solidFill>
            </a:endParaRPr>
          </a:p>
        </p:txBody>
      </p:sp>
    </p:spTree>
    <p:extLst>
      <p:ext uri="{BB962C8B-B14F-4D97-AF65-F5344CB8AC3E}">
        <p14:creationId xmlns:p14="http://schemas.microsoft.com/office/powerpoint/2010/main" val="1360941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_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73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Fire)">
    <p:spTree>
      <p:nvGrpSpPr>
        <p:cNvPr id="1" name=""/>
        <p:cNvGrpSpPr/>
        <p:nvPr/>
      </p:nvGrpSpPr>
      <p:grpSpPr>
        <a:xfrm>
          <a:off x="0" y="0"/>
          <a:ext cx="0" cy="0"/>
          <a:chOff x="0" y="0"/>
          <a:chExt cx="0" cy="0"/>
        </a:xfrm>
      </p:grpSpPr>
      <p:cxnSp>
        <p:nvCxnSpPr>
          <p:cNvPr id="8" name="Straight Connector 7"/>
          <p:cNvCxnSpPr/>
          <p:nvPr/>
        </p:nvCxnSpPr>
        <p:spPr>
          <a:xfrm>
            <a:off x="397683"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83"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23"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23"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68"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68"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p>
        </p:txBody>
      </p:sp>
      <p:sp>
        <p:nvSpPr>
          <p:cNvPr id="7" name="Foliennummernplatzhalter 6"/>
          <p:cNvSpPr>
            <a:spLocks noGrp="1"/>
          </p:cNvSpPr>
          <p:nvPr>
            <p:ph type="sldNum" sz="quarter" idx="31"/>
          </p:nvPr>
        </p:nvSpPr>
        <p:spPr/>
        <p:txBody>
          <a:bodyPr/>
          <a:lstStyle/>
          <a:p>
            <a:fld id="{7202D0CF-664C-0A4C-BD7E-20EAA7EADCC1}" type="slidenum">
              <a:rPr lang="de-DE" smtClean="0"/>
              <a:pPr/>
              <a:t>‹#›</a:t>
            </a:fld>
            <a:endParaRPr lang="de-DE"/>
          </a:p>
        </p:txBody>
      </p:sp>
      <p:sp>
        <p:nvSpPr>
          <p:cNvPr id="20"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2" name="Bild 2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6" name="Text Placeholder 26"/>
          <p:cNvSpPr>
            <a:spLocks noGrp="1"/>
          </p:cNvSpPr>
          <p:nvPr>
            <p:ph type="body" sz="quarter" idx="11" hasCustomPrompt="1"/>
          </p:nvPr>
        </p:nvSpPr>
        <p:spPr>
          <a:xfrm>
            <a:off x="39768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2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68"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4"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90"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60"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4313694" y="-4332"/>
            <a:ext cx="4830307" cy="284693"/>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80" tIns="34290" rIns="68580" bIns="34290" numCol="1" rtlCol="0" anchor="t" anchorCtr="0" compatLnSpc="1">
            <a:prstTxWarp prst="textNoShape">
              <a:avLst/>
            </a:prstTxWarp>
            <a:spAutoFit/>
          </a:bodyPr>
          <a:lstStyle/>
          <a:p>
            <a:pPr defTabSz="685800" eaLnBrk="0" fontAlgn="base" hangingPunct="0">
              <a:spcBef>
                <a:spcPct val="50000"/>
              </a:spcBef>
              <a:spcAft>
                <a:spcPct val="0"/>
              </a:spcAft>
            </a:pPr>
            <a:endParaRPr lang="en-GB" sz="140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0"/>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59" y="309327"/>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199" y="1956698"/>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8850475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5D3407A6-CBB1-4A1C-A6ED-6364120FFD35}"/>
              </a:ext>
            </a:extLst>
          </p:cNvPr>
          <p:cNvSpPr/>
          <p:nvPr userDrawn="1"/>
        </p:nvSpPr>
        <p:spPr>
          <a:xfrm>
            <a:off x="3647872" y="-4332"/>
            <a:ext cx="5496128" cy="284693"/>
          </a:xfrm>
          <a:custGeom>
            <a:avLst/>
            <a:gdLst>
              <a:gd name="connsiteX0" fmla="*/ 0 w 9227167"/>
              <a:gd name="connsiteY0" fmla="*/ 0 h 6863777"/>
              <a:gd name="connsiteX1" fmla="*/ 8346888 w 9227167"/>
              <a:gd name="connsiteY1" fmla="*/ 0 h 6863777"/>
              <a:gd name="connsiteX2" fmla="*/ 9227167 w 9227167"/>
              <a:gd name="connsiteY2" fmla="*/ 3431889 h 6863777"/>
              <a:gd name="connsiteX3" fmla="*/ 8346888 w 9227167"/>
              <a:gd name="connsiteY3" fmla="*/ 6863777 h 6863777"/>
              <a:gd name="connsiteX4" fmla="*/ 0 w 9227167"/>
              <a:gd name="connsiteY4" fmla="*/ 6863777 h 6863777"/>
              <a:gd name="connsiteX5" fmla="*/ 880279 w 9227167"/>
              <a:gd name="connsiteY5" fmla="*/ 3431889 h 6863777"/>
              <a:gd name="connsiteX6" fmla="*/ 0 w 9227167"/>
              <a:gd name="connsiteY6" fmla="*/ 0 h 6863777"/>
              <a:gd name="connsiteX0" fmla="*/ 0 w 9227167"/>
              <a:gd name="connsiteY0" fmla="*/ 2932 h 6866709"/>
              <a:gd name="connsiteX1" fmla="*/ 6364209 w 9227167"/>
              <a:gd name="connsiteY1" fmla="*/ 0 h 6866709"/>
              <a:gd name="connsiteX2" fmla="*/ 8346888 w 9227167"/>
              <a:gd name="connsiteY2" fmla="*/ 2932 h 6866709"/>
              <a:gd name="connsiteX3" fmla="*/ 9227167 w 9227167"/>
              <a:gd name="connsiteY3" fmla="*/ 3434821 h 6866709"/>
              <a:gd name="connsiteX4" fmla="*/ 8346888 w 9227167"/>
              <a:gd name="connsiteY4" fmla="*/ 6866709 h 6866709"/>
              <a:gd name="connsiteX5" fmla="*/ 0 w 9227167"/>
              <a:gd name="connsiteY5" fmla="*/ 6866709 h 6866709"/>
              <a:gd name="connsiteX6" fmla="*/ 880279 w 9227167"/>
              <a:gd name="connsiteY6" fmla="*/ 3434821 h 6866709"/>
              <a:gd name="connsiteX7" fmla="*/ 0 w 9227167"/>
              <a:gd name="connsiteY7" fmla="*/ 2932 h 6866709"/>
              <a:gd name="connsiteX0" fmla="*/ 0 w 9227167"/>
              <a:gd name="connsiteY0" fmla="*/ 2932 h 6866709"/>
              <a:gd name="connsiteX1" fmla="*/ 6364209 w 9227167"/>
              <a:gd name="connsiteY1" fmla="*/ 0 h 6866709"/>
              <a:gd name="connsiteX2" fmla="*/ 9227167 w 9227167"/>
              <a:gd name="connsiteY2" fmla="*/ 3434821 h 6866709"/>
              <a:gd name="connsiteX3" fmla="*/ 8346888 w 9227167"/>
              <a:gd name="connsiteY3" fmla="*/ 6866709 h 6866709"/>
              <a:gd name="connsiteX4" fmla="*/ 0 w 9227167"/>
              <a:gd name="connsiteY4" fmla="*/ 6866709 h 6866709"/>
              <a:gd name="connsiteX5" fmla="*/ 880279 w 9227167"/>
              <a:gd name="connsiteY5" fmla="*/ 3434821 h 6866709"/>
              <a:gd name="connsiteX6" fmla="*/ 0 w 9227167"/>
              <a:gd name="connsiteY6"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0 w 8346888"/>
              <a:gd name="connsiteY3" fmla="*/ 6866709 h 6866709"/>
              <a:gd name="connsiteX4" fmla="*/ 880279 w 8346888"/>
              <a:gd name="connsiteY4" fmla="*/ 3434821 h 6866709"/>
              <a:gd name="connsiteX5" fmla="*/ 0 w 8346888"/>
              <a:gd name="connsiteY5" fmla="*/ 2932 h 6866709"/>
              <a:gd name="connsiteX0" fmla="*/ 0 w 8346888"/>
              <a:gd name="connsiteY0" fmla="*/ 2932 h 6866709"/>
              <a:gd name="connsiteX1" fmla="*/ 6364209 w 8346888"/>
              <a:gd name="connsiteY1" fmla="*/ 0 h 6866709"/>
              <a:gd name="connsiteX2" fmla="*/ 8346888 w 8346888"/>
              <a:gd name="connsiteY2" fmla="*/ 6866709 h 6866709"/>
              <a:gd name="connsiteX3" fmla="*/ 6440409 w 8346888"/>
              <a:gd name="connsiteY3" fmla="*/ 6861947 h 6866709"/>
              <a:gd name="connsiteX4" fmla="*/ 0 w 8346888"/>
              <a:gd name="connsiteY4" fmla="*/ 6866709 h 6866709"/>
              <a:gd name="connsiteX5" fmla="*/ 880279 w 8346888"/>
              <a:gd name="connsiteY5" fmla="*/ 3434821 h 6866709"/>
              <a:gd name="connsiteX6" fmla="*/ 0 w 8346888"/>
              <a:gd name="connsiteY6" fmla="*/ 2932 h 6866709"/>
              <a:gd name="connsiteX0" fmla="*/ 0 w 6440409"/>
              <a:gd name="connsiteY0" fmla="*/ 2932 h 6866709"/>
              <a:gd name="connsiteX1" fmla="*/ 6364209 w 6440409"/>
              <a:gd name="connsiteY1" fmla="*/ 0 h 6866709"/>
              <a:gd name="connsiteX2" fmla="*/ 6440409 w 6440409"/>
              <a:gd name="connsiteY2" fmla="*/ 6861947 h 6866709"/>
              <a:gd name="connsiteX3" fmla="*/ 0 w 6440409"/>
              <a:gd name="connsiteY3" fmla="*/ 6866709 h 6866709"/>
              <a:gd name="connsiteX4" fmla="*/ 880279 w 6440409"/>
              <a:gd name="connsiteY4" fmla="*/ 3434821 h 6866709"/>
              <a:gd name="connsiteX5" fmla="*/ 0 w 6440409"/>
              <a:gd name="connsiteY5" fmla="*/ 2932 h 6866709"/>
              <a:gd name="connsiteX0" fmla="*/ 0 w 6440409"/>
              <a:gd name="connsiteY0" fmla="*/ 0 h 6863777"/>
              <a:gd name="connsiteX1" fmla="*/ 6440409 w 6440409"/>
              <a:gd name="connsiteY1" fmla="*/ 1830 h 6863777"/>
              <a:gd name="connsiteX2" fmla="*/ 6440409 w 6440409"/>
              <a:gd name="connsiteY2" fmla="*/ 6859015 h 6863777"/>
              <a:gd name="connsiteX3" fmla="*/ 0 w 6440409"/>
              <a:gd name="connsiteY3" fmla="*/ 6863777 h 6863777"/>
              <a:gd name="connsiteX4" fmla="*/ 880279 w 6440409"/>
              <a:gd name="connsiteY4" fmla="*/ 3431889 h 6863777"/>
              <a:gd name="connsiteX5" fmla="*/ 0 w 6440409"/>
              <a:gd name="connsiteY5" fmla="*/ 0 h 68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0409" h="6863777">
                <a:moveTo>
                  <a:pt x="0" y="0"/>
                </a:moveTo>
                <a:lnTo>
                  <a:pt x="6440409" y="1830"/>
                </a:lnTo>
                <a:lnTo>
                  <a:pt x="6440409" y="6859015"/>
                </a:lnTo>
                <a:lnTo>
                  <a:pt x="0" y="6863777"/>
                </a:lnTo>
                <a:lnTo>
                  <a:pt x="880279" y="3431889"/>
                </a:lnTo>
                <a:lnTo>
                  <a:pt x="0" y="0"/>
                </a:lnTo>
                <a:close/>
              </a:path>
            </a:pathLst>
          </a:custGeom>
          <a:solidFill>
            <a:srgbClr val="0066CC"/>
          </a:solidFill>
          <a:ln>
            <a:noFill/>
          </a:ln>
        </p:spPr>
        <p:txBody>
          <a:bodyPr vert="horz" wrap="square" lIns="68580" tIns="34290" rIns="68580" bIns="34290" numCol="1" rtlCol="0" anchor="t" anchorCtr="0" compatLnSpc="1">
            <a:prstTxWarp prst="textNoShape">
              <a:avLst/>
            </a:prstTxWarp>
            <a:spAutoFit/>
          </a:bodyPr>
          <a:lstStyle/>
          <a:p>
            <a:pPr defTabSz="685800" eaLnBrk="0" fontAlgn="base" hangingPunct="0">
              <a:spcBef>
                <a:spcPct val="50000"/>
              </a:spcBef>
              <a:spcAft>
                <a:spcPct val="0"/>
              </a:spcAft>
            </a:pPr>
            <a:endParaRPr lang="en-GB" sz="1400">
              <a:solidFill>
                <a:srgbClr val="FFFFFF"/>
              </a:solidFill>
            </a:endParaRPr>
          </a:p>
        </p:txBody>
      </p:sp>
      <p:sp>
        <p:nvSpPr>
          <p:cNvPr id="2" name="Title 1">
            <a:extLst>
              <a:ext uri="{FF2B5EF4-FFF2-40B4-BE49-F238E27FC236}">
                <a16:creationId xmlns:a16="http://schemas.microsoft.com/office/drawing/2014/main" id="{00099DD5-0E53-7742-AE2A-B6CD7D9F1329}"/>
              </a:ext>
            </a:extLst>
          </p:cNvPr>
          <p:cNvSpPr>
            <a:spLocks noGrp="1"/>
          </p:cNvSpPr>
          <p:nvPr>
            <p:ph type="title"/>
          </p:nvPr>
        </p:nvSpPr>
        <p:spPr>
          <a:xfrm>
            <a:off x="388330" y="266700"/>
            <a:ext cx="3982514" cy="871297"/>
          </a:xfrm>
        </p:spPr>
        <p:txBody>
          <a:bodyPr/>
          <a:lstStyle/>
          <a:p>
            <a:r>
              <a:rPr lang="en-US"/>
              <a:t>Click to edit Master title style</a:t>
            </a:r>
          </a:p>
        </p:txBody>
      </p:sp>
      <p:pic>
        <p:nvPicPr>
          <p:cNvPr id="4" name="Graphic 3">
            <a:extLst>
              <a:ext uri="{FF2B5EF4-FFF2-40B4-BE49-F238E27FC236}">
                <a16:creationId xmlns:a16="http://schemas.microsoft.com/office/drawing/2014/main" id="{B24D6C07-9B67-4F4B-A0A8-DFEA57065A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59" y="309327"/>
            <a:ext cx="693303" cy="389983"/>
          </a:xfrm>
          <a:prstGeom prst="rect">
            <a:avLst/>
          </a:prstGeom>
        </p:spPr>
      </p:pic>
      <p:sp>
        <p:nvSpPr>
          <p:cNvPr id="6" name="Text Placeholder 5">
            <a:extLst>
              <a:ext uri="{FF2B5EF4-FFF2-40B4-BE49-F238E27FC236}">
                <a16:creationId xmlns:a16="http://schemas.microsoft.com/office/drawing/2014/main" id="{3035F48B-EC27-3742-8787-F60AB3DB7BFC}"/>
              </a:ext>
            </a:extLst>
          </p:cNvPr>
          <p:cNvSpPr>
            <a:spLocks noGrp="1"/>
          </p:cNvSpPr>
          <p:nvPr>
            <p:ph type="body" sz="quarter" idx="10" hasCustomPrompt="1"/>
          </p:nvPr>
        </p:nvSpPr>
        <p:spPr>
          <a:xfrm>
            <a:off x="5660199" y="1956698"/>
            <a:ext cx="3076863" cy="1232639"/>
          </a:xfrm>
        </p:spPr>
        <p:txBody>
          <a:bodyPr/>
          <a:lstStyle>
            <a:lvl1pPr>
              <a:defRPr sz="2100" b="1">
                <a:solidFill>
                  <a:schemeClr val="tx1"/>
                </a:solidFill>
              </a:defRPr>
            </a:lvl1pPr>
            <a:lvl2pPr>
              <a:defRPr sz="2100" b="1">
                <a:solidFill>
                  <a:schemeClr val="tx1"/>
                </a:solidFill>
              </a:defRPr>
            </a:lvl2pPr>
            <a:lvl3pPr>
              <a:defRPr sz="2100" b="1">
                <a:solidFill>
                  <a:schemeClr val="tx1"/>
                </a:solidFill>
              </a:defRPr>
            </a:lvl3pPr>
            <a:lvl4pPr>
              <a:defRPr sz="2100" b="1">
                <a:solidFill>
                  <a:schemeClr val="tx1"/>
                </a:solidFill>
              </a:defRPr>
            </a:lvl4pPr>
            <a:lvl5pPr>
              <a:defRPr sz="2100" b="1">
                <a:solidFill>
                  <a:schemeClr val="tx1"/>
                </a:solidFill>
              </a:defRPr>
            </a:lvl5pPr>
          </a:lstStyle>
          <a:p>
            <a:pPr lvl="0"/>
            <a:r>
              <a:rPr lang="en-US"/>
              <a:t>Edit text styles</a:t>
            </a:r>
          </a:p>
        </p:txBody>
      </p:sp>
    </p:spTree>
    <p:extLst>
      <p:ext uri="{BB962C8B-B14F-4D97-AF65-F5344CB8AC3E}">
        <p14:creationId xmlns:p14="http://schemas.microsoft.com/office/powerpoint/2010/main" val="10651704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8" name="Content Placeholder 7"/>
          <p:cNvSpPr>
            <a:spLocks noGrp="1"/>
          </p:cNvSpPr>
          <p:nvPr>
            <p:ph sz="quarter" idx="10"/>
          </p:nvPr>
        </p:nvSpPr>
        <p:spPr>
          <a:xfrm>
            <a:off x="385200" y="1140619"/>
            <a:ext cx="4103186"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7"/>
          <p:cNvSpPr>
            <a:spLocks noGrp="1"/>
          </p:cNvSpPr>
          <p:nvPr>
            <p:ph sz="quarter" idx="11"/>
          </p:nvPr>
        </p:nvSpPr>
        <p:spPr>
          <a:xfrm>
            <a:off x="4655616" y="1140619"/>
            <a:ext cx="4104209" cy="348377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48716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84AA7E5-E0A0-1A46-BB07-C90CE39E23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59" y="291964"/>
            <a:ext cx="693303" cy="389983"/>
          </a:xfrm>
          <a:prstGeom prst="rect">
            <a:avLst/>
          </a:prstGeom>
        </p:spPr>
      </p:pic>
      <p:sp>
        <p:nvSpPr>
          <p:cNvPr id="2" name="TextBox 1">
            <a:extLst>
              <a:ext uri="{FF2B5EF4-FFF2-40B4-BE49-F238E27FC236}">
                <a16:creationId xmlns:a16="http://schemas.microsoft.com/office/drawing/2014/main" id="{C65E2550-CE1A-C344-8CB4-54603FDC4AB9}"/>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800" eaLnBrk="0" fontAlgn="base" hangingPunct="0">
              <a:spcBef>
                <a:spcPts val="225"/>
              </a:spcBef>
              <a:spcAft>
                <a:spcPts val="450"/>
              </a:spcAft>
              <a:buClr>
                <a:srgbClr val="0082DA"/>
              </a:buClr>
              <a:buSzPct val="100000"/>
              <a:buFont typeface="Arial" pitchFamily="34" charset="0"/>
              <a:buNone/>
              <a:defRPr/>
            </a:pPr>
            <a:r>
              <a:rPr lang="en-GB" sz="4500" b="1" i="1" kern="0">
                <a:solidFill>
                  <a:srgbClr val="0066CC"/>
                </a:solidFill>
                <a:latin typeface="Minion" pitchFamily="18" charset="0"/>
              </a:rPr>
              <a:t>Doing now what patients need next</a:t>
            </a:r>
            <a:endParaRPr lang="en-GB" sz="4500" b="1" kern="0">
              <a:solidFill>
                <a:srgbClr val="0066CC"/>
              </a:solidFill>
            </a:endParaRPr>
          </a:p>
        </p:txBody>
      </p:sp>
      <p:pic>
        <p:nvPicPr>
          <p:cNvPr id="8" name="Graphic 7">
            <a:extLst>
              <a:ext uri="{FF2B5EF4-FFF2-40B4-BE49-F238E27FC236}">
                <a16:creationId xmlns:a16="http://schemas.microsoft.com/office/drawing/2014/main" id="{A05B38A8-0B50-FC4A-84F1-87F7456E6A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43759" y="291964"/>
            <a:ext cx="693303" cy="389983"/>
          </a:xfrm>
          <a:prstGeom prst="rect">
            <a:avLst/>
          </a:prstGeom>
        </p:spPr>
      </p:pic>
      <p:sp>
        <p:nvSpPr>
          <p:cNvPr id="9" name="TextBox 8">
            <a:extLst>
              <a:ext uri="{FF2B5EF4-FFF2-40B4-BE49-F238E27FC236}">
                <a16:creationId xmlns:a16="http://schemas.microsoft.com/office/drawing/2014/main" id="{17F58802-9D10-0F43-8F45-09B87D9E994B}"/>
              </a:ext>
            </a:extLst>
          </p:cNvPr>
          <p:cNvSpPr txBox="1"/>
          <p:nvPr/>
        </p:nvSpPr>
        <p:spPr>
          <a:xfrm>
            <a:off x="134303" y="2184397"/>
            <a:ext cx="8875395" cy="715580"/>
          </a:xfrm>
          <a:prstGeom prst="rect">
            <a:avLst/>
          </a:prstGeom>
          <a:noFill/>
        </p:spPr>
        <p:txBody>
          <a:bodyPr wrap="square" lIns="0" tIns="0" rIns="0" bIns="0" rtlCol="0">
            <a:noAutofit/>
          </a:bodyPr>
          <a:lstStyle/>
          <a:p>
            <a:pPr algn="ctr" defTabSz="685800" eaLnBrk="0" fontAlgn="base" hangingPunct="0">
              <a:spcBef>
                <a:spcPts val="225"/>
              </a:spcBef>
              <a:spcAft>
                <a:spcPts val="450"/>
              </a:spcAft>
              <a:buClr>
                <a:srgbClr val="0082DA"/>
              </a:buClr>
              <a:buSzPct val="100000"/>
              <a:buFont typeface="Arial" pitchFamily="34" charset="0"/>
              <a:buNone/>
              <a:defRPr/>
            </a:pPr>
            <a:r>
              <a:rPr lang="en-GB" sz="4500" b="1" i="1" kern="0">
                <a:solidFill>
                  <a:srgbClr val="0066CC"/>
                </a:solidFill>
                <a:latin typeface="Minion" pitchFamily="18" charset="0"/>
              </a:rPr>
              <a:t>Doing now what patients need next</a:t>
            </a:r>
            <a:endParaRPr lang="en-GB" sz="4500" b="1" kern="0">
              <a:solidFill>
                <a:srgbClr val="0066CC"/>
              </a:solidFill>
            </a:endParaRPr>
          </a:p>
        </p:txBody>
      </p:sp>
    </p:spTree>
    <p:extLst>
      <p:ext uri="{BB962C8B-B14F-4D97-AF65-F5344CB8AC3E}">
        <p14:creationId xmlns:p14="http://schemas.microsoft.com/office/powerpoint/2010/main" val="19596001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3" y="1085850"/>
            <a:ext cx="8340725" cy="3396854"/>
          </a:xfrm>
        </p:spPr>
        <p:txBody>
          <a:bodyPr/>
          <a:lstStyle>
            <a:lvl1pPr>
              <a:defRPr sz="2000"/>
            </a:lvl1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a:extLst>
              <a:ext uri="{FF2B5EF4-FFF2-40B4-BE49-F238E27FC236}">
                <a16:creationId xmlns:a16="http://schemas.microsoft.com/office/drawing/2014/main" id="{776701B8-1514-48C9-AB8A-52EB8CBA93D1}"/>
              </a:ext>
            </a:extLst>
          </p:cNvPr>
          <p:cNvSpPr>
            <a:spLocks noGrp="1"/>
          </p:cNvSpPr>
          <p:nvPr>
            <p:ph type="body" sz="quarter" idx="10" hasCustomPrompt="1"/>
          </p:nvPr>
        </p:nvSpPr>
        <p:spPr>
          <a:xfrm>
            <a:off x="363538" y="4570430"/>
            <a:ext cx="8340725" cy="509570"/>
          </a:xfrm>
        </p:spPr>
        <p:txBody>
          <a:bodyPr wrap="square" lIns="0" tIns="0" rIns="0" bIns="0" anchor="b">
            <a:noAutofit/>
          </a:bodyPr>
          <a:lstStyle>
            <a:lvl1pPr marL="0" indent="0">
              <a:spcBef>
                <a:spcPts val="0"/>
              </a:spcBef>
              <a:buFontTx/>
              <a:buNone/>
              <a:defRPr sz="800"/>
            </a:lvl1pPr>
          </a:lstStyle>
          <a:p>
            <a:pPr lvl="0"/>
            <a:r>
              <a:rPr lang="en-US"/>
              <a:t>Click to edit Footnote</a:t>
            </a:r>
          </a:p>
        </p:txBody>
      </p:sp>
    </p:spTree>
    <p:extLst>
      <p:ext uri="{BB962C8B-B14F-4D97-AF65-F5344CB8AC3E}">
        <p14:creationId xmlns:p14="http://schemas.microsoft.com/office/powerpoint/2010/main" val="386716467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wo Content - Hematology">
  <p:cSld name="Two Content - Hematology">
    <p:spTree>
      <p:nvGrpSpPr>
        <p:cNvPr id="1" name="Shape 115"/>
        <p:cNvGrpSpPr/>
        <p:nvPr/>
      </p:nvGrpSpPr>
      <p:grpSpPr>
        <a:xfrm>
          <a:off x="0" y="0"/>
          <a:ext cx="0" cy="0"/>
          <a:chOff x="0" y="0"/>
          <a:chExt cx="0" cy="0"/>
        </a:xfrm>
      </p:grpSpPr>
      <p:sp>
        <p:nvSpPr>
          <p:cNvPr id="116" name="Google Shape;116;p81"/>
          <p:cNvSpPr txBox="1">
            <a:spLocks noGrp="1"/>
          </p:cNvSpPr>
          <p:nvPr>
            <p:ph type="title"/>
          </p:nvPr>
        </p:nvSpPr>
        <p:spPr>
          <a:xfrm>
            <a:off x="431076" y="440872"/>
            <a:ext cx="7573192" cy="4413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1"/>
          <p:cNvSpPr txBox="1">
            <a:spLocks noGrp="1"/>
          </p:cNvSpPr>
          <p:nvPr>
            <p:ph type="body" idx="1"/>
          </p:nvPr>
        </p:nvSpPr>
        <p:spPr>
          <a:xfrm>
            <a:off x="363539" y="1085850"/>
            <a:ext cx="4089400" cy="339685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SzPts val="2800"/>
              <a:buChar char="•"/>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
        <p:nvSpPr>
          <p:cNvPr id="118" name="Google Shape;118;p81"/>
          <p:cNvSpPr txBox="1">
            <a:spLocks noGrp="1"/>
          </p:cNvSpPr>
          <p:nvPr>
            <p:ph type="body" idx="2"/>
          </p:nvPr>
        </p:nvSpPr>
        <p:spPr>
          <a:xfrm>
            <a:off x="4614864" y="1085850"/>
            <a:ext cx="4089400" cy="339685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SzPts val="2800"/>
              <a:buChar char="•"/>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
        <p:nvSpPr>
          <p:cNvPr id="119" name="Google Shape;119;p81"/>
          <p:cNvSpPr txBox="1">
            <a:spLocks noGrp="1"/>
          </p:cNvSpPr>
          <p:nvPr>
            <p:ph type="body" idx="3"/>
          </p:nvPr>
        </p:nvSpPr>
        <p:spPr>
          <a:xfrm>
            <a:off x="363538" y="4924454"/>
            <a:ext cx="1204657" cy="138452"/>
          </a:xfrm>
          <a:prstGeom prst="rect">
            <a:avLst/>
          </a:prstGeom>
          <a:noFill/>
          <a:ln>
            <a:noFill/>
          </a:ln>
        </p:spPr>
        <p:txBody>
          <a:bodyPr spcFirstLastPara="1" wrap="square" lIns="0" tIns="0" rIns="0" bIns="0" anchor="b" anchorCtr="0">
            <a:spAutoFit/>
          </a:bodyPr>
          <a:lstStyle>
            <a:lvl1pPr marL="342900" lvl="0" indent="-171450" algn="l">
              <a:lnSpc>
                <a:spcPct val="90000"/>
              </a:lnSpc>
              <a:spcBef>
                <a:spcPts val="0"/>
              </a:spcBef>
              <a:spcAft>
                <a:spcPts val="0"/>
              </a:spcAft>
              <a:buSzPts val="2800"/>
              <a:buFont typeface="Arial"/>
              <a:buNone/>
              <a:defRPr sz="1000"/>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
        <p:nvSpPr>
          <p:cNvPr id="120" name="Google Shape;120;p81"/>
          <p:cNvSpPr txBox="1">
            <a:spLocks noGrp="1"/>
          </p:cNvSpPr>
          <p:nvPr>
            <p:ph type="body" idx="4"/>
          </p:nvPr>
        </p:nvSpPr>
        <p:spPr>
          <a:xfrm>
            <a:off x="6574099" y="4924454"/>
            <a:ext cx="1368164" cy="138452"/>
          </a:xfrm>
          <a:prstGeom prst="rect">
            <a:avLst/>
          </a:prstGeom>
          <a:noFill/>
          <a:ln>
            <a:noFill/>
          </a:ln>
        </p:spPr>
        <p:txBody>
          <a:bodyPr spcFirstLastPara="1" wrap="square" lIns="0" tIns="0" rIns="0" bIns="0" anchor="b" anchorCtr="0">
            <a:spAutoFit/>
          </a:bodyPr>
          <a:lstStyle>
            <a:lvl1pPr marL="342900" lvl="0" indent="-171450" algn="r">
              <a:lnSpc>
                <a:spcPct val="90000"/>
              </a:lnSpc>
              <a:spcBef>
                <a:spcPts val="0"/>
              </a:spcBef>
              <a:spcAft>
                <a:spcPts val="0"/>
              </a:spcAft>
              <a:buSzPts val="2800"/>
              <a:buFont typeface="Arial"/>
              <a:buNone/>
              <a:defRPr sz="1000"/>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32543286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itle Slide Slat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2" name="Datumsplatzhalter 1"/>
          <p:cNvSpPr>
            <a:spLocks noGrp="1"/>
          </p:cNvSpPr>
          <p:nvPr>
            <p:ph type="dt" sz="half" idx="10"/>
          </p:nvPr>
        </p:nvSpPr>
        <p:spPr>
          <a:xfrm>
            <a:off x="722710" y="3902143"/>
            <a:ext cx="1731256" cy="241198"/>
          </a:xfrm>
          <a:prstGeom prst="rect">
            <a:avLst/>
          </a:prstGeom>
        </p:spPr>
        <p:txBody>
          <a:bodyPr lIns="0" tIns="0" rIns="0" bIns="0"/>
          <a:lstStyle>
            <a:lvl1pPr>
              <a:defRPr sz="1400">
                <a:solidFill>
                  <a:schemeClr val="bg1"/>
                </a:solidFill>
              </a:defRPr>
            </a:lvl1pPr>
          </a:lstStyle>
          <a:p>
            <a:pPr defTabSz="913073"/>
            <a:fld id="{507DB92A-46B3-DF4A-AA7B-288EC5914284}" type="datetime1">
              <a:rPr lang="de-DE" smtClean="0">
                <a:solidFill>
                  <a:srgbClr val="FFFFFF"/>
                </a:solidFill>
              </a:rPr>
              <a:pPr defTabSz="913073"/>
              <a:t>13.05.2024</a:t>
            </a:fld>
            <a:endParaRPr lang="de-DE">
              <a:solidFill>
                <a:srgbClr val="FFFFFF"/>
              </a:solidFill>
            </a:endParaRPr>
          </a:p>
        </p:txBody>
      </p:sp>
      <p:sp>
        <p:nvSpPr>
          <p:cNvPr id="10" name="Textplatzhalter 7"/>
          <p:cNvSpPr>
            <a:spLocks noGrp="1"/>
          </p:cNvSpPr>
          <p:nvPr>
            <p:ph type="body" sz="quarter" idx="11" hasCustomPrompt="1"/>
          </p:nvPr>
        </p:nvSpPr>
        <p:spPr>
          <a:xfrm>
            <a:off x="722710" y="3603022"/>
            <a:ext cx="6378575" cy="250559"/>
          </a:xfrm>
        </p:spPr>
        <p:txBody>
          <a:bodyPr/>
          <a:lstStyle>
            <a:lvl1pPr marL="0" indent="0">
              <a:buNone/>
              <a:defRPr sz="1400" baseline="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313" marR="0" lvl="0" indent="-214313" algn="l" defTabSz="914400" rtl="0" eaLnBrk="0" fontAlgn="base" latinLnBrk="0" hangingPunct="0">
              <a:lnSpc>
                <a:spcPct val="100000"/>
              </a:lnSpc>
              <a:spcBef>
                <a:spcPct val="75000"/>
              </a:spcBef>
              <a:spcAft>
                <a:spcPct val="0"/>
              </a:spcAft>
              <a:buClrTx/>
              <a:buSzPct val="100000"/>
              <a:tabLst/>
              <a:defRPr/>
            </a:pPr>
            <a:r>
              <a:rPr lang="de-DE"/>
              <a:t>Name, Title</a:t>
            </a:r>
          </a:p>
        </p:txBody>
      </p:sp>
      <p:sp>
        <p:nvSpPr>
          <p:cNvPr id="13" name="Text Placeholder 2"/>
          <p:cNvSpPr>
            <a:spLocks noGrp="1"/>
          </p:cNvSpPr>
          <p:nvPr>
            <p:ph type="body" idx="1" hasCustomPrompt="1"/>
          </p:nvPr>
        </p:nvSpPr>
        <p:spPr>
          <a:xfrm>
            <a:off x="722710" y="3011956"/>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add subtitle</a:t>
            </a:r>
          </a:p>
        </p:txBody>
      </p:sp>
      <p:sp>
        <p:nvSpPr>
          <p:cNvPr id="18" name="Title 1"/>
          <p:cNvSpPr>
            <a:spLocks noGrp="1"/>
          </p:cNvSpPr>
          <p:nvPr>
            <p:ph type="title" hasCustomPrompt="1"/>
          </p:nvPr>
        </p:nvSpPr>
        <p:spPr>
          <a:xfrm>
            <a:off x="722710" y="2176193"/>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a:t>Click to add title</a:t>
            </a:r>
            <a:endParaRPr lang="en-GB"/>
          </a:p>
        </p:txBody>
      </p:sp>
    </p:spTree>
    <p:extLst>
      <p:ext uri="{BB962C8B-B14F-4D97-AF65-F5344CB8AC3E}">
        <p14:creationId xmlns:p14="http://schemas.microsoft.com/office/powerpoint/2010/main" val="10724727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Slide Fir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2" name="Datumsplatzhalter 1"/>
          <p:cNvSpPr>
            <a:spLocks noGrp="1"/>
          </p:cNvSpPr>
          <p:nvPr>
            <p:ph type="dt" sz="half" idx="10"/>
          </p:nvPr>
        </p:nvSpPr>
        <p:spPr>
          <a:xfrm>
            <a:off x="722710" y="3902143"/>
            <a:ext cx="1731256" cy="241198"/>
          </a:xfrm>
          <a:prstGeom prst="rect">
            <a:avLst/>
          </a:prstGeom>
        </p:spPr>
        <p:txBody>
          <a:bodyPr lIns="0" tIns="0" rIns="0" bIns="0"/>
          <a:lstStyle>
            <a:lvl1pPr>
              <a:defRPr sz="1400">
                <a:solidFill>
                  <a:schemeClr val="bg1"/>
                </a:solidFill>
              </a:defRPr>
            </a:lvl1pPr>
          </a:lstStyle>
          <a:p>
            <a:pPr defTabSz="913073"/>
            <a:fld id="{D4146CC1-FED5-034F-9836-7265740210A6}" type="datetime1">
              <a:rPr lang="de-DE" smtClean="0">
                <a:solidFill>
                  <a:srgbClr val="FFFFFF"/>
                </a:solidFill>
              </a:rPr>
              <a:pPr defTabSz="913073"/>
              <a:t>13.05.2024</a:t>
            </a:fld>
            <a:endParaRPr lang="de-DE">
              <a:solidFill>
                <a:srgbClr val="FFFFFF"/>
              </a:solidFill>
            </a:endParaRPr>
          </a:p>
        </p:txBody>
      </p:sp>
      <p:sp>
        <p:nvSpPr>
          <p:cNvPr id="10" name="Textplatzhalter 7"/>
          <p:cNvSpPr>
            <a:spLocks noGrp="1"/>
          </p:cNvSpPr>
          <p:nvPr>
            <p:ph type="body" sz="quarter" idx="11" hasCustomPrompt="1"/>
          </p:nvPr>
        </p:nvSpPr>
        <p:spPr>
          <a:xfrm>
            <a:off x="722710" y="3603022"/>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313" marR="0" lvl="0" indent="-214313" algn="l" defTabSz="914400" rtl="0" eaLnBrk="0" fontAlgn="base" latinLnBrk="0" hangingPunct="0">
              <a:lnSpc>
                <a:spcPct val="100000"/>
              </a:lnSpc>
              <a:spcBef>
                <a:spcPct val="75000"/>
              </a:spcBef>
              <a:spcAft>
                <a:spcPct val="0"/>
              </a:spcAft>
              <a:buClrTx/>
              <a:buSzPct val="100000"/>
              <a:tabLst/>
              <a:defRPr/>
            </a:pPr>
            <a:r>
              <a:rPr lang="de-DE"/>
              <a:t>Name, Title</a:t>
            </a:r>
          </a:p>
        </p:txBody>
      </p:sp>
      <p:sp>
        <p:nvSpPr>
          <p:cNvPr id="13" name="Text Placeholder 2"/>
          <p:cNvSpPr>
            <a:spLocks noGrp="1"/>
          </p:cNvSpPr>
          <p:nvPr>
            <p:ph type="body" idx="1" hasCustomPrompt="1"/>
          </p:nvPr>
        </p:nvSpPr>
        <p:spPr>
          <a:xfrm>
            <a:off x="722710" y="3011956"/>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add subtitle</a:t>
            </a:r>
          </a:p>
        </p:txBody>
      </p:sp>
      <p:sp>
        <p:nvSpPr>
          <p:cNvPr id="18" name="Title 1"/>
          <p:cNvSpPr>
            <a:spLocks noGrp="1"/>
          </p:cNvSpPr>
          <p:nvPr>
            <p:ph type="title" hasCustomPrompt="1"/>
          </p:nvPr>
        </p:nvSpPr>
        <p:spPr>
          <a:xfrm>
            <a:off x="722710" y="2176193"/>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a:t>Click to add title</a:t>
            </a:r>
            <a:endParaRPr lang="en-GB"/>
          </a:p>
        </p:txBody>
      </p:sp>
    </p:spTree>
    <p:extLst>
      <p:ext uri="{BB962C8B-B14F-4D97-AF65-F5344CB8AC3E}">
        <p14:creationId xmlns:p14="http://schemas.microsoft.com/office/powerpoint/2010/main" val="36455859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Sea">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2" name="Datumsplatzhalter 1"/>
          <p:cNvSpPr>
            <a:spLocks noGrp="1"/>
          </p:cNvSpPr>
          <p:nvPr>
            <p:ph type="dt" sz="half" idx="10"/>
          </p:nvPr>
        </p:nvSpPr>
        <p:spPr>
          <a:xfrm>
            <a:off x="722710" y="3902143"/>
            <a:ext cx="1731256" cy="241198"/>
          </a:xfrm>
          <a:prstGeom prst="rect">
            <a:avLst/>
          </a:prstGeom>
        </p:spPr>
        <p:txBody>
          <a:bodyPr lIns="0" tIns="0" rIns="0" bIns="0"/>
          <a:lstStyle>
            <a:lvl1pPr>
              <a:defRPr sz="1400">
                <a:solidFill>
                  <a:schemeClr val="bg1"/>
                </a:solidFill>
              </a:defRPr>
            </a:lvl1pPr>
          </a:lstStyle>
          <a:p>
            <a:pPr defTabSz="913073"/>
            <a:fld id="{BFDC9B24-DD16-5B48-83F0-8123A10EF7F2}" type="datetime1">
              <a:rPr lang="de-DE" smtClean="0">
                <a:solidFill>
                  <a:srgbClr val="FFFFFF"/>
                </a:solidFill>
              </a:rPr>
              <a:pPr defTabSz="913073"/>
              <a:t>13.05.2024</a:t>
            </a:fld>
            <a:endParaRPr lang="de-DE">
              <a:solidFill>
                <a:srgbClr val="FFFFFF"/>
              </a:solidFill>
            </a:endParaRPr>
          </a:p>
        </p:txBody>
      </p:sp>
      <p:sp>
        <p:nvSpPr>
          <p:cNvPr id="10" name="Textplatzhalter 7"/>
          <p:cNvSpPr>
            <a:spLocks noGrp="1"/>
          </p:cNvSpPr>
          <p:nvPr>
            <p:ph type="body" sz="quarter" idx="11" hasCustomPrompt="1"/>
          </p:nvPr>
        </p:nvSpPr>
        <p:spPr>
          <a:xfrm>
            <a:off x="722710" y="3603022"/>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313" marR="0" lvl="0" indent="-214313" algn="l" defTabSz="914400" rtl="0" eaLnBrk="0" fontAlgn="base" latinLnBrk="0" hangingPunct="0">
              <a:lnSpc>
                <a:spcPct val="100000"/>
              </a:lnSpc>
              <a:spcBef>
                <a:spcPct val="75000"/>
              </a:spcBef>
              <a:spcAft>
                <a:spcPct val="0"/>
              </a:spcAft>
              <a:buClrTx/>
              <a:buSzPct val="100000"/>
              <a:tabLst/>
              <a:defRPr/>
            </a:pPr>
            <a:r>
              <a:rPr lang="de-DE"/>
              <a:t>Name, Title</a:t>
            </a:r>
          </a:p>
        </p:txBody>
      </p:sp>
      <p:sp>
        <p:nvSpPr>
          <p:cNvPr id="13" name="Text Placeholder 2"/>
          <p:cNvSpPr>
            <a:spLocks noGrp="1"/>
          </p:cNvSpPr>
          <p:nvPr>
            <p:ph type="body" idx="1" hasCustomPrompt="1"/>
          </p:nvPr>
        </p:nvSpPr>
        <p:spPr>
          <a:xfrm>
            <a:off x="722710" y="3011956"/>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add subtitle</a:t>
            </a:r>
          </a:p>
        </p:txBody>
      </p:sp>
      <p:sp>
        <p:nvSpPr>
          <p:cNvPr id="18" name="Title 1"/>
          <p:cNvSpPr>
            <a:spLocks noGrp="1"/>
          </p:cNvSpPr>
          <p:nvPr>
            <p:ph type="title" hasCustomPrompt="1"/>
          </p:nvPr>
        </p:nvSpPr>
        <p:spPr>
          <a:xfrm>
            <a:off x="722710" y="2176193"/>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a:t>Click to add title</a:t>
            </a:r>
            <a:endParaRPr lang="en-GB"/>
          </a:p>
        </p:txBody>
      </p:sp>
    </p:spTree>
    <p:extLst>
      <p:ext uri="{BB962C8B-B14F-4D97-AF65-F5344CB8AC3E}">
        <p14:creationId xmlns:p14="http://schemas.microsoft.com/office/powerpoint/2010/main" val="24147159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ppendix Slate">
    <p:spTree>
      <p:nvGrpSpPr>
        <p:cNvPr id="1" name=""/>
        <p:cNvGrpSpPr/>
        <p:nvPr/>
      </p:nvGrpSpPr>
      <p:grpSpPr>
        <a:xfrm>
          <a:off x="0" y="0"/>
          <a:ext cx="0" cy="0"/>
          <a:chOff x="0" y="0"/>
          <a:chExt cx="0" cy="0"/>
        </a:xfrm>
      </p:grpSpPr>
      <p:sp>
        <p:nvSpPr>
          <p:cNvPr id="7" name="Rectangle 6"/>
          <p:cNvSpPr/>
          <p:nvPr userDrawn="1"/>
        </p:nvSpPr>
        <p:spPr>
          <a:xfrm>
            <a:off x="0" y="0"/>
            <a:ext cx="402280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073"/>
            <a:endParaRPr lang="en-US">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900" indent="-34290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5" name="Text Placeholder 11"/>
          <p:cNvSpPr>
            <a:spLocks noGrp="1"/>
          </p:cNvSpPr>
          <p:nvPr>
            <p:ph type="body" sz="quarter" idx="10" hasCustomPrompt="1"/>
          </p:nvPr>
        </p:nvSpPr>
        <p:spPr>
          <a:xfrm>
            <a:off x="628650"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900" indent="0">
              <a:buNone/>
              <a:defRPr sz="4100" b="1" i="1">
                <a:solidFill>
                  <a:schemeClr val="bg1"/>
                </a:solidFill>
                <a:latin typeface="Georgia" charset="0"/>
                <a:ea typeface="Georgia" charset="0"/>
                <a:cs typeface="Georgia" charset="0"/>
              </a:defRPr>
            </a:lvl2pPr>
            <a:lvl3pPr marL="685800" indent="0">
              <a:buNone/>
              <a:defRPr sz="4100" b="1" i="1">
                <a:solidFill>
                  <a:schemeClr val="bg1"/>
                </a:solidFill>
                <a:latin typeface="Georgia" charset="0"/>
                <a:ea typeface="Georgia" charset="0"/>
                <a:cs typeface="Georgia" charset="0"/>
              </a:defRPr>
            </a:lvl3pPr>
            <a:lvl4pPr marL="1028700" indent="0">
              <a:buNone/>
              <a:defRPr sz="4100" b="1" i="1">
                <a:solidFill>
                  <a:schemeClr val="bg1"/>
                </a:solidFill>
                <a:latin typeface="Georgia" charset="0"/>
                <a:ea typeface="Georgia" charset="0"/>
                <a:cs typeface="Georgia" charset="0"/>
              </a:defRPr>
            </a:lvl4pPr>
            <a:lvl5pPr marL="1371600" indent="0">
              <a:buNone/>
              <a:defRPr sz="4100" b="1" i="1">
                <a:solidFill>
                  <a:schemeClr val="bg1"/>
                </a:solidFill>
                <a:latin typeface="Georgia" charset="0"/>
                <a:ea typeface="Georgia" charset="0"/>
                <a:cs typeface="Georgia" charset="0"/>
              </a:defRPr>
            </a:lvl5pPr>
          </a:lstStyle>
          <a:p>
            <a:pPr lvl="0"/>
            <a:r>
              <a:rPr lang="en-US"/>
              <a:t>Title</a:t>
            </a:r>
          </a:p>
        </p:txBody>
      </p:sp>
    </p:spTree>
    <p:extLst>
      <p:ext uri="{BB962C8B-B14F-4D97-AF65-F5344CB8AC3E}">
        <p14:creationId xmlns:p14="http://schemas.microsoft.com/office/powerpoint/2010/main" val="253348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Fir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D4146CC1-FED5-034F-9836-7265740210A6}" type="datetime1">
              <a:rPr lang="de-DE" smtClean="0"/>
              <a:pPr/>
              <a:t>13.05.2024</a:t>
            </a:fld>
            <a:endParaRPr lang="de-DE" dirty="0"/>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p:cNvSpPr/>
          <p:nvPr userDrawn="1"/>
        </p:nvSpPr>
        <p:spPr>
          <a:xfrm>
            <a:off x="722717" y="4880025"/>
            <a:ext cx="3760387" cy="92333"/>
          </a:xfrm>
          <a:prstGeom prst="rect">
            <a:avLst/>
          </a:prstGeom>
        </p:spPr>
        <p:txBody>
          <a:bodyPr wrap="square" lIns="0" tIns="0" rIns="0" bIns="0">
            <a:spAutoFit/>
          </a:bodyPr>
          <a:lstStyle/>
          <a:p>
            <a:pPr defTabSz="707780"/>
            <a:r>
              <a:rPr lang="en-GB" sz="600" dirty="0">
                <a:solidFill>
                  <a:schemeClr val="bg1"/>
                </a:solidFill>
                <a:ea typeface="Imago" charset="0"/>
                <a:cs typeface="Imago" charset="0"/>
              </a:rPr>
              <a:t>Confidential – Strictly for Internal Use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Fire)">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p>
        </p:txBody>
      </p:sp>
      <p:sp>
        <p:nvSpPr>
          <p:cNvPr id="4" name="Foliennummernplatzhalter 3"/>
          <p:cNvSpPr>
            <a:spLocks noGrp="1"/>
          </p:cNvSpPr>
          <p:nvPr userDrawn="1">
            <p:ph type="sldNum" sz="quarter" idx="19"/>
          </p:nvPr>
        </p:nvSpPr>
        <p:spPr/>
        <p:txBody>
          <a:bodyPr/>
          <a:lstStyle/>
          <a:p>
            <a:fld id="{7202D0CF-664C-0A4C-BD7E-20EAA7EADCC1}" type="slidenum">
              <a:rPr lang="de-DE" smtClean="0"/>
              <a:pPr/>
              <a:t>‹#›</a:t>
            </a:fld>
            <a:endParaRPr lang="de-DE"/>
          </a:p>
        </p:txBody>
      </p:sp>
      <p:cxnSp>
        <p:nvCxnSpPr>
          <p:cNvPr id="29" name="Straight Connector 7"/>
          <p:cNvCxnSpPr/>
          <p:nvPr userDrawn="1"/>
        </p:nvCxnSpPr>
        <p:spPr>
          <a:xfrm>
            <a:off x="2591155"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26"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98"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0"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1"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5"/>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ppendix Fire">
    <p:spTree>
      <p:nvGrpSpPr>
        <p:cNvPr id="1" name=""/>
        <p:cNvGrpSpPr/>
        <p:nvPr/>
      </p:nvGrpSpPr>
      <p:grpSpPr>
        <a:xfrm>
          <a:off x="0" y="0"/>
          <a:ext cx="0" cy="0"/>
          <a:chOff x="0" y="0"/>
          <a:chExt cx="0" cy="0"/>
        </a:xfrm>
      </p:grpSpPr>
      <p:sp>
        <p:nvSpPr>
          <p:cNvPr id="7" name="Rectangle 6"/>
          <p:cNvSpPr/>
          <p:nvPr userDrawn="1"/>
        </p:nvSpPr>
        <p:spPr>
          <a:xfrm>
            <a:off x="0" y="0"/>
            <a:ext cx="40228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073"/>
            <a:endParaRPr lang="en-US">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900" indent="-34290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5" name="Text Placeholder 11"/>
          <p:cNvSpPr>
            <a:spLocks noGrp="1"/>
          </p:cNvSpPr>
          <p:nvPr>
            <p:ph type="body" sz="quarter" idx="10" hasCustomPrompt="1"/>
          </p:nvPr>
        </p:nvSpPr>
        <p:spPr>
          <a:xfrm>
            <a:off x="628650"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900" indent="0">
              <a:buNone/>
              <a:defRPr sz="4100" b="1" i="1">
                <a:solidFill>
                  <a:schemeClr val="bg1"/>
                </a:solidFill>
                <a:latin typeface="Georgia" charset="0"/>
                <a:ea typeface="Georgia" charset="0"/>
                <a:cs typeface="Georgia" charset="0"/>
              </a:defRPr>
            </a:lvl2pPr>
            <a:lvl3pPr marL="685800" indent="0">
              <a:buNone/>
              <a:defRPr sz="4100" b="1" i="1">
                <a:solidFill>
                  <a:schemeClr val="bg1"/>
                </a:solidFill>
                <a:latin typeface="Georgia" charset="0"/>
                <a:ea typeface="Georgia" charset="0"/>
                <a:cs typeface="Georgia" charset="0"/>
              </a:defRPr>
            </a:lvl3pPr>
            <a:lvl4pPr marL="1028700" indent="0">
              <a:buNone/>
              <a:defRPr sz="4100" b="1" i="1">
                <a:solidFill>
                  <a:schemeClr val="bg1"/>
                </a:solidFill>
                <a:latin typeface="Georgia" charset="0"/>
                <a:ea typeface="Georgia" charset="0"/>
                <a:cs typeface="Georgia" charset="0"/>
              </a:defRPr>
            </a:lvl4pPr>
            <a:lvl5pPr marL="1371600" indent="0">
              <a:buNone/>
              <a:defRPr sz="4100" b="1" i="1">
                <a:solidFill>
                  <a:schemeClr val="bg1"/>
                </a:solidFill>
                <a:latin typeface="Georgia" charset="0"/>
                <a:ea typeface="Georgia" charset="0"/>
                <a:cs typeface="Georgia" charset="0"/>
              </a:defRPr>
            </a:lvl5pPr>
          </a:lstStyle>
          <a:p>
            <a:pPr lvl="0"/>
            <a:r>
              <a:rPr lang="en-US"/>
              <a:t>Title</a:t>
            </a:r>
          </a:p>
        </p:txBody>
      </p:sp>
    </p:spTree>
    <p:extLst>
      <p:ext uri="{BB962C8B-B14F-4D97-AF65-F5344CB8AC3E}">
        <p14:creationId xmlns:p14="http://schemas.microsoft.com/office/powerpoint/2010/main" val="5792642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ppendix Sea">
    <p:spTree>
      <p:nvGrpSpPr>
        <p:cNvPr id="1" name=""/>
        <p:cNvGrpSpPr/>
        <p:nvPr/>
      </p:nvGrpSpPr>
      <p:grpSpPr>
        <a:xfrm>
          <a:off x="0" y="0"/>
          <a:ext cx="0" cy="0"/>
          <a:chOff x="0" y="0"/>
          <a:chExt cx="0" cy="0"/>
        </a:xfrm>
      </p:grpSpPr>
      <p:sp>
        <p:nvSpPr>
          <p:cNvPr id="7" name="Rectangle 6"/>
          <p:cNvSpPr/>
          <p:nvPr userDrawn="1"/>
        </p:nvSpPr>
        <p:spPr>
          <a:xfrm>
            <a:off x="0" y="0"/>
            <a:ext cx="402280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073"/>
            <a:endParaRPr lang="en-US">
              <a:solidFill>
                <a:srgbClr val="FFFFFF"/>
              </a:solidFill>
              <a:latin typeface="GT Sectra Regular"/>
            </a:endParaRPr>
          </a:p>
        </p:txBody>
      </p:sp>
      <p:sp>
        <p:nvSpPr>
          <p:cNvPr id="12" name="Text Placeholder 11"/>
          <p:cNvSpPr>
            <a:spLocks noGrp="1"/>
          </p:cNvSpPr>
          <p:nvPr>
            <p:ph type="body" sz="quarter" idx="10" hasCustomPrompt="1"/>
          </p:nvPr>
        </p:nvSpPr>
        <p:spPr>
          <a:xfrm>
            <a:off x="628650"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900" indent="0">
              <a:buNone/>
              <a:defRPr sz="4100" b="1" i="1">
                <a:solidFill>
                  <a:schemeClr val="bg1"/>
                </a:solidFill>
                <a:latin typeface="Georgia" charset="0"/>
                <a:ea typeface="Georgia" charset="0"/>
                <a:cs typeface="Georgia" charset="0"/>
              </a:defRPr>
            </a:lvl2pPr>
            <a:lvl3pPr marL="685800" indent="0">
              <a:buNone/>
              <a:defRPr sz="4100" b="1" i="1">
                <a:solidFill>
                  <a:schemeClr val="bg1"/>
                </a:solidFill>
                <a:latin typeface="Georgia" charset="0"/>
                <a:ea typeface="Georgia" charset="0"/>
                <a:cs typeface="Georgia" charset="0"/>
              </a:defRPr>
            </a:lvl3pPr>
            <a:lvl4pPr marL="1028700" indent="0">
              <a:buNone/>
              <a:defRPr sz="4100" b="1" i="1">
                <a:solidFill>
                  <a:schemeClr val="bg1"/>
                </a:solidFill>
                <a:latin typeface="Georgia" charset="0"/>
                <a:ea typeface="Georgia" charset="0"/>
                <a:cs typeface="Georgia" charset="0"/>
              </a:defRPr>
            </a:lvl4pPr>
            <a:lvl5pPr marL="1371600" indent="0">
              <a:buNone/>
              <a:defRPr sz="4100" b="1" i="1">
                <a:solidFill>
                  <a:schemeClr val="bg1"/>
                </a:solidFill>
                <a:latin typeface="Georgia" charset="0"/>
                <a:ea typeface="Georgia" charset="0"/>
                <a:cs typeface="Georgia" charset="0"/>
              </a:defRPr>
            </a:lvl5pPr>
          </a:lstStyle>
          <a:p>
            <a:pPr lvl="0"/>
            <a:r>
              <a:rPr lang="en-US"/>
              <a:t>Title</a:t>
            </a: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900" indent="-34290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a:t>Topic 1</a:t>
            </a:r>
          </a:p>
          <a:p>
            <a:pPr lvl="0"/>
            <a:r>
              <a:rPr lang="en-US"/>
              <a:t>Topic 2</a:t>
            </a:r>
          </a:p>
          <a:p>
            <a:pPr lvl="0"/>
            <a:r>
              <a:rPr lang="en-US"/>
              <a:t>Topic 3</a:t>
            </a:r>
          </a:p>
          <a:p>
            <a:pPr lvl="0"/>
            <a:r>
              <a:rPr lang="en-US"/>
              <a:t>Topic 4</a:t>
            </a:r>
          </a:p>
          <a:p>
            <a:pPr lvl="0"/>
            <a:r>
              <a:rPr lang="en-US"/>
              <a:t>Topic 5</a:t>
            </a:r>
          </a:p>
        </p:txBody>
      </p:sp>
    </p:spTree>
    <p:extLst>
      <p:ext uri="{BB962C8B-B14F-4D97-AF65-F5344CB8AC3E}">
        <p14:creationId xmlns:p14="http://schemas.microsoft.com/office/powerpoint/2010/main" val="1449278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30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Section Slide Slate">
    <p:spTree>
      <p:nvGrpSpPr>
        <p:cNvPr id="1" name=""/>
        <p:cNvGrpSpPr/>
        <p:nvPr/>
      </p:nvGrpSpPr>
      <p:grpSpPr>
        <a:xfrm>
          <a:off x="0" y="0"/>
          <a:ext cx="0" cy="0"/>
          <a:chOff x="0" y="0"/>
          <a:chExt cx="0" cy="0"/>
        </a:xfrm>
      </p:grpSpPr>
      <p:sp>
        <p:nvSpPr>
          <p:cNvPr id="9" name="Rechteck 8"/>
          <p:cNvSpPr/>
          <p:nvPr userDrawn="1"/>
        </p:nvSpPr>
        <p:spPr bwMode="auto">
          <a:xfrm>
            <a:off x="0" y="0"/>
            <a:ext cx="9144000" cy="51435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14" name="Text Placeholder 2"/>
          <p:cNvSpPr>
            <a:spLocks noGrp="1"/>
          </p:cNvSpPr>
          <p:nvPr>
            <p:ph type="body" idx="1" hasCustomPrompt="1"/>
          </p:nvPr>
        </p:nvSpPr>
        <p:spPr>
          <a:xfrm>
            <a:off x="722710" y="3317876"/>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CH"/>
              <a:t>CLICK TO ADD SUBTITLE</a:t>
            </a:r>
            <a:endParaRPr lang="en-US"/>
          </a:p>
        </p:txBody>
      </p:sp>
      <p:sp>
        <p:nvSpPr>
          <p:cNvPr id="7" name="Title 1"/>
          <p:cNvSpPr>
            <a:spLocks noGrp="1"/>
          </p:cNvSpPr>
          <p:nvPr>
            <p:ph type="title" hasCustomPrompt="1"/>
          </p:nvPr>
        </p:nvSpPr>
        <p:spPr>
          <a:xfrm>
            <a:off x="722710" y="2180034"/>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a:t>Click to add title</a:t>
            </a:r>
            <a:endParaRPr lang="en-GB"/>
          </a:p>
        </p:txBody>
      </p:sp>
    </p:spTree>
    <p:extLst>
      <p:ext uri="{BB962C8B-B14F-4D97-AF65-F5344CB8AC3E}">
        <p14:creationId xmlns:p14="http://schemas.microsoft.com/office/powerpoint/2010/main" val="14131273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ußzeilenplatzhalter 5"/>
          <p:cNvSpPr>
            <a:spLocks noGrp="1"/>
          </p:cNvSpPr>
          <p:nvPr>
            <p:ph type="ftr" sz="quarter" idx="11"/>
          </p:nvPr>
        </p:nvSpPr>
        <p:spPr/>
        <p:txBody>
          <a:bodyPr/>
          <a:lstStyle/>
          <a:p>
            <a:endParaRPr lang="de-DE">
              <a:solidFill>
                <a:srgbClr val="849199"/>
              </a:solidFill>
            </a:endParaRPr>
          </a:p>
        </p:txBody>
      </p:sp>
      <p:sp>
        <p:nvSpPr>
          <p:cNvPr id="12" name="Text Placeholder 3"/>
          <p:cNvSpPr>
            <a:spLocks noGrp="1"/>
          </p:cNvSpPr>
          <p:nvPr>
            <p:ph type="body" sz="quarter" idx="18" hasCustomPrompt="1"/>
          </p:nvPr>
        </p:nvSpPr>
        <p:spPr>
          <a:xfrm>
            <a:off x="397669" y="640725"/>
            <a:ext cx="7371703" cy="287048"/>
          </a:xfrm>
        </p:spPr>
        <p:txBody>
          <a:bodyPr/>
          <a:lstStyle>
            <a:lvl1pPr marL="0" indent="0">
              <a:buNone/>
              <a:defRPr sz="14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3" name="Title 12"/>
          <p:cNvSpPr>
            <a:spLocks noGrp="1"/>
          </p:cNvSpPr>
          <p:nvPr>
            <p:ph type="title" hasCustomPrompt="1"/>
          </p:nvPr>
        </p:nvSpPr>
        <p:spPr/>
        <p:txBody>
          <a:bodyPr/>
          <a:lstStyle>
            <a:lvl1pPr>
              <a:defRPr sz="2000" i="0"/>
            </a:lvl1pPr>
          </a:lstStyle>
          <a:p>
            <a:r>
              <a:rPr lang="en-US" dirty="0"/>
              <a:t>Click to add title</a:t>
            </a:r>
          </a:p>
        </p:txBody>
      </p:sp>
    </p:spTree>
    <p:extLst>
      <p:ext uri="{BB962C8B-B14F-4D97-AF65-F5344CB8AC3E}">
        <p14:creationId xmlns:p14="http://schemas.microsoft.com/office/powerpoint/2010/main" val="16356805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ußzeilenplatzhalter 5"/>
          <p:cNvSpPr>
            <a:spLocks noGrp="1"/>
          </p:cNvSpPr>
          <p:nvPr>
            <p:ph type="ftr" sz="quarter" idx="11"/>
          </p:nvPr>
        </p:nvSpPr>
        <p:spPr/>
        <p:txBody>
          <a:bodyPr/>
          <a:lstStyle/>
          <a:p>
            <a:endParaRPr lang="de-DE">
              <a:solidFill>
                <a:srgbClr val="849199"/>
              </a:solidFill>
            </a:endParaRPr>
          </a:p>
        </p:txBody>
      </p:sp>
      <p:sp>
        <p:nvSpPr>
          <p:cNvPr id="12"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3" name="Title 12"/>
          <p:cNvSpPr>
            <a:spLocks noGrp="1"/>
          </p:cNvSpPr>
          <p:nvPr>
            <p:ph type="title" hasCustomPrompt="1"/>
          </p:nvPr>
        </p:nvSpPr>
        <p:spPr/>
        <p:txBody>
          <a:bodyPr/>
          <a:lstStyle>
            <a:lvl1pPr>
              <a:defRPr i="0"/>
            </a:lvl1pPr>
          </a:lstStyle>
          <a:p>
            <a:r>
              <a:rPr lang="en-US"/>
              <a:t>Click to add title</a:t>
            </a:r>
          </a:p>
        </p:txBody>
      </p:sp>
      <p:sp>
        <p:nvSpPr>
          <p:cNvPr id="8" name="Fußzeilenplatzhalter 5">
            <a:extLst>
              <a:ext uri="{FF2B5EF4-FFF2-40B4-BE49-F238E27FC236}">
                <a16:creationId xmlns:a16="http://schemas.microsoft.com/office/drawing/2014/main" id="{C5E75F81-EDA9-423C-8A89-1A06AF676E0A}"/>
              </a:ext>
            </a:extLst>
          </p:cNvPr>
          <p:cNvSpPr txBox="1">
            <a:spLocks/>
          </p:cNvSpPr>
          <p:nvPr userDrawn="1"/>
        </p:nvSpPr>
        <p:spPr>
          <a:xfrm>
            <a:off x="1667037" y="5034462"/>
            <a:ext cx="5809927" cy="357653"/>
          </a:xfrm>
          <a:prstGeom prst="rect">
            <a:avLst/>
          </a:prstGeom>
        </p:spPr>
        <p:txBody>
          <a:bodyPr vert="horz" lIns="0" tIns="0" rIns="0" bIns="0" rtlCol="0" anchor="t" anchorCtr="0"/>
          <a:lstStyle>
            <a:defPPr>
              <a:defRPr lang="en-US"/>
            </a:defPPr>
            <a:lvl1pPr marL="0" algn="l" defTabSz="913073" rtl="0" eaLnBrk="1" latinLnBrk="0" hangingPunct="1">
              <a:defRPr sz="800" kern="1200">
                <a:solidFill>
                  <a:schemeClr val="bg2"/>
                </a:solidFill>
                <a:latin typeface="+mn-lt"/>
                <a:ea typeface="Arial" panose="020B0604020202020204" pitchFamily="34" charset="0"/>
                <a:cs typeface="Arial" panose="020B0604020202020204" pitchFamily="34" charset="0"/>
              </a:defRPr>
            </a:lvl1pPr>
            <a:lvl2pPr marL="456494" algn="l" defTabSz="913073" rtl="0" eaLnBrk="1" latinLnBrk="0" hangingPunct="1">
              <a:defRPr sz="1800" kern="1200">
                <a:solidFill>
                  <a:schemeClr val="tx1"/>
                </a:solidFill>
                <a:latin typeface="+mn-lt"/>
                <a:ea typeface="+mn-ea"/>
                <a:cs typeface="+mn-cs"/>
              </a:defRPr>
            </a:lvl2pPr>
            <a:lvl3pPr marL="913073" algn="l" defTabSz="913073" rtl="0" eaLnBrk="1" latinLnBrk="0" hangingPunct="1">
              <a:defRPr sz="1800" kern="1200">
                <a:solidFill>
                  <a:schemeClr val="tx1"/>
                </a:solidFill>
                <a:latin typeface="+mn-lt"/>
                <a:ea typeface="+mn-ea"/>
                <a:cs typeface="+mn-cs"/>
              </a:defRPr>
            </a:lvl3pPr>
            <a:lvl4pPr marL="1369594" algn="l" defTabSz="913073" rtl="0" eaLnBrk="1" latinLnBrk="0" hangingPunct="1">
              <a:defRPr sz="1800" kern="1200">
                <a:solidFill>
                  <a:schemeClr val="tx1"/>
                </a:solidFill>
                <a:latin typeface="+mn-lt"/>
                <a:ea typeface="+mn-ea"/>
                <a:cs typeface="+mn-cs"/>
              </a:defRPr>
            </a:lvl4pPr>
            <a:lvl5pPr marL="1826144" algn="l" defTabSz="913073" rtl="0" eaLnBrk="1" latinLnBrk="0" hangingPunct="1">
              <a:defRPr sz="1800" kern="1200">
                <a:solidFill>
                  <a:schemeClr val="tx1"/>
                </a:solidFill>
                <a:latin typeface="+mn-lt"/>
                <a:ea typeface="+mn-ea"/>
                <a:cs typeface="+mn-cs"/>
              </a:defRPr>
            </a:lvl5pPr>
            <a:lvl6pPr marL="2282637" algn="l" defTabSz="913073" rtl="0" eaLnBrk="1" latinLnBrk="0" hangingPunct="1">
              <a:defRPr sz="1800" kern="1200">
                <a:solidFill>
                  <a:schemeClr val="tx1"/>
                </a:solidFill>
                <a:latin typeface="+mn-lt"/>
                <a:ea typeface="+mn-ea"/>
                <a:cs typeface="+mn-cs"/>
              </a:defRPr>
            </a:lvl6pPr>
            <a:lvl7pPr marL="2739131" algn="l" defTabSz="913073" rtl="0" eaLnBrk="1" latinLnBrk="0" hangingPunct="1">
              <a:defRPr sz="1800" kern="1200">
                <a:solidFill>
                  <a:schemeClr val="tx1"/>
                </a:solidFill>
                <a:latin typeface="+mn-lt"/>
                <a:ea typeface="+mn-ea"/>
                <a:cs typeface="+mn-cs"/>
              </a:defRPr>
            </a:lvl7pPr>
            <a:lvl8pPr marL="3195680" algn="l" defTabSz="913073" rtl="0" eaLnBrk="1" latinLnBrk="0" hangingPunct="1">
              <a:defRPr sz="1800" kern="1200">
                <a:solidFill>
                  <a:schemeClr val="tx1"/>
                </a:solidFill>
                <a:latin typeface="+mn-lt"/>
                <a:ea typeface="+mn-ea"/>
                <a:cs typeface="+mn-cs"/>
              </a:defRPr>
            </a:lvl8pPr>
            <a:lvl9pPr marL="3652217" algn="l" defTabSz="913073" rtl="0" eaLnBrk="1" latinLnBrk="0" hangingPunct="1">
              <a:defRPr sz="1800" kern="1200">
                <a:solidFill>
                  <a:schemeClr val="tx1"/>
                </a:solidFill>
                <a:latin typeface="+mn-lt"/>
                <a:ea typeface="+mn-ea"/>
                <a:cs typeface="+mn-cs"/>
              </a:defRPr>
            </a:lvl9pPr>
          </a:lstStyle>
          <a:p>
            <a:pPr algn="ctr"/>
            <a:r>
              <a:rPr lang="de-DE" sz="600">
                <a:solidFill>
                  <a:srgbClr val="FF0000"/>
                </a:solidFill>
              </a:rPr>
              <a:t>Information is confidential and for internal education only.</a:t>
            </a:r>
          </a:p>
        </p:txBody>
      </p:sp>
    </p:spTree>
    <p:extLst>
      <p:ext uri="{BB962C8B-B14F-4D97-AF65-F5344CB8AC3E}">
        <p14:creationId xmlns:p14="http://schemas.microsoft.com/office/powerpoint/2010/main" val="27265067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Columns (Slate)">
    <p:spTree>
      <p:nvGrpSpPr>
        <p:cNvPr id="1" name=""/>
        <p:cNvGrpSpPr/>
        <p:nvPr/>
      </p:nvGrpSpPr>
      <p:grpSpPr>
        <a:xfrm>
          <a:off x="0" y="0"/>
          <a:ext cx="0" cy="0"/>
          <a:chOff x="0" y="0"/>
          <a:chExt cx="0" cy="0"/>
        </a:xfrm>
      </p:grpSpPr>
      <p:cxnSp>
        <p:nvCxnSpPr>
          <p:cNvPr id="8" name="Straight Connector 7"/>
          <p:cNvCxnSpPr/>
          <p:nvPr/>
        </p:nvCxnSpPr>
        <p:spPr>
          <a:xfrm>
            <a:off x="388144" y="1148560"/>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a:solidFill>
                <a:srgbClr val="849199"/>
              </a:solidFill>
            </a:endParaRPr>
          </a:p>
        </p:txBody>
      </p:sp>
      <p:cxnSp>
        <p:nvCxnSpPr>
          <p:cNvPr id="24" name="Straight Connector 7"/>
          <p:cNvCxnSpPr/>
          <p:nvPr userDrawn="1"/>
        </p:nvCxnSpPr>
        <p:spPr>
          <a:xfrm>
            <a:off x="4833256" y="1148560"/>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6" y="1872123"/>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3"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8" name="Title 12"/>
          <p:cNvSpPr>
            <a:spLocks noGrp="1"/>
          </p:cNvSpPr>
          <p:nvPr>
            <p:ph type="title" hasCustomPrompt="1"/>
          </p:nvPr>
        </p:nvSpPr>
        <p:spPr>
          <a:xfrm>
            <a:off x="388143" y="317162"/>
            <a:ext cx="7381229" cy="285750"/>
          </a:xfrm>
        </p:spPr>
        <p:txBody>
          <a:bodyPr/>
          <a:lstStyle>
            <a:lvl1pPr>
              <a:defRPr i="0"/>
            </a:lvl1pPr>
          </a:lstStyle>
          <a:p>
            <a:r>
              <a:rPr lang="en-US"/>
              <a:t>Click to add title</a:t>
            </a:r>
          </a:p>
        </p:txBody>
      </p:sp>
      <p:sp>
        <p:nvSpPr>
          <p:cNvPr id="29" name="Text Placeholder 26"/>
          <p:cNvSpPr>
            <a:spLocks noGrp="1"/>
          </p:cNvSpPr>
          <p:nvPr>
            <p:ph type="body" sz="quarter" idx="21" hasCustomPrompt="1"/>
          </p:nvPr>
        </p:nvSpPr>
        <p:spPr>
          <a:xfrm>
            <a:off x="4833257"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30" name="Text Placeholder 26"/>
          <p:cNvSpPr>
            <a:spLocks noGrp="1"/>
          </p:cNvSpPr>
          <p:nvPr>
            <p:ph type="body" sz="quarter" idx="22" hasCustomPrompt="1"/>
          </p:nvPr>
        </p:nvSpPr>
        <p:spPr>
          <a:xfrm>
            <a:off x="388144"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19" name="Content Placeholder 2"/>
          <p:cNvSpPr>
            <a:spLocks noGrp="1"/>
          </p:cNvSpPr>
          <p:nvPr>
            <p:ph sz="quarter" idx="34"/>
          </p:nvPr>
        </p:nvSpPr>
        <p:spPr>
          <a:xfrm>
            <a:off x="388143" y="2028683"/>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35"/>
          </p:nvPr>
        </p:nvSpPr>
        <p:spPr>
          <a:xfrm>
            <a:off x="4838019" y="2028683"/>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63751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Columns (Slate)">
    <p:spTree>
      <p:nvGrpSpPr>
        <p:cNvPr id="1" name=""/>
        <p:cNvGrpSpPr/>
        <p:nvPr/>
      </p:nvGrpSpPr>
      <p:grpSpPr>
        <a:xfrm>
          <a:off x="0" y="0"/>
          <a:ext cx="0" cy="0"/>
          <a:chOff x="0" y="0"/>
          <a:chExt cx="0" cy="0"/>
        </a:xfrm>
      </p:grpSpPr>
      <p:cxnSp>
        <p:nvCxnSpPr>
          <p:cNvPr id="8" name="Straight Connector 7"/>
          <p:cNvCxnSpPr/>
          <p:nvPr/>
        </p:nvCxnSpPr>
        <p:spPr>
          <a:xfrm>
            <a:off x="388144"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a:solidFill>
                <a:srgbClr val="849199"/>
              </a:solidFill>
            </a:endParaRPr>
          </a:p>
        </p:txBody>
      </p:sp>
      <p:cxnSp>
        <p:nvCxnSpPr>
          <p:cNvPr id="29" name="Straight Connector 7"/>
          <p:cNvCxnSpPr/>
          <p:nvPr userDrawn="1"/>
        </p:nvCxnSpPr>
        <p:spPr>
          <a:xfrm>
            <a:off x="2591141"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41"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12"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12"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84"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84"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2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8" name="Title 12"/>
          <p:cNvSpPr>
            <a:spLocks noGrp="1"/>
          </p:cNvSpPr>
          <p:nvPr>
            <p:ph type="title" hasCustomPrompt="1"/>
          </p:nvPr>
        </p:nvSpPr>
        <p:spPr>
          <a:xfrm>
            <a:off x="388143" y="317162"/>
            <a:ext cx="7381229" cy="285750"/>
          </a:xfrm>
        </p:spPr>
        <p:txBody>
          <a:bodyPr/>
          <a:lstStyle>
            <a:lvl1pPr>
              <a:defRPr i="0"/>
            </a:lvl1pPr>
          </a:lstStyle>
          <a:p>
            <a:r>
              <a:rPr lang="en-US"/>
              <a:t>Click to add title</a:t>
            </a:r>
          </a:p>
        </p:txBody>
      </p:sp>
      <p:sp>
        <p:nvSpPr>
          <p:cNvPr id="41" name="Text Placeholder 26"/>
          <p:cNvSpPr>
            <a:spLocks noGrp="1"/>
          </p:cNvSpPr>
          <p:nvPr>
            <p:ph type="body" sz="quarter" idx="22" hasCustomPrompt="1"/>
          </p:nvPr>
        </p:nvSpPr>
        <p:spPr>
          <a:xfrm>
            <a:off x="38814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42" name="Text Placeholder 26"/>
          <p:cNvSpPr>
            <a:spLocks noGrp="1"/>
          </p:cNvSpPr>
          <p:nvPr>
            <p:ph type="body" sz="quarter" idx="26" hasCustomPrompt="1"/>
          </p:nvPr>
        </p:nvSpPr>
        <p:spPr>
          <a:xfrm>
            <a:off x="2591141"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43" name="Text Placeholder 26"/>
          <p:cNvSpPr>
            <a:spLocks noGrp="1"/>
          </p:cNvSpPr>
          <p:nvPr>
            <p:ph type="body" sz="quarter" idx="27" hasCustomPrompt="1"/>
          </p:nvPr>
        </p:nvSpPr>
        <p:spPr>
          <a:xfrm>
            <a:off x="4784612"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44" name="Text Placeholder 26"/>
          <p:cNvSpPr>
            <a:spLocks noGrp="1"/>
          </p:cNvSpPr>
          <p:nvPr>
            <p:ph type="body" sz="quarter" idx="28" hasCustomPrompt="1"/>
          </p:nvPr>
        </p:nvSpPr>
        <p:spPr>
          <a:xfrm>
            <a:off x="697808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7" name="Content Placeholder 2"/>
          <p:cNvSpPr>
            <a:spLocks noGrp="1"/>
          </p:cNvSpPr>
          <p:nvPr>
            <p:ph sz="quarter" idx="34"/>
          </p:nvPr>
        </p:nvSpPr>
        <p:spPr>
          <a:xfrm>
            <a:off x="388144" y="2028683"/>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2521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ntent 1-3 (Slat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a:solidFill>
                <a:srgbClr val="849199"/>
              </a:solidFill>
            </a:endParaRPr>
          </a:p>
        </p:txBody>
      </p:sp>
      <p:sp>
        <p:nvSpPr>
          <p:cNvPr id="31" name="Content Placeholder 2"/>
          <p:cNvSpPr>
            <a:spLocks noGrp="1"/>
          </p:cNvSpPr>
          <p:nvPr>
            <p:ph sz="half" idx="1"/>
          </p:nvPr>
        </p:nvSpPr>
        <p:spPr>
          <a:xfrm>
            <a:off x="397669" y="1028702"/>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Box 5"/>
          <p:cNvSpPr txBox="1"/>
          <p:nvPr userDrawn="1"/>
        </p:nvSpPr>
        <p:spPr>
          <a:xfrm>
            <a:off x="4950110" y="1239778"/>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1</a:t>
            </a:r>
          </a:p>
        </p:txBody>
      </p:sp>
      <p:sp>
        <p:nvSpPr>
          <p:cNvPr id="33" name="Oval 32"/>
          <p:cNvSpPr/>
          <p:nvPr userDrawn="1"/>
        </p:nvSpPr>
        <p:spPr>
          <a:xfrm>
            <a:off x="4950109" y="125338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4" name="Content Placeholder 3"/>
          <p:cNvSpPr>
            <a:spLocks noGrp="1"/>
          </p:cNvSpPr>
          <p:nvPr>
            <p:ph sz="half" idx="13" hasCustomPrompt="1"/>
          </p:nvPr>
        </p:nvSpPr>
        <p:spPr>
          <a:xfrm>
            <a:off x="5696414" y="1028700"/>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35" name="TextBox 5"/>
          <p:cNvSpPr txBox="1"/>
          <p:nvPr userDrawn="1"/>
        </p:nvSpPr>
        <p:spPr>
          <a:xfrm>
            <a:off x="4950110" y="2532859"/>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2</a:t>
            </a:r>
          </a:p>
        </p:txBody>
      </p:sp>
      <p:sp>
        <p:nvSpPr>
          <p:cNvPr id="36" name="Oval 35"/>
          <p:cNvSpPr/>
          <p:nvPr userDrawn="1"/>
        </p:nvSpPr>
        <p:spPr>
          <a:xfrm>
            <a:off x="4950109" y="254646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7" name="TextBox 5"/>
          <p:cNvSpPr txBox="1"/>
          <p:nvPr userDrawn="1"/>
        </p:nvSpPr>
        <p:spPr>
          <a:xfrm>
            <a:off x="4950110" y="3859025"/>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3</a:t>
            </a:r>
          </a:p>
        </p:txBody>
      </p:sp>
      <p:sp>
        <p:nvSpPr>
          <p:cNvPr id="38" name="Oval 37"/>
          <p:cNvSpPr/>
          <p:nvPr userDrawn="1"/>
        </p:nvSpPr>
        <p:spPr>
          <a:xfrm>
            <a:off x="4950109" y="3872627"/>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9" name="Content Placeholder 3"/>
          <p:cNvSpPr>
            <a:spLocks noGrp="1"/>
          </p:cNvSpPr>
          <p:nvPr>
            <p:ph sz="half" idx="14" hasCustomPrompt="1"/>
          </p:nvPr>
        </p:nvSpPr>
        <p:spPr>
          <a:xfrm>
            <a:off x="5696414" y="3647947"/>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40" name="Content Placeholder 3"/>
          <p:cNvSpPr>
            <a:spLocks noGrp="1"/>
          </p:cNvSpPr>
          <p:nvPr>
            <p:ph sz="half" idx="15" hasCustomPrompt="1"/>
          </p:nvPr>
        </p:nvSpPr>
        <p:spPr>
          <a:xfrm>
            <a:off x="5696414" y="232178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20" name="Text Placeholder 3"/>
          <p:cNvSpPr>
            <a:spLocks noGrp="1"/>
          </p:cNvSpPr>
          <p:nvPr>
            <p:ph type="body" sz="quarter" idx="1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1" name="Title 12"/>
          <p:cNvSpPr>
            <a:spLocks noGrp="1"/>
          </p:cNvSpPr>
          <p:nvPr>
            <p:ph type="title" hasCustomPrompt="1"/>
          </p:nvPr>
        </p:nvSpPr>
        <p:spPr>
          <a:xfrm>
            <a:off x="388143" y="317162"/>
            <a:ext cx="7381229" cy="285750"/>
          </a:xfrm>
        </p:spPr>
        <p:txBody>
          <a:bodyPr/>
          <a:lstStyle>
            <a:lvl1pPr>
              <a:defRPr i="0"/>
            </a:lvl1pPr>
          </a:lstStyle>
          <a:p>
            <a:r>
              <a:rPr lang="en-US"/>
              <a:t>Click to add title</a:t>
            </a:r>
          </a:p>
        </p:txBody>
      </p:sp>
    </p:spTree>
    <p:extLst>
      <p:ext uri="{BB962C8B-B14F-4D97-AF65-F5344CB8AC3E}">
        <p14:creationId xmlns:p14="http://schemas.microsoft.com/office/powerpoint/2010/main" val="26273758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a:solidFill>
                <a:srgbClr val="849199"/>
              </a:solidFill>
            </a:endParaRPr>
          </a:p>
        </p:txBody>
      </p:sp>
      <p:grpSp>
        <p:nvGrpSpPr>
          <p:cNvPr id="2" name="Gruppierung 37"/>
          <p:cNvGrpSpPr/>
          <p:nvPr userDrawn="1"/>
        </p:nvGrpSpPr>
        <p:grpSpPr>
          <a:xfrm>
            <a:off x="4950109" y="1125241"/>
            <a:ext cx="530352" cy="543954"/>
            <a:chOff x="4950109" y="1125241"/>
            <a:chExt cx="530352" cy="543954"/>
          </a:xfrm>
        </p:grpSpPr>
        <p:sp>
          <p:nvSpPr>
            <p:cNvPr id="39" name="TextBox 5"/>
            <p:cNvSpPr txBox="1"/>
            <p:nvPr userDrawn="1"/>
          </p:nvSpPr>
          <p:spPr>
            <a:xfrm>
              <a:off x="4950110" y="1125241"/>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1</a:t>
              </a:r>
            </a:p>
          </p:txBody>
        </p:sp>
        <p:sp>
          <p:nvSpPr>
            <p:cNvPr id="40" name="Oval 39"/>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grpSp>
      <p:sp>
        <p:nvSpPr>
          <p:cNvPr id="41" name="Content Placeholder 3"/>
          <p:cNvSpPr>
            <a:spLocks noGrp="1"/>
          </p:cNvSpPr>
          <p:nvPr>
            <p:ph sz="half" idx="13" hasCustomPrompt="1"/>
          </p:nvPr>
        </p:nvSpPr>
        <p:spPr>
          <a:xfrm>
            <a:off x="5696414"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grpSp>
        <p:nvGrpSpPr>
          <p:cNvPr id="3" name="Gruppierung 41"/>
          <p:cNvGrpSpPr/>
          <p:nvPr userDrawn="1"/>
        </p:nvGrpSpPr>
        <p:grpSpPr>
          <a:xfrm>
            <a:off x="4950109" y="1864857"/>
            <a:ext cx="530352" cy="543954"/>
            <a:chOff x="4950109" y="1880036"/>
            <a:chExt cx="530352" cy="543954"/>
          </a:xfrm>
        </p:grpSpPr>
        <p:sp>
          <p:nvSpPr>
            <p:cNvPr id="43" name="TextBox 5"/>
            <p:cNvSpPr txBox="1"/>
            <p:nvPr userDrawn="1"/>
          </p:nvSpPr>
          <p:spPr>
            <a:xfrm>
              <a:off x="4950110" y="1880036"/>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2</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grpSp>
      <p:grpSp>
        <p:nvGrpSpPr>
          <p:cNvPr id="4" name="Gruppierung 44"/>
          <p:cNvGrpSpPr/>
          <p:nvPr userDrawn="1"/>
        </p:nvGrpSpPr>
        <p:grpSpPr>
          <a:xfrm>
            <a:off x="4950109" y="2604473"/>
            <a:ext cx="530352" cy="543954"/>
            <a:chOff x="4950109" y="2634831"/>
            <a:chExt cx="530352" cy="543954"/>
          </a:xfrm>
        </p:grpSpPr>
        <p:sp>
          <p:nvSpPr>
            <p:cNvPr id="46" name="TextBox 5"/>
            <p:cNvSpPr txBox="1"/>
            <p:nvPr userDrawn="1"/>
          </p:nvSpPr>
          <p:spPr>
            <a:xfrm>
              <a:off x="4950110" y="2634831"/>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3</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grpSp>
      <p:sp>
        <p:nvSpPr>
          <p:cNvPr id="48" name="Content Placeholder 3"/>
          <p:cNvSpPr>
            <a:spLocks noGrp="1"/>
          </p:cNvSpPr>
          <p:nvPr>
            <p:ph sz="half" idx="14" hasCustomPrompt="1"/>
          </p:nvPr>
        </p:nvSpPr>
        <p:spPr>
          <a:xfrm>
            <a:off x="5696414"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49" name="Content Placeholder 3"/>
          <p:cNvSpPr>
            <a:spLocks noGrp="1"/>
          </p:cNvSpPr>
          <p:nvPr>
            <p:ph sz="half" idx="15" hasCustomPrompt="1"/>
          </p:nvPr>
        </p:nvSpPr>
        <p:spPr>
          <a:xfrm>
            <a:off x="5696414"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grpSp>
        <p:nvGrpSpPr>
          <p:cNvPr id="5" name="Gruppierung 49"/>
          <p:cNvGrpSpPr/>
          <p:nvPr userDrawn="1"/>
        </p:nvGrpSpPr>
        <p:grpSpPr>
          <a:xfrm>
            <a:off x="4950109" y="3344089"/>
            <a:ext cx="530352" cy="543954"/>
            <a:chOff x="4950109" y="3389626"/>
            <a:chExt cx="530352" cy="543954"/>
          </a:xfrm>
        </p:grpSpPr>
        <p:sp>
          <p:nvSpPr>
            <p:cNvPr id="51" name="TextBox 5"/>
            <p:cNvSpPr txBox="1"/>
            <p:nvPr userDrawn="1"/>
          </p:nvSpPr>
          <p:spPr>
            <a:xfrm>
              <a:off x="4950110" y="3389626"/>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4</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grpSp>
      <p:sp>
        <p:nvSpPr>
          <p:cNvPr id="53" name="Content Placeholder 3"/>
          <p:cNvSpPr>
            <a:spLocks noGrp="1"/>
          </p:cNvSpPr>
          <p:nvPr>
            <p:ph sz="half" idx="16" hasCustomPrompt="1"/>
          </p:nvPr>
        </p:nvSpPr>
        <p:spPr>
          <a:xfrm>
            <a:off x="5696414"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grpSp>
        <p:nvGrpSpPr>
          <p:cNvPr id="6" name="Gruppierung 53"/>
          <p:cNvGrpSpPr/>
          <p:nvPr userDrawn="1"/>
        </p:nvGrpSpPr>
        <p:grpSpPr>
          <a:xfrm>
            <a:off x="4950109" y="4083706"/>
            <a:ext cx="530352" cy="543954"/>
            <a:chOff x="4950109" y="4138658"/>
            <a:chExt cx="530352" cy="543954"/>
          </a:xfrm>
        </p:grpSpPr>
        <p:sp>
          <p:nvSpPr>
            <p:cNvPr id="55" name="TextBox 5"/>
            <p:cNvSpPr txBox="1"/>
            <p:nvPr userDrawn="1"/>
          </p:nvSpPr>
          <p:spPr>
            <a:xfrm>
              <a:off x="4950110" y="4138658"/>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44546A"/>
                  </a:solidFill>
                  <a:latin typeface="GT Sectra Regular"/>
                  <a:ea typeface="Georgia" charset="0"/>
                  <a:cs typeface="Georgia" charset="0"/>
                </a:rPr>
                <a:t>5</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grpSp>
      <p:sp>
        <p:nvSpPr>
          <p:cNvPr id="57" name="Content Placeholder 3"/>
          <p:cNvSpPr>
            <a:spLocks noGrp="1"/>
          </p:cNvSpPr>
          <p:nvPr>
            <p:ph sz="half" idx="17" hasCustomPrompt="1"/>
          </p:nvPr>
        </p:nvSpPr>
        <p:spPr>
          <a:xfrm>
            <a:off x="5696414"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58" name="Content Placeholder 2"/>
          <p:cNvSpPr>
            <a:spLocks noGrp="1"/>
          </p:cNvSpPr>
          <p:nvPr>
            <p:ph sz="half" idx="1"/>
          </p:nvPr>
        </p:nvSpPr>
        <p:spPr>
          <a:xfrm>
            <a:off x="397669" y="1028702"/>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3"/>
          <p:cNvSpPr>
            <a:spLocks noGrp="1"/>
          </p:cNvSpPr>
          <p:nvPr>
            <p:ph type="body" sz="quarter" idx="21"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31" name="Title 12"/>
          <p:cNvSpPr>
            <a:spLocks noGrp="1"/>
          </p:cNvSpPr>
          <p:nvPr>
            <p:ph type="title" hasCustomPrompt="1"/>
          </p:nvPr>
        </p:nvSpPr>
        <p:spPr>
          <a:xfrm>
            <a:off x="388143" y="317162"/>
            <a:ext cx="7381229" cy="285750"/>
          </a:xfrm>
        </p:spPr>
        <p:txBody>
          <a:bodyPr/>
          <a:lstStyle/>
          <a:p>
            <a:r>
              <a:rPr lang="en-US"/>
              <a:t>Click to add title</a:t>
            </a:r>
          </a:p>
        </p:txBody>
      </p:sp>
    </p:spTree>
    <p:extLst>
      <p:ext uri="{BB962C8B-B14F-4D97-AF65-F5344CB8AC3E}">
        <p14:creationId xmlns:p14="http://schemas.microsoft.com/office/powerpoint/2010/main" val="1801905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1-3 (Fir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p>
        </p:txBody>
      </p:sp>
      <p:sp>
        <p:nvSpPr>
          <p:cNvPr id="8" name="Foliennummernplatzhalter 7"/>
          <p:cNvSpPr>
            <a:spLocks noGrp="1"/>
          </p:cNvSpPr>
          <p:nvPr userDrawn="1">
            <p:ph type="sldNum" sz="quarter" idx="18"/>
          </p:nvPr>
        </p:nvSpPr>
        <p:spPr/>
        <p:txBody>
          <a:bodyPr/>
          <a:lstStyle/>
          <a:p>
            <a:fld id="{7202D0CF-664C-0A4C-BD7E-20EAA7EADCC1}" type="slidenum">
              <a:rPr lang="de-DE" smtClean="0"/>
              <a:pPr/>
              <a:t>‹#›</a:t>
            </a:fld>
            <a:endParaRPr lang="de-DE"/>
          </a:p>
        </p:txBody>
      </p:sp>
      <p:sp>
        <p:nvSpPr>
          <p:cNvPr id="29" name="Content Placeholder 2"/>
          <p:cNvSpPr>
            <a:spLocks noGrp="1"/>
          </p:cNvSpPr>
          <p:nvPr>
            <p:ph sz="half" idx="1"/>
          </p:nvPr>
        </p:nvSpPr>
        <p:spPr>
          <a:xfrm>
            <a:off x="397683" y="1028704"/>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1</a:t>
            </a:r>
          </a:p>
        </p:txBody>
      </p:sp>
      <p:sp>
        <p:nvSpPr>
          <p:cNvPr id="31" name="Oval 30"/>
          <p:cNvSpPr/>
          <p:nvPr userDrawn="1"/>
        </p:nvSpPr>
        <p:spPr>
          <a:xfrm>
            <a:off x="4950109" y="1253380"/>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2" name="Content Placeholder 3"/>
          <p:cNvSpPr>
            <a:spLocks noGrp="1"/>
          </p:cNvSpPr>
          <p:nvPr>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3"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2</a:t>
            </a:r>
          </a:p>
        </p:txBody>
      </p:sp>
      <p:sp>
        <p:nvSpPr>
          <p:cNvPr id="34" name="Oval 33"/>
          <p:cNvSpPr/>
          <p:nvPr userDrawn="1"/>
        </p:nvSpPr>
        <p:spPr>
          <a:xfrm>
            <a:off x="4950109" y="254646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5"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3</a:t>
            </a:r>
          </a:p>
        </p:txBody>
      </p:sp>
      <p:sp>
        <p:nvSpPr>
          <p:cNvPr id="36" name="Oval 35"/>
          <p:cNvSpPr/>
          <p:nvPr userDrawn="1"/>
        </p:nvSpPr>
        <p:spPr>
          <a:xfrm>
            <a:off x="4950109" y="3872627"/>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7" name="Content Placeholder 3"/>
          <p:cNvSpPr>
            <a:spLocks noGrp="1"/>
          </p:cNvSpPr>
          <p:nvPr>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8" name="Content Placeholder 3"/>
          <p:cNvSpPr>
            <a:spLocks noGrp="1"/>
          </p:cNvSpPr>
          <p:nvPr>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19"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ection Slide Fire">
    <p:spTree>
      <p:nvGrpSpPr>
        <p:cNvPr id="1" name=""/>
        <p:cNvGrpSpPr/>
        <p:nvPr/>
      </p:nvGrpSpPr>
      <p:grpSpPr>
        <a:xfrm>
          <a:off x="0" y="0"/>
          <a:ext cx="0" cy="0"/>
          <a:chOff x="0" y="0"/>
          <a:chExt cx="0" cy="0"/>
        </a:xfrm>
      </p:grpSpPr>
      <p:sp>
        <p:nvSpPr>
          <p:cNvPr id="9" name="Rechteck 8"/>
          <p:cNvSpPr/>
          <p:nvPr userDrawn="1"/>
        </p:nvSpPr>
        <p:spPr bwMode="auto">
          <a:xfrm>
            <a:off x="0" y="0"/>
            <a:ext cx="9144000" cy="51435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7" name="Text Placeholder 2"/>
          <p:cNvSpPr>
            <a:spLocks noGrp="1"/>
          </p:cNvSpPr>
          <p:nvPr>
            <p:ph type="body" idx="1" hasCustomPrompt="1"/>
          </p:nvPr>
        </p:nvSpPr>
        <p:spPr>
          <a:xfrm>
            <a:off x="722710" y="3317876"/>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CH"/>
              <a:t>CLICK TO ADD SUBTITLE</a:t>
            </a:r>
            <a:endParaRPr lang="en-US"/>
          </a:p>
        </p:txBody>
      </p:sp>
      <p:sp>
        <p:nvSpPr>
          <p:cNvPr id="8" name="Title 1"/>
          <p:cNvSpPr>
            <a:spLocks noGrp="1"/>
          </p:cNvSpPr>
          <p:nvPr>
            <p:ph type="title" hasCustomPrompt="1"/>
          </p:nvPr>
        </p:nvSpPr>
        <p:spPr>
          <a:xfrm>
            <a:off x="722710" y="2180034"/>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a:t>Click to add title</a:t>
            </a:r>
            <a:endParaRPr lang="en-GB"/>
          </a:p>
        </p:txBody>
      </p:sp>
    </p:spTree>
    <p:extLst>
      <p:ext uri="{BB962C8B-B14F-4D97-AF65-F5344CB8AC3E}">
        <p14:creationId xmlns:p14="http://schemas.microsoft.com/office/powerpoint/2010/main" val="34430561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Fi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ußzeilenplatzhalter 5"/>
          <p:cNvSpPr>
            <a:spLocks noGrp="1"/>
          </p:cNvSpPr>
          <p:nvPr>
            <p:ph type="ftr" sz="quarter" idx="11"/>
          </p:nvPr>
        </p:nvSpPr>
        <p:spPr/>
        <p:txBody>
          <a:bodyPr/>
          <a:lstStyle/>
          <a:p>
            <a:endParaRPr lang="de-DE">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9"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2"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a:t>Click to add title</a:t>
            </a:r>
          </a:p>
        </p:txBody>
      </p:sp>
      <p:pic>
        <p:nvPicPr>
          <p:cNvPr id="10" name="Bild 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42048972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 Columns (Fire)">
    <p:spTree>
      <p:nvGrpSpPr>
        <p:cNvPr id="1" name=""/>
        <p:cNvGrpSpPr/>
        <p:nvPr/>
      </p:nvGrpSpPr>
      <p:grpSpPr>
        <a:xfrm>
          <a:off x="0" y="0"/>
          <a:ext cx="0" cy="0"/>
          <a:chOff x="0" y="0"/>
          <a:chExt cx="0" cy="0"/>
        </a:xfrm>
      </p:grpSpPr>
      <p:cxnSp>
        <p:nvCxnSpPr>
          <p:cNvPr id="8" name="Straight Connector 7"/>
          <p:cNvCxnSpPr/>
          <p:nvPr/>
        </p:nvCxnSpPr>
        <p:spPr>
          <a:xfrm>
            <a:off x="388144" y="1148560"/>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6" y="1148560"/>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6" y="1872123"/>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23"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0"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a:t>Click to add title</a:t>
            </a:r>
          </a:p>
        </p:txBody>
      </p:sp>
      <p:pic>
        <p:nvPicPr>
          <p:cNvPr id="17" name="Bild 16"/>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1" name="Text Placeholder 26"/>
          <p:cNvSpPr>
            <a:spLocks noGrp="1"/>
          </p:cNvSpPr>
          <p:nvPr>
            <p:ph type="body" sz="quarter" idx="21" hasCustomPrompt="1"/>
          </p:nvPr>
        </p:nvSpPr>
        <p:spPr>
          <a:xfrm>
            <a:off x="4833257"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2" name="Text Placeholder 26"/>
          <p:cNvSpPr>
            <a:spLocks noGrp="1"/>
          </p:cNvSpPr>
          <p:nvPr>
            <p:ph type="body" sz="quarter" idx="22" hasCustomPrompt="1"/>
          </p:nvPr>
        </p:nvSpPr>
        <p:spPr>
          <a:xfrm>
            <a:off x="388144"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19" name="Content Placeholder 2"/>
          <p:cNvSpPr>
            <a:spLocks noGrp="1"/>
          </p:cNvSpPr>
          <p:nvPr>
            <p:ph sz="quarter" idx="34"/>
          </p:nvPr>
        </p:nvSpPr>
        <p:spPr>
          <a:xfrm>
            <a:off x="388143" y="2028683"/>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quarter" idx="35"/>
          </p:nvPr>
        </p:nvSpPr>
        <p:spPr>
          <a:xfrm>
            <a:off x="4838019" y="2028683"/>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2158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 Columns (Fire)">
    <p:spTree>
      <p:nvGrpSpPr>
        <p:cNvPr id="1" name=""/>
        <p:cNvGrpSpPr/>
        <p:nvPr/>
      </p:nvGrpSpPr>
      <p:grpSpPr>
        <a:xfrm>
          <a:off x="0" y="0"/>
          <a:ext cx="0" cy="0"/>
          <a:chOff x="0" y="0"/>
          <a:chExt cx="0" cy="0"/>
        </a:xfrm>
      </p:grpSpPr>
      <p:cxnSp>
        <p:nvCxnSpPr>
          <p:cNvPr id="8" name="Straight Connector 7"/>
          <p:cNvCxnSpPr/>
          <p:nvPr/>
        </p:nvCxnSpPr>
        <p:spPr>
          <a:xfrm>
            <a:off x="397669"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69"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11"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11"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54"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54"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0"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1"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a:t>Click to add title</a:t>
            </a:r>
          </a:p>
        </p:txBody>
      </p:sp>
      <p:pic>
        <p:nvPicPr>
          <p:cNvPr id="22" name="Bild 2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6" name="Text Placeholder 26"/>
          <p:cNvSpPr>
            <a:spLocks noGrp="1"/>
          </p:cNvSpPr>
          <p:nvPr>
            <p:ph type="body" sz="quarter" idx="11" hasCustomPrompt="1"/>
          </p:nvPr>
        </p:nvSpPr>
        <p:spPr>
          <a:xfrm>
            <a:off x="397669"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7" name="Text Placeholder 26"/>
          <p:cNvSpPr>
            <a:spLocks noGrp="1"/>
          </p:cNvSpPr>
          <p:nvPr>
            <p:ph type="body" sz="quarter" idx="27" hasCustomPrompt="1"/>
          </p:nvPr>
        </p:nvSpPr>
        <p:spPr>
          <a:xfrm>
            <a:off x="3336811"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8" name="Text Placeholder 26"/>
          <p:cNvSpPr>
            <a:spLocks noGrp="1"/>
          </p:cNvSpPr>
          <p:nvPr>
            <p:ph type="body" sz="quarter" idx="28" hasCustomPrompt="1"/>
          </p:nvPr>
        </p:nvSpPr>
        <p:spPr>
          <a:xfrm>
            <a:off x="6275954"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19" name="Content Placeholder 2"/>
          <p:cNvSpPr>
            <a:spLocks noGrp="1"/>
          </p:cNvSpPr>
          <p:nvPr>
            <p:ph sz="quarter" idx="34"/>
          </p:nvPr>
        </p:nvSpPr>
        <p:spPr>
          <a:xfrm>
            <a:off x="388143" y="2028683"/>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p:cNvSpPr>
            <a:spLocks noGrp="1"/>
          </p:cNvSpPr>
          <p:nvPr>
            <p:ph sz="quarter" idx="35"/>
          </p:nvPr>
        </p:nvSpPr>
        <p:spPr>
          <a:xfrm>
            <a:off x="3327285" y="2028683"/>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54" y="2028683"/>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24352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Columns (Fire)">
    <p:spTree>
      <p:nvGrpSpPr>
        <p:cNvPr id="1" name=""/>
        <p:cNvGrpSpPr/>
        <p:nvPr/>
      </p:nvGrpSpPr>
      <p:grpSpPr>
        <a:xfrm>
          <a:off x="0" y="0"/>
          <a:ext cx="0" cy="0"/>
          <a:chOff x="0" y="0"/>
          <a:chExt cx="0" cy="0"/>
        </a:xfrm>
      </p:grpSpPr>
      <p:cxnSp>
        <p:nvCxnSpPr>
          <p:cNvPr id="8" name="Straight Connector 7"/>
          <p:cNvCxnSpPr/>
          <p:nvPr/>
        </p:nvCxnSpPr>
        <p:spPr>
          <a:xfrm>
            <a:off x="388144"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41"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41"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12"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12"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84"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84"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2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38"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40" name="Text Placeholder 26"/>
          <p:cNvSpPr>
            <a:spLocks noGrp="1"/>
          </p:cNvSpPr>
          <p:nvPr>
            <p:ph type="body" sz="quarter" idx="22" hasCustomPrompt="1"/>
          </p:nvPr>
        </p:nvSpPr>
        <p:spPr>
          <a:xfrm>
            <a:off x="38814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41" name="Text Placeholder 26"/>
          <p:cNvSpPr>
            <a:spLocks noGrp="1"/>
          </p:cNvSpPr>
          <p:nvPr>
            <p:ph type="body" sz="quarter" idx="26" hasCustomPrompt="1"/>
          </p:nvPr>
        </p:nvSpPr>
        <p:spPr>
          <a:xfrm>
            <a:off x="2591141"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42" name="Text Placeholder 26"/>
          <p:cNvSpPr>
            <a:spLocks noGrp="1"/>
          </p:cNvSpPr>
          <p:nvPr>
            <p:ph type="body" sz="quarter" idx="27" hasCustomPrompt="1"/>
          </p:nvPr>
        </p:nvSpPr>
        <p:spPr>
          <a:xfrm>
            <a:off x="4784612"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43" name="Text Placeholder 26"/>
          <p:cNvSpPr>
            <a:spLocks noGrp="1"/>
          </p:cNvSpPr>
          <p:nvPr>
            <p:ph type="body" sz="quarter" idx="28" hasCustomPrompt="1"/>
          </p:nvPr>
        </p:nvSpPr>
        <p:spPr>
          <a:xfrm>
            <a:off x="697808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7" name="Content Placeholder 2"/>
          <p:cNvSpPr>
            <a:spLocks noGrp="1"/>
          </p:cNvSpPr>
          <p:nvPr>
            <p:ph sz="quarter" idx="34"/>
          </p:nvPr>
        </p:nvSpPr>
        <p:spPr>
          <a:xfrm>
            <a:off x="388144" y="2028683"/>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2867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wo Content 1-3 (Fir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9" name="Content Placeholder 2"/>
          <p:cNvSpPr>
            <a:spLocks noGrp="1"/>
          </p:cNvSpPr>
          <p:nvPr>
            <p:ph sz="half" idx="1"/>
          </p:nvPr>
        </p:nvSpPr>
        <p:spPr>
          <a:xfrm>
            <a:off x="397669" y="1028702"/>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Box 5"/>
          <p:cNvSpPr txBox="1"/>
          <p:nvPr userDrawn="1"/>
        </p:nvSpPr>
        <p:spPr>
          <a:xfrm>
            <a:off x="4950110" y="1239778"/>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1</a:t>
            </a:r>
          </a:p>
        </p:txBody>
      </p:sp>
      <p:sp>
        <p:nvSpPr>
          <p:cNvPr id="31" name="Oval 30"/>
          <p:cNvSpPr/>
          <p:nvPr userDrawn="1"/>
        </p:nvSpPr>
        <p:spPr>
          <a:xfrm>
            <a:off x="4950109" y="1253380"/>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2" name="Content Placeholder 3"/>
          <p:cNvSpPr>
            <a:spLocks noGrp="1"/>
          </p:cNvSpPr>
          <p:nvPr>
            <p:ph sz="half" idx="13" hasCustomPrompt="1"/>
          </p:nvPr>
        </p:nvSpPr>
        <p:spPr>
          <a:xfrm>
            <a:off x="5696414" y="1028700"/>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33" name="TextBox 5"/>
          <p:cNvSpPr txBox="1"/>
          <p:nvPr userDrawn="1"/>
        </p:nvSpPr>
        <p:spPr>
          <a:xfrm>
            <a:off x="4950110" y="2532859"/>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2</a:t>
            </a:r>
          </a:p>
        </p:txBody>
      </p:sp>
      <p:sp>
        <p:nvSpPr>
          <p:cNvPr id="34" name="Oval 33"/>
          <p:cNvSpPr/>
          <p:nvPr userDrawn="1"/>
        </p:nvSpPr>
        <p:spPr>
          <a:xfrm>
            <a:off x="4950109" y="254646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5" name="TextBox 5"/>
          <p:cNvSpPr txBox="1"/>
          <p:nvPr userDrawn="1"/>
        </p:nvSpPr>
        <p:spPr>
          <a:xfrm>
            <a:off x="4950110" y="3859025"/>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3</a:t>
            </a:r>
          </a:p>
        </p:txBody>
      </p:sp>
      <p:sp>
        <p:nvSpPr>
          <p:cNvPr id="36" name="Oval 35"/>
          <p:cNvSpPr/>
          <p:nvPr userDrawn="1"/>
        </p:nvSpPr>
        <p:spPr>
          <a:xfrm>
            <a:off x="4950109" y="3872627"/>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7" name="Content Placeholder 3"/>
          <p:cNvSpPr>
            <a:spLocks noGrp="1"/>
          </p:cNvSpPr>
          <p:nvPr>
            <p:ph sz="half" idx="14" hasCustomPrompt="1"/>
          </p:nvPr>
        </p:nvSpPr>
        <p:spPr>
          <a:xfrm>
            <a:off x="5696414" y="3647947"/>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38" name="Content Placeholder 3"/>
          <p:cNvSpPr>
            <a:spLocks noGrp="1"/>
          </p:cNvSpPr>
          <p:nvPr>
            <p:ph sz="half" idx="15" hasCustomPrompt="1"/>
          </p:nvPr>
        </p:nvSpPr>
        <p:spPr>
          <a:xfrm>
            <a:off x="5696414" y="232178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19" name="Text Placeholder 3"/>
          <p:cNvSpPr>
            <a:spLocks noGrp="1"/>
          </p:cNvSpPr>
          <p:nvPr>
            <p:ph type="body" sz="quarter" idx="1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1"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32184869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Content 1-5 (Fir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7" name="TextBox 5"/>
          <p:cNvSpPr txBox="1"/>
          <p:nvPr userDrawn="1"/>
        </p:nvSpPr>
        <p:spPr>
          <a:xfrm>
            <a:off x="4950110" y="1125241"/>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1</a:t>
            </a:r>
          </a:p>
        </p:txBody>
      </p:sp>
      <p:sp>
        <p:nvSpPr>
          <p:cNvPr id="38" name="Oval 37"/>
          <p:cNvSpPr/>
          <p:nvPr userDrawn="1"/>
        </p:nvSpPr>
        <p:spPr>
          <a:xfrm>
            <a:off x="4950109" y="1138843"/>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9" name="Content Placeholder 3"/>
          <p:cNvSpPr>
            <a:spLocks noGrp="1"/>
          </p:cNvSpPr>
          <p:nvPr userDrawn="1">
            <p:ph sz="half" idx="13" hasCustomPrompt="1"/>
          </p:nvPr>
        </p:nvSpPr>
        <p:spPr>
          <a:xfrm>
            <a:off x="5696414"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41" name="TextBox 5"/>
          <p:cNvSpPr txBox="1"/>
          <p:nvPr userDrawn="1"/>
        </p:nvSpPr>
        <p:spPr>
          <a:xfrm>
            <a:off x="4950110" y="1864857"/>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2</a:t>
            </a:r>
          </a:p>
        </p:txBody>
      </p:sp>
      <p:sp>
        <p:nvSpPr>
          <p:cNvPr id="42" name="Oval 41"/>
          <p:cNvSpPr/>
          <p:nvPr userDrawn="1"/>
        </p:nvSpPr>
        <p:spPr>
          <a:xfrm>
            <a:off x="4950109" y="1878459"/>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44" name="TextBox 5"/>
          <p:cNvSpPr txBox="1"/>
          <p:nvPr userDrawn="1"/>
        </p:nvSpPr>
        <p:spPr>
          <a:xfrm>
            <a:off x="4950110" y="2604473"/>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3</a:t>
            </a:r>
          </a:p>
        </p:txBody>
      </p:sp>
      <p:sp>
        <p:nvSpPr>
          <p:cNvPr id="45" name="Oval 44"/>
          <p:cNvSpPr/>
          <p:nvPr userDrawn="1"/>
        </p:nvSpPr>
        <p:spPr>
          <a:xfrm>
            <a:off x="4950109" y="2618075"/>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46" name="Content Placeholder 3"/>
          <p:cNvSpPr>
            <a:spLocks noGrp="1"/>
          </p:cNvSpPr>
          <p:nvPr userDrawn="1">
            <p:ph sz="half" idx="14" hasCustomPrompt="1"/>
          </p:nvPr>
        </p:nvSpPr>
        <p:spPr>
          <a:xfrm>
            <a:off x="5696414"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47" name="Content Placeholder 3"/>
          <p:cNvSpPr>
            <a:spLocks noGrp="1"/>
          </p:cNvSpPr>
          <p:nvPr userDrawn="1">
            <p:ph sz="half" idx="15" hasCustomPrompt="1"/>
          </p:nvPr>
        </p:nvSpPr>
        <p:spPr>
          <a:xfrm>
            <a:off x="5696414"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49" name="TextBox 5"/>
          <p:cNvSpPr txBox="1"/>
          <p:nvPr userDrawn="1"/>
        </p:nvSpPr>
        <p:spPr>
          <a:xfrm>
            <a:off x="4950110" y="3344089"/>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4</a:t>
            </a:r>
          </a:p>
        </p:txBody>
      </p:sp>
      <p:sp>
        <p:nvSpPr>
          <p:cNvPr id="50" name="Oval 49"/>
          <p:cNvSpPr/>
          <p:nvPr userDrawn="1"/>
        </p:nvSpPr>
        <p:spPr>
          <a:xfrm>
            <a:off x="4950109" y="335769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51" name="Content Placeholder 3"/>
          <p:cNvSpPr>
            <a:spLocks noGrp="1"/>
          </p:cNvSpPr>
          <p:nvPr userDrawn="1">
            <p:ph sz="half" idx="16" hasCustomPrompt="1"/>
          </p:nvPr>
        </p:nvSpPr>
        <p:spPr>
          <a:xfrm>
            <a:off x="5696414"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53" name="TextBox 5"/>
          <p:cNvSpPr txBox="1"/>
          <p:nvPr userDrawn="1"/>
        </p:nvSpPr>
        <p:spPr>
          <a:xfrm>
            <a:off x="4950110" y="4083706"/>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FF4C00"/>
                </a:solidFill>
                <a:latin typeface="GT Sectra Regular"/>
                <a:ea typeface="Georgia" charset="0"/>
                <a:cs typeface="Georgia" charset="0"/>
              </a:rPr>
              <a:t>5</a:t>
            </a:r>
          </a:p>
        </p:txBody>
      </p:sp>
      <p:sp>
        <p:nvSpPr>
          <p:cNvPr id="54" name="Oval 53"/>
          <p:cNvSpPr/>
          <p:nvPr userDrawn="1"/>
        </p:nvSpPr>
        <p:spPr>
          <a:xfrm>
            <a:off x="4950109" y="4097308"/>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55" name="Content Placeholder 3"/>
          <p:cNvSpPr>
            <a:spLocks noGrp="1"/>
          </p:cNvSpPr>
          <p:nvPr userDrawn="1">
            <p:ph sz="half" idx="17" hasCustomPrompt="1"/>
          </p:nvPr>
        </p:nvSpPr>
        <p:spPr>
          <a:xfrm>
            <a:off x="5696414"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31" name="Text Placeholder 3"/>
          <p:cNvSpPr>
            <a:spLocks noGrp="1"/>
          </p:cNvSpPr>
          <p:nvPr userDrawn="1">
            <p:ph type="body" sz="quarter" idx="21"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32" name="Title 12"/>
          <p:cNvSpPr>
            <a:spLocks noGrp="1"/>
          </p:cNvSpPr>
          <p:nvPr userDrawn="1">
            <p:ph type="title" hasCustomPrompt="1"/>
          </p:nvPr>
        </p:nvSpPr>
        <p:spPr>
          <a:xfrm>
            <a:off x="388143" y="317162"/>
            <a:ext cx="7381229" cy="285750"/>
          </a:xfrm>
        </p:spPr>
        <p:txBody>
          <a:bodyPr/>
          <a:lstStyle>
            <a:lvl1pPr>
              <a:defRPr>
                <a:solidFill>
                  <a:schemeClr val="accent1"/>
                </a:solidFill>
              </a:defRPr>
            </a:lvl1pPr>
          </a:lstStyle>
          <a:p>
            <a:r>
              <a:rPr lang="en-US"/>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3" name="Content Placeholder 2"/>
          <p:cNvSpPr>
            <a:spLocks noGrp="1"/>
          </p:cNvSpPr>
          <p:nvPr>
            <p:ph sz="half" idx="1"/>
          </p:nvPr>
        </p:nvSpPr>
        <p:spPr>
          <a:xfrm>
            <a:off x="397669" y="1028702"/>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57836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Section Slide Sea">
    <p:spTree>
      <p:nvGrpSpPr>
        <p:cNvPr id="1" name=""/>
        <p:cNvGrpSpPr/>
        <p:nvPr/>
      </p:nvGrpSpPr>
      <p:grpSpPr>
        <a:xfrm>
          <a:off x="0" y="0"/>
          <a:ext cx="0" cy="0"/>
          <a:chOff x="0" y="0"/>
          <a:chExt cx="0" cy="0"/>
        </a:xfrm>
      </p:grpSpPr>
      <p:sp>
        <p:nvSpPr>
          <p:cNvPr id="9" name="Rechteck 8"/>
          <p:cNvSpPr/>
          <p:nvPr userDrawn="1"/>
        </p:nvSpPr>
        <p:spPr bwMode="auto">
          <a:xfrm>
            <a:off x="0" y="0"/>
            <a:ext cx="9144000" cy="51435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8" name="Text Placeholder 2"/>
          <p:cNvSpPr>
            <a:spLocks noGrp="1"/>
          </p:cNvSpPr>
          <p:nvPr>
            <p:ph type="body" idx="1" hasCustomPrompt="1"/>
          </p:nvPr>
        </p:nvSpPr>
        <p:spPr>
          <a:xfrm>
            <a:off x="722710" y="3317876"/>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CH"/>
              <a:t>CLICK TO ADD SUBTITLE</a:t>
            </a:r>
            <a:endParaRPr lang="en-US"/>
          </a:p>
        </p:txBody>
      </p:sp>
      <p:sp>
        <p:nvSpPr>
          <p:cNvPr id="10" name="Title 1"/>
          <p:cNvSpPr>
            <a:spLocks noGrp="1"/>
          </p:cNvSpPr>
          <p:nvPr>
            <p:ph type="title" hasCustomPrompt="1"/>
          </p:nvPr>
        </p:nvSpPr>
        <p:spPr>
          <a:xfrm>
            <a:off x="722710" y="2180034"/>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a:t>Click to add title</a:t>
            </a:r>
            <a:endParaRPr lang="en-GB"/>
          </a:p>
        </p:txBody>
      </p:sp>
    </p:spTree>
    <p:extLst>
      <p:ext uri="{BB962C8B-B14F-4D97-AF65-F5344CB8AC3E}">
        <p14:creationId xmlns:p14="http://schemas.microsoft.com/office/powerpoint/2010/main" val="297867482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Se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ußzeilenplatzhalter 5"/>
          <p:cNvSpPr>
            <a:spLocks noGrp="1"/>
          </p:cNvSpPr>
          <p:nvPr>
            <p:ph type="ftr" sz="quarter" idx="11"/>
          </p:nvPr>
        </p:nvSpPr>
        <p:spPr/>
        <p:txBody>
          <a:bodyPr/>
          <a:lstStyle/>
          <a:p>
            <a:endParaRPr lang="de-DE">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0"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2"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a:t>Click to add title</a:t>
            </a:r>
          </a:p>
        </p:txBody>
      </p:sp>
    </p:spTree>
    <p:extLst>
      <p:ext uri="{BB962C8B-B14F-4D97-AF65-F5344CB8AC3E}">
        <p14:creationId xmlns:p14="http://schemas.microsoft.com/office/powerpoint/2010/main" val="29540612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 Columns (Sea)">
    <p:spTree>
      <p:nvGrpSpPr>
        <p:cNvPr id="1" name=""/>
        <p:cNvGrpSpPr/>
        <p:nvPr/>
      </p:nvGrpSpPr>
      <p:grpSpPr>
        <a:xfrm>
          <a:off x="0" y="0"/>
          <a:ext cx="0" cy="0"/>
          <a:chOff x="0" y="0"/>
          <a:chExt cx="0" cy="0"/>
        </a:xfrm>
      </p:grpSpPr>
      <p:cxnSp>
        <p:nvCxnSpPr>
          <p:cNvPr id="8" name="Straight Connector 7"/>
          <p:cNvCxnSpPr/>
          <p:nvPr/>
        </p:nvCxnSpPr>
        <p:spPr>
          <a:xfrm>
            <a:off x="388144" y="1148560"/>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6" y="1148560"/>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6" y="1872123"/>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6"/>
          <p:cNvSpPr>
            <a:spLocks noGrp="1"/>
          </p:cNvSpPr>
          <p:nvPr>
            <p:ph type="body" sz="quarter" idx="21" hasCustomPrompt="1"/>
          </p:nvPr>
        </p:nvSpPr>
        <p:spPr>
          <a:xfrm>
            <a:off x="4833257"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7" name="Text Placeholder 26"/>
          <p:cNvSpPr>
            <a:spLocks noGrp="1"/>
          </p:cNvSpPr>
          <p:nvPr>
            <p:ph type="body" sz="quarter" idx="22" hasCustomPrompt="1"/>
          </p:nvPr>
        </p:nvSpPr>
        <p:spPr>
          <a:xfrm>
            <a:off x="388144"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2" name="Text Placeholder 3"/>
          <p:cNvSpPr>
            <a:spLocks noGrp="1"/>
          </p:cNvSpPr>
          <p:nvPr>
            <p:ph type="body" sz="quarter" idx="23"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8"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a:t>Click to add title</a:t>
            </a:r>
          </a:p>
        </p:txBody>
      </p:sp>
      <p:sp>
        <p:nvSpPr>
          <p:cNvPr id="18" name="Content Placeholder 2"/>
          <p:cNvSpPr>
            <a:spLocks noGrp="1"/>
          </p:cNvSpPr>
          <p:nvPr>
            <p:ph sz="quarter" idx="34"/>
          </p:nvPr>
        </p:nvSpPr>
        <p:spPr>
          <a:xfrm>
            <a:off x="388143" y="2028683"/>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35"/>
          </p:nvPr>
        </p:nvSpPr>
        <p:spPr>
          <a:xfrm>
            <a:off x="4838019" y="2028683"/>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655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1-5 (Fir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pPr/>
              <a:t>‹#›</a:t>
            </a:fld>
            <a:endParaRPr lang="de-DE"/>
          </a:p>
        </p:txBody>
      </p:sp>
      <p:sp>
        <p:nvSpPr>
          <p:cNvPr id="37" name="TextBox 5"/>
          <p:cNvSpPr txBox="1"/>
          <p:nvPr userDrawn="1"/>
        </p:nvSpPr>
        <p:spPr>
          <a:xfrm>
            <a:off x="4950111" y="1125249"/>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1</a:t>
            </a:r>
          </a:p>
        </p:txBody>
      </p:sp>
      <p:sp>
        <p:nvSpPr>
          <p:cNvPr id="38" name="Oval 37"/>
          <p:cNvSpPr/>
          <p:nvPr userDrawn="1"/>
        </p:nvSpPr>
        <p:spPr>
          <a:xfrm>
            <a:off x="4950109" y="1138843"/>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9" name="Content Placeholder 3"/>
          <p:cNvSpPr>
            <a:spLocks noGrp="1"/>
          </p:cNvSpPr>
          <p:nvPr userDrawn="1">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1" name="TextBox 5"/>
          <p:cNvSpPr txBox="1"/>
          <p:nvPr userDrawn="1"/>
        </p:nvSpPr>
        <p:spPr>
          <a:xfrm>
            <a:off x="4950111" y="1864868"/>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2</a:t>
            </a:r>
          </a:p>
        </p:txBody>
      </p:sp>
      <p:sp>
        <p:nvSpPr>
          <p:cNvPr id="42" name="Oval 41"/>
          <p:cNvSpPr/>
          <p:nvPr userDrawn="1"/>
        </p:nvSpPr>
        <p:spPr>
          <a:xfrm>
            <a:off x="4950109" y="1878459"/>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44" name="TextBox 5"/>
          <p:cNvSpPr txBox="1"/>
          <p:nvPr userDrawn="1"/>
        </p:nvSpPr>
        <p:spPr>
          <a:xfrm>
            <a:off x="4950111" y="2604484"/>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3</a:t>
            </a:r>
          </a:p>
        </p:txBody>
      </p:sp>
      <p:sp>
        <p:nvSpPr>
          <p:cNvPr id="45" name="Oval 44"/>
          <p:cNvSpPr/>
          <p:nvPr userDrawn="1"/>
        </p:nvSpPr>
        <p:spPr>
          <a:xfrm>
            <a:off x="4950109" y="2618075"/>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46" name="Content Placeholder 3"/>
          <p:cNvSpPr>
            <a:spLocks noGrp="1"/>
          </p:cNvSpPr>
          <p:nvPr userDrawn="1">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7" name="Content Placeholder 3"/>
          <p:cNvSpPr>
            <a:spLocks noGrp="1"/>
          </p:cNvSpPr>
          <p:nvPr userDrawn="1">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TextBox 5"/>
          <p:cNvSpPr txBox="1"/>
          <p:nvPr userDrawn="1"/>
        </p:nvSpPr>
        <p:spPr>
          <a:xfrm>
            <a:off x="4950111" y="334410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4</a:t>
            </a:r>
          </a:p>
        </p:txBody>
      </p:sp>
      <p:sp>
        <p:nvSpPr>
          <p:cNvPr id="50" name="Oval 49"/>
          <p:cNvSpPr/>
          <p:nvPr userDrawn="1"/>
        </p:nvSpPr>
        <p:spPr>
          <a:xfrm>
            <a:off x="4950109" y="335769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51" name="Content Placeholder 3"/>
          <p:cNvSpPr>
            <a:spLocks noGrp="1"/>
          </p:cNvSpPr>
          <p:nvPr userDrawn="1">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3" name="TextBox 5"/>
          <p:cNvSpPr txBox="1"/>
          <p:nvPr userDrawn="1"/>
        </p:nvSpPr>
        <p:spPr>
          <a:xfrm>
            <a:off x="4950111" y="4083717"/>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1"/>
                </a:solidFill>
                <a:latin typeface="+mj-lt"/>
                <a:ea typeface="Georgia" charset="0"/>
                <a:cs typeface="Georgia" charset="0"/>
              </a:rPr>
              <a:t>5</a:t>
            </a:r>
          </a:p>
        </p:txBody>
      </p:sp>
      <p:sp>
        <p:nvSpPr>
          <p:cNvPr id="54" name="Oval 53"/>
          <p:cNvSpPr/>
          <p:nvPr userDrawn="1"/>
        </p:nvSpPr>
        <p:spPr>
          <a:xfrm>
            <a:off x="4950109" y="4097308"/>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55" name="Content Placeholder 3"/>
          <p:cNvSpPr>
            <a:spLocks noGrp="1"/>
          </p:cNvSpPr>
          <p:nvPr userDrawn="1">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1" name="Text Placeholder 3"/>
          <p:cNvSpPr>
            <a:spLocks noGrp="1"/>
          </p:cNvSpPr>
          <p:nvPr userDrawn="1">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2" name="Title 12"/>
          <p:cNvSpPr>
            <a:spLocks noGrp="1"/>
          </p:cNvSpPr>
          <p:nvPr userDrawn="1">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3" name="Content Placeholder 2"/>
          <p:cNvSpPr>
            <a:spLocks noGrp="1"/>
          </p:cNvSpPr>
          <p:nvPr>
            <p:ph sz="half" idx="1"/>
          </p:nvPr>
        </p:nvSpPr>
        <p:spPr>
          <a:xfrm>
            <a:off x="397683" y="1028704"/>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 Columns (Sea)">
    <p:spTree>
      <p:nvGrpSpPr>
        <p:cNvPr id="1" name=""/>
        <p:cNvGrpSpPr/>
        <p:nvPr/>
      </p:nvGrpSpPr>
      <p:grpSpPr>
        <a:xfrm>
          <a:off x="0" y="0"/>
          <a:ext cx="0" cy="0"/>
          <a:chOff x="0" y="0"/>
          <a:chExt cx="0" cy="0"/>
        </a:xfrm>
      </p:grpSpPr>
      <p:cxnSp>
        <p:nvCxnSpPr>
          <p:cNvPr id="8" name="Straight Connector 7"/>
          <p:cNvCxnSpPr/>
          <p:nvPr/>
        </p:nvCxnSpPr>
        <p:spPr>
          <a:xfrm>
            <a:off x="397669"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69"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11"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11"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54"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54"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1"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4"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a:t>Click to add title</a:t>
            </a:r>
          </a:p>
        </p:txBody>
      </p:sp>
      <p:sp>
        <p:nvSpPr>
          <p:cNvPr id="26" name="Text Placeholder 26"/>
          <p:cNvSpPr>
            <a:spLocks noGrp="1"/>
          </p:cNvSpPr>
          <p:nvPr>
            <p:ph type="body" sz="quarter" idx="11" hasCustomPrompt="1"/>
          </p:nvPr>
        </p:nvSpPr>
        <p:spPr>
          <a:xfrm>
            <a:off x="397669"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7" name="Text Placeholder 26"/>
          <p:cNvSpPr>
            <a:spLocks noGrp="1"/>
          </p:cNvSpPr>
          <p:nvPr>
            <p:ph type="body" sz="quarter" idx="27" hasCustomPrompt="1"/>
          </p:nvPr>
        </p:nvSpPr>
        <p:spPr>
          <a:xfrm>
            <a:off x="3336811"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8" name="Text Placeholder 26"/>
          <p:cNvSpPr>
            <a:spLocks noGrp="1"/>
          </p:cNvSpPr>
          <p:nvPr>
            <p:ph type="body" sz="quarter" idx="28" hasCustomPrompt="1"/>
          </p:nvPr>
        </p:nvSpPr>
        <p:spPr>
          <a:xfrm>
            <a:off x="6275954"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19" name="Content Placeholder 2"/>
          <p:cNvSpPr>
            <a:spLocks noGrp="1"/>
          </p:cNvSpPr>
          <p:nvPr>
            <p:ph sz="quarter" idx="34"/>
          </p:nvPr>
        </p:nvSpPr>
        <p:spPr>
          <a:xfrm>
            <a:off x="388143" y="2028683"/>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p:cNvSpPr>
            <a:spLocks noGrp="1"/>
          </p:cNvSpPr>
          <p:nvPr>
            <p:ph sz="quarter" idx="35"/>
          </p:nvPr>
        </p:nvSpPr>
        <p:spPr>
          <a:xfrm>
            <a:off x="3327285" y="2028683"/>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54" y="2028683"/>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2209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 Columns (Sea)">
    <p:spTree>
      <p:nvGrpSpPr>
        <p:cNvPr id="1" name=""/>
        <p:cNvGrpSpPr/>
        <p:nvPr/>
      </p:nvGrpSpPr>
      <p:grpSpPr>
        <a:xfrm>
          <a:off x="0" y="0"/>
          <a:ext cx="0" cy="0"/>
          <a:chOff x="0" y="0"/>
          <a:chExt cx="0" cy="0"/>
        </a:xfrm>
      </p:grpSpPr>
      <p:cxnSp>
        <p:nvCxnSpPr>
          <p:cNvPr id="8" name="Straight Connector 7"/>
          <p:cNvCxnSpPr/>
          <p:nvPr/>
        </p:nvCxnSpPr>
        <p:spPr>
          <a:xfrm>
            <a:off x="388144"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7" name="Text Placeholder 26"/>
          <p:cNvSpPr>
            <a:spLocks noGrp="1"/>
          </p:cNvSpPr>
          <p:nvPr>
            <p:ph type="body" sz="quarter" idx="22" hasCustomPrompt="1"/>
          </p:nvPr>
        </p:nvSpPr>
        <p:spPr>
          <a:xfrm>
            <a:off x="38814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cxnSp>
        <p:nvCxnSpPr>
          <p:cNvPr id="29" name="Straight Connector 7"/>
          <p:cNvCxnSpPr/>
          <p:nvPr userDrawn="1"/>
        </p:nvCxnSpPr>
        <p:spPr>
          <a:xfrm>
            <a:off x="2591141"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41"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6"/>
          <p:cNvSpPr>
            <a:spLocks noGrp="1"/>
          </p:cNvSpPr>
          <p:nvPr>
            <p:ph type="body" sz="quarter" idx="26" hasCustomPrompt="1"/>
          </p:nvPr>
        </p:nvSpPr>
        <p:spPr>
          <a:xfrm>
            <a:off x="2591141"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cxnSp>
        <p:nvCxnSpPr>
          <p:cNvPr id="32" name="Straight Connector 7"/>
          <p:cNvCxnSpPr/>
          <p:nvPr userDrawn="1"/>
        </p:nvCxnSpPr>
        <p:spPr>
          <a:xfrm>
            <a:off x="4784612"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12"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Placeholder 26"/>
          <p:cNvSpPr>
            <a:spLocks noGrp="1"/>
          </p:cNvSpPr>
          <p:nvPr>
            <p:ph type="body" sz="quarter" idx="27" hasCustomPrompt="1"/>
          </p:nvPr>
        </p:nvSpPr>
        <p:spPr>
          <a:xfrm>
            <a:off x="4784612"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cxnSp>
        <p:nvCxnSpPr>
          <p:cNvPr id="35" name="Straight Connector 7"/>
          <p:cNvCxnSpPr/>
          <p:nvPr userDrawn="1"/>
        </p:nvCxnSpPr>
        <p:spPr>
          <a:xfrm>
            <a:off x="6978084"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84"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 Placeholder 26"/>
          <p:cNvSpPr>
            <a:spLocks noGrp="1"/>
          </p:cNvSpPr>
          <p:nvPr>
            <p:ph type="body" sz="quarter" idx="28" hasCustomPrompt="1"/>
          </p:nvPr>
        </p:nvSpPr>
        <p:spPr>
          <a:xfrm>
            <a:off x="697808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a:t>Column header</a:t>
            </a:r>
          </a:p>
        </p:txBody>
      </p:sp>
      <p:sp>
        <p:nvSpPr>
          <p:cNvPr id="25" name="Text Placeholder 3"/>
          <p:cNvSpPr>
            <a:spLocks noGrp="1"/>
          </p:cNvSpPr>
          <p:nvPr>
            <p:ph type="body" sz="quarter" idx="2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38"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a:t>Click to add title</a:t>
            </a:r>
          </a:p>
        </p:txBody>
      </p:sp>
      <p:sp>
        <p:nvSpPr>
          <p:cNvPr id="40" name="Content Placeholder 2"/>
          <p:cNvSpPr>
            <a:spLocks noGrp="1"/>
          </p:cNvSpPr>
          <p:nvPr>
            <p:ph sz="quarter" idx="34"/>
          </p:nvPr>
        </p:nvSpPr>
        <p:spPr>
          <a:xfrm>
            <a:off x="388144" y="2028683"/>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Content Placeholder 2"/>
          <p:cNvSpPr>
            <a:spLocks noGrp="1"/>
          </p:cNvSpPr>
          <p:nvPr>
            <p:ph sz="quarter" idx="35"/>
          </p:nvPr>
        </p:nvSpPr>
        <p:spPr>
          <a:xfrm>
            <a:off x="2595374" y="2028541"/>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2"/>
          <p:cNvSpPr>
            <a:spLocks noGrp="1"/>
          </p:cNvSpPr>
          <p:nvPr>
            <p:ph sz="quarter" idx="36"/>
          </p:nvPr>
        </p:nvSpPr>
        <p:spPr>
          <a:xfrm>
            <a:off x="4784612"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Content Placeholder 2"/>
          <p:cNvSpPr>
            <a:spLocks noGrp="1"/>
          </p:cNvSpPr>
          <p:nvPr>
            <p:ph sz="quarter" idx="37"/>
          </p:nvPr>
        </p:nvSpPr>
        <p:spPr>
          <a:xfrm>
            <a:off x="6978084"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2021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Content 1-3 (Se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7669" y="1028702"/>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5"/>
          <p:cNvSpPr txBox="1"/>
          <p:nvPr userDrawn="1"/>
        </p:nvSpPr>
        <p:spPr>
          <a:xfrm>
            <a:off x="4950110" y="1239778"/>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ea typeface="Georgia" charset="0"/>
                <a:cs typeface="Georgia" charset="0"/>
              </a:rPr>
              <a:t>1</a:t>
            </a:r>
          </a:p>
        </p:txBody>
      </p:sp>
      <p:sp>
        <p:nvSpPr>
          <p:cNvPr id="14" name="Oval 13"/>
          <p:cNvSpPr/>
          <p:nvPr userDrawn="1"/>
        </p:nvSpPr>
        <p:spPr>
          <a:xfrm>
            <a:off x="4950109" y="1253380"/>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22" name="Content Placeholder 3"/>
          <p:cNvSpPr>
            <a:spLocks noGrp="1"/>
          </p:cNvSpPr>
          <p:nvPr userDrawn="1">
            <p:ph sz="half" idx="13" hasCustomPrompt="1"/>
          </p:nvPr>
        </p:nvSpPr>
        <p:spPr>
          <a:xfrm>
            <a:off x="5696414" y="1028700"/>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23" name="TextBox 5"/>
          <p:cNvSpPr txBox="1"/>
          <p:nvPr userDrawn="1"/>
        </p:nvSpPr>
        <p:spPr>
          <a:xfrm>
            <a:off x="4950110" y="2532859"/>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2</a:t>
            </a:r>
          </a:p>
        </p:txBody>
      </p:sp>
      <p:sp>
        <p:nvSpPr>
          <p:cNvPr id="24" name="Oval 23"/>
          <p:cNvSpPr/>
          <p:nvPr userDrawn="1"/>
        </p:nvSpPr>
        <p:spPr>
          <a:xfrm>
            <a:off x="4950109" y="254646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25" name="TextBox 5"/>
          <p:cNvSpPr txBox="1"/>
          <p:nvPr userDrawn="1"/>
        </p:nvSpPr>
        <p:spPr>
          <a:xfrm>
            <a:off x="4950110" y="3859025"/>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3</a:t>
            </a:r>
          </a:p>
        </p:txBody>
      </p:sp>
      <p:sp>
        <p:nvSpPr>
          <p:cNvPr id="26" name="Oval 25"/>
          <p:cNvSpPr/>
          <p:nvPr userDrawn="1"/>
        </p:nvSpPr>
        <p:spPr>
          <a:xfrm>
            <a:off x="4950109" y="3872627"/>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20" name="Content Placeholder 3"/>
          <p:cNvSpPr>
            <a:spLocks noGrp="1"/>
          </p:cNvSpPr>
          <p:nvPr userDrawn="1">
            <p:ph sz="half" idx="14" hasCustomPrompt="1"/>
          </p:nvPr>
        </p:nvSpPr>
        <p:spPr>
          <a:xfrm>
            <a:off x="5696414" y="3647947"/>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21" name="Content Placeholder 3"/>
          <p:cNvSpPr>
            <a:spLocks noGrp="1"/>
          </p:cNvSpPr>
          <p:nvPr userDrawn="1">
            <p:ph sz="half" idx="15" hasCustomPrompt="1"/>
          </p:nvPr>
        </p:nvSpPr>
        <p:spPr>
          <a:xfrm>
            <a:off x="5696414" y="232178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6" name="Fußzeilenplatzhalter 5"/>
          <p:cNvSpPr>
            <a:spLocks noGrp="1"/>
          </p:cNvSpPr>
          <p:nvPr userDrawn="1">
            <p:ph type="ftr" sz="quarter" idx="17"/>
          </p:nvPr>
        </p:nvSpPr>
        <p:spPr/>
        <p:txBody>
          <a:bodyPr/>
          <a:lstStyle/>
          <a:p>
            <a:endParaRPr lang="de-DE">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9" name="Text Placeholder 3"/>
          <p:cNvSpPr>
            <a:spLocks noGrp="1"/>
          </p:cNvSpPr>
          <p:nvPr>
            <p:ph type="body" sz="quarter" idx="1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29"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a:t>Click to add title</a:t>
            </a:r>
          </a:p>
        </p:txBody>
      </p:sp>
    </p:spTree>
    <p:extLst>
      <p:ext uri="{BB962C8B-B14F-4D97-AF65-F5344CB8AC3E}">
        <p14:creationId xmlns:p14="http://schemas.microsoft.com/office/powerpoint/2010/main" val="15985126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Content 1-5 (Sea)">
    <p:spTree>
      <p:nvGrpSpPr>
        <p:cNvPr id="1" name=""/>
        <p:cNvGrpSpPr/>
        <p:nvPr/>
      </p:nvGrpSpPr>
      <p:grpSpPr>
        <a:xfrm>
          <a:off x="0" y="0"/>
          <a:ext cx="0" cy="0"/>
          <a:chOff x="0" y="0"/>
          <a:chExt cx="0" cy="0"/>
        </a:xfrm>
      </p:grpSpPr>
      <p:sp>
        <p:nvSpPr>
          <p:cNvPr id="13" name="TextBox 5"/>
          <p:cNvSpPr txBox="1"/>
          <p:nvPr userDrawn="1"/>
        </p:nvSpPr>
        <p:spPr>
          <a:xfrm>
            <a:off x="4950110" y="1125241"/>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22" name="Content Placeholder 3"/>
          <p:cNvSpPr>
            <a:spLocks noGrp="1"/>
          </p:cNvSpPr>
          <p:nvPr userDrawn="1">
            <p:ph sz="half" idx="13" hasCustomPrompt="1"/>
          </p:nvPr>
        </p:nvSpPr>
        <p:spPr>
          <a:xfrm>
            <a:off x="5696414"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23" name="TextBox 5"/>
          <p:cNvSpPr txBox="1"/>
          <p:nvPr userDrawn="1"/>
        </p:nvSpPr>
        <p:spPr>
          <a:xfrm>
            <a:off x="4950110" y="1864857"/>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2</a:t>
            </a:r>
          </a:p>
        </p:txBody>
      </p:sp>
      <p:sp>
        <p:nvSpPr>
          <p:cNvPr id="24" name="Oval 23"/>
          <p:cNvSpPr/>
          <p:nvPr userDrawn="1"/>
        </p:nvSpPr>
        <p:spPr>
          <a:xfrm>
            <a:off x="4950109" y="1878459"/>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25" name="TextBox 5"/>
          <p:cNvSpPr txBox="1"/>
          <p:nvPr userDrawn="1"/>
        </p:nvSpPr>
        <p:spPr>
          <a:xfrm>
            <a:off x="4950110" y="2604473"/>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3</a:t>
            </a:r>
          </a:p>
        </p:txBody>
      </p:sp>
      <p:sp>
        <p:nvSpPr>
          <p:cNvPr id="26" name="Oval 25"/>
          <p:cNvSpPr/>
          <p:nvPr userDrawn="1"/>
        </p:nvSpPr>
        <p:spPr>
          <a:xfrm>
            <a:off x="4950109" y="2618075"/>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27" name="Content Placeholder 3"/>
          <p:cNvSpPr>
            <a:spLocks noGrp="1"/>
          </p:cNvSpPr>
          <p:nvPr userDrawn="1">
            <p:ph sz="half" idx="14" hasCustomPrompt="1"/>
          </p:nvPr>
        </p:nvSpPr>
        <p:spPr>
          <a:xfrm>
            <a:off x="5696414"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28" name="Content Placeholder 3"/>
          <p:cNvSpPr>
            <a:spLocks noGrp="1"/>
          </p:cNvSpPr>
          <p:nvPr userDrawn="1">
            <p:ph sz="half" idx="15" hasCustomPrompt="1"/>
          </p:nvPr>
        </p:nvSpPr>
        <p:spPr>
          <a:xfrm>
            <a:off x="5696414"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17" name="TextBox 5"/>
          <p:cNvSpPr txBox="1"/>
          <p:nvPr userDrawn="1"/>
        </p:nvSpPr>
        <p:spPr>
          <a:xfrm>
            <a:off x="4950110" y="3344089"/>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4</a:t>
            </a:r>
          </a:p>
        </p:txBody>
      </p:sp>
      <p:sp>
        <p:nvSpPr>
          <p:cNvPr id="18" name="Oval 17"/>
          <p:cNvSpPr/>
          <p:nvPr userDrawn="1"/>
        </p:nvSpPr>
        <p:spPr>
          <a:xfrm>
            <a:off x="4950109" y="335769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19" name="Content Placeholder 3"/>
          <p:cNvSpPr>
            <a:spLocks noGrp="1"/>
          </p:cNvSpPr>
          <p:nvPr userDrawn="1">
            <p:ph sz="half" idx="16" hasCustomPrompt="1"/>
          </p:nvPr>
        </p:nvSpPr>
        <p:spPr>
          <a:xfrm>
            <a:off x="5696414"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29" name="TextBox 5"/>
          <p:cNvSpPr txBox="1"/>
          <p:nvPr userDrawn="1"/>
        </p:nvSpPr>
        <p:spPr>
          <a:xfrm>
            <a:off x="4950110" y="4083706"/>
            <a:ext cx="523192" cy="500135"/>
          </a:xfrm>
          <a:prstGeom prst="rect">
            <a:avLst/>
          </a:prstGeom>
          <a:noFill/>
          <a:ln>
            <a:noFill/>
          </a:ln>
        </p:spPr>
        <p:txBody>
          <a:bodyPr wrap="square" lIns="68498" tIns="34289" rIns="68498" bIns="34289" rtlCol="0" anchor="ctr">
            <a:spAutoFit/>
          </a:bodyPr>
          <a:lstStyle/>
          <a:p>
            <a:pPr algn="ctr" defTabSz="684865"/>
            <a:r>
              <a:rPr lang="en-US" sz="2800" b="1" i="1">
                <a:solidFill>
                  <a:srgbClr val="70C3BD"/>
                </a:solidFill>
                <a:latin typeface="GT Sectra Regular"/>
                <a:ea typeface="Georgia" charset="0"/>
                <a:cs typeface="Georgia" charset="0"/>
              </a:rPr>
              <a:t>5</a:t>
            </a:r>
          </a:p>
        </p:txBody>
      </p:sp>
      <p:sp>
        <p:nvSpPr>
          <p:cNvPr id="30" name="Oval 29"/>
          <p:cNvSpPr/>
          <p:nvPr userDrawn="1"/>
        </p:nvSpPr>
        <p:spPr>
          <a:xfrm>
            <a:off x="4950109" y="4097308"/>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a:solidFill>
                <a:srgbClr val="44546A"/>
              </a:solidFill>
            </a:endParaRPr>
          </a:p>
        </p:txBody>
      </p:sp>
      <p:sp>
        <p:nvSpPr>
          <p:cNvPr id="31" name="Content Placeholder 3"/>
          <p:cNvSpPr>
            <a:spLocks noGrp="1"/>
          </p:cNvSpPr>
          <p:nvPr userDrawn="1">
            <p:ph sz="half" idx="17" hasCustomPrompt="1"/>
          </p:nvPr>
        </p:nvSpPr>
        <p:spPr>
          <a:xfrm>
            <a:off x="5696414"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p:txBody>
      </p:sp>
      <p:sp>
        <p:nvSpPr>
          <p:cNvPr id="9" name="Fußzeilenplatzhalter 8"/>
          <p:cNvSpPr>
            <a:spLocks noGrp="1"/>
          </p:cNvSpPr>
          <p:nvPr userDrawn="1">
            <p:ph type="ftr" sz="quarter" idx="19"/>
          </p:nvPr>
        </p:nvSpPr>
        <p:spPr/>
        <p:txBody>
          <a:bodyPr/>
          <a:lstStyle/>
          <a:p>
            <a:endParaRPr lang="de-DE">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3" name="Text Placeholder 3"/>
          <p:cNvSpPr>
            <a:spLocks noGrp="1"/>
          </p:cNvSpPr>
          <p:nvPr userDrawn="1">
            <p:ph type="body" sz="quarter" idx="21"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37" name="Title 12"/>
          <p:cNvSpPr>
            <a:spLocks noGrp="1"/>
          </p:cNvSpPr>
          <p:nvPr userDrawn="1">
            <p:ph type="title" hasCustomPrompt="1"/>
          </p:nvPr>
        </p:nvSpPr>
        <p:spPr>
          <a:xfrm>
            <a:off x="388143" y="317162"/>
            <a:ext cx="7381229" cy="285750"/>
          </a:xfrm>
        </p:spPr>
        <p:txBody>
          <a:bodyPr/>
          <a:lstStyle>
            <a:lvl1pPr>
              <a:defRPr>
                <a:solidFill>
                  <a:schemeClr val="accent2"/>
                </a:solidFill>
              </a:defRPr>
            </a:lvl1pPr>
          </a:lstStyle>
          <a:p>
            <a:r>
              <a:rPr lang="en-US"/>
              <a:t>Click to add title</a:t>
            </a:r>
          </a:p>
        </p:txBody>
      </p:sp>
      <p:sp>
        <p:nvSpPr>
          <p:cNvPr id="35" name="Content Placeholder 2"/>
          <p:cNvSpPr>
            <a:spLocks noGrp="1"/>
          </p:cNvSpPr>
          <p:nvPr>
            <p:ph sz="half" idx="1"/>
          </p:nvPr>
        </p:nvSpPr>
        <p:spPr>
          <a:xfrm>
            <a:off x="397669" y="1028702"/>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81152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hank you (Slat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17" name="Title 1"/>
          <p:cNvSpPr>
            <a:spLocks noGrp="1"/>
          </p:cNvSpPr>
          <p:nvPr>
            <p:ph type="title" hasCustomPrompt="1"/>
          </p:nvPr>
        </p:nvSpPr>
        <p:spPr>
          <a:xfrm>
            <a:off x="722710" y="2176193"/>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a:t>Thank you</a:t>
            </a:r>
            <a:endParaRPr lang="en-GB"/>
          </a:p>
        </p:txBody>
      </p:sp>
    </p:spTree>
    <p:extLst>
      <p:ext uri="{BB962C8B-B14F-4D97-AF65-F5344CB8AC3E}">
        <p14:creationId xmlns:p14="http://schemas.microsoft.com/office/powerpoint/2010/main" val="36251287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hank you (Fir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17" name="Title 1"/>
          <p:cNvSpPr>
            <a:spLocks noGrp="1"/>
          </p:cNvSpPr>
          <p:nvPr>
            <p:ph type="title" hasCustomPrompt="1"/>
          </p:nvPr>
        </p:nvSpPr>
        <p:spPr>
          <a:xfrm>
            <a:off x="722710" y="2176193"/>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a:t>Thank you</a:t>
            </a:r>
            <a:endParaRPr lang="en-GB"/>
          </a:p>
        </p:txBody>
      </p:sp>
    </p:spTree>
    <p:extLst>
      <p:ext uri="{BB962C8B-B14F-4D97-AF65-F5344CB8AC3E}">
        <p14:creationId xmlns:p14="http://schemas.microsoft.com/office/powerpoint/2010/main" val="1151816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hank you (Sea)">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17" name="Title 1"/>
          <p:cNvSpPr>
            <a:spLocks noGrp="1"/>
          </p:cNvSpPr>
          <p:nvPr>
            <p:ph type="title" hasCustomPrompt="1"/>
          </p:nvPr>
        </p:nvSpPr>
        <p:spPr>
          <a:xfrm>
            <a:off x="722710" y="2176193"/>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a:t>Thank you</a:t>
            </a:r>
            <a:endParaRPr lang="en-GB"/>
          </a:p>
        </p:txBody>
      </p:sp>
    </p:spTree>
    <p:extLst>
      <p:ext uri="{BB962C8B-B14F-4D97-AF65-F5344CB8AC3E}">
        <p14:creationId xmlns:p14="http://schemas.microsoft.com/office/powerpoint/2010/main" val="24219410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oing now what patients need next">
    <p:spTree>
      <p:nvGrpSpPr>
        <p:cNvPr id="1" name=""/>
        <p:cNvGrpSpPr/>
        <p:nvPr/>
      </p:nvGrpSpPr>
      <p:grpSpPr>
        <a:xfrm>
          <a:off x="0" y="0"/>
          <a:ext cx="0" cy="0"/>
          <a:chOff x="0" y="0"/>
          <a:chExt cx="0" cy="0"/>
        </a:xfrm>
      </p:grpSpPr>
      <p:sp>
        <p:nvSpPr>
          <p:cNvPr id="2" name="Textfeld 1"/>
          <p:cNvSpPr txBox="1"/>
          <p:nvPr userDrawn="1"/>
        </p:nvSpPr>
        <p:spPr>
          <a:xfrm>
            <a:off x="203200" y="2208463"/>
            <a:ext cx="8710863" cy="707886"/>
          </a:xfrm>
          <a:prstGeom prst="rect">
            <a:avLst/>
          </a:prstGeom>
          <a:noFill/>
        </p:spPr>
        <p:txBody>
          <a:bodyPr wrap="square" rtlCol="0">
            <a:spAutoFit/>
          </a:bodyPr>
          <a:lstStyle/>
          <a:p>
            <a:pPr algn="ctr" defTabSz="913073"/>
            <a:r>
              <a:rPr lang="en-GB" sz="4000" b="1" i="1">
                <a:solidFill>
                  <a:srgbClr val="0066CC"/>
                </a:solidFill>
                <a:latin typeface="Minion" charset="0"/>
                <a:ea typeface="Minion" charset="0"/>
                <a:cs typeface="Minion" charset="0"/>
              </a:rPr>
              <a:t>Doing now what patients need next</a:t>
            </a:r>
          </a:p>
        </p:txBody>
      </p:sp>
    </p:spTree>
    <p:extLst>
      <p:ext uri="{BB962C8B-B14F-4D97-AF65-F5344CB8AC3E}">
        <p14:creationId xmlns:p14="http://schemas.microsoft.com/office/powerpoint/2010/main" val="42704238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_Title and Content (Sla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12"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3" name="Title 12"/>
          <p:cNvSpPr>
            <a:spLocks noGrp="1"/>
          </p:cNvSpPr>
          <p:nvPr>
            <p:ph type="title" hasCustomPrompt="1"/>
          </p:nvPr>
        </p:nvSpPr>
        <p:spPr/>
        <p:txBody>
          <a:bodyPr/>
          <a:lstStyle>
            <a:lvl1pPr>
              <a:defRPr i="0"/>
            </a:lvl1pPr>
          </a:lstStyle>
          <a:p>
            <a:r>
              <a:rPr lang="en-US"/>
              <a:t>Click to add title</a:t>
            </a:r>
          </a:p>
        </p:txBody>
      </p:sp>
    </p:spTree>
    <p:extLst>
      <p:ext uri="{BB962C8B-B14F-4D97-AF65-F5344CB8AC3E}">
        <p14:creationId xmlns:p14="http://schemas.microsoft.com/office/powerpoint/2010/main" val="99125583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0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Sea">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8"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sp>
        <p:nvSpPr>
          <p:cNvPr id="10"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1502-2A73-4F55-9A0F-139BF31EE0A6}"/>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EDEADDA9-111D-4635-80CF-E0C2B54FF720}"/>
              </a:ext>
            </a:extLst>
          </p:cNvPr>
          <p:cNvSpPr>
            <a:spLocks noGrp="1"/>
          </p:cNvSpPr>
          <p:nvPr>
            <p:ph type="subTitle" idx="11" hasCustomPrompt="1"/>
          </p:nvPr>
        </p:nvSpPr>
        <p:spPr bwMode="gray">
          <a:xfrm>
            <a:off x="461140" y="871198"/>
            <a:ext cx="8221718" cy="207749"/>
          </a:xfrm>
        </p:spPr>
        <p:txBody>
          <a:bodyPr wrap="square">
            <a:spAutoFit/>
          </a:bodyPr>
          <a:lstStyle>
            <a:lvl1pPr marL="0" indent="0" algn="l">
              <a:buNone/>
              <a:defRPr sz="1500" b="0" i="0" baseline="0">
                <a:solidFill>
                  <a:schemeClr val="accent3"/>
                </a:solidFill>
                <a:latin typeface="+mn-lt"/>
                <a:cs typeface="Gotham Bol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subtitle</a:t>
            </a:r>
          </a:p>
        </p:txBody>
      </p:sp>
      <p:sp>
        <p:nvSpPr>
          <p:cNvPr id="4" name="Footnotes">
            <a:extLst>
              <a:ext uri="{FF2B5EF4-FFF2-40B4-BE49-F238E27FC236}">
                <a16:creationId xmlns:a16="http://schemas.microsoft.com/office/drawing/2014/main" id="{34DB82AE-9AA9-43C5-9F37-DF57BD8A3B73}"/>
              </a:ext>
            </a:extLst>
          </p:cNvPr>
          <p:cNvSpPr>
            <a:spLocks noGrp="1"/>
          </p:cNvSpPr>
          <p:nvPr>
            <p:ph type="body" sz="quarter" idx="47" hasCustomPrompt="1"/>
          </p:nvPr>
        </p:nvSpPr>
        <p:spPr bwMode="gray">
          <a:xfrm>
            <a:off x="461141" y="4514850"/>
            <a:ext cx="6854428" cy="264429"/>
          </a:xfrm>
        </p:spPr>
        <p:txBody>
          <a:bodyPr anchor="b">
            <a:noAutofit/>
          </a:bodyPr>
          <a:lstStyle>
            <a:lvl1pPr marL="86916" indent="-86916">
              <a:spcBef>
                <a:spcPts val="225"/>
              </a:spcBef>
              <a:spcAft>
                <a:spcPts val="0"/>
              </a:spcAft>
              <a:buFont typeface="+mj-lt"/>
              <a:buAutoNum type="arabicPeriod"/>
              <a:defRPr sz="600">
                <a:solidFill>
                  <a:schemeClr val="tx2"/>
                </a:solidFill>
                <a:latin typeface="+mn-lt"/>
              </a:defRPr>
            </a:lvl1pPr>
            <a:lvl2pPr marL="2381" indent="-2381">
              <a:spcBef>
                <a:spcPts val="225"/>
              </a:spcBef>
              <a:spcAft>
                <a:spcPts val="0"/>
              </a:spcAft>
              <a:buFont typeface="Arial" panose="020B0604020202020204" pitchFamily="34" charset="0"/>
              <a:buChar char="​"/>
              <a:defRPr sz="600">
                <a:solidFill>
                  <a:schemeClr val="tx2"/>
                </a:solidFill>
                <a:latin typeface="+mn-lt"/>
              </a:defRPr>
            </a:lvl2pPr>
            <a:lvl3pPr marL="2381" indent="-2381">
              <a:spcBef>
                <a:spcPts val="225"/>
              </a:spcBef>
              <a:spcAft>
                <a:spcPts val="0"/>
              </a:spcAft>
              <a:buFont typeface="Arial" panose="020B0604020202020204" pitchFamily="34" charset="0"/>
              <a:buChar char="​"/>
              <a:defRPr sz="600">
                <a:solidFill>
                  <a:schemeClr val="tx2"/>
                </a:solidFill>
                <a:latin typeface="+mn-lt"/>
              </a:defRPr>
            </a:lvl3pPr>
            <a:lvl4pPr marL="2381" indent="-2381">
              <a:spcBef>
                <a:spcPts val="225"/>
              </a:spcBef>
              <a:spcAft>
                <a:spcPts val="0"/>
              </a:spcAft>
              <a:buFont typeface="Arial" panose="020B0604020202020204" pitchFamily="34" charset="0"/>
              <a:buChar char="​"/>
              <a:defRPr sz="600">
                <a:solidFill>
                  <a:schemeClr val="tx2"/>
                </a:solidFill>
                <a:latin typeface="+mn-lt"/>
              </a:defRPr>
            </a:lvl4pPr>
            <a:lvl5pPr marL="2381" indent="-2381">
              <a:spcBef>
                <a:spcPts val="225"/>
              </a:spcBef>
              <a:spcAft>
                <a:spcPts val="0"/>
              </a:spcAft>
              <a:buFont typeface="Arial" panose="020B0604020202020204" pitchFamily="34" charset="0"/>
              <a:buChar char="​"/>
              <a:defRPr sz="600">
                <a:solidFill>
                  <a:schemeClr val="tx2"/>
                </a:solidFill>
                <a:latin typeface="+mn-lt"/>
              </a:defRPr>
            </a:lvl5pPr>
            <a:lvl6pPr marL="2381" indent="-2381">
              <a:spcBef>
                <a:spcPts val="225"/>
              </a:spcBef>
              <a:spcAft>
                <a:spcPts val="0"/>
              </a:spcAft>
              <a:buFont typeface="Arial" panose="020B0604020202020204" pitchFamily="34" charset="0"/>
              <a:buChar char="​"/>
              <a:defRPr sz="600">
                <a:solidFill>
                  <a:schemeClr val="tx2"/>
                </a:solidFill>
                <a:latin typeface="+mn-lt"/>
              </a:defRPr>
            </a:lvl6pPr>
            <a:lvl7pPr marL="2381" indent="-2381">
              <a:spcBef>
                <a:spcPts val="225"/>
              </a:spcBef>
              <a:spcAft>
                <a:spcPts val="0"/>
              </a:spcAft>
              <a:buFont typeface="Arial" panose="020B0604020202020204" pitchFamily="34" charset="0"/>
              <a:buChar char="​"/>
              <a:defRPr sz="600">
                <a:solidFill>
                  <a:schemeClr val="tx2"/>
                </a:solidFill>
                <a:latin typeface="+mn-lt"/>
              </a:defRPr>
            </a:lvl7pPr>
            <a:lvl8pPr marL="2381" indent="-2381">
              <a:spcBef>
                <a:spcPts val="225"/>
              </a:spcBef>
              <a:spcAft>
                <a:spcPts val="0"/>
              </a:spcAft>
              <a:buFont typeface="Arial" panose="020B0604020202020204" pitchFamily="34" charset="0"/>
              <a:buChar char="​"/>
              <a:defRPr sz="600">
                <a:solidFill>
                  <a:schemeClr val="tx2"/>
                </a:solidFill>
                <a:latin typeface="+mn-lt"/>
              </a:defRPr>
            </a:lvl8pPr>
            <a:lvl9pPr marL="2381" indent="-2381">
              <a:spcBef>
                <a:spcPts val="225"/>
              </a:spcBef>
              <a:spcAft>
                <a:spcPts val="0"/>
              </a:spcAft>
              <a:buFont typeface="Arial" panose="020B0604020202020204" pitchFamily="34" charset="0"/>
              <a:buChar char="​"/>
              <a:defRPr sz="600">
                <a:solidFill>
                  <a:schemeClr val="tx2"/>
                </a:solidFill>
                <a:latin typeface="+mn-lt"/>
              </a:defRPr>
            </a:lvl9pPr>
          </a:lstStyle>
          <a:p>
            <a:pPr lvl="0"/>
            <a:r>
              <a:rPr lang="en-US"/>
              <a:t>Click to add a reference</a:t>
            </a:r>
          </a:p>
        </p:txBody>
      </p:sp>
    </p:spTree>
    <p:extLst>
      <p:ext uri="{BB962C8B-B14F-4D97-AF65-F5344CB8AC3E}">
        <p14:creationId xmlns:p14="http://schemas.microsoft.com/office/powerpoint/2010/main" val="3027256903"/>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Title Slide Slat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2" name="Datumsplatzhalter 1"/>
          <p:cNvSpPr>
            <a:spLocks noGrp="1"/>
          </p:cNvSpPr>
          <p:nvPr>
            <p:ph type="dt" sz="half" idx="10"/>
          </p:nvPr>
        </p:nvSpPr>
        <p:spPr>
          <a:xfrm>
            <a:off x="722710" y="3902143"/>
            <a:ext cx="1731256" cy="241198"/>
          </a:xfrm>
          <a:prstGeom prst="rect">
            <a:avLst/>
          </a:prstGeom>
        </p:spPr>
        <p:txBody>
          <a:bodyPr lIns="0" tIns="0" rIns="0" bIns="0"/>
          <a:lstStyle>
            <a:lvl1pPr>
              <a:defRPr sz="1400">
                <a:solidFill>
                  <a:schemeClr val="bg1"/>
                </a:solidFill>
              </a:defRPr>
            </a:lvl1pPr>
          </a:lstStyle>
          <a:p>
            <a:pPr defTabSz="913073"/>
            <a:fld id="{507DB92A-46B3-DF4A-AA7B-288EC5914284}" type="datetime1">
              <a:rPr lang="de-DE" smtClean="0">
                <a:solidFill>
                  <a:srgbClr val="FFFFFF"/>
                </a:solidFill>
              </a:rPr>
              <a:pPr defTabSz="913073"/>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0" y="3603022"/>
            <a:ext cx="6378575" cy="250559"/>
          </a:xfrm>
        </p:spPr>
        <p:txBody>
          <a:bodyPr/>
          <a:lstStyle>
            <a:lvl1pPr marL="0" indent="0">
              <a:buNone/>
              <a:defRPr sz="1400" baseline="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313" marR="0" lvl="0" indent="-214313" algn="l" defTabSz="91440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56"/>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add subtitle</a:t>
            </a:r>
          </a:p>
        </p:txBody>
      </p:sp>
      <p:sp>
        <p:nvSpPr>
          <p:cNvPr id="18" name="Title 1"/>
          <p:cNvSpPr>
            <a:spLocks noGrp="1"/>
          </p:cNvSpPr>
          <p:nvPr>
            <p:ph type="title" hasCustomPrompt="1"/>
          </p:nvPr>
        </p:nvSpPr>
        <p:spPr>
          <a:xfrm>
            <a:off x="722710" y="2176193"/>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
        <p:nvSpPr>
          <p:cNvPr id="14" name="Rectangle 5"/>
          <p:cNvSpPr/>
          <p:nvPr userDrawn="1"/>
        </p:nvSpPr>
        <p:spPr>
          <a:xfrm>
            <a:off x="722710" y="4731744"/>
            <a:ext cx="4743370" cy="276999"/>
          </a:xfrm>
          <a:prstGeom prst="rect">
            <a:avLst/>
          </a:prstGeom>
        </p:spPr>
        <p:txBody>
          <a:bodyPr wrap="square" lIns="0" tIns="0" rIns="0" bIns="0">
            <a:spAutoFit/>
          </a:bodyPr>
          <a:lstStyle/>
          <a:p>
            <a:pPr defTabSz="707924"/>
            <a:r>
              <a:rPr lang="en-GB" sz="600" dirty="0">
                <a:solidFill>
                  <a:srgbClr val="FFFFFF"/>
                </a:solidFill>
                <a:ea typeface="Imago" charset="0"/>
                <a:cs typeface="Imago" charset="0"/>
              </a:rPr>
              <a:t>Confidential – Strictly for Internal Use</a:t>
            </a:r>
          </a:p>
          <a:p>
            <a:pPr defTabSz="707924"/>
            <a:r>
              <a:rPr lang="en-GB" sz="600" dirty="0">
                <a:solidFill>
                  <a:srgbClr val="FFFFFF"/>
                </a:solidFill>
                <a:ea typeface="Imago" charset="0"/>
                <a:cs typeface="Imago" charset="0"/>
              </a:rPr>
              <a:t>Foundation Medicine</a:t>
            </a:r>
            <a:r>
              <a:rPr lang="en-GB" sz="600" baseline="30000" dirty="0">
                <a:solidFill>
                  <a:srgbClr val="FFFFFF"/>
                </a:solidFill>
                <a:ea typeface="Imago" charset="0"/>
                <a:cs typeface="Imago" charset="0"/>
              </a:rPr>
              <a:t>®</a:t>
            </a:r>
            <a:r>
              <a:rPr lang="en-GB" sz="600" dirty="0">
                <a:solidFill>
                  <a:srgbClr val="FFFFFF"/>
                </a:solidFill>
                <a:ea typeface="Imago" charset="0"/>
                <a:cs typeface="Imago" charset="0"/>
              </a:rPr>
              <a:t>,</a:t>
            </a:r>
            <a:r>
              <a:rPr lang="en-GB" sz="600" baseline="30000" dirty="0">
                <a:solidFill>
                  <a:srgbClr val="FFFFFF"/>
                </a:solidFill>
                <a:ea typeface="Imago" charset="0"/>
                <a:cs typeface="Imago" charset="0"/>
              </a:rPr>
              <a:t> </a:t>
            </a:r>
            <a:r>
              <a:rPr lang="en-GB" sz="600" dirty="0" err="1">
                <a:solidFill>
                  <a:srgbClr val="FFFFFF"/>
                </a:solidFill>
                <a:ea typeface="Imago" charset="0"/>
                <a:cs typeface="Imago" charset="0"/>
              </a:rPr>
              <a:t>FoundationOne</a:t>
            </a:r>
            <a:r>
              <a:rPr lang="en-GB" sz="600" baseline="30000" dirty="0">
                <a:solidFill>
                  <a:srgbClr val="FFFFFF"/>
                </a:solidFill>
                <a:ea typeface="Imago" charset="0"/>
                <a:cs typeface="Imago" charset="0"/>
              </a:rPr>
              <a:t>®</a:t>
            </a:r>
            <a:r>
              <a:rPr lang="en-GB" sz="600" dirty="0">
                <a:solidFill>
                  <a:srgbClr val="FFFFFF"/>
                </a:solidFill>
                <a:ea typeface="Imago" charset="0"/>
                <a:cs typeface="Imago" charset="0"/>
              </a:rPr>
              <a:t> and </a:t>
            </a:r>
            <a:r>
              <a:rPr lang="en-GB" sz="600" dirty="0" err="1">
                <a:solidFill>
                  <a:srgbClr val="FFFFFF"/>
                </a:solidFill>
                <a:ea typeface="Imago" charset="0"/>
                <a:cs typeface="Imago" charset="0"/>
              </a:rPr>
              <a:t>FoundationOne</a:t>
            </a:r>
            <a:r>
              <a:rPr lang="en-GB" sz="600" baseline="30000" dirty="0" err="1">
                <a:solidFill>
                  <a:srgbClr val="FFFFFF"/>
                </a:solidFill>
                <a:ea typeface="Imago" charset="0"/>
                <a:cs typeface="Imago" charset="0"/>
              </a:rPr>
              <a:t>®</a:t>
            </a:r>
            <a:r>
              <a:rPr lang="en-GB" sz="600" dirty="0" err="1">
                <a:solidFill>
                  <a:srgbClr val="FFFFFF"/>
                </a:solidFill>
                <a:ea typeface="Imago" charset="0"/>
                <a:cs typeface="Imago" charset="0"/>
              </a:rPr>
              <a:t>Heme</a:t>
            </a:r>
            <a:r>
              <a:rPr lang="en-GB" sz="600" dirty="0">
                <a:solidFill>
                  <a:srgbClr val="FFFFFF"/>
                </a:solidFill>
                <a:ea typeface="Imago" charset="0"/>
                <a:cs typeface="Imago" charset="0"/>
              </a:rPr>
              <a:t> are registered trademarks of Foundation Medicine, Inc.</a:t>
            </a:r>
          </a:p>
          <a:p>
            <a:pPr defTabSz="707924"/>
            <a:r>
              <a:rPr lang="en-GB" sz="600" dirty="0">
                <a:solidFill>
                  <a:srgbClr val="FFFFFF"/>
                </a:solidFill>
                <a:ea typeface="Imago" charset="0"/>
                <a:cs typeface="Imago" charset="0"/>
              </a:rPr>
              <a:t>Roche is the licensed distributor of Foundation Medicine products outside of the United States</a:t>
            </a:r>
          </a:p>
        </p:txBody>
      </p:sp>
    </p:spTree>
    <p:extLst>
      <p:ext uri="{BB962C8B-B14F-4D97-AF65-F5344CB8AC3E}">
        <p14:creationId xmlns:p14="http://schemas.microsoft.com/office/powerpoint/2010/main" val="31380884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le Slide Fir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2" name="Datumsplatzhalter 1"/>
          <p:cNvSpPr>
            <a:spLocks noGrp="1"/>
          </p:cNvSpPr>
          <p:nvPr>
            <p:ph type="dt" sz="half" idx="10"/>
          </p:nvPr>
        </p:nvSpPr>
        <p:spPr>
          <a:xfrm>
            <a:off x="722710" y="3902143"/>
            <a:ext cx="1731256" cy="241198"/>
          </a:xfrm>
          <a:prstGeom prst="rect">
            <a:avLst/>
          </a:prstGeom>
        </p:spPr>
        <p:txBody>
          <a:bodyPr lIns="0" tIns="0" rIns="0" bIns="0"/>
          <a:lstStyle>
            <a:lvl1pPr>
              <a:defRPr sz="1400">
                <a:solidFill>
                  <a:schemeClr val="bg1"/>
                </a:solidFill>
              </a:defRPr>
            </a:lvl1pPr>
          </a:lstStyle>
          <a:p>
            <a:pPr defTabSz="913073"/>
            <a:fld id="{D4146CC1-FED5-034F-9836-7265740210A6}" type="datetime1">
              <a:rPr lang="de-DE" smtClean="0">
                <a:solidFill>
                  <a:srgbClr val="FFFFFF"/>
                </a:solidFill>
              </a:rPr>
              <a:pPr defTabSz="913073"/>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0" y="3603022"/>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313" marR="0" lvl="0" indent="-214313" algn="l" defTabSz="91440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56"/>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add subtitle</a:t>
            </a:r>
          </a:p>
        </p:txBody>
      </p:sp>
      <p:sp>
        <p:nvSpPr>
          <p:cNvPr id="18" name="Title 1"/>
          <p:cNvSpPr>
            <a:spLocks noGrp="1"/>
          </p:cNvSpPr>
          <p:nvPr>
            <p:ph type="title" hasCustomPrompt="1"/>
          </p:nvPr>
        </p:nvSpPr>
        <p:spPr>
          <a:xfrm>
            <a:off x="722710" y="2176193"/>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
        <p:nvSpPr>
          <p:cNvPr id="15" name="Rectangle 5"/>
          <p:cNvSpPr/>
          <p:nvPr userDrawn="1"/>
        </p:nvSpPr>
        <p:spPr>
          <a:xfrm>
            <a:off x="722710" y="4651973"/>
            <a:ext cx="3760387" cy="369332"/>
          </a:xfrm>
          <a:prstGeom prst="rect">
            <a:avLst/>
          </a:prstGeom>
        </p:spPr>
        <p:txBody>
          <a:bodyPr wrap="square" lIns="0" tIns="0" rIns="0" bIns="0">
            <a:spAutoFit/>
          </a:bodyPr>
          <a:lstStyle/>
          <a:p>
            <a:pPr defTabSz="913073"/>
            <a:r>
              <a:rPr lang="en-GB" sz="600" dirty="0">
                <a:solidFill>
                  <a:srgbClr val="FFFFFF"/>
                </a:solidFill>
              </a:rPr>
              <a:t>Foundation Medicine</a:t>
            </a:r>
            <a:r>
              <a:rPr lang="en-GB" sz="600" baseline="30000" dirty="0">
                <a:solidFill>
                  <a:srgbClr val="FFFFFF"/>
                </a:solidFill>
              </a:rPr>
              <a:t>®</a:t>
            </a:r>
            <a:r>
              <a:rPr lang="en-GB" sz="600" dirty="0">
                <a:solidFill>
                  <a:srgbClr val="FFFFFF"/>
                </a:solidFill>
              </a:rPr>
              <a:t>, </a:t>
            </a:r>
            <a:r>
              <a:rPr lang="en-GB" sz="600" dirty="0" err="1">
                <a:solidFill>
                  <a:srgbClr val="FFFFFF"/>
                </a:solidFill>
              </a:rPr>
              <a:t>FoundationOne</a:t>
            </a:r>
            <a:r>
              <a:rPr lang="en-GB" sz="600" baseline="30000" dirty="0">
                <a:solidFill>
                  <a:srgbClr val="FFFFFF"/>
                </a:solidFill>
              </a:rPr>
              <a:t>®</a:t>
            </a:r>
            <a:r>
              <a:rPr lang="en-GB" sz="600" dirty="0">
                <a:solidFill>
                  <a:srgbClr val="FFFFFF"/>
                </a:solidFill>
              </a:rPr>
              <a:t>, and </a:t>
            </a:r>
            <a:r>
              <a:rPr lang="en-GB" sz="600" dirty="0" err="1">
                <a:solidFill>
                  <a:srgbClr val="FFFFFF"/>
                </a:solidFill>
              </a:rPr>
              <a:t>FoundationACT</a:t>
            </a:r>
            <a:r>
              <a:rPr lang="en-GB" sz="600" baseline="30000" dirty="0">
                <a:solidFill>
                  <a:srgbClr val="FFFFFF"/>
                </a:solidFill>
              </a:rPr>
              <a:t> ®</a:t>
            </a:r>
            <a:r>
              <a:rPr lang="en-GB" sz="600" dirty="0">
                <a:solidFill>
                  <a:srgbClr val="FFFFFF"/>
                </a:solidFill>
              </a:rPr>
              <a:t> are registered trademarks of Foundation Medicine, Inc. Roche is the licensed distributor of Foundation Medicine products outside of the United States</a:t>
            </a:r>
          </a:p>
          <a:p>
            <a:pPr defTabSz="913073"/>
            <a:r>
              <a:rPr lang="en-GB" sz="600" dirty="0">
                <a:solidFill>
                  <a:srgbClr val="FFFFFF"/>
                </a:solidFill>
              </a:rPr>
              <a:t>NP/</a:t>
            </a:r>
            <a:r>
              <a:rPr lang="en-GB" sz="600" dirty="0" err="1">
                <a:solidFill>
                  <a:srgbClr val="FFFFFF"/>
                </a:solidFill>
              </a:rPr>
              <a:t>FoundM</a:t>
            </a:r>
            <a:r>
              <a:rPr lang="en-GB" sz="600" dirty="0">
                <a:solidFill>
                  <a:srgbClr val="FFFFFF"/>
                </a:solidFill>
              </a:rPr>
              <a:t>/1810/0012</a:t>
            </a:r>
          </a:p>
        </p:txBody>
      </p:sp>
    </p:spTree>
    <p:extLst>
      <p:ext uri="{BB962C8B-B14F-4D97-AF65-F5344CB8AC3E}">
        <p14:creationId xmlns:p14="http://schemas.microsoft.com/office/powerpoint/2010/main" val="26383349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itle Slide Sea">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2" name="Datumsplatzhalter 1"/>
          <p:cNvSpPr>
            <a:spLocks noGrp="1"/>
          </p:cNvSpPr>
          <p:nvPr>
            <p:ph type="dt" sz="half" idx="10"/>
          </p:nvPr>
        </p:nvSpPr>
        <p:spPr>
          <a:xfrm>
            <a:off x="722710" y="3902143"/>
            <a:ext cx="1731256" cy="241198"/>
          </a:xfrm>
          <a:prstGeom prst="rect">
            <a:avLst/>
          </a:prstGeom>
        </p:spPr>
        <p:txBody>
          <a:bodyPr lIns="0" tIns="0" rIns="0" bIns="0"/>
          <a:lstStyle>
            <a:lvl1pPr>
              <a:defRPr sz="1400">
                <a:solidFill>
                  <a:schemeClr val="bg1"/>
                </a:solidFill>
              </a:defRPr>
            </a:lvl1pPr>
          </a:lstStyle>
          <a:p>
            <a:pPr defTabSz="913073"/>
            <a:fld id="{BFDC9B24-DD16-5B48-83F0-8123A10EF7F2}" type="datetime1">
              <a:rPr lang="de-DE" smtClean="0">
                <a:solidFill>
                  <a:srgbClr val="FFFFFF"/>
                </a:solidFill>
              </a:rPr>
              <a:pPr defTabSz="913073"/>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0" y="3603022"/>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313" marR="0" lvl="0" indent="-214313" algn="l" defTabSz="914400" rtl="0" eaLnBrk="0" fontAlgn="base" latinLnBrk="0" hangingPunct="0">
              <a:lnSpc>
                <a:spcPct val="100000"/>
              </a:lnSpc>
              <a:spcBef>
                <a:spcPct val="75000"/>
              </a:spcBef>
              <a:spcAft>
                <a:spcPct val="0"/>
              </a:spcAft>
              <a:buClrTx/>
              <a:buSzPct val="100000"/>
              <a:tabLst/>
              <a:defRPr/>
            </a:pPr>
            <a:r>
              <a:rPr lang="de-DE" dirty="0"/>
              <a:t>Name</a:t>
            </a:r>
            <a:r>
              <a:rPr lang="de-DE"/>
              <a:t>, Title</a:t>
            </a:r>
            <a:endParaRPr lang="de-DE" dirty="0"/>
          </a:p>
        </p:txBody>
      </p:sp>
      <p:sp>
        <p:nvSpPr>
          <p:cNvPr id="13" name="Text Placeholder 2"/>
          <p:cNvSpPr>
            <a:spLocks noGrp="1"/>
          </p:cNvSpPr>
          <p:nvPr>
            <p:ph type="body" idx="1" hasCustomPrompt="1"/>
          </p:nvPr>
        </p:nvSpPr>
        <p:spPr>
          <a:xfrm>
            <a:off x="722710" y="3011956"/>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add subtitle</a:t>
            </a:r>
          </a:p>
        </p:txBody>
      </p:sp>
      <p:sp>
        <p:nvSpPr>
          <p:cNvPr id="18" name="Title 1"/>
          <p:cNvSpPr>
            <a:spLocks noGrp="1"/>
          </p:cNvSpPr>
          <p:nvPr>
            <p:ph type="title" hasCustomPrompt="1"/>
          </p:nvPr>
        </p:nvSpPr>
        <p:spPr>
          <a:xfrm>
            <a:off x="722710" y="2176193"/>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4" name="Bild 13"/>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
        <p:nvSpPr>
          <p:cNvPr id="15" name="Rectangle 5"/>
          <p:cNvSpPr/>
          <p:nvPr userDrawn="1"/>
        </p:nvSpPr>
        <p:spPr>
          <a:xfrm>
            <a:off x="722710" y="4880014"/>
            <a:ext cx="3760387" cy="92333"/>
          </a:xfrm>
          <a:prstGeom prst="rect">
            <a:avLst/>
          </a:prstGeom>
        </p:spPr>
        <p:txBody>
          <a:bodyPr wrap="square" lIns="0" tIns="0" rIns="0" bIns="0">
            <a:spAutoFit/>
          </a:bodyPr>
          <a:lstStyle/>
          <a:p>
            <a:pPr defTabSz="707924"/>
            <a:r>
              <a:rPr lang="en-GB" sz="600" dirty="0">
                <a:solidFill>
                  <a:srgbClr val="FFFFFF"/>
                </a:solidFill>
                <a:ea typeface="Imago" charset="0"/>
                <a:cs typeface="Imago" charset="0"/>
              </a:rPr>
              <a:t>Confidential – Strictly for Internal Use</a:t>
            </a:r>
          </a:p>
        </p:txBody>
      </p:sp>
    </p:spTree>
    <p:extLst>
      <p:ext uri="{BB962C8B-B14F-4D97-AF65-F5344CB8AC3E}">
        <p14:creationId xmlns:p14="http://schemas.microsoft.com/office/powerpoint/2010/main" val="56335161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ppendix Slate">
    <p:spTree>
      <p:nvGrpSpPr>
        <p:cNvPr id="1" name=""/>
        <p:cNvGrpSpPr/>
        <p:nvPr/>
      </p:nvGrpSpPr>
      <p:grpSpPr>
        <a:xfrm>
          <a:off x="0" y="0"/>
          <a:ext cx="0" cy="0"/>
          <a:chOff x="0" y="0"/>
          <a:chExt cx="0" cy="0"/>
        </a:xfrm>
      </p:grpSpPr>
      <p:sp>
        <p:nvSpPr>
          <p:cNvPr id="7" name="Rectangle 6"/>
          <p:cNvSpPr/>
          <p:nvPr userDrawn="1"/>
        </p:nvSpPr>
        <p:spPr>
          <a:xfrm>
            <a:off x="0" y="0"/>
            <a:ext cx="402280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073"/>
            <a:endParaRPr lang="en-US" dirty="0">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900" indent="-34290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0"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900" indent="0">
              <a:buNone/>
              <a:defRPr sz="4100" b="1" i="1">
                <a:solidFill>
                  <a:schemeClr val="bg1"/>
                </a:solidFill>
                <a:latin typeface="Georgia" charset="0"/>
                <a:ea typeface="Georgia" charset="0"/>
                <a:cs typeface="Georgia" charset="0"/>
              </a:defRPr>
            </a:lvl2pPr>
            <a:lvl3pPr marL="685800" indent="0">
              <a:buNone/>
              <a:defRPr sz="4100" b="1" i="1">
                <a:solidFill>
                  <a:schemeClr val="bg1"/>
                </a:solidFill>
                <a:latin typeface="Georgia" charset="0"/>
                <a:ea typeface="Georgia" charset="0"/>
                <a:cs typeface="Georgia" charset="0"/>
              </a:defRPr>
            </a:lvl3pPr>
            <a:lvl4pPr marL="1028700" indent="0">
              <a:buNone/>
              <a:defRPr sz="4100" b="1" i="1">
                <a:solidFill>
                  <a:schemeClr val="bg1"/>
                </a:solidFill>
                <a:latin typeface="Georgia" charset="0"/>
                <a:ea typeface="Georgia" charset="0"/>
                <a:cs typeface="Georgia" charset="0"/>
              </a:defRPr>
            </a:lvl4pPr>
            <a:lvl5pPr marL="1371600" indent="0">
              <a:buNone/>
              <a:defRPr sz="4100" b="1" i="1">
                <a:solidFill>
                  <a:schemeClr val="bg1"/>
                </a:solidFill>
                <a:latin typeface="Georgia" charset="0"/>
                <a:ea typeface="Georgia" charset="0"/>
                <a:cs typeface="Georgia" charset="0"/>
              </a:defRPr>
            </a:lvl5pPr>
          </a:lstStyle>
          <a:p>
            <a:pPr lvl="0"/>
            <a:r>
              <a:rPr lang="en-US" dirty="0"/>
              <a:t>Title</a:t>
            </a:r>
          </a:p>
        </p:txBody>
      </p:sp>
    </p:spTree>
    <p:extLst>
      <p:ext uri="{BB962C8B-B14F-4D97-AF65-F5344CB8AC3E}">
        <p14:creationId xmlns:p14="http://schemas.microsoft.com/office/powerpoint/2010/main" val="6267877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ppendix Fire">
    <p:spTree>
      <p:nvGrpSpPr>
        <p:cNvPr id="1" name=""/>
        <p:cNvGrpSpPr/>
        <p:nvPr/>
      </p:nvGrpSpPr>
      <p:grpSpPr>
        <a:xfrm>
          <a:off x="0" y="0"/>
          <a:ext cx="0" cy="0"/>
          <a:chOff x="0" y="0"/>
          <a:chExt cx="0" cy="0"/>
        </a:xfrm>
      </p:grpSpPr>
      <p:sp>
        <p:nvSpPr>
          <p:cNvPr id="7" name="Rectangle 6"/>
          <p:cNvSpPr/>
          <p:nvPr userDrawn="1"/>
        </p:nvSpPr>
        <p:spPr>
          <a:xfrm>
            <a:off x="0" y="0"/>
            <a:ext cx="40228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073"/>
            <a:endParaRPr lang="en-US" dirty="0">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900" indent="-34290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0"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900" indent="0">
              <a:buNone/>
              <a:defRPr sz="4100" b="1" i="1">
                <a:solidFill>
                  <a:schemeClr val="bg1"/>
                </a:solidFill>
                <a:latin typeface="Georgia" charset="0"/>
                <a:ea typeface="Georgia" charset="0"/>
                <a:cs typeface="Georgia" charset="0"/>
              </a:defRPr>
            </a:lvl2pPr>
            <a:lvl3pPr marL="685800" indent="0">
              <a:buNone/>
              <a:defRPr sz="4100" b="1" i="1">
                <a:solidFill>
                  <a:schemeClr val="bg1"/>
                </a:solidFill>
                <a:latin typeface="Georgia" charset="0"/>
                <a:ea typeface="Georgia" charset="0"/>
                <a:cs typeface="Georgia" charset="0"/>
              </a:defRPr>
            </a:lvl3pPr>
            <a:lvl4pPr marL="1028700" indent="0">
              <a:buNone/>
              <a:defRPr sz="4100" b="1" i="1">
                <a:solidFill>
                  <a:schemeClr val="bg1"/>
                </a:solidFill>
                <a:latin typeface="Georgia" charset="0"/>
                <a:ea typeface="Georgia" charset="0"/>
                <a:cs typeface="Georgia" charset="0"/>
              </a:defRPr>
            </a:lvl4pPr>
            <a:lvl5pPr marL="1371600" indent="0">
              <a:buNone/>
              <a:defRPr sz="4100" b="1" i="1">
                <a:solidFill>
                  <a:schemeClr val="bg1"/>
                </a:solidFill>
                <a:latin typeface="Georgia" charset="0"/>
                <a:ea typeface="Georgia" charset="0"/>
                <a:cs typeface="Georgia" charset="0"/>
              </a:defRPr>
            </a:lvl5pPr>
          </a:lstStyle>
          <a:p>
            <a:pPr lvl="0"/>
            <a:r>
              <a:rPr lang="en-US" dirty="0"/>
              <a:t>Title</a:t>
            </a:r>
          </a:p>
        </p:txBody>
      </p:sp>
    </p:spTree>
    <p:extLst>
      <p:ext uri="{BB962C8B-B14F-4D97-AF65-F5344CB8AC3E}">
        <p14:creationId xmlns:p14="http://schemas.microsoft.com/office/powerpoint/2010/main" val="34973209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ppendix Sea">
    <p:spTree>
      <p:nvGrpSpPr>
        <p:cNvPr id="1" name=""/>
        <p:cNvGrpSpPr/>
        <p:nvPr/>
      </p:nvGrpSpPr>
      <p:grpSpPr>
        <a:xfrm>
          <a:off x="0" y="0"/>
          <a:ext cx="0" cy="0"/>
          <a:chOff x="0" y="0"/>
          <a:chExt cx="0" cy="0"/>
        </a:xfrm>
      </p:grpSpPr>
      <p:sp>
        <p:nvSpPr>
          <p:cNvPr id="7" name="Rectangle 6"/>
          <p:cNvSpPr/>
          <p:nvPr userDrawn="1"/>
        </p:nvSpPr>
        <p:spPr>
          <a:xfrm>
            <a:off x="0" y="0"/>
            <a:ext cx="402280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3073"/>
            <a:endParaRPr lang="en-US" dirty="0">
              <a:solidFill>
                <a:srgbClr val="FFFFFF"/>
              </a:solidFill>
              <a:latin typeface="GT Sectra Regular"/>
            </a:endParaRPr>
          </a:p>
        </p:txBody>
      </p:sp>
      <p:sp>
        <p:nvSpPr>
          <p:cNvPr id="12" name="Text Placeholder 11"/>
          <p:cNvSpPr>
            <a:spLocks noGrp="1"/>
          </p:cNvSpPr>
          <p:nvPr>
            <p:ph type="body" sz="quarter" idx="10" hasCustomPrompt="1"/>
          </p:nvPr>
        </p:nvSpPr>
        <p:spPr>
          <a:xfrm>
            <a:off x="628650"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900" indent="0">
              <a:buNone/>
              <a:defRPr sz="4100" b="1" i="1">
                <a:solidFill>
                  <a:schemeClr val="bg1"/>
                </a:solidFill>
                <a:latin typeface="Georgia" charset="0"/>
                <a:ea typeface="Georgia" charset="0"/>
                <a:cs typeface="Georgia" charset="0"/>
              </a:defRPr>
            </a:lvl2pPr>
            <a:lvl3pPr marL="685800" indent="0">
              <a:buNone/>
              <a:defRPr sz="4100" b="1" i="1">
                <a:solidFill>
                  <a:schemeClr val="bg1"/>
                </a:solidFill>
                <a:latin typeface="Georgia" charset="0"/>
                <a:ea typeface="Georgia" charset="0"/>
                <a:cs typeface="Georgia" charset="0"/>
              </a:defRPr>
            </a:lvl3pPr>
            <a:lvl4pPr marL="1028700" indent="0">
              <a:buNone/>
              <a:defRPr sz="4100" b="1" i="1">
                <a:solidFill>
                  <a:schemeClr val="bg1"/>
                </a:solidFill>
                <a:latin typeface="Georgia" charset="0"/>
                <a:ea typeface="Georgia" charset="0"/>
                <a:cs typeface="Georgia" charset="0"/>
              </a:defRPr>
            </a:lvl4pPr>
            <a:lvl5pPr marL="1371600" indent="0">
              <a:buNone/>
              <a:defRPr sz="4100" b="1" i="1">
                <a:solidFill>
                  <a:schemeClr val="bg1"/>
                </a:solidFill>
                <a:latin typeface="Georgia" charset="0"/>
                <a:ea typeface="Georgia" charset="0"/>
                <a:cs typeface="Georgia" charset="0"/>
              </a:defRPr>
            </a:lvl5pPr>
          </a:lstStyle>
          <a:p>
            <a:pPr lvl="0"/>
            <a:r>
              <a:rPr lang="en-US" dirty="0"/>
              <a:t>Title</a:t>
            </a: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900" indent="-34290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Tree>
    <p:extLst>
      <p:ext uri="{BB962C8B-B14F-4D97-AF65-F5344CB8AC3E}">
        <p14:creationId xmlns:p14="http://schemas.microsoft.com/office/powerpoint/2010/main" val="26714403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7108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Section Slide Slate">
    <p:spTree>
      <p:nvGrpSpPr>
        <p:cNvPr id="1" name=""/>
        <p:cNvGrpSpPr/>
        <p:nvPr/>
      </p:nvGrpSpPr>
      <p:grpSpPr>
        <a:xfrm>
          <a:off x="0" y="0"/>
          <a:ext cx="0" cy="0"/>
          <a:chOff x="0" y="0"/>
          <a:chExt cx="0" cy="0"/>
        </a:xfrm>
      </p:grpSpPr>
      <p:sp>
        <p:nvSpPr>
          <p:cNvPr id="9" name="Rechteck 8"/>
          <p:cNvSpPr/>
          <p:nvPr userDrawn="1"/>
        </p:nvSpPr>
        <p:spPr bwMode="auto">
          <a:xfrm>
            <a:off x="0" y="0"/>
            <a:ext cx="9144000" cy="51435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sp>
        <p:nvSpPr>
          <p:cNvPr id="14" name="Text Placeholder 2"/>
          <p:cNvSpPr>
            <a:spLocks noGrp="1"/>
          </p:cNvSpPr>
          <p:nvPr>
            <p:ph type="body" idx="1" hasCustomPrompt="1"/>
          </p:nvPr>
        </p:nvSpPr>
        <p:spPr>
          <a:xfrm>
            <a:off x="722710" y="3317876"/>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CH" dirty="0"/>
              <a:t>CLICK TO ADD SUBTITLE</a:t>
            </a:r>
            <a:endParaRPr lang="en-US" dirty="0"/>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7" name="Title 1"/>
          <p:cNvSpPr>
            <a:spLocks noGrp="1"/>
          </p:cNvSpPr>
          <p:nvPr>
            <p:ph type="title" hasCustomPrompt="1"/>
          </p:nvPr>
        </p:nvSpPr>
        <p:spPr>
          <a:xfrm>
            <a:off x="722710" y="2180034"/>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
        <p:nvSpPr>
          <p:cNvPr id="8" name="Rectangle 5">
            <a:extLst>
              <a:ext uri="{FF2B5EF4-FFF2-40B4-BE49-F238E27FC236}">
                <a16:creationId xmlns:a16="http://schemas.microsoft.com/office/drawing/2014/main" id="{1B1E9214-016B-498E-B673-FDE4C65205A2}"/>
              </a:ext>
            </a:extLst>
          </p:cNvPr>
          <p:cNvSpPr/>
          <p:nvPr userDrawn="1"/>
        </p:nvSpPr>
        <p:spPr>
          <a:xfrm>
            <a:off x="722710" y="4880014"/>
            <a:ext cx="3760387" cy="92333"/>
          </a:xfrm>
          <a:prstGeom prst="rect">
            <a:avLst/>
          </a:prstGeom>
        </p:spPr>
        <p:txBody>
          <a:bodyPr wrap="square" lIns="0" tIns="0" rIns="0" bIns="0">
            <a:spAutoFit/>
          </a:bodyPr>
          <a:lstStyle/>
          <a:p>
            <a:pPr defTabSz="707924"/>
            <a:r>
              <a:rPr lang="en-GB" sz="600" dirty="0">
                <a:solidFill>
                  <a:srgbClr val="FFFFFF"/>
                </a:solidFill>
                <a:ea typeface="Imago" charset="0"/>
                <a:cs typeface="Imago" charset="0"/>
              </a:rPr>
              <a:t>Confidential – Strictly for Internal Use</a:t>
            </a:r>
          </a:p>
        </p:txBody>
      </p:sp>
    </p:spTree>
    <p:extLst>
      <p:ext uri="{BB962C8B-B14F-4D97-AF65-F5344CB8AC3E}">
        <p14:creationId xmlns:p14="http://schemas.microsoft.com/office/powerpoint/2010/main" val="4387450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12"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13" name="Title 12"/>
          <p:cNvSpPr>
            <a:spLocks noGrp="1"/>
          </p:cNvSpPr>
          <p:nvPr>
            <p:ph type="title" hasCustomPrompt="1"/>
          </p:nvPr>
        </p:nvSpPr>
        <p:spPr/>
        <p:txBody>
          <a:bodyPr/>
          <a:lstStyle>
            <a:lvl1pPr>
              <a:defRPr i="0"/>
            </a:lvl1pPr>
          </a:lstStyle>
          <a:p>
            <a:r>
              <a:rPr lang="en-US" dirty="0"/>
              <a:t>Click to add title</a:t>
            </a:r>
          </a:p>
        </p:txBody>
      </p:sp>
    </p:spTree>
    <p:extLst>
      <p:ext uri="{BB962C8B-B14F-4D97-AF65-F5344CB8AC3E}">
        <p14:creationId xmlns:p14="http://schemas.microsoft.com/office/powerpoint/2010/main" val="337925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e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202D0CF-664C-0A4C-BD7E-20EAA7EADCC1}" type="slidenum">
              <a:rPr lang="de-DE" smtClean="0"/>
              <a:pPr/>
              <a:t>‹#›</a:t>
            </a:fld>
            <a:endParaRPr lang="de-DE"/>
          </a:p>
        </p:txBody>
      </p:sp>
      <p:sp>
        <p:nvSpPr>
          <p:cNvPr id="10"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Columns (Slate)">
    <p:spTree>
      <p:nvGrpSpPr>
        <p:cNvPr id="1" name=""/>
        <p:cNvGrpSpPr/>
        <p:nvPr/>
      </p:nvGrpSpPr>
      <p:grpSpPr>
        <a:xfrm>
          <a:off x="0" y="0"/>
          <a:ext cx="0" cy="0"/>
          <a:chOff x="0" y="0"/>
          <a:chExt cx="0" cy="0"/>
        </a:xfrm>
      </p:grpSpPr>
      <p:cxnSp>
        <p:nvCxnSpPr>
          <p:cNvPr id="8" name="Straight Connector 7"/>
          <p:cNvCxnSpPr/>
          <p:nvPr/>
        </p:nvCxnSpPr>
        <p:spPr>
          <a:xfrm>
            <a:off x="388144" y="1148560"/>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6" y="1148560"/>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6" y="1872123"/>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3"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18" name="Title 12"/>
          <p:cNvSpPr>
            <a:spLocks noGrp="1"/>
          </p:cNvSpPr>
          <p:nvPr>
            <p:ph type="title" hasCustomPrompt="1"/>
          </p:nvPr>
        </p:nvSpPr>
        <p:spPr>
          <a:xfrm>
            <a:off x="388143" y="317162"/>
            <a:ext cx="7381229" cy="285750"/>
          </a:xfrm>
        </p:spPr>
        <p:txBody>
          <a:bodyPr/>
          <a:lstStyle>
            <a:lvl1pPr>
              <a:defRPr i="0"/>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9" name="Text Placeholder 26"/>
          <p:cNvSpPr>
            <a:spLocks noGrp="1"/>
          </p:cNvSpPr>
          <p:nvPr>
            <p:ph type="body" sz="quarter" idx="21" hasCustomPrompt="1"/>
          </p:nvPr>
        </p:nvSpPr>
        <p:spPr>
          <a:xfrm>
            <a:off x="4833257"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30" name="Text Placeholder 26"/>
          <p:cNvSpPr>
            <a:spLocks noGrp="1"/>
          </p:cNvSpPr>
          <p:nvPr>
            <p:ph type="body" sz="quarter" idx="22" hasCustomPrompt="1"/>
          </p:nvPr>
        </p:nvSpPr>
        <p:spPr>
          <a:xfrm>
            <a:off x="388144"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3"/>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quarter" idx="35"/>
          </p:nvPr>
        </p:nvSpPr>
        <p:spPr>
          <a:xfrm>
            <a:off x="4838019" y="2028683"/>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74346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Columns (Slate)">
    <p:spTree>
      <p:nvGrpSpPr>
        <p:cNvPr id="1" name=""/>
        <p:cNvGrpSpPr/>
        <p:nvPr/>
      </p:nvGrpSpPr>
      <p:grpSpPr>
        <a:xfrm>
          <a:off x="0" y="0"/>
          <a:ext cx="0" cy="0"/>
          <a:chOff x="0" y="0"/>
          <a:chExt cx="0" cy="0"/>
        </a:xfrm>
      </p:grpSpPr>
      <p:cxnSp>
        <p:nvCxnSpPr>
          <p:cNvPr id="8" name="Straight Connector 7"/>
          <p:cNvCxnSpPr/>
          <p:nvPr/>
        </p:nvCxnSpPr>
        <p:spPr>
          <a:xfrm>
            <a:off x="388144"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41"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41"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12"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12"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84"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84"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2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3" y="317162"/>
            <a:ext cx="7381229" cy="285750"/>
          </a:xfrm>
        </p:spPr>
        <p:txBody>
          <a:bodyPr/>
          <a:lstStyle>
            <a:lvl1pPr>
              <a:defRPr i="0"/>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41" name="Text Placeholder 26"/>
          <p:cNvSpPr>
            <a:spLocks noGrp="1"/>
          </p:cNvSpPr>
          <p:nvPr>
            <p:ph type="body" sz="quarter" idx="22" hasCustomPrompt="1"/>
          </p:nvPr>
        </p:nvSpPr>
        <p:spPr>
          <a:xfrm>
            <a:off x="38814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6" hasCustomPrompt="1"/>
          </p:nvPr>
        </p:nvSpPr>
        <p:spPr>
          <a:xfrm>
            <a:off x="2591141"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7" hasCustomPrompt="1"/>
          </p:nvPr>
        </p:nvSpPr>
        <p:spPr>
          <a:xfrm>
            <a:off x="4784612"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4" name="Text Placeholder 26"/>
          <p:cNvSpPr>
            <a:spLocks noGrp="1"/>
          </p:cNvSpPr>
          <p:nvPr>
            <p:ph type="body" sz="quarter" idx="28" hasCustomPrompt="1"/>
          </p:nvPr>
        </p:nvSpPr>
        <p:spPr>
          <a:xfrm>
            <a:off x="697808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3"/>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03777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Content 1-3 (Slat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1" name="Content Placeholder 2"/>
          <p:cNvSpPr>
            <a:spLocks noGrp="1"/>
          </p:cNvSpPr>
          <p:nvPr>
            <p:ph sz="half" idx="1"/>
          </p:nvPr>
        </p:nvSpPr>
        <p:spPr>
          <a:xfrm>
            <a:off x="397669" y="1028702"/>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Box 5"/>
          <p:cNvSpPr txBox="1"/>
          <p:nvPr userDrawn="1"/>
        </p:nvSpPr>
        <p:spPr>
          <a:xfrm>
            <a:off x="4950110" y="1239778"/>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1</a:t>
            </a:r>
          </a:p>
        </p:txBody>
      </p:sp>
      <p:sp>
        <p:nvSpPr>
          <p:cNvPr id="33" name="Oval 32"/>
          <p:cNvSpPr/>
          <p:nvPr userDrawn="1"/>
        </p:nvSpPr>
        <p:spPr>
          <a:xfrm>
            <a:off x="4950109" y="125338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4" name="Content Placeholder 3"/>
          <p:cNvSpPr>
            <a:spLocks noGrp="1"/>
          </p:cNvSpPr>
          <p:nvPr>
            <p:ph sz="half" idx="13" hasCustomPrompt="1"/>
          </p:nvPr>
        </p:nvSpPr>
        <p:spPr>
          <a:xfrm>
            <a:off x="5696414" y="1028700"/>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35" name="TextBox 5"/>
          <p:cNvSpPr txBox="1"/>
          <p:nvPr userDrawn="1"/>
        </p:nvSpPr>
        <p:spPr>
          <a:xfrm>
            <a:off x="4950110" y="2532859"/>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2</a:t>
            </a:r>
          </a:p>
        </p:txBody>
      </p:sp>
      <p:sp>
        <p:nvSpPr>
          <p:cNvPr id="36" name="Oval 35"/>
          <p:cNvSpPr/>
          <p:nvPr userDrawn="1"/>
        </p:nvSpPr>
        <p:spPr>
          <a:xfrm>
            <a:off x="4950109" y="254646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7" name="TextBox 5"/>
          <p:cNvSpPr txBox="1"/>
          <p:nvPr userDrawn="1"/>
        </p:nvSpPr>
        <p:spPr>
          <a:xfrm>
            <a:off x="4950110" y="3859025"/>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3</a:t>
            </a:r>
          </a:p>
        </p:txBody>
      </p:sp>
      <p:sp>
        <p:nvSpPr>
          <p:cNvPr id="38" name="Oval 37"/>
          <p:cNvSpPr/>
          <p:nvPr userDrawn="1"/>
        </p:nvSpPr>
        <p:spPr>
          <a:xfrm>
            <a:off x="4950109" y="3872627"/>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9" name="Content Placeholder 3"/>
          <p:cNvSpPr>
            <a:spLocks noGrp="1"/>
          </p:cNvSpPr>
          <p:nvPr>
            <p:ph sz="half" idx="14" hasCustomPrompt="1"/>
          </p:nvPr>
        </p:nvSpPr>
        <p:spPr>
          <a:xfrm>
            <a:off x="5696414" y="3647947"/>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40" name="Content Placeholder 3"/>
          <p:cNvSpPr>
            <a:spLocks noGrp="1"/>
          </p:cNvSpPr>
          <p:nvPr>
            <p:ph sz="half" idx="15" hasCustomPrompt="1"/>
          </p:nvPr>
        </p:nvSpPr>
        <p:spPr>
          <a:xfrm>
            <a:off x="5696414" y="232178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20" name="Text Placeholder 3"/>
          <p:cNvSpPr>
            <a:spLocks noGrp="1"/>
          </p:cNvSpPr>
          <p:nvPr>
            <p:ph type="body" sz="quarter" idx="1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3" y="317162"/>
            <a:ext cx="7381229" cy="285750"/>
          </a:xfrm>
        </p:spPr>
        <p:txBody>
          <a:bodyPr/>
          <a:lstStyle>
            <a:lvl1pPr>
              <a:defRPr i="0"/>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13915289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grpSp>
        <p:nvGrpSpPr>
          <p:cNvPr id="2" name="Gruppierung 37"/>
          <p:cNvGrpSpPr/>
          <p:nvPr userDrawn="1"/>
        </p:nvGrpSpPr>
        <p:grpSpPr>
          <a:xfrm>
            <a:off x="4950109" y="1125241"/>
            <a:ext cx="530352" cy="543954"/>
            <a:chOff x="4950109" y="1125241"/>
            <a:chExt cx="530352" cy="543954"/>
          </a:xfrm>
        </p:grpSpPr>
        <p:sp>
          <p:nvSpPr>
            <p:cNvPr id="39" name="TextBox 5"/>
            <p:cNvSpPr txBox="1"/>
            <p:nvPr userDrawn="1"/>
          </p:nvSpPr>
          <p:spPr>
            <a:xfrm>
              <a:off x="4950110" y="1125241"/>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1</a:t>
              </a:r>
            </a:p>
          </p:txBody>
        </p:sp>
        <p:sp>
          <p:nvSpPr>
            <p:cNvPr id="40" name="Oval 39"/>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grpSp>
      <p:sp>
        <p:nvSpPr>
          <p:cNvPr id="41" name="Content Placeholder 3"/>
          <p:cNvSpPr>
            <a:spLocks noGrp="1"/>
          </p:cNvSpPr>
          <p:nvPr>
            <p:ph sz="half" idx="13" hasCustomPrompt="1"/>
          </p:nvPr>
        </p:nvSpPr>
        <p:spPr>
          <a:xfrm>
            <a:off x="5696414"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grpSp>
        <p:nvGrpSpPr>
          <p:cNvPr id="3" name="Gruppierung 41"/>
          <p:cNvGrpSpPr/>
          <p:nvPr userDrawn="1"/>
        </p:nvGrpSpPr>
        <p:grpSpPr>
          <a:xfrm>
            <a:off x="4950109" y="1864857"/>
            <a:ext cx="530352" cy="543954"/>
            <a:chOff x="4950109" y="1880036"/>
            <a:chExt cx="530352" cy="543954"/>
          </a:xfrm>
        </p:grpSpPr>
        <p:sp>
          <p:nvSpPr>
            <p:cNvPr id="43" name="TextBox 5"/>
            <p:cNvSpPr txBox="1"/>
            <p:nvPr userDrawn="1"/>
          </p:nvSpPr>
          <p:spPr>
            <a:xfrm>
              <a:off x="4950110" y="1880036"/>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2</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grpSp>
      <p:grpSp>
        <p:nvGrpSpPr>
          <p:cNvPr id="4" name="Gruppierung 44"/>
          <p:cNvGrpSpPr/>
          <p:nvPr userDrawn="1"/>
        </p:nvGrpSpPr>
        <p:grpSpPr>
          <a:xfrm>
            <a:off x="4950109" y="2604473"/>
            <a:ext cx="530352" cy="543954"/>
            <a:chOff x="4950109" y="2634831"/>
            <a:chExt cx="530352" cy="543954"/>
          </a:xfrm>
        </p:grpSpPr>
        <p:sp>
          <p:nvSpPr>
            <p:cNvPr id="46" name="TextBox 5"/>
            <p:cNvSpPr txBox="1"/>
            <p:nvPr userDrawn="1"/>
          </p:nvSpPr>
          <p:spPr>
            <a:xfrm>
              <a:off x="4950110" y="2634831"/>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3</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grpSp>
      <p:sp>
        <p:nvSpPr>
          <p:cNvPr id="48" name="Content Placeholder 3"/>
          <p:cNvSpPr>
            <a:spLocks noGrp="1"/>
          </p:cNvSpPr>
          <p:nvPr>
            <p:ph sz="half" idx="14" hasCustomPrompt="1"/>
          </p:nvPr>
        </p:nvSpPr>
        <p:spPr>
          <a:xfrm>
            <a:off x="5696414"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49" name="Content Placeholder 3"/>
          <p:cNvSpPr>
            <a:spLocks noGrp="1"/>
          </p:cNvSpPr>
          <p:nvPr>
            <p:ph sz="half" idx="15" hasCustomPrompt="1"/>
          </p:nvPr>
        </p:nvSpPr>
        <p:spPr>
          <a:xfrm>
            <a:off x="5696414"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grpSp>
        <p:nvGrpSpPr>
          <p:cNvPr id="5" name="Gruppierung 49"/>
          <p:cNvGrpSpPr/>
          <p:nvPr userDrawn="1"/>
        </p:nvGrpSpPr>
        <p:grpSpPr>
          <a:xfrm>
            <a:off x="4950109" y="3344089"/>
            <a:ext cx="530352" cy="543954"/>
            <a:chOff x="4950109" y="3389626"/>
            <a:chExt cx="530352" cy="543954"/>
          </a:xfrm>
        </p:grpSpPr>
        <p:sp>
          <p:nvSpPr>
            <p:cNvPr id="51" name="TextBox 5"/>
            <p:cNvSpPr txBox="1"/>
            <p:nvPr userDrawn="1"/>
          </p:nvSpPr>
          <p:spPr>
            <a:xfrm>
              <a:off x="4950110" y="3389626"/>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4</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grpSp>
      <p:sp>
        <p:nvSpPr>
          <p:cNvPr id="53" name="Content Placeholder 3"/>
          <p:cNvSpPr>
            <a:spLocks noGrp="1"/>
          </p:cNvSpPr>
          <p:nvPr>
            <p:ph sz="half" idx="16" hasCustomPrompt="1"/>
          </p:nvPr>
        </p:nvSpPr>
        <p:spPr>
          <a:xfrm>
            <a:off x="5696414"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grpSp>
        <p:nvGrpSpPr>
          <p:cNvPr id="6" name="Gruppierung 53"/>
          <p:cNvGrpSpPr/>
          <p:nvPr userDrawn="1"/>
        </p:nvGrpSpPr>
        <p:grpSpPr>
          <a:xfrm>
            <a:off x="4950109" y="4083706"/>
            <a:ext cx="530352" cy="543954"/>
            <a:chOff x="4950109" y="4138658"/>
            <a:chExt cx="530352" cy="543954"/>
          </a:xfrm>
        </p:grpSpPr>
        <p:sp>
          <p:nvSpPr>
            <p:cNvPr id="55" name="TextBox 5"/>
            <p:cNvSpPr txBox="1"/>
            <p:nvPr userDrawn="1"/>
          </p:nvSpPr>
          <p:spPr>
            <a:xfrm>
              <a:off x="4950110" y="4138658"/>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44546A"/>
                  </a:solidFill>
                  <a:latin typeface="GT Sectra Regular"/>
                  <a:ea typeface="Georgia" charset="0"/>
                  <a:cs typeface="Georgia" charset="0"/>
                </a:rPr>
                <a:t>5</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grpSp>
      <p:sp>
        <p:nvSpPr>
          <p:cNvPr id="57" name="Content Placeholder 3"/>
          <p:cNvSpPr>
            <a:spLocks noGrp="1"/>
          </p:cNvSpPr>
          <p:nvPr>
            <p:ph sz="half" idx="17" hasCustomPrompt="1"/>
          </p:nvPr>
        </p:nvSpPr>
        <p:spPr>
          <a:xfrm>
            <a:off x="5696414"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58" name="Content Placeholder 2"/>
          <p:cNvSpPr>
            <a:spLocks noGrp="1"/>
          </p:cNvSpPr>
          <p:nvPr>
            <p:ph sz="half" idx="1"/>
          </p:nvPr>
        </p:nvSpPr>
        <p:spPr>
          <a:xfrm>
            <a:off x="397669" y="1028702"/>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3"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169510056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Section Slide Fire">
    <p:spTree>
      <p:nvGrpSpPr>
        <p:cNvPr id="1" name=""/>
        <p:cNvGrpSpPr/>
        <p:nvPr/>
      </p:nvGrpSpPr>
      <p:grpSpPr>
        <a:xfrm>
          <a:off x="0" y="0"/>
          <a:ext cx="0" cy="0"/>
          <a:chOff x="0" y="0"/>
          <a:chExt cx="0" cy="0"/>
        </a:xfrm>
      </p:grpSpPr>
      <p:sp>
        <p:nvSpPr>
          <p:cNvPr id="9" name="Rechteck 8"/>
          <p:cNvSpPr/>
          <p:nvPr userDrawn="1"/>
        </p:nvSpPr>
        <p:spPr bwMode="auto">
          <a:xfrm>
            <a:off x="0" y="0"/>
            <a:ext cx="9144000" cy="51435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7" name="Text Placeholder 2"/>
          <p:cNvSpPr>
            <a:spLocks noGrp="1"/>
          </p:cNvSpPr>
          <p:nvPr>
            <p:ph type="body" idx="1" hasCustomPrompt="1"/>
          </p:nvPr>
        </p:nvSpPr>
        <p:spPr>
          <a:xfrm>
            <a:off x="722710" y="3317876"/>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CH" dirty="0"/>
              <a:t>CLICK TO ADD SUBTITLE</a:t>
            </a:r>
            <a:endParaRPr lang="en-US" dirty="0"/>
          </a:p>
        </p:txBody>
      </p:sp>
      <p:sp>
        <p:nvSpPr>
          <p:cNvPr id="8" name="Title 1"/>
          <p:cNvSpPr>
            <a:spLocks noGrp="1"/>
          </p:cNvSpPr>
          <p:nvPr>
            <p:ph type="title" hasCustomPrompt="1"/>
          </p:nvPr>
        </p:nvSpPr>
        <p:spPr>
          <a:xfrm>
            <a:off x="722710" y="2180034"/>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
        <p:nvSpPr>
          <p:cNvPr id="11" name="Rectangle 5">
            <a:extLst>
              <a:ext uri="{FF2B5EF4-FFF2-40B4-BE49-F238E27FC236}">
                <a16:creationId xmlns:a16="http://schemas.microsoft.com/office/drawing/2014/main" id="{FB88C83B-D950-41E5-B388-D9B5461CF3A7}"/>
              </a:ext>
            </a:extLst>
          </p:cNvPr>
          <p:cNvSpPr/>
          <p:nvPr userDrawn="1"/>
        </p:nvSpPr>
        <p:spPr>
          <a:xfrm>
            <a:off x="722710" y="4880014"/>
            <a:ext cx="3760387" cy="92333"/>
          </a:xfrm>
          <a:prstGeom prst="rect">
            <a:avLst/>
          </a:prstGeom>
        </p:spPr>
        <p:txBody>
          <a:bodyPr wrap="square" lIns="0" tIns="0" rIns="0" bIns="0">
            <a:spAutoFit/>
          </a:bodyPr>
          <a:lstStyle/>
          <a:p>
            <a:pPr defTabSz="707924"/>
            <a:r>
              <a:rPr lang="en-GB" sz="600" dirty="0">
                <a:solidFill>
                  <a:srgbClr val="FFFFFF"/>
                </a:solidFill>
                <a:ea typeface="Imago" charset="0"/>
                <a:cs typeface="Imago" charset="0"/>
              </a:rPr>
              <a:t>Confidential – Strictly for Internal Use</a:t>
            </a:r>
          </a:p>
        </p:txBody>
      </p:sp>
    </p:spTree>
    <p:extLst>
      <p:ext uri="{BB962C8B-B14F-4D97-AF65-F5344CB8AC3E}">
        <p14:creationId xmlns:p14="http://schemas.microsoft.com/office/powerpoint/2010/main" val="41106585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Content (Fi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9"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dirty="0"/>
              <a:t>Click to add title</a:t>
            </a:r>
          </a:p>
        </p:txBody>
      </p:sp>
      <p:pic>
        <p:nvPicPr>
          <p:cNvPr id="10" name="Bild 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424970765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Columns (Fire)">
    <p:spTree>
      <p:nvGrpSpPr>
        <p:cNvPr id="1" name=""/>
        <p:cNvGrpSpPr/>
        <p:nvPr/>
      </p:nvGrpSpPr>
      <p:grpSpPr>
        <a:xfrm>
          <a:off x="0" y="0"/>
          <a:ext cx="0" cy="0"/>
          <a:chOff x="0" y="0"/>
          <a:chExt cx="0" cy="0"/>
        </a:xfrm>
      </p:grpSpPr>
      <p:cxnSp>
        <p:nvCxnSpPr>
          <p:cNvPr id="8" name="Straight Connector 7"/>
          <p:cNvCxnSpPr/>
          <p:nvPr/>
        </p:nvCxnSpPr>
        <p:spPr>
          <a:xfrm>
            <a:off x="388144" y="1148560"/>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6" y="1148560"/>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6" y="1872123"/>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23"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0"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dirty="0"/>
              <a:t>Click to add title</a:t>
            </a:r>
          </a:p>
        </p:txBody>
      </p:sp>
      <p:pic>
        <p:nvPicPr>
          <p:cNvPr id="17" name="Bild 16"/>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1" name="Text Placeholder 26"/>
          <p:cNvSpPr>
            <a:spLocks noGrp="1"/>
          </p:cNvSpPr>
          <p:nvPr>
            <p:ph type="body" sz="quarter" idx="21" hasCustomPrompt="1"/>
          </p:nvPr>
        </p:nvSpPr>
        <p:spPr>
          <a:xfrm>
            <a:off x="4833257"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26"/>
          <p:cNvSpPr>
            <a:spLocks noGrp="1"/>
          </p:cNvSpPr>
          <p:nvPr>
            <p:ph type="body" sz="quarter" idx="22" hasCustomPrompt="1"/>
          </p:nvPr>
        </p:nvSpPr>
        <p:spPr>
          <a:xfrm>
            <a:off x="388144"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3"/>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quarter" idx="35"/>
          </p:nvPr>
        </p:nvSpPr>
        <p:spPr>
          <a:xfrm>
            <a:off x="4838019" y="2028683"/>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7618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 Columns (Fire)">
    <p:spTree>
      <p:nvGrpSpPr>
        <p:cNvPr id="1" name=""/>
        <p:cNvGrpSpPr/>
        <p:nvPr/>
      </p:nvGrpSpPr>
      <p:grpSpPr>
        <a:xfrm>
          <a:off x="0" y="0"/>
          <a:ext cx="0" cy="0"/>
          <a:chOff x="0" y="0"/>
          <a:chExt cx="0" cy="0"/>
        </a:xfrm>
      </p:grpSpPr>
      <p:cxnSp>
        <p:nvCxnSpPr>
          <p:cNvPr id="8" name="Straight Connector 7"/>
          <p:cNvCxnSpPr/>
          <p:nvPr/>
        </p:nvCxnSpPr>
        <p:spPr>
          <a:xfrm>
            <a:off x="397669"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69"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11"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11"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54"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54"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0"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dirty="0"/>
              <a:t>Click to add title</a:t>
            </a:r>
          </a:p>
        </p:txBody>
      </p:sp>
      <p:pic>
        <p:nvPicPr>
          <p:cNvPr id="22" name="Bild 2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6" name="Text Placeholder 26"/>
          <p:cNvSpPr>
            <a:spLocks noGrp="1"/>
          </p:cNvSpPr>
          <p:nvPr>
            <p:ph type="body" sz="quarter" idx="11" hasCustomPrompt="1"/>
          </p:nvPr>
        </p:nvSpPr>
        <p:spPr>
          <a:xfrm>
            <a:off x="397669"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11"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54"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3"/>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85" y="2028683"/>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54" y="2028683"/>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1447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4 Columns (Fire)">
    <p:spTree>
      <p:nvGrpSpPr>
        <p:cNvPr id="1" name=""/>
        <p:cNvGrpSpPr/>
        <p:nvPr/>
      </p:nvGrpSpPr>
      <p:grpSpPr>
        <a:xfrm>
          <a:off x="0" y="0"/>
          <a:ext cx="0" cy="0"/>
          <a:chOff x="0" y="0"/>
          <a:chExt cx="0" cy="0"/>
        </a:xfrm>
      </p:grpSpPr>
      <p:cxnSp>
        <p:nvCxnSpPr>
          <p:cNvPr id="8" name="Straight Connector 7"/>
          <p:cNvCxnSpPr/>
          <p:nvPr/>
        </p:nvCxnSpPr>
        <p:spPr>
          <a:xfrm>
            <a:off x="388144"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41"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41"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12"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12"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84"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84"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2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40" name="Text Placeholder 26"/>
          <p:cNvSpPr>
            <a:spLocks noGrp="1"/>
          </p:cNvSpPr>
          <p:nvPr>
            <p:ph type="body" sz="quarter" idx="22" hasCustomPrompt="1"/>
          </p:nvPr>
        </p:nvSpPr>
        <p:spPr>
          <a:xfrm>
            <a:off x="38814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1" name="Text Placeholder 26"/>
          <p:cNvSpPr>
            <a:spLocks noGrp="1"/>
          </p:cNvSpPr>
          <p:nvPr>
            <p:ph type="body" sz="quarter" idx="26" hasCustomPrompt="1"/>
          </p:nvPr>
        </p:nvSpPr>
        <p:spPr>
          <a:xfrm>
            <a:off x="2591141"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7" hasCustomPrompt="1"/>
          </p:nvPr>
        </p:nvSpPr>
        <p:spPr>
          <a:xfrm>
            <a:off x="4784612"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8" hasCustomPrompt="1"/>
          </p:nvPr>
        </p:nvSpPr>
        <p:spPr>
          <a:xfrm>
            <a:off x="697808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3"/>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8669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wo Content 1-3 (Fir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9" name="Content Placeholder 2"/>
          <p:cNvSpPr>
            <a:spLocks noGrp="1"/>
          </p:cNvSpPr>
          <p:nvPr>
            <p:ph sz="half" idx="1"/>
          </p:nvPr>
        </p:nvSpPr>
        <p:spPr>
          <a:xfrm>
            <a:off x="397669" y="1028702"/>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Box 5"/>
          <p:cNvSpPr txBox="1"/>
          <p:nvPr userDrawn="1"/>
        </p:nvSpPr>
        <p:spPr>
          <a:xfrm>
            <a:off x="4950110" y="1239778"/>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1</a:t>
            </a:r>
          </a:p>
        </p:txBody>
      </p:sp>
      <p:sp>
        <p:nvSpPr>
          <p:cNvPr id="31" name="Oval 30"/>
          <p:cNvSpPr/>
          <p:nvPr userDrawn="1"/>
        </p:nvSpPr>
        <p:spPr>
          <a:xfrm>
            <a:off x="4950109" y="1253380"/>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2" name="Content Placeholder 3"/>
          <p:cNvSpPr>
            <a:spLocks noGrp="1"/>
          </p:cNvSpPr>
          <p:nvPr>
            <p:ph sz="half" idx="13" hasCustomPrompt="1"/>
          </p:nvPr>
        </p:nvSpPr>
        <p:spPr>
          <a:xfrm>
            <a:off x="5696414" y="1028700"/>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33" name="TextBox 5"/>
          <p:cNvSpPr txBox="1"/>
          <p:nvPr userDrawn="1"/>
        </p:nvSpPr>
        <p:spPr>
          <a:xfrm>
            <a:off x="4950110" y="2532859"/>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2</a:t>
            </a:r>
          </a:p>
        </p:txBody>
      </p:sp>
      <p:sp>
        <p:nvSpPr>
          <p:cNvPr id="34" name="Oval 33"/>
          <p:cNvSpPr/>
          <p:nvPr userDrawn="1"/>
        </p:nvSpPr>
        <p:spPr>
          <a:xfrm>
            <a:off x="4950109" y="254646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5" name="TextBox 5"/>
          <p:cNvSpPr txBox="1"/>
          <p:nvPr userDrawn="1"/>
        </p:nvSpPr>
        <p:spPr>
          <a:xfrm>
            <a:off x="4950110" y="3859025"/>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3</a:t>
            </a:r>
          </a:p>
        </p:txBody>
      </p:sp>
      <p:sp>
        <p:nvSpPr>
          <p:cNvPr id="36" name="Oval 35"/>
          <p:cNvSpPr/>
          <p:nvPr userDrawn="1"/>
        </p:nvSpPr>
        <p:spPr>
          <a:xfrm>
            <a:off x="4950109" y="3872627"/>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7" name="Content Placeholder 3"/>
          <p:cNvSpPr>
            <a:spLocks noGrp="1"/>
          </p:cNvSpPr>
          <p:nvPr>
            <p:ph sz="half" idx="14" hasCustomPrompt="1"/>
          </p:nvPr>
        </p:nvSpPr>
        <p:spPr>
          <a:xfrm>
            <a:off x="5696414" y="3647947"/>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38" name="Content Placeholder 3"/>
          <p:cNvSpPr>
            <a:spLocks noGrp="1"/>
          </p:cNvSpPr>
          <p:nvPr>
            <p:ph sz="half" idx="15" hasCustomPrompt="1"/>
          </p:nvPr>
        </p:nvSpPr>
        <p:spPr>
          <a:xfrm>
            <a:off x="5696414" y="232178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19" name="Text Placeholder 3"/>
          <p:cNvSpPr>
            <a:spLocks noGrp="1"/>
          </p:cNvSpPr>
          <p:nvPr>
            <p:ph type="body" sz="quarter" idx="1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3" y="317162"/>
            <a:ext cx="7381229" cy="285750"/>
          </a:xfrm>
        </p:spPr>
        <p:txBody>
          <a:bodyPr/>
          <a:lstStyle>
            <a:lvl1pPr>
              <a:defRPr>
                <a:solidFill>
                  <a:schemeClr val="accent1"/>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33629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Sea)">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872123"/>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p>
        </p:txBody>
      </p:sp>
      <p:sp>
        <p:nvSpPr>
          <p:cNvPr id="4" name="Foliennummernplatzhalter 3"/>
          <p:cNvSpPr>
            <a:spLocks noGrp="1"/>
          </p:cNvSpPr>
          <p:nvPr userDrawn="1">
            <p:ph type="sldNum" sz="quarter" idx="19"/>
          </p:nvPr>
        </p:nvSpPr>
        <p:spPr/>
        <p:txBody>
          <a:bodyPr/>
          <a:lstStyle/>
          <a:p>
            <a:fld id="{7202D0CF-664C-0A4C-BD7E-20EAA7EADCC1}" type="slidenum">
              <a:rPr lang="de-DE" smtClean="0"/>
              <a:pPr/>
              <a:t>‹#›</a:t>
            </a:fld>
            <a:endParaRPr lang="de-DE"/>
          </a:p>
        </p:txBody>
      </p:sp>
      <p:cxnSp>
        <p:nvCxnSpPr>
          <p:cNvPr id="24" name="Straight Connector 7"/>
          <p:cNvCxnSpPr/>
          <p:nvPr userDrawn="1"/>
        </p:nvCxnSpPr>
        <p:spPr>
          <a:xfrm>
            <a:off x="4833258" y="1148560"/>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872123"/>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8" name="Content Placeholder 2"/>
          <p:cNvSpPr>
            <a:spLocks noGrp="1"/>
          </p:cNvSpPr>
          <p:nvPr>
            <p:ph sz="quarter" idx="34"/>
          </p:nvPr>
        </p:nvSpPr>
        <p:spPr>
          <a:xfrm>
            <a:off x="388143" y="2028685"/>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35"/>
          </p:nvPr>
        </p:nvSpPr>
        <p:spPr>
          <a:xfrm>
            <a:off x="4838019" y="2028685"/>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wo Content 1-5 (Fir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7" name="TextBox 5"/>
          <p:cNvSpPr txBox="1"/>
          <p:nvPr userDrawn="1"/>
        </p:nvSpPr>
        <p:spPr>
          <a:xfrm>
            <a:off x="4950110" y="1125241"/>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1</a:t>
            </a:r>
          </a:p>
        </p:txBody>
      </p:sp>
      <p:sp>
        <p:nvSpPr>
          <p:cNvPr id="38" name="Oval 37"/>
          <p:cNvSpPr/>
          <p:nvPr userDrawn="1"/>
        </p:nvSpPr>
        <p:spPr>
          <a:xfrm>
            <a:off x="4950109" y="1138843"/>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9" name="Content Placeholder 3"/>
          <p:cNvSpPr>
            <a:spLocks noGrp="1"/>
          </p:cNvSpPr>
          <p:nvPr userDrawn="1">
            <p:ph sz="half" idx="13" hasCustomPrompt="1"/>
          </p:nvPr>
        </p:nvSpPr>
        <p:spPr>
          <a:xfrm>
            <a:off x="5696414"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41" name="TextBox 5"/>
          <p:cNvSpPr txBox="1"/>
          <p:nvPr userDrawn="1"/>
        </p:nvSpPr>
        <p:spPr>
          <a:xfrm>
            <a:off x="4950110" y="1864857"/>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2</a:t>
            </a:r>
          </a:p>
        </p:txBody>
      </p:sp>
      <p:sp>
        <p:nvSpPr>
          <p:cNvPr id="42" name="Oval 41"/>
          <p:cNvSpPr/>
          <p:nvPr userDrawn="1"/>
        </p:nvSpPr>
        <p:spPr>
          <a:xfrm>
            <a:off x="4950109" y="1878459"/>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44" name="TextBox 5"/>
          <p:cNvSpPr txBox="1"/>
          <p:nvPr userDrawn="1"/>
        </p:nvSpPr>
        <p:spPr>
          <a:xfrm>
            <a:off x="4950110" y="2604473"/>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3</a:t>
            </a:r>
          </a:p>
        </p:txBody>
      </p:sp>
      <p:sp>
        <p:nvSpPr>
          <p:cNvPr id="45" name="Oval 44"/>
          <p:cNvSpPr/>
          <p:nvPr userDrawn="1"/>
        </p:nvSpPr>
        <p:spPr>
          <a:xfrm>
            <a:off x="4950109" y="2618075"/>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46" name="Content Placeholder 3"/>
          <p:cNvSpPr>
            <a:spLocks noGrp="1"/>
          </p:cNvSpPr>
          <p:nvPr userDrawn="1">
            <p:ph sz="half" idx="14" hasCustomPrompt="1"/>
          </p:nvPr>
        </p:nvSpPr>
        <p:spPr>
          <a:xfrm>
            <a:off x="5696414"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47" name="Content Placeholder 3"/>
          <p:cNvSpPr>
            <a:spLocks noGrp="1"/>
          </p:cNvSpPr>
          <p:nvPr userDrawn="1">
            <p:ph sz="half" idx="15" hasCustomPrompt="1"/>
          </p:nvPr>
        </p:nvSpPr>
        <p:spPr>
          <a:xfrm>
            <a:off x="5696414"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49" name="TextBox 5"/>
          <p:cNvSpPr txBox="1"/>
          <p:nvPr userDrawn="1"/>
        </p:nvSpPr>
        <p:spPr>
          <a:xfrm>
            <a:off x="4950110" y="3344089"/>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4</a:t>
            </a:r>
          </a:p>
        </p:txBody>
      </p:sp>
      <p:sp>
        <p:nvSpPr>
          <p:cNvPr id="50" name="Oval 49"/>
          <p:cNvSpPr/>
          <p:nvPr userDrawn="1"/>
        </p:nvSpPr>
        <p:spPr>
          <a:xfrm>
            <a:off x="4950109" y="335769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51" name="Content Placeholder 3"/>
          <p:cNvSpPr>
            <a:spLocks noGrp="1"/>
          </p:cNvSpPr>
          <p:nvPr userDrawn="1">
            <p:ph sz="half" idx="16" hasCustomPrompt="1"/>
          </p:nvPr>
        </p:nvSpPr>
        <p:spPr>
          <a:xfrm>
            <a:off x="5696414"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53" name="TextBox 5"/>
          <p:cNvSpPr txBox="1"/>
          <p:nvPr userDrawn="1"/>
        </p:nvSpPr>
        <p:spPr>
          <a:xfrm>
            <a:off x="4950110" y="4083706"/>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FF4C00"/>
                </a:solidFill>
                <a:latin typeface="GT Sectra Regular"/>
                <a:ea typeface="Georgia" charset="0"/>
                <a:cs typeface="Georgia" charset="0"/>
              </a:rPr>
              <a:t>5</a:t>
            </a:r>
          </a:p>
        </p:txBody>
      </p:sp>
      <p:sp>
        <p:nvSpPr>
          <p:cNvPr id="54" name="Oval 53"/>
          <p:cNvSpPr/>
          <p:nvPr userDrawn="1"/>
        </p:nvSpPr>
        <p:spPr>
          <a:xfrm>
            <a:off x="4950109" y="4097308"/>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55" name="Content Placeholder 3"/>
          <p:cNvSpPr>
            <a:spLocks noGrp="1"/>
          </p:cNvSpPr>
          <p:nvPr userDrawn="1">
            <p:ph sz="half" idx="17" hasCustomPrompt="1"/>
          </p:nvPr>
        </p:nvSpPr>
        <p:spPr>
          <a:xfrm>
            <a:off x="5696414"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31" name="Text Placeholder 3"/>
          <p:cNvSpPr>
            <a:spLocks noGrp="1"/>
          </p:cNvSpPr>
          <p:nvPr userDrawn="1">
            <p:ph type="body" sz="quarter" idx="21"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32" name="Title 12"/>
          <p:cNvSpPr>
            <a:spLocks noGrp="1"/>
          </p:cNvSpPr>
          <p:nvPr userDrawn="1">
            <p:ph type="title" hasCustomPrompt="1"/>
          </p:nvPr>
        </p:nvSpPr>
        <p:spPr>
          <a:xfrm>
            <a:off x="388143" y="317162"/>
            <a:ext cx="7381229" cy="285750"/>
          </a:xfrm>
        </p:spPr>
        <p:txBody>
          <a:bodyPr/>
          <a:lstStyle>
            <a:lvl1pPr>
              <a:defRPr>
                <a:solidFill>
                  <a:schemeClr val="accent1"/>
                </a:solidFill>
              </a:defRPr>
            </a:lvl1p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3" name="Content Placeholder 2"/>
          <p:cNvSpPr>
            <a:spLocks noGrp="1"/>
          </p:cNvSpPr>
          <p:nvPr>
            <p:ph sz="half" idx="1"/>
          </p:nvPr>
        </p:nvSpPr>
        <p:spPr>
          <a:xfrm>
            <a:off x="397669" y="1028702"/>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0977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ection Slide Sea">
    <p:spTree>
      <p:nvGrpSpPr>
        <p:cNvPr id="1" name=""/>
        <p:cNvGrpSpPr/>
        <p:nvPr/>
      </p:nvGrpSpPr>
      <p:grpSpPr>
        <a:xfrm>
          <a:off x="0" y="0"/>
          <a:ext cx="0" cy="0"/>
          <a:chOff x="0" y="0"/>
          <a:chExt cx="0" cy="0"/>
        </a:xfrm>
      </p:grpSpPr>
      <p:sp>
        <p:nvSpPr>
          <p:cNvPr id="9" name="Rechteck 8"/>
          <p:cNvSpPr/>
          <p:nvPr userDrawn="1"/>
        </p:nvSpPr>
        <p:spPr bwMode="auto">
          <a:xfrm>
            <a:off x="0" y="0"/>
            <a:ext cx="9144000" cy="51435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8" name="Text Placeholder 2"/>
          <p:cNvSpPr>
            <a:spLocks noGrp="1"/>
          </p:cNvSpPr>
          <p:nvPr>
            <p:ph type="body" idx="1" hasCustomPrompt="1"/>
          </p:nvPr>
        </p:nvSpPr>
        <p:spPr>
          <a:xfrm>
            <a:off x="722710" y="3317876"/>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CH" dirty="0"/>
              <a:t>CLICK TO ADD SUBTITLE</a:t>
            </a:r>
            <a:endParaRPr lang="en-US" dirty="0"/>
          </a:p>
        </p:txBody>
      </p:sp>
      <p:sp>
        <p:nvSpPr>
          <p:cNvPr id="10" name="Title 1"/>
          <p:cNvSpPr>
            <a:spLocks noGrp="1"/>
          </p:cNvSpPr>
          <p:nvPr>
            <p:ph type="title" hasCustomPrompt="1"/>
          </p:nvPr>
        </p:nvSpPr>
        <p:spPr>
          <a:xfrm>
            <a:off x="722710" y="2180034"/>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
        <p:nvSpPr>
          <p:cNvPr id="7" name="Rectangle 5">
            <a:extLst>
              <a:ext uri="{FF2B5EF4-FFF2-40B4-BE49-F238E27FC236}">
                <a16:creationId xmlns:a16="http://schemas.microsoft.com/office/drawing/2014/main" id="{464C903F-A58E-48AF-92E5-1213C3C96DF6}"/>
              </a:ext>
            </a:extLst>
          </p:cNvPr>
          <p:cNvSpPr/>
          <p:nvPr userDrawn="1"/>
        </p:nvSpPr>
        <p:spPr>
          <a:xfrm>
            <a:off x="722710" y="4880014"/>
            <a:ext cx="3760387" cy="92333"/>
          </a:xfrm>
          <a:prstGeom prst="rect">
            <a:avLst/>
          </a:prstGeom>
        </p:spPr>
        <p:txBody>
          <a:bodyPr wrap="square" lIns="0" tIns="0" rIns="0" bIns="0">
            <a:spAutoFit/>
          </a:bodyPr>
          <a:lstStyle/>
          <a:p>
            <a:pPr defTabSz="707924"/>
            <a:r>
              <a:rPr lang="en-GB" sz="600" dirty="0">
                <a:solidFill>
                  <a:srgbClr val="FFFFFF"/>
                </a:solidFill>
                <a:ea typeface="Imago" charset="0"/>
                <a:cs typeface="Imago" charset="0"/>
              </a:rPr>
              <a:t>Confidential – Strictly for Internal Use</a:t>
            </a:r>
          </a:p>
        </p:txBody>
      </p:sp>
    </p:spTree>
    <p:extLst>
      <p:ext uri="{BB962C8B-B14F-4D97-AF65-F5344CB8AC3E}">
        <p14:creationId xmlns:p14="http://schemas.microsoft.com/office/powerpoint/2010/main" val="12879668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Content (Se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0"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dirty="0"/>
              <a:t>Click to add title</a:t>
            </a: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21975090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 Columns (Sea)">
    <p:spTree>
      <p:nvGrpSpPr>
        <p:cNvPr id="1" name=""/>
        <p:cNvGrpSpPr/>
        <p:nvPr/>
      </p:nvGrpSpPr>
      <p:grpSpPr>
        <a:xfrm>
          <a:off x="0" y="0"/>
          <a:ext cx="0" cy="0"/>
          <a:chOff x="0" y="0"/>
          <a:chExt cx="0" cy="0"/>
        </a:xfrm>
      </p:grpSpPr>
      <p:cxnSp>
        <p:nvCxnSpPr>
          <p:cNvPr id="8" name="Straight Connector 7"/>
          <p:cNvCxnSpPr/>
          <p:nvPr/>
        </p:nvCxnSpPr>
        <p:spPr>
          <a:xfrm>
            <a:off x="388144" y="1148560"/>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6" y="1148560"/>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6" y="1872123"/>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6"/>
          <p:cNvSpPr>
            <a:spLocks noGrp="1"/>
          </p:cNvSpPr>
          <p:nvPr>
            <p:ph type="body" sz="quarter" idx="21" hasCustomPrompt="1"/>
          </p:nvPr>
        </p:nvSpPr>
        <p:spPr>
          <a:xfrm>
            <a:off x="4833257"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2" hasCustomPrompt="1"/>
          </p:nvPr>
        </p:nvSpPr>
        <p:spPr>
          <a:xfrm>
            <a:off x="388144" y="1265777"/>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3"/>
          <p:cNvSpPr>
            <a:spLocks noGrp="1"/>
          </p:cNvSpPr>
          <p:nvPr>
            <p:ph type="body" sz="quarter" idx="23"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18" name="Content Placeholder 2"/>
          <p:cNvSpPr>
            <a:spLocks noGrp="1"/>
          </p:cNvSpPr>
          <p:nvPr>
            <p:ph sz="quarter" idx="34"/>
          </p:nvPr>
        </p:nvSpPr>
        <p:spPr>
          <a:xfrm>
            <a:off x="388143" y="2028683"/>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35"/>
          </p:nvPr>
        </p:nvSpPr>
        <p:spPr>
          <a:xfrm>
            <a:off x="4838019" y="2028683"/>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7836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 Columns (Sea)">
    <p:spTree>
      <p:nvGrpSpPr>
        <p:cNvPr id="1" name=""/>
        <p:cNvGrpSpPr/>
        <p:nvPr/>
      </p:nvGrpSpPr>
      <p:grpSpPr>
        <a:xfrm>
          <a:off x="0" y="0"/>
          <a:ext cx="0" cy="0"/>
          <a:chOff x="0" y="0"/>
          <a:chExt cx="0" cy="0"/>
        </a:xfrm>
      </p:grpSpPr>
      <p:cxnSp>
        <p:nvCxnSpPr>
          <p:cNvPr id="8" name="Straight Connector 7"/>
          <p:cNvCxnSpPr/>
          <p:nvPr/>
        </p:nvCxnSpPr>
        <p:spPr>
          <a:xfrm>
            <a:off x="397669"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69"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11"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11"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54"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54"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1" name="Text Placeholder 3"/>
          <p:cNvSpPr>
            <a:spLocks noGrp="1"/>
          </p:cNvSpPr>
          <p:nvPr>
            <p:ph type="body" sz="quarter" idx="18"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4"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dirty="0"/>
              <a:t>Click to add title</a:t>
            </a:r>
          </a:p>
        </p:txBody>
      </p:sp>
      <p:pic>
        <p:nvPicPr>
          <p:cNvPr id="20" name="Bild 1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26" name="Text Placeholder 26"/>
          <p:cNvSpPr>
            <a:spLocks noGrp="1"/>
          </p:cNvSpPr>
          <p:nvPr>
            <p:ph type="body" sz="quarter" idx="11" hasCustomPrompt="1"/>
          </p:nvPr>
        </p:nvSpPr>
        <p:spPr>
          <a:xfrm>
            <a:off x="397669"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11"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54" y="1265777"/>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3"/>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85" y="2028683"/>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54" y="2028683"/>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10036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 Columns (Sea)">
    <p:spTree>
      <p:nvGrpSpPr>
        <p:cNvPr id="1" name=""/>
        <p:cNvGrpSpPr/>
        <p:nvPr/>
      </p:nvGrpSpPr>
      <p:grpSpPr>
        <a:xfrm>
          <a:off x="0" y="0"/>
          <a:ext cx="0" cy="0"/>
          <a:chOff x="0" y="0"/>
          <a:chExt cx="0" cy="0"/>
        </a:xfrm>
      </p:grpSpPr>
      <p:cxnSp>
        <p:nvCxnSpPr>
          <p:cNvPr id="8" name="Straight Connector 7"/>
          <p:cNvCxnSpPr/>
          <p:nvPr/>
        </p:nvCxnSpPr>
        <p:spPr>
          <a:xfrm>
            <a:off x="388144"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44"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7" name="Text Placeholder 26"/>
          <p:cNvSpPr>
            <a:spLocks noGrp="1"/>
          </p:cNvSpPr>
          <p:nvPr>
            <p:ph type="body" sz="quarter" idx="22" hasCustomPrompt="1"/>
          </p:nvPr>
        </p:nvSpPr>
        <p:spPr>
          <a:xfrm>
            <a:off x="38814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29" name="Straight Connector 7"/>
          <p:cNvCxnSpPr/>
          <p:nvPr userDrawn="1"/>
        </p:nvCxnSpPr>
        <p:spPr>
          <a:xfrm>
            <a:off x="2591141"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41"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6"/>
          <p:cNvSpPr>
            <a:spLocks noGrp="1"/>
          </p:cNvSpPr>
          <p:nvPr>
            <p:ph type="body" sz="quarter" idx="26" hasCustomPrompt="1"/>
          </p:nvPr>
        </p:nvSpPr>
        <p:spPr>
          <a:xfrm>
            <a:off x="2591141"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2" name="Straight Connector 7"/>
          <p:cNvCxnSpPr/>
          <p:nvPr userDrawn="1"/>
        </p:nvCxnSpPr>
        <p:spPr>
          <a:xfrm>
            <a:off x="4784612"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12"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Placeholder 26"/>
          <p:cNvSpPr>
            <a:spLocks noGrp="1"/>
          </p:cNvSpPr>
          <p:nvPr>
            <p:ph type="body" sz="quarter" idx="27" hasCustomPrompt="1"/>
          </p:nvPr>
        </p:nvSpPr>
        <p:spPr>
          <a:xfrm>
            <a:off x="4784612"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5" name="Straight Connector 7"/>
          <p:cNvCxnSpPr/>
          <p:nvPr userDrawn="1"/>
        </p:nvCxnSpPr>
        <p:spPr>
          <a:xfrm>
            <a:off x="6978084"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84"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 Placeholder 26"/>
          <p:cNvSpPr>
            <a:spLocks noGrp="1"/>
          </p:cNvSpPr>
          <p:nvPr>
            <p:ph type="body" sz="quarter" idx="28" hasCustomPrompt="1"/>
          </p:nvPr>
        </p:nvSpPr>
        <p:spPr>
          <a:xfrm>
            <a:off x="6978084" y="1265777"/>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407" indent="0">
              <a:buNone/>
              <a:defRPr sz="1500" b="1" i="0">
                <a:solidFill>
                  <a:schemeClr val="accent1"/>
                </a:solidFill>
                <a:latin typeface="Georgia" charset="0"/>
                <a:ea typeface="Georgia" charset="0"/>
                <a:cs typeface="Georgia" charset="0"/>
              </a:defRPr>
            </a:lvl2pPr>
            <a:lvl3pPr marL="684865" indent="0">
              <a:buNone/>
              <a:defRPr sz="1500" b="1" i="0">
                <a:solidFill>
                  <a:schemeClr val="accent1"/>
                </a:solidFill>
                <a:latin typeface="Georgia" charset="0"/>
                <a:ea typeface="Georgia" charset="0"/>
                <a:cs typeface="Georgia" charset="0"/>
              </a:defRPr>
            </a:lvl3pPr>
            <a:lvl4pPr marL="1027298" indent="0">
              <a:buNone/>
              <a:defRPr sz="1500" b="1" i="0">
                <a:solidFill>
                  <a:schemeClr val="accent1"/>
                </a:solidFill>
                <a:latin typeface="Georgia" charset="0"/>
                <a:ea typeface="Georgia" charset="0"/>
                <a:cs typeface="Georgia" charset="0"/>
              </a:defRPr>
            </a:lvl4pPr>
            <a:lvl5pPr marL="1369730"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5" name="Text Placeholder 3"/>
          <p:cNvSpPr>
            <a:spLocks noGrp="1"/>
          </p:cNvSpPr>
          <p:nvPr>
            <p:ph type="body" sz="quarter" idx="2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40" name="Content Placeholder 2"/>
          <p:cNvSpPr>
            <a:spLocks noGrp="1"/>
          </p:cNvSpPr>
          <p:nvPr>
            <p:ph sz="quarter" idx="34"/>
          </p:nvPr>
        </p:nvSpPr>
        <p:spPr>
          <a:xfrm>
            <a:off x="388144" y="2028683"/>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p:cNvSpPr>
            <a:spLocks noGrp="1"/>
          </p:cNvSpPr>
          <p:nvPr>
            <p:ph sz="quarter" idx="35"/>
          </p:nvPr>
        </p:nvSpPr>
        <p:spPr>
          <a:xfrm>
            <a:off x="2595374" y="2028541"/>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2"/>
          <p:cNvSpPr>
            <a:spLocks noGrp="1"/>
          </p:cNvSpPr>
          <p:nvPr>
            <p:ph sz="quarter" idx="36"/>
          </p:nvPr>
        </p:nvSpPr>
        <p:spPr>
          <a:xfrm>
            <a:off x="4784612"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Content Placeholder 2"/>
          <p:cNvSpPr>
            <a:spLocks noGrp="1"/>
          </p:cNvSpPr>
          <p:nvPr>
            <p:ph sz="quarter" idx="37"/>
          </p:nvPr>
        </p:nvSpPr>
        <p:spPr>
          <a:xfrm>
            <a:off x="6978084"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62814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ntent 1-3 (Se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7669" y="1028702"/>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5"/>
          <p:cNvSpPr txBox="1"/>
          <p:nvPr userDrawn="1"/>
        </p:nvSpPr>
        <p:spPr>
          <a:xfrm>
            <a:off x="4950110" y="1239778"/>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ea typeface="Georgia" charset="0"/>
                <a:cs typeface="Georgia" charset="0"/>
              </a:rPr>
              <a:t>1</a:t>
            </a:r>
          </a:p>
        </p:txBody>
      </p:sp>
      <p:sp>
        <p:nvSpPr>
          <p:cNvPr id="14" name="Oval 13"/>
          <p:cNvSpPr/>
          <p:nvPr userDrawn="1"/>
        </p:nvSpPr>
        <p:spPr>
          <a:xfrm>
            <a:off x="4950109" y="1253380"/>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22" name="Content Placeholder 3"/>
          <p:cNvSpPr>
            <a:spLocks noGrp="1"/>
          </p:cNvSpPr>
          <p:nvPr userDrawn="1">
            <p:ph sz="half" idx="13" hasCustomPrompt="1"/>
          </p:nvPr>
        </p:nvSpPr>
        <p:spPr>
          <a:xfrm>
            <a:off x="5696414" y="1028700"/>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23" name="TextBox 5"/>
          <p:cNvSpPr txBox="1"/>
          <p:nvPr userDrawn="1"/>
        </p:nvSpPr>
        <p:spPr>
          <a:xfrm>
            <a:off x="4950110" y="2532859"/>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2</a:t>
            </a:r>
          </a:p>
        </p:txBody>
      </p:sp>
      <p:sp>
        <p:nvSpPr>
          <p:cNvPr id="24" name="Oval 23"/>
          <p:cNvSpPr/>
          <p:nvPr userDrawn="1"/>
        </p:nvSpPr>
        <p:spPr>
          <a:xfrm>
            <a:off x="4950109" y="254646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25" name="TextBox 5"/>
          <p:cNvSpPr txBox="1"/>
          <p:nvPr userDrawn="1"/>
        </p:nvSpPr>
        <p:spPr>
          <a:xfrm>
            <a:off x="4950110" y="3859025"/>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3</a:t>
            </a:r>
          </a:p>
        </p:txBody>
      </p:sp>
      <p:sp>
        <p:nvSpPr>
          <p:cNvPr id="26" name="Oval 25"/>
          <p:cNvSpPr/>
          <p:nvPr userDrawn="1"/>
        </p:nvSpPr>
        <p:spPr>
          <a:xfrm>
            <a:off x="4950109" y="3872627"/>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20" name="Content Placeholder 3"/>
          <p:cNvSpPr>
            <a:spLocks noGrp="1"/>
          </p:cNvSpPr>
          <p:nvPr userDrawn="1">
            <p:ph sz="half" idx="14" hasCustomPrompt="1"/>
          </p:nvPr>
        </p:nvSpPr>
        <p:spPr>
          <a:xfrm>
            <a:off x="5696414" y="3647947"/>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21" name="Content Placeholder 3"/>
          <p:cNvSpPr>
            <a:spLocks noGrp="1"/>
          </p:cNvSpPr>
          <p:nvPr userDrawn="1">
            <p:ph sz="half" idx="15" hasCustomPrompt="1"/>
          </p:nvPr>
        </p:nvSpPr>
        <p:spPr>
          <a:xfrm>
            <a:off x="5696414" y="232178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9" name="Text Placeholder 3"/>
          <p:cNvSpPr>
            <a:spLocks noGrp="1"/>
          </p:cNvSpPr>
          <p:nvPr>
            <p:ph type="body" sz="quarter" idx="19"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29" name="Title 12"/>
          <p:cNvSpPr>
            <a:spLocks noGrp="1"/>
          </p:cNvSpPr>
          <p:nvPr>
            <p:ph type="title" hasCustomPrompt="1"/>
          </p:nvPr>
        </p:nvSpPr>
        <p:spPr>
          <a:xfrm>
            <a:off x="388143" y="317162"/>
            <a:ext cx="7381229" cy="285750"/>
          </a:xfrm>
        </p:spPr>
        <p:txBody>
          <a:bodyPr/>
          <a:lstStyle>
            <a:lvl1pPr>
              <a:defRPr>
                <a:solidFill>
                  <a:schemeClr val="accent2"/>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Tree>
    <p:extLst>
      <p:ext uri="{BB962C8B-B14F-4D97-AF65-F5344CB8AC3E}">
        <p14:creationId xmlns:p14="http://schemas.microsoft.com/office/powerpoint/2010/main" val="273799623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ntent 1-5 (Sea)">
    <p:spTree>
      <p:nvGrpSpPr>
        <p:cNvPr id="1" name=""/>
        <p:cNvGrpSpPr/>
        <p:nvPr/>
      </p:nvGrpSpPr>
      <p:grpSpPr>
        <a:xfrm>
          <a:off x="0" y="0"/>
          <a:ext cx="0" cy="0"/>
          <a:chOff x="0" y="0"/>
          <a:chExt cx="0" cy="0"/>
        </a:xfrm>
      </p:grpSpPr>
      <p:sp>
        <p:nvSpPr>
          <p:cNvPr id="13" name="TextBox 5"/>
          <p:cNvSpPr txBox="1"/>
          <p:nvPr userDrawn="1"/>
        </p:nvSpPr>
        <p:spPr>
          <a:xfrm>
            <a:off x="4950110" y="1125241"/>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22" name="Content Placeholder 3"/>
          <p:cNvSpPr>
            <a:spLocks noGrp="1"/>
          </p:cNvSpPr>
          <p:nvPr userDrawn="1">
            <p:ph sz="half" idx="13" hasCustomPrompt="1"/>
          </p:nvPr>
        </p:nvSpPr>
        <p:spPr>
          <a:xfrm>
            <a:off x="5696414"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23" name="TextBox 5"/>
          <p:cNvSpPr txBox="1"/>
          <p:nvPr userDrawn="1"/>
        </p:nvSpPr>
        <p:spPr>
          <a:xfrm>
            <a:off x="4950110" y="1864857"/>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2</a:t>
            </a:r>
          </a:p>
        </p:txBody>
      </p:sp>
      <p:sp>
        <p:nvSpPr>
          <p:cNvPr id="24" name="Oval 23"/>
          <p:cNvSpPr/>
          <p:nvPr userDrawn="1"/>
        </p:nvSpPr>
        <p:spPr>
          <a:xfrm>
            <a:off x="4950109" y="1878459"/>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25" name="TextBox 5"/>
          <p:cNvSpPr txBox="1"/>
          <p:nvPr userDrawn="1"/>
        </p:nvSpPr>
        <p:spPr>
          <a:xfrm>
            <a:off x="4950110" y="2604473"/>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3</a:t>
            </a:r>
          </a:p>
        </p:txBody>
      </p:sp>
      <p:sp>
        <p:nvSpPr>
          <p:cNvPr id="26" name="Oval 25"/>
          <p:cNvSpPr/>
          <p:nvPr userDrawn="1"/>
        </p:nvSpPr>
        <p:spPr>
          <a:xfrm>
            <a:off x="4950109" y="2618075"/>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27" name="Content Placeholder 3"/>
          <p:cNvSpPr>
            <a:spLocks noGrp="1"/>
          </p:cNvSpPr>
          <p:nvPr userDrawn="1">
            <p:ph sz="half" idx="14" hasCustomPrompt="1"/>
          </p:nvPr>
        </p:nvSpPr>
        <p:spPr>
          <a:xfrm>
            <a:off x="5696414"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28" name="Content Placeholder 3"/>
          <p:cNvSpPr>
            <a:spLocks noGrp="1"/>
          </p:cNvSpPr>
          <p:nvPr userDrawn="1">
            <p:ph sz="half" idx="15" hasCustomPrompt="1"/>
          </p:nvPr>
        </p:nvSpPr>
        <p:spPr>
          <a:xfrm>
            <a:off x="5696414"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17" name="TextBox 5"/>
          <p:cNvSpPr txBox="1"/>
          <p:nvPr userDrawn="1"/>
        </p:nvSpPr>
        <p:spPr>
          <a:xfrm>
            <a:off x="4950110" y="3344089"/>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4</a:t>
            </a:r>
          </a:p>
        </p:txBody>
      </p:sp>
      <p:sp>
        <p:nvSpPr>
          <p:cNvPr id="18" name="Oval 17"/>
          <p:cNvSpPr/>
          <p:nvPr userDrawn="1"/>
        </p:nvSpPr>
        <p:spPr>
          <a:xfrm>
            <a:off x="4950109" y="335769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19" name="Content Placeholder 3"/>
          <p:cNvSpPr>
            <a:spLocks noGrp="1"/>
          </p:cNvSpPr>
          <p:nvPr userDrawn="1">
            <p:ph sz="half" idx="16" hasCustomPrompt="1"/>
          </p:nvPr>
        </p:nvSpPr>
        <p:spPr>
          <a:xfrm>
            <a:off x="5696414"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29" name="TextBox 5"/>
          <p:cNvSpPr txBox="1"/>
          <p:nvPr userDrawn="1"/>
        </p:nvSpPr>
        <p:spPr>
          <a:xfrm>
            <a:off x="4950110" y="4083706"/>
            <a:ext cx="523192" cy="500135"/>
          </a:xfrm>
          <a:prstGeom prst="rect">
            <a:avLst/>
          </a:prstGeom>
          <a:noFill/>
          <a:ln>
            <a:noFill/>
          </a:ln>
        </p:spPr>
        <p:txBody>
          <a:bodyPr wrap="square" lIns="68498" tIns="34289" rIns="68498" bIns="34289" rtlCol="0" anchor="ctr">
            <a:spAutoFit/>
          </a:bodyPr>
          <a:lstStyle/>
          <a:p>
            <a:pPr algn="ctr" defTabSz="684865"/>
            <a:r>
              <a:rPr lang="en-US" sz="2800" b="1" i="1" dirty="0">
                <a:solidFill>
                  <a:srgbClr val="70C3BD"/>
                </a:solidFill>
                <a:latin typeface="GT Sectra Regular"/>
                <a:ea typeface="Georgia" charset="0"/>
                <a:cs typeface="Georgia" charset="0"/>
              </a:rPr>
              <a:t>5</a:t>
            </a:r>
          </a:p>
        </p:txBody>
      </p:sp>
      <p:sp>
        <p:nvSpPr>
          <p:cNvPr id="30" name="Oval 29"/>
          <p:cNvSpPr/>
          <p:nvPr userDrawn="1"/>
        </p:nvSpPr>
        <p:spPr>
          <a:xfrm>
            <a:off x="4950109" y="4097308"/>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865"/>
            <a:endParaRPr lang="en-US" sz="1400" dirty="0">
              <a:solidFill>
                <a:srgbClr val="44546A"/>
              </a:solidFill>
            </a:endParaRPr>
          </a:p>
        </p:txBody>
      </p:sp>
      <p:sp>
        <p:nvSpPr>
          <p:cNvPr id="31" name="Content Placeholder 3"/>
          <p:cNvSpPr>
            <a:spLocks noGrp="1"/>
          </p:cNvSpPr>
          <p:nvPr userDrawn="1">
            <p:ph sz="half" idx="17" hasCustomPrompt="1"/>
          </p:nvPr>
        </p:nvSpPr>
        <p:spPr>
          <a:xfrm>
            <a:off x="5696414"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p:txBody>
      </p:sp>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3" name="Text Placeholder 3"/>
          <p:cNvSpPr>
            <a:spLocks noGrp="1"/>
          </p:cNvSpPr>
          <p:nvPr userDrawn="1">
            <p:ph type="body" sz="quarter" idx="21" hasCustomPrompt="1"/>
          </p:nvPr>
        </p:nvSpPr>
        <p:spPr>
          <a:xfrm>
            <a:off x="397669" y="640725"/>
            <a:ext cx="7371703" cy="287048"/>
          </a:xfrm>
        </p:spPr>
        <p:txBody>
          <a:bodyPr/>
          <a:lstStyle>
            <a:lvl1pPr marL="0" indent="0">
              <a:buNone/>
              <a:defRPr sz="16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dirty="0"/>
              <a:t>Click to add subtitle</a:t>
            </a:r>
          </a:p>
        </p:txBody>
      </p:sp>
      <p:sp>
        <p:nvSpPr>
          <p:cNvPr id="37" name="Title 12"/>
          <p:cNvSpPr>
            <a:spLocks noGrp="1"/>
          </p:cNvSpPr>
          <p:nvPr userDrawn="1">
            <p:ph type="title" hasCustomPrompt="1"/>
          </p:nvPr>
        </p:nvSpPr>
        <p:spPr>
          <a:xfrm>
            <a:off x="388143" y="317162"/>
            <a:ext cx="7381229" cy="285750"/>
          </a:xfrm>
        </p:spPr>
        <p:txBody>
          <a:bodyPr/>
          <a:lstStyle>
            <a:lvl1pPr>
              <a:defRPr>
                <a:solidFill>
                  <a:schemeClr val="accent2"/>
                </a:solidFill>
              </a:defRPr>
            </a:lvl1pPr>
          </a:lstStyle>
          <a:p>
            <a:r>
              <a:rPr lang="en-US" dirty="0"/>
              <a:t>Click to add title</a:t>
            </a:r>
          </a:p>
        </p:txBody>
      </p:sp>
      <p:pic>
        <p:nvPicPr>
          <p:cNvPr id="32" name="Bild 3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7999" y="-2"/>
            <a:ext cx="1016001" cy="816815"/>
          </a:xfrm>
          <a:prstGeom prst="rect">
            <a:avLst/>
          </a:prstGeom>
        </p:spPr>
      </p:pic>
      <p:sp>
        <p:nvSpPr>
          <p:cNvPr id="35" name="Content Placeholder 2"/>
          <p:cNvSpPr>
            <a:spLocks noGrp="1"/>
          </p:cNvSpPr>
          <p:nvPr>
            <p:ph sz="half" idx="1"/>
          </p:nvPr>
        </p:nvSpPr>
        <p:spPr>
          <a:xfrm>
            <a:off x="397669" y="1028702"/>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25030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Thank you (Slat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17" name="Title 1"/>
          <p:cNvSpPr>
            <a:spLocks noGrp="1"/>
          </p:cNvSpPr>
          <p:nvPr>
            <p:ph type="title" hasCustomPrompt="1"/>
          </p:nvPr>
        </p:nvSpPr>
        <p:spPr>
          <a:xfrm>
            <a:off x="722710" y="2176193"/>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Tree>
    <p:extLst>
      <p:ext uri="{BB962C8B-B14F-4D97-AF65-F5344CB8AC3E}">
        <p14:creationId xmlns:p14="http://schemas.microsoft.com/office/powerpoint/2010/main" val="19235858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Thank you (Fire)">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17" name="Title 1"/>
          <p:cNvSpPr>
            <a:spLocks noGrp="1"/>
          </p:cNvSpPr>
          <p:nvPr>
            <p:ph type="title" hasCustomPrompt="1"/>
          </p:nvPr>
        </p:nvSpPr>
        <p:spPr>
          <a:xfrm>
            <a:off x="722710" y="2176193"/>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Tree>
    <p:extLst>
      <p:ext uri="{BB962C8B-B14F-4D97-AF65-F5344CB8AC3E}">
        <p14:creationId xmlns:p14="http://schemas.microsoft.com/office/powerpoint/2010/main" val="2506329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Sea)">
    <p:spTree>
      <p:nvGrpSpPr>
        <p:cNvPr id="1" name=""/>
        <p:cNvGrpSpPr/>
        <p:nvPr/>
      </p:nvGrpSpPr>
      <p:grpSpPr>
        <a:xfrm>
          <a:off x="0" y="0"/>
          <a:ext cx="0" cy="0"/>
          <a:chOff x="0" y="0"/>
          <a:chExt cx="0" cy="0"/>
        </a:xfrm>
      </p:grpSpPr>
      <p:cxnSp>
        <p:nvCxnSpPr>
          <p:cNvPr id="8" name="Straight Connector 7"/>
          <p:cNvCxnSpPr/>
          <p:nvPr/>
        </p:nvCxnSpPr>
        <p:spPr>
          <a:xfrm>
            <a:off x="397683"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83"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23"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23"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68"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68"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p>
        </p:txBody>
      </p:sp>
      <p:sp>
        <p:nvSpPr>
          <p:cNvPr id="7" name="Foliennummernplatzhalter 6"/>
          <p:cNvSpPr>
            <a:spLocks noGrp="1"/>
          </p:cNvSpPr>
          <p:nvPr>
            <p:ph type="sldNum" sz="quarter" idx="31"/>
          </p:nvPr>
        </p:nvSpPr>
        <p:spPr/>
        <p:txBody>
          <a:bodyPr/>
          <a:lstStyle/>
          <a:p>
            <a:fld id="{7202D0CF-664C-0A4C-BD7E-20EAA7EADCC1}" type="slidenum">
              <a:rPr lang="de-DE" smtClean="0"/>
              <a:pPr/>
              <a:t>‹#›</a:t>
            </a:fld>
            <a:endParaRPr lang="de-DE"/>
          </a:p>
        </p:txBody>
      </p:sp>
      <p:sp>
        <p:nvSpPr>
          <p:cNvPr id="21"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4"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20" name="Bild 1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6" name="Text Placeholder 26"/>
          <p:cNvSpPr>
            <a:spLocks noGrp="1"/>
          </p:cNvSpPr>
          <p:nvPr>
            <p:ph type="body" sz="quarter" idx="11" hasCustomPrompt="1"/>
          </p:nvPr>
        </p:nvSpPr>
        <p:spPr>
          <a:xfrm>
            <a:off x="39768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2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68"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4"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90"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60"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Thank you (Sea)">
    <p:spTree>
      <p:nvGrpSpPr>
        <p:cNvPr id="1" name=""/>
        <p:cNvGrpSpPr/>
        <p:nvPr/>
      </p:nvGrpSpPr>
      <p:grpSpPr>
        <a:xfrm>
          <a:off x="0" y="0"/>
          <a:ext cx="0" cy="0"/>
          <a:chOff x="0" y="0"/>
          <a:chExt cx="0" cy="0"/>
        </a:xfrm>
      </p:grpSpPr>
      <p:sp>
        <p:nvSpPr>
          <p:cNvPr id="9" name="Rechteck 8"/>
          <p:cNvSpPr/>
          <p:nvPr userDrawn="1"/>
        </p:nvSpPr>
        <p:spPr bwMode="auto">
          <a:xfrm>
            <a:off x="0" y="2014"/>
            <a:ext cx="9144000" cy="51435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endParaRPr lang="de-DE">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0" y="4413973"/>
            <a:ext cx="2203448" cy="832328"/>
          </a:xfrm>
          <a:prstGeom prst="rect">
            <a:avLst/>
          </a:prstGeom>
        </p:spPr>
      </p:pic>
      <p:sp>
        <p:nvSpPr>
          <p:cNvPr id="17" name="Title 1"/>
          <p:cNvSpPr>
            <a:spLocks noGrp="1"/>
          </p:cNvSpPr>
          <p:nvPr>
            <p:ph type="title" hasCustomPrompt="1"/>
          </p:nvPr>
        </p:nvSpPr>
        <p:spPr>
          <a:xfrm>
            <a:off x="722710" y="2176193"/>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09" y="-8847"/>
            <a:ext cx="3218391" cy="1405889"/>
          </a:xfrm>
          <a:prstGeom prst="rect">
            <a:avLst/>
          </a:prstGeom>
        </p:spPr>
      </p:pic>
    </p:spTree>
    <p:extLst>
      <p:ext uri="{BB962C8B-B14F-4D97-AF65-F5344CB8AC3E}">
        <p14:creationId xmlns:p14="http://schemas.microsoft.com/office/powerpoint/2010/main" val="21044707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oing now what patients need next">
    <p:spTree>
      <p:nvGrpSpPr>
        <p:cNvPr id="1" name=""/>
        <p:cNvGrpSpPr/>
        <p:nvPr/>
      </p:nvGrpSpPr>
      <p:grpSpPr>
        <a:xfrm>
          <a:off x="0" y="0"/>
          <a:ext cx="0" cy="0"/>
          <a:chOff x="0" y="0"/>
          <a:chExt cx="0" cy="0"/>
        </a:xfrm>
      </p:grpSpPr>
      <p:sp>
        <p:nvSpPr>
          <p:cNvPr id="2" name="Textfeld 1"/>
          <p:cNvSpPr txBox="1"/>
          <p:nvPr userDrawn="1"/>
        </p:nvSpPr>
        <p:spPr>
          <a:xfrm>
            <a:off x="203200" y="2208463"/>
            <a:ext cx="8710863" cy="707886"/>
          </a:xfrm>
          <a:prstGeom prst="rect">
            <a:avLst/>
          </a:prstGeom>
          <a:noFill/>
        </p:spPr>
        <p:txBody>
          <a:bodyPr wrap="square" rtlCol="0">
            <a:spAutoFit/>
          </a:bodyPr>
          <a:lstStyle/>
          <a:p>
            <a:pPr algn="ctr" defTabSz="913073"/>
            <a:r>
              <a:rPr lang="de-DE" sz="4000" b="1" i="1" dirty="0" err="1">
                <a:solidFill>
                  <a:srgbClr val="0066CC"/>
                </a:solidFill>
                <a:latin typeface="Minion" charset="0"/>
                <a:ea typeface="Minion" charset="0"/>
                <a:cs typeface="Minion" charset="0"/>
              </a:rPr>
              <a:t>Doing</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now</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what</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patients</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need</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next</a:t>
            </a:r>
            <a:endParaRPr lang="de-DE" sz="4000" b="1" i="1" dirty="0">
              <a:solidFill>
                <a:srgbClr val="0066CC"/>
              </a:solidFill>
              <a:latin typeface="Minion" charset="0"/>
              <a:ea typeface="Minion" charset="0"/>
              <a:cs typeface="Minion" charset="0"/>
            </a:endParaRPr>
          </a:p>
        </p:txBody>
      </p:sp>
    </p:spTree>
    <p:extLst>
      <p:ext uri="{BB962C8B-B14F-4D97-AF65-F5344CB8AC3E}">
        <p14:creationId xmlns:p14="http://schemas.microsoft.com/office/powerpoint/2010/main" val="56791685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Slide Slat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507DB92A-46B3-DF4A-AA7B-288EC5914284}" type="datetime1">
              <a:rPr lang="de-DE" smtClean="0">
                <a:solidFill>
                  <a:srgbClr val="FFFFFF"/>
                </a:solidFill>
              </a:rPr>
              <a:pPr/>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a:extLst>
              <a:ext uri="{FF2B5EF4-FFF2-40B4-BE49-F238E27FC236}">
                <a16:creationId xmlns:a16="http://schemas.microsoft.com/office/drawing/2014/main" id="{331B5B19-78EF-41D7-B7E0-CD57B9855655}"/>
              </a:ext>
            </a:extLst>
          </p:cNvPr>
          <p:cNvSpPr/>
          <p:nvPr userDrawn="1"/>
        </p:nvSpPr>
        <p:spPr>
          <a:xfrm>
            <a:off x="722710" y="4731744"/>
            <a:ext cx="4743370" cy="184666"/>
          </a:xfrm>
          <a:prstGeom prst="rect">
            <a:avLst/>
          </a:prstGeom>
        </p:spPr>
        <p:txBody>
          <a:bodyPr wrap="square" lIns="0" tIns="0" rIns="0" bIns="0">
            <a:spAutoFit/>
          </a:bodyPr>
          <a:lstStyle/>
          <a:p>
            <a:pPr defTabSz="707780"/>
            <a:r>
              <a:rPr lang="en-GB" sz="600" dirty="0">
                <a:solidFill>
                  <a:srgbClr val="FFFFFF"/>
                </a:solidFill>
                <a:ea typeface="Imago" charset="0"/>
                <a:cs typeface="Imago" charset="0"/>
              </a:rPr>
              <a:t>Foundation Medicine</a:t>
            </a:r>
            <a:r>
              <a:rPr lang="en-GB" sz="600" baseline="30000" dirty="0">
                <a:solidFill>
                  <a:srgbClr val="FFFFFF"/>
                </a:solidFill>
                <a:ea typeface="Imago" charset="0"/>
                <a:cs typeface="Imago" charset="0"/>
              </a:rPr>
              <a:t>®</a:t>
            </a:r>
            <a:r>
              <a:rPr lang="en-GB" sz="600" dirty="0">
                <a:solidFill>
                  <a:srgbClr val="FFFFFF"/>
                </a:solidFill>
                <a:ea typeface="Imago" charset="0"/>
                <a:cs typeface="Imago" charset="0"/>
              </a:rPr>
              <a:t> and</a:t>
            </a:r>
            <a:r>
              <a:rPr lang="en-GB" sz="600" baseline="30000" dirty="0">
                <a:solidFill>
                  <a:srgbClr val="FFFFFF"/>
                </a:solidFill>
                <a:ea typeface="Imago" charset="0"/>
                <a:cs typeface="Imago" charset="0"/>
              </a:rPr>
              <a:t> </a:t>
            </a:r>
            <a:r>
              <a:rPr lang="en-GB" sz="600" dirty="0">
                <a:solidFill>
                  <a:srgbClr val="FFFFFF"/>
                </a:solidFill>
                <a:ea typeface="Imago" charset="0"/>
                <a:cs typeface="Imago" charset="0"/>
              </a:rPr>
              <a:t>FoundationOne</a:t>
            </a:r>
            <a:r>
              <a:rPr lang="en-GB" sz="600" baseline="30000" dirty="0">
                <a:solidFill>
                  <a:srgbClr val="FFFFFF"/>
                </a:solidFill>
                <a:ea typeface="Imago" charset="0"/>
                <a:cs typeface="Imago" charset="0"/>
              </a:rPr>
              <a:t>®</a:t>
            </a:r>
            <a:r>
              <a:rPr lang="en-GB" sz="600" dirty="0">
                <a:solidFill>
                  <a:srgbClr val="FFFFFF"/>
                </a:solidFill>
                <a:ea typeface="Imago" charset="0"/>
                <a:cs typeface="Imago" charset="0"/>
              </a:rPr>
              <a:t> are registered trademarks of Foundation Medicine, Inc.</a:t>
            </a:r>
          </a:p>
          <a:p>
            <a:pPr defTabSz="707780"/>
            <a:r>
              <a:rPr lang="en-GB" sz="600" dirty="0">
                <a:solidFill>
                  <a:srgbClr val="FFFFFF"/>
                </a:solidFill>
                <a:ea typeface="Imago" charset="0"/>
                <a:cs typeface="Imago" charset="0"/>
              </a:rPr>
              <a:t>Roche is the licensed distributor of Foundation Medicine products outside of the United States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le Slide Fir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D4146CC1-FED5-034F-9836-7265740210A6}" type="datetime1">
              <a:rPr lang="de-DE" smtClean="0">
                <a:solidFill>
                  <a:srgbClr val="FFFFFF"/>
                </a:solidFill>
              </a:rPr>
              <a:pPr/>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p:cNvSpPr/>
          <p:nvPr userDrawn="1"/>
        </p:nvSpPr>
        <p:spPr>
          <a:xfrm>
            <a:off x="722717" y="4880025"/>
            <a:ext cx="3760387" cy="92333"/>
          </a:xfrm>
          <a:prstGeom prst="rect">
            <a:avLst/>
          </a:prstGeom>
        </p:spPr>
        <p:txBody>
          <a:bodyPr wrap="square" lIns="0" tIns="0" rIns="0" bIns="0">
            <a:spAutoFit/>
          </a:bodyPr>
          <a:lstStyle/>
          <a:p>
            <a:pPr defTabSz="707780"/>
            <a:r>
              <a:rPr lang="en-GB" sz="600" dirty="0">
                <a:solidFill>
                  <a:srgbClr val="FFFFFF"/>
                </a:solidFill>
                <a:ea typeface="Imago" charset="0"/>
                <a:cs typeface="Imago" charset="0"/>
              </a:rPr>
              <a:t>Confidential – Strictly for Internal Use</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itle Slide Sea">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BFDC9B24-DD16-5B48-83F0-8123A10EF7F2}" type="datetime1">
              <a:rPr lang="de-DE" smtClean="0">
                <a:solidFill>
                  <a:srgbClr val="FFFFFF"/>
                </a:solidFill>
              </a:rPr>
              <a:pPr/>
              <a:t>13.05.2024</a:t>
            </a:fld>
            <a:endParaRPr lang="de-DE" dirty="0">
              <a:solidFill>
                <a:srgbClr val="FFFFFF"/>
              </a:solidFill>
            </a:endParaRPr>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4" name="Bild 13"/>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p:cNvSpPr/>
          <p:nvPr userDrawn="1"/>
        </p:nvSpPr>
        <p:spPr>
          <a:xfrm>
            <a:off x="722717" y="4880025"/>
            <a:ext cx="3760387" cy="92333"/>
          </a:xfrm>
          <a:prstGeom prst="rect">
            <a:avLst/>
          </a:prstGeom>
        </p:spPr>
        <p:txBody>
          <a:bodyPr wrap="square" lIns="0" tIns="0" rIns="0" bIns="0">
            <a:spAutoFit/>
          </a:bodyPr>
          <a:lstStyle/>
          <a:p>
            <a:pPr defTabSz="707780"/>
            <a:r>
              <a:rPr lang="en-GB" sz="600" dirty="0">
                <a:solidFill>
                  <a:srgbClr val="FFFFFF"/>
                </a:solidFill>
                <a:ea typeface="Imago" charset="0"/>
                <a:cs typeface="Imago" charset="0"/>
              </a:rPr>
              <a:t>Confidential – Strictly for Internal Use</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Appendix Slate">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dirty="0">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Appendix Fire">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dirty="0">
              <a:solidFill>
                <a:srgbClr val="FFFFFF"/>
              </a:solidFill>
              <a:latin typeface="GT Sectra Regular"/>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Appendix Sea">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dirty="0">
              <a:solidFill>
                <a:srgbClr val="FFFFFF"/>
              </a:solidFill>
              <a:latin typeface="GT Sectra Regular"/>
            </a:endParaRPr>
          </a:p>
        </p:txBody>
      </p:sp>
      <p:sp>
        <p:nvSpPr>
          <p:cNvPr id="12"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Section Slide Slate">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sp>
        <p:nvSpPr>
          <p:cNvPr id="14"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7"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s (Sea)">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p>
        </p:txBody>
      </p:sp>
      <p:sp>
        <p:nvSpPr>
          <p:cNvPr id="4" name="Foliennummernplatzhalter 3"/>
          <p:cNvSpPr>
            <a:spLocks noGrp="1"/>
          </p:cNvSpPr>
          <p:nvPr userDrawn="1">
            <p:ph type="sldNum" sz="quarter" idx="19"/>
          </p:nvPr>
        </p:nvSpPr>
        <p:spPr/>
        <p:txBody>
          <a:bodyPr/>
          <a:lstStyle/>
          <a:p>
            <a:fld id="{7202D0CF-664C-0A4C-BD7E-20EAA7EADCC1}" type="slidenum">
              <a:rPr lang="de-DE" smtClean="0"/>
              <a:pPr/>
              <a:t>‹#›</a:t>
            </a:fld>
            <a:endParaRPr lang="de-DE"/>
          </a:p>
        </p:txBody>
      </p:sp>
      <p:sp>
        <p:nvSpPr>
          <p:cNvPr id="27"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29" name="Straight Connector 7"/>
          <p:cNvCxnSpPr/>
          <p:nvPr userDrawn="1"/>
        </p:nvCxnSpPr>
        <p:spPr>
          <a:xfrm>
            <a:off x="2591155"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2" name="Straight Connector 7"/>
          <p:cNvCxnSpPr/>
          <p:nvPr userDrawn="1"/>
        </p:nvCxnSpPr>
        <p:spPr>
          <a:xfrm>
            <a:off x="4784626"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5" name="Straight Connector 7"/>
          <p:cNvCxnSpPr/>
          <p:nvPr userDrawn="1"/>
        </p:nvCxnSpPr>
        <p:spPr>
          <a:xfrm>
            <a:off x="6978098"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5"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0" name="Content Placeholder 2"/>
          <p:cNvSpPr>
            <a:spLocks noGrp="1"/>
          </p:cNvSpPr>
          <p:nvPr>
            <p:ph sz="quarter" idx="34"/>
          </p:nvPr>
        </p:nvSpPr>
        <p:spPr>
          <a:xfrm>
            <a:off x="388144" y="2028685"/>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p:cNvSpPr>
            <a:spLocks noGrp="1"/>
          </p:cNvSpPr>
          <p:nvPr>
            <p:ph sz="quarter" idx="35"/>
          </p:nvPr>
        </p:nvSpPr>
        <p:spPr>
          <a:xfrm>
            <a:off x="2595374" y="2028541"/>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2"/>
          <p:cNvSpPr>
            <a:spLocks noGrp="1"/>
          </p:cNvSpPr>
          <p:nvPr>
            <p:ph sz="quarter" idx="36"/>
          </p:nvPr>
        </p:nvSpPr>
        <p:spPr>
          <a:xfrm>
            <a:off x="4784612"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Content Placeholder 2"/>
          <p:cNvSpPr>
            <a:spLocks noGrp="1"/>
          </p:cNvSpPr>
          <p:nvPr>
            <p:ph sz="quarter" idx="37"/>
          </p:nvPr>
        </p:nvSpPr>
        <p:spPr>
          <a:xfrm>
            <a:off x="6978084"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nd Content (Sla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3" name="Title 12"/>
          <p:cNvSpPr>
            <a:spLocks noGrp="1"/>
          </p:cNvSpPr>
          <p:nvPr>
            <p:ph type="title" hasCustomPrompt="1"/>
          </p:nvPr>
        </p:nvSpPr>
        <p:spPr/>
        <p:txBody>
          <a:bodyPr/>
          <a:lstStyle>
            <a:lvl1pPr>
              <a:defRPr i="0"/>
            </a:lvl1pPr>
          </a:lstStyle>
          <a:p>
            <a:r>
              <a:rPr lang="en-US" dirty="0"/>
              <a:t>Click to add title</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2"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3" name="Title 12"/>
          <p:cNvSpPr>
            <a:spLocks noGrp="1"/>
          </p:cNvSpPr>
          <p:nvPr>
            <p:ph type="title" hasCustomPrompt="1"/>
          </p:nvPr>
        </p:nvSpPr>
        <p:spPr/>
        <p:txBody>
          <a:bodyPr/>
          <a:lstStyle>
            <a:lvl1pPr>
              <a:defRPr i="0"/>
            </a:lvl1pPr>
          </a:lstStyle>
          <a:p>
            <a:r>
              <a:rPr lang="en-US" dirty="0"/>
              <a:t>Click to add title</a:t>
            </a:r>
          </a:p>
        </p:txBody>
      </p:sp>
    </p:spTree>
    <p:extLst>
      <p:ext uri="{BB962C8B-B14F-4D97-AF65-F5344CB8AC3E}">
        <p14:creationId xmlns:p14="http://schemas.microsoft.com/office/powerpoint/2010/main" val="29267228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 Columns (Slate)">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581564"/>
            <a:ext cx="3959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8" y="1148560"/>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581564"/>
            <a:ext cx="3959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8"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9"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30"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5"/>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quarter" idx="35"/>
          </p:nvPr>
        </p:nvSpPr>
        <p:spPr>
          <a:xfrm>
            <a:off x="4838019" y="2028685"/>
            <a:ext cx="3950154"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 Columns (Slate)">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55"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26"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98" y="1148560"/>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1"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4"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5"/>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tx2"/>
              </a:buClr>
              <a:defRPr sz="1200"/>
            </a:lvl1pPr>
            <a:lvl2pPr>
              <a:buClr>
                <a:schemeClr val="tx2"/>
              </a:buClr>
              <a:defRPr sz="1200"/>
            </a:lvl2pPr>
            <a:lvl3pPr>
              <a:buClr>
                <a:schemeClr val="tx2"/>
              </a:buClr>
              <a:defRPr sz="1200"/>
            </a:lvl3pPr>
            <a:lvl4pPr>
              <a:buClr>
                <a:schemeClr val="tx2"/>
              </a:buClr>
              <a:defRPr sz="12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1-3 (Slat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1"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33" name="Oval 32"/>
          <p:cNvSpPr/>
          <p:nvPr userDrawn="1"/>
        </p:nvSpPr>
        <p:spPr>
          <a:xfrm>
            <a:off x="4950109" y="125338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4" name="Content Placeholder 3"/>
          <p:cNvSpPr>
            <a:spLocks noGrp="1"/>
          </p:cNvSpPr>
          <p:nvPr>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5"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36" name="Oval 35"/>
          <p:cNvSpPr/>
          <p:nvPr userDrawn="1"/>
        </p:nvSpPr>
        <p:spPr>
          <a:xfrm>
            <a:off x="4950109" y="254646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7"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38" name="Oval 37"/>
          <p:cNvSpPr/>
          <p:nvPr userDrawn="1"/>
        </p:nvSpPr>
        <p:spPr>
          <a:xfrm>
            <a:off x="4950109" y="3872627"/>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9" name="Content Placeholder 3"/>
          <p:cNvSpPr>
            <a:spLocks noGrp="1"/>
          </p:cNvSpPr>
          <p:nvPr>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0" name="Content Placeholder 3"/>
          <p:cNvSpPr>
            <a:spLocks noGrp="1"/>
          </p:cNvSpPr>
          <p:nvPr>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0"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i="0"/>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grpSp>
        <p:nvGrpSpPr>
          <p:cNvPr id="2" name="Gruppierung 37"/>
          <p:cNvGrpSpPr/>
          <p:nvPr userDrawn="1"/>
        </p:nvGrpSpPr>
        <p:grpSpPr>
          <a:xfrm>
            <a:off x="4950109" y="1125249"/>
            <a:ext cx="530352" cy="543954"/>
            <a:chOff x="4950109" y="1125242"/>
            <a:chExt cx="530352" cy="543953"/>
          </a:xfrm>
        </p:grpSpPr>
        <p:sp>
          <p:nvSpPr>
            <p:cNvPr id="39" name="TextBox 5"/>
            <p:cNvSpPr txBox="1"/>
            <p:nvPr userDrawn="1"/>
          </p:nvSpPr>
          <p:spPr>
            <a:xfrm>
              <a:off x="4950110" y="112524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40" name="Oval 39"/>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41" name="Content Placeholder 3"/>
          <p:cNvSpPr>
            <a:spLocks noGrp="1"/>
          </p:cNvSpPr>
          <p:nvPr>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3" name="Gruppierung 41"/>
          <p:cNvGrpSpPr/>
          <p:nvPr userDrawn="1"/>
        </p:nvGrpSpPr>
        <p:grpSpPr>
          <a:xfrm>
            <a:off x="4950109" y="1864871"/>
            <a:ext cx="530352" cy="543954"/>
            <a:chOff x="4950109" y="1880037"/>
            <a:chExt cx="530352" cy="543953"/>
          </a:xfrm>
        </p:grpSpPr>
        <p:sp>
          <p:nvSpPr>
            <p:cNvPr id="43" name="TextBox 5"/>
            <p:cNvSpPr txBox="1"/>
            <p:nvPr userDrawn="1"/>
          </p:nvSpPr>
          <p:spPr>
            <a:xfrm>
              <a:off x="4950110" y="188003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grpSp>
        <p:nvGrpSpPr>
          <p:cNvPr id="4" name="Gruppierung 44"/>
          <p:cNvGrpSpPr/>
          <p:nvPr userDrawn="1"/>
        </p:nvGrpSpPr>
        <p:grpSpPr>
          <a:xfrm>
            <a:off x="4950109" y="2604486"/>
            <a:ext cx="530352" cy="543954"/>
            <a:chOff x="4950109" y="2634832"/>
            <a:chExt cx="530352" cy="543953"/>
          </a:xfrm>
        </p:grpSpPr>
        <p:sp>
          <p:nvSpPr>
            <p:cNvPr id="46" name="TextBox 5"/>
            <p:cNvSpPr txBox="1"/>
            <p:nvPr userDrawn="1"/>
          </p:nvSpPr>
          <p:spPr>
            <a:xfrm>
              <a:off x="4950110" y="263483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48" name="Content Placeholder 3"/>
          <p:cNvSpPr>
            <a:spLocks noGrp="1"/>
          </p:cNvSpPr>
          <p:nvPr>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Content Placeholder 3"/>
          <p:cNvSpPr>
            <a:spLocks noGrp="1"/>
          </p:cNvSpPr>
          <p:nvPr>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 name="Gruppierung 49"/>
          <p:cNvGrpSpPr/>
          <p:nvPr userDrawn="1"/>
        </p:nvGrpSpPr>
        <p:grpSpPr>
          <a:xfrm>
            <a:off x="4950109" y="3344109"/>
            <a:ext cx="530352" cy="543954"/>
            <a:chOff x="4950109" y="3389627"/>
            <a:chExt cx="530352" cy="543953"/>
          </a:xfrm>
        </p:grpSpPr>
        <p:sp>
          <p:nvSpPr>
            <p:cNvPr id="51" name="TextBox 5"/>
            <p:cNvSpPr txBox="1"/>
            <p:nvPr userDrawn="1"/>
          </p:nvSpPr>
          <p:spPr>
            <a:xfrm>
              <a:off x="4950110" y="338962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4</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3" name="Content Placeholder 3"/>
          <p:cNvSpPr>
            <a:spLocks noGrp="1"/>
          </p:cNvSpPr>
          <p:nvPr>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6" name="Gruppierung 53"/>
          <p:cNvGrpSpPr/>
          <p:nvPr userDrawn="1"/>
        </p:nvGrpSpPr>
        <p:grpSpPr>
          <a:xfrm>
            <a:off x="4950109" y="4083725"/>
            <a:ext cx="530352" cy="543954"/>
            <a:chOff x="4950109" y="4138659"/>
            <a:chExt cx="530352" cy="543953"/>
          </a:xfrm>
        </p:grpSpPr>
        <p:sp>
          <p:nvSpPr>
            <p:cNvPr id="55" name="TextBox 5"/>
            <p:cNvSpPr txBox="1"/>
            <p:nvPr userDrawn="1"/>
          </p:nvSpPr>
          <p:spPr>
            <a:xfrm>
              <a:off x="4950110" y="413865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5</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7" name="Content Placeholder 3"/>
          <p:cNvSpPr>
            <a:spLocks noGrp="1"/>
          </p:cNvSpPr>
          <p:nvPr>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8"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Two Content 1-5 (Slat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grpSp>
        <p:nvGrpSpPr>
          <p:cNvPr id="2" name="Gruppierung 41"/>
          <p:cNvGrpSpPr/>
          <p:nvPr userDrawn="1"/>
        </p:nvGrpSpPr>
        <p:grpSpPr>
          <a:xfrm>
            <a:off x="4950109" y="1864871"/>
            <a:ext cx="530352" cy="543954"/>
            <a:chOff x="4950109" y="1880037"/>
            <a:chExt cx="530352" cy="543953"/>
          </a:xfrm>
        </p:grpSpPr>
        <p:sp>
          <p:nvSpPr>
            <p:cNvPr id="43" name="TextBox 5"/>
            <p:cNvSpPr txBox="1"/>
            <p:nvPr userDrawn="1"/>
          </p:nvSpPr>
          <p:spPr>
            <a:xfrm>
              <a:off x="4950110" y="188003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44" name="Oval 43"/>
            <p:cNvSpPr/>
            <p:nvPr userDrawn="1"/>
          </p:nvSpPr>
          <p:spPr>
            <a:xfrm>
              <a:off x="4950109" y="189363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grpSp>
        <p:nvGrpSpPr>
          <p:cNvPr id="3" name="Gruppierung 44"/>
          <p:cNvGrpSpPr/>
          <p:nvPr userDrawn="1"/>
        </p:nvGrpSpPr>
        <p:grpSpPr>
          <a:xfrm>
            <a:off x="4950109" y="2604486"/>
            <a:ext cx="530352" cy="543954"/>
            <a:chOff x="4950109" y="2634832"/>
            <a:chExt cx="530352" cy="543953"/>
          </a:xfrm>
        </p:grpSpPr>
        <p:sp>
          <p:nvSpPr>
            <p:cNvPr id="46" name="TextBox 5"/>
            <p:cNvSpPr txBox="1"/>
            <p:nvPr userDrawn="1"/>
          </p:nvSpPr>
          <p:spPr>
            <a:xfrm>
              <a:off x="4950110" y="2634832"/>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47" name="Oval 46"/>
            <p:cNvSpPr/>
            <p:nvPr userDrawn="1"/>
          </p:nvSpPr>
          <p:spPr>
            <a:xfrm>
              <a:off x="4950109" y="264843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48" name="Content Placeholder 3"/>
          <p:cNvSpPr>
            <a:spLocks noGrp="1"/>
          </p:cNvSpPr>
          <p:nvPr>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Content Placeholder 3"/>
          <p:cNvSpPr>
            <a:spLocks noGrp="1"/>
          </p:cNvSpPr>
          <p:nvPr>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4" name="Gruppierung 49"/>
          <p:cNvGrpSpPr/>
          <p:nvPr userDrawn="1"/>
        </p:nvGrpSpPr>
        <p:grpSpPr>
          <a:xfrm>
            <a:off x="4950109" y="3344109"/>
            <a:ext cx="530352" cy="543954"/>
            <a:chOff x="4950109" y="3389627"/>
            <a:chExt cx="530352" cy="543953"/>
          </a:xfrm>
        </p:grpSpPr>
        <p:sp>
          <p:nvSpPr>
            <p:cNvPr id="51" name="TextBox 5"/>
            <p:cNvSpPr txBox="1"/>
            <p:nvPr userDrawn="1"/>
          </p:nvSpPr>
          <p:spPr>
            <a:xfrm>
              <a:off x="4950110" y="338962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52" name="Oval 51"/>
            <p:cNvSpPr/>
            <p:nvPr userDrawn="1"/>
          </p:nvSpPr>
          <p:spPr>
            <a:xfrm>
              <a:off x="4950109" y="3403228"/>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3" name="Content Placeholder 3"/>
          <p:cNvSpPr>
            <a:spLocks noGrp="1"/>
          </p:cNvSpPr>
          <p:nvPr>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5" name="Gruppierung 53"/>
          <p:cNvGrpSpPr/>
          <p:nvPr userDrawn="1"/>
        </p:nvGrpSpPr>
        <p:grpSpPr>
          <a:xfrm>
            <a:off x="4950109" y="4083725"/>
            <a:ext cx="530352" cy="543954"/>
            <a:chOff x="4950109" y="4138659"/>
            <a:chExt cx="530352" cy="543953"/>
          </a:xfrm>
        </p:grpSpPr>
        <p:sp>
          <p:nvSpPr>
            <p:cNvPr id="55" name="TextBox 5"/>
            <p:cNvSpPr txBox="1"/>
            <p:nvPr userDrawn="1"/>
          </p:nvSpPr>
          <p:spPr>
            <a:xfrm>
              <a:off x="4950110" y="413865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4</a:t>
              </a:r>
            </a:p>
          </p:txBody>
        </p:sp>
        <p:sp>
          <p:nvSpPr>
            <p:cNvPr id="56" name="Oval 55"/>
            <p:cNvSpPr/>
            <p:nvPr userDrawn="1"/>
          </p:nvSpPr>
          <p:spPr>
            <a:xfrm>
              <a:off x="4950109" y="415226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4546A"/>
                </a:solidFill>
              </a:endParaRPr>
            </a:p>
          </p:txBody>
        </p:sp>
      </p:grpSp>
      <p:sp>
        <p:nvSpPr>
          <p:cNvPr id="57" name="Content Placeholder 3"/>
          <p:cNvSpPr>
            <a:spLocks noGrp="1"/>
          </p:cNvSpPr>
          <p:nvPr>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8"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3"/>
          <p:cNvSpPr>
            <a:spLocks noGrp="1"/>
          </p:cNvSpPr>
          <p:nvPr>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1"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extLst>
      <p:ext uri="{BB962C8B-B14F-4D97-AF65-F5344CB8AC3E}">
        <p14:creationId xmlns:p14="http://schemas.microsoft.com/office/powerpoint/2010/main" val="91305720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Section Slide Fire">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7"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sp>
        <p:nvSpPr>
          <p:cNvPr id="8"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and Content (Fi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9"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0" name="Bild 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Columns (Fire)">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872123"/>
            <a:ext cx="39596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8" y="1148560"/>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872123"/>
            <a:ext cx="3959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0"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7" name="Bild 16"/>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1"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3" y="2028685"/>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quarter" idx="35"/>
          </p:nvPr>
        </p:nvSpPr>
        <p:spPr>
          <a:xfrm>
            <a:off x="4838019" y="2028685"/>
            <a:ext cx="3950154"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1-3 (Se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7683" y="1028704"/>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n-lt"/>
                <a:ea typeface="Georgia" charset="0"/>
                <a:cs typeface="Georgia" charset="0"/>
              </a:rPr>
              <a:t>1</a:t>
            </a:r>
          </a:p>
        </p:txBody>
      </p:sp>
      <p:sp>
        <p:nvSpPr>
          <p:cNvPr id="14" name="Oval 13"/>
          <p:cNvSpPr/>
          <p:nvPr userDrawn="1"/>
        </p:nvSpPr>
        <p:spPr>
          <a:xfrm>
            <a:off x="4950109" y="1253380"/>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22" name="Content Placeholder 3"/>
          <p:cNvSpPr>
            <a:spLocks noGrp="1"/>
          </p:cNvSpPr>
          <p:nvPr userDrawn="1">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3"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2</a:t>
            </a:r>
          </a:p>
        </p:txBody>
      </p:sp>
      <p:sp>
        <p:nvSpPr>
          <p:cNvPr id="24" name="Oval 23"/>
          <p:cNvSpPr/>
          <p:nvPr userDrawn="1"/>
        </p:nvSpPr>
        <p:spPr>
          <a:xfrm>
            <a:off x="4950109" y="254646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25"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3</a:t>
            </a:r>
          </a:p>
        </p:txBody>
      </p:sp>
      <p:sp>
        <p:nvSpPr>
          <p:cNvPr id="26" name="Oval 25"/>
          <p:cNvSpPr/>
          <p:nvPr userDrawn="1"/>
        </p:nvSpPr>
        <p:spPr>
          <a:xfrm>
            <a:off x="4950109" y="3872627"/>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20" name="Content Placeholder 3"/>
          <p:cNvSpPr>
            <a:spLocks noGrp="1"/>
          </p:cNvSpPr>
          <p:nvPr userDrawn="1">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1" name="Content Placeholder 3"/>
          <p:cNvSpPr>
            <a:spLocks noGrp="1"/>
          </p:cNvSpPr>
          <p:nvPr userDrawn="1">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6" name="Fußzeilenplatzhalter 5"/>
          <p:cNvSpPr>
            <a:spLocks noGrp="1"/>
          </p:cNvSpPr>
          <p:nvPr userDrawn="1">
            <p:ph type="ftr" sz="quarter" idx="17"/>
          </p:nvPr>
        </p:nvSpPr>
        <p:spPr/>
        <p:txBody>
          <a:bodyPr/>
          <a:lstStyle/>
          <a:p>
            <a:endParaRPr lang="de-DE" dirty="0"/>
          </a:p>
        </p:txBody>
      </p:sp>
      <p:sp>
        <p:nvSpPr>
          <p:cNvPr id="8" name="Foliennummernplatzhalter 7"/>
          <p:cNvSpPr>
            <a:spLocks noGrp="1"/>
          </p:cNvSpPr>
          <p:nvPr userDrawn="1">
            <p:ph type="sldNum" sz="quarter" idx="18"/>
          </p:nvPr>
        </p:nvSpPr>
        <p:spPr/>
        <p:txBody>
          <a:bodyPr/>
          <a:lstStyle/>
          <a:p>
            <a:fld id="{7202D0CF-664C-0A4C-BD7E-20EAA7EADCC1}" type="slidenum">
              <a:rPr lang="de-DE" smtClean="0"/>
              <a:pPr/>
              <a:t>‹#›</a:t>
            </a:fld>
            <a:endParaRPr lang="de-DE"/>
          </a:p>
        </p:txBody>
      </p:sp>
      <p:sp>
        <p:nvSpPr>
          <p:cNvPr id="19"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9"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Columns (Fire)">
    <p:spTree>
      <p:nvGrpSpPr>
        <p:cNvPr id="1" name=""/>
        <p:cNvGrpSpPr/>
        <p:nvPr/>
      </p:nvGrpSpPr>
      <p:grpSpPr>
        <a:xfrm>
          <a:off x="0" y="0"/>
          <a:ext cx="0" cy="0"/>
          <a:chOff x="0" y="0"/>
          <a:chExt cx="0" cy="0"/>
        </a:xfrm>
      </p:grpSpPr>
      <p:cxnSp>
        <p:nvCxnSpPr>
          <p:cNvPr id="8" name="Straight Connector 7"/>
          <p:cNvCxnSpPr/>
          <p:nvPr/>
        </p:nvCxnSpPr>
        <p:spPr>
          <a:xfrm>
            <a:off x="397683"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83"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23"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23"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68" y="1148560"/>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68" y="1872123"/>
            <a:ext cx="25169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0"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2" name="Bild 2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6" name="Text Placeholder 26"/>
          <p:cNvSpPr>
            <a:spLocks noGrp="1"/>
          </p:cNvSpPr>
          <p:nvPr>
            <p:ph type="body" sz="quarter" idx="11" hasCustomPrompt="1"/>
          </p:nvPr>
        </p:nvSpPr>
        <p:spPr>
          <a:xfrm>
            <a:off x="39768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2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68"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4"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90"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60" y="2028685"/>
            <a:ext cx="2526507"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Columns (Fire)">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9" name="Straight Connector 7"/>
          <p:cNvCxnSpPr/>
          <p:nvPr userDrawn="1"/>
        </p:nvCxnSpPr>
        <p:spPr>
          <a:xfrm>
            <a:off x="2591155"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userDrawn="1"/>
        </p:nvCxnSpPr>
        <p:spPr>
          <a:xfrm>
            <a:off x="4784626"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p:nvPr userDrawn="1"/>
        </p:nvCxnSpPr>
        <p:spPr>
          <a:xfrm>
            <a:off x="6978098" y="1148560"/>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0"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1"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2"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43"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Content Placeholder 2"/>
          <p:cNvSpPr>
            <a:spLocks noGrp="1"/>
          </p:cNvSpPr>
          <p:nvPr>
            <p:ph sz="quarter" idx="34"/>
          </p:nvPr>
        </p:nvSpPr>
        <p:spPr>
          <a:xfrm>
            <a:off x="388144" y="2028685"/>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quarter" idx="35"/>
          </p:nvPr>
        </p:nvSpPr>
        <p:spPr>
          <a:xfrm>
            <a:off x="2595374" y="2028541"/>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sz="quarter" idx="36"/>
          </p:nvPr>
        </p:nvSpPr>
        <p:spPr>
          <a:xfrm>
            <a:off x="4784612"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sz="quarter" idx="37"/>
          </p:nvPr>
        </p:nvSpPr>
        <p:spPr>
          <a:xfrm>
            <a:off x="6978084" y="2038066"/>
            <a:ext cx="1824378" cy="2523026"/>
          </a:xfrm>
        </p:spPr>
        <p:txBody>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wo Content 1-3 (Fire)">
    <p:spTree>
      <p:nvGrpSpPr>
        <p:cNvPr id="1" name=""/>
        <p:cNvGrpSpPr/>
        <p:nvPr/>
      </p:nvGrpSpPr>
      <p:grpSpPr>
        <a:xfrm>
          <a:off x="0" y="0"/>
          <a:ext cx="0" cy="0"/>
          <a:chOff x="0" y="0"/>
          <a:chExt cx="0" cy="0"/>
        </a:xfrm>
      </p:grpSpPr>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9" name="Content Placeholder 2"/>
          <p:cNvSpPr>
            <a:spLocks noGrp="1"/>
          </p:cNvSpPr>
          <p:nvPr>
            <p:ph sz="half" idx="1"/>
          </p:nvPr>
        </p:nvSpPr>
        <p:spPr>
          <a:xfrm>
            <a:off x="397683" y="1028704"/>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1</a:t>
            </a:r>
          </a:p>
        </p:txBody>
      </p:sp>
      <p:sp>
        <p:nvSpPr>
          <p:cNvPr id="31" name="Oval 30"/>
          <p:cNvSpPr/>
          <p:nvPr userDrawn="1"/>
        </p:nvSpPr>
        <p:spPr>
          <a:xfrm>
            <a:off x="4950109" y="1253380"/>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2" name="Content Placeholder 3"/>
          <p:cNvSpPr>
            <a:spLocks noGrp="1"/>
          </p:cNvSpPr>
          <p:nvPr>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3"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2</a:t>
            </a:r>
          </a:p>
        </p:txBody>
      </p:sp>
      <p:sp>
        <p:nvSpPr>
          <p:cNvPr id="34" name="Oval 33"/>
          <p:cNvSpPr/>
          <p:nvPr userDrawn="1"/>
        </p:nvSpPr>
        <p:spPr>
          <a:xfrm>
            <a:off x="4950109" y="254646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5"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3</a:t>
            </a:r>
          </a:p>
        </p:txBody>
      </p:sp>
      <p:sp>
        <p:nvSpPr>
          <p:cNvPr id="36" name="Oval 35"/>
          <p:cNvSpPr/>
          <p:nvPr userDrawn="1"/>
        </p:nvSpPr>
        <p:spPr>
          <a:xfrm>
            <a:off x="4950109" y="3872627"/>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7" name="Content Placeholder 3"/>
          <p:cNvSpPr>
            <a:spLocks noGrp="1"/>
          </p:cNvSpPr>
          <p:nvPr>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8" name="Content Placeholder 3"/>
          <p:cNvSpPr>
            <a:spLocks noGrp="1"/>
          </p:cNvSpPr>
          <p:nvPr>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19"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1" name="Title 12"/>
          <p:cNvSpPr>
            <a:spLocks noGrp="1"/>
          </p:cNvSpPr>
          <p:nvPr>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wo Content 1-5 (Fire)">
    <p:spTree>
      <p:nvGrpSpPr>
        <p:cNvPr id="1" name=""/>
        <p:cNvGrpSpPr/>
        <p:nvPr/>
      </p:nvGrpSpPr>
      <p:grpSpPr>
        <a:xfrm>
          <a:off x="0" y="0"/>
          <a:ext cx="0" cy="0"/>
          <a:chOff x="0" y="0"/>
          <a:chExt cx="0" cy="0"/>
        </a:xfrm>
      </p:grpSpPr>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7" name="TextBox 5"/>
          <p:cNvSpPr txBox="1"/>
          <p:nvPr userDrawn="1"/>
        </p:nvSpPr>
        <p:spPr>
          <a:xfrm>
            <a:off x="4950111" y="1125249"/>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1</a:t>
            </a:r>
          </a:p>
        </p:txBody>
      </p:sp>
      <p:sp>
        <p:nvSpPr>
          <p:cNvPr id="38" name="Oval 37"/>
          <p:cNvSpPr/>
          <p:nvPr userDrawn="1"/>
        </p:nvSpPr>
        <p:spPr>
          <a:xfrm>
            <a:off x="4950109" y="1138843"/>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9" name="Content Placeholder 3"/>
          <p:cNvSpPr>
            <a:spLocks noGrp="1"/>
          </p:cNvSpPr>
          <p:nvPr userDrawn="1">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1" name="TextBox 5"/>
          <p:cNvSpPr txBox="1"/>
          <p:nvPr userDrawn="1"/>
        </p:nvSpPr>
        <p:spPr>
          <a:xfrm>
            <a:off x="4950111" y="1864868"/>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2</a:t>
            </a:r>
          </a:p>
        </p:txBody>
      </p:sp>
      <p:sp>
        <p:nvSpPr>
          <p:cNvPr id="42" name="Oval 41"/>
          <p:cNvSpPr/>
          <p:nvPr userDrawn="1"/>
        </p:nvSpPr>
        <p:spPr>
          <a:xfrm>
            <a:off x="4950109" y="1878459"/>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44" name="TextBox 5"/>
          <p:cNvSpPr txBox="1"/>
          <p:nvPr userDrawn="1"/>
        </p:nvSpPr>
        <p:spPr>
          <a:xfrm>
            <a:off x="4950111" y="2604484"/>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3</a:t>
            </a:r>
          </a:p>
        </p:txBody>
      </p:sp>
      <p:sp>
        <p:nvSpPr>
          <p:cNvPr id="45" name="Oval 44"/>
          <p:cNvSpPr/>
          <p:nvPr userDrawn="1"/>
        </p:nvSpPr>
        <p:spPr>
          <a:xfrm>
            <a:off x="4950109" y="2618075"/>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46" name="Content Placeholder 3"/>
          <p:cNvSpPr>
            <a:spLocks noGrp="1"/>
          </p:cNvSpPr>
          <p:nvPr userDrawn="1">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7" name="Content Placeholder 3"/>
          <p:cNvSpPr>
            <a:spLocks noGrp="1"/>
          </p:cNvSpPr>
          <p:nvPr userDrawn="1">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49" name="TextBox 5"/>
          <p:cNvSpPr txBox="1"/>
          <p:nvPr userDrawn="1"/>
        </p:nvSpPr>
        <p:spPr>
          <a:xfrm>
            <a:off x="4950111" y="334410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4</a:t>
            </a:r>
          </a:p>
        </p:txBody>
      </p:sp>
      <p:sp>
        <p:nvSpPr>
          <p:cNvPr id="50" name="Oval 49"/>
          <p:cNvSpPr/>
          <p:nvPr userDrawn="1"/>
        </p:nvSpPr>
        <p:spPr>
          <a:xfrm>
            <a:off x="4950109" y="3357691"/>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51" name="Content Placeholder 3"/>
          <p:cNvSpPr>
            <a:spLocks noGrp="1"/>
          </p:cNvSpPr>
          <p:nvPr userDrawn="1">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53" name="TextBox 5"/>
          <p:cNvSpPr txBox="1"/>
          <p:nvPr userDrawn="1"/>
        </p:nvSpPr>
        <p:spPr>
          <a:xfrm>
            <a:off x="4950111" y="4083717"/>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FF4C00"/>
                </a:solidFill>
                <a:latin typeface="GT Sectra Regular"/>
                <a:ea typeface="Georgia" charset="0"/>
                <a:cs typeface="Georgia" charset="0"/>
              </a:rPr>
              <a:t>5</a:t>
            </a:r>
          </a:p>
        </p:txBody>
      </p:sp>
      <p:sp>
        <p:nvSpPr>
          <p:cNvPr id="54" name="Oval 53"/>
          <p:cNvSpPr/>
          <p:nvPr userDrawn="1"/>
        </p:nvSpPr>
        <p:spPr>
          <a:xfrm>
            <a:off x="4950109" y="4097308"/>
            <a:ext cx="530352" cy="53035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55" name="Content Placeholder 3"/>
          <p:cNvSpPr>
            <a:spLocks noGrp="1"/>
          </p:cNvSpPr>
          <p:nvPr userDrawn="1">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1" name="Text Placeholder 3"/>
          <p:cNvSpPr>
            <a:spLocks noGrp="1"/>
          </p:cNvSpPr>
          <p:nvPr userDrawn="1">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2" name="Title 12"/>
          <p:cNvSpPr>
            <a:spLocks noGrp="1"/>
          </p:cNvSpPr>
          <p:nvPr userDrawn="1">
            <p:ph type="title" hasCustomPrompt="1"/>
          </p:nvPr>
        </p:nvSpPr>
        <p:spPr>
          <a:xfrm>
            <a:off x="388149" y="317162"/>
            <a:ext cx="7381229" cy="285750"/>
          </a:xfrm>
        </p:spPr>
        <p:txBody>
          <a:bodyPr/>
          <a:lstStyle>
            <a:lvl1pPr>
              <a:defRPr>
                <a:solidFill>
                  <a:schemeClr val="accent1"/>
                </a:solidFill>
              </a:defRPr>
            </a:lvl1pPr>
          </a:lstStyle>
          <a:p>
            <a:r>
              <a:rPr lang="en-US" dirty="0"/>
              <a:t>Click to add title</a:t>
            </a:r>
          </a:p>
        </p:txBody>
      </p:sp>
      <p:pic>
        <p:nvPicPr>
          <p:cNvPr id="29" name="Bild 28"/>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3" name="Content Placeholder 2"/>
          <p:cNvSpPr>
            <a:spLocks noGrp="1"/>
          </p:cNvSpPr>
          <p:nvPr>
            <p:ph sz="half" idx="1"/>
          </p:nvPr>
        </p:nvSpPr>
        <p:spPr>
          <a:xfrm>
            <a:off x="397683" y="1028704"/>
            <a:ext cx="4119563" cy="3598958"/>
          </a:xfrm>
        </p:spPr>
        <p:txBody>
          <a:bodyPr/>
          <a:lstStyle>
            <a:lvl1pPr>
              <a:buClr>
                <a:schemeClr val="accent1"/>
              </a:buClr>
              <a:defRPr sz="1400">
                <a:latin typeface="+mn-lt"/>
                <a:ea typeface="Arial" charset="0"/>
                <a:cs typeface="Arial" charset="0"/>
              </a:defRPr>
            </a:lvl1pPr>
            <a:lvl2pPr>
              <a:buClr>
                <a:schemeClr val="accent1"/>
              </a:buClr>
              <a:defRPr sz="1400">
                <a:latin typeface="+mn-lt"/>
                <a:ea typeface="Arial" charset="0"/>
                <a:cs typeface="Arial" charset="0"/>
              </a:defRPr>
            </a:lvl2pPr>
            <a:lvl3pPr>
              <a:buClr>
                <a:schemeClr val="accent1"/>
              </a:buClr>
              <a:defRPr sz="1400">
                <a:latin typeface="+mn-lt"/>
                <a:ea typeface="Arial" charset="0"/>
                <a:cs typeface="Arial" charset="0"/>
              </a:defRPr>
            </a:lvl3pPr>
            <a:lvl4pPr>
              <a:buClr>
                <a:schemeClr val="accent1"/>
              </a:buClr>
              <a:defRPr sz="1400">
                <a:latin typeface="+mn-lt"/>
                <a:ea typeface="Arial" charset="0"/>
                <a:cs typeface="Arial" charset="0"/>
              </a:defRPr>
            </a:lvl4pPr>
            <a:lvl5pPr>
              <a:buClr>
                <a:schemeClr val="accent1"/>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Section Slide Sea">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8"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sp>
        <p:nvSpPr>
          <p:cNvPr id="10"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1" name="Bild 10"/>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and Content (Se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ußzeilenplatzhalter 5"/>
          <p:cNvSpPr>
            <a:spLocks noGrp="1"/>
          </p:cNvSpPr>
          <p:nvPr>
            <p:ph type="ftr" sz="quarter" idx="11"/>
          </p:nvPr>
        </p:nvSpPr>
        <p:spPr/>
        <p:txBody>
          <a:bodyPr/>
          <a:lstStyle/>
          <a:p>
            <a:endParaRPr lang="de-DE" dirty="0">
              <a:solidFill>
                <a:srgbClr val="849199"/>
              </a:solidFill>
            </a:endParaRPr>
          </a:p>
        </p:txBody>
      </p:sp>
      <p:sp>
        <p:nvSpPr>
          <p:cNvPr id="7" name="Foliennummernplatzhalter 6"/>
          <p:cNvSpPr>
            <a:spLocks noGrp="1"/>
          </p:cNvSpPr>
          <p:nvPr>
            <p:ph type="sldNum" sz="quarter" idx="1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0"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12"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 Columns (Sea)">
    <p:spTree>
      <p:nvGrpSpPr>
        <p:cNvPr id="1" name=""/>
        <p:cNvGrpSpPr/>
        <p:nvPr/>
      </p:nvGrpSpPr>
      <p:grpSpPr>
        <a:xfrm>
          <a:off x="0" y="0"/>
          <a:ext cx="0" cy="0"/>
          <a:chOff x="0" y="0"/>
          <a:chExt cx="0" cy="0"/>
        </a:xfrm>
      </p:grpSpPr>
      <p:cxnSp>
        <p:nvCxnSpPr>
          <p:cNvPr id="8" name="Straight Connector 7"/>
          <p:cNvCxnSpPr/>
          <p:nvPr/>
        </p:nvCxnSpPr>
        <p:spPr>
          <a:xfrm>
            <a:off x="388150" y="1148560"/>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0" y="1872123"/>
            <a:ext cx="39596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cxnSp>
        <p:nvCxnSpPr>
          <p:cNvPr id="24" name="Straight Connector 7"/>
          <p:cNvCxnSpPr/>
          <p:nvPr userDrawn="1"/>
        </p:nvCxnSpPr>
        <p:spPr>
          <a:xfrm>
            <a:off x="4833258" y="1148560"/>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userDrawn="1"/>
        </p:nvCxnSpPr>
        <p:spPr>
          <a:xfrm>
            <a:off x="4833258" y="1872123"/>
            <a:ext cx="3959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6"/>
          <p:cNvSpPr>
            <a:spLocks noGrp="1"/>
          </p:cNvSpPr>
          <p:nvPr>
            <p:ph type="body" sz="quarter" idx="21" hasCustomPrompt="1"/>
          </p:nvPr>
        </p:nvSpPr>
        <p:spPr>
          <a:xfrm>
            <a:off x="4833263"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2" hasCustomPrompt="1"/>
          </p:nvPr>
        </p:nvSpPr>
        <p:spPr>
          <a:xfrm>
            <a:off x="388150" y="1265779"/>
            <a:ext cx="3959679"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2"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8"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6" name="Bild 15"/>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8" name="Content Placeholder 2"/>
          <p:cNvSpPr>
            <a:spLocks noGrp="1"/>
          </p:cNvSpPr>
          <p:nvPr>
            <p:ph sz="quarter" idx="34"/>
          </p:nvPr>
        </p:nvSpPr>
        <p:spPr>
          <a:xfrm>
            <a:off x="388143" y="2028685"/>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35"/>
          </p:nvPr>
        </p:nvSpPr>
        <p:spPr>
          <a:xfrm>
            <a:off x="4838019" y="2028685"/>
            <a:ext cx="3950154"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 Columns (Sea)">
    <p:spTree>
      <p:nvGrpSpPr>
        <p:cNvPr id="1" name=""/>
        <p:cNvGrpSpPr/>
        <p:nvPr/>
      </p:nvGrpSpPr>
      <p:grpSpPr>
        <a:xfrm>
          <a:off x="0" y="0"/>
          <a:ext cx="0" cy="0"/>
          <a:chOff x="0" y="0"/>
          <a:chExt cx="0" cy="0"/>
        </a:xfrm>
      </p:grpSpPr>
      <p:cxnSp>
        <p:nvCxnSpPr>
          <p:cNvPr id="8" name="Straight Connector 7"/>
          <p:cNvCxnSpPr/>
          <p:nvPr/>
        </p:nvCxnSpPr>
        <p:spPr>
          <a:xfrm>
            <a:off x="397683"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7683"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7"/>
          <p:cNvCxnSpPr/>
          <p:nvPr userDrawn="1"/>
        </p:nvCxnSpPr>
        <p:spPr>
          <a:xfrm>
            <a:off x="3336823"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8"/>
          <p:cNvCxnSpPr/>
          <p:nvPr userDrawn="1"/>
        </p:nvCxnSpPr>
        <p:spPr>
          <a:xfrm>
            <a:off x="3336823"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7"/>
          <p:cNvCxnSpPr/>
          <p:nvPr userDrawn="1"/>
        </p:nvCxnSpPr>
        <p:spPr>
          <a:xfrm>
            <a:off x="6275968" y="1148560"/>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8"/>
          <p:cNvCxnSpPr/>
          <p:nvPr userDrawn="1"/>
        </p:nvCxnSpPr>
        <p:spPr>
          <a:xfrm>
            <a:off x="6275968" y="1872123"/>
            <a:ext cx="251698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30"/>
          </p:nvPr>
        </p:nvSpPr>
        <p:spPr/>
        <p:txBody>
          <a:bodyPr/>
          <a:lstStyle/>
          <a:p>
            <a:endParaRPr lang="de-DE" dirty="0">
              <a:solidFill>
                <a:srgbClr val="849199"/>
              </a:solidFill>
            </a:endParaRPr>
          </a:p>
        </p:txBody>
      </p:sp>
      <p:sp>
        <p:nvSpPr>
          <p:cNvPr id="7" name="Foliennummernplatzhalter 6"/>
          <p:cNvSpPr>
            <a:spLocks noGrp="1"/>
          </p:cNvSpPr>
          <p:nvPr>
            <p:ph type="sldNum" sz="quarter" idx="31"/>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1" name="Text Placeholder 3"/>
          <p:cNvSpPr>
            <a:spLocks noGrp="1"/>
          </p:cNvSpPr>
          <p:nvPr>
            <p:ph type="body" sz="quarter" idx="18"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4"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20" name="Bild 19"/>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26" name="Text Placeholder 26"/>
          <p:cNvSpPr>
            <a:spLocks noGrp="1"/>
          </p:cNvSpPr>
          <p:nvPr>
            <p:ph type="body" sz="quarter" idx="11" hasCustomPrompt="1"/>
          </p:nvPr>
        </p:nvSpPr>
        <p:spPr>
          <a:xfrm>
            <a:off x="39768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7" name="Text Placeholder 26"/>
          <p:cNvSpPr>
            <a:spLocks noGrp="1"/>
          </p:cNvSpPr>
          <p:nvPr>
            <p:ph type="body" sz="quarter" idx="27" hasCustomPrompt="1"/>
          </p:nvPr>
        </p:nvSpPr>
        <p:spPr>
          <a:xfrm>
            <a:off x="3336823"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8" name="Text Placeholder 26"/>
          <p:cNvSpPr>
            <a:spLocks noGrp="1"/>
          </p:cNvSpPr>
          <p:nvPr>
            <p:ph type="body" sz="quarter" idx="28" hasCustomPrompt="1"/>
          </p:nvPr>
        </p:nvSpPr>
        <p:spPr>
          <a:xfrm>
            <a:off x="6275968" y="1265779"/>
            <a:ext cx="2516981"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19" name="Content Placeholder 2"/>
          <p:cNvSpPr>
            <a:spLocks noGrp="1"/>
          </p:cNvSpPr>
          <p:nvPr>
            <p:ph sz="quarter" idx="34"/>
          </p:nvPr>
        </p:nvSpPr>
        <p:spPr>
          <a:xfrm>
            <a:off x="388144"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sz="quarter" idx="35"/>
          </p:nvPr>
        </p:nvSpPr>
        <p:spPr>
          <a:xfrm>
            <a:off x="3327290"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quarter" idx="36"/>
          </p:nvPr>
        </p:nvSpPr>
        <p:spPr>
          <a:xfrm>
            <a:off x="6275960" y="2028685"/>
            <a:ext cx="2526507"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4 Columns (Sea)">
    <p:spTree>
      <p:nvGrpSpPr>
        <p:cNvPr id="1" name=""/>
        <p:cNvGrpSpPr/>
        <p:nvPr/>
      </p:nvGrpSpPr>
      <p:grpSpPr>
        <a:xfrm>
          <a:off x="0" y="0"/>
          <a:ext cx="0" cy="0"/>
          <a:chOff x="0" y="0"/>
          <a:chExt cx="0" cy="0"/>
        </a:xfrm>
      </p:grpSpPr>
      <p:cxnSp>
        <p:nvCxnSpPr>
          <p:cNvPr id="8" name="Straight Connector 7"/>
          <p:cNvCxnSpPr/>
          <p:nvPr/>
        </p:nvCxnSpPr>
        <p:spPr>
          <a:xfrm>
            <a:off x="388153"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153"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userDrawn="1">
            <p:ph type="ftr" sz="quarter" idx="18"/>
          </p:nvPr>
        </p:nvSpPr>
        <p:spPr/>
        <p:txBody>
          <a:bodyPr/>
          <a:lstStyle/>
          <a:p>
            <a:endParaRPr lang="de-DE" dirty="0">
              <a:solidFill>
                <a:srgbClr val="849199"/>
              </a:solidFill>
            </a:endParaRPr>
          </a:p>
        </p:txBody>
      </p:sp>
      <p:sp>
        <p:nvSpPr>
          <p:cNvPr id="4" name="Foliennummernplatzhalter 3"/>
          <p:cNvSpPr>
            <a:spLocks noGrp="1"/>
          </p:cNvSpPr>
          <p:nvPr userDrawn="1">
            <p:ph type="sldNum" sz="quarter" idx="19"/>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27" name="Text Placeholder 26"/>
          <p:cNvSpPr>
            <a:spLocks noGrp="1"/>
          </p:cNvSpPr>
          <p:nvPr>
            <p:ph type="body" sz="quarter" idx="22" hasCustomPrompt="1"/>
          </p:nvPr>
        </p:nvSpPr>
        <p:spPr>
          <a:xfrm>
            <a:off x="388153"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29" name="Straight Connector 7"/>
          <p:cNvCxnSpPr/>
          <p:nvPr userDrawn="1"/>
        </p:nvCxnSpPr>
        <p:spPr>
          <a:xfrm>
            <a:off x="2591155"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8"/>
          <p:cNvCxnSpPr/>
          <p:nvPr userDrawn="1"/>
        </p:nvCxnSpPr>
        <p:spPr>
          <a:xfrm>
            <a:off x="2591155"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6"/>
          <p:cNvSpPr>
            <a:spLocks noGrp="1"/>
          </p:cNvSpPr>
          <p:nvPr>
            <p:ph type="body" sz="quarter" idx="26" hasCustomPrompt="1"/>
          </p:nvPr>
        </p:nvSpPr>
        <p:spPr>
          <a:xfrm>
            <a:off x="2591155"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2" name="Straight Connector 7"/>
          <p:cNvCxnSpPr/>
          <p:nvPr userDrawn="1"/>
        </p:nvCxnSpPr>
        <p:spPr>
          <a:xfrm>
            <a:off x="4784626"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8"/>
          <p:cNvCxnSpPr/>
          <p:nvPr userDrawn="1"/>
        </p:nvCxnSpPr>
        <p:spPr>
          <a:xfrm>
            <a:off x="4784626"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Placeholder 26"/>
          <p:cNvSpPr>
            <a:spLocks noGrp="1"/>
          </p:cNvSpPr>
          <p:nvPr>
            <p:ph type="body" sz="quarter" idx="27" hasCustomPrompt="1"/>
          </p:nvPr>
        </p:nvSpPr>
        <p:spPr>
          <a:xfrm>
            <a:off x="4784626"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cxnSp>
        <p:nvCxnSpPr>
          <p:cNvPr id="35" name="Straight Connector 7"/>
          <p:cNvCxnSpPr/>
          <p:nvPr userDrawn="1"/>
        </p:nvCxnSpPr>
        <p:spPr>
          <a:xfrm>
            <a:off x="6978098" y="1148560"/>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8"/>
          <p:cNvCxnSpPr/>
          <p:nvPr userDrawn="1"/>
        </p:nvCxnSpPr>
        <p:spPr>
          <a:xfrm>
            <a:off x="6978098" y="1872123"/>
            <a:ext cx="18243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 Placeholder 26"/>
          <p:cNvSpPr>
            <a:spLocks noGrp="1"/>
          </p:cNvSpPr>
          <p:nvPr>
            <p:ph type="body" sz="quarter" idx="28" hasCustomPrompt="1"/>
          </p:nvPr>
        </p:nvSpPr>
        <p:spPr>
          <a:xfrm>
            <a:off x="6978098" y="1265779"/>
            <a:ext cx="1824377" cy="490340"/>
          </a:xfrm>
          <a:prstGeom prst="rect">
            <a:avLst/>
          </a:prstGeom>
        </p:spPr>
        <p:txBody>
          <a:bodyPr lIns="0" tIns="0" rIns="0" bIns="0">
            <a:noAutofit/>
          </a:bodyPr>
          <a:lstStyle>
            <a:lvl1pPr marL="0" indent="0">
              <a:buNone/>
              <a:defRPr sz="1400" b="1" i="0" baseline="0">
                <a:solidFill>
                  <a:schemeClr val="bg2"/>
                </a:solidFill>
                <a:latin typeface="+mj-lt"/>
                <a:ea typeface="Georgia" charset="0"/>
                <a:cs typeface="Georgia" charset="0"/>
              </a:defRPr>
            </a:lvl1pPr>
            <a:lvl2pPr marL="342335" indent="0">
              <a:buNone/>
              <a:defRPr sz="1500" b="1" i="0">
                <a:solidFill>
                  <a:schemeClr val="accent1"/>
                </a:solidFill>
                <a:latin typeface="Georgia" charset="0"/>
                <a:ea typeface="Georgia" charset="0"/>
                <a:cs typeface="Georgia" charset="0"/>
              </a:defRPr>
            </a:lvl2pPr>
            <a:lvl3pPr marL="684729" indent="0">
              <a:buNone/>
              <a:defRPr sz="1500" b="1" i="0">
                <a:solidFill>
                  <a:schemeClr val="accent1"/>
                </a:solidFill>
                <a:latin typeface="Georgia" charset="0"/>
                <a:ea typeface="Georgia" charset="0"/>
                <a:cs typeface="Georgia" charset="0"/>
              </a:defRPr>
            </a:lvl3pPr>
            <a:lvl4pPr marL="1027094" indent="0">
              <a:buNone/>
              <a:defRPr sz="1500" b="1" i="0">
                <a:solidFill>
                  <a:schemeClr val="accent1"/>
                </a:solidFill>
                <a:latin typeface="Georgia" charset="0"/>
                <a:ea typeface="Georgia" charset="0"/>
                <a:cs typeface="Georgia" charset="0"/>
              </a:defRPr>
            </a:lvl4pPr>
            <a:lvl5pPr marL="1369458" indent="0">
              <a:buNone/>
              <a:defRPr sz="1500" b="1" i="0">
                <a:solidFill>
                  <a:schemeClr val="accent1"/>
                </a:solidFill>
                <a:latin typeface="Georgia" charset="0"/>
                <a:ea typeface="Georgia" charset="0"/>
                <a:cs typeface="Georgia" charset="0"/>
              </a:defRPr>
            </a:lvl5pPr>
          </a:lstStyle>
          <a:p>
            <a:pPr lvl="0"/>
            <a:r>
              <a:rPr lang="en-US" dirty="0"/>
              <a:t>Column header</a:t>
            </a:r>
          </a:p>
        </p:txBody>
      </p:sp>
      <p:sp>
        <p:nvSpPr>
          <p:cNvPr id="25" name="Text Placeholder 3"/>
          <p:cNvSpPr>
            <a:spLocks noGrp="1"/>
          </p:cNvSpPr>
          <p:nvPr>
            <p:ph type="body" sz="quarter" idx="2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8"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24" name="Bild 23"/>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40" name="Content Placeholder 2"/>
          <p:cNvSpPr>
            <a:spLocks noGrp="1"/>
          </p:cNvSpPr>
          <p:nvPr>
            <p:ph sz="quarter" idx="34"/>
          </p:nvPr>
        </p:nvSpPr>
        <p:spPr>
          <a:xfrm>
            <a:off x="388144" y="2028685"/>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p:cNvSpPr>
            <a:spLocks noGrp="1"/>
          </p:cNvSpPr>
          <p:nvPr>
            <p:ph sz="quarter" idx="35"/>
          </p:nvPr>
        </p:nvSpPr>
        <p:spPr>
          <a:xfrm>
            <a:off x="2595374" y="2028541"/>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2"/>
          <p:cNvSpPr>
            <a:spLocks noGrp="1"/>
          </p:cNvSpPr>
          <p:nvPr>
            <p:ph sz="quarter" idx="36"/>
          </p:nvPr>
        </p:nvSpPr>
        <p:spPr>
          <a:xfrm>
            <a:off x="4784612"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Content Placeholder 2"/>
          <p:cNvSpPr>
            <a:spLocks noGrp="1"/>
          </p:cNvSpPr>
          <p:nvPr>
            <p:ph sz="quarter" idx="37"/>
          </p:nvPr>
        </p:nvSpPr>
        <p:spPr>
          <a:xfrm>
            <a:off x="6978084" y="2038066"/>
            <a:ext cx="1824378" cy="2523026"/>
          </a:xfrm>
        </p:spPr>
        <p:txBody>
          <a:bodyPr/>
          <a:lstStyle>
            <a:lvl1pPr>
              <a:buClr>
                <a:schemeClr val="accent2"/>
              </a:buClr>
              <a:defRPr sz="1200"/>
            </a:lvl1pPr>
            <a:lvl2pPr>
              <a:buClr>
                <a:schemeClr val="accent2"/>
              </a:buClr>
              <a:defRPr sz="1200"/>
            </a:lvl2pPr>
            <a:lvl3pPr>
              <a:buClr>
                <a:schemeClr val="accent2"/>
              </a:buClr>
              <a:defRPr sz="12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wo Content 1-3 (Se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7683" y="1028704"/>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5"/>
          <p:cNvSpPr txBox="1"/>
          <p:nvPr userDrawn="1"/>
        </p:nvSpPr>
        <p:spPr>
          <a:xfrm>
            <a:off x="4950111" y="123978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ea typeface="Georgia" charset="0"/>
                <a:cs typeface="Georgia" charset="0"/>
              </a:rPr>
              <a:t>1</a:t>
            </a:r>
          </a:p>
        </p:txBody>
      </p:sp>
      <p:sp>
        <p:nvSpPr>
          <p:cNvPr id="14" name="Oval 13"/>
          <p:cNvSpPr/>
          <p:nvPr userDrawn="1"/>
        </p:nvSpPr>
        <p:spPr>
          <a:xfrm>
            <a:off x="4950109" y="1253380"/>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2" name="Content Placeholder 3"/>
          <p:cNvSpPr>
            <a:spLocks noGrp="1"/>
          </p:cNvSpPr>
          <p:nvPr userDrawn="1">
            <p:ph sz="half" idx="13" hasCustomPrompt="1"/>
          </p:nvPr>
        </p:nvSpPr>
        <p:spPr>
          <a:xfrm>
            <a:off x="5696428" y="1028701"/>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3" name="TextBox 5"/>
          <p:cNvSpPr txBox="1"/>
          <p:nvPr userDrawn="1"/>
        </p:nvSpPr>
        <p:spPr>
          <a:xfrm>
            <a:off x="4950111" y="253287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2</a:t>
            </a:r>
          </a:p>
        </p:txBody>
      </p:sp>
      <p:sp>
        <p:nvSpPr>
          <p:cNvPr id="24" name="Oval 23"/>
          <p:cNvSpPr/>
          <p:nvPr userDrawn="1"/>
        </p:nvSpPr>
        <p:spPr>
          <a:xfrm>
            <a:off x="4950109" y="254646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5" name="TextBox 5"/>
          <p:cNvSpPr txBox="1"/>
          <p:nvPr userDrawn="1"/>
        </p:nvSpPr>
        <p:spPr>
          <a:xfrm>
            <a:off x="4950111" y="3859036"/>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3</a:t>
            </a:r>
          </a:p>
        </p:txBody>
      </p:sp>
      <p:sp>
        <p:nvSpPr>
          <p:cNvPr id="26" name="Oval 25"/>
          <p:cNvSpPr/>
          <p:nvPr userDrawn="1"/>
        </p:nvSpPr>
        <p:spPr>
          <a:xfrm>
            <a:off x="4950109" y="3872627"/>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0" name="Content Placeholder 3"/>
          <p:cNvSpPr>
            <a:spLocks noGrp="1"/>
          </p:cNvSpPr>
          <p:nvPr userDrawn="1">
            <p:ph sz="half" idx="14" hasCustomPrompt="1"/>
          </p:nvPr>
        </p:nvSpPr>
        <p:spPr>
          <a:xfrm>
            <a:off x="5696428" y="3647948"/>
            <a:ext cx="2877449" cy="979713"/>
          </a:xfrm>
        </p:spPr>
        <p:txBody>
          <a:bodyPr anchor="ctr" anchorCtr="0"/>
          <a:lstStyle>
            <a:lvl1pPr marL="0" indent="0">
              <a:buNone/>
              <a:defRPr sz="1100"/>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1" name="Content Placeholder 3"/>
          <p:cNvSpPr>
            <a:spLocks noGrp="1"/>
          </p:cNvSpPr>
          <p:nvPr userDrawn="1">
            <p:ph sz="half" idx="15" hasCustomPrompt="1"/>
          </p:nvPr>
        </p:nvSpPr>
        <p:spPr>
          <a:xfrm>
            <a:off x="5696428" y="2321783"/>
            <a:ext cx="2877449" cy="979713"/>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6" name="Fußzeilenplatzhalter 5"/>
          <p:cNvSpPr>
            <a:spLocks noGrp="1"/>
          </p:cNvSpPr>
          <p:nvPr userDrawn="1">
            <p:ph type="ftr" sz="quarter" idx="17"/>
          </p:nvPr>
        </p:nvSpPr>
        <p:spPr/>
        <p:txBody>
          <a:bodyPr/>
          <a:lstStyle/>
          <a:p>
            <a:endParaRPr lang="de-DE" dirty="0">
              <a:solidFill>
                <a:srgbClr val="849199"/>
              </a:solidFill>
            </a:endParaRPr>
          </a:p>
        </p:txBody>
      </p:sp>
      <p:sp>
        <p:nvSpPr>
          <p:cNvPr id="8" name="Foliennummernplatzhalter 7"/>
          <p:cNvSpPr>
            <a:spLocks noGrp="1"/>
          </p:cNvSpPr>
          <p:nvPr userDrawn="1">
            <p:ph type="sldNum" sz="quarter" idx="18"/>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19" name="Text Placeholder 3"/>
          <p:cNvSpPr>
            <a:spLocks noGrp="1"/>
          </p:cNvSpPr>
          <p:nvPr>
            <p:ph type="body" sz="quarter" idx="19"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29" name="Title 12"/>
          <p:cNvSpPr>
            <a:spLocks noGrp="1"/>
          </p:cNvSpPr>
          <p:nvPr>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18" name="Bild 1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1-5 (Sea)">
    <p:spTree>
      <p:nvGrpSpPr>
        <p:cNvPr id="1" name=""/>
        <p:cNvGrpSpPr/>
        <p:nvPr/>
      </p:nvGrpSpPr>
      <p:grpSpPr>
        <a:xfrm>
          <a:off x="0" y="0"/>
          <a:ext cx="0" cy="0"/>
          <a:chOff x="0" y="0"/>
          <a:chExt cx="0" cy="0"/>
        </a:xfrm>
      </p:grpSpPr>
      <p:sp>
        <p:nvSpPr>
          <p:cNvPr id="13" name="TextBox 5"/>
          <p:cNvSpPr txBox="1"/>
          <p:nvPr userDrawn="1"/>
        </p:nvSpPr>
        <p:spPr>
          <a:xfrm>
            <a:off x="4950111" y="1125249"/>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22" name="Content Placeholder 3"/>
          <p:cNvSpPr>
            <a:spLocks noGrp="1"/>
          </p:cNvSpPr>
          <p:nvPr userDrawn="1">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3" name="TextBox 5"/>
          <p:cNvSpPr txBox="1"/>
          <p:nvPr userDrawn="1"/>
        </p:nvSpPr>
        <p:spPr>
          <a:xfrm>
            <a:off x="4950111" y="1864868"/>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2</a:t>
            </a:r>
          </a:p>
        </p:txBody>
      </p:sp>
      <p:sp>
        <p:nvSpPr>
          <p:cNvPr id="24" name="Oval 23"/>
          <p:cNvSpPr/>
          <p:nvPr userDrawn="1"/>
        </p:nvSpPr>
        <p:spPr>
          <a:xfrm>
            <a:off x="4950109" y="1878459"/>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25" name="TextBox 5"/>
          <p:cNvSpPr txBox="1"/>
          <p:nvPr userDrawn="1"/>
        </p:nvSpPr>
        <p:spPr>
          <a:xfrm>
            <a:off x="4950111" y="2604484"/>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3</a:t>
            </a:r>
          </a:p>
        </p:txBody>
      </p:sp>
      <p:sp>
        <p:nvSpPr>
          <p:cNvPr id="26" name="Oval 25"/>
          <p:cNvSpPr/>
          <p:nvPr userDrawn="1"/>
        </p:nvSpPr>
        <p:spPr>
          <a:xfrm>
            <a:off x="4950109" y="2618075"/>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27" name="Content Placeholder 3"/>
          <p:cNvSpPr>
            <a:spLocks noGrp="1"/>
          </p:cNvSpPr>
          <p:nvPr userDrawn="1">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8" name="Content Placeholder 3"/>
          <p:cNvSpPr>
            <a:spLocks noGrp="1"/>
          </p:cNvSpPr>
          <p:nvPr userDrawn="1">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17" name="TextBox 5"/>
          <p:cNvSpPr txBox="1"/>
          <p:nvPr userDrawn="1"/>
        </p:nvSpPr>
        <p:spPr>
          <a:xfrm>
            <a:off x="4950111" y="334410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4</a:t>
            </a:r>
          </a:p>
        </p:txBody>
      </p:sp>
      <p:sp>
        <p:nvSpPr>
          <p:cNvPr id="18" name="Oval 17"/>
          <p:cNvSpPr/>
          <p:nvPr userDrawn="1"/>
        </p:nvSpPr>
        <p:spPr>
          <a:xfrm>
            <a:off x="4950109" y="335769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19" name="Content Placeholder 3"/>
          <p:cNvSpPr>
            <a:spLocks noGrp="1"/>
          </p:cNvSpPr>
          <p:nvPr userDrawn="1">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9" name="TextBox 5"/>
          <p:cNvSpPr txBox="1"/>
          <p:nvPr userDrawn="1"/>
        </p:nvSpPr>
        <p:spPr>
          <a:xfrm>
            <a:off x="4950111" y="4083717"/>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chemeClr val="accent2"/>
                </a:solidFill>
                <a:latin typeface="+mj-lt"/>
                <a:ea typeface="Georgia" charset="0"/>
                <a:cs typeface="Georgia" charset="0"/>
              </a:rPr>
              <a:t>5</a:t>
            </a:r>
          </a:p>
        </p:txBody>
      </p:sp>
      <p:sp>
        <p:nvSpPr>
          <p:cNvPr id="30" name="Oval 29"/>
          <p:cNvSpPr/>
          <p:nvPr userDrawn="1"/>
        </p:nvSpPr>
        <p:spPr>
          <a:xfrm>
            <a:off x="4950109" y="4097308"/>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chemeClr val="tx2"/>
              </a:solidFill>
              <a:latin typeface="+mn-lt"/>
            </a:endParaRPr>
          </a:p>
        </p:txBody>
      </p:sp>
      <p:sp>
        <p:nvSpPr>
          <p:cNvPr id="31" name="Content Placeholder 3"/>
          <p:cNvSpPr>
            <a:spLocks noGrp="1"/>
          </p:cNvSpPr>
          <p:nvPr userDrawn="1">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9" name="Fußzeilenplatzhalter 8"/>
          <p:cNvSpPr>
            <a:spLocks noGrp="1"/>
          </p:cNvSpPr>
          <p:nvPr userDrawn="1">
            <p:ph type="ftr" sz="quarter" idx="19"/>
          </p:nvPr>
        </p:nvSpPr>
        <p:spPr/>
        <p:txBody>
          <a:bodyPr/>
          <a:lstStyle/>
          <a:p>
            <a:endParaRPr lang="de-DE" dirty="0"/>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pPr/>
              <a:t>‹#›</a:t>
            </a:fld>
            <a:endParaRPr lang="de-DE"/>
          </a:p>
        </p:txBody>
      </p:sp>
      <p:sp>
        <p:nvSpPr>
          <p:cNvPr id="33" name="Text Placeholder 3"/>
          <p:cNvSpPr>
            <a:spLocks noGrp="1"/>
          </p:cNvSpPr>
          <p:nvPr userDrawn="1">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7" name="Title 12"/>
          <p:cNvSpPr>
            <a:spLocks noGrp="1"/>
          </p:cNvSpPr>
          <p:nvPr userDrawn="1">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32" name="Bild 3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35" name="Content Placeholder 2"/>
          <p:cNvSpPr>
            <a:spLocks noGrp="1"/>
          </p:cNvSpPr>
          <p:nvPr>
            <p:ph sz="half" idx="1"/>
          </p:nvPr>
        </p:nvSpPr>
        <p:spPr>
          <a:xfrm>
            <a:off x="397683" y="1028704"/>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wo Content 1-5 (Sea)">
    <p:spTree>
      <p:nvGrpSpPr>
        <p:cNvPr id="1" name=""/>
        <p:cNvGrpSpPr/>
        <p:nvPr/>
      </p:nvGrpSpPr>
      <p:grpSpPr>
        <a:xfrm>
          <a:off x="0" y="0"/>
          <a:ext cx="0" cy="0"/>
          <a:chOff x="0" y="0"/>
          <a:chExt cx="0" cy="0"/>
        </a:xfrm>
      </p:grpSpPr>
      <p:sp>
        <p:nvSpPr>
          <p:cNvPr id="13" name="TextBox 5"/>
          <p:cNvSpPr txBox="1"/>
          <p:nvPr userDrawn="1"/>
        </p:nvSpPr>
        <p:spPr>
          <a:xfrm>
            <a:off x="4950111" y="1125249"/>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2" name="Content Placeholder 3"/>
          <p:cNvSpPr>
            <a:spLocks noGrp="1"/>
          </p:cNvSpPr>
          <p:nvPr userDrawn="1">
            <p:ph sz="half" idx="13" hasCustomPrompt="1"/>
          </p:nvPr>
        </p:nvSpPr>
        <p:spPr>
          <a:xfrm>
            <a:off x="5696428" y="1138843"/>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3" name="TextBox 5"/>
          <p:cNvSpPr txBox="1"/>
          <p:nvPr userDrawn="1"/>
        </p:nvSpPr>
        <p:spPr>
          <a:xfrm>
            <a:off x="4950111" y="1864868"/>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2</a:t>
            </a:r>
          </a:p>
        </p:txBody>
      </p:sp>
      <p:sp>
        <p:nvSpPr>
          <p:cNvPr id="24" name="Oval 23"/>
          <p:cNvSpPr/>
          <p:nvPr userDrawn="1"/>
        </p:nvSpPr>
        <p:spPr>
          <a:xfrm>
            <a:off x="4950109" y="1878459"/>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5" name="TextBox 5"/>
          <p:cNvSpPr txBox="1"/>
          <p:nvPr userDrawn="1"/>
        </p:nvSpPr>
        <p:spPr>
          <a:xfrm>
            <a:off x="4950111" y="2604484"/>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3</a:t>
            </a:r>
          </a:p>
        </p:txBody>
      </p:sp>
      <p:sp>
        <p:nvSpPr>
          <p:cNvPr id="26" name="Oval 25"/>
          <p:cNvSpPr/>
          <p:nvPr userDrawn="1"/>
        </p:nvSpPr>
        <p:spPr>
          <a:xfrm>
            <a:off x="4950109" y="2618075"/>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27" name="Content Placeholder 3"/>
          <p:cNvSpPr>
            <a:spLocks noGrp="1"/>
          </p:cNvSpPr>
          <p:nvPr userDrawn="1">
            <p:ph sz="half" idx="14" hasCustomPrompt="1"/>
          </p:nvPr>
        </p:nvSpPr>
        <p:spPr>
          <a:xfrm>
            <a:off x="5696428" y="1878459"/>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8" name="Content Placeholder 3"/>
          <p:cNvSpPr>
            <a:spLocks noGrp="1"/>
          </p:cNvSpPr>
          <p:nvPr userDrawn="1">
            <p:ph sz="half" idx="15" hasCustomPrompt="1"/>
          </p:nvPr>
        </p:nvSpPr>
        <p:spPr>
          <a:xfrm>
            <a:off x="5696428" y="2618075"/>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17" name="TextBox 5"/>
          <p:cNvSpPr txBox="1"/>
          <p:nvPr userDrawn="1"/>
        </p:nvSpPr>
        <p:spPr>
          <a:xfrm>
            <a:off x="4950111" y="3344100"/>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4</a:t>
            </a:r>
          </a:p>
        </p:txBody>
      </p:sp>
      <p:sp>
        <p:nvSpPr>
          <p:cNvPr id="18" name="Oval 17"/>
          <p:cNvSpPr/>
          <p:nvPr userDrawn="1"/>
        </p:nvSpPr>
        <p:spPr>
          <a:xfrm>
            <a:off x="4950109" y="3357691"/>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19" name="Content Placeholder 3"/>
          <p:cNvSpPr>
            <a:spLocks noGrp="1"/>
          </p:cNvSpPr>
          <p:nvPr userDrawn="1">
            <p:ph sz="half" idx="16" hasCustomPrompt="1"/>
          </p:nvPr>
        </p:nvSpPr>
        <p:spPr>
          <a:xfrm>
            <a:off x="5696428" y="3357691"/>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29" name="TextBox 5"/>
          <p:cNvSpPr txBox="1"/>
          <p:nvPr userDrawn="1"/>
        </p:nvSpPr>
        <p:spPr>
          <a:xfrm>
            <a:off x="4950111" y="4083717"/>
            <a:ext cx="523192" cy="500135"/>
          </a:xfrm>
          <a:prstGeom prst="rect">
            <a:avLst/>
          </a:prstGeom>
          <a:noFill/>
          <a:ln>
            <a:noFill/>
          </a:ln>
        </p:spPr>
        <p:txBody>
          <a:bodyPr wrap="square" lIns="68486" tIns="34289" rIns="68486" bIns="34289" rtlCol="0" anchor="ctr">
            <a:spAutoFit/>
          </a:bodyPr>
          <a:lstStyle/>
          <a:p>
            <a:pPr algn="ctr" defTabSz="684729"/>
            <a:r>
              <a:rPr lang="en-US" sz="2800" b="1" i="1" dirty="0">
                <a:solidFill>
                  <a:srgbClr val="70C3BD"/>
                </a:solidFill>
                <a:latin typeface="GT Sectra Regular"/>
                <a:ea typeface="Georgia" charset="0"/>
                <a:cs typeface="Georgia" charset="0"/>
              </a:rPr>
              <a:t>5</a:t>
            </a:r>
          </a:p>
        </p:txBody>
      </p:sp>
      <p:sp>
        <p:nvSpPr>
          <p:cNvPr id="30" name="Oval 29"/>
          <p:cNvSpPr/>
          <p:nvPr userDrawn="1"/>
        </p:nvSpPr>
        <p:spPr>
          <a:xfrm>
            <a:off x="4950109" y="4097308"/>
            <a:ext cx="530352" cy="5303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86" tIns="34289" rIns="68486" bIns="34289" rtlCol="0" anchor="ctr"/>
          <a:lstStyle/>
          <a:p>
            <a:pPr algn="ctr" defTabSz="684729"/>
            <a:endParaRPr lang="en-US" sz="1400" dirty="0">
              <a:solidFill>
                <a:srgbClr val="44546A"/>
              </a:solidFill>
            </a:endParaRPr>
          </a:p>
        </p:txBody>
      </p:sp>
      <p:sp>
        <p:nvSpPr>
          <p:cNvPr id="31" name="Content Placeholder 3"/>
          <p:cNvSpPr>
            <a:spLocks noGrp="1"/>
          </p:cNvSpPr>
          <p:nvPr userDrawn="1">
            <p:ph sz="half" idx="17" hasCustomPrompt="1"/>
          </p:nvPr>
        </p:nvSpPr>
        <p:spPr>
          <a:xfrm>
            <a:off x="5696428" y="4097308"/>
            <a:ext cx="2877449" cy="530352"/>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9" name="Fußzeilenplatzhalter 8"/>
          <p:cNvSpPr>
            <a:spLocks noGrp="1"/>
          </p:cNvSpPr>
          <p:nvPr userDrawn="1">
            <p:ph type="ftr" sz="quarter" idx="19"/>
          </p:nvPr>
        </p:nvSpPr>
        <p:spPr/>
        <p:txBody>
          <a:bodyPr/>
          <a:lstStyle/>
          <a:p>
            <a:endParaRPr lang="de-DE" dirty="0">
              <a:solidFill>
                <a:srgbClr val="849199"/>
              </a:solidFill>
            </a:endParaRPr>
          </a:p>
        </p:txBody>
      </p:sp>
      <p:sp>
        <p:nvSpPr>
          <p:cNvPr id="10" name="Foliennummernplatzhalter 9"/>
          <p:cNvSpPr>
            <a:spLocks noGrp="1"/>
          </p:cNvSpPr>
          <p:nvPr userDrawn="1">
            <p:ph type="sldNum" sz="quarter" idx="20"/>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3" name="Text Placeholder 3"/>
          <p:cNvSpPr>
            <a:spLocks noGrp="1"/>
          </p:cNvSpPr>
          <p:nvPr userDrawn="1">
            <p:ph type="body" sz="quarter" idx="21"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7" name="Title 12"/>
          <p:cNvSpPr>
            <a:spLocks noGrp="1"/>
          </p:cNvSpPr>
          <p:nvPr userDrawn="1">
            <p:ph type="title" hasCustomPrompt="1"/>
          </p:nvPr>
        </p:nvSpPr>
        <p:spPr>
          <a:xfrm>
            <a:off x="388149" y="317162"/>
            <a:ext cx="7381229" cy="285750"/>
          </a:xfrm>
        </p:spPr>
        <p:txBody>
          <a:bodyPr/>
          <a:lstStyle>
            <a:lvl1pPr>
              <a:defRPr>
                <a:solidFill>
                  <a:schemeClr val="accent2"/>
                </a:solidFill>
              </a:defRPr>
            </a:lvl1pPr>
          </a:lstStyle>
          <a:p>
            <a:r>
              <a:rPr lang="en-US" dirty="0"/>
              <a:t>Click to add title</a:t>
            </a:r>
          </a:p>
        </p:txBody>
      </p:sp>
      <p:pic>
        <p:nvPicPr>
          <p:cNvPr id="32" name="Bild 31"/>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35" name="Content Placeholder 2"/>
          <p:cNvSpPr>
            <a:spLocks noGrp="1"/>
          </p:cNvSpPr>
          <p:nvPr>
            <p:ph sz="half" idx="1"/>
          </p:nvPr>
        </p:nvSpPr>
        <p:spPr>
          <a:xfrm>
            <a:off x="397683" y="1028704"/>
            <a:ext cx="4119563" cy="3598958"/>
          </a:xfrm>
        </p:spPr>
        <p:txBody>
          <a:bodyPr/>
          <a:lstStyle>
            <a:lvl1pPr>
              <a:buClr>
                <a:schemeClr val="accent2"/>
              </a:buClr>
              <a:defRPr sz="1400">
                <a:latin typeface="+mn-lt"/>
                <a:ea typeface="Arial" charset="0"/>
                <a:cs typeface="Arial" charset="0"/>
              </a:defRPr>
            </a:lvl1pPr>
            <a:lvl2pPr>
              <a:buClr>
                <a:schemeClr val="accent2"/>
              </a:buClr>
              <a:defRPr sz="1400">
                <a:latin typeface="+mn-lt"/>
                <a:ea typeface="Arial" charset="0"/>
                <a:cs typeface="Arial" charset="0"/>
              </a:defRPr>
            </a:lvl2pPr>
            <a:lvl3pPr>
              <a:buClr>
                <a:schemeClr val="accent2"/>
              </a:buClr>
              <a:defRPr sz="1400">
                <a:latin typeface="+mn-lt"/>
                <a:ea typeface="Arial" charset="0"/>
                <a:cs typeface="Arial" charset="0"/>
              </a:defRPr>
            </a:lvl3pPr>
            <a:lvl4pPr>
              <a:buClr>
                <a:schemeClr val="accent2"/>
              </a:buClr>
              <a:defRPr sz="1400">
                <a:latin typeface="+mn-lt"/>
                <a:ea typeface="Arial" charset="0"/>
                <a:cs typeface="Arial" charset="0"/>
              </a:defRPr>
            </a:lvl4pPr>
            <a:lvl5pPr>
              <a:buClr>
                <a:schemeClr val="accent2"/>
              </a:buCl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Thank you (Slat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Thank you (Fir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Thank you (Sea)">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de-DE" dirty="0">
              <a:solidFill>
                <a:srgbClr val="000000"/>
              </a:solidFill>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oing now what patients need next">
    <p:spTree>
      <p:nvGrpSpPr>
        <p:cNvPr id="1" name=""/>
        <p:cNvGrpSpPr/>
        <p:nvPr/>
      </p:nvGrpSpPr>
      <p:grpSpPr>
        <a:xfrm>
          <a:off x="0" y="0"/>
          <a:ext cx="0" cy="0"/>
          <a:chOff x="0" y="0"/>
          <a:chExt cx="0" cy="0"/>
        </a:xfrm>
      </p:grpSpPr>
      <p:sp>
        <p:nvSpPr>
          <p:cNvPr id="2" name="Textfeld 1"/>
          <p:cNvSpPr txBox="1"/>
          <p:nvPr userDrawn="1"/>
        </p:nvSpPr>
        <p:spPr>
          <a:xfrm>
            <a:off x="203207" y="2208467"/>
            <a:ext cx="8710863" cy="707870"/>
          </a:xfrm>
          <a:prstGeom prst="rect">
            <a:avLst/>
          </a:prstGeom>
          <a:noFill/>
        </p:spPr>
        <p:txBody>
          <a:bodyPr wrap="square" lIns="91424" tIns="45712" rIns="91424" bIns="45712" rtlCol="0">
            <a:spAutoFit/>
          </a:bodyPr>
          <a:lstStyle/>
          <a:p>
            <a:pPr algn="ctr"/>
            <a:r>
              <a:rPr lang="de-DE" sz="4000" b="1" i="1" dirty="0" err="1">
                <a:solidFill>
                  <a:srgbClr val="0066CC"/>
                </a:solidFill>
                <a:latin typeface="Minion" charset="0"/>
                <a:ea typeface="Minion" charset="0"/>
                <a:cs typeface="Minion" charset="0"/>
              </a:rPr>
              <a:t>Doing</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now</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what</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patients</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need</a:t>
            </a:r>
            <a:r>
              <a:rPr lang="de-DE" sz="4000" b="1" i="1" dirty="0">
                <a:solidFill>
                  <a:srgbClr val="0066CC"/>
                </a:solidFill>
                <a:latin typeface="Minion" charset="0"/>
                <a:ea typeface="Minion" charset="0"/>
                <a:cs typeface="Minion" charset="0"/>
              </a:rPr>
              <a:t> </a:t>
            </a:r>
            <a:r>
              <a:rPr lang="de-DE" sz="4000" b="1" i="1" dirty="0" err="1">
                <a:solidFill>
                  <a:srgbClr val="0066CC"/>
                </a:solidFill>
                <a:latin typeface="Minion" charset="0"/>
                <a:ea typeface="Minion" charset="0"/>
                <a:cs typeface="Minion" charset="0"/>
              </a:rPr>
              <a:t>next</a:t>
            </a:r>
            <a:endParaRPr lang="de-DE" sz="4000" b="1" i="1" dirty="0">
              <a:solidFill>
                <a:srgbClr val="0066CC"/>
              </a:solidFill>
              <a:latin typeface="Minion" charset="0"/>
              <a:ea typeface="Minion" charset="0"/>
              <a:cs typeface="Minion" charset="0"/>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1_Two Content 1-4 (Slate)">
    <p:spTree>
      <p:nvGrpSpPr>
        <p:cNvPr id="1" name=""/>
        <p:cNvGrpSpPr/>
        <p:nvPr/>
      </p:nvGrpSpPr>
      <p:grpSpPr>
        <a:xfrm>
          <a:off x="0" y="0"/>
          <a:ext cx="0" cy="0"/>
          <a:chOff x="0" y="0"/>
          <a:chExt cx="0" cy="0"/>
        </a:xfrm>
      </p:grpSpPr>
      <p:grpSp>
        <p:nvGrpSpPr>
          <p:cNvPr id="2" name="Gruppierung 8"/>
          <p:cNvGrpSpPr/>
          <p:nvPr userDrawn="1"/>
        </p:nvGrpSpPr>
        <p:grpSpPr>
          <a:xfrm>
            <a:off x="4950109" y="1125251"/>
            <a:ext cx="530352" cy="543957"/>
            <a:chOff x="4950109" y="1125239"/>
            <a:chExt cx="530352" cy="543956"/>
          </a:xfrm>
        </p:grpSpPr>
        <p:sp>
          <p:nvSpPr>
            <p:cNvPr id="13" name="TextBox 5"/>
            <p:cNvSpPr txBox="1"/>
            <p:nvPr userDrawn="1"/>
          </p:nvSpPr>
          <p:spPr>
            <a:xfrm>
              <a:off x="4950110" y="112523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sp>
        <p:nvSpPr>
          <p:cNvPr id="22" name="Content Placeholder 3"/>
          <p:cNvSpPr>
            <a:spLocks noGrp="1"/>
          </p:cNvSpPr>
          <p:nvPr userDrawn="1">
            <p:ph sz="half" idx="13" hasCustomPrompt="1"/>
          </p:nvPr>
        </p:nvSpPr>
        <p:spPr>
          <a:xfrm>
            <a:off x="5696428" y="1028701"/>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3" name="Gruppierung 9"/>
          <p:cNvGrpSpPr/>
          <p:nvPr userDrawn="1"/>
        </p:nvGrpSpPr>
        <p:grpSpPr>
          <a:xfrm>
            <a:off x="4950109" y="2074812"/>
            <a:ext cx="530352" cy="543957"/>
            <a:chOff x="4950109" y="2101766"/>
            <a:chExt cx="530352" cy="543956"/>
          </a:xfrm>
        </p:grpSpPr>
        <p:sp>
          <p:nvSpPr>
            <p:cNvPr id="23" name="TextBox 5"/>
            <p:cNvSpPr txBox="1"/>
            <p:nvPr userDrawn="1"/>
          </p:nvSpPr>
          <p:spPr>
            <a:xfrm>
              <a:off x="4950110" y="2101766"/>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2</a:t>
              </a:r>
            </a:p>
          </p:txBody>
        </p:sp>
        <p:sp>
          <p:nvSpPr>
            <p:cNvPr id="24" name="Oval 23"/>
            <p:cNvSpPr/>
            <p:nvPr userDrawn="1"/>
          </p:nvSpPr>
          <p:spPr>
            <a:xfrm>
              <a:off x="4950109" y="211537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grpSp>
        <p:nvGrpSpPr>
          <p:cNvPr id="4" name="Gruppierung 10"/>
          <p:cNvGrpSpPr/>
          <p:nvPr userDrawn="1"/>
        </p:nvGrpSpPr>
        <p:grpSpPr>
          <a:xfrm>
            <a:off x="4950109" y="3024366"/>
            <a:ext cx="530352" cy="543957"/>
            <a:chOff x="4950109" y="3047158"/>
            <a:chExt cx="530352" cy="543956"/>
          </a:xfrm>
        </p:grpSpPr>
        <p:sp>
          <p:nvSpPr>
            <p:cNvPr id="25" name="TextBox 5"/>
            <p:cNvSpPr txBox="1"/>
            <p:nvPr userDrawn="1"/>
          </p:nvSpPr>
          <p:spPr>
            <a:xfrm>
              <a:off x="4950110" y="3047158"/>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3</a:t>
              </a:r>
            </a:p>
          </p:txBody>
        </p:sp>
        <p:sp>
          <p:nvSpPr>
            <p:cNvPr id="26" name="Oval 25"/>
            <p:cNvSpPr/>
            <p:nvPr userDrawn="1"/>
          </p:nvSpPr>
          <p:spPr>
            <a:xfrm>
              <a:off x="4950109" y="3060762"/>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grpSp>
        <p:nvGrpSpPr>
          <p:cNvPr id="5" name="Gruppierung 11"/>
          <p:cNvGrpSpPr/>
          <p:nvPr userDrawn="1"/>
        </p:nvGrpSpPr>
        <p:grpSpPr>
          <a:xfrm>
            <a:off x="4950109" y="3973919"/>
            <a:ext cx="530352" cy="543957"/>
            <a:chOff x="4950109" y="3973897"/>
            <a:chExt cx="530352" cy="543956"/>
          </a:xfrm>
        </p:grpSpPr>
        <p:sp>
          <p:nvSpPr>
            <p:cNvPr id="33" name="TextBox 5"/>
            <p:cNvSpPr txBox="1"/>
            <p:nvPr userDrawn="1"/>
          </p:nvSpPr>
          <p:spPr>
            <a:xfrm>
              <a:off x="4950110" y="397389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rgbClr val="44546A"/>
                  </a:solidFill>
                  <a:latin typeface="GT Sectra Regular"/>
                  <a:ea typeface="Georgia" charset="0"/>
                  <a:cs typeface="Georgia" charset="0"/>
                </a:rPr>
                <a:t>4</a:t>
              </a:r>
            </a:p>
          </p:txBody>
        </p:sp>
        <p:sp>
          <p:nvSpPr>
            <p:cNvPr id="34" name="Oval 33"/>
            <p:cNvSpPr/>
            <p:nvPr userDrawn="1"/>
          </p:nvSpPr>
          <p:spPr>
            <a:xfrm>
              <a:off x="4950109" y="398750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endParaRPr>
            </a:p>
          </p:txBody>
        </p:sp>
      </p:grpSp>
      <p:sp>
        <p:nvSpPr>
          <p:cNvPr id="36" name="Content Placeholder 3"/>
          <p:cNvSpPr>
            <a:spLocks noGrp="1"/>
          </p:cNvSpPr>
          <p:nvPr userDrawn="1">
            <p:ph sz="half" idx="17" hasCustomPrompt="1"/>
          </p:nvPr>
        </p:nvSpPr>
        <p:spPr>
          <a:xfrm>
            <a:off x="5696428" y="1978254"/>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7" name="Content Placeholder 3"/>
          <p:cNvSpPr>
            <a:spLocks noGrp="1"/>
          </p:cNvSpPr>
          <p:nvPr userDrawn="1">
            <p:ph sz="half" idx="18" hasCustomPrompt="1"/>
          </p:nvPr>
        </p:nvSpPr>
        <p:spPr>
          <a:xfrm>
            <a:off x="5696428" y="2927807"/>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8" name="Content Placeholder 3"/>
          <p:cNvSpPr>
            <a:spLocks noGrp="1"/>
          </p:cNvSpPr>
          <p:nvPr userDrawn="1">
            <p:ph sz="half" idx="19" hasCustomPrompt="1"/>
          </p:nvPr>
        </p:nvSpPr>
        <p:spPr>
          <a:xfrm>
            <a:off x="5696428" y="3877359"/>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6" name="Fußzeilenplatzhalter 5"/>
          <p:cNvSpPr>
            <a:spLocks noGrp="1"/>
          </p:cNvSpPr>
          <p:nvPr userDrawn="1">
            <p:ph type="ftr" sz="quarter" idx="21"/>
          </p:nvPr>
        </p:nvSpPr>
        <p:spPr/>
        <p:txBody>
          <a:bodyPr/>
          <a:lstStyle/>
          <a:p>
            <a:endParaRPr lang="de-DE" dirty="0">
              <a:solidFill>
                <a:srgbClr val="849199"/>
              </a:solidFill>
            </a:endParaRPr>
          </a:p>
        </p:txBody>
      </p:sp>
      <p:sp>
        <p:nvSpPr>
          <p:cNvPr id="8" name="Foliennummernplatzhalter 7"/>
          <p:cNvSpPr>
            <a:spLocks noGrp="1"/>
          </p:cNvSpPr>
          <p:nvPr userDrawn="1">
            <p:ph type="sldNum" sz="quarter" idx="22"/>
          </p:nvPr>
        </p:nvSpPr>
        <p:spPr/>
        <p:txBody>
          <a:bodyPr/>
          <a:lstStyle/>
          <a:p>
            <a:fld id="{7202D0CF-664C-0A4C-BD7E-20EAA7EADCC1}" type="slidenum">
              <a:rPr lang="de-DE" smtClean="0">
                <a:solidFill>
                  <a:srgbClr val="849199"/>
                </a:solidFill>
              </a:rPr>
              <a:pPr/>
              <a:t>‹#›</a:t>
            </a:fld>
            <a:endParaRPr lang="de-DE">
              <a:solidFill>
                <a:srgbClr val="849199"/>
              </a:solidFill>
            </a:endParaRPr>
          </a:p>
        </p:txBody>
      </p:sp>
      <p:sp>
        <p:nvSpPr>
          <p:cNvPr id="35"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0"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8" name="Bild 2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extLst>
      <p:ext uri="{BB962C8B-B14F-4D97-AF65-F5344CB8AC3E}">
        <p14:creationId xmlns:p14="http://schemas.microsoft.com/office/powerpoint/2010/main" val="23045713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2_Title and Content (Sla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sz="1400"/>
            </a:lvl1pPr>
            <a:lvl2pPr>
              <a:buClr>
                <a:schemeClr val="tx2"/>
              </a:buClr>
              <a:defRPr sz="1400"/>
            </a:lvl2pPr>
            <a:lvl3pPr>
              <a:buClr>
                <a:schemeClr val="tx2"/>
              </a:buClr>
              <a:defRPr sz="1400"/>
            </a:lvl3pPr>
            <a:lvl4pPr>
              <a:buClr>
                <a:schemeClr val="tx2"/>
              </a:buClr>
              <a:defRPr sz="1400"/>
            </a:lvl4pPr>
            <a:lvl5pPr>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ußzeilenplatzhalter 5"/>
          <p:cNvSpPr>
            <a:spLocks noGrp="1"/>
          </p:cNvSpPr>
          <p:nvPr>
            <p:ph type="ftr" sz="quarter" idx="11"/>
          </p:nvPr>
        </p:nvSpPr>
        <p:spPr/>
        <p:txBody>
          <a:bodyPr/>
          <a:lstStyle/>
          <a:p>
            <a:endParaRPr lang="de-DE">
              <a:solidFill>
                <a:srgbClr val="849199"/>
              </a:solidFill>
            </a:endParaRPr>
          </a:p>
        </p:txBody>
      </p:sp>
      <p:sp>
        <p:nvSpPr>
          <p:cNvPr id="12" name="Text Placeholder 3"/>
          <p:cNvSpPr>
            <a:spLocks noGrp="1"/>
          </p:cNvSpPr>
          <p:nvPr>
            <p:ph type="body" sz="quarter" idx="18" hasCustomPrompt="1"/>
          </p:nvPr>
        </p:nvSpPr>
        <p:spPr>
          <a:xfrm>
            <a:off x="397669" y="640725"/>
            <a:ext cx="7371703" cy="287048"/>
          </a:xfrm>
        </p:spPr>
        <p:txBody>
          <a:bodyPr/>
          <a:lstStyle>
            <a:lvl1pPr marL="0" indent="0">
              <a:buNone/>
              <a:defRPr sz="1400" b="0" i="1">
                <a:solidFill>
                  <a:schemeClr val="bg2"/>
                </a:solidFill>
                <a:latin typeface="+mj-lt"/>
                <a:ea typeface="Georgia" charset="0"/>
                <a:cs typeface="Georgia" charset="0"/>
              </a:defRPr>
            </a:lvl1pPr>
            <a:lvl2pPr marL="357187" indent="0">
              <a:buNone/>
              <a:defRPr sz="1400" b="1">
                <a:solidFill>
                  <a:schemeClr val="bg2"/>
                </a:solidFill>
              </a:defRPr>
            </a:lvl2pPr>
            <a:lvl3pPr marL="715565" indent="0">
              <a:buNone/>
              <a:defRPr sz="1400" b="1">
                <a:solidFill>
                  <a:schemeClr val="bg2"/>
                </a:solidFill>
              </a:defRPr>
            </a:lvl3pPr>
            <a:lvl4pPr marL="1073943" indent="0">
              <a:buNone/>
              <a:defRPr sz="1400" b="1">
                <a:solidFill>
                  <a:schemeClr val="bg2"/>
                </a:solidFill>
              </a:defRPr>
            </a:lvl4pPr>
            <a:lvl5pPr marL="1432322" indent="0">
              <a:buNone/>
              <a:defRPr sz="1400" b="1">
                <a:solidFill>
                  <a:schemeClr val="bg2"/>
                </a:solidFill>
              </a:defRPr>
            </a:lvl5pPr>
          </a:lstStyle>
          <a:p>
            <a:pPr lvl="0"/>
            <a:r>
              <a:rPr lang="en-US"/>
              <a:t>Click to add subtitle</a:t>
            </a:r>
          </a:p>
        </p:txBody>
      </p:sp>
      <p:sp>
        <p:nvSpPr>
          <p:cNvPr id="13" name="Title 12"/>
          <p:cNvSpPr>
            <a:spLocks noGrp="1"/>
          </p:cNvSpPr>
          <p:nvPr>
            <p:ph type="title" hasCustomPrompt="1"/>
          </p:nvPr>
        </p:nvSpPr>
        <p:spPr/>
        <p:txBody>
          <a:bodyPr/>
          <a:lstStyle>
            <a:lvl1pPr>
              <a:defRPr sz="2000" i="0"/>
            </a:lvl1pPr>
          </a:lstStyle>
          <a:p>
            <a:r>
              <a:rPr lang="en-US" dirty="0"/>
              <a:t>Click to add title</a:t>
            </a:r>
          </a:p>
        </p:txBody>
      </p:sp>
    </p:spTree>
    <p:extLst>
      <p:ext uri="{BB962C8B-B14F-4D97-AF65-F5344CB8AC3E}">
        <p14:creationId xmlns:p14="http://schemas.microsoft.com/office/powerpoint/2010/main" val="16356805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947"/>
            <a:ext cx="7772400" cy="1102519"/>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287"/>
            <a:ext cx="7772400" cy="1021556"/>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F0EB17A4-FD0D-4F85-9C9C-10FA22D545E1}"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197814C0-F3D7-48A9-9356-6AAC6077BE39}"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Sea">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2" name="Datumsplatzhalter 1"/>
          <p:cNvSpPr>
            <a:spLocks noGrp="1"/>
          </p:cNvSpPr>
          <p:nvPr>
            <p:ph type="dt" sz="half" idx="10"/>
          </p:nvPr>
        </p:nvSpPr>
        <p:spPr>
          <a:xfrm>
            <a:off x="722712" y="3902145"/>
            <a:ext cx="1731256" cy="241198"/>
          </a:xfrm>
          <a:prstGeom prst="rect">
            <a:avLst/>
          </a:prstGeom>
        </p:spPr>
        <p:txBody>
          <a:bodyPr lIns="0" tIns="0" rIns="0" bIns="0"/>
          <a:lstStyle>
            <a:lvl1pPr>
              <a:defRPr sz="1400">
                <a:solidFill>
                  <a:schemeClr val="bg1"/>
                </a:solidFill>
              </a:defRPr>
            </a:lvl1pPr>
          </a:lstStyle>
          <a:p>
            <a:fld id="{BFDC9B24-DD16-5B48-83F0-8123A10EF7F2}" type="datetime1">
              <a:rPr lang="de-DE" smtClean="0"/>
              <a:pPr/>
              <a:t>13.05.2024</a:t>
            </a:fld>
            <a:endParaRPr lang="de-DE" dirty="0"/>
          </a:p>
        </p:txBody>
      </p:sp>
      <p:sp>
        <p:nvSpPr>
          <p:cNvPr id="10" name="Textplatzhalter 7"/>
          <p:cNvSpPr>
            <a:spLocks noGrp="1"/>
          </p:cNvSpPr>
          <p:nvPr>
            <p:ph type="body" sz="quarter" idx="11" hasCustomPrompt="1"/>
          </p:nvPr>
        </p:nvSpPr>
        <p:spPr>
          <a:xfrm>
            <a:off x="722718" y="3603033"/>
            <a:ext cx="6378575" cy="250559"/>
          </a:xfrm>
        </p:spPr>
        <p:txBody>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214273" marR="0" lvl="0" indent="-214273" algn="l" defTabSz="914220" rtl="0" eaLnBrk="0" fontAlgn="base" latinLnBrk="0" hangingPunct="0">
              <a:lnSpc>
                <a:spcPct val="100000"/>
              </a:lnSpc>
              <a:spcBef>
                <a:spcPct val="75000"/>
              </a:spcBef>
              <a:spcAft>
                <a:spcPct val="0"/>
              </a:spcAft>
              <a:buClrTx/>
              <a:buSzPct val="100000"/>
              <a:tabLst/>
              <a:defRPr/>
            </a:pPr>
            <a:r>
              <a:rPr lang="de-DE" dirty="0"/>
              <a:t>Name, Title</a:t>
            </a:r>
          </a:p>
        </p:txBody>
      </p:sp>
      <p:sp>
        <p:nvSpPr>
          <p:cNvPr id="13" name="Text Placeholder 2"/>
          <p:cNvSpPr>
            <a:spLocks noGrp="1"/>
          </p:cNvSpPr>
          <p:nvPr>
            <p:ph type="body" idx="1" hasCustomPrompt="1"/>
          </p:nvPr>
        </p:nvSpPr>
        <p:spPr>
          <a:xfrm>
            <a:off x="722710" y="3011967"/>
            <a:ext cx="7772400" cy="532705"/>
          </a:xfrm>
          <a:noFill/>
        </p:spPr>
        <p:txBody>
          <a:bodyPr anchor="t" anchorCtr="0"/>
          <a:lstStyle>
            <a:lvl1pPr marL="0" indent="0">
              <a:buNone/>
              <a:defRPr sz="2000" b="0" i="1">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en-US" dirty="0"/>
              <a:t>Click to add subtitle</a:t>
            </a:r>
          </a:p>
        </p:txBody>
      </p:sp>
      <p:sp>
        <p:nvSpPr>
          <p:cNvPr id="18" name="Title 1"/>
          <p:cNvSpPr>
            <a:spLocks noGrp="1"/>
          </p:cNvSpPr>
          <p:nvPr>
            <p:ph type="title" hasCustomPrompt="1"/>
          </p:nvPr>
        </p:nvSpPr>
        <p:spPr>
          <a:xfrm>
            <a:off x="722710" y="2176194"/>
            <a:ext cx="7772400" cy="808076"/>
          </a:xfrm>
          <a:noFill/>
        </p:spPr>
        <p:txBody>
          <a:bodyPr anchor="b" anchorCtr="0"/>
          <a:lstStyle>
            <a:lvl1pPr algn="l">
              <a:defRPr sz="32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4" name="Bild 13"/>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
        <p:nvSpPr>
          <p:cNvPr id="15" name="Rectangle 5"/>
          <p:cNvSpPr/>
          <p:nvPr userDrawn="1"/>
        </p:nvSpPr>
        <p:spPr>
          <a:xfrm>
            <a:off x="722717" y="4880025"/>
            <a:ext cx="3760387" cy="92333"/>
          </a:xfrm>
          <a:prstGeom prst="rect">
            <a:avLst/>
          </a:prstGeom>
        </p:spPr>
        <p:txBody>
          <a:bodyPr wrap="square" lIns="0" tIns="0" rIns="0" bIns="0">
            <a:spAutoFit/>
          </a:bodyPr>
          <a:lstStyle/>
          <a:p>
            <a:pPr defTabSz="707780"/>
            <a:r>
              <a:rPr lang="en-GB" sz="600" dirty="0">
                <a:solidFill>
                  <a:schemeClr val="bg1"/>
                </a:solidFill>
                <a:ea typeface="Imago" charset="0"/>
                <a:cs typeface="Imago" charset="0"/>
              </a:rPr>
              <a:t>Confidential – Strictly for Internal Use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Slat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3"/>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69AE7032-2FB3-4EE3-838D-4D9F39C0C845}"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6" name="Rectangle 4"/>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7" name="Rectangle 5"/>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52AEDFEC-D4D2-4119-9CFB-6A882F0CAFB7}"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131"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1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11B5B6BA-24B4-402A-B021-32C7BB99A72D}"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8"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9"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7B4B0140-AE7C-420B-9679-43590C79CC79}"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21C05540-BAFD-457E-BB53-1FD8F7BDB0F0}"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4"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5"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3F80DD7D-B701-46CF-9ABF-0CAB40B30608}"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00A68F2C-DFF3-46A0-921D-CEDC4C9B27E1}"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12B5BA8C-77E3-401B-BBCB-11DCA0899896}"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19" y="204788"/>
            <a:ext cx="3008313" cy="871538"/>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3"/>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E318CE53-0E1E-4679-947A-3996491A7476}"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6" name="Rectangle 4"/>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7" name="Rectangle 5"/>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4387F593-1968-4C8C-8EFD-9304B5E7C518}"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562"/>
            <a:ext cx="5486400" cy="425054"/>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402563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3"/>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535FA2B6-AF08-4B85-8519-D42EAB207DCB}"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6" name="Rectangle 4"/>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7" name="Rectangle 5"/>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B9419530-8F60-4A72-8B29-B76D3A60C1E8}"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0A7F97C7-6046-4144-87D6-0A546947ED62}"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606100FE-0D0A-4B56-8804-1E37C9A898AF}"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80"/>
            <a:ext cx="2057400" cy="4388644"/>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05980"/>
            <a:ext cx="6019800" cy="438864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5A827A44-5A1B-4938-A974-413A7E61A21E}"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7037300D-9844-4304-B1B5-F04CE0D55AC1}"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p>
            <a:r>
              <a:rPr lang="el-GR"/>
              <a:t>Kλικ για επεξεργασία του τίτλου</a:t>
            </a:r>
          </a:p>
        </p:txBody>
      </p:sp>
      <p:sp>
        <p:nvSpPr>
          <p:cNvPr id="3" name="2 - Θέση SmartArt"/>
          <p:cNvSpPr>
            <a:spLocks noGrp="1"/>
          </p:cNvSpPr>
          <p:nvPr>
            <p:ph type="dgm" idx="1"/>
          </p:nvPr>
        </p:nvSpPr>
        <p:spPr>
          <a:xfrm>
            <a:off x="457200" y="1200154"/>
            <a:ext cx="8229600" cy="3394472"/>
          </a:xfrm>
        </p:spPr>
        <p:txBody>
          <a:bodyPr/>
          <a:lstStyle/>
          <a:p>
            <a:pPr lvl="0"/>
            <a:endParaRPr lang="el-GR" noProof="0"/>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A141B87F-7D12-4204-B797-9299937D0723}"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3A6D80A6-F76D-407D-8B85-0BA962B4ACF5}"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200154"/>
            <a:ext cx="4038600" cy="339447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4"/>
            <a:ext cx="4038600" cy="339447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3"/>
          <p:cNvSpPr>
            <a:spLocks noGrp="1" noChangeArrowheads="1"/>
          </p:cNvSpPr>
          <p:nvPr>
            <p:ph type="dt" sz="half" idx="10"/>
          </p:nvPr>
        </p:nvSpPr>
        <p:spPr>
          <a:xfrm>
            <a:off x="457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094B902C-92B3-4D3F-8E60-B3BB45128E46}" type="datetimeFigureOut">
              <a:rPr lang="en-US">
                <a:solidFill>
                  <a:srgbClr val="000000"/>
                </a:solidFill>
              </a:rPr>
              <a:pPr defTabSz="914400" fontAlgn="base">
                <a:spcBef>
                  <a:spcPct val="0"/>
                </a:spcBef>
                <a:spcAft>
                  <a:spcPct val="0"/>
                </a:spcAft>
                <a:defRPr/>
              </a:pPr>
              <a:t>5/13/2024</a:t>
            </a:fld>
            <a:endParaRPr lang="el-GR">
              <a:solidFill>
                <a:srgbClr val="000000"/>
              </a:solidFill>
            </a:endParaRPr>
          </a:p>
        </p:txBody>
      </p:sp>
      <p:sp>
        <p:nvSpPr>
          <p:cNvPr id="6" name="Rectangle 4"/>
          <p:cNvSpPr>
            <a:spLocks noGrp="1" noChangeArrowheads="1"/>
          </p:cNvSpPr>
          <p:nvPr>
            <p:ph type="ftr" sz="quarter" idx="11"/>
          </p:nvPr>
        </p:nvSpPr>
        <p:spPr>
          <a:xfrm>
            <a:off x="3124200" y="4683919"/>
            <a:ext cx="2895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endParaRPr lang="el-GR">
              <a:solidFill>
                <a:srgbClr val="000000"/>
              </a:solidFill>
            </a:endParaRPr>
          </a:p>
        </p:txBody>
      </p:sp>
      <p:sp>
        <p:nvSpPr>
          <p:cNvPr id="7" name="Rectangle 5"/>
          <p:cNvSpPr>
            <a:spLocks noGrp="1" noChangeArrowheads="1"/>
          </p:cNvSpPr>
          <p:nvPr>
            <p:ph type="sldNum" sz="quarter" idx="12"/>
          </p:nvPr>
        </p:nvSpPr>
        <p:spPr>
          <a:xfrm>
            <a:off x="6553200" y="4683919"/>
            <a:ext cx="2133600" cy="357188"/>
          </a:xfrm>
          <a:prstGeom prst="rect">
            <a:avLst/>
          </a:prstGeom>
        </p:spPr>
        <p:txBody>
          <a:bodyPr/>
          <a:lstStyle>
            <a:lvl1pPr>
              <a:defRPr>
                <a:latin typeface="Arial" pitchFamily="34" charset="0"/>
                <a:cs typeface="Arial" pitchFamily="34" charset="0"/>
              </a:defRPr>
            </a:lvl1pPr>
          </a:lstStyle>
          <a:p>
            <a:pPr defTabSz="914400" fontAlgn="base">
              <a:spcBef>
                <a:spcPct val="0"/>
              </a:spcBef>
              <a:spcAft>
                <a:spcPct val="0"/>
              </a:spcAft>
              <a:defRPr/>
            </a:pPr>
            <a:fld id="{5CA6EE92-12CD-453D-A991-DA6DD9723693}" type="slidenum">
              <a:rPr lang="el-GR">
                <a:solidFill>
                  <a:srgbClr val="000000"/>
                </a:solidFill>
              </a:rPr>
              <a:pPr defTabSz="914400" fontAlgn="base">
                <a:spcBef>
                  <a:spcPct val="0"/>
                </a:spcBef>
                <a:spcAft>
                  <a:spcPct val="0"/>
                </a:spcAft>
                <a:defRPr/>
              </a:pPr>
              <a:t>‹#›</a:t>
            </a:fld>
            <a:endParaRPr lang="el-GR">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Fire)">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Sea)">
    <p:spTree>
      <p:nvGrpSpPr>
        <p:cNvPr id="1" name=""/>
        <p:cNvGrpSpPr/>
        <p:nvPr/>
      </p:nvGrpSpPr>
      <p:grpSpPr>
        <a:xfrm>
          <a:off x="0" y="0"/>
          <a:ext cx="0" cy="0"/>
          <a:chOff x="0" y="0"/>
          <a:chExt cx="0" cy="0"/>
        </a:xfrm>
      </p:grpSpPr>
      <p:sp>
        <p:nvSpPr>
          <p:cNvPr id="9" name="Rechteck 8"/>
          <p:cNvSpPr/>
          <p:nvPr userDrawn="1"/>
        </p:nvSpPr>
        <p:spPr bwMode="auto">
          <a:xfrm>
            <a:off x="0" y="2014"/>
            <a:ext cx="9144000" cy="369332"/>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17" name="Title 1"/>
          <p:cNvSpPr>
            <a:spLocks noGrp="1"/>
          </p:cNvSpPr>
          <p:nvPr>
            <p:ph type="title" hasCustomPrompt="1"/>
          </p:nvPr>
        </p:nvSpPr>
        <p:spPr>
          <a:xfrm>
            <a:off x="722710" y="2176194"/>
            <a:ext cx="7772400" cy="808076"/>
          </a:xfrm>
          <a:noFill/>
        </p:spPr>
        <p:txBody>
          <a:bodyPr anchor="b" anchorCtr="0"/>
          <a:lstStyle>
            <a:lvl1pPr algn="l">
              <a:defRPr sz="3200" b="1" i="1" cap="none" baseline="0">
                <a:solidFill>
                  <a:schemeClr val="bg1"/>
                </a:solidFill>
                <a:latin typeface="+mj-lt"/>
                <a:ea typeface="Georgia" charset="0"/>
                <a:cs typeface="Georgia" charset="0"/>
              </a:defRPr>
            </a:lvl1pPr>
          </a:lstStyle>
          <a:p>
            <a:r>
              <a:rPr lang="en-US" dirty="0"/>
              <a:t>Thank you</a:t>
            </a:r>
            <a:endParaRPr lang="en-GB" dirty="0"/>
          </a:p>
        </p:txBody>
      </p:sp>
      <p:pic>
        <p:nvPicPr>
          <p:cNvPr id="7" name="Bild 6"/>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ing now what patients need next">
    <p:spTree>
      <p:nvGrpSpPr>
        <p:cNvPr id="1" name=""/>
        <p:cNvGrpSpPr/>
        <p:nvPr/>
      </p:nvGrpSpPr>
      <p:grpSpPr>
        <a:xfrm>
          <a:off x="0" y="0"/>
          <a:ext cx="0" cy="0"/>
          <a:chOff x="0" y="0"/>
          <a:chExt cx="0" cy="0"/>
        </a:xfrm>
      </p:grpSpPr>
      <p:sp>
        <p:nvSpPr>
          <p:cNvPr id="2" name="Textfeld 1"/>
          <p:cNvSpPr txBox="1"/>
          <p:nvPr userDrawn="1"/>
        </p:nvSpPr>
        <p:spPr>
          <a:xfrm>
            <a:off x="203207" y="2208467"/>
            <a:ext cx="8710863" cy="707870"/>
          </a:xfrm>
          <a:prstGeom prst="rect">
            <a:avLst/>
          </a:prstGeom>
          <a:noFill/>
        </p:spPr>
        <p:txBody>
          <a:bodyPr wrap="square" lIns="91424" tIns="45712" rIns="91424" bIns="45712" rtlCol="0">
            <a:spAutoFit/>
          </a:bodyPr>
          <a:lstStyle/>
          <a:p>
            <a:pPr algn="ctr"/>
            <a:r>
              <a:rPr lang="de-DE" sz="4000" b="1" i="1" dirty="0" err="1">
                <a:solidFill>
                  <a:srgbClr val="0066CC"/>
                </a:solidFill>
                <a:latin typeface="Minion" charset="0"/>
                <a:ea typeface="Minion" charset="0"/>
                <a:cs typeface="Minion" charset="0"/>
              </a:rPr>
              <a:t>Doing</a:t>
            </a:r>
            <a:r>
              <a:rPr lang="de-DE" sz="4000" b="1" i="1" baseline="0" dirty="0">
                <a:solidFill>
                  <a:srgbClr val="0066CC"/>
                </a:solidFill>
                <a:latin typeface="Minion" charset="0"/>
                <a:ea typeface="Minion" charset="0"/>
                <a:cs typeface="Minion" charset="0"/>
              </a:rPr>
              <a:t> </a:t>
            </a:r>
            <a:r>
              <a:rPr lang="de-DE" sz="4000" b="1" i="1" baseline="0" dirty="0" err="1">
                <a:solidFill>
                  <a:srgbClr val="0066CC"/>
                </a:solidFill>
                <a:latin typeface="Minion" charset="0"/>
                <a:ea typeface="Minion" charset="0"/>
                <a:cs typeface="Minion" charset="0"/>
              </a:rPr>
              <a:t>now</a:t>
            </a:r>
            <a:r>
              <a:rPr lang="de-DE" sz="4000" b="1" i="1" baseline="0" dirty="0">
                <a:solidFill>
                  <a:srgbClr val="0066CC"/>
                </a:solidFill>
                <a:latin typeface="Minion" charset="0"/>
                <a:ea typeface="Minion" charset="0"/>
                <a:cs typeface="Minion" charset="0"/>
              </a:rPr>
              <a:t> </a:t>
            </a:r>
            <a:r>
              <a:rPr lang="de-DE" sz="4000" b="1" i="1" baseline="0" dirty="0" err="1">
                <a:solidFill>
                  <a:srgbClr val="0066CC"/>
                </a:solidFill>
                <a:latin typeface="Minion" charset="0"/>
                <a:ea typeface="Minion" charset="0"/>
                <a:cs typeface="Minion" charset="0"/>
              </a:rPr>
              <a:t>what</a:t>
            </a:r>
            <a:r>
              <a:rPr lang="de-DE" sz="4000" b="1" i="1" baseline="0" dirty="0">
                <a:solidFill>
                  <a:srgbClr val="0066CC"/>
                </a:solidFill>
                <a:latin typeface="Minion" charset="0"/>
                <a:ea typeface="Minion" charset="0"/>
                <a:cs typeface="Minion" charset="0"/>
              </a:rPr>
              <a:t> </a:t>
            </a:r>
            <a:r>
              <a:rPr lang="de-DE" sz="4000" b="1" i="1" baseline="0" dirty="0" err="1">
                <a:solidFill>
                  <a:srgbClr val="0066CC"/>
                </a:solidFill>
                <a:latin typeface="Minion" charset="0"/>
                <a:ea typeface="Minion" charset="0"/>
                <a:cs typeface="Minion" charset="0"/>
              </a:rPr>
              <a:t>patients</a:t>
            </a:r>
            <a:r>
              <a:rPr lang="de-DE" sz="4000" b="1" i="1" baseline="0" dirty="0">
                <a:solidFill>
                  <a:srgbClr val="0066CC"/>
                </a:solidFill>
                <a:latin typeface="Minion" charset="0"/>
                <a:ea typeface="Minion" charset="0"/>
                <a:cs typeface="Minion" charset="0"/>
              </a:rPr>
              <a:t> </a:t>
            </a:r>
            <a:r>
              <a:rPr lang="de-DE" sz="4000" b="1" i="1" baseline="0" dirty="0" err="1">
                <a:solidFill>
                  <a:srgbClr val="0066CC"/>
                </a:solidFill>
                <a:latin typeface="Minion" charset="0"/>
                <a:ea typeface="Minion" charset="0"/>
                <a:cs typeface="Minion" charset="0"/>
              </a:rPr>
              <a:t>need</a:t>
            </a:r>
            <a:r>
              <a:rPr lang="de-DE" sz="4000" b="1" i="1" baseline="0" dirty="0">
                <a:solidFill>
                  <a:srgbClr val="0066CC"/>
                </a:solidFill>
                <a:latin typeface="Minion" charset="0"/>
                <a:ea typeface="Minion" charset="0"/>
                <a:cs typeface="Minion" charset="0"/>
              </a:rPr>
              <a:t> </a:t>
            </a:r>
            <a:r>
              <a:rPr lang="de-DE" sz="4000" b="1" i="1" baseline="0" dirty="0" err="1">
                <a:solidFill>
                  <a:srgbClr val="0066CC"/>
                </a:solidFill>
                <a:latin typeface="Minion" charset="0"/>
                <a:ea typeface="Minion" charset="0"/>
                <a:cs typeface="Minion" charset="0"/>
              </a:rPr>
              <a:t>next</a:t>
            </a:r>
            <a:endParaRPr lang="de-DE" sz="4000" b="1" i="1" dirty="0">
              <a:solidFill>
                <a:srgbClr val="0066CC"/>
              </a:solidFill>
              <a:latin typeface="Minion" charset="0"/>
              <a:ea typeface="Minion" charset="0"/>
              <a:cs typeface="Minion"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1-4 (Slate)">
    <p:spTree>
      <p:nvGrpSpPr>
        <p:cNvPr id="1" name=""/>
        <p:cNvGrpSpPr/>
        <p:nvPr/>
      </p:nvGrpSpPr>
      <p:grpSpPr>
        <a:xfrm>
          <a:off x="0" y="0"/>
          <a:ext cx="0" cy="0"/>
          <a:chOff x="0" y="0"/>
          <a:chExt cx="0" cy="0"/>
        </a:xfrm>
      </p:grpSpPr>
      <p:grpSp>
        <p:nvGrpSpPr>
          <p:cNvPr id="9" name="Gruppierung 8"/>
          <p:cNvGrpSpPr/>
          <p:nvPr userDrawn="1"/>
        </p:nvGrpSpPr>
        <p:grpSpPr>
          <a:xfrm>
            <a:off x="4950109" y="1125251"/>
            <a:ext cx="530352" cy="543957"/>
            <a:chOff x="4950109" y="1125239"/>
            <a:chExt cx="530352" cy="543956"/>
          </a:xfrm>
        </p:grpSpPr>
        <p:sp>
          <p:nvSpPr>
            <p:cNvPr id="13" name="TextBox 5"/>
            <p:cNvSpPr txBox="1"/>
            <p:nvPr userDrawn="1"/>
          </p:nvSpPr>
          <p:spPr>
            <a:xfrm>
              <a:off x="4950110" y="1125239"/>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1</a:t>
              </a:r>
            </a:p>
          </p:txBody>
        </p:sp>
        <p:sp>
          <p:nvSpPr>
            <p:cNvPr id="14" name="Oval 13"/>
            <p:cNvSpPr/>
            <p:nvPr userDrawn="1"/>
          </p:nvSpPr>
          <p:spPr>
            <a:xfrm>
              <a:off x="4950109" y="1138843"/>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latin typeface="+mn-lt"/>
              </a:endParaRPr>
            </a:p>
          </p:txBody>
        </p:sp>
      </p:grpSp>
      <p:sp>
        <p:nvSpPr>
          <p:cNvPr id="22" name="Content Placeholder 3"/>
          <p:cNvSpPr>
            <a:spLocks noGrp="1"/>
          </p:cNvSpPr>
          <p:nvPr userDrawn="1">
            <p:ph sz="half" idx="13" hasCustomPrompt="1"/>
          </p:nvPr>
        </p:nvSpPr>
        <p:spPr>
          <a:xfrm>
            <a:off x="5696428" y="1028701"/>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grpSp>
        <p:nvGrpSpPr>
          <p:cNvPr id="10" name="Gruppierung 9"/>
          <p:cNvGrpSpPr/>
          <p:nvPr userDrawn="1"/>
        </p:nvGrpSpPr>
        <p:grpSpPr>
          <a:xfrm>
            <a:off x="4950109" y="2074812"/>
            <a:ext cx="530352" cy="543957"/>
            <a:chOff x="4950109" y="2101766"/>
            <a:chExt cx="530352" cy="543956"/>
          </a:xfrm>
        </p:grpSpPr>
        <p:sp>
          <p:nvSpPr>
            <p:cNvPr id="23" name="TextBox 5"/>
            <p:cNvSpPr txBox="1"/>
            <p:nvPr userDrawn="1"/>
          </p:nvSpPr>
          <p:spPr>
            <a:xfrm>
              <a:off x="4950110" y="2101766"/>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2</a:t>
              </a:r>
            </a:p>
          </p:txBody>
        </p:sp>
        <p:sp>
          <p:nvSpPr>
            <p:cNvPr id="24" name="Oval 23"/>
            <p:cNvSpPr/>
            <p:nvPr userDrawn="1"/>
          </p:nvSpPr>
          <p:spPr>
            <a:xfrm>
              <a:off x="4950109" y="2115370"/>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latin typeface="+mn-lt"/>
              </a:endParaRPr>
            </a:p>
          </p:txBody>
        </p:sp>
      </p:grpSp>
      <p:grpSp>
        <p:nvGrpSpPr>
          <p:cNvPr id="11" name="Gruppierung 10"/>
          <p:cNvGrpSpPr/>
          <p:nvPr userDrawn="1"/>
        </p:nvGrpSpPr>
        <p:grpSpPr>
          <a:xfrm>
            <a:off x="4950109" y="3024366"/>
            <a:ext cx="530352" cy="543957"/>
            <a:chOff x="4950109" y="3047158"/>
            <a:chExt cx="530352" cy="543956"/>
          </a:xfrm>
        </p:grpSpPr>
        <p:sp>
          <p:nvSpPr>
            <p:cNvPr id="25" name="TextBox 5"/>
            <p:cNvSpPr txBox="1"/>
            <p:nvPr userDrawn="1"/>
          </p:nvSpPr>
          <p:spPr>
            <a:xfrm>
              <a:off x="4950110" y="3047158"/>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3</a:t>
              </a:r>
            </a:p>
          </p:txBody>
        </p:sp>
        <p:sp>
          <p:nvSpPr>
            <p:cNvPr id="26" name="Oval 25"/>
            <p:cNvSpPr/>
            <p:nvPr userDrawn="1"/>
          </p:nvSpPr>
          <p:spPr>
            <a:xfrm>
              <a:off x="4950109" y="3060762"/>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latin typeface="+mn-lt"/>
              </a:endParaRPr>
            </a:p>
          </p:txBody>
        </p:sp>
      </p:grpSp>
      <p:grpSp>
        <p:nvGrpSpPr>
          <p:cNvPr id="12" name="Gruppierung 11"/>
          <p:cNvGrpSpPr/>
          <p:nvPr userDrawn="1"/>
        </p:nvGrpSpPr>
        <p:grpSpPr>
          <a:xfrm>
            <a:off x="4950109" y="3973919"/>
            <a:ext cx="530352" cy="543957"/>
            <a:chOff x="4950109" y="3973897"/>
            <a:chExt cx="530352" cy="543956"/>
          </a:xfrm>
        </p:grpSpPr>
        <p:sp>
          <p:nvSpPr>
            <p:cNvPr id="33" name="TextBox 5"/>
            <p:cNvSpPr txBox="1"/>
            <p:nvPr userDrawn="1"/>
          </p:nvSpPr>
          <p:spPr>
            <a:xfrm>
              <a:off x="4950110" y="3973897"/>
              <a:ext cx="523192" cy="500134"/>
            </a:xfrm>
            <a:prstGeom prst="rect">
              <a:avLst/>
            </a:prstGeom>
            <a:noFill/>
            <a:ln>
              <a:noFill/>
            </a:ln>
          </p:spPr>
          <p:txBody>
            <a:bodyPr wrap="square" lIns="68498" tIns="34289" rIns="68498" bIns="34289" rtlCol="0" anchor="ctr">
              <a:spAutoFit/>
            </a:bodyPr>
            <a:lstStyle/>
            <a:p>
              <a:pPr algn="ctr" defTabSz="684729"/>
              <a:r>
                <a:rPr lang="en-US" sz="2800" b="1" i="1" dirty="0">
                  <a:solidFill>
                    <a:schemeClr val="tx2"/>
                  </a:solidFill>
                  <a:latin typeface="+mj-lt"/>
                  <a:ea typeface="Georgia" charset="0"/>
                  <a:cs typeface="Georgia" charset="0"/>
                </a:rPr>
                <a:t>4</a:t>
              </a:r>
            </a:p>
          </p:txBody>
        </p:sp>
        <p:sp>
          <p:nvSpPr>
            <p:cNvPr id="34" name="Oval 33"/>
            <p:cNvSpPr/>
            <p:nvPr userDrawn="1"/>
          </p:nvSpPr>
          <p:spPr>
            <a:xfrm>
              <a:off x="4950109" y="3987501"/>
              <a:ext cx="530352" cy="53035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498" tIns="34289" rIns="68498" bIns="34289" rtlCol="0" anchor="ctr"/>
            <a:lstStyle/>
            <a:p>
              <a:pPr algn="ctr" defTabSz="684729"/>
              <a:endParaRPr lang="en-US" sz="1400" dirty="0">
                <a:solidFill>
                  <a:srgbClr val="435363"/>
                </a:solidFill>
                <a:latin typeface="+mn-lt"/>
              </a:endParaRPr>
            </a:p>
          </p:txBody>
        </p:sp>
      </p:grpSp>
      <p:sp>
        <p:nvSpPr>
          <p:cNvPr id="36" name="Content Placeholder 3"/>
          <p:cNvSpPr>
            <a:spLocks noGrp="1"/>
          </p:cNvSpPr>
          <p:nvPr userDrawn="1">
            <p:ph sz="half" idx="17" hasCustomPrompt="1"/>
          </p:nvPr>
        </p:nvSpPr>
        <p:spPr>
          <a:xfrm>
            <a:off x="5696428" y="1978254"/>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7" name="Content Placeholder 3"/>
          <p:cNvSpPr>
            <a:spLocks noGrp="1"/>
          </p:cNvSpPr>
          <p:nvPr userDrawn="1">
            <p:ph sz="half" idx="18" hasCustomPrompt="1"/>
          </p:nvPr>
        </p:nvSpPr>
        <p:spPr>
          <a:xfrm>
            <a:off x="5696428" y="2927807"/>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38" name="Content Placeholder 3"/>
          <p:cNvSpPr>
            <a:spLocks noGrp="1"/>
          </p:cNvSpPr>
          <p:nvPr userDrawn="1">
            <p:ph sz="half" idx="19" hasCustomPrompt="1"/>
          </p:nvPr>
        </p:nvSpPr>
        <p:spPr>
          <a:xfrm>
            <a:off x="5696428" y="3877359"/>
            <a:ext cx="2877449" cy="750636"/>
          </a:xfrm>
        </p:spPr>
        <p:txBody>
          <a:bodyPr anchor="ctr" anchorCtr="0"/>
          <a:lstStyle>
            <a:lvl1pPr marL="0" indent="0">
              <a:buNone/>
              <a:defRPr sz="1100" b="0">
                <a:latin typeface="+mn-lt"/>
                <a:ea typeface="Arial" charset="0"/>
                <a:cs typeface="Arial" charset="0"/>
              </a:defRPr>
            </a:lvl1pPr>
            <a:lvl2pPr>
              <a:defRPr sz="1100"/>
            </a:lvl2pPr>
            <a:lvl3pPr>
              <a:defRPr sz="1100"/>
            </a:lvl3pPr>
            <a:lvl4pPr>
              <a:defRPr sz="1100"/>
            </a:lvl4pPr>
            <a:lvl5pPr>
              <a:defRPr sz="1100"/>
            </a:lvl5pPr>
            <a:lvl6pPr>
              <a:defRPr sz="1400"/>
            </a:lvl6pPr>
            <a:lvl7pPr>
              <a:defRPr sz="1400"/>
            </a:lvl7pPr>
            <a:lvl8pPr>
              <a:defRPr sz="1400"/>
            </a:lvl8pPr>
            <a:lvl9pPr>
              <a:defRPr sz="1400"/>
            </a:lvl9pPr>
          </a:lstStyle>
          <a:p>
            <a:pPr lvl="0"/>
            <a:r>
              <a:rPr lang="en-US" dirty="0"/>
              <a:t>Click to edit Master text styles</a:t>
            </a:r>
          </a:p>
        </p:txBody>
      </p:sp>
      <p:sp>
        <p:nvSpPr>
          <p:cNvPr id="6" name="Fußzeilenplatzhalter 5"/>
          <p:cNvSpPr>
            <a:spLocks noGrp="1"/>
          </p:cNvSpPr>
          <p:nvPr userDrawn="1">
            <p:ph type="ftr" sz="quarter" idx="21"/>
          </p:nvPr>
        </p:nvSpPr>
        <p:spPr/>
        <p:txBody>
          <a:bodyPr/>
          <a:lstStyle/>
          <a:p>
            <a:endParaRPr lang="de-DE" dirty="0"/>
          </a:p>
        </p:txBody>
      </p:sp>
      <p:sp>
        <p:nvSpPr>
          <p:cNvPr id="8" name="Foliennummernplatzhalter 7"/>
          <p:cNvSpPr>
            <a:spLocks noGrp="1"/>
          </p:cNvSpPr>
          <p:nvPr userDrawn="1">
            <p:ph type="sldNum" sz="quarter" idx="22"/>
          </p:nvPr>
        </p:nvSpPr>
        <p:spPr/>
        <p:txBody>
          <a:bodyPr/>
          <a:lstStyle/>
          <a:p>
            <a:fld id="{7202D0CF-664C-0A4C-BD7E-20EAA7EADCC1}" type="slidenum">
              <a:rPr lang="de-DE" smtClean="0"/>
              <a:pPr/>
              <a:t>‹#›</a:t>
            </a:fld>
            <a:endParaRPr lang="de-DE"/>
          </a:p>
        </p:txBody>
      </p:sp>
      <p:sp>
        <p:nvSpPr>
          <p:cNvPr id="35" name="Content Placeholder 2"/>
          <p:cNvSpPr>
            <a:spLocks noGrp="1"/>
          </p:cNvSpPr>
          <p:nvPr>
            <p:ph sz="half" idx="1"/>
          </p:nvPr>
        </p:nvSpPr>
        <p:spPr>
          <a:xfrm>
            <a:off x="397683" y="1028704"/>
            <a:ext cx="4119563" cy="3598958"/>
          </a:xfrm>
        </p:spPr>
        <p:txBody>
          <a:bodyPr/>
          <a:lstStyle>
            <a:lvl1pPr>
              <a:defRPr sz="1400">
                <a:latin typeface="+mn-lt"/>
                <a:ea typeface="Arial" charset="0"/>
                <a:cs typeface="Arial" charset="0"/>
              </a:defRPr>
            </a:lvl1pPr>
            <a:lvl2pPr>
              <a:defRPr sz="1400">
                <a:latin typeface="+mn-lt"/>
                <a:ea typeface="Arial" charset="0"/>
                <a:cs typeface="Arial" charset="0"/>
              </a:defRPr>
            </a:lvl2pPr>
            <a:lvl3pPr>
              <a:defRPr sz="1400">
                <a:latin typeface="+mn-lt"/>
                <a:ea typeface="Arial" charset="0"/>
                <a:cs typeface="Arial" charset="0"/>
              </a:defRPr>
            </a:lvl3pPr>
            <a:lvl4pPr>
              <a:defRPr sz="1400">
                <a:latin typeface="+mn-lt"/>
                <a:ea typeface="Arial" charset="0"/>
                <a:cs typeface="Arial" charset="0"/>
              </a:defRPr>
            </a:lvl4pPr>
            <a:lvl5pPr>
              <a:defRPr sz="1400">
                <a:latin typeface="+mn-lt"/>
                <a:ea typeface="Arial" charset="0"/>
                <a:cs typeface="Arial"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3"/>
          <p:cNvSpPr>
            <a:spLocks noGrp="1"/>
          </p:cNvSpPr>
          <p:nvPr>
            <p:ph type="body" sz="quarter" idx="23" hasCustomPrompt="1"/>
          </p:nvPr>
        </p:nvSpPr>
        <p:spPr>
          <a:xfrm>
            <a:off x="397676" y="640726"/>
            <a:ext cx="7371703" cy="287048"/>
          </a:xfrm>
        </p:spPr>
        <p:txBody>
          <a:bodyPr/>
          <a:lstStyle>
            <a:lvl1pPr marL="0" indent="0">
              <a:buNone/>
              <a:defRPr sz="1600" b="0" i="1">
                <a:solidFill>
                  <a:schemeClr val="bg2"/>
                </a:solidFill>
                <a:latin typeface="+mj-lt"/>
                <a:ea typeface="Georgia" charset="0"/>
                <a:cs typeface="Georgia" charset="0"/>
              </a:defRPr>
            </a:lvl1pPr>
            <a:lvl2pPr marL="357115" indent="0">
              <a:buNone/>
              <a:defRPr sz="1400" b="1">
                <a:solidFill>
                  <a:schemeClr val="bg2"/>
                </a:solidFill>
              </a:defRPr>
            </a:lvl2pPr>
            <a:lvl3pPr marL="715421" indent="0">
              <a:buNone/>
              <a:defRPr sz="1400" b="1">
                <a:solidFill>
                  <a:schemeClr val="bg2"/>
                </a:solidFill>
              </a:defRPr>
            </a:lvl3pPr>
            <a:lvl4pPr marL="1073727" indent="0">
              <a:buNone/>
              <a:defRPr sz="1400" b="1">
                <a:solidFill>
                  <a:schemeClr val="bg2"/>
                </a:solidFill>
              </a:defRPr>
            </a:lvl4pPr>
            <a:lvl5pPr marL="1432034" indent="0">
              <a:buNone/>
              <a:defRPr sz="1400" b="1">
                <a:solidFill>
                  <a:schemeClr val="bg2"/>
                </a:solidFill>
              </a:defRPr>
            </a:lvl5pPr>
          </a:lstStyle>
          <a:p>
            <a:pPr lvl="0"/>
            <a:r>
              <a:rPr lang="en-US" dirty="0"/>
              <a:t>Click to add subtitle</a:t>
            </a:r>
          </a:p>
        </p:txBody>
      </p:sp>
      <p:sp>
        <p:nvSpPr>
          <p:cNvPr id="30" name="Title 12"/>
          <p:cNvSpPr>
            <a:spLocks noGrp="1"/>
          </p:cNvSpPr>
          <p:nvPr>
            <p:ph type="title" hasCustomPrompt="1"/>
          </p:nvPr>
        </p:nvSpPr>
        <p:spPr>
          <a:xfrm>
            <a:off x="388149" y="317162"/>
            <a:ext cx="7381229" cy="285750"/>
          </a:xfrm>
        </p:spPr>
        <p:txBody>
          <a:bodyPr/>
          <a:lstStyle/>
          <a:p>
            <a:r>
              <a:rPr lang="en-US" dirty="0"/>
              <a:t>Click to add title</a:t>
            </a:r>
          </a:p>
        </p:txBody>
      </p:sp>
      <p:pic>
        <p:nvPicPr>
          <p:cNvPr id="28" name="Bild 27"/>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Tree>
    <p:extLst>
      <p:ext uri="{BB962C8B-B14F-4D97-AF65-F5344CB8AC3E}">
        <p14:creationId xmlns:p14="http://schemas.microsoft.com/office/powerpoint/2010/main" val="230457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08" y="0"/>
            <a:ext cx="9118075" cy="5143500"/>
          </a:xfrm>
          <a:prstGeom prst="rect">
            <a:avLst/>
          </a:prstGeom>
        </p:spPr>
      </p:pic>
      <p:grpSp>
        <p:nvGrpSpPr>
          <p:cNvPr id="94270" name="shpGridNormal" hidden="1"/>
          <p:cNvGrpSpPr/>
          <p:nvPr userDrawn="1"/>
        </p:nvGrpSpPr>
        <p:grpSpPr>
          <a:xfrm>
            <a:off x="397127" y="385764"/>
            <a:ext cx="8354157" cy="4323160"/>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grpSp>
      <p:pic>
        <p:nvPicPr>
          <p:cNvPr id="24" name="shpLogoPicDark"/>
          <p:cNvPicPr>
            <a:picLocks/>
          </p:cNvPicPr>
          <p:nvPr userDrawn="1"/>
        </p:nvPicPr>
        <p:blipFill>
          <a:blip r:embed="rId3" cstate="print"/>
          <a:stretch>
            <a:fillRect/>
          </a:stretch>
        </p:blipFill>
        <p:spPr bwMode="black">
          <a:xfrm>
            <a:off x="7919720" y="180340"/>
            <a:ext cx="979170" cy="655320"/>
          </a:xfrm>
          <a:prstGeom prst="rect">
            <a:avLst/>
          </a:prstGeom>
        </p:spPr>
      </p:pic>
      <p:sp>
        <p:nvSpPr>
          <p:cNvPr id="25" name="Hexagon 24"/>
          <p:cNvSpPr/>
          <p:nvPr userDrawn="1"/>
        </p:nvSpPr>
        <p:spPr>
          <a:xfrm>
            <a:off x="1650540" y="2052164"/>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sp>
        <p:nvSpPr>
          <p:cNvPr id="26" name="Hexagon 25"/>
          <p:cNvSpPr/>
          <p:nvPr userDrawn="1"/>
        </p:nvSpPr>
        <p:spPr>
          <a:xfrm>
            <a:off x="1650540" y="2945039"/>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sp>
        <p:nvSpPr>
          <p:cNvPr id="27" name="Hexagon 26"/>
          <p:cNvSpPr/>
          <p:nvPr userDrawn="1"/>
        </p:nvSpPr>
        <p:spPr>
          <a:xfrm>
            <a:off x="2429081" y="3409922"/>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sp>
        <p:nvSpPr>
          <p:cNvPr id="28" name="Hexagon 27"/>
          <p:cNvSpPr/>
          <p:nvPr userDrawn="1"/>
        </p:nvSpPr>
        <p:spPr>
          <a:xfrm>
            <a:off x="868181" y="1577759"/>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sp>
        <p:nvSpPr>
          <p:cNvPr id="29" name="Hexagon 28"/>
          <p:cNvSpPr/>
          <p:nvPr userDrawn="1"/>
        </p:nvSpPr>
        <p:spPr>
          <a:xfrm>
            <a:off x="868181" y="678530"/>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sp>
        <p:nvSpPr>
          <p:cNvPr id="30" name="Hexagon 29"/>
          <p:cNvSpPr/>
          <p:nvPr userDrawn="1"/>
        </p:nvSpPr>
        <p:spPr>
          <a:xfrm>
            <a:off x="85817" y="1135781"/>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sp>
        <p:nvSpPr>
          <p:cNvPr id="31" name="Hexagon 30"/>
          <p:cNvSpPr/>
          <p:nvPr userDrawn="1"/>
        </p:nvSpPr>
        <p:spPr>
          <a:xfrm>
            <a:off x="2429081" y="4310114"/>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srgbClr val="FFFFFF"/>
              </a:solidFill>
            </a:endParaRPr>
          </a:p>
        </p:txBody>
      </p:sp>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777" y="3086306"/>
            <a:ext cx="458652" cy="530235"/>
          </a:xfrm>
          <a:prstGeom prst="rect">
            <a:avLst/>
          </a:prstGeom>
        </p:spPr>
      </p:pic>
      <p:pic>
        <p:nvPicPr>
          <p:cNvPr id="33" name="Pictur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03370" y="2128439"/>
            <a:ext cx="227466" cy="645711"/>
          </a:xfrm>
          <a:prstGeom prst="rect">
            <a:avLst/>
          </a:prstGeom>
        </p:spPr>
      </p:pic>
      <p:pic>
        <p:nvPicPr>
          <p:cNvPr id="34" name="Picture 3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8499" y="1635330"/>
            <a:ext cx="347483" cy="626543"/>
          </a:xfrm>
          <a:prstGeom prst="rect">
            <a:avLst/>
          </a:prstGeom>
        </p:spPr>
      </p:pic>
      <p:pic>
        <p:nvPicPr>
          <p:cNvPr id="35" name="Picture 3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1411" y="3533460"/>
            <a:ext cx="251371" cy="544177"/>
          </a:xfrm>
          <a:prstGeom prst="rect">
            <a:avLst/>
          </a:prstGeom>
        </p:spPr>
      </p:pic>
      <p:sp>
        <p:nvSpPr>
          <p:cNvPr id="36" name="shpPlaceholderTitle"/>
          <p:cNvSpPr>
            <a:spLocks noGrp="1" noChangeArrowheads="1"/>
          </p:cNvSpPr>
          <p:nvPr>
            <p:ph type="ctrTitle" hasCustomPrompt="1"/>
          </p:nvPr>
        </p:nvSpPr>
        <p:spPr>
          <a:xfrm>
            <a:off x="2626016" y="1927017"/>
            <a:ext cx="5783299" cy="492016"/>
          </a:xfrm>
        </p:spPr>
        <p:txBody>
          <a:bodyPr/>
          <a:lstStyle>
            <a:lvl1pPr>
              <a:defRPr sz="3600" cap="all" baseline="0">
                <a:solidFill>
                  <a:srgbClr val="F58220"/>
                </a:solidFill>
                <a:uFillTx/>
              </a:defRPr>
            </a:lvl1pPr>
          </a:lstStyle>
          <a:p>
            <a:pPr lvl="0"/>
            <a:r>
              <a:rPr lang="fr-CH" noProof="0" dirty="0">
                <a:uFillTx/>
              </a:rPr>
              <a:t>CLICK TO EDIT TITLE</a:t>
            </a:r>
          </a:p>
        </p:txBody>
      </p:sp>
      <p:sp>
        <p:nvSpPr>
          <p:cNvPr id="37" name="shpPlaceholderMain"/>
          <p:cNvSpPr>
            <a:spLocks noGrp="1" noChangeArrowheads="1"/>
          </p:cNvSpPr>
          <p:nvPr>
            <p:ph type="subTitle" idx="1" hasCustomPrompt="1"/>
          </p:nvPr>
        </p:nvSpPr>
        <p:spPr>
          <a:xfrm>
            <a:off x="2626013" y="2426010"/>
            <a:ext cx="5783301" cy="576263"/>
          </a:xfrm>
        </p:spPr>
        <p:txBody>
          <a:bodyPr/>
          <a:lstStyle>
            <a:lvl1pPr marL="0" indent="0">
              <a:buFontTx/>
              <a:buNone/>
              <a:defRPr sz="2600" b="1" i="1">
                <a:solidFill>
                  <a:schemeClr val="tx1">
                    <a:lumMod val="50000"/>
                    <a:lumOff val="50000"/>
                  </a:schemeClr>
                </a:solidFill>
                <a:uFillTx/>
                <a:latin typeface="Minion" pitchFamily="2" charset="0"/>
              </a:defRPr>
            </a:lvl1pPr>
          </a:lstStyle>
          <a:p>
            <a:pPr lvl="0"/>
            <a:r>
              <a:rPr lang="fr-CH" noProof="0" dirty="0">
                <a:uFillTx/>
              </a:rPr>
              <a:t>Click to </a:t>
            </a:r>
            <a:r>
              <a:rPr lang="fr-CH" noProof="0" dirty="0" err="1">
                <a:uFillTx/>
              </a:rPr>
              <a:t>edit</a:t>
            </a:r>
            <a:r>
              <a:rPr lang="fr-CH" noProof="0" dirty="0">
                <a:uFillTx/>
              </a:rPr>
              <a:t> </a:t>
            </a:r>
            <a:r>
              <a:rPr lang="fr-CH" noProof="0" dirty="0" err="1">
                <a:uFillTx/>
              </a:rPr>
              <a:t>subtitle</a:t>
            </a:r>
            <a:endParaRPr lang="fr-CH" noProof="0" dirty="0">
              <a:uFillTx/>
            </a:endParaRPr>
          </a:p>
        </p:txBody>
      </p:sp>
      <p:sp>
        <p:nvSpPr>
          <p:cNvPr id="20" name="TextBox 19"/>
          <p:cNvSpPr txBox="1"/>
          <p:nvPr userDrawn="1"/>
        </p:nvSpPr>
        <p:spPr>
          <a:xfrm>
            <a:off x="2713384" y="4947539"/>
            <a:ext cx="3717236" cy="200055"/>
          </a:xfrm>
          <a:prstGeom prst="rect">
            <a:avLst/>
          </a:prstGeom>
        </p:spPr>
        <p:txBody>
          <a:bodyPr wrap="square" lIns="91424" tIns="45712" rIns="91424" bIns="45712" rtlCol="0">
            <a:spAutoFit/>
          </a:bodyPr>
          <a:lstStyle/>
          <a:p>
            <a:pPr algn="ctr" defTabSz="914220"/>
            <a:r>
              <a:rPr lang="en-GB" sz="700" b="1" dirty="0">
                <a:solidFill>
                  <a:srgbClr val="BC1224"/>
                </a:solidFill>
              </a:rPr>
              <a:t>CONFIDENTIAL – FOR INTERNAL USE ONLY</a:t>
            </a:r>
          </a:p>
        </p:txBody>
      </p:sp>
    </p:spTree>
    <p:extLst>
      <p:ext uri="{BB962C8B-B14F-4D97-AF65-F5344CB8AC3E}">
        <p14:creationId xmlns:p14="http://schemas.microsoft.com/office/powerpoint/2010/main" val="2679687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Section Page">
    <p:spTree>
      <p:nvGrpSpPr>
        <p:cNvPr id="1" name=""/>
        <p:cNvGrpSpPr/>
        <p:nvPr/>
      </p:nvGrpSpPr>
      <p:grpSpPr>
        <a:xfrm>
          <a:off x="0" y="0"/>
          <a:ext cx="0" cy="0"/>
          <a:chOff x="0" y="0"/>
          <a:chExt cx="0" cy="0"/>
        </a:xfrm>
      </p:grpSpPr>
      <p:sp>
        <p:nvSpPr>
          <p:cNvPr id="94230" name="shpPlaceholderTitle"/>
          <p:cNvSpPr>
            <a:spLocks noGrp="1" noChangeArrowheads="1"/>
          </p:cNvSpPr>
          <p:nvPr>
            <p:ph type="ctrTitle" hasCustomPrompt="1"/>
          </p:nvPr>
        </p:nvSpPr>
        <p:spPr>
          <a:xfrm>
            <a:off x="388808" y="340200"/>
            <a:ext cx="5783299" cy="400110"/>
          </a:xfrm>
        </p:spPr>
        <p:txBody>
          <a:bodyPr>
            <a:spAutoFit/>
          </a:bodyPr>
          <a:lstStyle>
            <a:lvl1pPr>
              <a:defRPr sz="2600" cap="none" baseline="0">
                <a:solidFill>
                  <a:schemeClr val="bg1"/>
                </a:solidFill>
                <a:uFillTx/>
              </a:defRPr>
            </a:lvl1pPr>
          </a:lstStyle>
          <a:p>
            <a:pPr lvl="0"/>
            <a:r>
              <a:rPr lang="fr-CH" noProof="0" dirty="0">
                <a:uFillTx/>
              </a:rPr>
              <a:t>Click to </a:t>
            </a:r>
            <a:r>
              <a:rPr lang="fr-CH" noProof="0" dirty="0" err="1">
                <a:uFillTx/>
              </a:rPr>
              <a:t>edit</a:t>
            </a:r>
            <a:r>
              <a:rPr lang="fr-CH" noProof="0" dirty="0">
                <a:uFillTx/>
              </a:rPr>
              <a:t> </a:t>
            </a:r>
            <a:r>
              <a:rPr lang="fr-CH" noProof="0" dirty="0" err="1">
                <a:uFillTx/>
              </a:rPr>
              <a:t>title</a:t>
            </a:r>
            <a:endParaRPr lang="fr-CH" noProof="0" dirty="0">
              <a:uFillTx/>
            </a:endParaRPr>
          </a:p>
        </p:txBody>
      </p:sp>
      <p:grpSp>
        <p:nvGrpSpPr>
          <p:cNvPr id="94270" name="shpGridNormal" hidden="1"/>
          <p:cNvGrpSpPr/>
          <p:nvPr userDrawn="1"/>
        </p:nvGrpSpPr>
        <p:grpSpPr>
          <a:xfrm>
            <a:off x="397127" y="385764"/>
            <a:ext cx="8354157" cy="4323160"/>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grpSp>
      <p:grpSp>
        <p:nvGrpSpPr>
          <p:cNvPr id="54" name="Group 53"/>
          <p:cNvGrpSpPr>
            <a:grpSpLocks noChangeAspect="1"/>
          </p:cNvGrpSpPr>
          <p:nvPr userDrawn="1"/>
        </p:nvGrpSpPr>
        <p:grpSpPr>
          <a:xfrm>
            <a:off x="7499435" y="4629432"/>
            <a:ext cx="1432981" cy="313200"/>
            <a:chOff x="-1493820" y="18574"/>
            <a:chExt cx="5620980" cy="1228552"/>
          </a:xfrm>
          <a:solidFill>
            <a:schemeClr val="bg1"/>
          </a:solidFill>
        </p:grpSpPr>
        <p:sp>
          <p:nvSpPr>
            <p:cNvPr id="55" name="Freeform 8"/>
            <p:cNvSpPr>
              <a:spLocks/>
            </p:cNvSpPr>
            <p:nvPr/>
          </p:nvSpPr>
          <p:spPr bwMode="auto">
            <a:xfrm>
              <a:off x="-50067" y="885073"/>
              <a:ext cx="262501" cy="235012"/>
            </a:xfrm>
            <a:custGeom>
              <a:avLst/>
              <a:gdLst>
                <a:gd name="T0" fmla="*/ 383 w 449"/>
                <a:gd name="T1" fmla="*/ 402 h 402"/>
                <a:gd name="T2" fmla="*/ 383 w 449"/>
                <a:gd name="T3" fmla="*/ 402 h 402"/>
                <a:gd name="T4" fmla="*/ 383 w 449"/>
                <a:gd name="T5" fmla="*/ 83 h 402"/>
                <a:gd name="T6" fmla="*/ 368 w 449"/>
                <a:gd name="T7" fmla="*/ 130 h 402"/>
                <a:gd name="T8" fmla="*/ 244 w 449"/>
                <a:gd name="T9" fmla="*/ 402 h 402"/>
                <a:gd name="T10" fmla="*/ 194 w 449"/>
                <a:gd name="T11" fmla="*/ 402 h 402"/>
                <a:gd name="T12" fmla="*/ 82 w 449"/>
                <a:gd name="T13" fmla="*/ 147 h 402"/>
                <a:gd name="T14" fmla="*/ 65 w 449"/>
                <a:gd name="T15" fmla="*/ 94 h 402"/>
                <a:gd name="T16" fmla="*/ 65 w 449"/>
                <a:gd name="T17" fmla="*/ 402 h 402"/>
                <a:gd name="T18" fmla="*/ 0 w 449"/>
                <a:gd name="T19" fmla="*/ 402 h 402"/>
                <a:gd name="T20" fmla="*/ 0 w 449"/>
                <a:gd name="T21" fmla="*/ 0 h 402"/>
                <a:gd name="T22" fmla="*/ 82 w 449"/>
                <a:gd name="T23" fmla="*/ 0 h 402"/>
                <a:gd name="T24" fmla="*/ 215 w 449"/>
                <a:gd name="T25" fmla="*/ 298 h 402"/>
                <a:gd name="T26" fmla="*/ 221 w 449"/>
                <a:gd name="T27" fmla="*/ 330 h 402"/>
                <a:gd name="T28" fmla="*/ 229 w 449"/>
                <a:gd name="T29" fmla="*/ 298 h 402"/>
                <a:gd name="T30" fmla="*/ 366 w 449"/>
                <a:gd name="T31" fmla="*/ 0 h 402"/>
                <a:gd name="T32" fmla="*/ 449 w 449"/>
                <a:gd name="T33" fmla="*/ 0 h 402"/>
                <a:gd name="T34" fmla="*/ 449 w 449"/>
                <a:gd name="T35" fmla="*/ 402 h 402"/>
                <a:gd name="T36" fmla="*/ 383 w 449"/>
                <a:gd name="T3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9" h="402">
                  <a:moveTo>
                    <a:pt x="383" y="402"/>
                  </a:moveTo>
                  <a:cubicBezTo>
                    <a:pt x="383" y="402"/>
                    <a:pt x="383" y="402"/>
                    <a:pt x="383" y="402"/>
                  </a:cubicBezTo>
                  <a:cubicBezTo>
                    <a:pt x="383" y="83"/>
                    <a:pt x="383" y="83"/>
                    <a:pt x="383" y="83"/>
                  </a:cubicBezTo>
                  <a:cubicBezTo>
                    <a:pt x="379" y="102"/>
                    <a:pt x="377" y="108"/>
                    <a:pt x="368" y="130"/>
                  </a:cubicBezTo>
                  <a:cubicBezTo>
                    <a:pt x="244" y="402"/>
                    <a:pt x="244" y="402"/>
                    <a:pt x="244" y="402"/>
                  </a:cubicBezTo>
                  <a:cubicBezTo>
                    <a:pt x="194" y="402"/>
                    <a:pt x="194" y="402"/>
                    <a:pt x="194" y="402"/>
                  </a:cubicBezTo>
                  <a:cubicBezTo>
                    <a:pt x="82" y="147"/>
                    <a:pt x="82" y="147"/>
                    <a:pt x="82" y="147"/>
                  </a:cubicBezTo>
                  <a:cubicBezTo>
                    <a:pt x="71" y="123"/>
                    <a:pt x="67" y="115"/>
                    <a:pt x="65" y="94"/>
                  </a:cubicBezTo>
                  <a:cubicBezTo>
                    <a:pt x="65" y="402"/>
                    <a:pt x="65" y="402"/>
                    <a:pt x="65" y="402"/>
                  </a:cubicBezTo>
                  <a:cubicBezTo>
                    <a:pt x="0" y="402"/>
                    <a:pt x="0" y="402"/>
                    <a:pt x="0" y="402"/>
                  </a:cubicBezTo>
                  <a:cubicBezTo>
                    <a:pt x="0" y="0"/>
                    <a:pt x="0" y="0"/>
                    <a:pt x="0" y="0"/>
                  </a:cubicBezTo>
                  <a:cubicBezTo>
                    <a:pt x="82" y="0"/>
                    <a:pt x="82" y="0"/>
                    <a:pt x="82" y="0"/>
                  </a:cubicBezTo>
                  <a:cubicBezTo>
                    <a:pt x="215" y="298"/>
                    <a:pt x="215" y="298"/>
                    <a:pt x="215" y="298"/>
                  </a:cubicBezTo>
                  <a:cubicBezTo>
                    <a:pt x="219" y="310"/>
                    <a:pt x="219" y="313"/>
                    <a:pt x="221" y="330"/>
                  </a:cubicBezTo>
                  <a:cubicBezTo>
                    <a:pt x="223" y="317"/>
                    <a:pt x="225" y="313"/>
                    <a:pt x="229" y="298"/>
                  </a:cubicBezTo>
                  <a:cubicBezTo>
                    <a:pt x="366" y="0"/>
                    <a:pt x="366" y="0"/>
                    <a:pt x="366" y="0"/>
                  </a:cubicBezTo>
                  <a:cubicBezTo>
                    <a:pt x="449" y="0"/>
                    <a:pt x="449" y="0"/>
                    <a:pt x="449" y="0"/>
                  </a:cubicBezTo>
                  <a:cubicBezTo>
                    <a:pt x="449" y="402"/>
                    <a:pt x="449" y="402"/>
                    <a:pt x="449" y="402"/>
                  </a:cubicBezTo>
                  <a:lnTo>
                    <a:pt x="383"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56" name="Freeform 9"/>
            <p:cNvSpPr>
              <a:spLocks/>
            </p:cNvSpPr>
            <p:nvPr/>
          </p:nvSpPr>
          <p:spPr bwMode="auto">
            <a:xfrm>
              <a:off x="328330" y="885073"/>
              <a:ext cx="149081" cy="235012"/>
            </a:xfrm>
            <a:custGeom>
              <a:avLst/>
              <a:gdLst>
                <a:gd name="T0" fmla="*/ 0 w 602"/>
                <a:gd name="T1" fmla="*/ 949 h 949"/>
                <a:gd name="T2" fmla="*/ 0 w 602"/>
                <a:gd name="T3" fmla="*/ 949 h 949"/>
                <a:gd name="T4" fmla="*/ 0 w 602"/>
                <a:gd name="T5" fmla="*/ 0 h 949"/>
                <a:gd name="T6" fmla="*/ 591 w 602"/>
                <a:gd name="T7" fmla="*/ 0 h 949"/>
                <a:gd name="T8" fmla="*/ 591 w 602"/>
                <a:gd name="T9" fmla="*/ 125 h 949"/>
                <a:gd name="T10" fmla="*/ 154 w 602"/>
                <a:gd name="T11" fmla="*/ 125 h 949"/>
                <a:gd name="T12" fmla="*/ 154 w 602"/>
                <a:gd name="T13" fmla="*/ 401 h 949"/>
                <a:gd name="T14" fmla="*/ 517 w 602"/>
                <a:gd name="T15" fmla="*/ 401 h 949"/>
                <a:gd name="T16" fmla="*/ 517 w 602"/>
                <a:gd name="T17" fmla="*/ 527 h 949"/>
                <a:gd name="T18" fmla="*/ 154 w 602"/>
                <a:gd name="T19" fmla="*/ 527 h 949"/>
                <a:gd name="T20" fmla="*/ 154 w 602"/>
                <a:gd name="T21" fmla="*/ 824 h 949"/>
                <a:gd name="T22" fmla="*/ 602 w 602"/>
                <a:gd name="T23" fmla="*/ 824 h 949"/>
                <a:gd name="T24" fmla="*/ 602 w 602"/>
                <a:gd name="T25" fmla="*/ 949 h 949"/>
                <a:gd name="T26" fmla="*/ 0 w 602"/>
                <a:gd name="T27"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949">
                  <a:moveTo>
                    <a:pt x="0" y="949"/>
                  </a:moveTo>
                  <a:lnTo>
                    <a:pt x="0" y="949"/>
                  </a:lnTo>
                  <a:lnTo>
                    <a:pt x="0" y="0"/>
                  </a:lnTo>
                  <a:lnTo>
                    <a:pt x="591" y="0"/>
                  </a:lnTo>
                  <a:lnTo>
                    <a:pt x="591" y="125"/>
                  </a:lnTo>
                  <a:lnTo>
                    <a:pt x="154" y="125"/>
                  </a:lnTo>
                  <a:lnTo>
                    <a:pt x="154" y="401"/>
                  </a:lnTo>
                  <a:lnTo>
                    <a:pt x="517" y="401"/>
                  </a:lnTo>
                  <a:lnTo>
                    <a:pt x="517" y="527"/>
                  </a:lnTo>
                  <a:lnTo>
                    <a:pt x="154" y="527"/>
                  </a:lnTo>
                  <a:lnTo>
                    <a:pt x="154" y="824"/>
                  </a:lnTo>
                  <a:lnTo>
                    <a:pt x="602" y="824"/>
                  </a:lnTo>
                  <a:lnTo>
                    <a:pt x="602" y="949"/>
                  </a:lnTo>
                  <a:lnTo>
                    <a:pt x="0" y="9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57" name="Freeform 10"/>
            <p:cNvSpPr>
              <a:spLocks noEditPoints="1"/>
            </p:cNvSpPr>
            <p:nvPr/>
          </p:nvSpPr>
          <p:spPr bwMode="auto">
            <a:xfrm>
              <a:off x="564581" y="885073"/>
              <a:ext cx="219411" cy="235012"/>
            </a:xfrm>
            <a:custGeom>
              <a:avLst/>
              <a:gdLst>
                <a:gd name="T0" fmla="*/ 253 w 375"/>
                <a:gd name="T1" fmla="*/ 81 h 402"/>
                <a:gd name="T2" fmla="*/ 253 w 375"/>
                <a:gd name="T3" fmla="*/ 81 h 402"/>
                <a:gd name="T4" fmla="*/ 144 w 375"/>
                <a:gd name="T5" fmla="*/ 53 h 402"/>
                <a:gd name="T6" fmla="*/ 66 w 375"/>
                <a:gd name="T7" fmla="*/ 53 h 402"/>
                <a:gd name="T8" fmla="*/ 66 w 375"/>
                <a:gd name="T9" fmla="*/ 349 h 402"/>
                <a:gd name="T10" fmla="*/ 139 w 375"/>
                <a:gd name="T11" fmla="*/ 349 h 402"/>
                <a:gd name="T12" fmla="*/ 253 w 375"/>
                <a:gd name="T13" fmla="*/ 319 h 402"/>
                <a:gd name="T14" fmla="*/ 308 w 375"/>
                <a:gd name="T15" fmla="*/ 200 h 402"/>
                <a:gd name="T16" fmla="*/ 253 w 375"/>
                <a:gd name="T17" fmla="*/ 81 h 402"/>
                <a:gd name="T18" fmla="*/ 316 w 375"/>
                <a:gd name="T19" fmla="*/ 347 h 402"/>
                <a:gd name="T20" fmla="*/ 316 w 375"/>
                <a:gd name="T21" fmla="*/ 347 h 402"/>
                <a:gd name="T22" fmla="*/ 150 w 375"/>
                <a:gd name="T23" fmla="*/ 402 h 402"/>
                <a:gd name="T24" fmla="*/ 0 w 375"/>
                <a:gd name="T25" fmla="*/ 402 h 402"/>
                <a:gd name="T26" fmla="*/ 0 w 375"/>
                <a:gd name="T27" fmla="*/ 0 h 402"/>
                <a:gd name="T28" fmla="*/ 150 w 375"/>
                <a:gd name="T29" fmla="*/ 0 h 402"/>
                <a:gd name="T30" fmla="*/ 316 w 375"/>
                <a:gd name="T31" fmla="*/ 55 h 402"/>
                <a:gd name="T32" fmla="*/ 375 w 375"/>
                <a:gd name="T33" fmla="*/ 202 h 402"/>
                <a:gd name="T34" fmla="*/ 316 w 375"/>
                <a:gd name="T35" fmla="*/ 34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402">
                  <a:moveTo>
                    <a:pt x="253" y="81"/>
                  </a:moveTo>
                  <a:cubicBezTo>
                    <a:pt x="253" y="81"/>
                    <a:pt x="253" y="81"/>
                    <a:pt x="253" y="81"/>
                  </a:cubicBezTo>
                  <a:cubicBezTo>
                    <a:pt x="228" y="59"/>
                    <a:pt x="200" y="53"/>
                    <a:pt x="144" y="53"/>
                  </a:cubicBezTo>
                  <a:cubicBezTo>
                    <a:pt x="66" y="53"/>
                    <a:pt x="66" y="53"/>
                    <a:pt x="66" y="53"/>
                  </a:cubicBezTo>
                  <a:cubicBezTo>
                    <a:pt x="66" y="349"/>
                    <a:pt x="66" y="349"/>
                    <a:pt x="66" y="349"/>
                  </a:cubicBezTo>
                  <a:cubicBezTo>
                    <a:pt x="139" y="349"/>
                    <a:pt x="139" y="349"/>
                    <a:pt x="139" y="349"/>
                  </a:cubicBezTo>
                  <a:cubicBezTo>
                    <a:pt x="198" y="349"/>
                    <a:pt x="226" y="342"/>
                    <a:pt x="253" y="319"/>
                  </a:cubicBezTo>
                  <a:cubicBezTo>
                    <a:pt x="287" y="293"/>
                    <a:pt x="308" y="247"/>
                    <a:pt x="308" y="200"/>
                  </a:cubicBezTo>
                  <a:cubicBezTo>
                    <a:pt x="308" y="155"/>
                    <a:pt x="287" y="108"/>
                    <a:pt x="253" y="81"/>
                  </a:cubicBezTo>
                  <a:close/>
                  <a:moveTo>
                    <a:pt x="316" y="347"/>
                  </a:moveTo>
                  <a:cubicBezTo>
                    <a:pt x="316" y="347"/>
                    <a:pt x="316" y="347"/>
                    <a:pt x="316" y="347"/>
                  </a:cubicBezTo>
                  <a:cubicBezTo>
                    <a:pt x="280" y="385"/>
                    <a:pt x="228" y="402"/>
                    <a:pt x="150" y="402"/>
                  </a:cubicBezTo>
                  <a:cubicBezTo>
                    <a:pt x="0" y="402"/>
                    <a:pt x="0" y="402"/>
                    <a:pt x="0" y="402"/>
                  </a:cubicBezTo>
                  <a:cubicBezTo>
                    <a:pt x="0" y="0"/>
                    <a:pt x="0" y="0"/>
                    <a:pt x="0" y="0"/>
                  </a:cubicBezTo>
                  <a:cubicBezTo>
                    <a:pt x="150" y="0"/>
                    <a:pt x="150" y="0"/>
                    <a:pt x="150" y="0"/>
                  </a:cubicBezTo>
                  <a:cubicBezTo>
                    <a:pt x="228" y="0"/>
                    <a:pt x="280" y="19"/>
                    <a:pt x="316" y="55"/>
                  </a:cubicBezTo>
                  <a:cubicBezTo>
                    <a:pt x="350" y="89"/>
                    <a:pt x="375" y="151"/>
                    <a:pt x="375" y="202"/>
                  </a:cubicBezTo>
                  <a:cubicBezTo>
                    <a:pt x="375" y="253"/>
                    <a:pt x="352" y="308"/>
                    <a:pt x="316"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58" name="Freeform 11"/>
            <p:cNvSpPr>
              <a:spLocks/>
            </p:cNvSpPr>
            <p:nvPr/>
          </p:nvSpPr>
          <p:spPr bwMode="auto">
            <a:xfrm>
              <a:off x="867200" y="885073"/>
              <a:ext cx="36651" cy="235012"/>
            </a:xfrm>
            <a:custGeom>
              <a:avLst/>
              <a:gdLst>
                <a:gd name="T0" fmla="*/ 0 w 148"/>
                <a:gd name="T1" fmla="*/ 0 h 949"/>
                <a:gd name="T2" fmla="*/ 0 w 148"/>
                <a:gd name="T3" fmla="*/ 0 h 949"/>
                <a:gd name="T4" fmla="*/ 148 w 148"/>
                <a:gd name="T5" fmla="*/ 0 h 949"/>
                <a:gd name="T6" fmla="*/ 148 w 148"/>
                <a:gd name="T7" fmla="*/ 949 h 949"/>
                <a:gd name="T8" fmla="*/ 0 w 148"/>
                <a:gd name="T9" fmla="*/ 949 h 949"/>
                <a:gd name="T10" fmla="*/ 0 w 148"/>
                <a:gd name="T11" fmla="*/ 0 h 949"/>
              </a:gdLst>
              <a:ahLst/>
              <a:cxnLst>
                <a:cxn ang="0">
                  <a:pos x="T0" y="T1"/>
                </a:cxn>
                <a:cxn ang="0">
                  <a:pos x="T2" y="T3"/>
                </a:cxn>
                <a:cxn ang="0">
                  <a:pos x="T4" y="T5"/>
                </a:cxn>
                <a:cxn ang="0">
                  <a:pos x="T6" y="T7"/>
                </a:cxn>
                <a:cxn ang="0">
                  <a:pos x="T8" y="T9"/>
                </a:cxn>
                <a:cxn ang="0">
                  <a:pos x="T10" y="T11"/>
                </a:cxn>
              </a:cxnLst>
              <a:rect l="0" t="0" r="r" b="b"/>
              <a:pathLst>
                <a:path w="148" h="949">
                  <a:moveTo>
                    <a:pt x="0" y="0"/>
                  </a:moveTo>
                  <a:lnTo>
                    <a:pt x="0" y="0"/>
                  </a:lnTo>
                  <a:lnTo>
                    <a:pt x="148" y="0"/>
                  </a:lnTo>
                  <a:lnTo>
                    <a:pt x="148" y="949"/>
                  </a:lnTo>
                  <a:lnTo>
                    <a:pt x="0" y="9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59" name="Freeform 12"/>
            <p:cNvSpPr>
              <a:spLocks/>
            </p:cNvSpPr>
            <p:nvPr/>
          </p:nvSpPr>
          <p:spPr bwMode="auto">
            <a:xfrm>
              <a:off x="991021" y="881606"/>
              <a:ext cx="211239" cy="243184"/>
            </a:xfrm>
            <a:custGeom>
              <a:avLst/>
              <a:gdLst>
                <a:gd name="T0" fmla="*/ 331 w 361"/>
                <a:gd name="T1" fmla="*/ 87 h 416"/>
                <a:gd name="T2" fmla="*/ 331 w 361"/>
                <a:gd name="T3" fmla="*/ 87 h 416"/>
                <a:gd name="T4" fmla="*/ 289 w 361"/>
                <a:gd name="T5" fmla="*/ 63 h 416"/>
                <a:gd name="T6" fmla="*/ 224 w 361"/>
                <a:gd name="T7" fmla="*/ 53 h 416"/>
                <a:gd name="T8" fmla="*/ 68 w 361"/>
                <a:gd name="T9" fmla="*/ 202 h 416"/>
                <a:gd name="T10" fmla="*/ 116 w 361"/>
                <a:gd name="T11" fmla="*/ 321 h 416"/>
                <a:gd name="T12" fmla="*/ 245 w 361"/>
                <a:gd name="T13" fmla="*/ 363 h 416"/>
                <a:gd name="T14" fmla="*/ 333 w 361"/>
                <a:gd name="T15" fmla="*/ 342 h 416"/>
                <a:gd name="T16" fmla="*/ 352 w 361"/>
                <a:gd name="T17" fmla="*/ 389 h 416"/>
                <a:gd name="T18" fmla="*/ 232 w 361"/>
                <a:gd name="T19" fmla="*/ 416 h 416"/>
                <a:gd name="T20" fmla="*/ 0 w 361"/>
                <a:gd name="T21" fmla="*/ 206 h 416"/>
                <a:gd name="T22" fmla="*/ 226 w 361"/>
                <a:gd name="T23" fmla="*/ 0 h 416"/>
                <a:gd name="T24" fmla="*/ 361 w 361"/>
                <a:gd name="T25" fmla="*/ 38 h 416"/>
                <a:gd name="T26" fmla="*/ 331 w 361"/>
                <a:gd name="T27" fmla="*/ 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16">
                  <a:moveTo>
                    <a:pt x="331" y="87"/>
                  </a:moveTo>
                  <a:cubicBezTo>
                    <a:pt x="331" y="87"/>
                    <a:pt x="331" y="87"/>
                    <a:pt x="331" y="87"/>
                  </a:cubicBezTo>
                  <a:cubicBezTo>
                    <a:pt x="312" y="74"/>
                    <a:pt x="304" y="68"/>
                    <a:pt x="289" y="63"/>
                  </a:cubicBezTo>
                  <a:cubicBezTo>
                    <a:pt x="272" y="57"/>
                    <a:pt x="247" y="53"/>
                    <a:pt x="224" y="53"/>
                  </a:cubicBezTo>
                  <a:cubicBezTo>
                    <a:pt x="133" y="53"/>
                    <a:pt x="68" y="114"/>
                    <a:pt x="68" y="202"/>
                  </a:cubicBezTo>
                  <a:cubicBezTo>
                    <a:pt x="68" y="248"/>
                    <a:pt x="87" y="291"/>
                    <a:pt x="116" y="321"/>
                  </a:cubicBezTo>
                  <a:cubicBezTo>
                    <a:pt x="148" y="351"/>
                    <a:pt x="184" y="363"/>
                    <a:pt x="245" y="363"/>
                  </a:cubicBezTo>
                  <a:cubicBezTo>
                    <a:pt x="283" y="363"/>
                    <a:pt x="300" y="359"/>
                    <a:pt x="333" y="342"/>
                  </a:cubicBezTo>
                  <a:cubicBezTo>
                    <a:pt x="352" y="389"/>
                    <a:pt x="352" y="389"/>
                    <a:pt x="352" y="389"/>
                  </a:cubicBezTo>
                  <a:cubicBezTo>
                    <a:pt x="306" y="408"/>
                    <a:pt x="270" y="416"/>
                    <a:pt x="232" y="416"/>
                  </a:cubicBezTo>
                  <a:cubicBezTo>
                    <a:pt x="95" y="416"/>
                    <a:pt x="0" y="329"/>
                    <a:pt x="0" y="206"/>
                  </a:cubicBezTo>
                  <a:cubicBezTo>
                    <a:pt x="0" y="89"/>
                    <a:pt x="97" y="0"/>
                    <a:pt x="226" y="0"/>
                  </a:cubicBezTo>
                  <a:cubicBezTo>
                    <a:pt x="276" y="0"/>
                    <a:pt x="316" y="10"/>
                    <a:pt x="361" y="38"/>
                  </a:cubicBezTo>
                  <a:lnTo>
                    <a:pt x="331"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0" name="Freeform 13"/>
            <p:cNvSpPr>
              <a:spLocks/>
            </p:cNvSpPr>
            <p:nvPr/>
          </p:nvSpPr>
          <p:spPr bwMode="auto">
            <a:xfrm>
              <a:off x="1276057" y="885073"/>
              <a:ext cx="36899" cy="235012"/>
            </a:xfrm>
            <a:custGeom>
              <a:avLst/>
              <a:gdLst>
                <a:gd name="T0" fmla="*/ 0 w 149"/>
                <a:gd name="T1" fmla="*/ 0 h 949"/>
                <a:gd name="T2" fmla="*/ 0 w 149"/>
                <a:gd name="T3" fmla="*/ 0 h 949"/>
                <a:gd name="T4" fmla="*/ 149 w 149"/>
                <a:gd name="T5" fmla="*/ 0 h 949"/>
                <a:gd name="T6" fmla="*/ 149 w 149"/>
                <a:gd name="T7" fmla="*/ 949 h 949"/>
                <a:gd name="T8" fmla="*/ 0 w 149"/>
                <a:gd name="T9" fmla="*/ 949 h 949"/>
                <a:gd name="T10" fmla="*/ 0 w 149"/>
                <a:gd name="T11" fmla="*/ 0 h 949"/>
              </a:gdLst>
              <a:ahLst/>
              <a:cxnLst>
                <a:cxn ang="0">
                  <a:pos x="T0" y="T1"/>
                </a:cxn>
                <a:cxn ang="0">
                  <a:pos x="T2" y="T3"/>
                </a:cxn>
                <a:cxn ang="0">
                  <a:pos x="T4" y="T5"/>
                </a:cxn>
                <a:cxn ang="0">
                  <a:pos x="T6" y="T7"/>
                </a:cxn>
                <a:cxn ang="0">
                  <a:pos x="T8" y="T9"/>
                </a:cxn>
                <a:cxn ang="0">
                  <a:pos x="T10" y="T11"/>
                </a:cxn>
              </a:cxnLst>
              <a:rect l="0" t="0" r="r" b="b"/>
              <a:pathLst>
                <a:path w="149" h="949">
                  <a:moveTo>
                    <a:pt x="0" y="0"/>
                  </a:moveTo>
                  <a:lnTo>
                    <a:pt x="0" y="0"/>
                  </a:lnTo>
                  <a:lnTo>
                    <a:pt x="149" y="0"/>
                  </a:lnTo>
                  <a:lnTo>
                    <a:pt x="149" y="949"/>
                  </a:lnTo>
                  <a:lnTo>
                    <a:pt x="0" y="9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1" name="Freeform 14"/>
            <p:cNvSpPr>
              <a:spLocks/>
            </p:cNvSpPr>
            <p:nvPr/>
          </p:nvSpPr>
          <p:spPr bwMode="auto">
            <a:xfrm>
              <a:off x="1430338" y="885073"/>
              <a:ext cx="214210" cy="237489"/>
            </a:xfrm>
            <a:custGeom>
              <a:avLst/>
              <a:gdLst>
                <a:gd name="T0" fmla="*/ 307 w 366"/>
                <a:gd name="T1" fmla="*/ 406 h 406"/>
                <a:gd name="T2" fmla="*/ 307 w 366"/>
                <a:gd name="T3" fmla="*/ 406 h 406"/>
                <a:gd name="T4" fmla="*/ 80 w 366"/>
                <a:gd name="T5" fmla="*/ 117 h 406"/>
                <a:gd name="T6" fmla="*/ 59 w 366"/>
                <a:gd name="T7" fmla="*/ 81 h 406"/>
                <a:gd name="T8" fmla="*/ 59 w 366"/>
                <a:gd name="T9" fmla="*/ 402 h 406"/>
                <a:gd name="T10" fmla="*/ 0 w 366"/>
                <a:gd name="T11" fmla="*/ 402 h 406"/>
                <a:gd name="T12" fmla="*/ 0 w 366"/>
                <a:gd name="T13" fmla="*/ 0 h 406"/>
                <a:gd name="T14" fmla="*/ 63 w 366"/>
                <a:gd name="T15" fmla="*/ 0 h 406"/>
                <a:gd name="T16" fmla="*/ 292 w 366"/>
                <a:gd name="T17" fmla="*/ 287 h 406"/>
                <a:gd name="T18" fmla="*/ 307 w 366"/>
                <a:gd name="T19" fmla="*/ 323 h 406"/>
                <a:gd name="T20" fmla="*/ 307 w 366"/>
                <a:gd name="T21" fmla="*/ 0 h 406"/>
                <a:gd name="T22" fmla="*/ 366 w 366"/>
                <a:gd name="T23" fmla="*/ 0 h 406"/>
                <a:gd name="T24" fmla="*/ 366 w 366"/>
                <a:gd name="T25" fmla="*/ 406 h 406"/>
                <a:gd name="T26" fmla="*/ 307 w 366"/>
                <a:gd name="T2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06">
                  <a:moveTo>
                    <a:pt x="307" y="406"/>
                  </a:moveTo>
                  <a:cubicBezTo>
                    <a:pt x="307" y="406"/>
                    <a:pt x="307" y="406"/>
                    <a:pt x="307" y="406"/>
                  </a:cubicBezTo>
                  <a:cubicBezTo>
                    <a:pt x="80" y="117"/>
                    <a:pt x="80" y="117"/>
                    <a:pt x="80" y="117"/>
                  </a:cubicBezTo>
                  <a:cubicBezTo>
                    <a:pt x="65" y="100"/>
                    <a:pt x="61" y="91"/>
                    <a:pt x="59" y="81"/>
                  </a:cubicBezTo>
                  <a:cubicBezTo>
                    <a:pt x="59" y="402"/>
                    <a:pt x="59" y="402"/>
                    <a:pt x="59" y="402"/>
                  </a:cubicBezTo>
                  <a:cubicBezTo>
                    <a:pt x="0" y="402"/>
                    <a:pt x="0" y="402"/>
                    <a:pt x="0" y="402"/>
                  </a:cubicBezTo>
                  <a:cubicBezTo>
                    <a:pt x="0" y="0"/>
                    <a:pt x="0" y="0"/>
                    <a:pt x="0" y="0"/>
                  </a:cubicBezTo>
                  <a:cubicBezTo>
                    <a:pt x="63" y="0"/>
                    <a:pt x="63" y="0"/>
                    <a:pt x="63" y="0"/>
                  </a:cubicBezTo>
                  <a:cubicBezTo>
                    <a:pt x="292" y="287"/>
                    <a:pt x="292" y="287"/>
                    <a:pt x="292" y="287"/>
                  </a:cubicBezTo>
                  <a:cubicBezTo>
                    <a:pt x="299" y="296"/>
                    <a:pt x="305" y="310"/>
                    <a:pt x="307" y="323"/>
                  </a:cubicBezTo>
                  <a:cubicBezTo>
                    <a:pt x="307" y="0"/>
                    <a:pt x="307" y="0"/>
                    <a:pt x="307" y="0"/>
                  </a:cubicBezTo>
                  <a:cubicBezTo>
                    <a:pt x="366" y="0"/>
                    <a:pt x="366" y="0"/>
                    <a:pt x="366" y="0"/>
                  </a:cubicBezTo>
                  <a:cubicBezTo>
                    <a:pt x="366" y="406"/>
                    <a:pt x="366" y="406"/>
                    <a:pt x="366" y="406"/>
                  </a:cubicBezTo>
                  <a:lnTo>
                    <a:pt x="307"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2" name="Freeform 15"/>
            <p:cNvSpPr>
              <a:spLocks/>
            </p:cNvSpPr>
            <p:nvPr/>
          </p:nvSpPr>
          <p:spPr bwMode="auto">
            <a:xfrm>
              <a:off x="1760445" y="885073"/>
              <a:ext cx="149081" cy="235012"/>
            </a:xfrm>
            <a:custGeom>
              <a:avLst/>
              <a:gdLst>
                <a:gd name="T0" fmla="*/ 0 w 602"/>
                <a:gd name="T1" fmla="*/ 949 h 949"/>
                <a:gd name="T2" fmla="*/ 0 w 602"/>
                <a:gd name="T3" fmla="*/ 949 h 949"/>
                <a:gd name="T4" fmla="*/ 0 w 602"/>
                <a:gd name="T5" fmla="*/ 0 h 949"/>
                <a:gd name="T6" fmla="*/ 593 w 602"/>
                <a:gd name="T7" fmla="*/ 0 h 949"/>
                <a:gd name="T8" fmla="*/ 593 w 602"/>
                <a:gd name="T9" fmla="*/ 125 h 949"/>
                <a:gd name="T10" fmla="*/ 156 w 602"/>
                <a:gd name="T11" fmla="*/ 125 h 949"/>
                <a:gd name="T12" fmla="*/ 156 w 602"/>
                <a:gd name="T13" fmla="*/ 401 h 949"/>
                <a:gd name="T14" fmla="*/ 517 w 602"/>
                <a:gd name="T15" fmla="*/ 401 h 949"/>
                <a:gd name="T16" fmla="*/ 517 w 602"/>
                <a:gd name="T17" fmla="*/ 527 h 949"/>
                <a:gd name="T18" fmla="*/ 156 w 602"/>
                <a:gd name="T19" fmla="*/ 527 h 949"/>
                <a:gd name="T20" fmla="*/ 156 w 602"/>
                <a:gd name="T21" fmla="*/ 824 h 949"/>
                <a:gd name="T22" fmla="*/ 602 w 602"/>
                <a:gd name="T23" fmla="*/ 824 h 949"/>
                <a:gd name="T24" fmla="*/ 602 w 602"/>
                <a:gd name="T25" fmla="*/ 949 h 949"/>
                <a:gd name="T26" fmla="*/ 0 w 602"/>
                <a:gd name="T27"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949">
                  <a:moveTo>
                    <a:pt x="0" y="949"/>
                  </a:moveTo>
                  <a:lnTo>
                    <a:pt x="0" y="949"/>
                  </a:lnTo>
                  <a:lnTo>
                    <a:pt x="0" y="0"/>
                  </a:lnTo>
                  <a:lnTo>
                    <a:pt x="593" y="0"/>
                  </a:lnTo>
                  <a:lnTo>
                    <a:pt x="593" y="125"/>
                  </a:lnTo>
                  <a:lnTo>
                    <a:pt x="156" y="125"/>
                  </a:lnTo>
                  <a:lnTo>
                    <a:pt x="156" y="401"/>
                  </a:lnTo>
                  <a:lnTo>
                    <a:pt x="517" y="401"/>
                  </a:lnTo>
                  <a:lnTo>
                    <a:pt x="517" y="527"/>
                  </a:lnTo>
                  <a:lnTo>
                    <a:pt x="156" y="527"/>
                  </a:lnTo>
                  <a:lnTo>
                    <a:pt x="156" y="824"/>
                  </a:lnTo>
                  <a:lnTo>
                    <a:pt x="602" y="824"/>
                  </a:lnTo>
                  <a:lnTo>
                    <a:pt x="602" y="949"/>
                  </a:lnTo>
                  <a:lnTo>
                    <a:pt x="0" y="9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3" name="Freeform 16"/>
            <p:cNvSpPr>
              <a:spLocks/>
            </p:cNvSpPr>
            <p:nvPr/>
          </p:nvSpPr>
          <p:spPr bwMode="auto">
            <a:xfrm>
              <a:off x="-56505" y="252596"/>
              <a:ext cx="255071" cy="408362"/>
            </a:xfrm>
            <a:custGeom>
              <a:avLst/>
              <a:gdLst>
                <a:gd name="T0" fmla="*/ 264 w 1030"/>
                <a:gd name="T1" fmla="*/ 218 h 1649"/>
                <a:gd name="T2" fmla="*/ 264 w 1030"/>
                <a:gd name="T3" fmla="*/ 218 h 1649"/>
                <a:gd name="T4" fmla="*/ 264 w 1030"/>
                <a:gd name="T5" fmla="*/ 718 h 1649"/>
                <a:gd name="T6" fmla="*/ 895 w 1030"/>
                <a:gd name="T7" fmla="*/ 718 h 1649"/>
                <a:gd name="T8" fmla="*/ 895 w 1030"/>
                <a:gd name="T9" fmla="*/ 936 h 1649"/>
                <a:gd name="T10" fmla="*/ 264 w 1030"/>
                <a:gd name="T11" fmla="*/ 936 h 1649"/>
                <a:gd name="T12" fmla="*/ 264 w 1030"/>
                <a:gd name="T13" fmla="*/ 1649 h 1649"/>
                <a:gd name="T14" fmla="*/ 0 w 1030"/>
                <a:gd name="T15" fmla="*/ 1649 h 1649"/>
                <a:gd name="T16" fmla="*/ 0 w 1030"/>
                <a:gd name="T17" fmla="*/ 0 h 1649"/>
                <a:gd name="T18" fmla="*/ 1030 w 1030"/>
                <a:gd name="T19" fmla="*/ 0 h 1649"/>
                <a:gd name="T20" fmla="*/ 1030 w 1030"/>
                <a:gd name="T21" fmla="*/ 218 h 1649"/>
                <a:gd name="T22" fmla="*/ 264 w 1030"/>
                <a:gd name="T23" fmla="*/ 2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0" h="1649">
                  <a:moveTo>
                    <a:pt x="264" y="218"/>
                  </a:moveTo>
                  <a:lnTo>
                    <a:pt x="264" y="218"/>
                  </a:lnTo>
                  <a:lnTo>
                    <a:pt x="264" y="718"/>
                  </a:lnTo>
                  <a:lnTo>
                    <a:pt x="895" y="718"/>
                  </a:lnTo>
                  <a:lnTo>
                    <a:pt x="895" y="936"/>
                  </a:lnTo>
                  <a:lnTo>
                    <a:pt x="264" y="936"/>
                  </a:lnTo>
                  <a:lnTo>
                    <a:pt x="264" y="1649"/>
                  </a:lnTo>
                  <a:lnTo>
                    <a:pt x="0" y="1649"/>
                  </a:lnTo>
                  <a:lnTo>
                    <a:pt x="0" y="0"/>
                  </a:lnTo>
                  <a:lnTo>
                    <a:pt x="1030" y="0"/>
                  </a:lnTo>
                  <a:lnTo>
                    <a:pt x="1030" y="218"/>
                  </a:lnTo>
                  <a:lnTo>
                    <a:pt x="264" y="218"/>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4" name="Freeform 17"/>
            <p:cNvSpPr>
              <a:spLocks noEditPoints="1"/>
            </p:cNvSpPr>
            <p:nvPr/>
          </p:nvSpPr>
          <p:spPr bwMode="auto">
            <a:xfrm>
              <a:off x="272859" y="245166"/>
              <a:ext cx="447489" cy="423468"/>
            </a:xfrm>
            <a:custGeom>
              <a:avLst/>
              <a:gdLst>
                <a:gd name="T0" fmla="*/ 381 w 765"/>
                <a:gd name="T1" fmla="*/ 94 h 724"/>
                <a:gd name="T2" fmla="*/ 381 w 765"/>
                <a:gd name="T3" fmla="*/ 94 h 724"/>
                <a:gd name="T4" fmla="*/ 114 w 765"/>
                <a:gd name="T5" fmla="*/ 362 h 724"/>
                <a:gd name="T6" fmla="*/ 381 w 765"/>
                <a:gd name="T7" fmla="*/ 632 h 724"/>
                <a:gd name="T8" fmla="*/ 647 w 765"/>
                <a:gd name="T9" fmla="*/ 362 h 724"/>
                <a:gd name="T10" fmla="*/ 381 w 765"/>
                <a:gd name="T11" fmla="*/ 94 h 724"/>
                <a:gd name="T12" fmla="*/ 381 w 765"/>
                <a:gd name="T13" fmla="*/ 724 h 724"/>
                <a:gd name="T14" fmla="*/ 381 w 765"/>
                <a:gd name="T15" fmla="*/ 724 h 724"/>
                <a:gd name="T16" fmla="*/ 0 w 765"/>
                <a:gd name="T17" fmla="*/ 362 h 724"/>
                <a:gd name="T18" fmla="*/ 381 w 765"/>
                <a:gd name="T19" fmla="*/ 0 h 724"/>
                <a:gd name="T20" fmla="*/ 765 w 765"/>
                <a:gd name="T21" fmla="*/ 362 h 724"/>
                <a:gd name="T22" fmla="*/ 381 w 765"/>
                <a:gd name="T23"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724">
                  <a:moveTo>
                    <a:pt x="381" y="94"/>
                  </a:moveTo>
                  <a:cubicBezTo>
                    <a:pt x="381" y="94"/>
                    <a:pt x="381" y="94"/>
                    <a:pt x="381" y="94"/>
                  </a:cubicBezTo>
                  <a:cubicBezTo>
                    <a:pt x="229" y="94"/>
                    <a:pt x="114" y="209"/>
                    <a:pt x="114" y="362"/>
                  </a:cubicBezTo>
                  <a:cubicBezTo>
                    <a:pt x="114" y="515"/>
                    <a:pt x="229" y="632"/>
                    <a:pt x="381" y="632"/>
                  </a:cubicBezTo>
                  <a:cubicBezTo>
                    <a:pt x="533" y="632"/>
                    <a:pt x="647" y="515"/>
                    <a:pt x="647" y="362"/>
                  </a:cubicBezTo>
                  <a:cubicBezTo>
                    <a:pt x="647" y="209"/>
                    <a:pt x="533" y="94"/>
                    <a:pt x="381" y="94"/>
                  </a:cubicBezTo>
                  <a:close/>
                  <a:moveTo>
                    <a:pt x="381" y="724"/>
                  </a:moveTo>
                  <a:cubicBezTo>
                    <a:pt x="381" y="724"/>
                    <a:pt x="381" y="724"/>
                    <a:pt x="381" y="724"/>
                  </a:cubicBezTo>
                  <a:cubicBezTo>
                    <a:pt x="160" y="724"/>
                    <a:pt x="0" y="573"/>
                    <a:pt x="0" y="362"/>
                  </a:cubicBezTo>
                  <a:cubicBezTo>
                    <a:pt x="0" y="154"/>
                    <a:pt x="160" y="0"/>
                    <a:pt x="381" y="0"/>
                  </a:cubicBezTo>
                  <a:cubicBezTo>
                    <a:pt x="602" y="0"/>
                    <a:pt x="765" y="154"/>
                    <a:pt x="765" y="362"/>
                  </a:cubicBezTo>
                  <a:cubicBezTo>
                    <a:pt x="765" y="573"/>
                    <a:pt x="602" y="724"/>
                    <a:pt x="381" y="724"/>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5" name="Freeform 18"/>
            <p:cNvSpPr>
              <a:spLocks/>
            </p:cNvSpPr>
            <p:nvPr/>
          </p:nvSpPr>
          <p:spPr bwMode="auto">
            <a:xfrm>
              <a:off x="805041" y="252596"/>
              <a:ext cx="355119" cy="420744"/>
            </a:xfrm>
            <a:custGeom>
              <a:avLst/>
              <a:gdLst>
                <a:gd name="T0" fmla="*/ 504 w 607"/>
                <a:gd name="T1" fmla="*/ 666 h 719"/>
                <a:gd name="T2" fmla="*/ 504 w 607"/>
                <a:gd name="T3" fmla="*/ 666 h 719"/>
                <a:gd name="T4" fmla="*/ 304 w 607"/>
                <a:gd name="T5" fmla="*/ 719 h 719"/>
                <a:gd name="T6" fmla="*/ 101 w 607"/>
                <a:gd name="T7" fmla="*/ 666 h 719"/>
                <a:gd name="T8" fmla="*/ 0 w 607"/>
                <a:gd name="T9" fmla="*/ 413 h 719"/>
                <a:gd name="T10" fmla="*/ 0 w 607"/>
                <a:gd name="T11" fmla="*/ 0 h 719"/>
                <a:gd name="T12" fmla="*/ 110 w 607"/>
                <a:gd name="T13" fmla="*/ 0 h 719"/>
                <a:gd name="T14" fmla="*/ 110 w 607"/>
                <a:gd name="T15" fmla="*/ 432 h 719"/>
                <a:gd name="T16" fmla="*/ 304 w 607"/>
                <a:gd name="T17" fmla="*/ 626 h 719"/>
                <a:gd name="T18" fmla="*/ 495 w 607"/>
                <a:gd name="T19" fmla="*/ 432 h 719"/>
                <a:gd name="T20" fmla="*/ 495 w 607"/>
                <a:gd name="T21" fmla="*/ 0 h 719"/>
                <a:gd name="T22" fmla="*/ 607 w 607"/>
                <a:gd name="T23" fmla="*/ 0 h 719"/>
                <a:gd name="T24" fmla="*/ 607 w 607"/>
                <a:gd name="T25" fmla="*/ 413 h 719"/>
                <a:gd name="T26" fmla="*/ 504 w 607"/>
                <a:gd name="T27" fmla="*/ 66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7" h="719">
                  <a:moveTo>
                    <a:pt x="504" y="666"/>
                  </a:moveTo>
                  <a:cubicBezTo>
                    <a:pt x="504" y="666"/>
                    <a:pt x="504" y="666"/>
                    <a:pt x="504" y="666"/>
                  </a:cubicBezTo>
                  <a:cubicBezTo>
                    <a:pt x="451" y="696"/>
                    <a:pt x="371" y="719"/>
                    <a:pt x="304" y="719"/>
                  </a:cubicBezTo>
                  <a:cubicBezTo>
                    <a:pt x="236" y="719"/>
                    <a:pt x="156" y="696"/>
                    <a:pt x="101" y="666"/>
                  </a:cubicBezTo>
                  <a:cubicBezTo>
                    <a:pt x="28" y="621"/>
                    <a:pt x="0" y="551"/>
                    <a:pt x="0" y="413"/>
                  </a:cubicBezTo>
                  <a:cubicBezTo>
                    <a:pt x="0" y="0"/>
                    <a:pt x="0" y="0"/>
                    <a:pt x="0" y="0"/>
                  </a:cubicBezTo>
                  <a:cubicBezTo>
                    <a:pt x="110" y="0"/>
                    <a:pt x="110" y="0"/>
                    <a:pt x="110" y="0"/>
                  </a:cubicBezTo>
                  <a:cubicBezTo>
                    <a:pt x="110" y="432"/>
                    <a:pt x="110" y="432"/>
                    <a:pt x="110" y="432"/>
                  </a:cubicBezTo>
                  <a:cubicBezTo>
                    <a:pt x="110" y="560"/>
                    <a:pt x="177" y="626"/>
                    <a:pt x="304" y="626"/>
                  </a:cubicBezTo>
                  <a:cubicBezTo>
                    <a:pt x="430" y="626"/>
                    <a:pt x="495" y="560"/>
                    <a:pt x="495" y="432"/>
                  </a:cubicBezTo>
                  <a:cubicBezTo>
                    <a:pt x="495" y="0"/>
                    <a:pt x="495" y="0"/>
                    <a:pt x="495" y="0"/>
                  </a:cubicBezTo>
                  <a:cubicBezTo>
                    <a:pt x="607" y="0"/>
                    <a:pt x="607" y="0"/>
                    <a:pt x="607" y="0"/>
                  </a:cubicBezTo>
                  <a:cubicBezTo>
                    <a:pt x="607" y="413"/>
                    <a:pt x="607" y="413"/>
                    <a:pt x="607" y="413"/>
                  </a:cubicBezTo>
                  <a:cubicBezTo>
                    <a:pt x="607" y="551"/>
                    <a:pt x="578" y="621"/>
                    <a:pt x="504" y="666"/>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6" name="Freeform 19"/>
            <p:cNvSpPr>
              <a:spLocks/>
            </p:cNvSpPr>
            <p:nvPr/>
          </p:nvSpPr>
          <p:spPr bwMode="auto">
            <a:xfrm>
              <a:off x="1287201" y="252596"/>
              <a:ext cx="373692" cy="413067"/>
            </a:xfrm>
            <a:custGeom>
              <a:avLst/>
              <a:gdLst>
                <a:gd name="T0" fmla="*/ 537 w 639"/>
                <a:gd name="T1" fmla="*/ 706 h 706"/>
                <a:gd name="T2" fmla="*/ 537 w 639"/>
                <a:gd name="T3" fmla="*/ 706 h 706"/>
                <a:gd name="T4" fmla="*/ 139 w 639"/>
                <a:gd name="T5" fmla="*/ 202 h 706"/>
                <a:gd name="T6" fmla="*/ 103 w 639"/>
                <a:gd name="T7" fmla="*/ 138 h 706"/>
                <a:gd name="T8" fmla="*/ 103 w 639"/>
                <a:gd name="T9" fmla="*/ 698 h 706"/>
                <a:gd name="T10" fmla="*/ 0 w 639"/>
                <a:gd name="T11" fmla="*/ 698 h 706"/>
                <a:gd name="T12" fmla="*/ 0 w 639"/>
                <a:gd name="T13" fmla="*/ 0 h 706"/>
                <a:gd name="T14" fmla="*/ 112 w 639"/>
                <a:gd name="T15" fmla="*/ 0 h 706"/>
                <a:gd name="T16" fmla="*/ 508 w 639"/>
                <a:gd name="T17" fmla="*/ 496 h 706"/>
                <a:gd name="T18" fmla="*/ 537 w 639"/>
                <a:gd name="T19" fmla="*/ 560 h 706"/>
                <a:gd name="T20" fmla="*/ 537 w 639"/>
                <a:gd name="T21" fmla="*/ 0 h 706"/>
                <a:gd name="T22" fmla="*/ 639 w 639"/>
                <a:gd name="T23" fmla="*/ 0 h 706"/>
                <a:gd name="T24" fmla="*/ 639 w 639"/>
                <a:gd name="T25" fmla="*/ 706 h 706"/>
                <a:gd name="T26" fmla="*/ 537 w 639"/>
                <a:gd name="T2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706">
                  <a:moveTo>
                    <a:pt x="537" y="706"/>
                  </a:moveTo>
                  <a:cubicBezTo>
                    <a:pt x="537" y="706"/>
                    <a:pt x="537" y="706"/>
                    <a:pt x="537" y="706"/>
                  </a:cubicBezTo>
                  <a:cubicBezTo>
                    <a:pt x="139" y="202"/>
                    <a:pt x="139" y="202"/>
                    <a:pt x="139" y="202"/>
                  </a:cubicBezTo>
                  <a:cubicBezTo>
                    <a:pt x="116" y="172"/>
                    <a:pt x="108" y="158"/>
                    <a:pt x="103" y="138"/>
                  </a:cubicBezTo>
                  <a:cubicBezTo>
                    <a:pt x="103" y="698"/>
                    <a:pt x="103" y="698"/>
                    <a:pt x="103" y="698"/>
                  </a:cubicBezTo>
                  <a:cubicBezTo>
                    <a:pt x="0" y="698"/>
                    <a:pt x="0" y="698"/>
                    <a:pt x="0" y="698"/>
                  </a:cubicBezTo>
                  <a:cubicBezTo>
                    <a:pt x="0" y="0"/>
                    <a:pt x="0" y="0"/>
                    <a:pt x="0" y="0"/>
                  </a:cubicBezTo>
                  <a:cubicBezTo>
                    <a:pt x="112" y="0"/>
                    <a:pt x="112" y="0"/>
                    <a:pt x="112" y="0"/>
                  </a:cubicBezTo>
                  <a:cubicBezTo>
                    <a:pt x="508" y="496"/>
                    <a:pt x="508" y="496"/>
                    <a:pt x="508" y="496"/>
                  </a:cubicBezTo>
                  <a:cubicBezTo>
                    <a:pt x="523" y="511"/>
                    <a:pt x="533" y="538"/>
                    <a:pt x="537" y="560"/>
                  </a:cubicBezTo>
                  <a:cubicBezTo>
                    <a:pt x="537" y="0"/>
                    <a:pt x="537" y="0"/>
                    <a:pt x="537" y="0"/>
                  </a:cubicBezTo>
                  <a:cubicBezTo>
                    <a:pt x="639" y="0"/>
                    <a:pt x="639" y="0"/>
                    <a:pt x="639" y="0"/>
                  </a:cubicBezTo>
                  <a:cubicBezTo>
                    <a:pt x="639" y="706"/>
                    <a:pt x="639" y="706"/>
                    <a:pt x="639" y="706"/>
                  </a:cubicBezTo>
                  <a:lnTo>
                    <a:pt x="537" y="706"/>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7" name="Freeform 20"/>
            <p:cNvSpPr>
              <a:spLocks noEditPoints="1"/>
            </p:cNvSpPr>
            <p:nvPr/>
          </p:nvSpPr>
          <p:spPr bwMode="auto">
            <a:xfrm>
              <a:off x="1797839" y="252596"/>
              <a:ext cx="380874" cy="408362"/>
            </a:xfrm>
            <a:custGeom>
              <a:avLst/>
              <a:gdLst>
                <a:gd name="T0" fmla="*/ 438 w 651"/>
                <a:gd name="T1" fmla="*/ 141 h 698"/>
                <a:gd name="T2" fmla="*/ 438 w 651"/>
                <a:gd name="T3" fmla="*/ 141 h 698"/>
                <a:gd name="T4" fmla="*/ 250 w 651"/>
                <a:gd name="T5" fmla="*/ 92 h 698"/>
                <a:gd name="T6" fmla="*/ 111 w 651"/>
                <a:gd name="T7" fmla="*/ 92 h 698"/>
                <a:gd name="T8" fmla="*/ 111 w 651"/>
                <a:gd name="T9" fmla="*/ 606 h 698"/>
                <a:gd name="T10" fmla="*/ 242 w 651"/>
                <a:gd name="T11" fmla="*/ 606 h 698"/>
                <a:gd name="T12" fmla="*/ 440 w 651"/>
                <a:gd name="T13" fmla="*/ 555 h 698"/>
                <a:gd name="T14" fmla="*/ 533 w 651"/>
                <a:gd name="T15" fmla="*/ 347 h 698"/>
                <a:gd name="T16" fmla="*/ 438 w 651"/>
                <a:gd name="T17" fmla="*/ 141 h 698"/>
                <a:gd name="T18" fmla="*/ 550 w 651"/>
                <a:gd name="T19" fmla="*/ 602 h 698"/>
                <a:gd name="T20" fmla="*/ 550 w 651"/>
                <a:gd name="T21" fmla="*/ 602 h 698"/>
                <a:gd name="T22" fmla="*/ 259 w 651"/>
                <a:gd name="T23" fmla="*/ 698 h 698"/>
                <a:gd name="T24" fmla="*/ 0 w 651"/>
                <a:gd name="T25" fmla="*/ 698 h 698"/>
                <a:gd name="T26" fmla="*/ 0 w 651"/>
                <a:gd name="T27" fmla="*/ 0 h 698"/>
                <a:gd name="T28" fmla="*/ 259 w 651"/>
                <a:gd name="T29" fmla="*/ 0 h 698"/>
                <a:gd name="T30" fmla="*/ 550 w 651"/>
                <a:gd name="T31" fmla="*/ 96 h 698"/>
                <a:gd name="T32" fmla="*/ 651 w 651"/>
                <a:gd name="T33" fmla="*/ 349 h 698"/>
                <a:gd name="T34" fmla="*/ 550 w 651"/>
                <a:gd name="T35" fmla="*/ 60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698">
                  <a:moveTo>
                    <a:pt x="438" y="141"/>
                  </a:moveTo>
                  <a:cubicBezTo>
                    <a:pt x="438" y="141"/>
                    <a:pt x="438" y="141"/>
                    <a:pt x="438" y="141"/>
                  </a:cubicBezTo>
                  <a:cubicBezTo>
                    <a:pt x="394" y="104"/>
                    <a:pt x="349" y="92"/>
                    <a:pt x="250" y="92"/>
                  </a:cubicBezTo>
                  <a:cubicBezTo>
                    <a:pt x="111" y="92"/>
                    <a:pt x="111" y="92"/>
                    <a:pt x="111" y="92"/>
                  </a:cubicBezTo>
                  <a:cubicBezTo>
                    <a:pt x="111" y="606"/>
                    <a:pt x="111" y="606"/>
                    <a:pt x="111" y="606"/>
                  </a:cubicBezTo>
                  <a:cubicBezTo>
                    <a:pt x="242" y="606"/>
                    <a:pt x="242" y="606"/>
                    <a:pt x="242" y="606"/>
                  </a:cubicBezTo>
                  <a:cubicBezTo>
                    <a:pt x="343" y="606"/>
                    <a:pt x="391" y="592"/>
                    <a:pt x="440" y="555"/>
                  </a:cubicBezTo>
                  <a:cubicBezTo>
                    <a:pt x="495" y="509"/>
                    <a:pt x="533" y="426"/>
                    <a:pt x="533" y="347"/>
                  </a:cubicBezTo>
                  <a:cubicBezTo>
                    <a:pt x="533" y="266"/>
                    <a:pt x="497" y="187"/>
                    <a:pt x="438" y="141"/>
                  </a:cubicBezTo>
                  <a:close/>
                  <a:moveTo>
                    <a:pt x="550" y="602"/>
                  </a:moveTo>
                  <a:cubicBezTo>
                    <a:pt x="550" y="602"/>
                    <a:pt x="550" y="602"/>
                    <a:pt x="550" y="602"/>
                  </a:cubicBezTo>
                  <a:cubicBezTo>
                    <a:pt x="486" y="668"/>
                    <a:pt x="396" y="698"/>
                    <a:pt x="259" y="698"/>
                  </a:cubicBezTo>
                  <a:cubicBezTo>
                    <a:pt x="0" y="698"/>
                    <a:pt x="0" y="698"/>
                    <a:pt x="0" y="698"/>
                  </a:cubicBezTo>
                  <a:cubicBezTo>
                    <a:pt x="0" y="0"/>
                    <a:pt x="0" y="0"/>
                    <a:pt x="0" y="0"/>
                  </a:cubicBezTo>
                  <a:cubicBezTo>
                    <a:pt x="259" y="0"/>
                    <a:pt x="259" y="0"/>
                    <a:pt x="259" y="0"/>
                  </a:cubicBezTo>
                  <a:cubicBezTo>
                    <a:pt x="394" y="0"/>
                    <a:pt x="486" y="30"/>
                    <a:pt x="550" y="96"/>
                  </a:cubicBezTo>
                  <a:cubicBezTo>
                    <a:pt x="609" y="155"/>
                    <a:pt x="651" y="262"/>
                    <a:pt x="651" y="349"/>
                  </a:cubicBezTo>
                  <a:cubicBezTo>
                    <a:pt x="651" y="438"/>
                    <a:pt x="611" y="536"/>
                    <a:pt x="550" y="602"/>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8" name="Freeform 21"/>
            <p:cNvSpPr>
              <a:spLocks noEditPoints="1"/>
            </p:cNvSpPr>
            <p:nvPr/>
          </p:nvSpPr>
          <p:spPr bwMode="auto">
            <a:xfrm>
              <a:off x="2223040" y="242690"/>
              <a:ext cx="400190" cy="418267"/>
            </a:xfrm>
            <a:custGeom>
              <a:avLst/>
              <a:gdLst>
                <a:gd name="T0" fmla="*/ 811 w 1616"/>
                <a:gd name="T1" fmla="*/ 276 h 1689"/>
                <a:gd name="T2" fmla="*/ 811 w 1616"/>
                <a:gd name="T3" fmla="*/ 276 h 1689"/>
                <a:gd name="T4" fmla="*/ 522 w 1616"/>
                <a:gd name="T5" fmla="*/ 1016 h 1689"/>
                <a:gd name="T6" fmla="*/ 1089 w 1616"/>
                <a:gd name="T7" fmla="*/ 1016 h 1689"/>
                <a:gd name="T8" fmla="*/ 811 w 1616"/>
                <a:gd name="T9" fmla="*/ 276 h 1689"/>
                <a:gd name="T10" fmla="*/ 1354 w 1616"/>
                <a:gd name="T11" fmla="*/ 1689 h 1689"/>
                <a:gd name="T12" fmla="*/ 1354 w 1616"/>
                <a:gd name="T13" fmla="*/ 1689 h 1689"/>
                <a:gd name="T14" fmla="*/ 1165 w 1616"/>
                <a:gd name="T15" fmla="*/ 1231 h 1689"/>
                <a:gd name="T16" fmla="*/ 452 w 1616"/>
                <a:gd name="T17" fmla="*/ 1231 h 1689"/>
                <a:gd name="T18" fmla="*/ 263 w 1616"/>
                <a:gd name="T19" fmla="*/ 1689 h 1689"/>
                <a:gd name="T20" fmla="*/ 0 w 1616"/>
                <a:gd name="T21" fmla="*/ 1689 h 1689"/>
                <a:gd name="T22" fmla="*/ 676 w 1616"/>
                <a:gd name="T23" fmla="*/ 0 h 1689"/>
                <a:gd name="T24" fmla="*/ 941 w 1616"/>
                <a:gd name="T25" fmla="*/ 0 h 1689"/>
                <a:gd name="T26" fmla="*/ 1616 w 1616"/>
                <a:gd name="T27" fmla="*/ 1689 h 1689"/>
                <a:gd name="T28" fmla="*/ 1354 w 1616"/>
                <a:gd name="T29" fmla="*/ 1689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6" h="1689">
                  <a:moveTo>
                    <a:pt x="811" y="276"/>
                  </a:moveTo>
                  <a:lnTo>
                    <a:pt x="811" y="276"/>
                  </a:lnTo>
                  <a:lnTo>
                    <a:pt x="522" y="1016"/>
                  </a:lnTo>
                  <a:lnTo>
                    <a:pt x="1089" y="1016"/>
                  </a:lnTo>
                  <a:lnTo>
                    <a:pt x="811" y="276"/>
                  </a:lnTo>
                  <a:close/>
                  <a:moveTo>
                    <a:pt x="1354" y="1689"/>
                  </a:moveTo>
                  <a:lnTo>
                    <a:pt x="1354" y="1689"/>
                  </a:lnTo>
                  <a:lnTo>
                    <a:pt x="1165" y="1231"/>
                  </a:lnTo>
                  <a:lnTo>
                    <a:pt x="452" y="1231"/>
                  </a:lnTo>
                  <a:lnTo>
                    <a:pt x="263" y="1689"/>
                  </a:lnTo>
                  <a:lnTo>
                    <a:pt x="0" y="1689"/>
                  </a:lnTo>
                  <a:lnTo>
                    <a:pt x="676" y="0"/>
                  </a:lnTo>
                  <a:lnTo>
                    <a:pt x="941" y="0"/>
                  </a:lnTo>
                  <a:lnTo>
                    <a:pt x="1616" y="1689"/>
                  </a:lnTo>
                  <a:lnTo>
                    <a:pt x="1354" y="1689"/>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9" name="Freeform 22"/>
            <p:cNvSpPr>
              <a:spLocks/>
            </p:cNvSpPr>
            <p:nvPr/>
          </p:nvSpPr>
          <p:spPr bwMode="auto">
            <a:xfrm>
              <a:off x="2639574" y="252596"/>
              <a:ext cx="316487" cy="408362"/>
            </a:xfrm>
            <a:custGeom>
              <a:avLst/>
              <a:gdLst>
                <a:gd name="T0" fmla="*/ 770 w 1278"/>
                <a:gd name="T1" fmla="*/ 218 h 1649"/>
                <a:gd name="T2" fmla="*/ 770 w 1278"/>
                <a:gd name="T3" fmla="*/ 218 h 1649"/>
                <a:gd name="T4" fmla="*/ 770 w 1278"/>
                <a:gd name="T5" fmla="*/ 1649 h 1649"/>
                <a:gd name="T6" fmla="*/ 513 w 1278"/>
                <a:gd name="T7" fmla="*/ 1649 h 1649"/>
                <a:gd name="T8" fmla="*/ 513 w 1278"/>
                <a:gd name="T9" fmla="*/ 218 h 1649"/>
                <a:gd name="T10" fmla="*/ 0 w 1278"/>
                <a:gd name="T11" fmla="*/ 218 h 1649"/>
                <a:gd name="T12" fmla="*/ 0 w 1278"/>
                <a:gd name="T13" fmla="*/ 0 h 1649"/>
                <a:gd name="T14" fmla="*/ 1278 w 1278"/>
                <a:gd name="T15" fmla="*/ 0 h 1649"/>
                <a:gd name="T16" fmla="*/ 1278 w 1278"/>
                <a:gd name="T17" fmla="*/ 218 h 1649"/>
                <a:gd name="T18" fmla="*/ 770 w 1278"/>
                <a:gd name="T19" fmla="*/ 2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8" h="1649">
                  <a:moveTo>
                    <a:pt x="770" y="218"/>
                  </a:moveTo>
                  <a:lnTo>
                    <a:pt x="770" y="218"/>
                  </a:lnTo>
                  <a:lnTo>
                    <a:pt x="770" y="1649"/>
                  </a:lnTo>
                  <a:lnTo>
                    <a:pt x="513" y="1649"/>
                  </a:lnTo>
                  <a:lnTo>
                    <a:pt x="513" y="218"/>
                  </a:lnTo>
                  <a:lnTo>
                    <a:pt x="0" y="218"/>
                  </a:lnTo>
                  <a:lnTo>
                    <a:pt x="0" y="0"/>
                  </a:lnTo>
                  <a:lnTo>
                    <a:pt x="1278" y="0"/>
                  </a:lnTo>
                  <a:lnTo>
                    <a:pt x="1278" y="218"/>
                  </a:lnTo>
                  <a:lnTo>
                    <a:pt x="770" y="218"/>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0" name="Freeform 23"/>
            <p:cNvSpPr>
              <a:spLocks/>
            </p:cNvSpPr>
            <p:nvPr/>
          </p:nvSpPr>
          <p:spPr bwMode="auto">
            <a:xfrm>
              <a:off x="3070719" y="252596"/>
              <a:ext cx="66863" cy="408362"/>
            </a:xfrm>
            <a:custGeom>
              <a:avLst/>
              <a:gdLst>
                <a:gd name="T0" fmla="*/ 0 w 270"/>
                <a:gd name="T1" fmla="*/ 0 h 1649"/>
                <a:gd name="T2" fmla="*/ 0 w 270"/>
                <a:gd name="T3" fmla="*/ 0 h 1649"/>
                <a:gd name="T4" fmla="*/ 270 w 270"/>
                <a:gd name="T5" fmla="*/ 0 h 1649"/>
                <a:gd name="T6" fmla="*/ 270 w 270"/>
                <a:gd name="T7" fmla="*/ 1649 h 1649"/>
                <a:gd name="T8" fmla="*/ 0 w 270"/>
                <a:gd name="T9" fmla="*/ 1649 h 1649"/>
                <a:gd name="T10" fmla="*/ 0 w 270"/>
                <a:gd name="T11" fmla="*/ 0 h 1649"/>
              </a:gdLst>
              <a:ahLst/>
              <a:cxnLst>
                <a:cxn ang="0">
                  <a:pos x="T0" y="T1"/>
                </a:cxn>
                <a:cxn ang="0">
                  <a:pos x="T2" y="T3"/>
                </a:cxn>
                <a:cxn ang="0">
                  <a:pos x="T4" y="T5"/>
                </a:cxn>
                <a:cxn ang="0">
                  <a:pos x="T6" y="T7"/>
                </a:cxn>
                <a:cxn ang="0">
                  <a:pos x="T8" y="T9"/>
                </a:cxn>
                <a:cxn ang="0">
                  <a:pos x="T10" y="T11"/>
                </a:cxn>
              </a:cxnLst>
              <a:rect l="0" t="0" r="r" b="b"/>
              <a:pathLst>
                <a:path w="270" h="1649">
                  <a:moveTo>
                    <a:pt x="0" y="0"/>
                  </a:moveTo>
                  <a:lnTo>
                    <a:pt x="0" y="0"/>
                  </a:lnTo>
                  <a:lnTo>
                    <a:pt x="270" y="0"/>
                  </a:lnTo>
                  <a:lnTo>
                    <a:pt x="270" y="1649"/>
                  </a:lnTo>
                  <a:lnTo>
                    <a:pt x="0" y="1649"/>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1" name="Freeform 24"/>
            <p:cNvSpPr>
              <a:spLocks noEditPoints="1"/>
            </p:cNvSpPr>
            <p:nvPr/>
          </p:nvSpPr>
          <p:spPr bwMode="auto">
            <a:xfrm>
              <a:off x="3227476" y="245166"/>
              <a:ext cx="447489" cy="423468"/>
            </a:xfrm>
            <a:custGeom>
              <a:avLst/>
              <a:gdLst>
                <a:gd name="T0" fmla="*/ 383 w 765"/>
                <a:gd name="T1" fmla="*/ 94 h 724"/>
                <a:gd name="T2" fmla="*/ 383 w 765"/>
                <a:gd name="T3" fmla="*/ 94 h 724"/>
                <a:gd name="T4" fmla="*/ 116 w 765"/>
                <a:gd name="T5" fmla="*/ 362 h 724"/>
                <a:gd name="T6" fmla="*/ 383 w 765"/>
                <a:gd name="T7" fmla="*/ 632 h 724"/>
                <a:gd name="T8" fmla="*/ 649 w 765"/>
                <a:gd name="T9" fmla="*/ 362 h 724"/>
                <a:gd name="T10" fmla="*/ 383 w 765"/>
                <a:gd name="T11" fmla="*/ 94 h 724"/>
                <a:gd name="T12" fmla="*/ 383 w 765"/>
                <a:gd name="T13" fmla="*/ 724 h 724"/>
                <a:gd name="T14" fmla="*/ 383 w 765"/>
                <a:gd name="T15" fmla="*/ 724 h 724"/>
                <a:gd name="T16" fmla="*/ 0 w 765"/>
                <a:gd name="T17" fmla="*/ 362 h 724"/>
                <a:gd name="T18" fmla="*/ 383 w 765"/>
                <a:gd name="T19" fmla="*/ 0 h 724"/>
                <a:gd name="T20" fmla="*/ 765 w 765"/>
                <a:gd name="T21" fmla="*/ 362 h 724"/>
                <a:gd name="T22" fmla="*/ 383 w 765"/>
                <a:gd name="T23"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724">
                  <a:moveTo>
                    <a:pt x="383" y="94"/>
                  </a:moveTo>
                  <a:cubicBezTo>
                    <a:pt x="383" y="94"/>
                    <a:pt x="383" y="94"/>
                    <a:pt x="383" y="94"/>
                  </a:cubicBezTo>
                  <a:cubicBezTo>
                    <a:pt x="232" y="94"/>
                    <a:pt x="116" y="209"/>
                    <a:pt x="116" y="362"/>
                  </a:cubicBezTo>
                  <a:cubicBezTo>
                    <a:pt x="116" y="515"/>
                    <a:pt x="232" y="632"/>
                    <a:pt x="383" y="632"/>
                  </a:cubicBezTo>
                  <a:cubicBezTo>
                    <a:pt x="535" y="632"/>
                    <a:pt x="649" y="515"/>
                    <a:pt x="649" y="362"/>
                  </a:cubicBezTo>
                  <a:cubicBezTo>
                    <a:pt x="649" y="209"/>
                    <a:pt x="535" y="94"/>
                    <a:pt x="383" y="94"/>
                  </a:cubicBezTo>
                  <a:close/>
                  <a:moveTo>
                    <a:pt x="383" y="724"/>
                  </a:moveTo>
                  <a:cubicBezTo>
                    <a:pt x="383" y="724"/>
                    <a:pt x="383" y="724"/>
                    <a:pt x="383" y="724"/>
                  </a:cubicBezTo>
                  <a:cubicBezTo>
                    <a:pt x="160" y="724"/>
                    <a:pt x="0" y="573"/>
                    <a:pt x="0" y="362"/>
                  </a:cubicBezTo>
                  <a:cubicBezTo>
                    <a:pt x="0" y="154"/>
                    <a:pt x="160" y="0"/>
                    <a:pt x="383" y="0"/>
                  </a:cubicBezTo>
                  <a:cubicBezTo>
                    <a:pt x="603" y="0"/>
                    <a:pt x="765" y="154"/>
                    <a:pt x="765" y="362"/>
                  </a:cubicBezTo>
                  <a:cubicBezTo>
                    <a:pt x="765" y="573"/>
                    <a:pt x="603" y="724"/>
                    <a:pt x="383" y="724"/>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2" name="Freeform 25"/>
            <p:cNvSpPr>
              <a:spLocks/>
            </p:cNvSpPr>
            <p:nvPr/>
          </p:nvSpPr>
          <p:spPr bwMode="auto">
            <a:xfrm>
              <a:off x="3753963" y="252596"/>
              <a:ext cx="373197" cy="413067"/>
            </a:xfrm>
            <a:custGeom>
              <a:avLst/>
              <a:gdLst>
                <a:gd name="T0" fmla="*/ 537 w 638"/>
                <a:gd name="T1" fmla="*/ 706 h 706"/>
                <a:gd name="T2" fmla="*/ 537 w 638"/>
                <a:gd name="T3" fmla="*/ 706 h 706"/>
                <a:gd name="T4" fmla="*/ 141 w 638"/>
                <a:gd name="T5" fmla="*/ 202 h 706"/>
                <a:gd name="T6" fmla="*/ 103 w 638"/>
                <a:gd name="T7" fmla="*/ 138 h 706"/>
                <a:gd name="T8" fmla="*/ 103 w 638"/>
                <a:gd name="T9" fmla="*/ 698 h 706"/>
                <a:gd name="T10" fmla="*/ 0 w 638"/>
                <a:gd name="T11" fmla="*/ 698 h 706"/>
                <a:gd name="T12" fmla="*/ 0 w 638"/>
                <a:gd name="T13" fmla="*/ 0 h 706"/>
                <a:gd name="T14" fmla="*/ 111 w 638"/>
                <a:gd name="T15" fmla="*/ 0 h 706"/>
                <a:gd name="T16" fmla="*/ 510 w 638"/>
                <a:gd name="T17" fmla="*/ 496 h 706"/>
                <a:gd name="T18" fmla="*/ 537 w 638"/>
                <a:gd name="T19" fmla="*/ 560 h 706"/>
                <a:gd name="T20" fmla="*/ 537 w 638"/>
                <a:gd name="T21" fmla="*/ 0 h 706"/>
                <a:gd name="T22" fmla="*/ 638 w 638"/>
                <a:gd name="T23" fmla="*/ 0 h 706"/>
                <a:gd name="T24" fmla="*/ 638 w 638"/>
                <a:gd name="T25" fmla="*/ 706 h 706"/>
                <a:gd name="T26" fmla="*/ 537 w 638"/>
                <a:gd name="T2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706">
                  <a:moveTo>
                    <a:pt x="537" y="706"/>
                  </a:moveTo>
                  <a:cubicBezTo>
                    <a:pt x="537" y="706"/>
                    <a:pt x="537" y="706"/>
                    <a:pt x="537" y="706"/>
                  </a:cubicBezTo>
                  <a:cubicBezTo>
                    <a:pt x="141" y="202"/>
                    <a:pt x="141" y="202"/>
                    <a:pt x="141" y="202"/>
                  </a:cubicBezTo>
                  <a:cubicBezTo>
                    <a:pt x="116" y="172"/>
                    <a:pt x="107" y="158"/>
                    <a:pt x="103" y="138"/>
                  </a:cubicBezTo>
                  <a:cubicBezTo>
                    <a:pt x="103" y="698"/>
                    <a:pt x="103" y="698"/>
                    <a:pt x="103" y="698"/>
                  </a:cubicBezTo>
                  <a:cubicBezTo>
                    <a:pt x="0" y="698"/>
                    <a:pt x="0" y="698"/>
                    <a:pt x="0" y="698"/>
                  </a:cubicBezTo>
                  <a:cubicBezTo>
                    <a:pt x="0" y="0"/>
                    <a:pt x="0" y="0"/>
                    <a:pt x="0" y="0"/>
                  </a:cubicBezTo>
                  <a:cubicBezTo>
                    <a:pt x="111" y="0"/>
                    <a:pt x="111" y="0"/>
                    <a:pt x="111" y="0"/>
                  </a:cubicBezTo>
                  <a:cubicBezTo>
                    <a:pt x="510" y="496"/>
                    <a:pt x="510" y="496"/>
                    <a:pt x="510" y="496"/>
                  </a:cubicBezTo>
                  <a:cubicBezTo>
                    <a:pt x="522" y="511"/>
                    <a:pt x="535" y="538"/>
                    <a:pt x="537" y="560"/>
                  </a:cubicBezTo>
                  <a:cubicBezTo>
                    <a:pt x="537" y="0"/>
                    <a:pt x="537" y="0"/>
                    <a:pt x="537" y="0"/>
                  </a:cubicBezTo>
                  <a:cubicBezTo>
                    <a:pt x="638" y="0"/>
                    <a:pt x="638" y="0"/>
                    <a:pt x="638" y="0"/>
                  </a:cubicBezTo>
                  <a:cubicBezTo>
                    <a:pt x="638" y="706"/>
                    <a:pt x="638" y="706"/>
                    <a:pt x="638" y="706"/>
                  </a:cubicBezTo>
                  <a:lnTo>
                    <a:pt x="537" y="706"/>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3" name="Freeform 26"/>
            <p:cNvSpPr>
              <a:spLocks/>
            </p:cNvSpPr>
            <p:nvPr/>
          </p:nvSpPr>
          <p:spPr bwMode="auto">
            <a:xfrm>
              <a:off x="-1493820" y="18574"/>
              <a:ext cx="1146583" cy="1228552"/>
            </a:xfrm>
            <a:custGeom>
              <a:avLst/>
              <a:gdLst>
                <a:gd name="T0" fmla="*/ 1176 w 1960"/>
                <a:gd name="T1" fmla="*/ 2098 h 2100"/>
                <a:gd name="T2" fmla="*/ 1176 w 1960"/>
                <a:gd name="T3" fmla="*/ 2098 h 2100"/>
                <a:gd name="T4" fmla="*/ 1134 w 1960"/>
                <a:gd name="T5" fmla="*/ 2085 h 2100"/>
                <a:gd name="T6" fmla="*/ 1094 w 1960"/>
                <a:gd name="T7" fmla="*/ 2013 h 2100"/>
                <a:gd name="T8" fmla="*/ 1094 w 1960"/>
                <a:gd name="T9" fmla="*/ 1075 h 2100"/>
                <a:gd name="T10" fmla="*/ 1138 w 1960"/>
                <a:gd name="T11" fmla="*/ 1002 h 2100"/>
                <a:gd name="T12" fmla="*/ 1505 w 1960"/>
                <a:gd name="T13" fmla="*/ 804 h 2100"/>
                <a:gd name="T14" fmla="*/ 1616 w 1960"/>
                <a:gd name="T15" fmla="*/ 838 h 2100"/>
                <a:gd name="T16" fmla="*/ 1583 w 1960"/>
                <a:gd name="T17" fmla="*/ 951 h 2100"/>
                <a:gd name="T18" fmla="*/ 1258 w 1960"/>
                <a:gd name="T19" fmla="*/ 1126 h 2100"/>
                <a:gd name="T20" fmla="*/ 1258 w 1960"/>
                <a:gd name="T21" fmla="*/ 1872 h 2100"/>
                <a:gd name="T22" fmla="*/ 1795 w 1960"/>
                <a:gd name="T23" fmla="*/ 1581 h 2100"/>
                <a:gd name="T24" fmla="*/ 1795 w 1960"/>
                <a:gd name="T25" fmla="*/ 647 h 2100"/>
                <a:gd name="T26" fmla="*/ 980 w 1960"/>
                <a:gd name="T27" fmla="*/ 181 h 2100"/>
                <a:gd name="T28" fmla="*/ 164 w 1960"/>
                <a:gd name="T29" fmla="*/ 647 h 2100"/>
                <a:gd name="T30" fmla="*/ 164 w 1960"/>
                <a:gd name="T31" fmla="*/ 1581 h 2100"/>
                <a:gd name="T32" fmla="*/ 700 w 1960"/>
                <a:gd name="T33" fmla="*/ 1872 h 2100"/>
                <a:gd name="T34" fmla="*/ 700 w 1960"/>
                <a:gd name="T35" fmla="*/ 1126 h 2100"/>
                <a:gd name="T36" fmla="*/ 377 w 1960"/>
                <a:gd name="T37" fmla="*/ 951 h 2100"/>
                <a:gd name="T38" fmla="*/ 344 w 1960"/>
                <a:gd name="T39" fmla="*/ 838 h 2100"/>
                <a:gd name="T40" fmla="*/ 455 w 1960"/>
                <a:gd name="T41" fmla="*/ 804 h 2100"/>
                <a:gd name="T42" fmla="*/ 822 w 1960"/>
                <a:gd name="T43" fmla="*/ 1002 h 2100"/>
                <a:gd name="T44" fmla="*/ 866 w 1960"/>
                <a:gd name="T45" fmla="*/ 1075 h 2100"/>
                <a:gd name="T46" fmla="*/ 866 w 1960"/>
                <a:gd name="T47" fmla="*/ 2013 h 2100"/>
                <a:gd name="T48" fmla="*/ 826 w 1960"/>
                <a:gd name="T49" fmla="*/ 2085 h 2100"/>
                <a:gd name="T50" fmla="*/ 744 w 1960"/>
                <a:gd name="T51" fmla="*/ 2087 h 2100"/>
                <a:gd name="T52" fmla="*/ 42 w 1960"/>
                <a:gd name="T53" fmla="*/ 1704 h 2100"/>
                <a:gd name="T54" fmla="*/ 0 w 1960"/>
                <a:gd name="T55" fmla="*/ 1632 h 2100"/>
                <a:gd name="T56" fmla="*/ 0 w 1960"/>
                <a:gd name="T57" fmla="*/ 598 h 2100"/>
                <a:gd name="T58" fmla="*/ 40 w 1960"/>
                <a:gd name="T59" fmla="*/ 526 h 2100"/>
                <a:gd name="T60" fmla="*/ 940 w 1960"/>
                <a:gd name="T61" fmla="*/ 13 h 2100"/>
                <a:gd name="T62" fmla="*/ 1020 w 1960"/>
                <a:gd name="T63" fmla="*/ 13 h 2100"/>
                <a:gd name="T64" fmla="*/ 1918 w 1960"/>
                <a:gd name="T65" fmla="*/ 526 h 2100"/>
                <a:gd name="T66" fmla="*/ 1960 w 1960"/>
                <a:gd name="T67" fmla="*/ 598 h 2100"/>
                <a:gd name="T68" fmla="*/ 1960 w 1960"/>
                <a:gd name="T69" fmla="*/ 1632 h 2100"/>
                <a:gd name="T70" fmla="*/ 1918 w 1960"/>
                <a:gd name="T71" fmla="*/ 1704 h 2100"/>
                <a:gd name="T72" fmla="*/ 1216 w 1960"/>
                <a:gd name="T73" fmla="*/ 2087 h 2100"/>
                <a:gd name="T74" fmla="*/ 1176 w 1960"/>
                <a:gd name="T75" fmla="*/ 2098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0" h="2100">
                  <a:moveTo>
                    <a:pt x="1176" y="2098"/>
                  </a:moveTo>
                  <a:cubicBezTo>
                    <a:pt x="1176" y="2098"/>
                    <a:pt x="1176" y="2098"/>
                    <a:pt x="1176" y="2098"/>
                  </a:cubicBezTo>
                  <a:cubicBezTo>
                    <a:pt x="1161" y="2098"/>
                    <a:pt x="1146" y="2094"/>
                    <a:pt x="1134" y="2085"/>
                  </a:cubicBezTo>
                  <a:cubicBezTo>
                    <a:pt x="1108" y="2070"/>
                    <a:pt x="1094" y="2043"/>
                    <a:pt x="1094" y="2013"/>
                  </a:cubicBezTo>
                  <a:cubicBezTo>
                    <a:pt x="1094" y="1075"/>
                    <a:pt x="1094" y="1075"/>
                    <a:pt x="1094" y="1075"/>
                  </a:cubicBezTo>
                  <a:cubicBezTo>
                    <a:pt x="1094" y="1045"/>
                    <a:pt x="1111" y="1017"/>
                    <a:pt x="1138" y="1002"/>
                  </a:cubicBezTo>
                  <a:cubicBezTo>
                    <a:pt x="1505" y="804"/>
                    <a:pt x="1505" y="804"/>
                    <a:pt x="1505" y="804"/>
                  </a:cubicBezTo>
                  <a:cubicBezTo>
                    <a:pt x="1545" y="783"/>
                    <a:pt x="1595" y="798"/>
                    <a:pt x="1616" y="838"/>
                  </a:cubicBezTo>
                  <a:cubicBezTo>
                    <a:pt x="1637" y="879"/>
                    <a:pt x="1623" y="930"/>
                    <a:pt x="1583" y="951"/>
                  </a:cubicBezTo>
                  <a:cubicBezTo>
                    <a:pt x="1258" y="1126"/>
                    <a:pt x="1258" y="1126"/>
                    <a:pt x="1258" y="1126"/>
                  </a:cubicBezTo>
                  <a:cubicBezTo>
                    <a:pt x="1258" y="1872"/>
                    <a:pt x="1258" y="1872"/>
                    <a:pt x="1258" y="1872"/>
                  </a:cubicBezTo>
                  <a:cubicBezTo>
                    <a:pt x="1795" y="1581"/>
                    <a:pt x="1795" y="1581"/>
                    <a:pt x="1795" y="1581"/>
                  </a:cubicBezTo>
                  <a:cubicBezTo>
                    <a:pt x="1795" y="647"/>
                    <a:pt x="1795" y="647"/>
                    <a:pt x="1795" y="647"/>
                  </a:cubicBezTo>
                  <a:cubicBezTo>
                    <a:pt x="980" y="181"/>
                    <a:pt x="980" y="181"/>
                    <a:pt x="980" y="181"/>
                  </a:cubicBezTo>
                  <a:cubicBezTo>
                    <a:pt x="164" y="647"/>
                    <a:pt x="164" y="647"/>
                    <a:pt x="164" y="647"/>
                  </a:cubicBezTo>
                  <a:cubicBezTo>
                    <a:pt x="164" y="1581"/>
                    <a:pt x="164" y="1581"/>
                    <a:pt x="164" y="1581"/>
                  </a:cubicBezTo>
                  <a:cubicBezTo>
                    <a:pt x="700" y="1872"/>
                    <a:pt x="700" y="1872"/>
                    <a:pt x="700" y="1872"/>
                  </a:cubicBezTo>
                  <a:cubicBezTo>
                    <a:pt x="700" y="1126"/>
                    <a:pt x="700" y="1126"/>
                    <a:pt x="700" y="1126"/>
                  </a:cubicBezTo>
                  <a:cubicBezTo>
                    <a:pt x="377" y="951"/>
                    <a:pt x="377" y="951"/>
                    <a:pt x="377" y="951"/>
                  </a:cubicBezTo>
                  <a:cubicBezTo>
                    <a:pt x="337" y="930"/>
                    <a:pt x="322" y="879"/>
                    <a:pt x="344" y="838"/>
                  </a:cubicBezTo>
                  <a:cubicBezTo>
                    <a:pt x="365" y="798"/>
                    <a:pt x="415" y="783"/>
                    <a:pt x="455" y="804"/>
                  </a:cubicBezTo>
                  <a:cubicBezTo>
                    <a:pt x="822" y="1002"/>
                    <a:pt x="822" y="1002"/>
                    <a:pt x="822" y="1002"/>
                  </a:cubicBezTo>
                  <a:cubicBezTo>
                    <a:pt x="849" y="1017"/>
                    <a:pt x="866" y="1045"/>
                    <a:pt x="866" y="1075"/>
                  </a:cubicBezTo>
                  <a:cubicBezTo>
                    <a:pt x="866" y="2013"/>
                    <a:pt x="866" y="2013"/>
                    <a:pt x="866" y="2013"/>
                  </a:cubicBezTo>
                  <a:cubicBezTo>
                    <a:pt x="866" y="2043"/>
                    <a:pt x="851" y="2070"/>
                    <a:pt x="826" y="2085"/>
                  </a:cubicBezTo>
                  <a:cubicBezTo>
                    <a:pt x="801" y="2100"/>
                    <a:pt x="769" y="2100"/>
                    <a:pt x="744" y="2087"/>
                  </a:cubicBezTo>
                  <a:cubicBezTo>
                    <a:pt x="42" y="1704"/>
                    <a:pt x="42" y="1704"/>
                    <a:pt x="42" y="1704"/>
                  </a:cubicBezTo>
                  <a:cubicBezTo>
                    <a:pt x="15" y="1689"/>
                    <a:pt x="0" y="1662"/>
                    <a:pt x="0" y="1632"/>
                  </a:cubicBezTo>
                  <a:cubicBezTo>
                    <a:pt x="0" y="598"/>
                    <a:pt x="0" y="598"/>
                    <a:pt x="0" y="598"/>
                  </a:cubicBezTo>
                  <a:cubicBezTo>
                    <a:pt x="0" y="568"/>
                    <a:pt x="15" y="541"/>
                    <a:pt x="40" y="526"/>
                  </a:cubicBezTo>
                  <a:cubicBezTo>
                    <a:pt x="940" y="13"/>
                    <a:pt x="940" y="13"/>
                    <a:pt x="940" y="13"/>
                  </a:cubicBezTo>
                  <a:cubicBezTo>
                    <a:pt x="965" y="0"/>
                    <a:pt x="995" y="0"/>
                    <a:pt x="1020" y="13"/>
                  </a:cubicBezTo>
                  <a:cubicBezTo>
                    <a:pt x="1918" y="526"/>
                    <a:pt x="1918" y="526"/>
                    <a:pt x="1918" y="526"/>
                  </a:cubicBezTo>
                  <a:cubicBezTo>
                    <a:pt x="1945" y="541"/>
                    <a:pt x="1960" y="568"/>
                    <a:pt x="1960" y="598"/>
                  </a:cubicBezTo>
                  <a:cubicBezTo>
                    <a:pt x="1960" y="1632"/>
                    <a:pt x="1960" y="1632"/>
                    <a:pt x="1960" y="1632"/>
                  </a:cubicBezTo>
                  <a:cubicBezTo>
                    <a:pt x="1960" y="1662"/>
                    <a:pt x="1943" y="1689"/>
                    <a:pt x="1918" y="1704"/>
                  </a:cubicBezTo>
                  <a:cubicBezTo>
                    <a:pt x="1216" y="2087"/>
                    <a:pt x="1216" y="2087"/>
                    <a:pt x="1216" y="2087"/>
                  </a:cubicBezTo>
                  <a:cubicBezTo>
                    <a:pt x="1203" y="2094"/>
                    <a:pt x="1189" y="2098"/>
                    <a:pt x="1176" y="2098"/>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7AB843"/>
                </a:solidFill>
              </a:endParaRPr>
            </a:p>
          </p:txBody>
        </p:sp>
        <p:sp>
          <p:nvSpPr>
            <p:cNvPr id="74" name="Freeform 27"/>
            <p:cNvSpPr>
              <a:spLocks noEditPoints="1"/>
            </p:cNvSpPr>
            <p:nvPr/>
          </p:nvSpPr>
          <p:spPr bwMode="auto">
            <a:xfrm>
              <a:off x="1968712" y="872691"/>
              <a:ext cx="92370" cy="90637"/>
            </a:xfrm>
            <a:custGeom>
              <a:avLst/>
              <a:gdLst>
                <a:gd name="T0" fmla="*/ 68 w 158"/>
                <a:gd name="T1" fmla="*/ 74 h 155"/>
                <a:gd name="T2" fmla="*/ 68 w 158"/>
                <a:gd name="T3" fmla="*/ 74 h 155"/>
                <a:gd name="T4" fmla="*/ 76 w 158"/>
                <a:gd name="T5" fmla="*/ 74 h 155"/>
                <a:gd name="T6" fmla="*/ 93 w 158"/>
                <a:gd name="T7" fmla="*/ 63 h 155"/>
                <a:gd name="T8" fmla="*/ 78 w 158"/>
                <a:gd name="T9" fmla="*/ 51 h 155"/>
                <a:gd name="T10" fmla="*/ 68 w 158"/>
                <a:gd name="T11" fmla="*/ 53 h 155"/>
                <a:gd name="T12" fmla="*/ 68 w 158"/>
                <a:gd name="T13" fmla="*/ 74 h 155"/>
                <a:gd name="T14" fmla="*/ 68 w 158"/>
                <a:gd name="T15" fmla="*/ 119 h 155"/>
                <a:gd name="T16" fmla="*/ 68 w 158"/>
                <a:gd name="T17" fmla="*/ 119 h 155"/>
                <a:gd name="T18" fmla="*/ 49 w 158"/>
                <a:gd name="T19" fmla="*/ 119 h 155"/>
                <a:gd name="T20" fmla="*/ 49 w 158"/>
                <a:gd name="T21" fmla="*/ 40 h 155"/>
                <a:gd name="T22" fmla="*/ 78 w 158"/>
                <a:gd name="T23" fmla="*/ 38 h 155"/>
                <a:gd name="T24" fmla="*/ 106 w 158"/>
                <a:gd name="T25" fmla="*/ 44 h 155"/>
                <a:gd name="T26" fmla="*/ 112 w 158"/>
                <a:gd name="T27" fmla="*/ 61 h 155"/>
                <a:gd name="T28" fmla="*/ 97 w 158"/>
                <a:gd name="T29" fmla="*/ 78 h 155"/>
                <a:gd name="T30" fmla="*/ 97 w 158"/>
                <a:gd name="T31" fmla="*/ 80 h 155"/>
                <a:gd name="T32" fmla="*/ 110 w 158"/>
                <a:gd name="T33" fmla="*/ 100 h 155"/>
                <a:gd name="T34" fmla="*/ 116 w 158"/>
                <a:gd name="T35" fmla="*/ 119 h 155"/>
                <a:gd name="T36" fmla="*/ 97 w 158"/>
                <a:gd name="T37" fmla="*/ 119 h 155"/>
                <a:gd name="T38" fmla="*/ 91 w 158"/>
                <a:gd name="T39" fmla="*/ 100 h 155"/>
                <a:gd name="T40" fmla="*/ 76 w 158"/>
                <a:gd name="T41" fmla="*/ 87 h 155"/>
                <a:gd name="T42" fmla="*/ 68 w 158"/>
                <a:gd name="T43" fmla="*/ 87 h 155"/>
                <a:gd name="T44" fmla="*/ 68 w 158"/>
                <a:gd name="T45" fmla="*/ 119 h 155"/>
                <a:gd name="T46" fmla="*/ 19 w 158"/>
                <a:gd name="T47" fmla="*/ 78 h 155"/>
                <a:gd name="T48" fmla="*/ 19 w 158"/>
                <a:gd name="T49" fmla="*/ 78 h 155"/>
                <a:gd name="T50" fmla="*/ 80 w 158"/>
                <a:gd name="T51" fmla="*/ 140 h 155"/>
                <a:gd name="T52" fmla="*/ 137 w 158"/>
                <a:gd name="T53" fmla="*/ 78 h 155"/>
                <a:gd name="T54" fmla="*/ 78 w 158"/>
                <a:gd name="T55" fmla="*/ 17 h 155"/>
                <a:gd name="T56" fmla="*/ 19 w 158"/>
                <a:gd name="T57" fmla="*/ 78 h 155"/>
                <a:gd name="T58" fmla="*/ 158 w 158"/>
                <a:gd name="T59" fmla="*/ 78 h 155"/>
                <a:gd name="T60" fmla="*/ 158 w 158"/>
                <a:gd name="T61" fmla="*/ 78 h 155"/>
                <a:gd name="T62" fmla="*/ 78 w 158"/>
                <a:gd name="T63" fmla="*/ 155 h 155"/>
                <a:gd name="T64" fmla="*/ 0 w 158"/>
                <a:gd name="T65" fmla="*/ 78 h 155"/>
                <a:gd name="T66" fmla="*/ 80 w 158"/>
                <a:gd name="T67" fmla="*/ 0 h 155"/>
                <a:gd name="T68" fmla="*/ 158 w 158"/>
                <a:gd name="T69" fmla="*/ 7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5">
                  <a:moveTo>
                    <a:pt x="68" y="74"/>
                  </a:moveTo>
                  <a:cubicBezTo>
                    <a:pt x="68" y="74"/>
                    <a:pt x="68" y="74"/>
                    <a:pt x="68" y="74"/>
                  </a:cubicBezTo>
                  <a:cubicBezTo>
                    <a:pt x="76" y="74"/>
                    <a:pt x="76" y="74"/>
                    <a:pt x="76" y="74"/>
                  </a:cubicBezTo>
                  <a:cubicBezTo>
                    <a:pt x="87" y="74"/>
                    <a:pt x="93" y="72"/>
                    <a:pt x="93" y="63"/>
                  </a:cubicBezTo>
                  <a:cubicBezTo>
                    <a:pt x="93" y="57"/>
                    <a:pt x="89" y="51"/>
                    <a:pt x="78" y="51"/>
                  </a:cubicBezTo>
                  <a:cubicBezTo>
                    <a:pt x="72" y="51"/>
                    <a:pt x="70" y="53"/>
                    <a:pt x="68" y="53"/>
                  </a:cubicBezTo>
                  <a:lnTo>
                    <a:pt x="68" y="74"/>
                  </a:lnTo>
                  <a:close/>
                  <a:moveTo>
                    <a:pt x="68" y="119"/>
                  </a:moveTo>
                  <a:cubicBezTo>
                    <a:pt x="68" y="119"/>
                    <a:pt x="68" y="119"/>
                    <a:pt x="68" y="119"/>
                  </a:cubicBezTo>
                  <a:cubicBezTo>
                    <a:pt x="49" y="119"/>
                    <a:pt x="49" y="119"/>
                    <a:pt x="49" y="119"/>
                  </a:cubicBezTo>
                  <a:cubicBezTo>
                    <a:pt x="49" y="40"/>
                    <a:pt x="49" y="40"/>
                    <a:pt x="49" y="40"/>
                  </a:cubicBezTo>
                  <a:cubicBezTo>
                    <a:pt x="57" y="40"/>
                    <a:pt x="66" y="38"/>
                    <a:pt x="78" y="38"/>
                  </a:cubicBezTo>
                  <a:cubicBezTo>
                    <a:pt x="93" y="38"/>
                    <a:pt x="99" y="40"/>
                    <a:pt x="106" y="44"/>
                  </a:cubicBezTo>
                  <a:cubicBezTo>
                    <a:pt x="110" y="49"/>
                    <a:pt x="112" y="53"/>
                    <a:pt x="112" y="61"/>
                  </a:cubicBezTo>
                  <a:cubicBezTo>
                    <a:pt x="112" y="70"/>
                    <a:pt x="106" y="76"/>
                    <a:pt x="97" y="78"/>
                  </a:cubicBezTo>
                  <a:cubicBezTo>
                    <a:pt x="97" y="80"/>
                    <a:pt x="97" y="80"/>
                    <a:pt x="97" y="80"/>
                  </a:cubicBezTo>
                  <a:cubicBezTo>
                    <a:pt x="104" y="83"/>
                    <a:pt x="108" y="89"/>
                    <a:pt x="110" y="100"/>
                  </a:cubicBezTo>
                  <a:cubicBezTo>
                    <a:pt x="112" y="110"/>
                    <a:pt x="114" y="115"/>
                    <a:pt x="116" y="119"/>
                  </a:cubicBezTo>
                  <a:cubicBezTo>
                    <a:pt x="97" y="119"/>
                    <a:pt x="97" y="119"/>
                    <a:pt x="97" y="119"/>
                  </a:cubicBezTo>
                  <a:cubicBezTo>
                    <a:pt x="95" y="115"/>
                    <a:pt x="93" y="108"/>
                    <a:pt x="91" y="100"/>
                  </a:cubicBezTo>
                  <a:cubicBezTo>
                    <a:pt x="91" y="91"/>
                    <a:pt x="85" y="87"/>
                    <a:pt x="76" y="87"/>
                  </a:cubicBezTo>
                  <a:cubicBezTo>
                    <a:pt x="68" y="87"/>
                    <a:pt x="68" y="87"/>
                    <a:pt x="68" y="87"/>
                  </a:cubicBezTo>
                  <a:lnTo>
                    <a:pt x="68" y="119"/>
                  </a:lnTo>
                  <a:close/>
                  <a:moveTo>
                    <a:pt x="19" y="78"/>
                  </a:moveTo>
                  <a:cubicBezTo>
                    <a:pt x="19" y="78"/>
                    <a:pt x="19" y="78"/>
                    <a:pt x="19" y="78"/>
                  </a:cubicBezTo>
                  <a:cubicBezTo>
                    <a:pt x="19" y="112"/>
                    <a:pt x="47" y="140"/>
                    <a:pt x="80" y="140"/>
                  </a:cubicBezTo>
                  <a:cubicBezTo>
                    <a:pt x="112" y="140"/>
                    <a:pt x="137" y="112"/>
                    <a:pt x="137" y="78"/>
                  </a:cubicBezTo>
                  <a:cubicBezTo>
                    <a:pt x="137" y="44"/>
                    <a:pt x="112" y="17"/>
                    <a:pt x="78" y="17"/>
                  </a:cubicBezTo>
                  <a:cubicBezTo>
                    <a:pt x="47" y="17"/>
                    <a:pt x="19" y="44"/>
                    <a:pt x="19" y="78"/>
                  </a:cubicBezTo>
                  <a:close/>
                  <a:moveTo>
                    <a:pt x="158" y="78"/>
                  </a:moveTo>
                  <a:cubicBezTo>
                    <a:pt x="158" y="78"/>
                    <a:pt x="158" y="78"/>
                    <a:pt x="158" y="78"/>
                  </a:cubicBezTo>
                  <a:cubicBezTo>
                    <a:pt x="158" y="121"/>
                    <a:pt x="123" y="155"/>
                    <a:pt x="78" y="155"/>
                  </a:cubicBezTo>
                  <a:cubicBezTo>
                    <a:pt x="36" y="155"/>
                    <a:pt x="0" y="121"/>
                    <a:pt x="0" y="78"/>
                  </a:cubicBezTo>
                  <a:cubicBezTo>
                    <a:pt x="0" y="34"/>
                    <a:pt x="36" y="0"/>
                    <a:pt x="80" y="0"/>
                  </a:cubicBezTo>
                  <a:cubicBezTo>
                    <a:pt x="123" y="0"/>
                    <a:pt x="158" y="34"/>
                    <a:pt x="15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grpSp>
      <p:sp>
        <p:nvSpPr>
          <p:cNvPr id="75" name="Hexagon 74"/>
          <p:cNvSpPr/>
          <p:nvPr userDrawn="1"/>
        </p:nvSpPr>
        <p:spPr>
          <a:xfrm>
            <a:off x="1385377" y="2589463"/>
            <a:ext cx="757506" cy="658176"/>
          </a:xfrm>
          <a:prstGeom prst="hexagon">
            <a:avLst>
              <a:gd name="adj" fmla="val 28300"/>
              <a:gd name="vf" fmla="val 115470"/>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76" name="Hexagon 75"/>
          <p:cNvSpPr/>
          <p:nvPr userDrawn="1"/>
        </p:nvSpPr>
        <p:spPr>
          <a:xfrm>
            <a:off x="1382202" y="3326906"/>
            <a:ext cx="757506" cy="658176"/>
          </a:xfrm>
          <a:prstGeom prst="hexagon">
            <a:avLst>
              <a:gd name="adj" fmla="val 28300"/>
              <a:gd name="vf" fmla="val 11547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77" name="Hexagon 76"/>
          <p:cNvSpPr/>
          <p:nvPr userDrawn="1"/>
        </p:nvSpPr>
        <p:spPr>
          <a:xfrm>
            <a:off x="2032996" y="3708328"/>
            <a:ext cx="757506" cy="658176"/>
          </a:xfrm>
          <a:prstGeom prst="hexagon">
            <a:avLst>
              <a:gd name="adj" fmla="val 28300"/>
              <a:gd name="vf" fmla="val 115470"/>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78" name="Hexagon 77"/>
          <p:cNvSpPr/>
          <p:nvPr userDrawn="1"/>
        </p:nvSpPr>
        <p:spPr>
          <a:xfrm>
            <a:off x="734584" y="2208041"/>
            <a:ext cx="757506" cy="658176"/>
          </a:xfrm>
          <a:prstGeom prst="hexagon">
            <a:avLst>
              <a:gd name="adj" fmla="val 28300"/>
              <a:gd name="vf" fmla="val 115470"/>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79" name="Hexagon 78"/>
          <p:cNvSpPr/>
          <p:nvPr userDrawn="1"/>
        </p:nvSpPr>
        <p:spPr>
          <a:xfrm>
            <a:off x="734584" y="1470598"/>
            <a:ext cx="757506" cy="658176"/>
          </a:xfrm>
          <a:prstGeom prst="hexagon">
            <a:avLst>
              <a:gd name="adj" fmla="val 28300"/>
              <a:gd name="vf" fmla="val 11547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0" name="Hexagon 79"/>
          <p:cNvSpPr/>
          <p:nvPr userDrawn="1"/>
        </p:nvSpPr>
        <p:spPr>
          <a:xfrm>
            <a:off x="83791" y="1845673"/>
            <a:ext cx="757506" cy="658176"/>
          </a:xfrm>
          <a:prstGeom prst="hexagon">
            <a:avLst>
              <a:gd name="adj" fmla="val 28300"/>
              <a:gd name="vf" fmla="val 11547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1" name="Hexagon 80"/>
          <p:cNvSpPr/>
          <p:nvPr userDrawn="1"/>
        </p:nvSpPr>
        <p:spPr>
          <a:xfrm>
            <a:off x="2023471" y="4442596"/>
            <a:ext cx="757506" cy="658176"/>
          </a:xfrm>
          <a:prstGeom prst="hexagon">
            <a:avLst>
              <a:gd name="adj" fmla="val 28300"/>
              <a:gd name="vf" fmla="val 11547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15" y="2293650"/>
            <a:ext cx="233155" cy="420400"/>
          </a:xfrm>
          <a:prstGeom prst="rect">
            <a:avLst/>
          </a:prstGeom>
        </p:spPr>
      </p:pic>
      <p:pic>
        <p:nvPicPr>
          <p:cNvPr id="84" name="Picture 8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7579" y="3849415"/>
            <a:ext cx="168343" cy="364435"/>
          </a:xfrm>
          <a:prstGeom prst="rect">
            <a:avLst/>
          </a:prstGeom>
        </p:spPr>
      </p:pic>
      <p:pic>
        <p:nvPicPr>
          <p:cNvPr id="85" name="Picture 8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2190" y="3443381"/>
            <a:ext cx="372921" cy="431124"/>
          </a:xfrm>
          <a:prstGeom prst="rect">
            <a:avLst/>
          </a:prstGeom>
        </p:spPr>
      </p:pic>
      <p:pic>
        <p:nvPicPr>
          <p:cNvPr id="86" name="Picture 8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83861" y="2714049"/>
            <a:ext cx="146878" cy="416944"/>
          </a:xfrm>
          <a:prstGeom prst="rect">
            <a:avLst/>
          </a:prstGeom>
        </p:spPr>
      </p:pic>
    </p:spTree>
    <p:extLst>
      <p:ext uri="{BB962C8B-B14F-4D97-AF65-F5344CB8AC3E}">
        <p14:creationId xmlns:p14="http://schemas.microsoft.com/office/powerpoint/2010/main" val="3614655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y Section Page">
    <p:spTree>
      <p:nvGrpSpPr>
        <p:cNvPr id="1" name=""/>
        <p:cNvGrpSpPr/>
        <p:nvPr/>
      </p:nvGrpSpPr>
      <p:grpSpPr>
        <a:xfrm>
          <a:off x="0" y="0"/>
          <a:ext cx="0" cy="0"/>
          <a:chOff x="0" y="0"/>
          <a:chExt cx="0" cy="0"/>
        </a:xfrm>
      </p:grpSpPr>
      <p:grpSp>
        <p:nvGrpSpPr>
          <p:cNvPr id="94270" name="shpGridNormal" hidden="1"/>
          <p:cNvGrpSpPr/>
          <p:nvPr userDrawn="1"/>
        </p:nvGrpSpPr>
        <p:grpSpPr>
          <a:xfrm>
            <a:off x="397127" y="385764"/>
            <a:ext cx="8354157" cy="4323160"/>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grpSp>
      <p:grpSp>
        <p:nvGrpSpPr>
          <p:cNvPr id="55" name="Group 54"/>
          <p:cNvGrpSpPr>
            <a:grpSpLocks noChangeAspect="1"/>
          </p:cNvGrpSpPr>
          <p:nvPr userDrawn="1"/>
        </p:nvGrpSpPr>
        <p:grpSpPr>
          <a:xfrm>
            <a:off x="7499435" y="4629432"/>
            <a:ext cx="1432981" cy="313200"/>
            <a:chOff x="-1493820" y="18574"/>
            <a:chExt cx="5620980" cy="1228552"/>
          </a:xfrm>
          <a:solidFill>
            <a:schemeClr val="bg1"/>
          </a:solidFill>
        </p:grpSpPr>
        <p:sp>
          <p:nvSpPr>
            <p:cNvPr id="56" name="Freeform 8"/>
            <p:cNvSpPr>
              <a:spLocks/>
            </p:cNvSpPr>
            <p:nvPr/>
          </p:nvSpPr>
          <p:spPr bwMode="auto">
            <a:xfrm>
              <a:off x="-50067" y="885073"/>
              <a:ext cx="262501" cy="235012"/>
            </a:xfrm>
            <a:custGeom>
              <a:avLst/>
              <a:gdLst>
                <a:gd name="T0" fmla="*/ 383 w 449"/>
                <a:gd name="T1" fmla="*/ 402 h 402"/>
                <a:gd name="T2" fmla="*/ 383 w 449"/>
                <a:gd name="T3" fmla="*/ 402 h 402"/>
                <a:gd name="T4" fmla="*/ 383 w 449"/>
                <a:gd name="T5" fmla="*/ 83 h 402"/>
                <a:gd name="T6" fmla="*/ 368 w 449"/>
                <a:gd name="T7" fmla="*/ 130 h 402"/>
                <a:gd name="T8" fmla="*/ 244 w 449"/>
                <a:gd name="T9" fmla="*/ 402 h 402"/>
                <a:gd name="T10" fmla="*/ 194 w 449"/>
                <a:gd name="T11" fmla="*/ 402 h 402"/>
                <a:gd name="T12" fmla="*/ 82 w 449"/>
                <a:gd name="T13" fmla="*/ 147 h 402"/>
                <a:gd name="T14" fmla="*/ 65 w 449"/>
                <a:gd name="T15" fmla="*/ 94 h 402"/>
                <a:gd name="T16" fmla="*/ 65 w 449"/>
                <a:gd name="T17" fmla="*/ 402 h 402"/>
                <a:gd name="T18" fmla="*/ 0 w 449"/>
                <a:gd name="T19" fmla="*/ 402 h 402"/>
                <a:gd name="T20" fmla="*/ 0 w 449"/>
                <a:gd name="T21" fmla="*/ 0 h 402"/>
                <a:gd name="T22" fmla="*/ 82 w 449"/>
                <a:gd name="T23" fmla="*/ 0 h 402"/>
                <a:gd name="T24" fmla="*/ 215 w 449"/>
                <a:gd name="T25" fmla="*/ 298 h 402"/>
                <a:gd name="T26" fmla="*/ 221 w 449"/>
                <a:gd name="T27" fmla="*/ 330 h 402"/>
                <a:gd name="T28" fmla="*/ 229 w 449"/>
                <a:gd name="T29" fmla="*/ 298 h 402"/>
                <a:gd name="T30" fmla="*/ 366 w 449"/>
                <a:gd name="T31" fmla="*/ 0 h 402"/>
                <a:gd name="T32" fmla="*/ 449 w 449"/>
                <a:gd name="T33" fmla="*/ 0 h 402"/>
                <a:gd name="T34" fmla="*/ 449 w 449"/>
                <a:gd name="T35" fmla="*/ 402 h 402"/>
                <a:gd name="T36" fmla="*/ 383 w 449"/>
                <a:gd name="T3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9" h="402">
                  <a:moveTo>
                    <a:pt x="383" y="402"/>
                  </a:moveTo>
                  <a:cubicBezTo>
                    <a:pt x="383" y="402"/>
                    <a:pt x="383" y="402"/>
                    <a:pt x="383" y="402"/>
                  </a:cubicBezTo>
                  <a:cubicBezTo>
                    <a:pt x="383" y="83"/>
                    <a:pt x="383" y="83"/>
                    <a:pt x="383" y="83"/>
                  </a:cubicBezTo>
                  <a:cubicBezTo>
                    <a:pt x="379" y="102"/>
                    <a:pt x="377" y="108"/>
                    <a:pt x="368" y="130"/>
                  </a:cubicBezTo>
                  <a:cubicBezTo>
                    <a:pt x="244" y="402"/>
                    <a:pt x="244" y="402"/>
                    <a:pt x="244" y="402"/>
                  </a:cubicBezTo>
                  <a:cubicBezTo>
                    <a:pt x="194" y="402"/>
                    <a:pt x="194" y="402"/>
                    <a:pt x="194" y="402"/>
                  </a:cubicBezTo>
                  <a:cubicBezTo>
                    <a:pt x="82" y="147"/>
                    <a:pt x="82" y="147"/>
                    <a:pt x="82" y="147"/>
                  </a:cubicBezTo>
                  <a:cubicBezTo>
                    <a:pt x="71" y="123"/>
                    <a:pt x="67" y="115"/>
                    <a:pt x="65" y="94"/>
                  </a:cubicBezTo>
                  <a:cubicBezTo>
                    <a:pt x="65" y="402"/>
                    <a:pt x="65" y="402"/>
                    <a:pt x="65" y="402"/>
                  </a:cubicBezTo>
                  <a:cubicBezTo>
                    <a:pt x="0" y="402"/>
                    <a:pt x="0" y="402"/>
                    <a:pt x="0" y="402"/>
                  </a:cubicBezTo>
                  <a:cubicBezTo>
                    <a:pt x="0" y="0"/>
                    <a:pt x="0" y="0"/>
                    <a:pt x="0" y="0"/>
                  </a:cubicBezTo>
                  <a:cubicBezTo>
                    <a:pt x="82" y="0"/>
                    <a:pt x="82" y="0"/>
                    <a:pt x="82" y="0"/>
                  </a:cubicBezTo>
                  <a:cubicBezTo>
                    <a:pt x="215" y="298"/>
                    <a:pt x="215" y="298"/>
                    <a:pt x="215" y="298"/>
                  </a:cubicBezTo>
                  <a:cubicBezTo>
                    <a:pt x="219" y="310"/>
                    <a:pt x="219" y="313"/>
                    <a:pt x="221" y="330"/>
                  </a:cubicBezTo>
                  <a:cubicBezTo>
                    <a:pt x="223" y="317"/>
                    <a:pt x="225" y="313"/>
                    <a:pt x="229" y="298"/>
                  </a:cubicBezTo>
                  <a:cubicBezTo>
                    <a:pt x="366" y="0"/>
                    <a:pt x="366" y="0"/>
                    <a:pt x="366" y="0"/>
                  </a:cubicBezTo>
                  <a:cubicBezTo>
                    <a:pt x="449" y="0"/>
                    <a:pt x="449" y="0"/>
                    <a:pt x="449" y="0"/>
                  </a:cubicBezTo>
                  <a:cubicBezTo>
                    <a:pt x="449" y="402"/>
                    <a:pt x="449" y="402"/>
                    <a:pt x="449" y="402"/>
                  </a:cubicBezTo>
                  <a:lnTo>
                    <a:pt x="383"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0" name="Freeform 9"/>
            <p:cNvSpPr>
              <a:spLocks/>
            </p:cNvSpPr>
            <p:nvPr/>
          </p:nvSpPr>
          <p:spPr bwMode="auto">
            <a:xfrm>
              <a:off x="328330" y="885073"/>
              <a:ext cx="149081" cy="235012"/>
            </a:xfrm>
            <a:custGeom>
              <a:avLst/>
              <a:gdLst>
                <a:gd name="T0" fmla="*/ 0 w 602"/>
                <a:gd name="T1" fmla="*/ 949 h 949"/>
                <a:gd name="T2" fmla="*/ 0 w 602"/>
                <a:gd name="T3" fmla="*/ 949 h 949"/>
                <a:gd name="T4" fmla="*/ 0 w 602"/>
                <a:gd name="T5" fmla="*/ 0 h 949"/>
                <a:gd name="T6" fmla="*/ 591 w 602"/>
                <a:gd name="T7" fmla="*/ 0 h 949"/>
                <a:gd name="T8" fmla="*/ 591 w 602"/>
                <a:gd name="T9" fmla="*/ 125 h 949"/>
                <a:gd name="T10" fmla="*/ 154 w 602"/>
                <a:gd name="T11" fmla="*/ 125 h 949"/>
                <a:gd name="T12" fmla="*/ 154 w 602"/>
                <a:gd name="T13" fmla="*/ 401 h 949"/>
                <a:gd name="T14" fmla="*/ 517 w 602"/>
                <a:gd name="T15" fmla="*/ 401 h 949"/>
                <a:gd name="T16" fmla="*/ 517 w 602"/>
                <a:gd name="T17" fmla="*/ 527 h 949"/>
                <a:gd name="T18" fmla="*/ 154 w 602"/>
                <a:gd name="T19" fmla="*/ 527 h 949"/>
                <a:gd name="T20" fmla="*/ 154 w 602"/>
                <a:gd name="T21" fmla="*/ 824 h 949"/>
                <a:gd name="T22" fmla="*/ 602 w 602"/>
                <a:gd name="T23" fmla="*/ 824 h 949"/>
                <a:gd name="T24" fmla="*/ 602 w 602"/>
                <a:gd name="T25" fmla="*/ 949 h 949"/>
                <a:gd name="T26" fmla="*/ 0 w 602"/>
                <a:gd name="T27"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949">
                  <a:moveTo>
                    <a:pt x="0" y="949"/>
                  </a:moveTo>
                  <a:lnTo>
                    <a:pt x="0" y="949"/>
                  </a:lnTo>
                  <a:lnTo>
                    <a:pt x="0" y="0"/>
                  </a:lnTo>
                  <a:lnTo>
                    <a:pt x="591" y="0"/>
                  </a:lnTo>
                  <a:lnTo>
                    <a:pt x="591" y="125"/>
                  </a:lnTo>
                  <a:lnTo>
                    <a:pt x="154" y="125"/>
                  </a:lnTo>
                  <a:lnTo>
                    <a:pt x="154" y="401"/>
                  </a:lnTo>
                  <a:lnTo>
                    <a:pt x="517" y="401"/>
                  </a:lnTo>
                  <a:lnTo>
                    <a:pt x="517" y="527"/>
                  </a:lnTo>
                  <a:lnTo>
                    <a:pt x="154" y="527"/>
                  </a:lnTo>
                  <a:lnTo>
                    <a:pt x="154" y="824"/>
                  </a:lnTo>
                  <a:lnTo>
                    <a:pt x="602" y="824"/>
                  </a:lnTo>
                  <a:lnTo>
                    <a:pt x="602" y="949"/>
                  </a:lnTo>
                  <a:lnTo>
                    <a:pt x="0" y="9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1" name="Freeform 10"/>
            <p:cNvSpPr>
              <a:spLocks noEditPoints="1"/>
            </p:cNvSpPr>
            <p:nvPr/>
          </p:nvSpPr>
          <p:spPr bwMode="auto">
            <a:xfrm>
              <a:off x="564581" y="885073"/>
              <a:ext cx="219411" cy="235012"/>
            </a:xfrm>
            <a:custGeom>
              <a:avLst/>
              <a:gdLst>
                <a:gd name="T0" fmla="*/ 253 w 375"/>
                <a:gd name="T1" fmla="*/ 81 h 402"/>
                <a:gd name="T2" fmla="*/ 253 w 375"/>
                <a:gd name="T3" fmla="*/ 81 h 402"/>
                <a:gd name="T4" fmla="*/ 144 w 375"/>
                <a:gd name="T5" fmla="*/ 53 h 402"/>
                <a:gd name="T6" fmla="*/ 66 w 375"/>
                <a:gd name="T7" fmla="*/ 53 h 402"/>
                <a:gd name="T8" fmla="*/ 66 w 375"/>
                <a:gd name="T9" fmla="*/ 349 h 402"/>
                <a:gd name="T10" fmla="*/ 139 w 375"/>
                <a:gd name="T11" fmla="*/ 349 h 402"/>
                <a:gd name="T12" fmla="*/ 253 w 375"/>
                <a:gd name="T13" fmla="*/ 319 h 402"/>
                <a:gd name="T14" fmla="*/ 308 w 375"/>
                <a:gd name="T15" fmla="*/ 200 h 402"/>
                <a:gd name="T16" fmla="*/ 253 w 375"/>
                <a:gd name="T17" fmla="*/ 81 h 402"/>
                <a:gd name="T18" fmla="*/ 316 w 375"/>
                <a:gd name="T19" fmla="*/ 347 h 402"/>
                <a:gd name="T20" fmla="*/ 316 w 375"/>
                <a:gd name="T21" fmla="*/ 347 h 402"/>
                <a:gd name="T22" fmla="*/ 150 w 375"/>
                <a:gd name="T23" fmla="*/ 402 h 402"/>
                <a:gd name="T24" fmla="*/ 0 w 375"/>
                <a:gd name="T25" fmla="*/ 402 h 402"/>
                <a:gd name="T26" fmla="*/ 0 w 375"/>
                <a:gd name="T27" fmla="*/ 0 h 402"/>
                <a:gd name="T28" fmla="*/ 150 w 375"/>
                <a:gd name="T29" fmla="*/ 0 h 402"/>
                <a:gd name="T30" fmla="*/ 316 w 375"/>
                <a:gd name="T31" fmla="*/ 55 h 402"/>
                <a:gd name="T32" fmla="*/ 375 w 375"/>
                <a:gd name="T33" fmla="*/ 202 h 402"/>
                <a:gd name="T34" fmla="*/ 316 w 375"/>
                <a:gd name="T35" fmla="*/ 34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402">
                  <a:moveTo>
                    <a:pt x="253" y="81"/>
                  </a:moveTo>
                  <a:cubicBezTo>
                    <a:pt x="253" y="81"/>
                    <a:pt x="253" y="81"/>
                    <a:pt x="253" y="81"/>
                  </a:cubicBezTo>
                  <a:cubicBezTo>
                    <a:pt x="228" y="59"/>
                    <a:pt x="200" y="53"/>
                    <a:pt x="144" y="53"/>
                  </a:cubicBezTo>
                  <a:cubicBezTo>
                    <a:pt x="66" y="53"/>
                    <a:pt x="66" y="53"/>
                    <a:pt x="66" y="53"/>
                  </a:cubicBezTo>
                  <a:cubicBezTo>
                    <a:pt x="66" y="349"/>
                    <a:pt x="66" y="349"/>
                    <a:pt x="66" y="349"/>
                  </a:cubicBezTo>
                  <a:cubicBezTo>
                    <a:pt x="139" y="349"/>
                    <a:pt x="139" y="349"/>
                    <a:pt x="139" y="349"/>
                  </a:cubicBezTo>
                  <a:cubicBezTo>
                    <a:pt x="198" y="349"/>
                    <a:pt x="226" y="342"/>
                    <a:pt x="253" y="319"/>
                  </a:cubicBezTo>
                  <a:cubicBezTo>
                    <a:pt x="287" y="293"/>
                    <a:pt x="308" y="247"/>
                    <a:pt x="308" y="200"/>
                  </a:cubicBezTo>
                  <a:cubicBezTo>
                    <a:pt x="308" y="155"/>
                    <a:pt x="287" y="108"/>
                    <a:pt x="253" y="81"/>
                  </a:cubicBezTo>
                  <a:close/>
                  <a:moveTo>
                    <a:pt x="316" y="347"/>
                  </a:moveTo>
                  <a:cubicBezTo>
                    <a:pt x="316" y="347"/>
                    <a:pt x="316" y="347"/>
                    <a:pt x="316" y="347"/>
                  </a:cubicBezTo>
                  <a:cubicBezTo>
                    <a:pt x="280" y="385"/>
                    <a:pt x="228" y="402"/>
                    <a:pt x="150" y="402"/>
                  </a:cubicBezTo>
                  <a:cubicBezTo>
                    <a:pt x="0" y="402"/>
                    <a:pt x="0" y="402"/>
                    <a:pt x="0" y="402"/>
                  </a:cubicBezTo>
                  <a:cubicBezTo>
                    <a:pt x="0" y="0"/>
                    <a:pt x="0" y="0"/>
                    <a:pt x="0" y="0"/>
                  </a:cubicBezTo>
                  <a:cubicBezTo>
                    <a:pt x="150" y="0"/>
                    <a:pt x="150" y="0"/>
                    <a:pt x="150" y="0"/>
                  </a:cubicBezTo>
                  <a:cubicBezTo>
                    <a:pt x="228" y="0"/>
                    <a:pt x="280" y="19"/>
                    <a:pt x="316" y="55"/>
                  </a:cubicBezTo>
                  <a:cubicBezTo>
                    <a:pt x="350" y="89"/>
                    <a:pt x="375" y="151"/>
                    <a:pt x="375" y="202"/>
                  </a:cubicBezTo>
                  <a:cubicBezTo>
                    <a:pt x="375" y="253"/>
                    <a:pt x="352" y="308"/>
                    <a:pt x="316"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2" name="Freeform 11"/>
            <p:cNvSpPr>
              <a:spLocks/>
            </p:cNvSpPr>
            <p:nvPr/>
          </p:nvSpPr>
          <p:spPr bwMode="auto">
            <a:xfrm>
              <a:off x="867200" y="885073"/>
              <a:ext cx="36651" cy="235012"/>
            </a:xfrm>
            <a:custGeom>
              <a:avLst/>
              <a:gdLst>
                <a:gd name="T0" fmla="*/ 0 w 148"/>
                <a:gd name="T1" fmla="*/ 0 h 949"/>
                <a:gd name="T2" fmla="*/ 0 w 148"/>
                <a:gd name="T3" fmla="*/ 0 h 949"/>
                <a:gd name="T4" fmla="*/ 148 w 148"/>
                <a:gd name="T5" fmla="*/ 0 h 949"/>
                <a:gd name="T6" fmla="*/ 148 w 148"/>
                <a:gd name="T7" fmla="*/ 949 h 949"/>
                <a:gd name="T8" fmla="*/ 0 w 148"/>
                <a:gd name="T9" fmla="*/ 949 h 949"/>
                <a:gd name="T10" fmla="*/ 0 w 148"/>
                <a:gd name="T11" fmla="*/ 0 h 949"/>
              </a:gdLst>
              <a:ahLst/>
              <a:cxnLst>
                <a:cxn ang="0">
                  <a:pos x="T0" y="T1"/>
                </a:cxn>
                <a:cxn ang="0">
                  <a:pos x="T2" y="T3"/>
                </a:cxn>
                <a:cxn ang="0">
                  <a:pos x="T4" y="T5"/>
                </a:cxn>
                <a:cxn ang="0">
                  <a:pos x="T6" y="T7"/>
                </a:cxn>
                <a:cxn ang="0">
                  <a:pos x="T8" y="T9"/>
                </a:cxn>
                <a:cxn ang="0">
                  <a:pos x="T10" y="T11"/>
                </a:cxn>
              </a:cxnLst>
              <a:rect l="0" t="0" r="r" b="b"/>
              <a:pathLst>
                <a:path w="148" h="949">
                  <a:moveTo>
                    <a:pt x="0" y="0"/>
                  </a:moveTo>
                  <a:lnTo>
                    <a:pt x="0" y="0"/>
                  </a:lnTo>
                  <a:lnTo>
                    <a:pt x="148" y="0"/>
                  </a:lnTo>
                  <a:lnTo>
                    <a:pt x="148" y="949"/>
                  </a:lnTo>
                  <a:lnTo>
                    <a:pt x="0" y="9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3" name="Freeform 12"/>
            <p:cNvSpPr>
              <a:spLocks/>
            </p:cNvSpPr>
            <p:nvPr/>
          </p:nvSpPr>
          <p:spPr bwMode="auto">
            <a:xfrm>
              <a:off x="991021" y="881606"/>
              <a:ext cx="211239" cy="243184"/>
            </a:xfrm>
            <a:custGeom>
              <a:avLst/>
              <a:gdLst>
                <a:gd name="T0" fmla="*/ 331 w 361"/>
                <a:gd name="T1" fmla="*/ 87 h 416"/>
                <a:gd name="T2" fmla="*/ 331 w 361"/>
                <a:gd name="T3" fmla="*/ 87 h 416"/>
                <a:gd name="T4" fmla="*/ 289 w 361"/>
                <a:gd name="T5" fmla="*/ 63 h 416"/>
                <a:gd name="T6" fmla="*/ 224 w 361"/>
                <a:gd name="T7" fmla="*/ 53 h 416"/>
                <a:gd name="T8" fmla="*/ 68 w 361"/>
                <a:gd name="T9" fmla="*/ 202 h 416"/>
                <a:gd name="T10" fmla="*/ 116 w 361"/>
                <a:gd name="T11" fmla="*/ 321 h 416"/>
                <a:gd name="T12" fmla="*/ 245 w 361"/>
                <a:gd name="T13" fmla="*/ 363 h 416"/>
                <a:gd name="T14" fmla="*/ 333 w 361"/>
                <a:gd name="T15" fmla="*/ 342 h 416"/>
                <a:gd name="T16" fmla="*/ 352 w 361"/>
                <a:gd name="T17" fmla="*/ 389 h 416"/>
                <a:gd name="T18" fmla="*/ 232 w 361"/>
                <a:gd name="T19" fmla="*/ 416 h 416"/>
                <a:gd name="T20" fmla="*/ 0 w 361"/>
                <a:gd name="T21" fmla="*/ 206 h 416"/>
                <a:gd name="T22" fmla="*/ 226 w 361"/>
                <a:gd name="T23" fmla="*/ 0 h 416"/>
                <a:gd name="T24" fmla="*/ 361 w 361"/>
                <a:gd name="T25" fmla="*/ 38 h 416"/>
                <a:gd name="T26" fmla="*/ 331 w 361"/>
                <a:gd name="T27" fmla="*/ 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16">
                  <a:moveTo>
                    <a:pt x="331" y="87"/>
                  </a:moveTo>
                  <a:cubicBezTo>
                    <a:pt x="331" y="87"/>
                    <a:pt x="331" y="87"/>
                    <a:pt x="331" y="87"/>
                  </a:cubicBezTo>
                  <a:cubicBezTo>
                    <a:pt x="312" y="74"/>
                    <a:pt x="304" y="68"/>
                    <a:pt x="289" y="63"/>
                  </a:cubicBezTo>
                  <a:cubicBezTo>
                    <a:pt x="272" y="57"/>
                    <a:pt x="247" y="53"/>
                    <a:pt x="224" y="53"/>
                  </a:cubicBezTo>
                  <a:cubicBezTo>
                    <a:pt x="133" y="53"/>
                    <a:pt x="68" y="114"/>
                    <a:pt x="68" y="202"/>
                  </a:cubicBezTo>
                  <a:cubicBezTo>
                    <a:pt x="68" y="248"/>
                    <a:pt x="87" y="291"/>
                    <a:pt x="116" y="321"/>
                  </a:cubicBezTo>
                  <a:cubicBezTo>
                    <a:pt x="148" y="351"/>
                    <a:pt x="184" y="363"/>
                    <a:pt x="245" y="363"/>
                  </a:cubicBezTo>
                  <a:cubicBezTo>
                    <a:pt x="283" y="363"/>
                    <a:pt x="300" y="359"/>
                    <a:pt x="333" y="342"/>
                  </a:cubicBezTo>
                  <a:cubicBezTo>
                    <a:pt x="352" y="389"/>
                    <a:pt x="352" y="389"/>
                    <a:pt x="352" y="389"/>
                  </a:cubicBezTo>
                  <a:cubicBezTo>
                    <a:pt x="306" y="408"/>
                    <a:pt x="270" y="416"/>
                    <a:pt x="232" y="416"/>
                  </a:cubicBezTo>
                  <a:cubicBezTo>
                    <a:pt x="95" y="416"/>
                    <a:pt x="0" y="329"/>
                    <a:pt x="0" y="206"/>
                  </a:cubicBezTo>
                  <a:cubicBezTo>
                    <a:pt x="0" y="89"/>
                    <a:pt x="97" y="0"/>
                    <a:pt x="226" y="0"/>
                  </a:cubicBezTo>
                  <a:cubicBezTo>
                    <a:pt x="276" y="0"/>
                    <a:pt x="316" y="10"/>
                    <a:pt x="361" y="38"/>
                  </a:cubicBezTo>
                  <a:lnTo>
                    <a:pt x="331"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4" name="Freeform 13"/>
            <p:cNvSpPr>
              <a:spLocks/>
            </p:cNvSpPr>
            <p:nvPr/>
          </p:nvSpPr>
          <p:spPr bwMode="auto">
            <a:xfrm>
              <a:off x="1276057" y="885073"/>
              <a:ext cx="36899" cy="235012"/>
            </a:xfrm>
            <a:custGeom>
              <a:avLst/>
              <a:gdLst>
                <a:gd name="T0" fmla="*/ 0 w 149"/>
                <a:gd name="T1" fmla="*/ 0 h 949"/>
                <a:gd name="T2" fmla="*/ 0 w 149"/>
                <a:gd name="T3" fmla="*/ 0 h 949"/>
                <a:gd name="T4" fmla="*/ 149 w 149"/>
                <a:gd name="T5" fmla="*/ 0 h 949"/>
                <a:gd name="T6" fmla="*/ 149 w 149"/>
                <a:gd name="T7" fmla="*/ 949 h 949"/>
                <a:gd name="T8" fmla="*/ 0 w 149"/>
                <a:gd name="T9" fmla="*/ 949 h 949"/>
                <a:gd name="T10" fmla="*/ 0 w 149"/>
                <a:gd name="T11" fmla="*/ 0 h 949"/>
              </a:gdLst>
              <a:ahLst/>
              <a:cxnLst>
                <a:cxn ang="0">
                  <a:pos x="T0" y="T1"/>
                </a:cxn>
                <a:cxn ang="0">
                  <a:pos x="T2" y="T3"/>
                </a:cxn>
                <a:cxn ang="0">
                  <a:pos x="T4" y="T5"/>
                </a:cxn>
                <a:cxn ang="0">
                  <a:pos x="T6" y="T7"/>
                </a:cxn>
                <a:cxn ang="0">
                  <a:pos x="T8" y="T9"/>
                </a:cxn>
                <a:cxn ang="0">
                  <a:pos x="T10" y="T11"/>
                </a:cxn>
              </a:cxnLst>
              <a:rect l="0" t="0" r="r" b="b"/>
              <a:pathLst>
                <a:path w="149" h="949">
                  <a:moveTo>
                    <a:pt x="0" y="0"/>
                  </a:moveTo>
                  <a:lnTo>
                    <a:pt x="0" y="0"/>
                  </a:lnTo>
                  <a:lnTo>
                    <a:pt x="149" y="0"/>
                  </a:lnTo>
                  <a:lnTo>
                    <a:pt x="149" y="949"/>
                  </a:lnTo>
                  <a:lnTo>
                    <a:pt x="0" y="9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5" name="Freeform 14"/>
            <p:cNvSpPr>
              <a:spLocks/>
            </p:cNvSpPr>
            <p:nvPr/>
          </p:nvSpPr>
          <p:spPr bwMode="auto">
            <a:xfrm>
              <a:off x="1430338" y="885073"/>
              <a:ext cx="214210" cy="237489"/>
            </a:xfrm>
            <a:custGeom>
              <a:avLst/>
              <a:gdLst>
                <a:gd name="T0" fmla="*/ 307 w 366"/>
                <a:gd name="T1" fmla="*/ 406 h 406"/>
                <a:gd name="T2" fmla="*/ 307 w 366"/>
                <a:gd name="T3" fmla="*/ 406 h 406"/>
                <a:gd name="T4" fmla="*/ 80 w 366"/>
                <a:gd name="T5" fmla="*/ 117 h 406"/>
                <a:gd name="T6" fmla="*/ 59 w 366"/>
                <a:gd name="T7" fmla="*/ 81 h 406"/>
                <a:gd name="T8" fmla="*/ 59 w 366"/>
                <a:gd name="T9" fmla="*/ 402 h 406"/>
                <a:gd name="T10" fmla="*/ 0 w 366"/>
                <a:gd name="T11" fmla="*/ 402 h 406"/>
                <a:gd name="T12" fmla="*/ 0 w 366"/>
                <a:gd name="T13" fmla="*/ 0 h 406"/>
                <a:gd name="T14" fmla="*/ 63 w 366"/>
                <a:gd name="T15" fmla="*/ 0 h 406"/>
                <a:gd name="T16" fmla="*/ 292 w 366"/>
                <a:gd name="T17" fmla="*/ 287 h 406"/>
                <a:gd name="T18" fmla="*/ 307 w 366"/>
                <a:gd name="T19" fmla="*/ 323 h 406"/>
                <a:gd name="T20" fmla="*/ 307 w 366"/>
                <a:gd name="T21" fmla="*/ 0 h 406"/>
                <a:gd name="T22" fmla="*/ 366 w 366"/>
                <a:gd name="T23" fmla="*/ 0 h 406"/>
                <a:gd name="T24" fmla="*/ 366 w 366"/>
                <a:gd name="T25" fmla="*/ 406 h 406"/>
                <a:gd name="T26" fmla="*/ 307 w 366"/>
                <a:gd name="T2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06">
                  <a:moveTo>
                    <a:pt x="307" y="406"/>
                  </a:moveTo>
                  <a:cubicBezTo>
                    <a:pt x="307" y="406"/>
                    <a:pt x="307" y="406"/>
                    <a:pt x="307" y="406"/>
                  </a:cubicBezTo>
                  <a:cubicBezTo>
                    <a:pt x="80" y="117"/>
                    <a:pt x="80" y="117"/>
                    <a:pt x="80" y="117"/>
                  </a:cubicBezTo>
                  <a:cubicBezTo>
                    <a:pt x="65" y="100"/>
                    <a:pt x="61" y="91"/>
                    <a:pt x="59" y="81"/>
                  </a:cubicBezTo>
                  <a:cubicBezTo>
                    <a:pt x="59" y="402"/>
                    <a:pt x="59" y="402"/>
                    <a:pt x="59" y="402"/>
                  </a:cubicBezTo>
                  <a:cubicBezTo>
                    <a:pt x="0" y="402"/>
                    <a:pt x="0" y="402"/>
                    <a:pt x="0" y="402"/>
                  </a:cubicBezTo>
                  <a:cubicBezTo>
                    <a:pt x="0" y="0"/>
                    <a:pt x="0" y="0"/>
                    <a:pt x="0" y="0"/>
                  </a:cubicBezTo>
                  <a:cubicBezTo>
                    <a:pt x="63" y="0"/>
                    <a:pt x="63" y="0"/>
                    <a:pt x="63" y="0"/>
                  </a:cubicBezTo>
                  <a:cubicBezTo>
                    <a:pt x="292" y="287"/>
                    <a:pt x="292" y="287"/>
                    <a:pt x="292" y="287"/>
                  </a:cubicBezTo>
                  <a:cubicBezTo>
                    <a:pt x="299" y="296"/>
                    <a:pt x="305" y="310"/>
                    <a:pt x="307" y="323"/>
                  </a:cubicBezTo>
                  <a:cubicBezTo>
                    <a:pt x="307" y="0"/>
                    <a:pt x="307" y="0"/>
                    <a:pt x="307" y="0"/>
                  </a:cubicBezTo>
                  <a:cubicBezTo>
                    <a:pt x="366" y="0"/>
                    <a:pt x="366" y="0"/>
                    <a:pt x="366" y="0"/>
                  </a:cubicBezTo>
                  <a:cubicBezTo>
                    <a:pt x="366" y="406"/>
                    <a:pt x="366" y="406"/>
                    <a:pt x="366" y="406"/>
                  </a:cubicBezTo>
                  <a:lnTo>
                    <a:pt x="307"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6" name="Freeform 15"/>
            <p:cNvSpPr>
              <a:spLocks/>
            </p:cNvSpPr>
            <p:nvPr/>
          </p:nvSpPr>
          <p:spPr bwMode="auto">
            <a:xfrm>
              <a:off x="1760445" y="885073"/>
              <a:ext cx="149081" cy="235012"/>
            </a:xfrm>
            <a:custGeom>
              <a:avLst/>
              <a:gdLst>
                <a:gd name="T0" fmla="*/ 0 w 602"/>
                <a:gd name="T1" fmla="*/ 949 h 949"/>
                <a:gd name="T2" fmla="*/ 0 w 602"/>
                <a:gd name="T3" fmla="*/ 949 h 949"/>
                <a:gd name="T4" fmla="*/ 0 w 602"/>
                <a:gd name="T5" fmla="*/ 0 h 949"/>
                <a:gd name="T6" fmla="*/ 593 w 602"/>
                <a:gd name="T7" fmla="*/ 0 h 949"/>
                <a:gd name="T8" fmla="*/ 593 w 602"/>
                <a:gd name="T9" fmla="*/ 125 h 949"/>
                <a:gd name="T10" fmla="*/ 156 w 602"/>
                <a:gd name="T11" fmla="*/ 125 h 949"/>
                <a:gd name="T12" fmla="*/ 156 w 602"/>
                <a:gd name="T13" fmla="*/ 401 h 949"/>
                <a:gd name="T14" fmla="*/ 517 w 602"/>
                <a:gd name="T15" fmla="*/ 401 h 949"/>
                <a:gd name="T16" fmla="*/ 517 w 602"/>
                <a:gd name="T17" fmla="*/ 527 h 949"/>
                <a:gd name="T18" fmla="*/ 156 w 602"/>
                <a:gd name="T19" fmla="*/ 527 h 949"/>
                <a:gd name="T20" fmla="*/ 156 w 602"/>
                <a:gd name="T21" fmla="*/ 824 h 949"/>
                <a:gd name="T22" fmla="*/ 602 w 602"/>
                <a:gd name="T23" fmla="*/ 824 h 949"/>
                <a:gd name="T24" fmla="*/ 602 w 602"/>
                <a:gd name="T25" fmla="*/ 949 h 949"/>
                <a:gd name="T26" fmla="*/ 0 w 602"/>
                <a:gd name="T27"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949">
                  <a:moveTo>
                    <a:pt x="0" y="949"/>
                  </a:moveTo>
                  <a:lnTo>
                    <a:pt x="0" y="949"/>
                  </a:lnTo>
                  <a:lnTo>
                    <a:pt x="0" y="0"/>
                  </a:lnTo>
                  <a:lnTo>
                    <a:pt x="593" y="0"/>
                  </a:lnTo>
                  <a:lnTo>
                    <a:pt x="593" y="125"/>
                  </a:lnTo>
                  <a:lnTo>
                    <a:pt x="156" y="125"/>
                  </a:lnTo>
                  <a:lnTo>
                    <a:pt x="156" y="401"/>
                  </a:lnTo>
                  <a:lnTo>
                    <a:pt x="517" y="401"/>
                  </a:lnTo>
                  <a:lnTo>
                    <a:pt x="517" y="527"/>
                  </a:lnTo>
                  <a:lnTo>
                    <a:pt x="156" y="527"/>
                  </a:lnTo>
                  <a:lnTo>
                    <a:pt x="156" y="824"/>
                  </a:lnTo>
                  <a:lnTo>
                    <a:pt x="602" y="824"/>
                  </a:lnTo>
                  <a:lnTo>
                    <a:pt x="602" y="949"/>
                  </a:lnTo>
                  <a:lnTo>
                    <a:pt x="0" y="9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7" name="Freeform 16"/>
            <p:cNvSpPr>
              <a:spLocks/>
            </p:cNvSpPr>
            <p:nvPr/>
          </p:nvSpPr>
          <p:spPr bwMode="auto">
            <a:xfrm>
              <a:off x="-56505" y="252596"/>
              <a:ext cx="255071" cy="408362"/>
            </a:xfrm>
            <a:custGeom>
              <a:avLst/>
              <a:gdLst>
                <a:gd name="T0" fmla="*/ 264 w 1030"/>
                <a:gd name="T1" fmla="*/ 218 h 1649"/>
                <a:gd name="T2" fmla="*/ 264 w 1030"/>
                <a:gd name="T3" fmla="*/ 218 h 1649"/>
                <a:gd name="T4" fmla="*/ 264 w 1030"/>
                <a:gd name="T5" fmla="*/ 718 h 1649"/>
                <a:gd name="T6" fmla="*/ 895 w 1030"/>
                <a:gd name="T7" fmla="*/ 718 h 1649"/>
                <a:gd name="T8" fmla="*/ 895 w 1030"/>
                <a:gd name="T9" fmla="*/ 936 h 1649"/>
                <a:gd name="T10" fmla="*/ 264 w 1030"/>
                <a:gd name="T11" fmla="*/ 936 h 1649"/>
                <a:gd name="T12" fmla="*/ 264 w 1030"/>
                <a:gd name="T13" fmla="*/ 1649 h 1649"/>
                <a:gd name="T14" fmla="*/ 0 w 1030"/>
                <a:gd name="T15" fmla="*/ 1649 h 1649"/>
                <a:gd name="T16" fmla="*/ 0 w 1030"/>
                <a:gd name="T17" fmla="*/ 0 h 1649"/>
                <a:gd name="T18" fmla="*/ 1030 w 1030"/>
                <a:gd name="T19" fmla="*/ 0 h 1649"/>
                <a:gd name="T20" fmla="*/ 1030 w 1030"/>
                <a:gd name="T21" fmla="*/ 218 h 1649"/>
                <a:gd name="T22" fmla="*/ 264 w 1030"/>
                <a:gd name="T23" fmla="*/ 2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0" h="1649">
                  <a:moveTo>
                    <a:pt x="264" y="218"/>
                  </a:moveTo>
                  <a:lnTo>
                    <a:pt x="264" y="218"/>
                  </a:lnTo>
                  <a:lnTo>
                    <a:pt x="264" y="718"/>
                  </a:lnTo>
                  <a:lnTo>
                    <a:pt x="895" y="718"/>
                  </a:lnTo>
                  <a:lnTo>
                    <a:pt x="895" y="936"/>
                  </a:lnTo>
                  <a:lnTo>
                    <a:pt x="264" y="936"/>
                  </a:lnTo>
                  <a:lnTo>
                    <a:pt x="264" y="1649"/>
                  </a:lnTo>
                  <a:lnTo>
                    <a:pt x="0" y="1649"/>
                  </a:lnTo>
                  <a:lnTo>
                    <a:pt x="0" y="0"/>
                  </a:lnTo>
                  <a:lnTo>
                    <a:pt x="1030" y="0"/>
                  </a:lnTo>
                  <a:lnTo>
                    <a:pt x="1030" y="218"/>
                  </a:lnTo>
                  <a:lnTo>
                    <a:pt x="264" y="218"/>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8" name="Freeform 17"/>
            <p:cNvSpPr>
              <a:spLocks noEditPoints="1"/>
            </p:cNvSpPr>
            <p:nvPr/>
          </p:nvSpPr>
          <p:spPr bwMode="auto">
            <a:xfrm>
              <a:off x="272859" y="245166"/>
              <a:ext cx="447489" cy="423468"/>
            </a:xfrm>
            <a:custGeom>
              <a:avLst/>
              <a:gdLst>
                <a:gd name="T0" fmla="*/ 381 w 765"/>
                <a:gd name="T1" fmla="*/ 94 h 724"/>
                <a:gd name="T2" fmla="*/ 381 w 765"/>
                <a:gd name="T3" fmla="*/ 94 h 724"/>
                <a:gd name="T4" fmla="*/ 114 w 765"/>
                <a:gd name="T5" fmla="*/ 362 h 724"/>
                <a:gd name="T6" fmla="*/ 381 w 765"/>
                <a:gd name="T7" fmla="*/ 632 h 724"/>
                <a:gd name="T8" fmla="*/ 647 w 765"/>
                <a:gd name="T9" fmla="*/ 362 h 724"/>
                <a:gd name="T10" fmla="*/ 381 w 765"/>
                <a:gd name="T11" fmla="*/ 94 h 724"/>
                <a:gd name="T12" fmla="*/ 381 w 765"/>
                <a:gd name="T13" fmla="*/ 724 h 724"/>
                <a:gd name="T14" fmla="*/ 381 w 765"/>
                <a:gd name="T15" fmla="*/ 724 h 724"/>
                <a:gd name="T16" fmla="*/ 0 w 765"/>
                <a:gd name="T17" fmla="*/ 362 h 724"/>
                <a:gd name="T18" fmla="*/ 381 w 765"/>
                <a:gd name="T19" fmla="*/ 0 h 724"/>
                <a:gd name="T20" fmla="*/ 765 w 765"/>
                <a:gd name="T21" fmla="*/ 362 h 724"/>
                <a:gd name="T22" fmla="*/ 381 w 765"/>
                <a:gd name="T23"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724">
                  <a:moveTo>
                    <a:pt x="381" y="94"/>
                  </a:moveTo>
                  <a:cubicBezTo>
                    <a:pt x="381" y="94"/>
                    <a:pt x="381" y="94"/>
                    <a:pt x="381" y="94"/>
                  </a:cubicBezTo>
                  <a:cubicBezTo>
                    <a:pt x="229" y="94"/>
                    <a:pt x="114" y="209"/>
                    <a:pt x="114" y="362"/>
                  </a:cubicBezTo>
                  <a:cubicBezTo>
                    <a:pt x="114" y="515"/>
                    <a:pt x="229" y="632"/>
                    <a:pt x="381" y="632"/>
                  </a:cubicBezTo>
                  <a:cubicBezTo>
                    <a:pt x="533" y="632"/>
                    <a:pt x="647" y="515"/>
                    <a:pt x="647" y="362"/>
                  </a:cubicBezTo>
                  <a:cubicBezTo>
                    <a:pt x="647" y="209"/>
                    <a:pt x="533" y="94"/>
                    <a:pt x="381" y="94"/>
                  </a:cubicBezTo>
                  <a:close/>
                  <a:moveTo>
                    <a:pt x="381" y="724"/>
                  </a:moveTo>
                  <a:cubicBezTo>
                    <a:pt x="381" y="724"/>
                    <a:pt x="381" y="724"/>
                    <a:pt x="381" y="724"/>
                  </a:cubicBezTo>
                  <a:cubicBezTo>
                    <a:pt x="160" y="724"/>
                    <a:pt x="0" y="573"/>
                    <a:pt x="0" y="362"/>
                  </a:cubicBezTo>
                  <a:cubicBezTo>
                    <a:pt x="0" y="154"/>
                    <a:pt x="160" y="0"/>
                    <a:pt x="381" y="0"/>
                  </a:cubicBezTo>
                  <a:cubicBezTo>
                    <a:pt x="602" y="0"/>
                    <a:pt x="765" y="154"/>
                    <a:pt x="765" y="362"/>
                  </a:cubicBezTo>
                  <a:cubicBezTo>
                    <a:pt x="765" y="573"/>
                    <a:pt x="602" y="724"/>
                    <a:pt x="381" y="724"/>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9" name="Freeform 18"/>
            <p:cNvSpPr>
              <a:spLocks/>
            </p:cNvSpPr>
            <p:nvPr/>
          </p:nvSpPr>
          <p:spPr bwMode="auto">
            <a:xfrm>
              <a:off x="805041" y="252596"/>
              <a:ext cx="355119" cy="420744"/>
            </a:xfrm>
            <a:custGeom>
              <a:avLst/>
              <a:gdLst>
                <a:gd name="T0" fmla="*/ 504 w 607"/>
                <a:gd name="T1" fmla="*/ 666 h 719"/>
                <a:gd name="T2" fmla="*/ 504 w 607"/>
                <a:gd name="T3" fmla="*/ 666 h 719"/>
                <a:gd name="T4" fmla="*/ 304 w 607"/>
                <a:gd name="T5" fmla="*/ 719 h 719"/>
                <a:gd name="T6" fmla="*/ 101 w 607"/>
                <a:gd name="T7" fmla="*/ 666 h 719"/>
                <a:gd name="T8" fmla="*/ 0 w 607"/>
                <a:gd name="T9" fmla="*/ 413 h 719"/>
                <a:gd name="T10" fmla="*/ 0 w 607"/>
                <a:gd name="T11" fmla="*/ 0 h 719"/>
                <a:gd name="T12" fmla="*/ 110 w 607"/>
                <a:gd name="T13" fmla="*/ 0 h 719"/>
                <a:gd name="T14" fmla="*/ 110 w 607"/>
                <a:gd name="T15" fmla="*/ 432 h 719"/>
                <a:gd name="T16" fmla="*/ 304 w 607"/>
                <a:gd name="T17" fmla="*/ 626 h 719"/>
                <a:gd name="T18" fmla="*/ 495 w 607"/>
                <a:gd name="T19" fmla="*/ 432 h 719"/>
                <a:gd name="T20" fmla="*/ 495 w 607"/>
                <a:gd name="T21" fmla="*/ 0 h 719"/>
                <a:gd name="T22" fmla="*/ 607 w 607"/>
                <a:gd name="T23" fmla="*/ 0 h 719"/>
                <a:gd name="T24" fmla="*/ 607 w 607"/>
                <a:gd name="T25" fmla="*/ 413 h 719"/>
                <a:gd name="T26" fmla="*/ 504 w 607"/>
                <a:gd name="T27" fmla="*/ 66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7" h="719">
                  <a:moveTo>
                    <a:pt x="504" y="666"/>
                  </a:moveTo>
                  <a:cubicBezTo>
                    <a:pt x="504" y="666"/>
                    <a:pt x="504" y="666"/>
                    <a:pt x="504" y="666"/>
                  </a:cubicBezTo>
                  <a:cubicBezTo>
                    <a:pt x="451" y="696"/>
                    <a:pt x="371" y="719"/>
                    <a:pt x="304" y="719"/>
                  </a:cubicBezTo>
                  <a:cubicBezTo>
                    <a:pt x="236" y="719"/>
                    <a:pt x="156" y="696"/>
                    <a:pt x="101" y="666"/>
                  </a:cubicBezTo>
                  <a:cubicBezTo>
                    <a:pt x="28" y="621"/>
                    <a:pt x="0" y="551"/>
                    <a:pt x="0" y="413"/>
                  </a:cubicBezTo>
                  <a:cubicBezTo>
                    <a:pt x="0" y="0"/>
                    <a:pt x="0" y="0"/>
                    <a:pt x="0" y="0"/>
                  </a:cubicBezTo>
                  <a:cubicBezTo>
                    <a:pt x="110" y="0"/>
                    <a:pt x="110" y="0"/>
                    <a:pt x="110" y="0"/>
                  </a:cubicBezTo>
                  <a:cubicBezTo>
                    <a:pt x="110" y="432"/>
                    <a:pt x="110" y="432"/>
                    <a:pt x="110" y="432"/>
                  </a:cubicBezTo>
                  <a:cubicBezTo>
                    <a:pt x="110" y="560"/>
                    <a:pt x="177" y="626"/>
                    <a:pt x="304" y="626"/>
                  </a:cubicBezTo>
                  <a:cubicBezTo>
                    <a:pt x="430" y="626"/>
                    <a:pt x="495" y="560"/>
                    <a:pt x="495" y="432"/>
                  </a:cubicBezTo>
                  <a:cubicBezTo>
                    <a:pt x="495" y="0"/>
                    <a:pt x="495" y="0"/>
                    <a:pt x="495" y="0"/>
                  </a:cubicBezTo>
                  <a:cubicBezTo>
                    <a:pt x="607" y="0"/>
                    <a:pt x="607" y="0"/>
                    <a:pt x="607" y="0"/>
                  </a:cubicBezTo>
                  <a:cubicBezTo>
                    <a:pt x="607" y="413"/>
                    <a:pt x="607" y="413"/>
                    <a:pt x="607" y="413"/>
                  </a:cubicBezTo>
                  <a:cubicBezTo>
                    <a:pt x="607" y="551"/>
                    <a:pt x="578" y="621"/>
                    <a:pt x="504" y="666"/>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0" name="Freeform 19"/>
            <p:cNvSpPr>
              <a:spLocks/>
            </p:cNvSpPr>
            <p:nvPr/>
          </p:nvSpPr>
          <p:spPr bwMode="auto">
            <a:xfrm>
              <a:off x="1287201" y="252596"/>
              <a:ext cx="373692" cy="413067"/>
            </a:xfrm>
            <a:custGeom>
              <a:avLst/>
              <a:gdLst>
                <a:gd name="T0" fmla="*/ 537 w 639"/>
                <a:gd name="T1" fmla="*/ 706 h 706"/>
                <a:gd name="T2" fmla="*/ 537 w 639"/>
                <a:gd name="T3" fmla="*/ 706 h 706"/>
                <a:gd name="T4" fmla="*/ 139 w 639"/>
                <a:gd name="T5" fmla="*/ 202 h 706"/>
                <a:gd name="T6" fmla="*/ 103 w 639"/>
                <a:gd name="T7" fmla="*/ 138 h 706"/>
                <a:gd name="T8" fmla="*/ 103 w 639"/>
                <a:gd name="T9" fmla="*/ 698 h 706"/>
                <a:gd name="T10" fmla="*/ 0 w 639"/>
                <a:gd name="T11" fmla="*/ 698 h 706"/>
                <a:gd name="T12" fmla="*/ 0 w 639"/>
                <a:gd name="T13" fmla="*/ 0 h 706"/>
                <a:gd name="T14" fmla="*/ 112 w 639"/>
                <a:gd name="T15" fmla="*/ 0 h 706"/>
                <a:gd name="T16" fmla="*/ 508 w 639"/>
                <a:gd name="T17" fmla="*/ 496 h 706"/>
                <a:gd name="T18" fmla="*/ 537 w 639"/>
                <a:gd name="T19" fmla="*/ 560 h 706"/>
                <a:gd name="T20" fmla="*/ 537 w 639"/>
                <a:gd name="T21" fmla="*/ 0 h 706"/>
                <a:gd name="T22" fmla="*/ 639 w 639"/>
                <a:gd name="T23" fmla="*/ 0 h 706"/>
                <a:gd name="T24" fmla="*/ 639 w 639"/>
                <a:gd name="T25" fmla="*/ 706 h 706"/>
                <a:gd name="T26" fmla="*/ 537 w 639"/>
                <a:gd name="T2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706">
                  <a:moveTo>
                    <a:pt x="537" y="706"/>
                  </a:moveTo>
                  <a:cubicBezTo>
                    <a:pt x="537" y="706"/>
                    <a:pt x="537" y="706"/>
                    <a:pt x="537" y="706"/>
                  </a:cubicBezTo>
                  <a:cubicBezTo>
                    <a:pt x="139" y="202"/>
                    <a:pt x="139" y="202"/>
                    <a:pt x="139" y="202"/>
                  </a:cubicBezTo>
                  <a:cubicBezTo>
                    <a:pt x="116" y="172"/>
                    <a:pt x="108" y="158"/>
                    <a:pt x="103" y="138"/>
                  </a:cubicBezTo>
                  <a:cubicBezTo>
                    <a:pt x="103" y="698"/>
                    <a:pt x="103" y="698"/>
                    <a:pt x="103" y="698"/>
                  </a:cubicBezTo>
                  <a:cubicBezTo>
                    <a:pt x="0" y="698"/>
                    <a:pt x="0" y="698"/>
                    <a:pt x="0" y="698"/>
                  </a:cubicBezTo>
                  <a:cubicBezTo>
                    <a:pt x="0" y="0"/>
                    <a:pt x="0" y="0"/>
                    <a:pt x="0" y="0"/>
                  </a:cubicBezTo>
                  <a:cubicBezTo>
                    <a:pt x="112" y="0"/>
                    <a:pt x="112" y="0"/>
                    <a:pt x="112" y="0"/>
                  </a:cubicBezTo>
                  <a:cubicBezTo>
                    <a:pt x="508" y="496"/>
                    <a:pt x="508" y="496"/>
                    <a:pt x="508" y="496"/>
                  </a:cubicBezTo>
                  <a:cubicBezTo>
                    <a:pt x="523" y="511"/>
                    <a:pt x="533" y="538"/>
                    <a:pt x="537" y="560"/>
                  </a:cubicBezTo>
                  <a:cubicBezTo>
                    <a:pt x="537" y="0"/>
                    <a:pt x="537" y="0"/>
                    <a:pt x="537" y="0"/>
                  </a:cubicBezTo>
                  <a:cubicBezTo>
                    <a:pt x="639" y="0"/>
                    <a:pt x="639" y="0"/>
                    <a:pt x="639" y="0"/>
                  </a:cubicBezTo>
                  <a:cubicBezTo>
                    <a:pt x="639" y="706"/>
                    <a:pt x="639" y="706"/>
                    <a:pt x="639" y="706"/>
                  </a:cubicBezTo>
                  <a:lnTo>
                    <a:pt x="537" y="706"/>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1" name="Freeform 20"/>
            <p:cNvSpPr>
              <a:spLocks noEditPoints="1"/>
            </p:cNvSpPr>
            <p:nvPr/>
          </p:nvSpPr>
          <p:spPr bwMode="auto">
            <a:xfrm>
              <a:off x="1797839" y="252596"/>
              <a:ext cx="380874" cy="408362"/>
            </a:xfrm>
            <a:custGeom>
              <a:avLst/>
              <a:gdLst>
                <a:gd name="T0" fmla="*/ 438 w 651"/>
                <a:gd name="T1" fmla="*/ 141 h 698"/>
                <a:gd name="T2" fmla="*/ 438 w 651"/>
                <a:gd name="T3" fmla="*/ 141 h 698"/>
                <a:gd name="T4" fmla="*/ 250 w 651"/>
                <a:gd name="T5" fmla="*/ 92 h 698"/>
                <a:gd name="T6" fmla="*/ 111 w 651"/>
                <a:gd name="T7" fmla="*/ 92 h 698"/>
                <a:gd name="T8" fmla="*/ 111 w 651"/>
                <a:gd name="T9" fmla="*/ 606 h 698"/>
                <a:gd name="T10" fmla="*/ 242 w 651"/>
                <a:gd name="T11" fmla="*/ 606 h 698"/>
                <a:gd name="T12" fmla="*/ 440 w 651"/>
                <a:gd name="T13" fmla="*/ 555 h 698"/>
                <a:gd name="T14" fmla="*/ 533 w 651"/>
                <a:gd name="T15" fmla="*/ 347 h 698"/>
                <a:gd name="T16" fmla="*/ 438 w 651"/>
                <a:gd name="T17" fmla="*/ 141 h 698"/>
                <a:gd name="T18" fmla="*/ 550 w 651"/>
                <a:gd name="T19" fmla="*/ 602 h 698"/>
                <a:gd name="T20" fmla="*/ 550 w 651"/>
                <a:gd name="T21" fmla="*/ 602 h 698"/>
                <a:gd name="T22" fmla="*/ 259 w 651"/>
                <a:gd name="T23" fmla="*/ 698 h 698"/>
                <a:gd name="T24" fmla="*/ 0 w 651"/>
                <a:gd name="T25" fmla="*/ 698 h 698"/>
                <a:gd name="T26" fmla="*/ 0 w 651"/>
                <a:gd name="T27" fmla="*/ 0 h 698"/>
                <a:gd name="T28" fmla="*/ 259 w 651"/>
                <a:gd name="T29" fmla="*/ 0 h 698"/>
                <a:gd name="T30" fmla="*/ 550 w 651"/>
                <a:gd name="T31" fmla="*/ 96 h 698"/>
                <a:gd name="T32" fmla="*/ 651 w 651"/>
                <a:gd name="T33" fmla="*/ 349 h 698"/>
                <a:gd name="T34" fmla="*/ 550 w 651"/>
                <a:gd name="T35" fmla="*/ 60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698">
                  <a:moveTo>
                    <a:pt x="438" y="141"/>
                  </a:moveTo>
                  <a:cubicBezTo>
                    <a:pt x="438" y="141"/>
                    <a:pt x="438" y="141"/>
                    <a:pt x="438" y="141"/>
                  </a:cubicBezTo>
                  <a:cubicBezTo>
                    <a:pt x="394" y="104"/>
                    <a:pt x="349" y="92"/>
                    <a:pt x="250" y="92"/>
                  </a:cubicBezTo>
                  <a:cubicBezTo>
                    <a:pt x="111" y="92"/>
                    <a:pt x="111" y="92"/>
                    <a:pt x="111" y="92"/>
                  </a:cubicBezTo>
                  <a:cubicBezTo>
                    <a:pt x="111" y="606"/>
                    <a:pt x="111" y="606"/>
                    <a:pt x="111" y="606"/>
                  </a:cubicBezTo>
                  <a:cubicBezTo>
                    <a:pt x="242" y="606"/>
                    <a:pt x="242" y="606"/>
                    <a:pt x="242" y="606"/>
                  </a:cubicBezTo>
                  <a:cubicBezTo>
                    <a:pt x="343" y="606"/>
                    <a:pt x="391" y="592"/>
                    <a:pt x="440" y="555"/>
                  </a:cubicBezTo>
                  <a:cubicBezTo>
                    <a:pt x="495" y="509"/>
                    <a:pt x="533" y="426"/>
                    <a:pt x="533" y="347"/>
                  </a:cubicBezTo>
                  <a:cubicBezTo>
                    <a:pt x="533" y="266"/>
                    <a:pt x="497" y="187"/>
                    <a:pt x="438" y="141"/>
                  </a:cubicBezTo>
                  <a:close/>
                  <a:moveTo>
                    <a:pt x="550" y="602"/>
                  </a:moveTo>
                  <a:cubicBezTo>
                    <a:pt x="550" y="602"/>
                    <a:pt x="550" y="602"/>
                    <a:pt x="550" y="602"/>
                  </a:cubicBezTo>
                  <a:cubicBezTo>
                    <a:pt x="486" y="668"/>
                    <a:pt x="396" y="698"/>
                    <a:pt x="259" y="698"/>
                  </a:cubicBezTo>
                  <a:cubicBezTo>
                    <a:pt x="0" y="698"/>
                    <a:pt x="0" y="698"/>
                    <a:pt x="0" y="698"/>
                  </a:cubicBezTo>
                  <a:cubicBezTo>
                    <a:pt x="0" y="0"/>
                    <a:pt x="0" y="0"/>
                    <a:pt x="0" y="0"/>
                  </a:cubicBezTo>
                  <a:cubicBezTo>
                    <a:pt x="259" y="0"/>
                    <a:pt x="259" y="0"/>
                    <a:pt x="259" y="0"/>
                  </a:cubicBezTo>
                  <a:cubicBezTo>
                    <a:pt x="394" y="0"/>
                    <a:pt x="486" y="30"/>
                    <a:pt x="550" y="96"/>
                  </a:cubicBezTo>
                  <a:cubicBezTo>
                    <a:pt x="609" y="155"/>
                    <a:pt x="651" y="262"/>
                    <a:pt x="651" y="349"/>
                  </a:cubicBezTo>
                  <a:cubicBezTo>
                    <a:pt x="651" y="438"/>
                    <a:pt x="611" y="536"/>
                    <a:pt x="550" y="602"/>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2" name="Freeform 21"/>
            <p:cNvSpPr>
              <a:spLocks noEditPoints="1"/>
            </p:cNvSpPr>
            <p:nvPr/>
          </p:nvSpPr>
          <p:spPr bwMode="auto">
            <a:xfrm>
              <a:off x="2223040" y="242690"/>
              <a:ext cx="400190" cy="418267"/>
            </a:xfrm>
            <a:custGeom>
              <a:avLst/>
              <a:gdLst>
                <a:gd name="T0" fmla="*/ 811 w 1616"/>
                <a:gd name="T1" fmla="*/ 276 h 1689"/>
                <a:gd name="T2" fmla="*/ 811 w 1616"/>
                <a:gd name="T3" fmla="*/ 276 h 1689"/>
                <a:gd name="T4" fmla="*/ 522 w 1616"/>
                <a:gd name="T5" fmla="*/ 1016 h 1689"/>
                <a:gd name="T6" fmla="*/ 1089 w 1616"/>
                <a:gd name="T7" fmla="*/ 1016 h 1689"/>
                <a:gd name="T8" fmla="*/ 811 w 1616"/>
                <a:gd name="T9" fmla="*/ 276 h 1689"/>
                <a:gd name="T10" fmla="*/ 1354 w 1616"/>
                <a:gd name="T11" fmla="*/ 1689 h 1689"/>
                <a:gd name="T12" fmla="*/ 1354 w 1616"/>
                <a:gd name="T13" fmla="*/ 1689 h 1689"/>
                <a:gd name="T14" fmla="*/ 1165 w 1616"/>
                <a:gd name="T15" fmla="*/ 1231 h 1689"/>
                <a:gd name="T16" fmla="*/ 452 w 1616"/>
                <a:gd name="T17" fmla="*/ 1231 h 1689"/>
                <a:gd name="T18" fmla="*/ 263 w 1616"/>
                <a:gd name="T19" fmla="*/ 1689 h 1689"/>
                <a:gd name="T20" fmla="*/ 0 w 1616"/>
                <a:gd name="T21" fmla="*/ 1689 h 1689"/>
                <a:gd name="T22" fmla="*/ 676 w 1616"/>
                <a:gd name="T23" fmla="*/ 0 h 1689"/>
                <a:gd name="T24" fmla="*/ 941 w 1616"/>
                <a:gd name="T25" fmla="*/ 0 h 1689"/>
                <a:gd name="T26" fmla="*/ 1616 w 1616"/>
                <a:gd name="T27" fmla="*/ 1689 h 1689"/>
                <a:gd name="T28" fmla="*/ 1354 w 1616"/>
                <a:gd name="T29" fmla="*/ 1689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6" h="1689">
                  <a:moveTo>
                    <a:pt x="811" y="276"/>
                  </a:moveTo>
                  <a:lnTo>
                    <a:pt x="811" y="276"/>
                  </a:lnTo>
                  <a:lnTo>
                    <a:pt x="522" y="1016"/>
                  </a:lnTo>
                  <a:lnTo>
                    <a:pt x="1089" y="1016"/>
                  </a:lnTo>
                  <a:lnTo>
                    <a:pt x="811" y="276"/>
                  </a:lnTo>
                  <a:close/>
                  <a:moveTo>
                    <a:pt x="1354" y="1689"/>
                  </a:moveTo>
                  <a:lnTo>
                    <a:pt x="1354" y="1689"/>
                  </a:lnTo>
                  <a:lnTo>
                    <a:pt x="1165" y="1231"/>
                  </a:lnTo>
                  <a:lnTo>
                    <a:pt x="452" y="1231"/>
                  </a:lnTo>
                  <a:lnTo>
                    <a:pt x="263" y="1689"/>
                  </a:lnTo>
                  <a:lnTo>
                    <a:pt x="0" y="1689"/>
                  </a:lnTo>
                  <a:lnTo>
                    <a:pt x="676" y="0"/>
                  </a:lnTo>
                  <a:lnTo>
                    <a:pt x="941" y="0"/>
                  </a:lnTo>
                  <a:lnTo>
                    <a:pt x="1616" y="1689"/>
                  </a:lnTo>
                  <a:lnTo>
                    <a:pt x="1354" y="1689"/>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3" name="Freeform 22"/>
            <p:cNvSpPr>
              <a:spLocks/>
            </p:cNvSpPr>
            <p:nvPr/>
          </p:nvSpPr>
          <p:spPr bwMode="auto">
            <a:xfrm>
              <a:off x="2639574" y="252596"/>
              <a:ext cx="316487" cy="408362"/>
            </a:xfrm>
            <a:custGeom>
              <a:avLst/>
              <a:gdLst>
                <a:gd name="T0" fmla="*/ 770 w 1278"/>
                <a:gd name="T1" fmla="*/ 218 h 1649"/>
                <a:gd name="T2" fmla="*/ 770 w 1278"/>
                <a:gd name="T3" fmla="*/ 218 h 1649"/>
                <a:gd name="T4" fmla="*/ 770 w 1278"/>
                <a:gd name="T5" fmla="*/ 1649 h 1649"/>
                <a:gd name="T6" fmla="*/ 513 w 1278"/>
                <a:gd name="T7" fmla="*/ 1649 h 1649"/>
                <a:gd name="T8" fmla="*/ 513 w 1278"/>
                <a:gd name="T9" fmla="*/ 218 h 1649"/>
                <a:gd name="T10" fmla="*/ 0 w 1278"/>
                <a:gd name="T11" fmla="*/ 218 h 1649"/>
                <a:gd name="T12" fmla="*/ 0 w 1278"/>
                <a:gd name="T13" fmla="*/ 0 h 1649"/>
                <a:gd name="T14" fmla="*/ 1278 w 1278"/>
                <a:gd name="T15" fmla="*/ 0 h 1649"/>
                <a:gd name="T16" fmla="*/ 1278 w 1278"/>
                <a:gd name="T17" fmla="*/ 218 h 1649"/>
                <a:gd name="T18" fmla="*/ 770 w 1278"/>
                <a:gd name="T19" fmla="*/ 2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8" h="1649">
                  <a:moveTo>
                    <a:pt x="770" y="218"/>
                  </a:moveTo>
                  <a:lnTo>
                    <a:pt x="770" y="218"/>
                  </a:lnTo>
                  <a:lnTo>
                    <a:pt x="770" y="1649"/>
                  </a:lnTo>
                  <a:lnTo>
                    <a:pt x="513" y="1649"/>
                  </a:lnTo>
                  <a:lnTo>
                    <a:pt x="513" y="218"/>
                  </a:lnTo>
                  <a:lnTo>
                    <a:pt x="0" y="218"/>
                  </a:lnTo>
                  <a:lnTo>
                    <a:pt x="0" y="0"/>
                  </a:lnTo>
                  <a:lnTo>
                    <a:pt x="1278" y="0"/>
                  </a:lnTo>
                  <a:lnTo>
                    <a:pt x="1278" y="218"/>
                  </a:lnTo>
                  <a:lnTo>
                    <a:pt x="770" y="218"/>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4" name="Freeform 23"/>
            <p:cNvSpPr>
              <a:spLocks/>
            </p:cNvSpPr>
            <p:nvPr/>
          </p:nvSpPr>
          <p:spPr bwMode="auto">
            <a:xfrm>
              <a:off x="3070719" y="252596"/>
              <a:ext cx="66863" cy="408362"/>
            </a:xfrm>
            <a:custGeom>
              <a:avLst/>
              <a:gdLst>
                <a:gd name="T0" fmla="*/ 0 w 270"/>
                <a:gd name="T1" fmla="*/ 0 h 1649"/>
                <a:gd name="T2" fmla="*/ 0 w 270"/>
                <a:gd name="T3" fmla="*/ 0 h 1649"/>
                <a:gd name="T4" fmla="*/ 270 w 270"/>
                <a:gd name="T5" fmla="*/ 0 h 1649"/>
                <a:gd name="T6" fmla="*/ 270 w 270"/>
                <a:gd name="T7" fmla="*/ 1649 h 1649"/>
                <a:gd name="T8" fmla="*/ 0 w 270"/>
                <a:gd name="T9" fmla="*/ 1649 h 1649"/>
                <a:gd name="T10" fmla="*/ 0 w 270"/>
                <a:gd name="T11" fmla="*/ 0 h 1649"/>
              </a:gdLst>
              <a:ahLst/>
              <a:cxnLst>
                <a:cxn ang="0">
                  <a:pos x="T0" y="T1"/>
                </a:cxn>
                <a:cxn ang="0">
                  <a:pos x="T2" y="T3"/>
                </a:cxn>
                <a:cxn ang="0">
                  <a:pos x="T4" y="T5"/>
                </a:cxn>
                <a:cxn ang="0">
                  <a:pos x="T6" y="T7"/>
                </a:cxn>
                <a:cxn ang="0">
                  <a:pos x="T8" y="T9"/>
                </a:cxn>
                <a:cxn ang="0">
                  <a:pos x="T10" y="T11"/>
                </a:cxn>
              </a:cxnLst>
              <a:rect l="0" t="0" r="r" b="b"/>
              <a:pathLst>
                <a:path w="270" h="1649">
                  <a:moveTo>
                    <a:pt x="0" y="0"/>
                  </a:moveTo>
                  <a:lnTo>
                    <a:pt x="0" y="0"/>
                  </a:lnTo>
                  <a:lnTo>
                    <a:pt x="270" y="0"/>
                  </a:lnTo>
                  <a:lnTo>
                    <a:pt x="270" y="1649"/>
                  </a:lnTo>
                  <a:lnTo>
                    <a:pt x="0" y="1649"/>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5" name="Freeform 24"/>
            <p:cNvSpPr>
              <a:spLocks noEditPoints="1"/>
            </p:cNvSpPr>
            <p:nvPr/>
          </p:nvSpPr>
          <p:spPr bwMode="auto">
            <a:xfrm>
              <a:off x="3227476" y="245166"/>
              <a:ext cx="447489" cy="423468"/>
            </a:xfrm>
            <a:custGeom>
              <a:avLst/>
              <a:gdLst>
                <a:gd name="T0" fmla="*/ 383 w 765"/>
                <a:gd name="T1" fmla="*/ 94 h 724"/>
                <a:gd name="T2" fmla="*/ 383 w 765"/>
                <a:gd name="T3" fmla="*/ 94 h 724"/>
                <a:gd name="T4" fmla="*/ 116 w 765"/>
                <a:gd name="T5" fmla="*/ 362 h 724"/>
                <a:gd name="T6" fmla="*/ 383 w 765"/>
                <a:gd name="T7" fmla="*/ 632 h 724"/>
                <a:gd name="T8" fmla="*/ 649 w 765"/>
                <a:gd name="T9" fmla="*/ 362 h 724"/>
                <a:gd name="T10" fmla="*/ 383 w 765"/>
                <a:gd name="T11" fmla="*/ 94 h 724"/>
                <a:gd name="T12" fmla="*/ 383 w 765"/>
                <a:gd name="T13" fmla="*/ 724 h 724"/>
                <a:gd name="T14" fmla="*/ 383 w 765"/>
                <a:gd name="T15" fmla="*/ 724 h 724"/>
                <a:gd name="T16" fmla="*/ 0 w 765"/>
                <a:gd name="T17" fmla="*/ 362 h 724"/>
                <a:gd name="T18" fmla="*/ 383 w 765"/>
                <a:gd name="T19" fmla="*/ 0 h 724"/>
                <a:gd name="T20" fmla="*/ 765 w 765"/>
                <a:gd name="T21" fmla="*/ 362 h 724"/>
                <a:gd name="T22" fmla="*/ 383 w 765"/>
                <a:gd name="T23"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724">
                  <a:moveTo>
                    <a:pt x="383" y="94"/>
                  </a:moveTo>
                  <a:cubicBezTo>
                    <a:pt x="383" y="94"/>
                    <a:pt x="383" y="94"/>
                    <a:pt x="383" y="94"/>
                  </a:cubicBezTo>
                  <a:cubicBezTo>
                    <a:pt x="232" y="94"/>
                    <a:pt x="116" y="209"/>
                    <a:pt x="116" y="362"/>
                  </a:cubicBezTo>
                  <a:cubicBezTo>
                    <a:pt x="116" y="515"/>
                    <a:pt x="232" y="632"/>
                    <a:pt x="383" y="632"/>
                  </a:cubicBezTo>
                  <a:cubicBezTo>
                    <a:pt x="535" y="632"/>
                    <a:pt x="649" y="515"/>
                    <a:pt x="649" y="362"/>
                  </a:cubicBezTo>
                  <a:cubicBezTo>
                    <a:pt x="649" y="209"/>
                    <a:pt x="535" y="94"/>
                    <a:pt x="383" y="94"/>
                  </a:cubicBezTo>
                  <a:close/>
                  <a:moveTo>
                    <a:pt x="383" y="724"/>
                  </a:moveTo>
                  <a:cubicBezTo>
                    <a:pt x="383" y="724"/>
                    <a:pt x="383" y="724"/>
                    <a:pt x="383" y="724"/>
                  </a:cubicBezTo>
                  <a:cubicBezTo>
                    <a:pt x="160" y="724"/>
                    <a:pt x="0" y="573"/>
                    <a:pt x="0" y="362"/>
                  </a:cubicBezTo>
                  <a:cubicBezTo>
                    <a:pt x="0" y="154"/>
                    <a:pt x="160" y="0"/>
                    <a:pt x="383" y="0"/>
                  </a:cubicBezTo>
                  <a:cubicBezTo>
                    <a:pt x="603" y="0"/>
                    <a:pt x="765" y="154"/>
                    <a:pt x="765" y="362"/>
                  </a:cubicBezTo>
                  <a:cubicBezTo>
                    <a:pt x="765" y="573"/>
                    <a:pt x="603" y="724"/>
                    <a:pt x="383" y="724"/>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6" name="Freeform 25"/>
            <p:cNvSpPr>
              <a:spLocks/>
            </p:cNvSpPr>
            <p:nvPr/>
          </p:nvSpPr>
          <p:spPr bwMode="auto">
            <a:xfrm>
              <a:off x="3753963" y="252596"/>
              <a:ext cx="373197" cy="413067"/>
            </a:xfrm>
            <a:custGeom>
              <a:avLst/>
              <a:gdLst>
                <a:gd name="T0" fmla="*/ 537 w 638"/>
                <a:gd name="T1" fmla="*/ 706 h 706"/>
                <a:gd name="T2" fmla="*/ 537 w 638"/>
                <a:gd name="T3" fmla="*/ 706 h 706"/>
                <a:gd name="T4" fmla="*/ 141 w 638"/>
                <a:gd name="T5" fmla="*/ 202 h 706"/>
                <a:gd name="T6" fmla="*/ 103 w 638"/>
                <a:gd name="T7" fmla="*/ 138 h 706"/>
                <a:gd name="T8" fmla="*/ 103 w 638"/>
                <a:gd name="T9" fmla="*/ 698 h 706"/>
                <a:gd name="T10" fmla="*/ 0 w 638"/>
                <a:gd name="T11" fmla="*/ 698 h 706"/>
                <a:gd name="T12" fmla="*/ 0 w 638"/>
                <a:gd name="T13" fmla="*/ 0 h 706"/>
                <a:gd name="T14" fmla="*/ 111 w 638"/>
                <a:gd name="T15" fmla="*/ 0 h 706"/>
                <a:gd name="T16" fmla="*/ 510 w 638"/>
                <a:gd name="T17" fmla="*/ 496 h 706"/>
                <a:gd name="T18" fmla="*/ 537 w 638"/>
                <a:gd name="T19" fmla="*/ 560 h 706"/>
                <a:gd name="T20" fmla="*/ 537 w 638"/>
                <a:gd name="T21" fmla="*/ 0 h 706"/>
                <a:gd name="T22" fmla="*/ 638 w 638"/>
                <a:gd name="T23" fmla="*/ 0 h 706"/>
                <a:gd name="T24" fmla="*/ 638 w 638"/>
                <a:gd name="T25" fmla="*/ 706 h 706"/>
                <a:gd name="T26" fmla="*/ 537 w 638"/>
                <a:gd name="T2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706">
                  <a:moveTo>
                    <a:pt x="537" y="706"/>
                  </a:moveTo>
                  <a:cubicBezTo>
                    <a:pt x="537" y="706"/>
                    <a:pt x="537" y="706"/>
                    <a:pt x="537" y="706"/>
                  </a:cubicBezTo>
                  <a:cubicBezTo>
                    <a:pt x="141" y="202"/>
                    <a:pt x="141" y="202"/>
                    <a:pt x="141" y="202"/>
                  </a:cubicBezTo>
                  <a:cubicBezTo>
                    <a:pt x="116" y="172"/>
                    <a:pt x="107" y="158"/>
                    <a:pt x="103" y="138"/>
                  </a:cubicBezTo>
                  <a:cubicBezTo>
                    <a:pt x="103" y="698"/>
                    <a:pt x="103" y="698"/>
                    <a:pt x="103" y="698"/>
                  </a:cubicBezTo>
                  <a:cubicBezTo>
                    <a:pt x="0" y="698"/>
                    <a:pt x="0" y="698"/>
                    <a:pt x="0" y="698"/>
                  </a:cubicBezTo>
                  <a:cubicBezTo>
                    <a:pt x="0" y="0"/>
                    <a:pt x="0" y="0"/>
                    <a:pt x="0" y="0"/>
                  </a:cubicBezTo>
                  <a:cubicBezTo>
                    <a:pt x="111" y="0"/>
                    <a:pt x="111" y="0"/>
                    <a:pt x="111" y="0"/>
                  </a:cubicBezTo>
                  <a:cubicBezTo>
                    <a:pt x="510" y="496"/>
                    <a:pt x="510" y="496"/>
                    <a:pt x="510" y="496"/>
                  </a:cubicBezTo>
                  <a:cubicBezTo>
                    <a:pt x="522" y="511"/>
                    <a:pt x="535" y="538"/>
                    <a:pt x="537" y="560"/>
                  </a:cubicBezTo>
                  <a:cubicBezTo>
                    <a:pt x="537" y="0"/>
                    <a:pt x="537" y="0"/>
                    <a:pt x="537" y="0"/>
                  </a:cubicBezTo>
                  <a:cubicBezTo>
                    <a:pt x="638" y="0"/>
                    <a:pt x="638" y="0"/>
                    <a:pt x="638" y="0"/>
                  </a:cubicBezTo>
                  <a:cubicBezTo>
                    <a:pt x="638" y="706"/>
                    <a:pt x="638" y="706"/>
                    <a:pt x="638" y="706"/>
                  </a:cubicBezTo>
                  <a:lnTo>
                    <a:pt x="537" y="706"/>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7" name="Freeform 26"/>
            <p:cNvSpPr>
              <a:spLocks/>
            </p:cNvSpPr>
            <p:nvPr/>
          </p:nvSpPr>
          <p:spPr bwMode="auto">
            <a:xfrm>
              <a:off x="-1493820" y="18574"/>
              <a:ext cx="1146583" cy="1228552"/>
            </a:xfrm>
            <a:custGeom>
              <a:avLst/>
              <a:gdLst>
                <a:gd name="T0" fmla="*/ 1176 w 1960"/>
                <a:gd name="T1" fmla="*/ 2098 h 2100"/>
                <a:gd name="T2" fmla="*/ 1176 w 1960"/>
                <a:gd name="T3" fmla="*/ 2098 h 2100"/>
                <a:gd name="T4" fmla="*/ 1134 w 1960"/>
                <a:gd name="T5" fmla="*/ 2085 h 2100"/>
                <a:gd name="T6" fmla="*/ 1094 w 1960"/>
                <a:gd name="T7" fmla="*/ 2013 h 2100"/>
                <a:gd name="T8" fmla="*/ 1094 w 1960"/>
                <a:gd name="T9" fmla="*/ 1075 h 2100"/>
                <a:gd name="T10" fmla="*/ 1138 w 1960"/>
                <a:gd name="T11" fmla="*/ 1002 h 2100"/>
                <a:gd name="T12" fmla="*/ 1505 w 1960"/>
                <a:gd name="T13" fmla="*/ 804 h 2100"/>
                <a:gd name="T14" fmla="*/ 1616 w 1960"/>
                <a:gd name="T15" fmla="*/ 838 h 2100"/>
                <a:gd name="T16" fmla="*/ 1583 w 1960"/>
                <a:gd name="T17" fmla="*/ 951 h 2100"/>
                <a:gd name="T18" fmla="*/ 1258 w 1960"/>
                <a:gd name="T19" fmla="*/ 1126 h 2100"/>
                <a:gd name="T20" fmla="*/ 1258 w 1960"/>
                <a:gd name="T21" fmla="*/ 1872 h 2100"/>
                <a:gd name="T22" fmla="*/ 1795 w 1960"/>
                <a:gd name="T23" fmla="*/ 1581 h 2100"/>
                <a:gd name="T24" fmla="*/ 1795 w 1960"/>
                <a:gd name="T25" fmla="*/ 647 h 2100"/>
                <a:gd name="T26" fmla="*/ 980 w 1960"/>
                <a:gd name="T27" fmla="*/ 181 h 2100"/>
                <a:gd name="T28" fmla="*/ 164 w 1960"/>
                <a:gd name="T29" fmla="*/ 647 h 2100"/>
                <a:gd name="T30" fmla="*/ 164 w 1960"/>
                <a:gd name="T31" fmla="*/ 1581 h 2100"/>
                <a:gd name="T32" fmla="*/ 700 w 1960"/>
                <a:gd name="T33" fmla="*/ 1872 h 2100"/>
                <a:gd name="T34" fmla="*/ 700 w 1960"/>
                <a:gd name="T35" fmla="*/ 1126 h 2100"/>
                <a:gd name="T36" fmla="*/ 377 w 1960"/>
                <a:gd name="T37" fmla="*/ 951 h 2100"/>
                <a:gd name="T38" fmla="*/ 344 w 1960"/>
                <a:gd name="T39" fmla="*/ 838 h 2100"/>
                <a:gd name="T40" fmla="*/ 455 w 1960"/>
                <a:gd name="T41" fmla="*/ 804 h 2100"/>
                <a:gd name="T42" fmla="*/ 822 w 1960"/>
                <a:gd name="T43" fmla="*/ 1002 h 2100"/>
                <a:gd name="T44" fmla="*/ 866 w 1960"/>
                <a:gd name="T45" fmla="*/ 1075 h 2100"/>
                <a:gd name="T46" fmla="*/ 866 w 1960"/>
                <a:gd name="T47" fmla="*/ 2013 h 2100"/>
                <a:gd name="T48" fmla="*/ 826 w 1960"/>
                <a:gd name="T49" fmla="*/ 2085 h 2100"/>
                <a:gd name="T50" fmla="*/ 744 w 1960"/>
                <a:gd name="T51" fmla="*/ 2087 h 2100"/>
                <a:gd name="T52" fmla="*/ 42 w 1960"/>
                <a:gd name="T53" fmla="*/ 1704 h 2100"/>
                <a:gd name="T54" fmla="*/ 0 w 1960"/>
                <a:gd name="T55" fmla="*/ 1632 h 2100"/>
                <a:gd name="T56" fmla="*/ 0 w 1960"/>
                <a:gd name="T57" fmla="*/ 598 h 2100"/>
                <a:gd name="T58" fmla="*/ 40 w 1960"/>
                <a:gd name="T59" fmla="*/ 526 h 2100"/>
                <a:gd name="T60" fmla="*/ 940 w 1960"/>
                <a:gd name="T61" fmla="*/ 13 h 2100"/>
                <a:gd name="T62" fmla="*/ 1020 w 1960"/>
                <a:gd name="T63" fmla="*/ 13 h 2100"/>
                <a:gd name="T64" fmla="*/ 1918 w 1960"/>
                <a:gd name="T65" fmla="*/ 526 h 2100"/>
                <a:gd name="T66" fmla="*/ 1960 w 1960"/>
                <a:gd name="T67" fmla="*/ 598 h 2100"/>
                <a:gd name="T68" fmla="*/ 1960 w 1960"/>
                <a:gd name="T69" fmla="*/ 1632 h 2100"/>
                <a:gd name="T70" fmla="*/ 1918 w 1960"/>
                <a:gd name="T71" fmla="*/ 1704 h 2100"/>
                <a:gd name="T72" fmla="*/ 1216 w 1960"/>
                <a:gd name="T73" fmla="*/ 2087 h 2100"/>
                <a:gd name="T74" fmla="*/ 1176 w 1960"/>
                <a:gd name="T75" fmla="*/ 2098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0" h="2100">
                  <a:moveTo>
                    <a:pt x="1176" y="2098"/>
                  </a:moveTo>
                  <a:cubicBezTo>
                    <a:pt x="1176" y="2098"/>
                    <a:pt x="1176" y="2098"/>
                    <a:pt x="1176" y="2098"/>
                  </a:cubicBezTo>
                  <a:cubicBezTo>
                    <a:pt x="1161" y="2098"/>
                    <a:pt x="1146" y="2094"/>
                    <a:pt x="1134" y="2085"/>
                  </a:cubicBezTo>
                  <a:cubicBezTo>
                    <a:pt x="1108" y="2070"/>
                    <a:pt x="1094" y="2043"/>
                    <a:pt x="1094" y="2013"/>
                  </a:cubicBezTo>
                  <a:cubicBezTo>
                    <a:pt x="1094" y="1075"/>
                    <a:pt x="1094" y="1075"/>
                    <a:pt x="1094" y="1075"/>
                  </a:cubicBezTo>
                  <a:cubicBezTo>
                    <a:pt x="1094" y="1045"/>
                    <a:pt x="1111" y="1017"/>
                    <a:pt x="1138" y="1002"/>
                  </a:cubicBezTo>
                  <a:cubicBezTo>
                    <a:pt x="1505" y="804"/>
                    <a:pt x="1505" y="804"/>
                    <a:pt x="1505" y="804"/>
                  </a:cubicBezTo>
                  <a:cubicBezTo>
                    <a:pt x="1545" y="783"/>
                    <a:pt x="1595" y="798"/>
                    <a:pt x="1616" y="838"/>
                  </a:cubicBezTo>
                  <a:cubicBezTo>
                    <a:pt x="1637" y="879"/>
                    <a:pt x="1623" y="930"/>
                    <a:pt x="1583" y="951"/>
                  </a:cubicBezTo>
                  <a:cubicBezTo>
                    <a:pt x="1258" y="1126"/>
                    <a:pt x="1258" y="1126"/>
                    <a:pt x="1258" y="1126"/>
                  </a:cubicBezTo>
                  <a:cubicBezTo>
                    <a:pt x="1258" y="1872"/>
                    <a:pt x="1258" y="1872"/>
                    <a:pt x="1258" y="1872"/>
                  </a:cubicBezTo>
                  <a:cubicBezTo>
                    <a:pt x="1795" y="1581"/>
                    <a:pt x="1795" y="1581"/>
                    <a:pt x="1795" y="1581"/>
                  </a:cubicBezTo>
                  <a:cubicBezTo>
                    <a:pt x="1795" y="647"/>
                    <a:pt x="1795" y="647"/>
                    <a:pt x="1795" y="647"/>
                  </a:cubicBezTo>
                  <a:cubicBezTo>
                    <a:pt x="980" y="181"/>
                    <a:pt x="980" y="181"/>
                    <a:pt x="980" y="181"/>
                  </a:cubicBezTo>
                  <a:cubicBezTo>
                    <a:pt x="164" y="647"/>
                    <a:pt x="164" y="647"/>
                    <a:pt x="164" y="647"/>
                  </a:cubicBezTo>
                  <a:cubicBezTo>
                    <a:pt x="164" y="1581"/>
                    <a:pt x="164" y="1581"/>
                    <a:pt x="164" y="1581"/>
                  </a:cubicBezTo>
                  <a:cubicBezTo>
                    <a:pt x="700" y="1872"/>
                    <a:pt x="700" y="1872"/>
                    <a:pt x="700" y="1872"/>
                  </a:cubicBezTo>
                  <a:cubicBezTo>
                    <a:pt x="700" y="1126"/>
                    <a:pt x="700" y="1126"/>
                    <a:pt x="700" y="1126"/>
                  </a:cubicBezTo>
                  <a:cubicBezTo>
                    <a:pt x="377" y="951"/>
                    <a:pt x="377" y="951"/>
                    <a:pt x="377" y="951"/>
                  </a:cubicBezTo>
                  <a:cubicBezTo>
                    <a:pt x="337" y="930"/>
                    <a:pt x="322" y="879"/>
                    <a:pt x="344" y="838"/>
                  </a:cubicBezTo>
                  <a:cubicBezTo>
                    <a:pt x="365" y="798"/>
                    <a:pt x="415" y="783"/>
                    <a:pt x="455" y="804"/>
                  </a:cubicBezTo>
                  <a:cubicBezTo>
                    <a:pt x="822" y="1002"/>
                    <a:pt x="822" y="1002"/>
                    <a:pt x="822" y="1002"/>
                  </a:cubicBezTo>
                  <a:cubicBezTo>
                    <a:pt x="849" y="1017"/>
                    <a:pt x="866" y="1045"/>
                    <a:pt x="866" y="1075"/>
                  </a:cubicBezTo>
                  <a:cubicBezTo>
                    <a:pt x="866" y="2013"/>
                    <a:pt x="866" y="2013"/>
                    <a:pt x="866" y="2013"/>
                  </a:cubicBezTo>
                  <a:cubicBezTo>
                    <a:pt x="866" y="2043"/>
                    <a:pt x="851" y="2070"/>
                    <a:pt x="826" y="2085"/>
                  </a:cubicBezTo>
                  <a:cubicBezTo>
                    <a:pt x="801" y="2100"/>
                    <a:pt x="769" y="2100"/>
                    <a:pt x="744" y="2087"/>
                  </a:cubicBezTo>
                  <a:cubicBezTo>
                    <a:pt x="42" y="1704"/>
                    <a:pt x="42" y="1704"/>
                    <a:pt x="42" y="1704"/>
                  </a:cubicBezTo>
                  <a:cubicBezTo>
                    <a:pt x="15" y="1689"/>
                    <a:pt x="0" y="1662"/>
                    <a:pt x="0" y="1632"/>
                  </a:cubicBezTo>
                  <a:cubicBezTo>
                    <a:pt x="0" y="598"/>
                    <a:pt x="0" y="598"/>
                    <a:pt x="0" y="598"/>
                  </a:cubicBezTo>
                  <a:cubicBezTo>
                    <a:pt x="0" y="568"/>
                    <a:pt x="15" y="541"/>
                    <a:pt x="40" y="526"/>
                  </a:cubicBezTo>
                  <a:cubicBezTo>
                    <a:pt x="940" y="13"/>
                    <a:pt x="940" y="13"/>
                    <a:pt x="940" y="13"/>
                  </a:cubicBezTo>
                  <a:cubicBezTo>
                    <a:pt x="965" y="0"/>
                    <a:pt x="995" y="0"/>
                    <a:pt x="1020" y="13"/>
                  </a:cubicBezTo>
                  <a:cubicBezTo>
                    <a:pt x="1918" y="526"/>
                    <a:pt x="1918" y="526"/>
                    <a:pt x="1918" y="526"/>
                  </a:cubicBezTo>
                  <a:cubicBezTo>
                    <a:pt x="1945" y="541"/>
                    <a:pt x="1960" y="568"/>
                    <a:pt x="1960" y="598"/>
                  </a:cubicBezTo>
                  <a:cubicBezTo>
                    <a:pt x="1960" y="1632"/>
                    <a:pt x="1960" y="1632"/>
                    <a:pt x="1960" y="1632"/>
                  </a:cubicBezTo>
                  <a:cubicBezTo>
                    <a:pt x="1960" y="1662"/>
                    <a:pt x="1943" y="1689"/>
                    <a:pt x="1918" y="1704"/>
                  </a:cubicBezTo>
                  <a:cubicBezTo>
                    <a:pt x="1216" y="2087"/>
                    <a:pt x="1216" y="2087"/>
                    <a:pt x="1216" y="2087"/>
                  </a:cubicBezTo>
                  <a:cubicBezTo>
                    <a:pt x="1203" y="2094"/>
                    <a:pt x="1189" y="2098"/>
                    <a:pt x="1176" y="2098"/>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7AB843"/>
                </a:solidFill>
              </a:endParaRPr>
            </a:p>
          </p:txBody>
        </p:sp>
        <p:sp>
          <p:nvSpPr>
            <p:cNvPr id="78" name="Freeform 27"/>
            <p:cNvSpPr>
              <a:spLocks noEditPoints="1"/>
            </p:cNvSpPr>
            <p:nvPr/>
          </p:nvSpPr>
          <p:spPr bwMode="auto">
            <a:xfrm>
              <a:off x="1968712" y="872691"/>
              <a:ext cx="92370" cy="90637"/>
            </a:xfrm>
            <a:custGeom>
              <a:avLst/>
              <a:gdLst>
                <a:gd name="T0" fmla="*/ 68 w 158"/>
                <a:gd name="T1" fmla="*/ 74 h 155"/>
                <a:gd name="T2" fmla="*/ 68 w 158"/>
                <a:gd name="T3" fmla="*/ 74 h 155"/>
                <a:gd name="T4" fmla="*/ 76 w 158"/>
                <a:gd name="T5" fmla="*/ 74 h 155"/>
                <a:gd name="T6" fmla="*/ 93 w 158"/>
                <a:gd name="T7" fmla="*/ 63 h 155"/>
                <a:gd name="T8" fmla="*/ 78 w 158"/>
                <a:gd name="T9" fmla="*/ 51 h 155"/>
                <a:gd name="T10" fmla="*/ 68 w 158"/>
                <a:gd name="T11" fmla="*/ 53 h 155"/>
                <a:gd name="T12" fmla="*/ 68 w 158"/>
                <a:gd name="T13" fmla="*/ 74 h 155"/>
                <a:gd name="T14" fmla="*/ 68 w 158"/>
                <a:gd name="T15" fmla="*/ 119 h 155"/>
                <a:gd name="T16" fmla="*/ 68 w 158"/>
                <a:gd name="T17" fmla="*/ 119 h 155"/>
                <a:gd name="T18" fmla="*/ 49 w 158"/>
                <a:gd name="T19" fmla="*/ 119 h 155"/>
                <a:gd name="T20" fmla="*/ 49 w 158"/>
                <a:gd name="T21" fmla="*/ 40 h 155"/>
                <a:gd name="T22" fmla="*/ 78 w 158"/>
                <a:gd name="T23" fmla="*/ 38 h 155"/>
                <a:gd name="T24" fmla="*/ 106 w 158"/>
                <a:gd name="T25" fmla="*/ 44 h 155"/>
                <a:gd name="T26" fmla="*/ 112 w 158"/>
                <a:gd name="T27" fmla="*/ 61 h 155"/>
                <a:gd name="T28" fmla="*/ 97 w 158"/>
                <a:gd name="T29" fmla="*/ 78 h 155"/>
                <a:gd name="T30" fmla="*/ 97 w 158"/>
                <a:gd name="T31" fmla="*/ 80 h 155"/>
                <a:gd name="T32" fmla="*/ 110 w 158"/>
                <a:gd name="T33" fmla="*/ 100 h 155"/>
                <a:gd name="T34" fmla="*/ 116 w 158"/>
                <a:gd name="T35" fmla="*/ 119 h 155"/>
                <a:gd name="T36" fmla="*/ 97 w 158"/>
                <a:gd name="T37" fmla="*/ 119 h 155"/>
                <a:gd name="T38" fmla="*/ 91 w 158"/>
                <a:gd name="T39" fmla="*/ 100 h 155"/>
                <a:gd name="T40" fmla="*/ 76 w 158"/>
                <a:gd name="T41" fmla="*/ 87 h 155"/>
                <a:gd name="T42" fmla="*/ 68 w 158"/>
                <a:gd name="T43" fmla="*/ 87 h 155"/>
                <a:gd name="T44" fmla="*/ 68 w 158"/>
                <a:gd name="T45" fmla="*/ 119 h 155"/>
                <a:gd name="T46" fmla="*/ 19 w 158"/>
                <a:gd name="T47" fmla="*/ 78 h 155"/>
                <a:gd name="T48" fmla="*/ 19 w 158"/>
                <a:gd name="T49" fmla="*/ 78 h 155"/>
                <a:gd name="T50" fmla="*/ 80 w 158"/>
                <a:gd name="T51" fmla="*/ 140 h 155"/>
                <a:gd name="T52" fmla="*/ 137 w 158"/>
                <a:gd name="T53" fmla="*/ 78 h 155"/>
                <a:gd name="T54" fmla="*/ 78 w 158"/>
                <a:gd name="T55" fmla="*/ 17 h 155"/>
                <a:gd name="T56" fmla="*/ 19 w 158"/>
                <a:gd name="T57" fmla="*/ 78 h 155"/>
                <a:gd name="T58" fmla="*/ 158 w 158"/>
                <a:gd name="T59" fmla="*/ 78 h 155"/>
                <a:gd name="T60" fmla="*/ 158 w 158"/>
                <a:gd name="T61" fmla="*/ 78 h 155"/>
                <a:gd name="T62" fmla="*/ 78 w 158"/>
                <a:gd name="T63" fmla="*/ 155 h 155"/>
                <a:gd name="T64" fmla="*/ 0 w 158"/>
                <a:gd name="T65" fmla="*/ 78 h 155"/>
                <a:gd name="T66" fmla="*/ 80 w 158"/>
                <a:gd name="T67" fmla="*/ 0 h 155"/>
                <a:gd name="T68" fmla="*/ 158 w 158"/>
                <a:gd name="T69" fmla="*/ 7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5">
                  <a:moveTo>
                    <a:pt x="68" y="74"/>
                  </a:moveTo>
                  <a:cubicBezTo>
                    <a:pt x="68" y="74"/>
                    <a:pt x="68" y="74"/>
                    <a:pt x="68" y="74"/>
                  </a:cubicBezTo>
                  <a:cubicBezTo>
                    <a:pt x="76" y="74"/>
                    <a:pt x="76" y="74"/>
                    <a:pt x="76" y="74"/>
                  </a:cubicBezTo>
                  <a:cubicBezTo>
                    <a:pt x="87" y="74"/>
                    <a:pt x="93" y="72"/>
                    <a:pt x="93" y="63"/>
                  </a:cubicBezTo>
                  <a:cubicBezTo>
                    <a:pt x="93" y="57"/>
                    <a:pt x="89" y="51"/>
                    <a:pt x="78" y="51"/>
                  </a:cubicBezTo>
                  <a:cubicBezTo>
                    <a:pt x="72" y="51"/>
                    <a:pt x="70" y="53"/>
                    <a:pt x="68" y="53"/>
                  </a:cubicBezTo>
                  <a:lnTo>
                    <a:pt x="68" y="74"/>
                  </a:lnTo>
                  <a:close/>
                  <a:moveTo>
                    <a:pt x="68" y="119"/>
                  </a:moveTo>
                  <a:cubicBezTo>
                    <a:pt x="68" y="119"/>
                    <a:pt x="68" y="119"/>
                    <a:pt x="68" y="119"/>
                  </a:cubicBezTo>
                  <a:cubicBezTo>
                    <a:pt x="49" y="119"/>
                    <a:pt x="49" y="119"/>
                    <a:pt x="49" y="119"/>
                  </a:cubicBezTo>
                  <a:cubicBezTo>
                    <a:pt x="49" y="40"/>
                    <a:pt x="49" y="40"/>
                    <a:pt x="49" y="40"/>
                  </a:cubicBezTo>
                  <a:cubicBezTo>
                    <a:pt x="57" y="40"/>
                    <a:pt x="66" y="38"/>
                    <a:pt x="78" y="38"/>
                  </a:cubicBezTo>
                  <a:cubicBezTo>
                    <a:pt x="93" y="38"/>
                    <a:pt x="99" y="40"/>
                    <a:pt x="106" y="44"/>
                  </a:cubicBezTo>
                  <a:cubicBezTo>
                    <a:pt x="110" y="49"/>
                    <a:pt x="112" y="53"/>
                    <a:pt x="112" y="61"/>
                  </a:cubicBezTo>
                  <a:cubicBezTo>
                    <a:pt x="112" y="70"/>
                    <a:pt x="106" y="76"/>
                    <a:pt x="97" y="78"/>
                  </a:cubicBezTo>
                  <a:cubicBezTo>
                    <a:pt x="97" y="80"/>
                    <a:pt x="97" y="80"/>
                    <a:pt x="97" y="80"/>
                  </a:cubicBezTo>
                  <a:cubicBezTo>
                    <a:pt x="104" y="83"/>
                    <a:pt x="108" y="89"/>
                    <a:pt x="110" y="100"/>
                  </a:cubicBezTo>
                  <a:cubicBezTo>
                    <a:pt x="112" y="110"/>
                    <a:pt x="114" y="115"/>
                    <a:pt x="116" y="119"/>
                  </a:cubicBezTo>
                  <a:cubicBezTo>
                    <a:pt x="97" y="119"/>
                    <a:pt x="97" y="119"/>
                    <a:pt x="97" y="119"/>
                  </a:cubicBezTo>
                  <a:cubicBezTo>
                    <a:pt x="95" y="115"/>
                    <a:pt x="93" y="108"/>
                    <a:pt x="91" y="100"/>
                  </a:cubicBezTo>
                  <a:cubicBezTo>
                    <a:pt x="91" y="91"/>
                    <a:pt x="85" y="87"/>
                    <a:pt x="76" y="87"/>
                  </a:cubicBezTo>
                  <a:cubicBezTo>
                    <a:pt x="68" y="87"/>
                    <a:pt x="68" y="87"/>
                    <a:pt x="68" y="87"/>
                  </a:cubicBezTo>
                  <a:lnTo>
                    <a:pt x="68" y="119"/>
                  </a:lnTo>
                  <a:close/>
                  <a:moveTo>
                    <a:pt x="19" y="78"/>
                  </a:moveTo>
                  <a:cubicBezTo>
                    <a:pt x="19" y="78"/>
                    <a:pt x="19" y="78"/>
                    <a:pt x="19" y="78"/>
                  </a:cubicBezTo>
                  <a:cubicBezTo>
                    <a:pt x="19" y="112"/>
                    <a:pt x="47" y="140"/>
                    <a:pt x="80" y="140"/>
                  </a:cubicBezTo>
                  <a:cubicBezTo>
                    <a:pt x="112" y="140"/>
                    <a:pt x="137" y="112"/>
                    <a:pt x="137" y="78"/>
                  </a:cubicBezTo>
                  <a:cubicBezTo>
                    <a:pt x="137" y="44"/>
                    <a:pt x="112" y="17"/>
                    <a:pt x="78" y="17"/>
                  </a:cubicBezTo>
                  <a:cubicBezTo>
                    <a:pt x="47" y="17"/>
                    <a:pt x="19" y="44"/>
                    <a:pt x="19" y="78"/>
                  </a:cubicBezTo>
                  <a:close/>
                  <a:moveTo>
                    <a:pt x="158" y="78"/>
                  </a:moveTo>
                  <a:cubicBezTo>
                    <a:pt x="158" y="78"/>
                    <a:pt x="158" y="78"/>
                    <a:pt x="158" y="78"/>
                  </a:cubicBezTo>
                  <a:cubicBezTo>
                    <a:pt x="158" y="121"/>
                    <a:pt x="123" y="155"/>
                    <a:pt x="78" y="155"/>
                  </a:cubicBezTo>
                  <a:cubicBezTo>
                    <a:pt x="36" y="155"/>
                    <a:pt x="0" y="121"/>
                    <a:pt x="0" y="78"/>
                  </a:cubicBezTo>
                  <a:cubicBezTo>
                    <a:pt x="0" y="34"/>
                    <a:pt x="36" y="0"/>
                    <a:pt x="80" y="0"/>
                  </a:cubicBezTo>
                  <a:cubicBezTo>
                    <a:pt x="123" y="0"/>
                    <a:pt x="158" y="34"/>
                    <a:pt x="15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grpSp>
      <p:sp>
        <p:nvSpPr>
          <p:cNvPr id="79" name="Hexagon 78"/>
          <p:cNvSpPr/>
          <p:nvPr userDrawn="1"/>
        </p:nvSpPr>
        <p:spPr>
          <a:xfrm>
            <a:off x="1385377" y="2589463"/>
            <a:ext cx="757506" cy="658176"/>
          </a:xfrm>
          <a:prstGeom prst="hexagon">
            <a:avLst>
              <a:gd name="adj" fmla="val 28300"/>
              <a:gd name="vf" fmla="val 115470"/>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0" name="Hexagon 79"/>
          <p:cNvSpPr/>
          <p:nvPr userDrawn="1"/>
        </p:nvSpPr>
        <p:spPr>
          <a:xfrm>
            <a:off x="1382202" y="3326906"/>
            <a:ext cx="757506" cy="658176"/>
          </a:xfrm>
          <a:prstGeom prst="hexagon">
            <a:avLst>
              <a:gd name="adj" fmla="val 28300"/>
              <a:gd name="vf" fmla="val 11547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1" name="Hexagon 80"/>
          <p:cNvSpPr/>
          <p:nvPr userDrawn="1"/>
        </p:nvSpPr>
        <p:spPr>
          <a:xfrm>
            <a:off x="2032996" y="3708328"/>
            <a:ext cx="757506" cy="658176"/>
          </a:xfrm>
          <a:prstGeom prst="hexagon">
            <a:avLst>
              <a:gd name="adj" fmla="val 28300"/>
              <a:gd name="vf" fmla="val 115470"/>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2" name="Hexagon 81"/>
          <p:cNvSpPr/>
          <p:nvPr userDrawn="1"/>
        </p:nvSpPr>
        <p:spPr>
          <a:xfrm>
            <a:off x="734584" y="2208041"/>
            <a:ext cx="757506" cy="658176"/>
          </a:xfrm>
          <a:prstGeom prst="hexagon">
            <a:avLst>
              <a:gd name="adj" fmla="val 28300"/>
              <a:gd name="vf" fmla="val 115470"/>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3" name="Hexagon 82"/>
          <p:cNvSpPr/>
          <p:nvPr userDrawn="1"/>
        </p:nvSpPr>
        <p:spPr>
          <a:xfrm>
            <a:off x="734584" y="1470598"/>
            <a:ext cx="757506" cy="658176"/>
          </a:xfrm>
          <a:prstGeom prst="hexagon">
            <a:avLst>
              <a:gd name="adj" fmla="val 28300"/>
              <a:gd name="vf" fmla="val 11547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4" name="Hexagon 83"/>
          <p:cNvSpPr/>
          <p:nvPr userDrawn="1"/>
        </p:nvSpPr>
        <p:spPr>
          <a:xfrm>
            <a:off x="83791" y="1845673"/>
            <a:ext cx="757506" cy="658176"/>
          </a:xfrm>
          <a:prstGeom prst="hexagon">
            <a:avLst>
              <a:gd name="adj" fmla="val 28300"/>
              <a:gd name="vf" fmla="val 11547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5" name="Hexagon 84"/>
          <p:cNvSpPr/>
          <p:nvPr userDrawn="1"/>
        </p:nvSpPr>
        <p:spPr>
          <a:xfrm>
            <a:off x="2023471" y="4442596"/>
            <a:ext cx="757506" cy="658176"/>
          </a:xfrm>
          <a:prstGeom prst="hexagon">
            <a:avLst>
              <a:gd name="adj" fmla="val 28300"/>
              <a:gd name="vf" fmla="val 11547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pic>
        <p:nvPicPr>
          <p:cNvPr id="86" name="Picture 8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4" y="-1703536"/>
            <a:ext cx="9119681" cy="6858000"/>
          </a:xfrm>
          <a:prstGeom prst="rect">
            <a:avLst/>
          </a:prstGeom>
        </p:spPr>
      </p:pic>
      <p:pic>
        <p:nvPicPr>
          <p:cNvPr id="87" name="Picture 8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3280" y="3444693"/>
            <a:ext cx="374400" cy="432696"/>
          </a:xfrm>
          <a:prstGeom prst="rect">
            <a:avLst/>
          </a:prstGeom>
        </p:spPr>
      </p:pic>
      <p:pic>
        <p:nvPicPr>
          <p:cNvPr id="88" name="Picture 8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3638" y="2712926"/>
            <a:ext cx="147109" cy="417600"/>
          </a:xfrm>
          <a:prstGeom prst="rect">
            <a:avLst/>
          </a:prstGeom>
        </p:spPr>
      </p:pic>
      <p:pic>
        <p:nvPicPr>
          <p:cNvPr id="89" name="Picture 8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16499" y="3851561"/>
            <a:ext cx="171450" cy="371709"/>
          </a:xfrm>
          <a:prstGeom prst="rect">
            <a:avLst/>
          </a:prstGeom>
        </p:spPr>
      </p:pic>
      <p:pic>
        <p:nvPicPr>
          <p:cNvPr id="90" name="Picture 8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6008" y="2292464"/>
            <a:ext cx="233349" cy="421200"/>
          </a:xfrm>
          <a:prstGeom prst="rect">
            <a:avLst/>
          </a:prstGeom>
        </p:spPr>
      </p:pic>
      <p:sp>
        <p:nvSpPr>
          <p:cNvPr id="91" name="shpPlaceholderTitle"/>
          <p:cNvSpPr>
            <a:spLocks noGrp="1" noChangeArrowheads="1"/>
          </p:cNvSpPr>
          <p:nvPr>
            <p:ph type="ctrTitle" hasCustomPrompt="1"/>
          </p:nvPr>
        </p:nvSpPr>
        <p:spPr>
          <a:xfrm>
            <a:off x="388808" y="340200"/>
            <a:ext cx="5783299" cy="400110"/>
          </a:xfrm>
        </p:spPr>
        <p:txBody>
          <a:bodyPr>
            <a:spAutoFit/>
          </a:bodyPr>
          <a:lstStyle>
            <a:lvl1pPr>
              <a:defRPr sz="2600" cap="none" baseline="0">
                <a:solidFill>
                  <a:schemeClr val="bg1"/>
                </a:solidFill>
                <a:uFillTx/>
              </a:defRPr>
            </a:lvl1pPr>
          </a:lstStyle>
          <a:p>
            <a:pPr lvl="0"/>
            <a:r>
              <a:rPr lang="fr-CH" noProof="0" dirty="0">
                <a:uFillTx/>
              </a:rPr>
              <a:t>Click to </a:t>
            </a:r>
            <a:r>
              <a:rPr lang="fr-CH" noProof="0" dirty="0" err="1">
                <a:uFillTx/>
              </a:rPr>
              <a:t>edit</a:t>
            </a:r>
            <a:r>
              <a:rPr lang="fr-CH" noProof="0" dirty="0">
                <a:uFillTx/>
              </a:rPr>
              <a:t> </a:t>
            </a:r>
            <a:r>
              <a:rPr lang="fr-CH" noProof="0" dirty="0" err="1">
                <a:uFillTx/>
              </a:rPr>
              <a:t>title</a:t>
            </a:r>
            <a:endParaRPr lang="fr-CH" noProof="0" dirty="0">
              <a:uFillTx/>
            </a:endParaRPr>
          </a:p>
        </p:txBody>
      </p:sp>
    </p:spTree>
    <p:extLst>
      <p:ext uri="{BB962C8B-B14F-4D97-AF65-F5344CB8AC3E}">
        <p14:creationId xmlns:p14="http://schemas.microsoft.com/office/powerpoint/2010/main" val="738496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l Section Page">
    <p:spTree>
      <p:nvGrpSpPr>
        <p:cNvPr id="1" name=""/>
        <p:cNvGrpSpPr/>
        <p:nvPr/>
      </p:nvGrpSpPr>
      <p:grpSpPr>
        <a:xfrm>
          <a:off x="0" y="0"/>
          <a:ext cx="0" cy="0"/>
          <a:chOff x="0" y="0"/>
          <a:chExt cx="0" cy="0"/>
        </a:xfrm>
      </p:grpSpPr>
      <p:sp>
        <p:nvSpPr>
          <p:cNvPr id="94230" name="shpPlaceholderTitle"/>
          <p:cNvSpPr>
            <a:spLocks noGrp="1" noChangeArrowheads="1"/>
          </p:cNvSpPr>
          <p:nvPr>
            <p:ph type="ctrTitle" hasCustomPrompt="1"/>
          </p:nvPr>
        </p:nvSpPr>
        <p:spPr>
          <a:xfrm>
            <a:off x="388808" y="340200"/>
            <a:ext cx="5783299" cy="400110"/>
          </a:xfrm>
        </p:spPr>
        <p:txBody>
          <a:bodyPr>
            <a:spAutoFit/>
          </a:bodyPr>
          <a:lstStyle>
            <a:lvl1pPr>
              <a:defRPr sz="2600" cap="none" baseline="0">
                <a:solidFill>
                  <a:schemeClr val="bg1"/>
                </a:solidFill>
                <a:uFillTx/>
              </a:defRPr>
            </a:lvl1pPr>
          </a:lstStyle>
          <a:p>
            <a:pPr lvl="0"/>
            <a:r>
              <a:rPr lang="fr-CH" noProof="0" dirty="0">
                <a:uFillTx/>
              </a:rPr>
              <a:t>Click to </a:t>
            </a:r>
            <a:r>
              <a:rPr lang="fr-CH" noProof="0" dirty="0" err="1">
                <a:uFillTx/>
              </a:rPr>
              <a:t>edit</a:t>
            </a:r>
            <a:r>
              <a:rPr lang="fr-CH" noProof="0" dirty="0">
                <a:uFillTx/>
              </a:rPr>
              <a:t> </a:t>
            </a:r>
            <a:r>
              <a:rPr lang="fr-CH" noProof="0" dirty="0" err="1">
                <a:uFillTx/>
              </a:rPr>
              <a:t>title</a:t>
            </a:r>
            <a:endParaRPr lang="fr-CH" noProof="0" dirty="0">
              <a:uFillTx/>
            </a:endParaRPr>
          </a:p>
        </p:txBody>
      </p:sp>
      <p:grpSp>
        <p:nvGrpSpPr>
          <p:cNvPr id="94270" name="shpGridNormal" hidden="1"/>
          <p:cNvGrpSpPr/>
          <p:nvPr userDrawn="1"/>
        </p:nvGrpSpPr>
        <p:grpSpPr>
          <a:xfrm>
            <a:off x="397127" y="385764"/>
            <a:ext cx="8354157" cy="4323160"/>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fr-CH" sz="2400" dirty="0">
                <a:solidFill>
                  <a:srgbClr val="000000"/>
                </a:solidFill>
              </a:endParaRPr>
            </a:p>
          </p:txBody>
        </p:sp>
      </p:grpSp>
      <p:grpSp>
        <p:nvGrpSpPr>
          <p:cNvPr id="56" name="Group 55"/>
          <p:cNvGrpSpPr>
            <a:grpSpLocks noChangeAspect="1"/>
          </p:cNvGrpSpPr>
          <p:nvPr userDrawn="1"/>
        </p:nvGrpSpPr>
        <p:grpSpPr>
          <a:xfrm>
            <a:off x="7499435" y="4629432"/>
            <a:ext cx="1432981" cy="313200"/>
            <a:chOff x="-1493820" y="18574"/>
            <a:chExt cx="5620980" cy="1228552"/>
          </a:xfrm>
          <a:solidFill>
            <a:schemeClr val="bg1"/>
          </a:solidFill>
        </p:grpSpPr>
        <p:sp>
          <p:nvSpPr>
            <p:cNvPr id="59" name="Freeform 8"/>
            <p:cNvSpPr>
              <a:spLocks/>
            </p:cNvSpPr>
            <p:nvPr/>
          </p:nvSpPr>
          <p:spPr bwMode="auto">
            <a:xfrm>
              <a:off x="-50067" y="885073"/>
              <a:ext cx="262501" cy="235012"/>
            </a:xfrm>
            <a:custGeom>
              <a:avLst/>
              <a:gdLst>
                <a:gd name="T0" fmla="*/ 383 w 449"/>
                <a:gd name="T1" fmla="*/ 402 h 402"/>
                <a:gd name="T2" fmla="*/ 383 w 449"/>
                <a:gd name="T3" fmla="*/ 402 h 402"/>
                <a:gd name="T4" fmla="*/ 383 w 449"/>
                <a:gd name="T5" fmla="*/ 83 h 402"/>
                <a:gd name="T6" fmla="*/ 368 w 449"/>
                <a:gd name="T7" fmla="*/ 130 h 402"/>
                <a:gd name="T8" fmla="*/ 244 w 449"/>
                <a:gd name="T9" fmla="*/ 402 h 402"/>
                <a:gd name="T10" fmla="*/ 194 w 449"/>
                <a:gd name="T11" fmla="*/ 402 h 402"/>
                <a:gd name="T12" fmla="*/ 82 w 449"/>
                <a:gd name="T13" fmla="*/ 147 h 402"/>
                <a:gd name="T14" fmla="*/ 65 w 449"/>
                <a:gd name="T15" fmla="*/ 94 h 402"/>
                <a:gd name="T16" fmla="*/ 65 w 449"/>
                <a:gd name="T17" fmla="*/ 402 h 402"/>
                <a:gd name="T18" fmla="*/ 0 w 449"/>
                <a:gd name="T19" fmla="*/ 402 h 402"/>
                <a:gd name="T20" fmla="*/ 0 w 449"/>
                <a:gd name="T21" fmla="*/ 0 h 402"/>
                <a:gd name="T22" fmla="*/ 82 w 449"/>
                <a:gd name="T23" fmla="*/ 0 h 402"/>
                <a:gd name="T24" fmla="*/ 215 w 449"/>
                <a:gd name="T25" fmla="*/ 298 h 402"/>
                <a:gd name="T26" fmla="*/ 221 w 449"/>
                <a:gd name="T27" fmla="*/ 330 h 402"/>
                <a:gd name="T28" fmla="*/ 229 w 449"/>
                <a:gd name="T29" fmla="*/ 298 h 402"/>
                <a:gd name="T30" fmla="*/ 366 w 449"/>
                <a:gd name="T31" fmla="*/ 0 h 402"/>
                <a:gd name="T32" fmla="*/ 449 w 449"/>
                <a:gd name="T33" fmla="*/ 0 h 402"/>
                <a:gd name="T34" fmla="*/ 449 w 449"/>
                <a:gd name="T35" fmla="*/ 402 h 402"/>
                <a:gd name="T36" fmla="*/ 383 w 449"/>
                <a:gd name="T3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9" h="402">
                  <a:moveTo>
                    <a:pt x="383" y="402"/>
                  </a:moveTo>
                  <a:cubicBezTo>
                    <a:pt x="383" y="402"/>
                    <a:pt x="383" y="402"/>
                    <a:pt x="383" y="402"/>
                  </a:cubicBezTo>
                  <a:cubicBezTo>
                    <a:pt x="383" y="83"/>
                    <a:pt x="383" y="83"/>
                    <a:pt x="383" y="83"/>
                  </a:cubicBezTo>
                  <a:cubicBezTo>
                    <a:pt x="379" y="102"/>
                    <a:pt x="377" y="108"/>
                    <a:pt x="368" y="130"/>
                  </a:cubicBezTo>
                  <a:cubicBezTo>
                    <a:pt x="244" y="402"/>
                    <a:pt x="244" y="402"/>
                    <a:pt x="244" y="402"/>
                  </a:cubicBezTo>
                  <a:cubicBezTo>
                    <a:pt x="194" y="402"/>
                    <a:pt x="194" y="402"/>
                    <a:pt x="194" y="402"/>
                  </a:cubicBezTo>
                  <a:cubicBezTo>
                    <a:pt x="82" y="147"/>
                    <a:pt x="82" y="147"/>
                    <a:pt x="82" y="147"/>
                  </a:cubicBezTo>
                  <a:cubicBezTo>
                    <a:pt x="71" y="123"/>
                    <a:pt x="67" y="115"/>
                    <a:pt x="65" y="94"/>
                  </a:cubicBezTo>
                  <a:cubicBezTo>
                    <a:pt x="65" y="402"/>
                    <a:pt x="65" y="402"/>
                    <a:pt x="65" y="402"/>
                  </a:cubicBezTo>
                  <a:cubicBezTo>
                    <a:pt x="0" y="402"/>
                    <a:pt x="0" y="402"/>
                    <a:pt x="0" y="402"/>
                  </a:cubicBezTo>
                  <a:cubicBezTo>
                    <a:pt x="0" y="0"/>
                    <a:pt x="0" y="0"/>
                    <a:pt x="0" y="0"/>
                  </a:cubicBezTo>
                  <a:cubicBezTo>
                    <a:pt x="82" y="0"/>
                    <a:pt x="82" y="0"/>
                    <a:pt x="82" y="0"/>
                  </a:cubicBezTo>
                  <a:cubicBezTo>
                    <a:pt x="215" y="298"/>
                    <a:pt x="215" y="298"/>
                    <a:pt x="215" y="298"/>
                  </a:cubicBezTo>
                  <a:cubicBezTo>
                    <a:pt x="219" y="310"/>
                    <a:pt x="219" y="313"/>
                    <a:pt x="221" y="330"/>
                  </a:cubicBezTo>
                  <a:cubicBezTo>
                    <a:pt x="223" y="317"/>
                    <a:pt x="225" y="313"/>
                    <a:pt x="229" y="298"/>
                  </a:cubicBezTo>
                  <a:cubicBezTo>
                    <a:pt x="366" y="0"/>
                    <a:pt x="366" y="0"/>
                    <a:pt x="366" y="0"/>
                  </a:cubicBezTo>
                  <a:cubicBezTo>
                    <a:pt x="449" y="0"/>
                    <a:pt x="449" y="0"/>
                    <a:pt x="449" y="0"/>
                  </a:cubicBezTo>
                  <a:cubicBezTo>
                    <a:pt x="449" y="402"/>
                    <a:pt x="449" y="402"/>
                    <a:pt x="449" y="402"/>
                  </a:cubicBezTo>
                  <a:lnTo>
                    <a:pt x="383"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0" name="Freeform 9"/>
            <p:cNvSpPr>
              <a:spLocks/>
            </p:cNvSpPr>
            <p:nvPr/>
          </p:nvSpPr>
          <p:spPr bwMode="auto">
            <a:xfrm>
              <a:off x="328330" y="885073"/>
              <a:ext cx="149081" cy="235012"/>
            </a:xfrm>
            <a:custGeom>
              <a:avLst/>
              <a:gdLst>
                <a:gd name="T0" fmla="*/ 0 w 602"/>
                <a:gd name="T1" fmla="*/ 949 h 949"/>
                <a:gd name="T2" fmla="*/ 0 w 602"/>
                <a:gd name="T3" fmla="*/ 949 h 949"/>
                <a:gd name="T4" fmla="*/ 0 w 602"/>
                <a:gd name="T5" fmla="*/ 0 h 949"/>
                <a:gd name="T6" fmla="*/ 591 w 602"/>
                <a:gd name="T7" fmla="*/ 0 h 949"/>
                <a:gd name="T8" fmla="*/ 591 w 602"/>
                <a:gd name="T9" fmla="*/ 125 h 949"/>
                <a:gd name="T10" fmla="*/ 154 w 602"/>
                <a:gd name="T11" fmla="*/ 125 h 949"/>
                <a:gd name="T12" fmla="*/ 154 w 602"/>
                <a:gd name="T13" fmla="*/ 401 h 949"/>
                <a:gd name="T14" fmla="*/ 517 w 602"/>
                <a:gd name="T15" fmla="*/ 401 h 949"/>
                <a:gd name="T16" fmla="*/ 517 w 602"/>
                <a:gd name="T17" fmla="*/ 527 h 949"/>
                <a:gd name="T18" fmla="*/ 154 w 602"/>
                <a:gd name="T19" fmla="*/ 527 h 949"/>
                <a:gd name="T20" fmla="*/ 154 w 602"/>
                <a:gd name="T21" fmla="*/ 824 h 949"/>
                <a:gd name="T22" fmla="*/ 602 w 602"/>
                <a:gd name="T23" fmla="*/ 824 h 949"/>
                <a:gd name="T24" fmla="*/ 602 w 602"/>
                <a:gd name="T25" fmla="*/ 949 h 949"/>
                <a:gd name="T26" fmla="*/ 0 w 602"/>
                <a:gd name="T27"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949">
                  <a:moveTo>
                    <a:pt x="0" y="949"/>
                  </a:moveTo>
                  <a:lnTo>
                    <a:pt x="0" y="949"/>
                  </a:lnTo>
                  <a:lnTo>
                    <a:pt x="0" y="0"/>
                  </a:lnTo>
                  <a:lnTo>
                    <a:pt x="591" y="0"/>
                  </a:lnTo>
                  <a:lnTo>
                    <a:pt x="591" y="125"/>
                  </a:lnTo>
                  <a:lnTo>
                    <a:pt x="154" y="125"/>
                  </a:lnTo>
                  <a:lnTo>
                    <a:pt x="154" y="401"/>
                  </a:lnTo>
                  <a:lnTo>
                    <a:pt x="517" y="401"/>
                  </a:lnTo>
                  <a:lnTo>
                    <a:pt x="517" y="527"/>
                  </a:lnTo>
                  <a:lnTo>
                    <a:pt x="154" y="527"/>
                  </a:lnTo>
                  <a:lnTo>
                    <a:pt x="154" y="824"/>
                  </a:lnTo>
                  <a:lnTo>
                    <a:pt x="602" y="824"/>
                  </a:lnTo>
                  <a:lnTo>
                    <a:pt x="602" y="949"/>
                  </a:lnTo>
                  <a:lnTo>
                    <a:pt x="0" y="9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1" name="Freeform 10"/>
            <p:cNvSpPr>
              <a:spLocks noEditPoints="1"/>
            </p:cNvSpPr>
            <p:nvPr/>
          </p:nvSpPr>
          <p:spPr bwMode="auto">
            <a:xfrm>
              <a:off x="564581" y="885073"/>
              <a:ext cx="219411" cy="235012"/>
            </a:xfrm>
            <a:custGeom>
              <a:avLst/>
              <a:gdLst>
                <a:gd name="T0" fmla="*/ 253 w 375"/>
                <a:gd name="T1" fmla="*/ 81 h 402"/>
                <a:gd name="T2" fmla="*/ 253 w 375"/>
                <a:gd name="T3" fmla="*/ 81 h 402"/>
                <a:gd name="T4" fmla="*/ 144 w 375"/>
                <a:gd name="T5" fmla="*/ 53 h 402"/>
                <a:gd name="T6" fmla="*/ 66 w 375"/>
                <a:gd name="T7" fmla="*/ 53 h 402"/>
                <a:gd name="T8" fmla="*/ 66 w 375"/>
                <a:gd name="T9" fmla="*/ 349 h 402"/>
                <a:gd name="T10" fmla="*/ 139 w 375"/>
                <a:gd name="T11" fmla="*/ 349 h 402"/>
                <a:gd name="T12" fmla="*/ 253 w 375"/>
                <a:gd name="T13" fmla="*/ 319 h 402"/>
                <a:gd name="T14" fmla="*/ 308 w 375"/>
                <a:gd name="T15" fmla="*/ 200 h 402"/>
                <a:gd name="T16" fmla="*/ 253 w 375"/>
                <a:gd name="T17" fmla="*/ 81 h 402"/>
                <a:gd name="T18" fmla="*/ 316 w 375"/>
                <a:gd name="T19" fmla="*/ 347 h 402"/>
                <a:gd name="T20" fmla="*/ 316 w 375"/>
                <a:gd name="T21" fmla="*/ 347 h 402"/>
                <a:gd name="T22" fmla="*/ 150 w 375"/>
                <a:gd name="T23" fmla="*/ 402 h 402"/>
                <a:gd name="T24" fmla="*/ 0 w 375"/>
                <a:gd name="T25" fmla="*/ 402 h 402"/>
                <a:gd name="T26" fmla="*/ 0 w 375"/>
                <a:gd name="T27" fmla="*/ 0 h 402"/>
                <a:gd name="T28" fmla="*/ 150 w 375"/>
                <a:gd name="T29" fmla="*/ 0 h 402"/>
                <a:gd name="T30" fmla="*/ 316 w 375"/>
                <a:gd name="T31" fmla="*/ 55 h 402"/>
                <a:gd name="T32" fmla="*/ 375 w 375"/>
                <a:gd name="T33" fmla="*/ 202 h 402"/>
                <a:gd name="T34" fmla="*/ 316 w 375"/>
                <a:gd name="T35" fmla="*/ 34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402">
                  <a:moveTo>
                    <a:pt x="253" y="81"/>
                  </a:moveTo>
                  <a:cubicBezTo>
                    <a:pt x="253" y="81"/>
                    <a:pt x="253" y="81"/>
                    <a:pt x="253" y="81"/>
                  </a:cubicBezTo>
                  <a:cubicBezTo>
                    <a:pt x="228" y="59"/>
                    <a:pt x="200" y="53"/>
                    <a:pt x="144" y="53"/>
                  </a:cubicBezTo>
                  <a:cubicBezTo>
                    <a:pt x="66" y="53"/>
                    <a:pt x="66" y="53"/>
                    <a:pt x="66" y="53"/>
                  </a:cubicBezTo>
                  <a:cubicBezTo>
                    <a:pt x="66" y="349"/>
                    <a:pt x="66" y="349"/>
                    <a:pt x="66" y="349"/>
                  </a:cubicBezTo>
                  <a:cubicBezTo>
                    <a:pt x="139" y="349"/>
                    <a:pt x="139" y="349"/>
                    <a:pt x="139" y="349"/>
                  </a:cubicBezTo>
                  <a:cubicBezTo>
                    <a:pt x="198" y="349"/>
                    <a:pt x="226" y="342"/>
                    <a:pt x="253" y="319"/>
                  </a:cubicBezTo>
                  <a:cubicBezTo>
                    <a:pt x="287" y="293"/>
                    <a:pt x="308" y="247"/>
                    <a:pt x="308" y="200"/>
                  </a:cubicBezTo>
                  <a:cubicBezTo>
                    <a:pt x="308" y="155"/>
                    <a:pt x="287" y="108"/>
                    <a:pt x="253" y="81"/>
                  </a:cubicBezTo>
                  <a:close/>
                  <a:moveTo>
                    <a:pt x="316" y="347"/>
                  </a:moveTo>
                  <a:cubicBezTo>
                    <a:pt x="316" y="347"/>
                    <a:pt x="316" y="347"/>
                    <a:pt x="316" y="347"/>
                  </a:cubicBezTo>
                  <a:cubicBezTo>
                    <a:pt x="280" y="385"/>
                    <a:pt x="228" y="402"/>
                    <a:pt x="150" y="402"/>
                  </a:cubicBezTo>
                  <a:cubicBezTo>
                    <a:pt x="0" y="402"/>
                    <a:pt x="0" y="402"/>
                    <a:pt x="0" y="402"/>
                  </a:cubicBezTo>
                  <a:cubicBezTo>
                    <a:pt x="0" y="0"/>
                    <a:pt x="0" y="0"/>
                    <a:pt x="0" y="0"/>
                  </a:cubicBezTo>
                  <a:cubicBezTo>
                    <a:pt x="150" y="0"/>
                    <a:pt x="150" y="0"/>
                    <a:pt x="150" y="0"/>
                  </a:cubicBezTo>
                  <a:cubicBezTo>
                    <a:pt x="228" y="0"/>
                    <a:pt x="280" y="19"/>
                    <a:pt x="316" y="55"/>
                  </a:cubicBezTo>
                  <a:cubicBezTo>
                    <a:pt x="350" y="89"/>
                    <a:pt x="375" y="151"/>
                    <a:pt x="375" y="202"/>
                  </a:cubicBezTo>
                  <a:cubicBezTo>
                    <a:pt x="375" y="253"/>
                    <a:pt x="352" y="308"/>
                    <a:pt x="316"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2" name="Freeform 11"/>
            <p:cNvSpPr>
              <a:spLocks/>
            </p:cNvSpPr>
            <p:nvPr/>
          </p:nvSpPr>
          <p:spPr bwMode="auto">
            <a:xfrm>
              <a:off x="867200" y="885073"/>
              <a:ext cx="36651" cy="235012"/>
            </a:xfrm>
            <a:custGeom>
              <a:avLst/>
              <a:gdLst>
                <a:gd name="T0" fmla="*/ 0 w 148"/>
                <a:gd name="T1" fmla="*/ 0 h 949"/>
                <a:gd name="T2" fmla="*/ 0 w 148"/>
                <a:gd name="T3" fmla="*/ 0 h 949"/>
                <a:gd name="T4" fmla="*/ 148 w 148"/>
                <a:gd name="T5" fmla="*/ 0 h 949"/>
                <a:gd name="T6" fmla="*/ 148 w 148"/>
                <a:gd name="T7" fmla="*/ 949 h 949"/>
                <a:gd name="T8" fmla="*/ 0 w 148"/>
                <a:gd name="T9" fmla="*/ 949 h 949"/>
                <a:gd name="T10" fmla="*/ 0 w 148"/>
                <a:gd name="T11" fmla="*/ 0 h 949"/>
              </a:gdLst>
              <a:ahLst/>
              <a:cxnLst>
                <a:cxn ang="0">
                  <a:pos x="T0" y="T1"/>
                </a:cxn>
                <a:cxn ang="0">
                  <a:pos x="T2" y="T3"/>
                </a:cxn>
                <a:cxn ang="0">
                  <a:pos x="T4" y="T5"/>
                </a:cxn>
                <a:cxn ang="0">
                  <a:pos x="T6" y="T7"/>
                </a:cxn>
                <a:cxn ang="0">
                  <a:pos x="T8" y="T9"/>
                </a:cxn>
                <a:cxn ang="0">
                  <a:pos x="T10" y="T11"/>
                </a:cxn>
              </a:cxnLst>
              <a:rect l="0" t="0" r="r" b="b"/>
              <a:pathLst>
                <a:path w="148" h="949">
                  <a:moveTo>
                    <a:pt x="0" y="0"/>
                  </a:moveTo>
                  <a:lnTo>
                    <a:pt x="0" y="0"/>
                  </a:lnTo>
                  <a:lnTo>
                    <a:pt x="148" y="0"/>
                  </a:lnTo>
                  <a:lnTo>
                    <a:pt x="148" y="949"/>
                  </a:lnTo>
                  <a:lnTo>
                    <a:pt x="0" y="9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3" name="Freeform 12"/>
            <p:cNvSpPr>
              <a:spLocks/>
            </p:cNvSpPr>
            <p:nvPr/>
          </p:nvSpPr>
          <p:spPr bwMode="auto">
            <a:xfrm>
              <a:off x="991021" y="881606"/>
              <a:ext cx="211239" cy="243184"/>
            </a:xfrm>
            <a:custGeom>
              <a:avLst/>
              <a:gdLst>
                <a:gd name="T0" fmla="*/ 331 w 361"/>
                <a:gd name="T1" fmla="*/ 87 h 416"/>
                <a:gd name="T2" fmla="*/ 331 w 361"/>
                <a:gd name="T3" fmla="*/ 87 h 416"/>
                <a:gd name="T4" fmla="*/ 289 w 361"/>
                <a:gd name="T5" fmla="*/ 63 h 416"/>
                <a:gd name="T6" fmla="*/ 224 w 361"/>
                <a:gd name="T7" fmla="*/ 53 h 416"/>
                <a:gd name="T8" fmla="*/ 68 w 361"/>
                <a:gd name="T9" fmla="*/ 202 h 416"/>
                <a:gd name="T10" fmla="*/ 116 w 361"/>
                <a:gd name="T11" fmla="*/ 321 h 416"/>
                <a:gd name="T12" fmla="*/ 245 w 361"/>
                <a:gd name="T13" fmla="*/ 363 h 416"/>
                <a:gd name="T14" fmla="*/ 333 w 361"/>
                <a:gd name="T15" fmla="*/ 342 h 416"/>
                <a:gd name="T16" fmla="*/ 352 w 361"/>
                <a:gd name="T17" fmla="*/ 389 h 416"/>
                <a:gd name="T18" fmla="*/ 232 w 361"/>
                <a:gd name="T19" fmla="*/ 416 h 416"/>
                <a:gd name="T20" fmla="*/ 0 w 361"/>
                <a:gd name="T21" fmla="*/ 206 h 416"/>
                <a:gd name="T22" fmla="*/ 226 w 361"/>
                <a:gd name="T23" fmla="*/ 0 h 416"/>
                <a:gd name="T24" fmla="*/ 361 w 361"/>
                <a:gd name="T25" fmla="*/ 38 h 416"/>
                <a:gd name="T26" fmla="*/ 331 w 361"/>
                <a:gd name="T27" fmla="*/ 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16">
                  <a:moveTo>
                    <a:pt x="331" y="87"/>
                  </a:moveTo>
                  <a:cubicBezTo>
                    <a:pt x="331" y="87"/>
                    <a:pt x="331" y="87"/>
                    <a:pt x="331" y="87"/>
                  </a:cubicBezTo>
                  <a:cubicBezTo>
                    <a:pt x="312" y="74"/>
                    <a:pt x="304" y="68"/>
                    <a:pt x="289" y="63"/>
                  </a:cubicBezTo>
                  <a:cubicBezTo>
                    <a:pt x="272" y="57"/>
                    <a:pt x="247" y="53"/>
                    <a:pt x="224" y="53"/>
                  </a:cubicBezTo>
                  <a:cubicBezTo>
                    <a:pt x="133" y="53"/>
                    <a:pt x="68" y="114"/>
                    <a:pt x="68" y="202"/>
                  </a:cubicBezTo>
                  <a:cubicBezTo>
                    <a:pt x="68" y="248"/>
                    <a:pt x="87" y="291"/>
                    <a:pt x="116" y="321"/>
                  </a:cubicBezTo>
                  <a:cubicBezTo>
                    <a:pt x="148" y="351"/>
                    <a:pt x="184" y="363"/>
                    <a:pt x="245" y="363"/>
                  </a:cubicBezTo>
                  <a:cubicBezTo>
                    <a:pt x="283" y="363"/>
                    <a:pt x="300" y="359"/>
                    <a:pt x="333" y="342"/>
                  </a:cubicBezTo>
                  <a:cubicBezTo>
                    <a:pt x="352" y="389"/>
                    <a:pt x="352" y="389"/>
                    <a:pt x="352" y="389"/>
                  </a:cubicBezTo>
                  <a:cubicBezTo>
                    <a:pt x="306" y="408"/>
                    <a:pt x="270" y="416"/>
                    <a:pt x="232" y="416"/>
                  </a:cubicBezTo>
                  <a:cubicBezTo>
                    <a:pt x="95" y="416"/>
                    <a:pt x="0" y="329"/>
                    <a:pt x="0" y="206"/>
                  </a:cubicBezTo>
                  <a:cubicBezTo>
                    <a:pt x="0" y="89"/>
                    <a:pt x="97" y="0"/>
                    <a:pt x="226" y="0"/>
                  </a:cubicBezTo>
                  <a:cubicBezTo>
                    <a:pt x="276" y="0"/>
                    <a:pt x="316" y="10"/>
                    <a:pt x="361" y="38"/>
                  </a:cubicBezTo>
                  <a:lnTo>
                    <a:pt x="331"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4" name="Freeform 13"/>
            <p:cNvSpPr>
              <a:spLocks/>
            </p:cNvSpPr>
            <p:nvPr/>
          </p:nvSpPr>
          <p:spPr bwMode="auto">
            <a:xfrm>
              <a:off x="1276057" y="885073"/>
              <a:ext cx="36899" cy="235012"/>
            </a:xfrm>
            <a:custGeom>
              <a:avLst/>
              <a:gdLst>
                <a:gd name="T0" fmla="*/ 0 w 149"/>
                <a:gd name="T1" fmla="*/ 0 h 949"/>
                <a:gd name="T2" fmla="*/ 0 w 149"/>
                <a:gd name="T3" fmla="*/ 0 h 949"/>
                <a:gd name="T4" fmla="*/ 149 w 149"/>
                <a:gd name="T5" fmla="*/ 0 h 949"/>
                <a:gd name="T6" fmla="*/ 149 w 149"/>
                <a:gd name="T7" fmla="*/ 949 h 949"/>
                <a:gd name="T8" fmla="*/ 0 w 149"/>
                <a:gd name="T9" fmla="*/ 949 h 949"/>
                <a:gd name="T10" fmla="*/ 0 w 149"/>
                <a:gd name="T11" fmla="*/ 0 h 949"/>
              </a:gdLst>
              <a:ahLst/>
              <a:cxnLst>
                <a:cxn ang="0">
                  <a:pos x="T0" y="T1"/>
                </a:cxn>
                <a:cxn ang="0">
                  <a:pos x="T2" y="T3"/>
                </a:cxn>
                <a:cxn ang="0">
                  <a:pos x="T4" y="T5"/>
                </a:cxn>
                <a:cxn ang="0">
                  <a:pos x="T6" y="T7"/>
                </a:cxn>
                <a:cxn ang="0">
                  <a:pos x="T8" y="T9"/>
                </a:cxn>
                <a:cxn ang="0">
                  <a:pos x="T10" y="T11"/>
                </a:cxn>
              </a:cxnLst>
              <a:rect l="0" t="0" r="r" b="b"/>
              <a:pathLst>
                <a:path w="149" h="949">
                  <a:moveTo>
                    <a:pt x="0" y="0"/>
                  </a:moveTo>
                  <a:lnTo>
                    <a:pt x="0" y="0"/>
                  </a:lnTo>
                  <a:lnTo>
                    <a:pt x="149" y="0"/>
                  </a:lnTo>
                  <a:lnTo>
                    <a:pt x="149" y="949"/>
                  </a:lnTo>
                  <a:lnTo>
                    <a:pt x="0" y="94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5" name="Freeform 14"/>
            <p:cNvSpPr>
              <a:spLocks/>
            </p:cNvSpPr>
            <p:nvPr/>
          </p:nvSpPr>
          <p:spPr bwMode="auto">
            <a:xfrm>
              <a:off x="1430338" y="885073"/>
              <a:ext cx="214210" cy="237489"/>
            </a:xfrm>
            <a:custGeom>
              <a:avLst/>
              <a:gdLst>
                <a:gd name="T0" fmla="*/ 307 w 366"/>
                <a:gd name="T1" fmla="*/ 406 h 406"/>
                <a:gd name="T2" fmla="*/ 307 w 366"/>
                <a:gd name="T3" fmla="*/ 406 h 406"/>
                <a:gd name="T4" fmla="*/ 80 w 366"/>
                <a:gd name="T5" fmla="*/ 117 h 406"/>
                <a:gd name="T6" fmla="*/ 59 w 366"/>
                <a:gd name="T7" fmla="*/ 81 h 406"/>
                <a:gd name="T8" fmla="*/ 59 w 366"/>
                <a:gd name="T9" fmla="*/ 402 h 406"/>
                <a:gd name="T10" fmla="*/ 0 w 366"/>
                <a:gd name="T11" fmla="*/ 402 h 406"/>
                <a:gd name="T12" fmla="*/ 0 w 366"/>
                <a:gd name="T13" fmla="*/ 0 h 406"/>
                <a:gd name="T14" fmla="*/ 63 w 366"/>
                <a:gd name="T15" fmla="*/ 0 h 406"/>
                <a:gd name="T16" fmla="*/ 292 w 366"/>
                <a:gd name="T17" fmla="*/ 287 h 406"/>
                <a:gd name="T18" fmla="*/ 307 w 366"/>
                <a:gd name="T19" fmla="*/ 323 h 406"/>
                <a:gd name="T20" fmla="*/ 307 w 366"/>
                <a:gd name="T21" fmla="*/ 0 h 406"/>
                <a:gd name="T22" fmla="*/ 366 w 366"/>
                <a:gd name="T23" fmla="*/ 0 h 406"/>
                <a:gd name="T24" fmla="*/ 366 w 366"/>
                <a:gd name="T25" fmla="*/ 406 h 406"/>
                <a:gd name="T26" fmla="*/ 307 w 366"/>
                <a:gd name="T2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06">
                  <a:moveTo>
                    <a:pt x="307" y="406"/>
                  </a:moveTo>
                  <a:cubicBezTo>
                    <a:pt x="307" y="406"/>
                    <a:pt x="307" y="406"/>
                    <a:pt x="307" y="406"/>
                  </a:cubicBezTo>
                  <a:cubicBezTo>
                    <a:pt x="80" y="117"/>
                    <a:pt x="80" y="117"/>
                    <a:pt x="80" y="117"/>
                  </a:cubicBezTo>
                  <a:cubicBezTo>
                    <a:pt x="65" y="100"/>
                    <a:pt x="61" y="91"/>
                    <a:pt x="59" y="81"/>
                  </a:cubicBezTo>
                  <a:cubicBezTo>
                    <a:pt x="59" y="402"/>
                    <a:pt x="59" y="402"/>
                    <a:pt x="59" y="402"/>
                  </a:cubicBezTo>
                  <a:cubicBezTo>
                    <a:pt x="0" y="402"/>
                    <a:pt x="0" y="402"/>
                    <a:pt x="0" y="402"/>
                  </a:cubicBezTo>
                  <a:cubicBezTo>
                    <a:pt x="0" y="0"/>
                    <a:pt x="0" y="0"/>
                    <a:pt x="0" y="0"/>
                  </a:cubicBezTo>
                  <a:cubicBezTo>
                    <a:pt x="63" y="0"/>
                    <a:pt x="63" y="0"/>
                    <a:pt x="63" y="0"/>
                  </a:cubicBezTo>
                  <a:cubicBezTo>
                    <a:pt x="292" y="287"/>
                    <a:pt x="292" y="287"/>
                    <a:pt x="292" y="287"/>
                  </a:cubicBezTo>
                  <a:cubicBezTo>
                    <a:pt x="299" y="296"/>
                    <a:pt x="305" y="310"/>
                    <a:pt x="307" y="323"/>
                  </a:cubicBezTo>
                  <a:cubicBezTo>
                    <a:pt x="307" y="0"/>
                    <a:pt x="307" y="0"/>
                    <a:pt x="307" y="0"/>
                  </a:cubicBezTo>
                  <a:cubicBezTo>
                    <a:pt x="366" y="0"/>
                    <a:pt x="366" y="0"/>
                    <a:pt x="366" y="0"/>
                  </a:cubicBezTo>
                  <a:cubicBezTo>
                    <a:pt x="366" y="406"/>
                    <a:pt x="366" y="406"/>
                    <a:pt x="366" y="406"/>
                  </a:cubicBezTo>
                  <a:lnTo>
                    <a:pt x="307"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6" name="Freeform 15"/>
            <p:cNvSpPr>
              <a:spLocks/>
            </p:cNvSpPr>
            <p:nvPr/>
          </p:nvSpPr>
          <p:spPr bwMode="auto">
            <a:xfrm>
              <a:off x="1760445" y="885073"/>
              <a:ext cx="149081" cy="235012"/>
            </a:xfrm>
            <a:custGeom>
              <a:avLst/>
              <a:gdLst>
                <a:gd name="T0" fmla="*/ 0 w 602"/>
                <a:gd name="T1" fmla="*/ 949 h 949"/>
                <a:gd name="T2" fmla="*/ 0 w 602"/>
                <a:gd name="T3" fmla="*/ 949 h 949"/>
                <a:gd name="T4" fmla="*/ 0 w 602"/>
                <a:gd name="T5" fmla="*/ 0 h 949"/>
                <a:gd name="T6" fmla="*/ 593 w 602"/>
                <a:gd name="T7" fmla="*/ 0 h 949"/>
                <a:gd name="T8" fmla="*/ 593 w 602"/>
                <a:gd name="T9" fmla="*/ 125 h 949"/>
                <a:gd name="T10" fmla="*/ 156 w 602"/>
                <a:gd name="T11" fmla="*/ 125 h 949"/>
                <a:gd name="T12" fmla="*/ 156 w 602"/>
                <a:gd name="T13" fmla="*/ 401 h 949"/>
                <a:gd name="T14" fmla="*/ 517 w 602"/>
                <a:gd name="T15" fmla="*/ 401 h 949"/>
                <a:gd name="T16" fmla="*/ 517 w 602"/>
                <a:gd name="T17" fmla="*/ 527 h 949"/>
                <a:gd name="T18" fmla="*/ 156 w 602"/>
                <a:gd name="T19" fmla="*/ 527 h 949"/>
                <a:gd name="T20" fmla="*/ 156 w 602"/>
                <a:gd name="T21" fmla="*/ 824 h 949"/>
                <a:gd name="T22" fmla="*/ 602 w 602"/>
                <a:gd name="T23" fmla="*/ 824 h 949"/>
                <a:gd name="T24" fmla="*/ 602 w 602"/>
                <a:gd name="T25" fmla="*/ 949 h 949"/>
                <a:gd name="T26" fmla="*/ 0 w 602"/>
                <a:gd name="T27"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949">
                  <a:moveTo>
                    <a:pt x="0" y="949"/>
                  </a:moveTo>
                  <a:lnTo>
                    <a:pt x="0" y="949"/>
                  </a:lnTo>
                  <a:lnTo>
                    <a:pt x="0" y="0"/>
                  </a:lnTo>
                  <a:lnTo>
                    <a:pt x="593" y="0"/>
                  </a:lnTo>
                  <a:lnTo>
                    <a:pt x="593" y="125"/>
                  </a:lnTo>
                  <a:lnTo>
                    <a:pt x="156" y="125"/>
                  </a:lnTo>
                  <a:lnTo>
                    <a:pt x="156" y="401"/>
                  </a:lnTo>
                  <a:lnTo>
                    <a:pt x="517" y="401"/>
                  </a:lnTo>
                  <a:lnTo>
                    <a:pt x="517" y="527"/>
                  </a:lnTo>
                  <a:lnTo>
                    <a:pt x="156" y="527"/>
                  </a:lnTo>
                  <a:lnTo>
                    <a:pt x="156" y="824"/>
                  </a:lnTo>
                  <a:lnTo>
                    <a:pt x="602" y="824"/>
                  </a:lnTo>
                  <a:lnTo>
                    <a:pt x="602" y="949"/>
                  </a:lnTo>
                  <a:lnTo>
                    <a:pt x="0" y="9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sp>
          <p:nvSpPr>
            <p:cNvPr id="67" name="Freeform 16"/>
            <p:cNvSpPr>
              <a:spLocks/>
            </p:cNvSpPr>
            <p:nvPr/>
          </p:nvSpPr>
          <p:spPr bwMode="auto">
            <a:xfrm>
              <a:off x="-56505" y="252596"/>
              <a:ext cx="255071" cy="408362"/>
            </a:xfrm>
            <a:custGeom>
              <a:avLst/>
              <a:gdLst>
                <a:gd name="T0" fmla="*/ 264 w 1030"/>
                <a:gd name="T1" fmla="*/ 218 h 1649"/>
                <a:gd name="T2" fmla="*/ 264 w 1030"/>
                <a:gd name="T3" fmla="*/ 218 h 1649"/>
                <a:gd name="T4" fmla="*/ 264 w 1030"/>
                <a:gd name="T5" fmla="*/ 718 h 1649"/>
                <a:gd name="T6" fmla="*/ 895 w 1030"/>
                <a:gd name="T7" fmla="*/ 718 h 1649"/>
                <a:gd name="T8" fmla="*/ 895 w 1030"/>
                <a:gd name="T9" fmla="*/ 936 h 1649"/>
                <a:gd name="T10" fmla="*/ 264 w 1030"/>
                <a:gd name="T11" fmla="*/ 936 h 1649"/>
                <a:gd name="T12" fmla="*/ 264 w 1030"/>
                <a:gd name="T13" fmla="*/ 1649 h 1649"/>
                <a:gd name="T14" fmla="*/ 0 w 1030"/>
                <a:gd name="T15" fmla="*/ 1649 h 1649"/>
                <a:gd name="T16" fmla="*/ 0 w 1030"/>
                <a:gd name="T17" fmla="*/ 0 h 1649"/>
                <a:gd name="T18" fmla="*/ 1030 w 1030"/>
                <a:gd name="T19" fmla="*/ 0 h 1649"/>
                <a:gd name="T20" fmla="*/ 1030 w 1030"/>
                <a:gd name="T21" fmla="*/ 218 h 1649"/>
                <a:gd name="T22" fmla="*/ 264 w 1030"/>
                <a:gd name="T23" fmla="*/ 2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0" h="1649">
                  <a:moveTo>
                    <a:pt x="264" y="218"/>
                  </a:moveTo>
                  <a:lnTo>
                    <a:pt x="264" y="218"/>
                  </a:lnTo>
                  <a:lnTo>
                    <a:pt x="264" y="718"/>
                  </a:lnTo>
                  <a:lnTo>
                    <a:pt x="895" y="718"/>
                  </a:lnTo>
                  <a:lnTo>
                    <a:pt x="895" y="936"/>
                  </a:lnTo>
                  <a:lnTo>
                    <a:pt x="264" y="936"/>
                  </a:lnTo>
                  <a:lnTo>
                    <a:pt x="264" y="1649"/>
                  </a:lnTo>
                  <a:lnTo>
                    <a:pt x="0" y="1649"/>
                  </a:lnTo>
                  <a:lnTo>
                    <a:pt x="0" y="0"/>
                  </a:lnTo>
                  <a:lnTo>
                    <a:pt x="1030" y="0"/>
                  </a:lnTo>
                  <a:lnTo>
                    <a:pt x="1030" y="218"/>
                  </a:lnTo>
                  <a:lnTo>
                    <a:pt x="264" y="218"/>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8" name="Freeform 17"/>
            <p:cNvSpPr>
              <a:spLocks noEditPoints="1"/>
            </p:cNvSpPr>
            <p:nvPr/>
          </p:nvSpPr>
          <p:spPr bwMode="auto">
            <a:xfrm>
              <a:off x="272859" y="245166"/>
              <a:ext cx="447489" cy="423468"/>
            </a:xfrm>
            <a:custGeom>
              <a:avLst/>
              <a:gdLst>
                <a:gd name="T0" fmla="*/ 381 w 765"/>
                <a:gd name="T1" fmla="*/ 94 h 724"/>
                <a:gd name="T2" fmla="*/ 381 w 765"/>
                <a:gd name="T3" fmla="*/ 94 h 724"/>
                <a:gd name="T4" fmla="*/ 114 w 765"/>
                <a:gd name="T5" fmla="*/ 362 h 724"/>
                <a:gd name="T6" fmla="*/ 381 w 765"/>
                <a:gd name="T7" fmla="*/ 632 h 724"/>
                <a:gd name="T8" fmla="*/ 647 w 765"/>
                <a:gd name="T9" fmla="*/ 362 h 724"/>
                <a:gd name="T10" fmla="*/ 381 w 765"/>
                <a:gd name="T11" fmla="*/ 94 h 724"/>
                <a:gd name="T12" fmla="*/ 381 w 765"/>
                <a:gd name="T13" fmla="*/ 724 h 724"/>
                <a:gd name="T14" fmla="*/ 381 w 765"/>
                <a:gd name="T15" fmla="*/ 724 h 724"/>
                <a:gd name="T16" fmla="*/ 0 w 765"/>
                <a:gd name="T17" fmla="*/ 362 h 724"/>
                <a:gd name="T18" fmla="*/ 381 w 765"/>
                <a:gd name="T19" fmla="*/ 0 h 724"/>
                <a:gd name="T20" fmla="*/ 765 w 765"/>
                <a:gd name="T21" fmla="*/ 362 h 724"/>
                <a:gd name="T22" fmla="*/ 381 w 765"/>
                <a:gd name="T23"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724">
                  <a:moveTo>
                    <a:pt x="381" y="94"/>
                  </a:moveTo>
                  <a:cubicBezTo>
                    <a:pt x="381" y="94"/>
                    <a:pt x="381" y="94"/>
                    <a:pt x="381" y="94"/>
                  </a:cubicBezTo>
                  <a:cubicBezTo>
                    <a:pt x="229" y="94"/>
                    <a:pt x="114" y="209"/>
                    <a:pt x="114" y="362"/>
                  </a:cubicBezTo>
                  <a:cubicBezTo>
                    <a:pt x="114" y="515"/>
                    <a:pt x="229" y="632"/>
                    <a:pt x="381" y="632"/>
                  </a:cubicBezTo>
                  <a:cubicBezTo>
                    <a:pt x="533" y="632"/>
                    <a:pt x="647" y="515"/>
                    <a:pt x="647" y="362"/>
                  </a:cubicBezTo>
                  <a:cubicBezTo>
                    <a:pt x="647" y="209"/>
                    <a:pt x="533" y="94"/>
                    <a:pt x="381" y="94"/>
                  </a:cubicBezTo>
                  <a:close/>
                  <a:moveTo>
                    <a:pt x="381" y="724"/>
                  </a:moveTo>
                  <a:cubicBezTo>
                    <a:pt x="381" y="724"/>
                    <a:pt x="381" y="724"/>
                    <a:pt x="381" y="724"/>
                  </a:cubicBezTo>
                  <a:cubicBezTo>
                    <a:pt x="160" y="724"/>
                    <a:pt x="0" y="573"/>
                    <a:pt x="0" y="362"/>
                  </a:cubicBezTo>
                  <a:cubicBezTo>
                    <a:pt x="0" y="154"/>
                    <a:pt x="160" y="0"/>
                    <a:pt x="381" y="0"/>
                  </a:cubicBezTo>
                  <a:cubicBezTo>
                    <a:pt x="602" y="0"/>
                    <a:pt x="765" y="154"/>
                    <a:pt x="765" y="362"/>
                  </a:cubicBezTo>
                  <a:cubicBezTo>
                    <a:pt x="765" y="573"/>
                    <a:pt x="602" y="724"/>
                    <a:pt x="381" y="724"/>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69" name="Freeform 18"/>
            <p:cNvSpPr>
              <a:spLocks/>
            </p:cNvSpPr>
            <p:nvPr/>
          </p:nvSpPr>
          <p:spPr bwMode="auto">
            <a:xfrm>
              <a:off x="805041" y="252596"/>
              <a:ext cx="355119" cy="420744"/>
            </a:xfrm>
            <a:custGeom>
              <a:avLst/>
              <a:gdLst>
                <a:gd name="T0" fmla="*/ 504 w 607"/>
                <a:gd name="T1" fmla="*/ 666 h 719"/>
                <a:gd name="T2" fmla="*/ 504 w 607"/>
                <a:gd name="T3" fmla="*/ 666 h 719"/>
                <a:gd name="T4" fmla="*/ 304 w 607"/>
                <a:gd name="T5" fmla="*/ 719 h 719"/>
                <a:gd name="T6" fmla="*/ 101 w 607"/>
                <a:gd name="T7" fmla="*/ 666 h 719"/>
                <a:gd name="T8" fmla="*/ 0 w 607"/>
                <a:gd name="T9" fmla="*/ 413 h 719"/>
                <a:gd name="T10" fmla="*/ 0 w 607"/>
                <a:gd name="T11" fmla="*/ 0 h 719"/>
                <a:gd name="T12" fmla="*/ 110 w 607"/>
                <a:gd name="T13" fmla="*/ 0 h 719"/>
                <a:gd name="T14" fmla="*/ 110 w 607"/>
                <a:gd name="T15" fmla="*/ 432 h 719"/>
                <a:gd name="T16" fmla="*/ 304 w 607"/>
                <a:gd name="T17" fmla="*/ 626 h 719"/>
                <a:gd name="T18" fmla="*/ 495 w 607"/>
                <a:gd name="T19" fmla="*/ 432 h 719"/>
                <a:gd name="T20" fmla="*/ 495 w 607"/>
                <a:gd name="T21" fmla="*/ 0 h 719"/>
                <a:gd name="T22" fmla="*/ 607 w 607"/>
                <a:gd name="T23" fmla="*/ 0 h 719"/>
                <a:gd name="T24" fmla="*/ 607 w 607"/>
                <a:gd name="T25" fmla="*/ 413 h 719"/>
                <a:gd name="T26" fmla="*/ 504 w 607"/>
                <a:gd name="T27" fmla="*/ 66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7" h="719">
                  <a:moveTo>
                    <a:pt x="504" y="666"/>
                  </a:moveTo>
                  <a:cubicBezTo>
                    <a:pt x="504" y="666"/>
                    <a:pt x="504" y="666"/>
                    <a:pt x="504" y="666"/>
                  </a:cubicBezTo>
                  <a:cubicBezTo>
                    <a:pt x="451" y="696"/>
                    <a:pt x="371" y="719"/>
                    <a:pt x="304" y="719"/>
                  </a:cubicBezTo>
                  <a:cubicBezTo>
                    <a:pt x="236" y="719"/>
                    <a:pt x="156" y="696"/>
                    <a:pt x="101" y="666"/>
                  </a:cubicBezTo>
                  <a:cubicBezTo>
                    <a:pt x="28" y="621"/>
                    <a:pt x="0" y="551"/>
                    <a:pt x="0" y="413"/>
                  </a:cubicBezTo>
                  <a:cubicBezTo>
                    <a:pt x="0" y="0"/>
                    <a:pt x="0" y="0"/>
                    <a:pt x="0" y="0"/>
                  </a:cubicBezTo>
                  <a:cubicBezTo>
                    <a:pt x="110" y="0"/>
                    <a:pt x="110" y="0"/>
                    <a:pt x="110" y="0"/>
                  </a:cubicBezTo>
                  <a:cubicBezTo>
                    <a:pt x="110" y="432"/>
                    <a:pt x="110" y="432"/>
                    <a:pt x="110" y="432"/>
                  </a:cubicBezTo>
                  <a:cubicBezTo>
                    <a:pt x="110" y="560"/>
                    <a:pt x="177" y="626"/>
                    <a:pt x="304" y="626"/>
                  </a:cubicBezTo>
                  <a:cubicBezTo>
                    <a:pt x="430" y="626"/>
                    <a:pt x="495" y="560"/>
                    <a:pt x="495" y="432"/>
                  </a:cubicBezTo>
                  <a:cubicBezTo>
                    <a:pt x="495" y="0"/>
                    <a:pt x="495" y="0"/>
                    <a:pt x="495" y="0"/>
                  </a:cubicBezTo>
                  <a:cubicBezTo>
                    <a:pt x="607" y="0"/>
                    <a:pt x="607" y="0"/>
                    <a:pt x="607" y="0"/>
                  </a:cubicBezTo>
                  <a:cubicBezTo>
                    <a:pt x="607" y="413"/>
                    <a:pt x="607" y="413"/>
                    <a:pt x="607" y="413"/>
                  </a:cubicBezTo>
                  <a:cubicBezTo>
                    <a:pt x="607" y="551"/>
                    <a:pt x="578" y="621"/>
                    <a:pt x="504" y="666"/>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0" name="Freeform 19"/>
            <p:cNvSpPr>
              <a:spLocks/>
            </p:cNvSpPr>
            <p:nvPr/>
          </p:nvSpPr>
          <p:spPr bwMode="auto">
            <a:xfrm>
              <a:off x="1287201" y="252596"/>
              <a:ext cx="373692" cy="413067"/>
            </a:xfrm>
            <a:custGeom>
              <a:avLst/>
              <a:gdLst>
                <a:gd name="T0" fmla="*/ 537 w 639"/>
                <a:gd name="T1" fmla="*/ 706 h 706"/>
                <a:gd name="T2" fmla="*/ 537 w 639"/>
                <a:gd name="T3" fmla="*/ 706 h 706"/>
                <a:gd name="T4" fmla="*/ 139 w 639"/>
                <a:gd name="T5" fmla="*/ 202 h 706"/>
                <a:gd name="T6" fmla="*/ 103 w 639"/>
                <a:gd name="T7" fmla="*/ 138 h 706"/>
                <a:gd name="T8" fmla="*/ 103 w 639"/>
                <a:gd name="T9" fmla="*/ 698 h 706"/>
                <a:gd name="T10" fmla="*/ 0 w 639"/>
                <a:gd name="T11" fmla="*/ 698 h 706"/>
                <a:gd name="T12" fmla="*/ 0 w 639"/>
                <a:gd name="T13" fmla="*/ 0 h 706"/>
                <a:gd name="T14" fmla="*/ 112 w 639"/>
                <a:gd name="T15" fmla="*/ 0 h 706"/>
                <a:gd name="T16" fmla="*/ 508 w 639"/>
                <a:gd name="T17" fmla="*/ 496 h 706"/>
                <a:gd name="T18" fmla="*/ 537 w 639"/>
                <a:gd name="T19" fmla="*/ 560 h 706"/>
                <a:gd name="T20" fmla="*/ 537 w 639"/>
                <a:gd name="T21" fmla="*/ 0 h 706"/>
                <a:gd name="T22" fmla="*/ 639 w 639"/>
                <a:gd name="T23" fmla="*/ 0 h 706"/>
                <a:gd name="T24" fmla="*/ 639 w 639"/>
                <a:gd name="T25" fmla="*/ 706 h 706"/>
                <a:gd name="T26" fmla="*/ 537 w 639"/>
                <a:gd name="T2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706">
                  <a:moveTo>
                    <a:pt x="537" y="706"/>
                  </a:moveTo>
                  <a:cubicBezTo>
                    <a:pt x="537" y="706"/>
                    <a:pt x="537" y="706"/>
                    <a:pt x="537" y="706"/>
                  </a:cubicBezTo>
                  <a:cubicBezTo>
                    <a:pt x="139" y="202"/>
                    <a:pt x="139" y="202"/>
                    <a:pt x="139" y="202"/>
                  </a:cubicBezTo>
                  <a:cubicBezTo>
                    <a:pt x="116" y="172"/>
                    <a:pt x="108" y="158"/>
                    <a:pt x="103" y="138"/>
                  </a:cubicBezTo>
                  <a:cubicBezTo>
                    <a:pt x="103" y="698"/>
                    <a:pt x="103" y="698"/>
                    <a:pt x="103" y="698"/>
                  </a:cubicBezTo>
                  <a:cubicBezTo>
                    <a:pt x="0" y="698"/>
                    <a:pt x="0" y="698"/>
                    <a:pt x="0" y="698"/>
                  </a:cubicBezTo>
                  <a:cubicBezTo>
                    <a:pt x="0" y="0"/>
                    <a:pt x="0" y="0"/>
                    <a:pt x="0" y="0"/>
                  </a:cubicBezTo>
                  <a:cubicBezTo>
                    <a:pt x="112" y="0"/>
                    <a:pt x="112" y="0"/>
                    <a:pt x="112" y="0"/>
                  </a:cubicBezTo>
                  <a:cubicBezTo>
                    <a:pt x="508" y="496"/>
                    <a:pt x="508" y="496"/>
                    <a:pt x="508" y="496"/>
                  </a:cubicBezTo>
                  <a:cubicBezTo>
                    <a:pt x="523" y="511"/>
                    <a:pt x="533" y="538"/>
                    <a:pt x="537" y="560"/>
                  </a:cubicBezTo>
                  <a:cubicBezTo>
                    <a:pt x="537" y="0"/>
                    <a:pt x="537" y="0"/>
                    <a:pt x="537" y="0"/>
                  </a:cubicBezTo>
                  <a:cubicBezTo>
                    <a:pt x="639" y="0"/>
                    <a:pt x="639" y="0"/>
                    <a:pt x="639" y="0"/>
                  </a:cubicBezTo>
                  <a:cubicBezTo>
                    <a:pt x="639" y="706"/>
                    <a:pt x="639" y="706"/>
                    <a:pt x="639" y="706"/>
                  </a:cubicBezTo>
                  <a:lnTo>
                    <a:pt x="537" y="706"/>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1" name="Freeform 20"/>
            <p:cNvSpPr>
              <a:spLocks noEditPoints="1"/>
            </p:cNvSpPr>
            <p:nvPr/>
          </p:nvSpPr>
          <p:spPr bwMode="auto">
            <a:xfrm>
              <a:off x="1797839" y="252596"/>
              <a:ext cx="380874" cy="408362"/>
            </a:xfrm>
            <a:custGeom>
              <a:avLst/>
              <a:gdLst>
                <a:gd name="T0" fmla="*/ 438 w 651"/>
                <a:gd name="T1" fmla="*/ 141 h 698"/>
                <a:gd name="T2" fmla="*/ 438 w 651"/>
                <a:gd name="T3" fmla="*/ 141 h 698"/>
                <a:gd name="T4" fmla="*/ 250 w 651"/>
                <a:gd name="T5" fmla="*/ 92 h 698"/>
                <a:gd name="T6" fmla="*/ 111 w 651"/>
                <a:gd name="T7" fmla="*/ 92 h 698"/>
                <a:gd name="T8" fmla="*/ 111 w 651"/>
                <a:gd name="T9" fmla="*/ 606 h 698"/>
                <a:gd name="T10" fmla="*/ 242 w 651"/>
                <a:gd name="T11" fmla="*/ 606 h 698"/>
                <a:gd name="T12" fmla="*/ 440 w 651"/>
                <a:gd name="T13" fmla="*/ 555 h 698"/>
                <a:gd name="T14" fmla="*/ 533 w 651"/>
                <a:gd name="T15" fmla="*/ 347 h 698"/>
                <a:gd name="T16" fmla="*/ 438 w 651"/>
                <a:gd name="T17" fmla="*/ 141 h 698"/>
                <a:gd name="T18" fmla="*/ 550 w 651"/>
                <a:gd name="T19" fmla="*/ 602 h 698"/>
                <a:gd name="T20" fmla="*/ 550 w 651"/>
                <a:gd name="T21" fmla="*/ 602 h 698"/>
                <a:gd name="T22" fmla="*/ 259 w 651"/>
                <a:gd name="T23" fmla="*/ 698 h 698"/>
                <a:gd name="T24" fmla="*/ 0 w 651"/>
                <a:gd name="T25" fmla="*/ 698 h 698"/>
                <a:gd name="T26" fmla="*/ 0 w 651"/>
                <a:gd name="T27" fmla="*/ 0 h 698"/>
                <a:gd name="T28" fmla="*/ 259 w 651"/>
                <a:gd name="T29" fmla="*/ 0 h 698"/>
                <a:gd name="T30" fmla="*/ 550 w 651"/>
                <a:gd name="T31" fmla="*/ 96 h 698"/>
                <a:gd name="T32" fmla="*/ 651 w 651"/>
                <a:gd name="T33" fmla="*/ 349 h 698"/>
                <a:gd name="T34" fmla="*/ 550 w 651"/>
                <a:gd name="T35" fmla="*/ 60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698">
                  <a:moveTo>
                    <a:pt x="438" y="141"/>
                  </a:moveTo>
                  <a:cubicBezTo>
                    <a:pt x="438" y="141"/>
                    <a:pt x="438" y="141"/>
                    <a:pt x="438" y="141"/>
                  </a:cubicBezTo>
                  <a:cubicBezTo>
                    <a:pt x="394" y="104"/>
                    <a:pt x="349" y="92"/>
                    <a:pt x="250" y="92"/>
                  </a:cubicBezTo>
                  <a:cubicBezTo>
                    <a:pt x="111" y="92"/>
                    <a:pt x="111" y="92"/>
                    <a:pt x="111" y="92"/>
                  </a:cubicBezTo>
                  <a:cubicBezTo>
                    <a:pt x="111" y="606"/>
                    <a:pt x="111" y="606"/>
                    <a:pt x="111" y="606"/>
                  </a:cubicBezTo>
                  <a:cubicBezTo>
                    <a:pt x="242" y="606"/>
                    <a:pt x="242" y="606"/>
                    <a:pt x="242" y="606"/>
                  </a:cubicBezTo>
                  <a:cubicBezTo>
                    <a:pt x="343" y="606"/>
                    <a:pt x="391" y="592"/>
                    <a:pt x="440" y="555"/>
                  </a:cubicBezTo>
                  <a:cubicBezTo>
                    <a:pt x="495" y="509"/>
                    <a:pt x="533" y="426"/>
                    <a:pt x="533" y="347"/>
                  </a:cubicBezTo>
                  <a:cubicBezTo>
                    <a:pt x="533" y="266"/>
                    <a:pt x="497" y="187"/>
                    <a:pt x="438" y="141"/>
                  </a:cubicBezTo>
                  <a:close/>
                  <a:moveTo>
                    <a:pt x="550" y="602"/>
                  </a:moveTo>
                  <a:cubicBezTo>
                    <a:pt x="550" y="602"/>
                    <a:pt x="550" y="602"/>
                    <a:pt x="550" y="602"/>
                  </a:cubicBezTo>
                  <a:cubicBezTo>
                    <a:pt x="486" y="668"/>
                    <a:pt x="396" y="698"/>
                    <a:pt x="259" y="698"/>
                  </a:cubicBezTo>
                  <a:cubicBezTo>
                    <a:pt x="0" y="698"/>
                    <a:pt x="0" y="698"/>
                    <a:pt x="0" y="698"/>
                  </a:cubicBezTo>
                  <a:cubicBezTo>
                    <a:pt x="0" y="0"/>
                    <a:pt x="0" y="0"/>
                    <a:pt x="0" y="0"/>
                  </a:cubicBezTo>
                  <a:cubicBezTo>
                    <a:pt x="259" y="0"/>
                    <a:pt x="259" y="0"/>
                    <a:pt x="259" y="0"/>
                  </a:cubicBezTo>
                  <a:cubicBezTo>
                    <a:pt x="394" y="0"/>
                    <a:pt x="486" y="30"/>
                    <a:pt x="550" y="96"/>
                  </a:cubicBezTo>
                  <a:cubicBezTo>
                    <a:pt x="609" y="155"/>
                    <a:pt x="651" y="262"/>
                    <a:pt x="651" y="349"/>
                  </a:cubicBezTo>
                  <a:cubicBezTo>
                    <a:pt x="651" y="438"/>
                    <a:pt x="611" y="536"/>
                    <a:pt x="550" y="602"/>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2" name="Freeform 21"/>
            <p:cNvSpPr>
              <a:spLocks noEditPoints="1"/>
            </p:cNvSpPr>
            <p:nvPr/>
          </p:nvSpPr>
          <p:spPr bwMode="auto">
            <a:xfrm>
              <a:off x="2223040" y="242690"/>
              <a:ext cx="400190" cy="418267"/>
            </a:xfrm>
            <a:custGeom>
              <a:avLst/>
              <a:gdLst>
                <a:gd name="T0" fmla="*/ 811 w 1616"/>
                <a:gd name="T1" fmla="*/ 276 h 1689"/>
                <a:gd name="T2" fmla="*/ 811 w 1616"/>
                <a:gd name="T3" fmla="*/ 276 h 1689"/>
                <a:gd name="T4" fmla="*/ 522 w 1616"/>
                <a:gd name="T5" fmla="*/ 1016 h 1689"/>
                <a:gd name="T6" fmla="*/ 1089 w 1616"/>
                <a:gd name="T7" fmla="*/ 1016 h 1689"/>
                <a:gd name="T8" fmla="*/ 811 w 1616"/>
                <a:gd name="T9" fmla="*/ 276 h 1689"/>
                <a:gd name="T10" fmla="*/ 1354 w 1616"/>
                <a:gd name="T11" fmla="*/ 1689 h 1689"/>
                <a:gd name="T12" fmla="*/ 1354 w 1616"/>
                <a:gd name="T13" fmla="*/ 1689 h 1689"/>
                <a:gd name="T14" fmla="*/ 1165 w 1616"/>
                <a:gd name="T15" fmla="*/ 1231 h 1689"/>
                <a:gd name="T16" fmla="*/ 452 w 1616"/>
                <a:gd name="T17" fmla="*/ 1231 h 1689"/>
                <a:gd name="T18" fmla="*/ 263 w 1616"/>
                <a:gd name="T19" fmla="*/ 1689 h 1689"/>
                <a:gd name="T20" fmla="*/ 0 w 1616"/>
                <a:gd name="T21" fmla="*/ 1689 h 1689"/>
                <a:gd name="T22" fmla="*/ 676 w 1616"/>
                <a:gd name="T23" fmla="*/ 0 h 1689"/>
                <a:gd name="T24" fmla="*/ 941 w 1616"/>
                <a:gd name="T25" fmla="*/ 0 h 1689"/>
                <a:gd name="T26" fmla="*/ 1616 w 1616"/>
                <a:gd name="T27" fmla="*/ 1689 h 1689"/>
                <a:gd name="T28" fmla="*/ 1354 w 1616"/>
                <a:gd name="T29" fmla="*/ 1689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6" h="1689">
                  <a:moveTo>
                    <a:pt x="811" y="276"/>
                  </a:moveTo>
                  <a:lnTo>
                    <a:pt x="811" y="276"/>
                  </a:lnTo>
                  <a:lnTo>
                    <a:pt x="522" y="1016"/>
                  </a:lnTo>
                  <a:lnTo>
                    <a:pt x="1089" y="1016"/>
                  </a:lnTo>
                  <a:lnTo>
                    <a:pt x="811" y="276"/>
                  </a:lnTo>
                  <a:close/>
                  <a:moveTo>
                    <a:pt x="1354" y="1689"/>
                  </a:moveTo>
                  <a:lnTo>
                    <a:pt x="1354" y="1689"/>
                  </a:lnTo>
                  <a:lnTo>
                    <a:pt x="1165" y="1231"/>
                  </a:lnTo>
                  <a:lnTo>
                    <a:pt x="452" y="1231"/>
                  </a:lnTo>
                  <a:lnTo>
                    <a:pt x="263" y="1689"/>
                  </a:lnTo>
                  <a:lnTo>
                    <a:pt x="0" y="1689"/>
                  </a:lnTo>
                  <a:lnTo>
                    <a:pt x="676" y="0"/>
                  </a:lnTo>
                  <a:lnTo>
                    <a:pt x="941" y="0"/>
                  </a:lnTo>
                  <a:lnTo>
                    <a:pt x="1616" y="1689"/>
                  </a:lnTo>
                  <a:lnTo>
                    <a:pt x="1354" y="1689"/>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3" name="Freeform 22"/>
            <p:cNvSpPr>
              <a:spLocks/>
            </p:cNvSpPr>
            <p:nvPr/>
          </p:nvSpPr>
          <p:spPr bwMode="auto">
            <a:xfrm>
              <a:off x="2639574" y="252596"/>
              <a:ext cx="316487" cy="408362"/>
            </a:xfrm>
            <a:custGeom>
              <a:avLst/>
              <a:gdLst>
                <a:gd name="T0" fmla="*/ 770 w 1278"/>
                <a:gd name="T1" fmla="*/ 218 h 1649"/>
                <a:gd name="T2" fmla="*/ 770 w 1278"/>
                <a:gd name="T3" fmla="*/ 218 h 1649"/>
                <a:gd name="T4" fmla="*/ 770 w 1278"/>
                <a:gd name="T5" fmla="*/ 1649 h 1649"/>
                <a:gd name="T6" fmla="*/ 513 w 1278"/>
                <a:gd name="T7" fmla="*/ 1649 h 1649"/>
                <a:gd name="T8" fmla="*/ 513 w 1278"/>
                <a:gd name="T9" fmla="*/ 218 h 1649"/>
                <a:gd name="T10" fmla="*/ 0 w 1278"/>
                <a:gd name="T11" fmla="*/ 218 h 1649"/>
                <a:gd name="T12" fmla="*/ 0 w 1278"/>
                <a:gd name="T13" fmla="*/ 0 h 1649"/>
                <a:gd name="T14" fmla="*/ 1278 w 1278"/>
                <a:gd name="T15" fmla="*/ 0 h 1649"/>
                <a:gd name="T16" fmla="*/ 1278 w 1278"/>
                <a:gd name="T17" fmla="*/ 218 h 1649"/>
                <a:gd name="T18" fmla="*/ 770 w 1278"/>
                <a:gd name="T19" fmla="*/ 21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8" h="1649">
                  <a:moveTo>
                    <a:pt x="770" y="218"/>
                  </a:moveTo>
                  <a:lnTo>
                    <a:pt x="770" y="218"/>
                  </a:lnTo>
                  <a:lnTo>
                    <a:pt x="770" y="1649"/>
                  </a:lnTo>
                  <a:lnTo>
                    <a:pt x="513" y="1649"/>
                  </a:lnTo>
                  <a:lnTo>
                    <a:pt x="513" y="218"/>
                  </a:lnTo>
                  <a:lnTo>
                    <a:pt x="0" y="218"/>
                  </a:lnTo>
                  <a:lnTo>
                    <a:pt x="0" y="0"/>
                  </a:lnTo>
                  <a:lnTo>
                    <a:pt x="1278" y="0"/>
                  </a:lnTo>
                  <a:lnTo>
                    <a:pt x="1278" y="218"/>
                  </a:lnTo>
                  <a:lnTo>
                    <a:pt x="770" y="218"/>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4" name="Freeform 23"/>
            <p:cNvSpPr>
              <a:spLocks/>
            </p:cNvSpPr>
            <p:nvPr/>
          </p:nvSpPr>
          <p:spPr bwMode="auto">
            <a:xfrm>
              <a:off x="3070719" y="252596"/>
              <a:ext cx="66863" cy="408362"/>
            </a:xfrm>
            <a:custGeom>
              <a:avLst/>
              <a:gdLst>
                <a:gd name="T0" fmla="*/ 0 w 270"/>
                <a:gd name="T1" fmla="*/ 0 h 1649"/>
                <a:gd name="T2" fmla="*/ 0 w 270"/>
                <a:gd name="T3" fmla="*/ 0 h 1649"/>
                <a:gd name="T4" fmla="*/ 270 w 270"/>
                <a:gd name="T5" fmla="*/ 0 h 1649"/>
                <a:gd name="T6" fmla="*/ 270 w 270"/>
                <a:gd name="T7" fmla="*/ 1649 h 1649"/>
                <a:gd name="T8" fmla="*/ 0 w 270"/>
                <a:gd name="T9" fmla="*/ 1649 h 1649"/>
                <a:gd name="T10" fmla="*/ 0 w 270"/>
                <a:gd name="T11" fmla="*/ 0 h 1649"/>
              </a:gdLst>
              <a:ahLst/>
              <a:cxnLst>
                <a:cxn ang="0">
                  <a:pos x="T0" y="T1"/>
                </a:cxn>
                <a:cxn ang="0">
                  <a:pos x="T2" y="T3"/>
                </a:cxn>
                <a:cxn ang="0">
                  <a:pos x="T4" y="T5"/>
                </a:cxn>
                <a:cxn ang="0">
                  <a:pos x="T6" y="T7"/>
                </a:cxn>
                <a:cxn ang="0">
                  <a:pos x="T8" y="T9"/>
                </a:cxn>
                <a:cxn ang="0">
                  <a:pos x="T10" y="T11"/>
                </a:cxn>
              </a:cxnLst>
              <a:rect l="0" t="0" r="r" b="b"/>
              <a:pathLst>
                <a:path w="270" h="1649">
                  <a:moveTo>
                    <a:pt x="0" y="0"/>
                  </a:moveTo>
                  <a:lnTo>
                    <a:pt x="0" y="0"/>
                  </a:lnTo>
                  <a:lnTo>
                    <a:pt x="270" y="0"/>
                  </a:lnTo>
                  <a:lnTo>
                    <a:pt x="270" y="1649"/>
                  </a:lnTo>
                  <a:lnTo>
                    <a:pt x="0" y="1649"/>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5" name="Freeform 24"/>
            <p:cNvSpPr>
              <a:spLocks noEditPoints="1"/>
            </p:cNvSpPr>
            <p:nvPr/>
          </p:nvSpPr>
          <p:spPr bwMode="auto">
            <a:xfrm>
              <a:off x="3227476" y="245166"/>
              <a:ext cx="447489" cy="423468"/>
            </a:xfrm>
            <a:custGeom>
              <a:avLst/>
              <a:gdLst>
                <a:gd name="T0" fmla="*/ 383 w 765"/>
                <a:gd name="T1" fmla="*/ 94 h 724"/>
                <a:gd name="T2" fmla="*/ 383 w 765"/>
                <a:gd name="T3" fmla="*/ 94 h 724"/>
                <a:gd name="T4" fmla="*/ 116 w 765"/>
                <a:gd name="T5" fmla="*/ 362 h 724"/>
                <a:gd name="T6" fmla="*/ 383 w 765"/>
                <a:gd name="T7" fmla="*/ 632 h 724"/>
                <a:gd name="T8" fmla="*/ 649 w 765"/>
                <a:gd name="T9" fmla="*/ 362 h 724"/>
                <a:gd name="T10" fmla="*/ 383 w 765"/>
                <a:gd name="T11" fmla="*/ 94 h 724"/>
                <a:gd name="T12" fmla="*/ 383 w 765"/>
                <a:gd name="T13" fmla="*/ 724 h 724"/>
                <a:gd name="T14" fmla="*/ 383 w 765"/>
                <a:gd name="T15" fmla="*/ 724 h 724"/>
                <a:gd name="T16" fmla="*/ 0 w 765"/>
                <a:gd name="T17" fmla="*/ 362 h 724"/>
                <a:gd name="T18" fmla="*/ 383 w 765"/>
                <a:gd name="T19" fmla="*/ 0 h 724"/>
                <a:gd name="T20" fmla="*/ 765 w 765"/>
                <a:gd name="T21" fmla="*/ 362 h 724"/>
                <a:gd name="T22" fmla="*/ 383 w 765"/>
                <a:gd name="T23"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724">
                  <a:moveTo>
                    <a:pt x="383" y="94"/>
                  </a:moveTo>
                  <a:cubicBezTo>
                    <a:pt x="383" y="94"/>
                    <a:pt x="383" y="94"/>
                    <a:pt x="383" y="94"/>
                  </a:cubicBezTo>
                  <a:cubicBezTo>
                    <a:pt x="232" y="94"/>
                    <a:pt x="116" y="209"/>
                    <a:pt x="116" y="362"/>
                  </a:cubicBezTo>
                  <a:cubicBezTo>
                    <a:pt x="116" y="515"/>
                    <a:pt x="232" y="632"/>
                    <a:pt x="383" y="632"/>
                  </a:cubicBezTo>
                  <a:cubicBezTo>
                    <a:pt x="535" y="632"/>
                    <a:pt x="649" y="515"/>
                    <a:pt x="649" y="362"/>
                  </a:cubicBezTo>
                  <a:cubicBezTo>
                    <a:pt x="649" y="209"/>
                    <a:pt x="535" y="94"/>
                    <a:pt x="383" y="94"/>
                  </a:cubicBezTo>
                  <a:close/>
                  <a:moveTo>
                    <a:pt x="383" y="724"/>
                  </a:moveTo>
                  <a:cubicBezTo>
                    <a:pt x="383" y="724"/>
                    <a:pt x="383" y="724"/>
                    <a:pt x="383" y="724"/>
                  </a:cubicBezTo>
                  <a:cubicBezTo>
                    <a:pt x="160" y="724"/>
                    <a:pt x="0" y="573"/>
                    <a:pt x="0" y="362"/>
                  </a:cubicBezTo>
                  <a:cubicBezTo>
                    <a:pt x="0" y="154"/>
                    <a:pt x="160" y="0"/>
                    <a:pt x="383" y="0"/>
                  </a:cubicBezTo>
                  <a:cubicBezTo>
                    <a:pt x="603" y="0"/>
                    <a:pt x="765" y="154"/>
                    <a:pt x="765" y="362"/>
                  </a:cubicBezTo>
                  <a:cubicBezTo>
                    <a:pt x="765" y="573"/>
                    <a:pt x="603" y="724"/>
                    <a:pt x="383" y="724"/>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6" name="Freeform 25"/>
            <p:cNvSpPr>
              <a:spLocks/>
            </p:cNvSpPr>
            <p:nvPr/>
          </p:nvSpPr>
          <p:spPr bwMode="auto">
            <a:xfrm>
              <a:off x="3753963" y="252596"/>
              <a:ext cx="373197" cy="413067"/>
            </a:xfrm>
            <a:custGeom>
              <a:avLst/>
              <a:gdLst>
                <a:gd name="T0" fmla="*/ 537 w 638"/>
                <a:gd name="T1" fmla="*/ 706 h 706"/>
                <a:gd name="T2" fmla="*/ 537 w 638"/>
                <a:gd name="T3" fmla="*/ 706 h 706"/>
                <a:gd name="T4" fmla="*/ 141 w 638"/>
                <a:gd name="T5" fmla="*/ 202 h 706"/>
                <a:gd name="T6" fmla="*/ 103 w 638"/>
                <a:gd name="T7" fmla="*/ 138 h 706"/>
                <a:gd name="T8" fmla="*/ 103 w 638"/>
                <a:gd name="T9" fmla="*/ 698 h 706"/>
                <a:gd name="T10" fmla="*/ 0 w 638"/>
                <a:gd name="T11" fmla="*/ 698 h 706"/>
                <a:gd name="T12" fmla="*/ 0 w 638"/>
                <a:gd name="T13" fmla="*/ 0 h 706"/>
                <a:gd name="T14" fmla="*/ 111 w 638"/>
                <a:gd name="T15" fmla="*/ 0 h 706"/>
                <a:gd name="T16" fmla="*/ 510 w 638"/>
                <a:gd name="T17" fmla="*/ 496 h 706"/>
                <a:gd name="T18" fmla="*/ 537 w 638"/>
                <a:gd name="T19" fmla="*/ 560 h 706"/>
                <a:gd name="T20" fmla="*/ 537 w 638"/>
                <a:gd name="T21" fmla="*/ 0 h 706"/>
                <a:gd name="T22" fmla="*/ 638 w 638"/>
                <a:gd name="T23" fmla="*/ 0 h 706"/>
                <a:gd name="T24" fmla="*/ 638 w 638"/>
                <a:gd name="T25" fmla="*/ 706 h 706"/>
                <a:gd name="T26" fmla="*/ 537 w 638"/>
                <a:gd name="T2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706">
                  <a:moveTo>
                    <a:pt x="537" y="706"/>
                  </a:moveTo>
                  <a:cubicBezTo>
                    <a:pt x="537" y="706"/>
                    <a:pt x="537" y="706"/>
                    <a:pt x="537" y="706"/>
                  </a:cubicBezTo>
                  <a:cubicBezTo>
                    <a:pt x="141" y="202"/>
                    <a:pt x="141" y="202"/>
                    <a:pt x="141" y="202"/>
                  </a:cubicBezTo>
                  <a:cubicBezTo>
                    <a:pt x="116" y="172"/>
                    <a:pt x="107" y="158"/>
                    <a:pt x="103" y="138"/>
                  </a:cubicBezTo>
                  <a:cubicBezTo>
                    <a:pt x="103" y="698"/>
                    <a:pt x="103" y="698"/>
                    <a:pt x="103" y="698"/>
                  </a:cubicBezTo>
                  <a:cubicBezTo>
                    <a:pt x="0" y="698"/>
                    <a:pt x="0" y="698"/>
                    <a:pt x="0" y="698"/>
                  </a:cubicBezTo>
                  <a:cubicBezTo>
                    <a:pt x="0" y="0"/>
                    <a:pt x="0" y="0"/>
                    <a:pt x="0" y="0"/>
                  </a:cubicBezTo>
                  <a:cubicBezTo>
                    <a:pt x="111" y="0"/>
                    <a:pt x="111" y="0"/>
                    <a:pt x="111" y="0"/>
                  </a:cubicBezTo>
                  <a:cubicBezTo>
                    <a:pt x="510" y="496"/>
                    <a:pt x="510" y="496"/>
                    <a:pt x="510" y="496"/>
                  </a:cubicBezTo>
                  <a:cubicBezTo>
                    <a:pt x="522" y="511"/>
                    <a:pt x="535" y="538"/>
                    <a:pt x="537" y="560"/>
                  </a:cubicBezTo>
                  <a:cubicBezTo>
                    <a:pt x="537" y="0"/>
                    <a:pt x="537" y="0"/>
                    <a:pt x="537" y="0"/>
                  </a:cubicBezTo>
                  <a:cubicBezTo>
                    <a:pt x="638" y="0"/>
                    <a:pt x="638" y="0"/>
                    <a:pt x="638" y="0"/>
                  </a:cubicBezTo>
                  <a:cubicBezTo>
                    <a:pt x="638" y="706"/>
                    <a:pt x="638" y="706"/>
                    <a:pt x="638" y="706"/>
                  </a:cubicBezTo>
                  <a:lnTo>
                    <a:pt x="537" y="706"/>
                  </a:ln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F58220"/>
                </a:solidFill>
              </a:endParaRPr>
            </a:p>
          </p:txBody>
        </p:sp>
        <p:sp>
          <p:nvSpPr>
            <p:cNvPr id="77" name="Freeform 26"/>
            <p:cNvSpPr>
              <a:spLocks/>
            </p:cNvSpPr>
            <p:nvPr/>
          </p:nvSpPr>
          <p:spPr bwMode="auto">
            <a:xfrm>
              <a:off x="-1493820" y="18574"/>
              <a:ext cx="1146583" cy="1228552"/>
            </a:xfrm>
            <a:custGeom>
              <a:avLst/>
              <a:gdLst>
                <a:gd name="T0" fmla="*/ 1176 w 1960"/>
                <a:gd name="T1" fmla="*/ 2098 h 2100"/>
                <a:gd name="T2" fmla="*/ 1176 w 1960"/>
                <a:gd name="T3" fmla="*/ 2098 h 2100"/>
                <a:gd name="T4" fmla="*/ 1134 w 1960"/>
                <a:gd name="T5" fmla="*/ 2085 h 2100"/>
                <a:gd name="T6" fmla="*/ 1094 w 1960"/>
                <a:gd name="T7" fmla="*/ 2013 h 2100"/>
                <a:gd name="T8" fmla="*/ 1094 w 1960"/>
                <a:gd name="T9" fmla="*/ 1075 h 2100"/>
                <a:gd name="T10" fmla="*/ 1138 w 1960"/>
                <a:gd name="T11" fmla="*/ 1002 h 2100"/>
                <a:gd name="T12" fmla="*/ 1505 w 1960"/>
                <a:gd name="T13" fmla="*/ 804 h 2100"/>
                <a:gd name="T14" fmla="*/ 1616 w 1960"/>
                <a:gd name="T15" fmla="*/ 838 h 2100"/>
                <a:gd name="T16" fmla="*/ 1583 w 1960"/>
                <a:gd name="T17" fmla="*/ 951 h 2100"/>
                <a:gd name="T18" fmla="*/ 1258 w 1960"/>
                <a:gd name="T19" fmla="*/ 1126 h 2100"/>
                <a:gd name="T20" fmla="*/ 1258 w 1960"/>
                <a:gd name="T21" fmla="*/ 1872 h 2100"/>
                <a:gd name="T22" fmla="*/ 1795 w 1960"/>
                <a:gd name="T23" fmla="*/ 1581 h 2100"/>
                <a:gd name="T24" fmla="*/ 1795 w 1960"/>
                <a:gd name="T25" fmla="*/ 647 h 2100"/>
                <a:gd name="T26" fmla="*/ 980 w 1960"/>
                <a:gd name="T27" fmla="*/ 181 h 2100"/>
                <a:gd name="T28" fmla="*/ 164 w 1960"/>
                <a:gd name="T29" fmla="*/ 647 h 2100"/>
                <a:gd name="T30" fmla="*/ 164 w 1960"/>
                <a:gd name="T31" fmla="*/ 1581 h 2100"/>
                <a:gd name="T32" fmla="*/ 700 w 1960"/>
                <a:gd name="T33" fmla="*/ 1872 h 2100"/>
                <a:gd name="T34" fmla="*/ 700 w 1960"/>
                <a:gd name="T35" fmla="*/ 1126 h 2100"/>
                <a:gd name="T36" fmla="*/ 377 w 1960"/>
                <a:gd name="T37" fmla="*/ 951 h 2100"/>
                <a:gd name="T38" fmla="*/ 344 w 1960"/>
                <a:gd name="T39" fmla="*/ 838 h 2100"/>
                <a:gd name="T40" fmla="*/ 455 w 1960"/>
                <a:gd name="T41" fmla="*/ 804 h 2100"/>
                <a:gd name="T42" fmla="*/ 822 w 1960"/>
                <a:gd name="T43" fmla="*/ 1002 h 2100"/>
                <a:gd name="T44" fmla="*/ 866 w 1960"/>
                <a:gd name="T45" fmla="*/ 1075 h 2100"/>
                <a:gd name="T46" fmla="*/ 866 w 1960"/>
                <a:gd name="T47" fmla="*/ 2013 h 2100"/>
                <a:gd name="T48" fmla="*/ 826 w 1960"/>
                <a:gd name="T49" fmla="*/ 2085 h 2100"/>
                <a:gd name="T50" fmla="*/ 744 w 1960"/>
                <a:gd name="T51" fmla="*/ 2087 h 2100"/>
                <a:gd name="T52" fmla="*/ 42 w 1960"/>
                <a:gd name="T53" fmla="*/ 1704 h 2100"/>
                <a:gd name="T54" fmla="*/ 0 w 1960"/>
                <a:gd name="T55" fmla="*/ 1632 h 2100"/>
                <a:gd name="T56" fmla="*/ 0 w 1960"/>
                <a:gd name="T57" fmla="*/ 598 h 2100"/>
                <a:gd name="T58" fmla="*/ 40 w 1960"/>
                <a:gd name="T59" fmla="*/ 526 h 2100"/>
                <a:gd name="T60" fmla="*/ 940 w 1960"/>
                <a:gd name="T61" fmla="*/ 13 h 2100"/>
                <a:gd name="T62" fmla="*/ 1020 w 1960"/>
                <a:gd name="T63" fmla="*/ 13 h 2100"/>
                <a:gd name="T64" fmla="*/ 1918 w 1960"/>
                <a:gd name="T65" fmla="*/ 526 h 2100"/>
                <a:gd name="T66" fmla="*/ 1960 w 1960"/>
                <a:gd name="T67" fmla="*/ 598 h 2100"/>
                <a:gd name="T68" fmla="*/ 1960 w 1960"/>
                <a:gd name="T69" fmla="*/ 1632 h 2100"/>
                <a:gd name="T70" fmla="*/ 1918 w 1960"/>
                <a:gd name="T71" fmla="*/ 1704 h 2100"/>
                <a:gd name="T72" fmla="*/ 1216 w 1960"/>
                <a:gd name="T73" fmla="*/ 2087 h 2100"/>
                <a:gd name="T74" fmla="*/ 1176 w 1960"/>
                <a:gd name="T75" fmla="*/ 2098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0" h="2100">
                  <a:moveTo>
                    <a:pt x="1176" y="2098"/>
                  </a:moveTo>
                  <a:cubicBezTo>
                    <a:pt x="1176" y="2098"/>
                    <a:pt x="1176" y="2098"/>
                    <a:pt x="1176" y="2098"/>
                  </a:cubicBezTo>
                  <a:cubicBezTo>
                    <a:pt x="1161" y="2098"/>
                    <a:pt x="1146" y="2094"/>
                    <a:pt x="1134" y="2085"/>
                  </a:cubicBezTo>
                  <a:cubicBezTo>
                    <a:pt x="1108" y="2070"/>
                    <a:pt x="1094" y="2043"/>
                    <a:pt x="1094" y="2013"/>
                  </a:cubicBezTo>
                  <a:cubicBezTo>
                    <a:pt x="1094" y="1075"/>
                    <a:pt x="1094" y="1075"/>
                    <a:pt x="1094" y="1075"/>
                  </a:cubicBezTo>
                  <a:cubicBezTo>
                    <a:pt x="1094" y="1045"/>
                    <a:pt x="1111" y="1017"/>
                    <a:pt x="1138" y="1002"/>
                  </a:cubicBezTo>
                  <a:cubicBezTo>
                    <a:pt x="1505" y="804"/>
                    <a:pt x="1505" y="804"/>
                    <a:pt x="1505" y="804"/>
                  </a:cubicBezTo>
                  <a:cubicBezTo>
                    <a:pt x="1545" y="783"/>
                    <a:pt x="1595" y="798"/>
                    <a:pt x="1616" y="838"/>
                  </a:cubicBezTo>
                  <a:cubicBezTo>
                    <a:pt x="1637" y="879"/>
                    <a:pt x="1623" y="930"/>
                    <a:pt x="1583" y="951"/>
                  </a:cubicBezTo>
                  <a:cubicBezTo>
                    <a:pt x="1258" y="1126"/>
                    <a:pt x="1258" y="1126"/>
                    <a:pt x="1258" y="1126"/>
                  </a:cubicBezTo>
                  <a:cubicBezTo>
                    <a:pt x="1258" y="1872"/>
                    <a:pt x="1258" y="1872"/>
                    <a:pt x="1258" y="1872"/>
                  </a:cubicBezTo>
                  <a:cubicBezTo>
                    <a:pt x="1795" y="1581"/>
                    <a:pt x="1795" y="1581"/>
                    <a:pt x="1795" y="1581"/>
                  </a:cubicBezTo>
                  <a:cubicBezTo>
                    <a:pt x="1795" y="647"/>
                    <a:pt x="1795" y="647"/>
                    <a:pt x="1795" y="647"/>
                  </a:cubicBezTo>
                  <a:cubicBezTo>
                    <a:pt x="980" y="181"/>
                    <a:pt x="980" y="181"/>
                    <a:pt x="980" y="181"/>
                  </a:cubicBezTo>
                  <a:cubicBezTo>
                    <a:pt x="164" y="647"/>
                    <a:pt x="164" y="647"/>
                    <a:pt x="164" y="647"/>
                  </a:cubicBezTo>
                  <a:cubicBezTo>
                    <a:pt x="164" y="1581"/>
                    <a:pt x="164" y="1581"/>
                    <a:pt x="164" y="1581"/>
                  </a:cubicBezTo>
                  <a:cubicBezTo>
                    <a:pt x="700" y="1872"/>
                    <a:pt x="700" y="1872"/>
                    <a:pt x="700" y="1872"/>
                  </a:cubicBezTo>
                  <a:cubicBezTo>
                    <a:pt x="700" y="1126"/>
                    <a:pt x="700" y="1126"/>
                    <a:pt x="700" y="1126"/>
                  </a:cubicBezTo>
                  <a:cubicBezTo>
                    <a:pt x="377" y="951"/>
                    <a:pt x="377" y="951"/>
                    <a:pt x="377" y="951"/>
                  </a:cubicBezTo>
                  <a:cubicBezTo>
                    <a:pt x="337" y="930"/>
                    <a:pt x="322" y="879"/>
                    <a:pt x="344" y="838"/>
                  </a:cubicBezTo>
                  <a:cubicBezTo>
                    <a:pt x="365" y="798"/>
                    <a:pt x="415" y="783"/>
                    <a:pt x="455" y="804"/>
                  </a:cubicBezTo>
                  <a:cubicBezTo>
                    <a:pt x="822" y="1002"/>
                    <a:pt x="822" y="1002"/>
                    <a:pt x="822" y="1002"/>
                  </a:cubicBezTo>
                  <a:cubicBezTo>
                    <a:pt x="849" y="1017"/>
                    <a:pt x="866" y="1045"/>
                    <a:pt x="866" y="1075"/>
                  </a:cubicBezTo>
                  <a:cubicBezTo>
                    <a:pt x="866" y="2013"/>
                    <a:pt x="866" y="2013"/>
                    <a:pt x="866" y="2013"/>
                  </a:cubicBezTo>
                  <a:cubicBezTo>
                    <a:pt x="866" y="2043"/>
                    <a:pt x="851" y="2070"/>
                    <a:pt x="826" y="2085"/>
                  </a:cubicBezTo>
                  <a:cubicBezTo>
                    <a:pt x="801" y="2100"/>
                    <a:pt x="769" y="2100"/>
                    <a:pt x="744" y="2087"/>
                  </a:cubicBezTo>
                  <a:cubicBezTo>
                    <a:pt x="42" y="1704"/>
                    <a:pt x="42" y="1704"/>
                    <a:pt x="42" y="1704"/>
                  </a:cubicBezTo>
                  <a:cubicBezTo>
                    <a:pt x="15" y="1689"/>
                    <a:pt x="0" y="1662"/>
                    <a:pt x="0" y="1632"/>
                  </a:cubicBezTo>
                  <a:cubicBezTo>
                    <a:pt x="0" y="598"/>
                    <a:pt x="0" y="598"/>
                    <a:pt x="0" y="598"/>
                  </a:cubicBezTo>
                  <a:cubicBezTo>
                    <a:pt x="0" y="568"/>
                    <a:pt x="15" y="541"/>
                    <a:pt x="40" y="526"/>
                  </a:cubicBezTo>
                  <a:cubicBezTo>
                    <a:pt x="940" y="13"/>
                    <a:pt x="940" y="13"/>
                    <a:pt x="940" y="13"/>
                  </a:cubicBezTo>
                  <a:cubicBezTo>
                    <a:pt x="965" y="0"/>
                    <a:pt x="995" y="0"/>
                    <a:pt x="1020" y="13"/>
                  </a:cubicBezTo>
                  <a:cubicBezTo>
                    <a:pt x="1918" y="526"/>
                    <a:pt x="1918" y="526"/>
                    <a:pt x="1918" y="526"/>
                  </a:cubicBezTo>
                  <a:cubicBezTo>
                    <a:pt x="1945" y="541"/>
                    <a:pt x="1960" y="568"/>
                    <a:pt x="1960" y="598"/>
                  </a:cubicBezTo>
                  <a:cubicBezTo>
                    <a:pt x="1960" y="1632"/>
                    <a:pt x="1960" y="1632"/>
                    <a:pt x="1960" y="1632"/>
                  </a:cubicBezTo>
                  <a:cubicBezTo>
                    <a:pt x="1960" y="1662"/>
                    <a:pt x="1943" y="1689"/>
                    <a:pt x="1918" y="1704"/>
                  </a:cubicBezTo>
                  <a:cubicBezTo>
                    <a:pt x="1216" y="2087"/>
                    <a:pt x="1216" y="2087"/>
                    <a:pt x="1216" y="2087"/>
                  </a:cubicBezTo>
                  <a:cubicBezTo>
                    <a:pt x="1203" y="2094"/>
                    <a:pt x="1189" y="2098"/>
                    <a:pt x="1176" y="2098"/>
                  </a:cubicBezTo>
                  <a:close/>
                </a:path>
              </a:pathLst>
            </a:custGeom>
            <a:grpFill/>
            <a:ln>
              <a:noFill/>
            </a:ln>
          </p:spPr>
          <p:txBody>
            <a:bodyPr vert="horz" wrap="square" lIns="91440" tIns="45720" rIns="91440" bIns="45720" numCol="1" anchor="t" anchorCtr="0" compatLnSpc="1">
              <a:prstTxWarp prst="textNoShape">
                <a:avLst/>
              </a:prstTxWarp>
            </a:bodyPr>
            <a:lstStyle/>
            <a:p>
              <a:pPr defTabSz="914220"/>
              <a:endParaRPr lang="en-US" b="1" dirty="0">
                <a:solidFill>
                  <a:srgbClr val="7AB843"/>
                </a:solidFill>
              </a:endParaRPr>
            </a:p>
          </p:txBody>
        </p:sp>
        <p:sp>
          <p:nvSpPr>
            <p:cNvPr id="78" name="Freeform 27"/>
            <p:cNvSpPr>
              <a:spLocks noEditPoints="1"/>
            </p:cNvSpPr>
            <p:nvPr/>
          </p:nvSpPr>
          <p:spPr bwMode="auto">
            <a:xfrm>
              <a:off x="1968712" y="872691"/>
              <a:ext cx="92370" cy="90637"/>
            </a:xfrm>
            <a:custGeom>
              <a:avLst/>
              <a:gdLst>
                <a:gd name="T0" fmla="*/ 68 w 158"/>
                <a:gd name="T1" fmla="*/ 74 h 155"/>
                <a:gd name="T2" fmla="*/ 68 w 158"/>
                <a:gd name="T3" fmla="*/ 74 h 155"/>
                <a:gd name="T4" fmla="*/ 76 w 158"/>
                <a:gd name="T5" fmla="*/ 74 h 155"/>
                <a:gd name="T6" fmla="*/ 93 w 158"/>
                <a:gd name="T7" fmla="*/ 63 h 155"/>
                <a:gd name="T8" fmla="*/ 78 w 158"/>
                <a:gd name="T9" fmla="*/ 51 h 155"/>
                <a:gd name="T10" fmla="*/ 68 w 158"/>
                <a:gd name="T11" fmla="*/ 53 h 155"/>
                <a:gd name="T12" fmla="*/ 68 w 158"/>
                <a:gd name="T13" fmla="*/ 74 h 155"/>
                <a:gd name="T14" fmla="*/ 68 w 158"/>
                <a:gd name="T15" fmla="*/ 119 h 155"/>
                <a:gd name="T16" fmla="*/ 68 w 158"/>
                <a:gd name="T17" fmla="*/ 119 h 155"/>
                <a:gd name="T18" fmla="*/ 49 w 158"/>
                <a:gd name="T19" fmla="*/ 119 h 155"/>
                <a:gd name="T20" fmla="*/ 49 w 158"/>
                <a:gd name="T21" fmla="*/ 40 h 155"/>
                <a:gd name="T22" fmla="*/ 78 w 158"/>
                <a:gd name="T23" fmla="*/ 38 h 155"/>
                <a:gd name="T24" fmla="*/ 106 w 158"/>
                <a:gd name="T25" fmla="*/ 44 h 155"/>
                <a:gd name="T26" fmla="*/ 112 w 158"/>
                <a:gd name="T27" fmla="*/ 61 h 155"/>
                <a:gd name="T28" fmla="*/ 97 w 158"/>
                <a:gd name="T29" fmla="*/ 78 h 155"/>
                <a:gd name="T30" fmla="*/ 97 w 158"/>
                <a:gd name="T31" fmla="*/ 80 h 155"/>
                <a:gd name="T32" fmla="*/ 110 w 158"/>
                <a:gd name="T33" fmla="*/ 100 h 155"/>
                <a:gd name="T34" fmla="*/ 116 w 158"/>
                <a:gd name="T35" fmla="*/ 119 h 155"/>
                <a:gd name="T36" fmla="*/ 97 w 158"/>
                <a:gd name="T37" fmla="*/ 119 h 155"/>
                <a:gd name="T38" fmla="*/ 91 w 158"/>
                <a:gd name="T39" fmla="*/ 100 h 155"/>
                <a:gd name="T40" fmla="*/ 76 w 158"/>
                <a:gd name="T41" fmla="*/ 87 h 155"/>
                <a:gd name="T42" fmla="*/ 68 w 158"/>
                <a:gd name="T43" fmla="*/ 87 h 155"/>
                <a:gd name="T44" fmla="*/ 68 w 158"/>
                <a:gd name="T45" fmla="*/ 119 h 155"/>
                <a:gd name="T46" fmla="*/ 19 w 158"/>
                <a:gd name="T47" fmla="*/ 78 h 155"/>
                <a:gd name="T48" fmla="*/ 19 w 158"/>
                <a:gd name="T49" fmla="*/ 78 h 155"/>
                <a:gd name="T50" fmla="*/ 80 w 158"/>
                <a:gd name="T51" fmla="*/ 140 h 155"/>
                <a:gd name="T52" fmla="*/ 137 w 158"/>
                <a:gd name="T53" fmla="*/ 78 h 155"/>
                <a:gd name="T54" fmla="*/ 78 w 158"/>
                <a:gd name="T55" fmla="*/ 17 h 155"/>
                <a:gd name="T56" fmla="*/ 19 w 158"/>
                <a:gd name="T57" fmla="*/ 78 h 155"/>
                <a:gd name="T58" fmla="*/ 158 w 158"/>
                <a:gd name="T59" fmla="*/ 78 h 155"/>
                <a:gd name="T60" fmla="*/ 158 w 158"/>
                <a:gd name="T61" fmla="*/ 78 h 155"/>
                <a:gd name="T62" fmla="*/ 78 w 158"/>
                <a:gd name="T63" fmla="*/ 155 h 155"/>
                <a:gd name="T64" fmla="*/ 0 w 158"/>
                <a:gd name="T65" fmla="*/ 78 h 155"/>
                <a:gd name="T66" fmla="*/ 80 w 158"/>
                <a:gd name="T67" fmla="*/ 0 h 155"/>
                <a:gd name="T68" fmla="*/ 158 w 158"/>
                <a:gd name="T69" fmla="*/ 7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5">
                  <a:moveTo>
                    <a:pt x="68" y="74"/>
                  </a:moveTo>
                  <a:cubicBezTo>
                    <a:pt x="68" y="74"/>
                    <a:pt x="68" y="74"/>
                    <a:pt x="68" y="74"/>
                  </a:cubicBezTo>
                  <a:cubicBezTo>
                    <a:pt x="76" y="74"/>
                    <a:pt x="76" y="74"/>
                    <a:pt x="76" y="74"/>
                  </a:cubicBezTo>
                  <a:cubicBezTo>
                    <a:pt x="87" y="74"/>
                    <a:pt x="93" y="72"/>
                    <a:pt x="93" y="63"/>
                  </a:cubicBezTo>
                  <a:cubicBezTo>
                    <a:pt x="93" y="57"/>
                    <a:pt x="89" y="51"/>
                    <a:pt x="78" y="51"/>
                  </a:cubicBezTo>
                  <a:cubicBezTo>
                    <a:pt x="72" y="51"/>
                    <a:pt x="70" y="53"/>
                    <a:pt x="68" y="53"/>
                  </a:cubicBezTo>
                  <a:lnTo>
                    <a:pt x="68" y="74"/>
                  </a:lnTo>
                  <a:close/>
                  <a:moveTo>
                    <a:pt x="68" y="119"/>
                  </a:moveTo>
                  <a:cubicBezTo>
                    <a:pt x="68" y="119"/>
                    <a:pt x="68" y="119"/>
                    <a:pt x="68" y="119"/>
                  </a:cubicBezTo>
                  <a:cubicBezTo>
                    <a:pt x="49" y="119"/>
                    <a:pt x="49" y="119"/>
                    <a:pt x="49" y="119"/>
                  </a:cubicBezTo>
                  <a:cubicBezTo>
                    <a:pt x="49" y="40"/>
                    <a:pt x="49" y="40"/>
                    <a:pt x="49" y="40"/>
                  </a:cubicBezTo>
                  <a:cubicBezTo>
                    <a:pt x="57" y="40"/>
                    <a:pt x="66" y="38"/>
                    <a:pt x="78" y="38"/>
                  </a:cubicBezTo>
                  <a:cubicBezTo>
                    <a:pt x="93" y="38"/>
                    <a:pt x="99" y="40"/>
                    <a:pt x="106" y="44"/>
                  </a:cubicBezTo>
                  <a:cubicBezTo>
                    <a:pt x="110" y="49"/>
                    <a:pt x="112" y="53"/>
                    <a:pt x="112" y="61"/>
                  </a:cubicBezTo>
                  <a:cubicBezTo>
                    <a:pt x="112" y="70"/>
                    <a:pt x="106" y="76"/>
                    <a:pt x="97" y="78"/>
                  </a:cubicBezTo>
                  <a:cubicBezTo>
                    <a:pt x="97" y="80"/>
                    <a:pt x="97" y="80"/>
                    <a:pt x="97" y="80"/>
                  </a:cubicBezTo>
                  <a:cubicBezTo>
                    <a:pt x="104" y="83"/>
                    <a:pt x="108" y="89"/>
                    <a:pt x="110" y="100"/>
                  </a:cubicBezTo>
                  <a:cubicBezTo>
                    <a:pt x="112" y="110"/>
                    <a:pt x="114" y="115"/>
                    <a:pt x="116" y="119"/>
                  </a:cubicBezTo>
                  <a:cubicBezTo>
                    <a:pt x="97" y="119"/>
                    <a:pt x="97" y="119"/>
                    <a:pt x="97" y="119"/>
                  </a:cubicBezTo>
                  <a:cubicBezTo>
                    <a:pt x="95" y="115"/>
                    <a:pt x="93" y="108"/>
                    <a:pt x="91" y="100"/>
                  </a:cubicBezTo>
                  <a:cubicBezTo>
                    <a:pt x="91" y="91"/>
                    <a:pt x="85" y="87"/>
                    <a:pt x="76" y="87"/>
                  </a:cubicBezTo>
                  <a:cubicBezTo>
                    <a:pt x="68" y="87"/>
                    <a:pt x="68" y="87"/>
                    <a:pt x="68" y="87"/>
                  </a:cubicBezTo>
                  <a:lnTo>
                    <a:pt x="68" y="119"/>
                  </a:lnTo>
                  <a:close/>
                  <a:moveTo>
                    <a:pt x="19" y="78"/>
                  </a:moveTo>
                  <a:cubicBezTo>
                    <a:pt x="19" y="78"/>
                    <a:pt x="19" y="78"/>
                    <a:pt x="19" y="78"/>
                  </a:cubicBezTo>
                  <a:cubicBezTo>
                    <a:pt x="19" y="112"/>
                    <a:pt x="47" y="140"/>
                    <a:pt x="80" y="140"/>
                  </a:cubicBezTo>
                  <a:cubicBezTo>
                    <a:pt x="112" y="140"/>
                    <a:pt x="137" y="112"/>
                    <a:pt x="137" y="78"/>
                  </a:cubicBezTo>
                  <a:cubicBezTo>
                    <a:pt x="137" y="44"/>
                    <a:pt x="112" y="17"/>
                    <a:pt x="78" y="17"/>
                  </a:cubicBezTo>
                  <a:cubicBezTo>
                    <a:pt x="47" y="17"/>
                    <a:pt x="19" y="44"/>
                    <a:pt x="19" y="78"/>
                  </a:cubicBezTo>
                  <a:close/>
                  <a:moveTo>
                    <a:pt x="158" y="78"/>
                  </a:moveTo>
                  <a:cubicBezTo>
                    <a:pt x="158" y="78"/>
                    <a:pt x="158" y="78"/>
                    <a:pt x="158" y="78"/>
                  </a:cubicBezTo>
                  <a:cubicBezTo>
                    <a:pt x="158" y="121"/>
                    <a:pt x="123" y="155"/>
                    <a:pt x="78" y="155"/>
                  </a:cubicBezTo>
                  <a:cubicBezTo>
                    <a:pt x="36" y="155"/>
                    <a:pt x="0" y="121"/>
                    <a:pt x="0" y="78"/>
                  </a:cubicBezTo>
                  <a:cubicBezTo>
                    <a:pt x="0" y="34"/>
                    <a:pt x="36" y="0"/>
                    <a:pt x="80" y="0"/>
                  </a:cubicBezTo>
                  <a:cubicBezTo>
                    <a:pt x="123" y="0"/>
                    <a:pt x="158" y="34"/>
                    <a:pt x="15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0"/>
              <a:endParaRPr lang="en-US" b="1" dirty="0">
                <a:solidFill>
                  <a:srgbClr val="6E5C66"/>
                </a:solidFill>
              </a:endParaRPr>
            </a:p>
          </p:txBody>
        </p:sp>
      </p:grpSp>
      <p:sp>
        <p:nvSpPr>
          <p:cNvPr id="79" name="Hexagon 78"/>
          <p:cNvSpPr/>
          <p:nvPr userDrawn="1"/>
        </p:nvSpPr>
        <p:spPr>
          <a:xfrm>
            <a:off x="1385377" y="2589463"/>
            <a:ext cx="757506" cy="658176"/>
          </a:xfrm>
          <a:prstGeom prst="hexagon">
            <a:avLst>
              <a:gd name="adj" fmla="val 28300"/>
              <a:gd name="vf" fmla="val 115470"/>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0" name="Hexagon 79"/>
          <p:cNvSpPr/>
          <p:nvPr userDrawn="1"/>
        </p:nvSpPr>
        <p:spPr>
          <a:xfrm>
            <a:off x="1382202" y="3326906"/>
            <a:ext cx="757506" cy="658176"/>
          </a:xfrm>
          <a:prstGeom prst="hexagon">
            <a:avLst>
              <a:gd name="adj" fmla="val 28300"/>
              <a:gd name="vf" fmla="val 11547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1" name="Hexagon 80"/>
          <p:cNvSpPr/>
          <p:nvPr userDrawn="1"/>
        </p:nvSpPr>
        <p:spPr>
          <a:xfrm>
            <a:off x="2032996" y="3708328"/>
            <a:ext cx="757506" cy="658176"/>
          </a:xfrm>
          <a:prstGeom prst="hexagon">
            <a:avLst>
              <a:gd name="adj" fmla="val 28300"/>
              <a:gd name="vf" fmla="val 115470"/>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2" name="Hexagon 81"/>
          <p:cNvSpPr/>
          <p:nvPr userDrawn="1"/>
        </p:nvSpPr>
        <p:spPr>
          <a:xfrm>
            <a:off x="734584" y="2208041"/>
            <a:ext cx="757506" cy="658176"/>
          </a:xfrm>
          <a:prstGeom prst="hexagon">
            <a:avLst>
              <a:gd name="adj" fmla="val 28300"/>
              <a:gd name="vf" fmla="val 115470"/>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3" name="Hexagon 82"/>
          <p:cNvSpPr/>
          <p:nvPr userDrawn="1"/>
        </p:nvSpPr>
        <p:spPr>
          <a:xfrm>
            <a:off x="734584" y="1470598"/>
            <a:ext cx="757506" cy="658176"/>
          </a:xfrm>
          <a:prstGeom prst="hexagon">
            <a:avLst>
              <a:gd name="adj" fmla="val 28300"/>
              <a:gd name="vf" fmla="val 11547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4" name="Hexagon 83"/>
          <p:cNvSpPr/>
          <p:nvPr userDrawn="1"/>
        </p:nvSpPr>
        <p:spPr>
          <a:xfrm>
            <a:off x="83791" y="1845673"/>
            <a:ext cx="757506" cy="658176"/>
          </a:xfrm>
          <a:prstGeom prst="hexagon">
            <a:avLst>
              <a:gd name="adj" fmla="val 28300"/>
              <a:gd name="vf" fmla="val 11547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sp>
        <p:nvSpPr>
          <p:cNvPr id="85" name="Hexagon 84"/>
          <p:cNvSpPr/>
          <p:nvPr userDrawn="1"/>
        </p:nvSpPr>
        <p:spPr>
          <a:xfrm>
            <a:off x="2023471" y="4442596"/>
            <a:ext cx="757506" cy="658176"/>
          </a:xfrm>
          <a:prstGeom prst="hexagon">
            <a:avLst>
              <a:gd name="adj" fmla="val 28300"/>
              <a:gd name="vf" fmla="val 11547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dirty="0">
              <a:solidFill>
                <a:prstClr val="white"/>
              </a:solidFill>
            </a:endParaRPr>
          </a:p>
        </p:txBody>
      </p:sp>
      <p:pic>
        <p:nvPicPr>
          <p:cNvPr id="86" name="Picture 8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4" y="-1703536"/>
            <a:ext cx="9119681" cy="6858000"/>
          </a:xfrm>
          <a:prstGeom prst="rect">
            <a:avLst/>
          </a:prstGeom>
        </p:spPr>
      </p:pic>
      <p:pic>
        <p:nvPicPr>
          <p:cNvPr id="87" name="Picture 8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0414" y="3444464"/>
            <a:ext cx="373679" cy="432000"/>
          </a:xfrm>
          <a:prstGeom prst="rect">
            <a:avLst/>
          </a:prstGeom>
        </p:spPr>
      </p:pic>
      <p:pic>
        <p:nvPicPr>
          <p:cNvPr id="88" name="Picture 8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3860" y="2693215"/>
            <a:ext cx="147600" cy="418994"/>
          </a:xfrm>
          <a:prstGeom prst="rect">
            <a:avLst/>
          </a:prstGeom>
        </p:spPr>
      </p:pic>
      <p:pic>
        <p:nvPicPr>
          <p:cNvPr id="89" name="Picture 8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008" y="2293649"/>
            <a:ext cx="233145" cy="420831"/>
          </a:xfrm>
          <a:prstGeom prst="rect">
            <a:avLst/>
          </a:prstGeom>
        </p:spPr>
      </p:pic>
      <p:pic>
        <p:nvPicPr>
          <p:cNvPr id="90" name="Picture 8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18370" y="3850239"/>
            <a:ext cx="167710" cy="363600"/>
          </a:xfrm>
          <a:prstGeom prst="rect">
            <a:avLst/>
          </a:prstGeom>
        </p:spPr>
      </p:pic>
    </p:spTree>
    <p:extLst>
      <p:ext uri="{BB962C8B-B14F-4D97-AF65-F5344CB8AC3E}">
        <p14:creationId xmlns:p14="http://schemas.microsoft.com/office/powerpoint/2010/main" val="2305479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Content Page 1">
    <p:spTree>
      <p:nvGrpSpPr>
        <p:cNvPr id="1" name=""/>
        <p:cNvGrpSpPr/>
        <p:nvPr/>
      </p:nvGrpSpPr>
      <p:grpSpPr>
        <a:xfrm>
          <a:off x="0" y="0"/>
          <a:ext cx="0" cy="0"/>
          <a:chOff x="0" y="0"/>
          <a:chExt cx="0" cy="0"/>
        </a:xfrm>
      </p:grpSpPr>
      <p:sp>
        <p:nvSpPr>
          <p:cNvPr id="2" name="Title 1"/>
          <p:cNvSpPr>
            <a:spLocks noGrp="1"/>
          </p:cNvSpPr>
          <p:nvPr>
            <p:ph type="title"/>
          </p:nvPr>
        </p:nvSpPr>
        <p:spPr>
          <a:xfrm>
            <a:off x="388328" y="339329"/>
            <a:ext cx="7366000" cy="400110"/>
          </a:xfrm>
        </p:spPr>
        <p:txBody>
          <a:bodyPr>
            <a:spAutoFit/>
          </a:bodyPr>
          <a:lstStyle/>
          <a:p>
            <a:r>
              <a:rPr lang="en-US" dirty="0">
                <a:uFillTx/>
              </a:rPr>
              <a:t>Click to edit Master title style</a:t>
            </a:r>
            <a:endParaRPr lang="pl-PL" dirty="0">
              <a:uFillTx/>
            </a:endParaRPr>
          </a:p>
        </p:txBody>
      </p:sp>
      <p:sp>
        <p:nvSpPr>
          <p:cNvPr id="3" name="Content Placeholder 2"/>
          <p:cNvSpPr>
            <a:spLocks noGrp="1"/>
          </p:cNvSpPr>
          <p:nvPr>
            <p:ph idx="1"/>
          </p:nvPr>
        </p:nvSpPr>
        <p:spPr>
          <a:xfrm>
            <a:off x="397127" y="1354931"/>
            <a:ext cx="8354157" cy="3059364"/>
          </a:xfrm>
        </p:spPr>
        <p:txBody>
          <a:bodyPr/>
          <a:lstStyle>
            <a:lvl1pPr marL="179965" indent="-179965">
              <a:buClr>
                <a:srgbClr val="3EBBC1"/>
              </a:buClr>
              <a:buFont typeface="Arial" charset="0"/>
              <a:buChar char="•"/>
              <a:defRPr/>
            </a:lvl1pPr>
            <a:lvl2pPr marL="359928" indent="-179965">
              <a:buClr>
                <a:srgbClr val="3EBBC1"/>
              </a:buClr>
              <a:buFont typeface="Arial" charset="0"/>
              <a:buChar char="•"/>
              <a:defRPr/>
            </a:lvl2pPr>
            <a:lvl3pPr marL="539893" indent="-179965">
              <a:buClr>
                <a:srgbClr val="3EBBC1"/>
              </a:buClr>
              <a:buFont typeface="Arial" charset="0"/>
              <a:buChar char="•"/>
              <a:defRPr/>
            </a:lvl3pPr>
            <a:lvl4pPr marL="719856" indent="-179965">
              <a:buClr>
                <a:srgbClr val="3EBBC1"/>
              </a:buClr>
              <a:buFont typeface="Arial" charset="0"/>
              <a:buChar char="•"/>
              <a:defRPr/>
            </a:lvl4pPr>
            <a:lvl5pPr marL="899821" indent="-179965">
              <a:buClr>
                <a:srgbClr val="3EBBC1"/>
              </a:buClr>
              <a:buFont typeface="Arial" charset="0"/>
              <a:buChar char="•"/>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pl-PL" dirty="0">
              <a:uFillTx/>
            </a:endParaRPr>
          </a:p>
        </p:txBody>
      </p:sp>
      <p:grpSp>
        <p:nvGrpSpPr>
          <p:cNvPr id="15" name="Group 14"/>
          <p:cNvGrpSpPr/>
          <p:nvPr userDrawn="1"/>
        </p:nvGrpSpPr>
        <p:grpSpPr>
          <a:xfrm>
            <a:off x="50974" y="4188706"/>
            <a:ext cx="665313" cy="904315"/>
            <a:chOff x="127246" y="2367223"/>
            <a:chExt cx="3253907" cy="4422819"/>
          </a:xfrm>
        </p:grpSpPr>
        <p:sp>
          <p:nvSpPr>
            <p:cNvPr id="16" name="Hexagon 15"/>
            <p:cNvSpPr/>
            <p:nvPr/>
          </p:nvSpPr>
          <p:spPr>
            <a:xfrm>
              <a:off x="1691964" y="3740856"/>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7" name="Hexagon 16"/>
            <p:cNvSpPr/>
            <p:nvPr/>
          </p:nvSpPr>
          <p:spPr>
            <a:xfrm>
              <a:off x="1691964" y="4633732"/>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8" name="Hexagon 17"/>
            <p:cNvSpPr/>
            <p:nvPr/>
          </p:nvSpPr>
          <p:spPr>
            <a:xfrm>
              <a:off x="2470508" y="5098614"/>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9" name="Hexagon 18"/>
            <p:cNvSpPr/>
            <p:nvPr/>
          </p:nvSpPr>
          <p:spPr>
            <a:xfrm>
              <a:off x="909605" y="3266450"/>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0" name="Hexagon 19"/>
            <p:cNvSpPr/>
            <p:nvPr/>
          </p:nvSpPr>
          <p:spPr>
            <a:xfrm>
              <a:off x="909605" y="2367223"/>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1" name="Hexagon 20"/>
            <p:cNvSpPr/>
            <p:nvPr/>
          </p:nvSpPr>
          <p:spPr>
            <a:xfrm>
              <a:off x="127246" y="2824474"/>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2" name="Hexagon 21"/>
            <p:cNvSpPr/>
            <p:nvPr/>
          </p:nvSpPr>
          <p:spPr>
            <a:xfrm>
              <a:off x="2470508" y="5998807"/>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grpSp>
      <p:pic>
        <p:nvPicPr>
          <p:cNvPr id="13" name="Picture 12" descr="FM_Logo_Horizontal_Vector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762" y="4693846"/>
            <a:ext cx="1455453" cy="311882"/>
          </a:xfrm>
          <a:prstGeom prst="rect">
            <a:avLst/>
          </a:prstGeom>
        </p:spPr>
      </p:pic>
      <p:sp>
        <p:nvSpPr>
          <p:cNvPr id="14" name="shpPlaceholderDate"/>
          <p:cNvSpPr>
            <a:spLocks noGrp="1" noChangeArrowheads="1"/>
          </p:cNvSpPr>
          <p:nvPr>
            <p:ph type="dt" sz="half" idx="2"/>
          </p:nvPr>
        </p:nvSpPr>
        <p:spPr bwMode="auto">
          <a:xfrm>
            <a:off x="397127" y="4742263"/>
            <a:ext cx="8354157" cy="145256"/>
          </a:xfrm>
          <a:prstGeom prst="rect">
            <a:avLst/>
          </a:prstGeom>
          <a:noFill/>
          <a:ln>
            <a:noFill/>
          </a:ln>
          <a:effectLst/>
        </p:spPr>
        <p:txBody>
          <a:bodyPr vert="horz" wrap="square" lIns="0" tIns="0" rIns="0" bIns="0" numCol="1" anchor="t" anchorCtr="0" compatLnSpc="1">
            <a:prstTxWarp prst="textNoShape">
              <a:avLst/>
            </a:prstTxWarp>
          </a:bodyPr>
          <a:lstStyle>
            <a:lvl1pPr algn="ctr" defTabSz="914220" eaLnBrk="0" fontAlgn="base" hangingPunct="0">
              <a:spcBef>
                <a:spcPct val="0"/>
              </a:spcBef>
              <a:spcAft>
                <a:spcPct val="0"/>
              </a:spcAft>
              <a:defRPr sz="1100">
                <a:solidFill>
                  <a:srgbClr val="BC1224"/>
                </a:solidFill>
                <a:uFillTx/>
              </a:defRPr>
            </a:lvl1pPr>
          </a:lstStyle>
          <a:p>
            <a:r>
              <a:rPr lang="en-US" dirty="0"/>
              <a:t>FIRST DRAFT</a:t>
            </a:r>
          </a:p>
        </p:txBody>
      </p:sp>
    </p:spTree>
    <p:extLst>
      <p:ext uri="{BB962C8B-B14F-4D97-AF65-F5344CB8AC3E}">
        <p14:creationId xmlns:p14="http://schemas.microsoft.com/office/powerpoint/2010/main" val="71906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Slate">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b="0" i="0" dirty="0">
              <a:solidFill>
                <a:srgbClr val="FFFFFF"/>
              </a:solidFill>
              <a:latin typeface="+mj-lt"/>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388328" y="339329"/>
            <a:ext cx="7366000" cy="400110"/>
          </a:xfrm>
        </p:spPr>
        <p:txBody>
          <a:bodyPr>
            <a:spAutoFit/>
          </a:bodyPr>
          <a:lstStyle/>
          <a:p>
            <a:r>
              <a:rPr lang="en-US" dirty="0">
                <a:uFillTx/>
              </a:rPr>
              <a:t>Click to edit Master title style</a:t>
            </a:r>
            <a:endParaRPr lang="pl-PL" dirty="0">
              <a:uFillTx/>
            </a:endParaRPr>
          </a:p>
        </p:txBody>
      </p:sp>
      <p:sp>
        <p:nvSpPr>
          <p:cNvPr id="3" name="Content Placeholder 2"/>
          <p:cNvSpPr>
            <a:spLocks noGrp="1"/>
          </p:cNvSpPr>
          <p:nvPr>
            <p:ph idx="1"/>
          </p:nvPr>
        </p:nvSpPr>
        <p:spPr>
          <a:xfrm>
            <a:off x="397127" y="1354931"/>
            <a:ext cx="8354157" cy="3059364"/>
          </a:xfrm>
        </p:spPr>
        <p:txBody>
          <a:bodyPr/>
          <a:lstStyle>
            <a:lvl1pPr marL="179965" indent="-179965">
              <a:buClr>
                <a:srgbClr val="3EBBC1"/>
              </a:buClr>
              <a:buFont typeface="Arial" charset="0"/>
              <a:buChar char="•"/>
              <a:defRPr/>
            </a:lvl1pPr>
            <a:lvl2pPr marL="359928" indent="-179965">
              <a:buClr>
                <a:srgbClr val="3EBBC1"/>
              </a:buClr>
              <a:buFont typeface="Arial" charset="0"/>
              <a:buChar char="•"/>
              <a:defRPr/>
            </a:lvl2pPr>
            <a:lvl3pPr marL="539893" indent="-179965">
              <a:buClr>
                <a:srgbClr val="3EBBC1"/>
              </a:buClr>
              <a:buFont typeface="Arial" charset="0"/>
              <a:buChar char="•"/>
              <a:defRPr/>
            </a:lvl3pPr>
            <a:lvl4pPr marL="719856" indent="-179965">
              <a:buClr>
                <a:srgbClr val="3EBBC1"/>
              </a:buClr>
              <a:buFont typeface="Arial" charset="0"/>
              <a:buChar char="•"/>
              <a:defRPr/>
            </a:lvl4pPr>
            <a:lvl5pPr marL="899821" indent="-179965">
              <a:buClr>
                <a:srgbClr val="3EBBC1"/>
              </a:buClr>
              <a:buFont typeface="Arial" charset="0"/>
              <a:buChar char="•"/>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pl-PL" dirty="0">
              <a:uFillTx/>
            </a:endParaRPr>
          </a:p>
        </p:txBody>
      </p:sp>
      <p:grpSp>
        <p:nvGrpSpPr>
          <p:cNvPr id="15" name="Group 14"/>
          <p:cNvGrpSpPr/>
          <p:nvPr userDrawn="1"/>
        </p:nvGrpSpPr>
        <p:grpSpPr>
          <a:xfrm>
            <a:off x="50974" y="4188706"/>
            <a:ext cx="665313" cy="904315"/>
            <a:chOff x="127246" y="2367223"/>
            <a:chExt cx="3253907" cy="4422819"/>
          </a:xfrm>
        </p:grpSpPr>
        <p:sp>
          <p:nvSpPr>
            <p:cNvPr id="16" name="Hexagon 15"/>
            <p:cNvSpPr/>
            <p:nvPr/>
          </p:nvSpPr>
          <p:spPr>
            <a:xfrm>
              <a:off x="1691964" y="3740856"/>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7" name="Hexagon 16"/>
            <p:cNvSpPr/>
            <p:nvPr/>
          </p:nvSpPr>
          <p:spPr>
            <a:xfrm>
              <a:off x="1691964" y="4633732"/>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8" name="Hexagon 17"/>
            <p:cNvSpPr/>
            <p:nvPr/>
          </p:nvSpPr>
          <p:spPr>
            <a:xfrm>
              <a:off x="2470508" y="5098614"/>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9" name="Hexagon 18"/>
            <p:cNvSpPr/>
            <p:nvPr/>
          </p:nvSpPr>
          <p:spPr>
            <a:xfrm>
              <a:off x="909605" y="3266450"/>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0" name="Hexagon 19"/>
            <p:cNvSpPr/>
            <p:nvPr/>
          </p:nvSpPr>
          <p:spPr>
            <a:xfrm>
              <a:off x="909605" y="2367223"/>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1" name="Hexagon 20"/>
            <p:cNvSpPr/>
            <p:nvPr/>
          </p:nvSpPr>
          <p:spPr>
            <a:xfrm>
              <a:off x="127246" y="2824474"/>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2" name="Hexagon 21"/>
            <p:cNvSpPr/>
            <p:nvPr/>
          </p:nvSpPr>
          <p:spPr>
            <a:xfrm>
              <a:off x="2470508" y="5998807"/>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grpSp>
      <p:pic>
        <p:nvPicPr>
          <p:cNvPr id="23" name="Picture 22" descr="FM_Logo_Horizontal_Vector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762" y="4693846"/>
            <a:ext cx="1455453" cy="311882"/>
          </a:xfrm>
          <a:prstGeom prst="rect">
            <a:avLst/>
          </a:prstGeom>
        </p:spPr>
      </p:pic>
      <p:sp>
        <p:nvSpPr>
          <p:cNvPr id="13" name="shpPlaceholderDate"/>
          <p:cNvSpPr>
            <a:spLocks noGrp="1" noChangeArrowheads="1"/>
          </p:cNvSpPr>
          <p:nvPr>
            <p:ph type="dt" sz="half" idx="2"/>
          </p:nvPr>
        </p:nvSpPr>
        <p:spPr bwMode="auto">
          <a:xfrm>
            <a:off x="397127" y="4742263"/>
            <a:ext cx="8354157" cy="145256"/>
          </a:xfrm>
          <a:prstGeom prst="rect">
            <a:avLst/>
          </a:prstGeom>
          <a:noFill/>
          <a:ln>
            <a:noFill/>
          </a:ln>
          <a:effectLst/>
        </p:spPr>
        <p:txBody>
          <a:bodyPr vert="horz" wrap="square" lIns="0" tIns="0" rIns="0" bIns="0" numCol="1" anchor="t" anchorCtr="0" compatLnSpc="1">
            <a:prstTxWarp prst="textNoShape">
              <a:avLst/>
            </a:prstTxWarp>
          </a:bodyPr>
          <a:lstStyle>
            <a:lvl1pPr algn="ctr" defTabSz="914220" eaLnBrk="0" fontAlgn="base" hangingPunct="0">
              <a:spcBef>
                <a:spcPct val="0"/>
              </a:spcBef>
              <a:spcAft>
                <a:spcPct val="0"/>
              </a:spcAft>
              <a:defRPr sz="1100">
                <a:solidFill>
                  <a:srgbClr val="BC1224"/>
                </a:solidFill>
                <a:uFillTx/>
              </a:defRPr>
            </a:lvl1pPr>
          </a:lstStyle>
          <a:p>
            <a:r>
              <a:rPr lang="en-US" dirty="0"/>
              <a:t>FIRST DRAFT</a:t>
            </a:r>
          </a:p>
        </p:txBody>
      </p:sp>
    </p:spTree>
    <p:extLst>
      <p:ext uri="{BB962C8B-B14F-4D97-AF65-F5344CB8AC3E}">
        <p14:creationId xmlns:p14="http://schemas.microsoft.com/office/powerpoint/2010/main" val="305211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Content Page 3">
    <p:spTree>
      <p:nvGrpSpPr>
        <p:cNvPr id="1" name=""/>
        <p:cNvGrpSpPr/>
        <p:nvPr/>
      </p:nvGrpSpPr>
      <p:grpSpPr>
        <a:xfrm>
          <a:off x="0" y="0"/>
          <a:ext cx="0" cy="0"/>
          <a:chOff x="0" y="0"/>
          <a:chExt cx="0" cy="0"/>
        </a:xfrm>
      </p:grpSpPr>
      <p:sp>
        <p:nvSpPr>
          <p:cNvPr id="2" name="Title 1"/>
          <p:cNvSpPr>
            <a:spLocks noGrp="1"/>
          </p:cNvSpPr>
          <p:nvPr>
            <p:ph type="title"/>
          </p:nvPr>
        </p:nvSpPr>
        <p:spPr>
          <a:xfrm>
            <a:off x="388328" y="339329"/>
            <a:ext cx="7366000" cy="400110"/>
          </a:xfrm>
        </p:spPr>
        <p:txBody>
          <a:bodyPr>
            <a:spAutoFit/>
          </a:bodyPr>
          <a:lstStyle/>
          <a:p>
            <a:r>
              <a:rPr lang="en-US" dirty="0">
                <a:uFillTx/>
              </a:rPr>
              <a:t>Click to edit Master title style</a:t>
            </a:r>
            <a:endParaRPr lang="pl-PL" dirty="0">
              <a:uFillTx/>
            </a:endParaRPr>
          </a:p>
        </p:txBody>
      </p:sp>
      <p:sp>
        <p:nvSpPr>
          <p:cNvPr id="3" name="Content Placeholder 2"/>
          <p:cNvSpPr>
            <a:spLocks noGrp="1"/>
          </p:cNvSpPr>
          <p:nvPr>
            <p:ph idx="1"/>
          </p:nvPr>
        </p:nvSpPr>
        <p:spPr>
          <a:xfrm>
            <a:off x="397127" y="1354931"/>
            <a:ext cx="8354157" cy="3059364"/>
          </a:xfrm>
        </p:spPr>
        <p:txBody>
          <a:bodyPr/>
          <a:lstStyle>
            <a:lvl1pPr marL="179965" indent="-179965">
              <a:buClr>
                <a:srgbClr val="3EBBC1"/>
              </a:buClr>
              <a:buFont typeface="Arial" charset="0"/>
              <a:buChar char="•"/>
              <a:defRPr/>
            </a:lvl1pPr>
            <a:lvl2pPr marL="359928" indent="-179965">
              <a:buClr>
                <a:srgbClr val="3EBBC1"/>
              </a:buClr>
              <a:buFont typeface="Arial" charset="0"/>
              <a:buChar char="•"/>
              <a:defRPr/>
            </a:lvl2pPr>
            <a:lvl3pPr marL="539893" indent="-179965">
              <a:buClr>
                <a:srgbClr val="3EBBC1"/>
              </a:buClr>
              <a:buFont typeface="Arial" charset="0"/>
              <a:buChar char="•"/>
              <a:defRPr/>
            </a:lvl3pPr>
            <a:lvl4pPr marL="719856" indent="-179965">
              <a:buClr>
                <a:srgbClr val="3EBBC1"/>
              </a:buClr>
              <a:buFont typeface="Arial" charset="0"/>
              <a:buChar char="•"/>
              <a:defRPr/>
            </a:lvl4pPr>
            <a:lvl5pPr marL="899821" indent="-179965">
              <a:buClr>
                <a:srgbClr val="3EBBC1"/>
              </a:buClr>
              <a:buFont typeface="Arial" charset="0"/>
              <a:buChar char="•"/>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pl-PL" dirty="0">
              <a:uFillTx/>
            </a:endParaRPr>
          </a:p>
        </p:txBody>
      </p:sp>
      <p:grpSp>
        <p:nvGrpSpPr>
          <p:cNvPr id="15" name="Group 14"/>
          <p:cNvGrpSpPr/>
          <p:nvPr userDrawn="1"/>
        </p:nvGrpSpPr>
        <p:grpSpPr>
          <a:xfrm>
            <a:off x="50974" y="4188706"/>
            <a:ext cx="665313" cy="904315"/>
            <a:chOff x="127246" y="2367223"/>
            <a:chExt cx="3253907" cy="4422819"/>
          </a:xfrm>
        </p:grpSpPr>
        <p:sp>
          <p:nvSpPr>
            <p:cNvPr id="16" name="Hexagon 15"/>
            <p:cNvSpPr/>
            <p:nvPr/>
          </p:nvSpPr>
          <p:spPr>
            <a:xfrm>
              <a:off x="1691964" y="3740856"/>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7" name="Hexagon 16"/>
            <p:cNvSpPr/>
            <p:nvPr/>
          </p:nvSpPr>
          <p:spPr>
            <a:xfrm>
              <a:off x="1691964" y="4633732"/>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8" name="Hexagon 17"/>
            <p:cNvSpPr/>
            <p:nvPr/>
          </p:nvSpPr>
          <p:spPr>
            <a:xfrm>
              <a:off x="2470508" y="5098614"/>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9" name="Hexagon 18"/>
            <p:cNvSpPr/>
            <p:nvPr/>
          </p:nvSpPr>
          <p:spPr>
            <a:xfrm>
              <a:off x="909605" y="3266450"/>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0" name="Hexagon 19"/>
            <p:cNvSpPr/>
            <p:nvPr/>
          </p:nvSpPr>
          <p:spPr>
            <a:xfrm>
              <a:off x="909605" y="2367223"/>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1" name="Hexagon 20"/>
            <p:cNvSpPr/>
            <p:nvPr/>
          </p:nvSpPr>
          <p:spPr>
            <a:xfrm>
              <a:off x="127246" y="2824474"/>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2" name="Hexagon 21"/>
            <p:cNvSpPr/>
            <p:nvPr/>
          </p:nvSpPr>
          <p:spPr>
            <a:xfrm>
              <a:off x="2470508" y="5998807"/>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grpSp>
      <p:pic>
        <p:nvPicPr>
          <p:cNvPr id="23" name="Picture 22" descr="FM_Logo_Horizontal_Vector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762" y="4693846"/>
            <a:ext cx="1455453" cy="311882"/>
          </a:xfrm>
          <a:prstGeom prst="rect">
            <a:avLst/>
          </a:prstGeom>
        </p:spPr>
      </p:pic>
      <p:sp>
        <p:nvSpPr>
          <p:cNvPr id="13" name="shpPlaceholderDate"/>
          <p:cNvSpPr>
            <a:spLocks noGrp="1" noChangeArrowheads="1"/>
          </p:cNvSpPr>
          <p:nvPr>
            <p:ph type="dt" sz="half" idx="2"/>
          </p:nvPr>
        </p:nvSpPr>
        <p:spPr bwMode="auto">
          <a:xfrm>
            <a:off x="397127" y="4742263"/>
            <a:ext cx="8354157" cy="145256"/>
          </a:xfrm>
          <a:prstGeom prst="rect">
            <a:avLst/>
          </a:prstGeom>
          <a:noFill/>
          <a:ln>
            <a:noFill/>
          </a:ln>
          <a:effectLst/>
        </p:spPr>
        <p:txBody>
          <a:bodyPr vert="horz" wrap="square" lIns="0" tIns="0" rIns="0" bIns="0" numCol="1" anchor="t" anchorCtr="0" compatLnSpc="1">
            <a:prstTxWarp prst="textNoShape">
              <a:avLst/>
            </a:prstTxWarp>
          </a:bodyPr>
          <a:lstStyle>
            <a:lvl1pPr algn="ctr" defTabSz="914220" eaLnBrk="0" fontAlgn="base" hangingPunct="0">
              <a:spcBef>
                <a:spcPct val="0"/>
              </a:spcBef>
              <a:spcAft>
                <a:spcPct val="0"/>
              </a:spcAft>
              <a:defRPr sz="1100">
                <a:solidFill>
                  <a:srgbClr val="BC1224"/>
                </a:solidFill>
                <a:uFillTx/>
              </a:defRPr>
            </a:lvl1pPr>
          </a:lstStyle>
          <a:p>
            <a:r>
              <a:rPr lang="en-US" dirty="0"/>
              <a:t>FIRST DRAFT</a:t>
            </a:r>
          </a:p>
        </p:txBody>
      </p:sp>
    </p:spTree>
    <p:extLst>
      <p:ext uri="{BB962C8B-B14F-4D97-AF65-F5344CB8AC3E}">
        <p14:creationId xmlns:p14="http://schemas.microsoft.com/office/powerpoint/2010/main" val="2668686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age 1">
    <p:spTree>
      <p:nvGrpSpPr>
        <p:cNvPr id="1" name=""/>
        <p:cNvGrpSpPr/>
        <p:nvPr/>
      </p:nvGrpSpPr>
      <p:grpSpPr>
        <a:xfrm>
          <a:off x="0" y="0"/>
          <a:ext cx="0" cy="0"/>
          <a:chOff x="0" y="0"/>
          <a:chExt cx="0" cy="0"/>
        </a:xfrm>
      </p:grpSpPr>
      <p:sp>
        <p:nvSpPr>
          <p:cNvPr id="2" name="Title 1"/>
          <p:cNvSpPr>
            <a:spLocks noGrp="1"/>
          </p:cNvSpPr>
          <p:nvPr>
            <p:ph type="title"/>
          </p:nvPr>
        </p:nvSpPr>
        <p:spPr>
          <a:xfrm>
            <a:off x="388328" y="339329"/>
            <a:ext cx="7366000" cy="400110"/>
          </a:xfrm>
        </p:spPr>
        <p:txBody>
          <a:bodyPr>
            <a:spAutoFit/>
          </a:bodyPr>
          <a:lstStyle/>
          <a:p>
            <a:r>
              <a:rPr lang="en-US" dirty="0">
                <a:uFillTx/>
              </a:rPr>
              <a:t>Click to edit Master title style</a:t>
            </a:r>
            <a:endParaRPr lang="pl-PL" dirty="0">
              <a:uFillTx/>
            </a:endParaRPr>
          </a:p>
        </p:txBody>
      </p:sp>
      <p:grpSp>
        <p:nvGrpSpPr>
          <p:cNvPr id="15" name="Group 14"/>
          <p:cNvGrpSpPr/>
          <p:nvPr userDrawn="1"/>
        </p:nvGrpSpPr>
        <p:grpSpPr>
          <a:xfrm>
            <a:off x="50974" y="4188706"/>
            <a:ext cx="665313" cy="904315"/>
            <a:chOff x="127246" y="2367223"/>
            <a:chExt cx="3253907" cy="4422819"/>
          </a:xfrm>
        </p:grpSpPr>
        <p:sp>
          <p:nvSpPr>
            <p:cNvPr id="16" name="Hexagon 15"/>
            <p:cNvSpPr/>
            <p:nvPr/>
          </p:nvSpPr>
          <p:spPr>
            <a:xfrm>
              <a:off x="1691964" y="3740856"/>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7" name="Hexagon 16"/>
            <p:cNvSpPr/>
            <p:nvPr/>
          </p:nvSpPr>
          <p:spPr>
            <a:xfrm>
              <a:off x="1691964" y="4633732"/>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8" name="Hexagon 17"/>
            <p:cNvSpPr/>
            <p:nvPr/>
          </p:nvSpPr>
          <p:spPr>
            <a:xfrm>
              <a:off x="2470508" y="5098614"/>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9" name="Hexagon 18"/>
            <p:cNvSpPr/>
            <p:nvPr/>
          </p:nvSpPr>
          <p:spPr>
            <a:xfrm>
              <a:off x="909605" y="3266450"/>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0" name="Hexagon 19"/>
            <p:cNvSpPr/>
            <p:nvPr/>
          </p:nvSpPr>
          <p:spPr>
            <a:xfrm>
              <a:off x="909605" y="2367223"/>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1" name="Hexagon 20"/>
            <p:cNvSpPr/>
            <p:nvPr/>
          </p:nvSpPr>
          <p:spPr>
            <a:xfrm>
              <a:off x="127246" y="2824474"/>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2" name="Hexagon 21"/>
            <p:cNvSpPr/>
            <p:nvPr/>
          </p:nvSpPr>
          <p:spPr>
            <a:xfrm>
              <a:off x="2470508" y="5998807"/>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grpSp>
      <p:pic>
        <p:nvPicPr>
          <p:cNvPr id="12" name="Picture 11" descr="FM_Logo_Horizontal_Vector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762" y="4693846"/>
            <a:ext cx="1455453" cy="311882"/>
          </a:xfrm>
          <a:prstGeom prst="rect">
            <a:avLst/>
          </a:prstGeom>
        </p:spPr>
      </p:pic>
      <p:sp>
        <p:nvSpPr>
          <p:cNvPr id="13" name="shpPlaceholderDate"/>
          <p:cNvSpPr>
            <a:spLocks noGrp="1" noChangeArrowheads="1"/>
          </p:cNvSpPr>
          <p:nvPr>
            <p:ph type="dt" sz="half" idx="2"/>
          </p:nvPr>
        </p:nvSpPr>
        <p:spPr bwMode="auto">
          <a:xfrm>
            <a:off x="397127" y="4742263"/>
            <a:ext cx="8354157" cy="145256"/>
          </a:xfrm>
          <a:prstGeom prst="rect">
            <a:avLst/>
          </a:prstGeom>
          <a:noFill/>
          <a:ln>
            <a:noFill/>
          </a:ln>
          <a:effectLst/>
        </p:spPr>
        <p:txBody>
          <a:bodyPr vert="horz" wrap="square" lIns="0" tIns="0" rIns="0" bIns="0" numCol="1" anchor="t" anchorCtr="0" compatLnSpc="1">
            <a:prstTxWarp prst="textNoShape">
              <a:avLst/>
            </a:prstTxWarp>
          </a:bodyPr>
          <a:lstStyle>
            <a:lvl1pPr algn="ctr" defTabSz="914220" eaLnBrk="0" fontAlgn="base" hangingPunct="0">
              <a:spcBef>
                <a:spcPct val="0"/>
              </a:spcBef>
              <a:spcAft>
                <a:spcPct val="0"/>
              </a:spcAft>
              <a:defRPr sz="1100">
                <a:solidFill>
                  <a:srgbClr val="BC1224"/>
                </a:solidFill>
                <a:uFillTx/>
              </a:defRPr>
            </a:lvl1pPr>
          </a:lstStyle>
          <a:p>
            <a:r>
              <a:rPr lang="en-US" dirty="0"/>
              <a:t>FIRST DRAFT</a:t>
            </a:r>
          </a:p>
        </p:txBody>
      </p:sp>
    </p:spTree>
    <p:extLst>
      <p:ext uri="{BB962C8B-B14F-4D97-AF65-F5344CB8AC3E}">
        <p14:creationId xmlns:p14="http://schemas.microsoft.com/office/powerpoint/2010/main" val="122833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age 2">
    <p:spTree>
      <p:nvGrpSpPr>
        <p:cNvPr id="1" name=""/>
        <p:cNvGrpSpPr/>
        <p:nvPr/>
      </p:nvGrpSpPr>
      <p:grpSpPr>
        <a:xfrm>
          <a:off x="0" y="0"/>
          <a:ext cx="0" cy="0"/>
          <a:chOff x="0" y="0"/>
          <a:chExt cx="0" cy="0"/>
        </a:xfrm>
      </p:grpSpPr>
      <p:sp>
        <p:nvSpPr>
          <p:cNvPr id="2" name="Title 1"/>
          <p:cNvSpPr>
            <a:spLocks noGrp="1"/>
          </p:cNvSpPr>
          <p:nvPr>
            <p:ph type="title"/>
          </p:nvPr>
        </p:nvSpPr>
        <p:spPr>
          <a:xfrm>
            <a:off x="388328" y="339329"/>
            <a:ext cx="7366000" cy="400110"/>
          </a:xfrm>
        </p:spPr>
        <p:txBody>
          <a:bodyPr>
            <a:spAutoFit/>
          </a:bodyPr>
          <a:lstStyle/>
          <a:p>
            <a:r>
              <a:rPr lang="en-US" dirty="0">
                <a:uFillTx/>
              </a:rPr>
              <a:t>Click to edit Master title style</a:t>
            </a:r>
            <a:endParaRPr lang="pl-PL" dirty="0">
              <a:uFillTx/>
            </a:endParaRPr>
          </a:p>
        </p:txBody>
      </p:sp>
      <p:grpSp>
        <p:nvGrpSpPr>
          <p:cNvPr id="15" name="Group 14"/>
          <p:cNvGrpSpPr/>
          <p:nvPr userDrawn="1"/>
        </p:nvGrpSpPr>
        <p:grpSpPr>
          <a:xfrm>
            <a:off x="50974" y="4188706"/>
            <a:ext cx="665313" cy="904315"/>
            <a:chOff x="127246" y="2367223"/>
            <a:chExt cx="3253907" cy="4422819"/>
          </a:xfrm>
        </p:grpSpPr>
        <p:sp>
          <p:nvSpPr>
            <p:cNvPr id="16" name="Hexagon 15"/>
            <p:cNvSpPr/>
            <p:nvPr/>
          </p:nvSpPr>
          <p:spPr>
            <a:xfrm>
              <a:off x="1691964" y="3740856"/>
              <a:ext cx="910645" cy="791235"/>
            </a:xfrm>
            <a:prstGeom prst="hexagon">
              <a:avLst>
                <a:gd name="adj" fmla="val 28300"/>
                <a:gd name="vf" fmla="val 115470"/>
              </a:avLst>
            </a:prstGeom>
            <a:solidFill>
              <a:srgbClr val="A6A9AC">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7" name="Hexagon 16"/>
            <p:cNvSpPr/>
            <p:nvPr/>
          </p:nvSpPr>
          <p:spPr>
            <a:xfrm>
              <a:off x="1691964" y="4633732"/>
              <a:ext cx="910645" cy="791235"/>
            </a:xfrm>
            <a:prstGeom prst="hexagon">
              <a:avLst>
                <a:gd name="adj" fmla="val 28300"/>
                <a:gd name="vf" fmla="val 115470"/>
              </a:avLst>
            </a:prstGeom>
            <a:solidFill>
              <a:srgbClr val="3EBBC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8" name="Hexagon 17"/>
            <p:cNvSpPr/>
            <p:nvPr/>
          </p:nvSpPr>
          <p:spPr>
            <a:xfrm>
              <a:off x="2470508" y="5098614"/>
              <a:ext cx="910645" cy="791235"/>
            </a:xfrm>
            <a:prstGeom prst="hexagon">
              <a:avLst>
                <a:gd name="adj" fmla="val 28300"/>
                <a:gd name="vf" fmla="val 115470"/>
              </a:avLst>
            </a:prstGeom>
            <a:solidFill>
              <a:srgbClr val="7AB84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19" name="Hexagon 18"/>
            <p:cNvSpPr/>
            <p:nvPr/>
          </p:nvSpPr>
          <p:spPr>
            <a:xfrm>
              <a:off x="909605" y="3266450"/>
              <a:ext cx="910645" cy="791235"/>
            </a:xfrm>
            <a:prstGeom prst="hexagon">
              <a:avLst>
                <a:gd name="adj" fmla="val 28300"/>
                <a:gd name="vf" fmla="val 115470"/>
              </a:avLst>
            </a:prstGeom>
            <a:solidFill>
              <a:srgbClr val="7AB843">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0" name="Hexagon 19"/>
            <p:cNvSpPr/>
            <p:nvPr/>
          </p:nvSpPr>
          <p:spPr>
            <a:xfrm>
              <a:off x="909605" y="2367223"/>
              <a:ext cx="910645" cy="791235"/>
            </a:xfrm>
            <a:prstGeom prst="hexagon">
              <a:avLst>
                <a:gd name="adj" fmla="val 28300"/>
                <a:gd name="vf" fmla="val 115470"/>
              </a:avLst>
            </a:prstGeom>
            <a:solidFill>
              <a:srgbClr val="3EBBC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1" name="Hexagon 20"/>
            <p:cNvSpPr/>
            <p:nvPr/>
          </p:nvSpPr>
          <p:spPr>
            <a:xfrm>
              <a:off x="127246" y="2824474"/>
              <a:ext cx="910645" cy="791235"/>
            </a:xfrm>
            <a:prstGeom prst="hexagon">
              <a:avLst>
                <a:gd name="adj" fmla="val 28300"/>
                <a:gd name="vf" fmla="val 115470"/>
              </a:avLst>
            </a:prstGeom>
            <a:solidFill>
              <a:srgbClr val="A6A9A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sp>
          <p:nvSpPr>
            <p:cNvPr id="22" name="Hexagon 21"/>
            <p:cNvSpPr/>
            <p:nvPr/>
          </p:nvSpPr>
          <p:spPr>
            <a:xfrm>
              <a:off x="2470508" y="5998807"/>
              <a:ext cx="910645" cy="791235"/>
            </a:xfrm>
            <a:prstGeom prst="hexagon">
              <a:avLst>
                <a:gd name="adj" fmla="val 28300"/>
                <a:gd name="vf" fmla="val 115470"/>
              </a:avLst>
            </a:prstGeom>
            <a:solidFill>
              <a:srgbClr val="3EBBC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0"/>
              <a:endParaRPr lang="en-GB" dirty="0">
                <a:solidFill>
                  <a:srgbClr val="FFFFFF"/>
                </a:solidFill>
              </a:endParaRPr>
            </a:p>
          </p:txBody>
        </p:sp>
      </p:grpSp>
      <p:pic>
        <p:nvPicPr>
          <p:cNvPr id="23" name="Picture 22" descr="FM_Logo_Horizontal_Vector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762" y="4693846"/>
            <a:ext cx="1455453" cy="311882"/>
          </a:xfrm>
          <a:prstGeom prst="rect">
            <a:avLst/>
          </a:prstGeom>
        </p:spPr>
      </p:pic>
      <p:sp>
        <p:nvSpPr>
          <p:cNvPr id="12" name="shpPlaceholderDate"/>
          <p:cNvSpPr>
            <a:spLocks noGrp="1" noChangeArrowheads="1"/>
          </p:cNvSpPr>
          <p:nvPr>
            <p:ph type="dt" sz="half" idx="2"/>
          </p:nvPr>
        </p:nvSpPr>
        <p:spPr bwMode="auto">
          <a:xfrm>
            <a:off x="397127" y="4742263"/>
            <a:ext cx="8354157" cy="145256"/>
          </a:xfrm>
          <a:prstGeom prst="rect">
            <a:avLst/>
          </a:prstGeom>
          <a:noFill/>
          <a:ln>
            <a:noFill/>
          </a:ln>
          <a:effectLst/>
        </p:spPr>
        <p:txBody>
          <a:bodyPr vert="horz" wrap="square" lIns="0" tIns="0" rIns="0" bIns="0" numCol="1" anchor="t" anchorCtr="0" compatLnSpc="1">
            <a:prstTxWarp prst="textNoShape">
              <a:avLst/>
            </a:prstTxWarp>
          </a:bodyPr>
          <a:lstStyle>
            <a:lvl1pPr algn="ctr" defTabSz="914220" eaLnBrk="0" fontAlgn="base" hangingPunct="0">
              <a:spcBef>
                <a:spcPct val="0"/>
              </a:spcBef>
              <a:spcAft>
                <a:spcPct val="0"/>
              </a:spcAft>
              <a:defRPr sz="1100">
                <a:solidFill>
                  <a:srgbClr val="BC1224"/>
                </a:solidFill>
                <a:uFillTx/>
              </a:defRPr>
            </a:lvl1pPr>
          </a:lstStyle>
          <a:p>
            <a:r>
              <a:rPr lang="en-US" dirty="0"/>
              <a:t>FIRST DRAFT</a:t>
            </a:r>
          </a:p>
        </p:txBody>
      </p:sp>
    </p:spTree>
    <p:extLst>
      <p:ext uri="{BB962C8B-B14F-4D97-AF65-F5344CB8AC3E}">
        <p14:creationId xmlns:p14="http://schemas.microsoft.com/office/powerpoint/2010/main" val="656721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act academy logo 1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8903706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6595" name="Title Placeholder 1"/>
          <p:cNvSpPr>
            <a:spLocks noGrp="1"/>
          </p:cNvSpPr>
          <p:nvPr>
            <p:ph type="ctrTitle"/>
          </p:nvPr>
        </p:nvSpPr>
        <p:spPr>
          <a:xfrm>
            <a:off x="685800" y="2210804"/>
            <a:ext cx="7772400" cy="1338263"/>
          </a:xfrm>
        </p:spPr>
        <p:txBody>
          <a:bodyPr anchor="b"/>
          <a:lstStyle>
            <a:lvl1pPr>
              <a:lnSpc>
                <a:spcPct val="100000"/>
              </a:lnSpc>
              <a:defRPr sz="3000">
                <a:solidFill>
                  <a:schemeClr val="tx1"/>
                </a:solidFill>
              </a:defRPr>
            </a:lvl1pPr>
          </a:lstStyle>
          <a:p>
            <a:pPr lvl="0"/>
            <a:r>
              <a:rPr lang="en-US" noProof="0" dirty="0"/>
              <a:t>Click to edit Master title style</a:t>
            </a:r>
            <a:endParaRPr lang="en-GB" noProof="0" dirty="0"/>
          </a:p>
        </p:txBody>
      </p:sp>
      <p:sp>
        <p:nvSpPr>
          <p:cNvPr id="366596" name="Text Placeholder 2"/>
          <p:cNvSpPr>
            <a:spLocks noGrp="1"/>
          </p:cNvSpPr>
          <p:nvPr>
            <p:ph type="subTitle" idx="1"/>
          </p:nvPr>
        </p:nvSpPr>
        <p:spPr>
          <a:xfrm>
            <a:off x="685800" y="3667327"/>
            <a:ext cx="7772400" cy="621506"/>
          </a:xfrm>
        </p:spPr>
        <p:txBody>
          <a:bodyPr/>
          <a:lstStyle>
            <a:lvl1pPr marL="0" indent="0">
              <a:spcBef>
                <a:spcPct val="0"/>
              </a:spcBef>
              <a:buFont typeface="Arial" pitchFamily="34" charset="0"/>
              <a:buNone/>
              <a:defRPr sz="2800" b="1" i="1">
                <a:solidFill>
                  <a:schemeClr val="tx1"/>
                </a:solidFill>
                <a:latin typeface="Minion" pitchFamily="18" charset="0"/>
              </a:defRPr>
            </a:lvl1pPr>
          </a:lstStyle>
          <a:p>
            <a:pPr lvl="0"/>
            <a:r>
              <a:rPr lang="en-US" noProof="0"/>
              <a:t>Click to edit Master subtitle style</a:t>
            </a:r>
            <a:endParaRPr lang="en-GB" noProof="0"/>
          </a:p>
        </p:txBody>
      </p:sp>
      <p:sp>
        <p:nvSpPr>
          <p:cNvPr id="5" name="TextBox 4"/>
          <p:cNvSpPr txBox="1"/>
          <p:nvPr userDrawn="1"/>
        </p:nvSpPr>
        <p:spPr>
          <a:xfrm>
            <a:off x="8014464" y="4917708"/>
            <a:ext cx="1062317" cy="219288"/>
          </a:xfrm>
          <a:prstGeom prst="rect">
            <a:avLst/>
          </a:prstGeom>
          <a:noFill/>
        </p:spPr>
        <p:txBody>
          <a:bodyPr wrap="square" lIns="91424" tIns="45712" rIns="91424" bIns="45712" rtlCol="0">
            <a:spAutoFit/>
          </a:bodyPr>
          <a:lstStyle/>
          <a:p>
            <a:pPr algn="r" defTabSz="914220" fontAlgn="base">
              <a:spcBef>
                <a:spcPct val="0"/>
              </a:spcBef>
              <a:spcAft>
                <a:spcPct val="0"/>
              </a:spcAft>
            </a:pPr>
            <a:r>
              <a:rPr lang="en-GB" sz="800" dirty="0">
                <a:solidFill>
                  <a:srgbClr val="000000"/>
                </a:solidFill>
                <a:ea typeface="MS PGothic" pitchFamily="34" charset="-128"/>
              </a:rPr>
              <a:t>NP/FMI/1706/0001</a:t>
            </a:r>
          </a:p>
        </p:txBody>
      </p:sp>
    </p:spTree>
    <p:extLst>
      <p:ext uri="{BB962C8B-B14F-4D97-AF65-F5344CB8AC3E}">
        <p14:creationId xmlns:p14="http://schemas.microsoft.com/office/powerpoint/2010/main" val="566348106"/>
      </p:ext>
    </p:extLst>
  </p:cSld>
  <p:clrMapOvr>
    <a:masterClrMapping/>
  </p:clrMapOvr>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C Gy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21" y="140300"/>
            <a:ext cx="1606623" cy="2172594"/>
          </a:xfrm>
          <a:prstGeom prst="rect">
            <a:avLst/>
          </a:prstGeom>
        </p:spPr>
      </p:pic>
    </p:spTree>
    <p:extLst>
      <p:ext uri="{BB962C8B-B14F-4D97-AF65-F5344CB8AC3E}">
        <p14:creationId xmlns:p14="http://schemas.microsoft.com/office/powerpoint/2010/main" val="33997644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C Gy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292143761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wo Content - BC Gy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14"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41881947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Only - BC Gy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9459226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 Fire">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b="0" i="0" dirty="0">
              <a:solidFill>
                <a:srgbClr val="FFFFFF"/>
              </a:solidFill>
              <a:latin typeface="+mj-lt"/>
            </a:endParaRP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5"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reast Canc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64634340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o Content - Breast Cancer">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14"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1392440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 Breast Canc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40823715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Gynecolog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8185461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ntent - Gynecological">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14"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2152845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 Gynecologica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964525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 Hematology">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21" y="140301"/>
            <a:ext cx="1606623" cy="2172592"/>
          </a:xfrm>
          <a:prstGeom prst="rect">
            <a:avLst/>
          </a:prstGeom>
        </p:spPr>
      </p:pic>
    </p:spTree>
    <p:extLst>
      <p:ext uri="{BB962C8B-B14F-4D97-AF65-F5344CB8AC3E}">
        <p14:creationId xmlns:p14="http://schemas.microsoft.com/office/powerpoint/2010/main" val="333319050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Hemat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236451919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wo Content - Hematolog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09018"/>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09018"/>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83766717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Only - Hematolog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7"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42462933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endix Sea">
    <p:spTree>
      <p:nvGrpSpPr>
        <p:cNvPr id="1" name=""/>
        <p:cNvGrpSpPr/>
        <p:nvPr/>
      </p:nvGrpSpPr>
      <p:grpSpPr>
        <a:xfrm>
          <a:off x="0" y="0"/>
          <a:ext cx="0" cy="0"/>
          <a:chOff x="0" y="0"/>
          <a:chExt cx="0" cy="0"/>
        </a:xfrm>
      </p:grpSpPr>
      <p:sp>
        <p:nvSpPr>
          <p:cNvPr id="7" name="Rectangle 6"/>
          <p:cNvSpPr/>
          <p:nvPr userDrawn="1"/>
        </p:nvSpPr>
        <p:spPr>
          <a:xfrm>
            <a:off x="14" y="0"/>
            <a:ext cx="402280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b="0" i="0" dirty="0">
              <a:solidFill>
                <a:srgbClr val="FFFFFF"/>
              </a:solidFill>
              <a:latin typeface="+mj-lt"/>
            </a:endParaRPr>
          </a:p>
        </p:txBody>
      </p:sp>
      <p:sp>
        <p:nvSpPr>
          <p:cNvPr id="12" name="Text Placeholder 11"/>
          <p:cNvSpPr>
            <a:spLocks noGrp="1"/>
          </p:cNvSpPr>
          <p:nvPr>
            <p:ph type="body" sz="quarter" idx="10" hasCustomPrompt="1"/>
          </p:nvPr>
        </p:nvSpPr>
        <p:spPr>
          <a:xfrm>
            <a:off x="628651" y="1657350"/>
            <a:ext cx="3082424" cy="3117850"/>
          </a:xfrm>
          <a:prstGeom prst="rect">
            <a:avLst/>
          </a:prstGeom>
        </p:spPr>
        <p:txBody>
          <a:bodyPr>
            <a:noAutofit/>
          </a:bodyPr>
          <a:lstStyle>
            <a:lvl1pPr marL="0" indent="0">
              <a:buNone/>
              <a:defRPr sz="3600" b="1" i="0">
                <a:solidFill>
                  <a:schemeClr val="bg1"/>
                </a:solidFill>
                <a:latin typeface="+mj-lt"/>
                <a:ea typeface="Georgia" charset="0"/>
                <a:cs typeface="Georgia" charset="0"/>
              </a:defRPr>
            </a:lvl1pPr>
            <a:lvl2pPr marL="342830" indent="0">
              <a:buNone/>
              <a:defRPr sz="4100" b="1" i="1">
                <a:solidFill>
                  <a:schemeClr val="bg1"/>
                </a:solidFill>
                <a:latin typeface="Georgia" charset="0"/>
                <a:ea typeface="Georgia" charset="0"/>
                <a:cs typeface="Georgia" charset="0"/>
              </a:defRPr>
            </a:lvl2pPr>
            <a:lvl3pPr marL="685664" indent="0">
              <a:buNone/>
              <a:defRPr sz="4100" b="1" i="1">
                <a:solidFill>
                  <a:schemeClr val="bg1"/>
                </a:solidFill>
                <a:latin typeface="Georgia" charset="0"/>
                <a:ea typeface="Georgia" charset="0"/>
                <a:cs typeface="Georgia" charset="0"/>
              </a:defRPr>
            </a:lvl3pPr>
            <a:lvl4pPr marL="1028496" indent="0">
              <a:buNone/>
              <a:defRPr sz="4100" b="1" i="1">
                <a:solidFill>
                  <a:schemeClr val="bg1"/>
                </a:solidFill>
                <a:latin typeface="Georgia" charset="0"/>
                <a:ea typeface="Georgia" charset="0"/>
                <a:cs typeface="Georgia" charset="0"/>
              </a:defRPr>
            </a:lvl4pPr>
            <a:lvl5pPr marL="1371328" indent="0">
              <a:buNone/>
              <a:defRPr sz="4100" b="1" i="1">
                <a:solidFill>
                  <a:schemeClr val="bg1"/>
                </a:solidFill>
                <a:latin typeface="Georgia" charset="0"/>
                <a:ea typeface="Georgia" charset="0"/>
                <a:cs typeface="Georgia" charset="0"/>
              </a:defRPr>
            </a:lvl5pPr>
          </a:lstStyle>
          <a:p>
            <a:pPr lvl="0"/>
            <a:r>
              <a:rPr lang="en-US" dirty="0"/>
              <a:t>Title</a:t>
            </a:r>
          </a:p>
        </p:txBody>
      </p:sp>
      <p:sp>
        <p:nvSpPr>
          <p:cNvPr id="14" name="Text Placeholder 13"/>
          <p:cNvSpPr>
            <a:spLocks noGrp="1"/>
          </p:cNvSpPr>
          <p:nvPr>
            <p:ph type="body" sz="quarter" idx="11" hasCustomPrompt="1"/>
          </p:nvPr>
        </p:nvSpPr>
        <p:spPr>
          <a:xfrm>
            <a:off x="4572000" y="1108444"/>
            <a:ext cx="3769242" cy="3151104"/>
          </a:xfrm>
          <a:prstGeom prst="rect">
            <a:avLst/>
          </a:prstGeom>
        </p:spPr>
        <p:txBody>
          <a:bodyPr>
            <a:normAutofit/>
          </a:bodyPr>
          <a:lstStyle>
            <a:lvl1pPr marL="342830" indent="-342830">
              <a:lnSpc>
                <a:spcPct val="150000"/>
              </a:lnSpc>
              <a:buClr>
                <a:schemeClr val="accent1"/>
              </a:buClr>
              <a:buFont typeface="+mj-lt"/>
              <a:buAutoNum type="arabicPeriod"/>
              <a:defRPr sz="1800" b="0" baseline="0">
                <a:solidFill>
                  <a:schemeClr val="tx2"/>
                </a:solidFill>
                <a:latin typeface="+mn-lt"/>
                <a:ea typeface="Arial" charset="0"/>
                <a:cs typeface="Arial" charset="0"/>
              </a:defRPr>
            </a:lvl1pPr>
            <a:lvl2pPr>
              <a:buClr>
                <a:schemeClr val="accent1"/>
              </a:buClr>
              <a:defRPr sz="1800">
                <a:solidFill>
                  <a:schemeClr val="tx2"/>
                </a:solidFill>
              </a:defRPr>
            </a:lvl2pPr>
            <a:lvl3pPr>
              <a:buClr>
                <a:schemeClr val="accent1"/>
              </a:buClr>
              <a:defRPr sz="1800">
                <a:solidFill>
                  <a:schemeClr val="tx2"/>
                </a:solidFill>
              </a:defRPr>
            </a:lvl3pPr>
            <a:lvl4pPr>
              <a:buClr>
                <a:schemeClr val="accent1"/>
              </a:buClr>
              <a:defRPr sz="1800">
                <a:solidFill>
                  <a:schemeClr val="tx2"/>
                </a:solidFill>
              </a:defRPr>
            </a:lvl4pPr>
            <a:lvl5pPr>
              <a:buClr>
                <a:schemeClr val="accent1"/>
              </a:buClr>
              <a:defRPr sz="1800">
                <a:solidFill>
                  <a:schemeClr val="tx2"/>
                </a:solidFill>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 GI Neuro Derm">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17" y="140301"/>
            <a:ext cx="1606622" cy="2172592"/>
          </a:xfrm>
          <a:prstGeom prst="rect">
            <a:avLst/>
          </a:prstGeom>
        </p:spPr>
      </p:pic>
    </p:spTree>
    <p:extLst>
      <p:ext uri="{BB962C8B-B14F-4D97-AF65-F5344CB8AC3E}">
        <p14:creationId xmlns:p14="http://schemas.microsoft.com/office/powerpoint/2010/main" val="245917814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GI Neuro De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52038603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wo Content - GI Neuro Derm">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8725953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 GI Neuro Derm">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17967831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ermatonc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234008236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wo Content - Dermatoncolog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77892362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 Dermatoncolog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277931580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Gastro-intesti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05257616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wo Content - Gastro-intestinal">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8103663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Only - Gastro-intestina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3631283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euro-onc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71976414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wo Content - Neuro-oncolog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30389721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Only - Neuro-oncolog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41595114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 LC GU Cancer Immuno">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731" y="142200"/>
            <a:ext cx="1603819" cy="2168801"/>
          </a:xfrm>
          <a:prstGeom prst="rect">
            <a:avLst/>
          </a:prstGeom>
        </p:spPr>
      </p:pic>
    </p:spTree>
    <p:extLst>
      <p:ext uri="{BB962C8B-B14F-4D97-AF65-F5344CB8AC3E}">
        <p14:creationId xmlns:p14="http://schemas.microsoft.com/office/powerpoint/2010/main" val="225040474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Cancer Immunothera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24297441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wo Content - Cancer Immunotherap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344153611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Only - Cancer Immunotherap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123748920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ung Canc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spTree>
    <p:extLst>
      <p:ext uri="{BB962C8B-B14F-4D97-AF65-F5344CB8AC3E}">
        <p14:creationId xmlns:p14="http://schemas.microsoft.com/office/powerpoint/2010/main" val="26991635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wo Content - Lung Cancer">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32" y="4372631"/>
            <a:ext cx="528631" cy="714853"/>
          </a:xfrm>
          <a:prstGeom prst="rect">
            <a:avLst/>
          </a:prstGeom>
        </p:spPr>
      </p:pic>
    </p:spTree>
    <p:extLst>
      <p:ext uri="{BB962C8B-B14F-4D97-AF65-F5344CB8AC3E}">
        <p14:creationId xmlns:p14="http://schemas.microsoft.com/office/powerpoint/2010/main" val="37372563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Only - Lung Canc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32" y="4372631"/>
            <a:ext cx="528631" cy="714853"/>
          </a:xfrm>
          <a:prstGeom prst="rect">
            <a:avLst/>
          </a:prstGeom>
        </p:spPr>
      </p:pic>
    </p:spTree>
    <p:extLst>
      <p:ext uri="{BB962C8B-B14F-4D97-AF65-F5344CB8AC3E}">
        <p14:creationId xmlns:p14="http://schemas.microsoft.com/office/powerpoint/2010/main" val="39570396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Slate">
    <p:spTree>
      <p:nvGrpSpPr>
        <p:cNvPr id="1" name=""/>
        <p:cNvGrpSpPr/>
        <p:nvPr/>
      </p:nvGrpSpPr>
      <p:grpSpPr>
        <a:xfrm>
          <a:off x="0" y="0"/>
          <a:ext cx="0" cy="0"/>
          <a:chOff x="0" y="0"/>
          <a:chExt cx="0" cy="0"/>
        </a:xfrm>
      </p:grpSpPr>
      <p:sp>
        <p:nvSpPr>
          <p:cNvPr id="9" name="Rechteck 8"/>
          <p:cNvSpPr/>
          <p:nvPr userDrawn="1"/>
        </p:nvSpPr>
        <p:spPr bwMode="auto">
          <a:xfrm>
            <a:off x="0" y="0"/>
            <a:ext cx="9144000" cy="369332"/>
          </a:xfrm>
          <a:prstGeom prst="rect">
            <a:avLst/>
          </a:prstGeom>
          <a:solidFill>
            <a:schemeClr val="tx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marL="0" marR="0" indent="0" algn="l" defTabSz="91422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dirty="0">
              <a:ln>
                <a:noFill/>
              </a:ln>
              <a:solidFill>
                <a:schemeClr val="tx1"/>
              </a:solidFill>
              <a:effectLst/>
              <a:latin typeface="Imago" pitchFamily="2" charset="0"/>
            </a:endParaRPr>
          </a:p>
        </p:txBody>
      </p:sp>
      <p:sp>
        <p:nvSpPr>
          <p:cNvPr id="14" name="Text Placeholder 2"/>
          <p:cNvSpPr>
            <a:spLocks noGrp="1"/>
          </p:cNvSpPr>
          <p:nvPr>
            <p:ph type="body" idx="1" hasCustomPrompt="1"/>
          </p:nvPr>
        </p:nvSpPr>
        <p:spPr>
          <a:xfrm>
            <a:off x="722710" y="3317887"/>
            <a:ext cx="7772400" cy="916499"/>
          </a:xfrm>
          <a:noFill/>
        </p:spPr>
        <p:txBody>
          <a:bodyPr anchor="t" anchorCtr="0"/>
          <a:lstStyle>
            <a:lvl1pPr marL="0" indent="0">
              <a:buNone/>
              <a:defRPr sz="1800" b="0" i="1" baseline="0">
                <a:solidFill>
                  <a:schemeClr val="bg1"/>
                </a:solidFill>
                <a:latin typeface="+mj-lt"/>
                <a:ea typeface="Georgia" charset="0"/>
                <a:cs typeface="Georgia" charset="0"/>
              </a:defRPr>
            </a:lvl1pPr>
            <a:lvl2pPr marL="342830" indent="0">
              <a:buNone/>
              <a:defRPr sz="1400"/>
            </a:lvl2pPr>
            <a:lvl3pPr marL="685664" indent="0">
              <a:buNone/>
              <a:defRPr sz="1200"/>
            </a:lvl3pPr>
            <a:lvl4pPr marL="1028496" indent="0">
              <a:buNone/>
              <a:defRPr sz="1100"/>
            </a:lvl4pPr>
            <a:lvl5pPr marL="1371328" indent="0">
              <a:buNone/>
              <a:defRPr sz="1100"/>
            </a:lvl5pPr>
            <a:lvl6pPr marL="1714163" indent="0">
              <a:buNone/>
              <a:defRPr sz="1100"/>
            </a:lvl6pPr>
            <a:lvl7pPr marL="2056991" indent="0">
              <a:buNone/>
              <a:defRPr sz="1100"/>
            </a:lvl7pPr>
            <a:lvl8pPr marL="2399820" indent="0">
              <a:buNone/>
              <a:defRPr sz="1100"/>
            </a:lvl8pPr>
            <a:lvl9pPr marL="2742650" indent="0">
              <a:buNone/>
              <a:defRPr sz="1100"/>
            </a:lvl9pPr>
          </a:lstStyle>
          <a:p>
            <a:pPr lvl="0"/>
            <a:r>
              <a:rPr lang="de-CH" dirty="0"/>
              <a:t>CLICK TO ADD SUBTITLE</a:t>
            </a:r>
            <a:endParaRPr lang="en-US" dirty="0"/>
          </a:p>
        </p:txBody>
      </p:sp>
      <p:pic>
        <p:nvPicPr>
          <p:cNvPr id="12"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0552" y="4413973"/>
            <a:ext cx="2203448" cy="832328"/>
          </a:xfrm>
          <a:prstGeom prst="rect">
            <a:avLst/>
          </a:prstGeom>
        </p:spPr>
      </p:pic>
      <p:sp>
        <p:nvSpPr>
          <p:cNvPr id="7" name="Title 1"/>
          <p:cNvSpPr>
            <a:spLocks noGrp="1"/>
          </p:cNvSpPr>
          <p:nvPr>
            <p:ph type="title" hasCustomPrompt="1"/>
          </p:nvPr>
        </p:nvSpPr>
        <p:spPr>
          <a:xfrm>
            <a:off x="722710" y="2180036"/>
            <a:ext cx="7772400" cy="1125141"/>
          </a:xfrm>
          <a:noFill/>
        </p:spPr>
        <p:txBody>
          <a:bodyPr anchor="b" anchorCtr="0"/>
          <a:lstStyle>
            <a:lvl1pPr algn="l">
              <a:defRPr sz="2800" b="1" i="0" cap="none" baseline="0">
                <a:solidFill>
                  <a:schemeClr val="bg1"/>
                </a:solidFill>
                <a:latin typeface="+mj-lt"/>
                <a:ea typeface="Georgia" charset="0"/>
                <a:cs typeface="Georgia" charset="0"/>
              </a:defRPr>
            </a:lvl1pPr>
          </a:lstStyle>
          <a:p>
            <a:r>
              <a:rPr lang="en-US" dirty="0"/>
              <a:t>Click to add title</a:t>
            </a:r>
            <a:endParaRPr lang="en-GB" dirty="0"/>
          </a:p>
        </p:txBody>
      </p:sp>
      <p:pic>
        <p:nvPicPr>
          <p:cNvPr id="10" name="Bild 9"/>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25172"/>
          <a:stretch/>
        </p:blipFill>
        <p:spPr>
          <a:xfrm>
            <a:off x="5925617" y="-8841"/>
            <a:ext cx="3218391" cy="1405889"/>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Genito-Urin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18" y="4372631"/>
            <a:ext cx="528630" cy="714853"/>
          </a:xfrm>
          <a:prstGeom prst="rect">
            <a:avLst/>
          </a:prstGeom>
        </p:spPr>
      </p:pic>
    </p:spTree>
    <p:extLst>
      <p:ext uri="{BB962C8B-B14F-4D97-AF65-F5344CB8AC3E}">
        <p14:creationId xmlns:p14="http://schemas.microsoft.com/office/powerpoint/2010/main" val="98107940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wo Content - Genito-Urinar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18" y="4372631"/>
            <a:ext cx="528630" cy="714853"/>
          </a:xfrm>
          <a:prstGeom prst="rect">
            <a:avLst/>
          </a:prstGeom>
        </p:spPr>
      </p:pic>
    </p:spTree>
    <p:extLst>
      <p:ext uri="{BB962C8B-B14F-4D97-AF65-F5344CB8AC3E}">
        <p14:creationId xmlns:p14="http://schemas.microsoft.com/office/powerpoint/2010/main" val="346602221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Only - Genito-Urinar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18" y="4372631"/>
            <a:ext cx="528630" cy="714853"/>
          </a:xfrm>
          <a:prstGeom prst="rect">
            <a:avLst/>
          </a:prstGeom>
        </p:spPr>
      </p:pic>
    </p:spTree>
    <p:extLst>
      <p:ext uri="{BB962C8B-B14F-4D97-AF65-F5344CB8AC3E}">
        <p14:creationId xmlns:p14="http://schemas.microsoft.com/office/powerpoint/2010/main" val="324498623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 Biotherapeutics">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17" y="142200"/>
            <a:ext cx="1606622" cy="2168801"/>
          </a:xfrm>
          <a:prstGeom prst="rect">
            <a:avLst/>
          </a:prstGeom>
        </p:spPr>
      </p:pic>
    </p:spTree>
    <p:extLst>
      <p:ext uri="{BB962C8B-B14F-4D97-AF65-F5344CB8AC3E}">
        <p14:creationId xmlns:p14="http://schemas.microsoft.com/office/powerpoint/2010/main" val="42081760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iotherapeut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18" y="4372620"/>
            <a:ext cx="528630" cy="714852"/>
          </a:xfrm>
          <a:prstGeom prst="rect">
            <a:avLst/>
          </a:prstGeom>
        </p:spPr>
      </p:pic>
    </p:spTree>
    <p:extLst>
      <p:ext uri="{BB962C8B-B14F-4D97-AF65-F5344CB8AC3E}">
        <p14:creationId xmlns:p14="http://schemas.microsoft.com/office/powerpoint/2010/main" val="291421363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wo Content - Biotherapeutic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18" y="4372620"/>
            <a:ext cx="528630" cy="714852"/>
          </a:xfrm>
          <a:prstGeom prst="rect">
            <a:avLst/>
          </a:prstGeom>
        </p:spPr>
      </p:pic>
    </p:spTree>
    <p:extLst>
      <p:ext uri="{BB962C8B-B14F-4D97-AF65-F5344CB8AC3E}">
        <p14:creationId xmlns:p14="http://schemas.microsoft.com/office/powerpoint/2010/main" val="356186707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Only - Biotherapeut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18" y="4372620"/>
            <a:ext cx="528630" cy="714852"/>
          </a:xfrm>
          <a:prstGeom prst="rect">
            <a:avLst/>
          </a:prstGeom>
        </p:spPr>
      </p:pic>
    </p:spTree>
    <p:extLst>
      <p:ext uri="{BB962C8B-B14F-4D97-AF65-F5344CB8AC3E}">
        <p14:creationId xmlns:p14="http://schemas.microsoft.com/office/powerpoint/2010/main" val="256177144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 MSL">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730" y="142197"/>
            <a:ext cx="1603819" cy="2168800"/>
          </a:xfrm>
          <a:prstGeom prst="rect">
            <a:avLst/>
          </a:prstGeom>
        </p:spPr>
      </p:pic>
    </p:spTree>
    <p:extLst>
      <p:ext uri="{BB962C8B-B14F-4D97-AF65-F5344CB8AC3E}">
        <p14:creationId xmlns:p14="http://schemas.microsoft.com/office/powerpoint/2010/main" val="304369749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MS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32" y="4372620"/>
            <a:ext cx="528629" cy="714852"/>
          </a:xfrm>
          <a:prstGeom prst="rect">
            <a:avLst/>
          </a:prstGeom>
        </p:spPr>
      </p:pic>
    </p:spTree>
    <p:extLst>
      <p:ext uri="{BB962C8B-B14F-4D97-AF65-F5344CB8AC3E}">
        <p14:creationId xmlns:p14="http://schemas.microsoft.com/office/powerpoint/2010/main" val="77820986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wo Content - MSL">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32" y="4372620"/>
            <a:ext cx="528629" cy="714852"/>
          </a:xfrm>
          <a:prstGeom prst="rect">
            <a:avLst/>
          </a:prstGeom>
        </p:spPr>
      </p:pic>
    </p:spTree>
    <p:extLst>
      <p:ext uri="{BB962C8B-B14F-4D97-AF65-F5344CB8AC3E}">
        <p14:creationId xmlns:p14="http://schemas.microsoft.com/office/powerpoint/2010/main" val="32119910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a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202D0CF-664C-0A4C-BD7E-20EAA7EADCC1}" type="slidenum">
              <a:rPr lang="de-DE" smtClean="0"/>
              <a:pPr/>
              <a:t>‹#›</a:t>
            </a:fld>
            <a:endParaRPr lang="de-DE"/>
          </a:p>
        </p:txBody>
      </p:sp>
      <p:pic>
        <p:nvPicPr>
          <p:cNvPr id="11" name="Bild 10"/>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67308" r="15087" b="72549"/>
          <a:stretch/>
        </p:blipFill>
        <p:spPr>
          <a:xfrm rot="10800000">
            <a:off x="8128007" y="6"/>
            <a:ext cx="1016001" cy="816815"/>
          </a:xfrm>
          <a:prstGeom prst="rect">
            <a:avLst/>
          </a:prstGeom>
        </p:spPr>
      </p:pic>
      <p:sp>
        <p:nvSpPr>
          <p:cNvPr id="13" name="Title 12"/>
          <p:cNvSpPr>
            <a:spLocks noGrp="1"/>
          </p:cNvSpPr>
          <p:nvPr>
            <p:ph type="title" hasCustomPrompt="1"/>
          </p:nvPr>
        </p:nvSpPr>
        <p:spPr/>
        <p:txBody>
          <a:bodyPr/>
          <a:lstStyle>
            <a:lvl1pPr>
              <a:defRPr i="0"/>
            </a:lvl1pPr>
          </a:lstStyle>
          <a:p>
            <a:r>
              <a:rPr lang="en-US" dirty="0"/>
              <a:t>Click to add title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Only - MS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432" y="4372620"/>
            <a:ext cx="528629" cy="714852"/>
          </a:xfrm>
          <a:prstGeom prst="rect">
            <a:avLst/>
          </a:prstGeom>
        </p:spPr>
      </p:pic>
    </p:spTree>
    <p:extLst>
      <p:ext uri="{BB962C8B-B14F-4D97-AF65-F5344CB8AC3E}">
        <p14:creationId xmlns:p14="http://schemas.microsoft.com/office/powerpoint/2010/main" val="232022624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peline">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88" y="144303"/>
            <a:ext cx="1599674" cy="2164595"/>
          </a:xfrm>
          <a:prstGeom prst="rect">
            <a:avLst/>
          </a:prstGeom>
        </p:spPr>
      </p:pic>
    </p:spTree>
    <p:extLst>
      <p:ext uri="{BB962C8B-B14F-4D97-AF65-F5344CB8AC3E}">
        <p14:creationId xmlns:p14="http://schemas.microsoft.com/office/powerpoint/2010/main" val="420278374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ip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588" y="4372620"/>
            <a:ext cx="528288" cy="714852"/>
          </a:xfrm>
          <a:prstGeom prst="rect">
            <a:avLst/>
          </a:prstGeom>
        </p:spPr>
      </p:pic>
    </p:spTree>
    <p:extLst>
      <p:ext uri="{BB962C8B-B14F-4D97-AF65-F5344CB8AC3E}">
        <p14:creationId xmlns:p14="http://schemas.microsoft.com/office/powerpoint/2010/main" val="384200816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wo Content - Pipelin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588" y="4372620"/>
            <a:ext cx="528288" cy="714852"/>
          </a:xfrm>
          <a:prstGeom prst="rect">
            <a:avLst/>
          </a:prstGeom>
        </p:spPr>
      </p:pic>
    </p:spTree>
    <p:extLst>
      <p:ext uri="{BB962C8B-B14F-4D97-AF65-F5344CB8AC3E}">
        <p14:creationId xmlns:p14="http://schemas.microsoft.com/office/powerpoint/2010/main" val="296975042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Only - Pipelin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588" y="4372620"/>
            <a:ext cx="528288" cy="714852"/>
          </a:xfrm>
          <a:prstGeom prst="rect">
            <a:avLst/>
          </a:prstGeom>
        </p:spPr>
      </p:pic>
    </p:spTree>
    <p:extLst>
      <p:ext uri="{BB962C8B-B14F-4D97-AF65-F5344CB8AC3E}">
        <p14:creationId xmlns:p14="http://schemas.microsoft.com/office/powerpoint/2010/main" val="277096495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Section Header - Oncology">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386" y="144437"/>
            <a:ext cx="1600507" cy="2164323"/>
          </a:xfrm>
          <a:prstGeom prst="rect">
            <a:avLst/>
          </a:prstGeom>
        </p:spPr>
      </p:pic>
    </p:spTree>
    <p:extLst>
      <p:ext uri="{BB962C8B-B14F-4D97-AF65-F5344CB8AC3E}">
        <p14:creationId xmlns:p14="http://schemas.microsoft.com/office/powerpoint/2010/main" val="383546952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c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6"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6" name="Text Placeholder 4"/>
          <p:cNvSpPr>
            <a:spLocks noGrp="1"/>
          </p:cNvSpPr>
          <p:nvPr>
            <p:ph type="body" sz="quarter" idx="11"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588" y="4372862"/>
            <a:ext cx="528288" cy="714389"/>
          </a:xfrm>
          <a:prstGeom prst="rect">
            <a:avLst/>
          </a:prstGeom>
        </p:spPr>
      </p:pic>
    </p:spTree>
    <p:extLst>
      <p:ext uri="{BB962C8B-B14F-4D97-AF65-F5344CB8AC3E}">
        <p14:creationId xmlns:p14="http://schemas.microsoft.com/office/powerpoint/2010/main" val="32675911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wo Content - Oncolog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9"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588" y="4372862"/>
            <a:ext cx="528288" cy="714389"/>
          </a:xfrm>
          <a:prstGeom prst="rect">
            <a:avLst/>
          </a:prstGeom>
        </p:spPr>
      </p:pic>
    </p:spTree>
    <p:extLst>
      <p:ext uri="{BB962C8B-B14F-4D97-AF65-F5344CB8AC3E}">
        <p14:creationId xmlns:p14="http://schemas.microsoft.com/office/powerpoint/2010/main" val="1846151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Only - Oncolog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2" hasCustomPrompt="1"/>
          </p:nvPr>
        </p:nvSpPr>
        <p:spPr>
          <a:xfrm>
            <a:off x="363538" y="4932466"/>
            <a:ext cx="1197444" cy="153888"/>
          </a:xfrm>
        </p:spPr>
        <p:txBody>
          <a:bodyPr wrap="none" lIns="0" tIns="0" rIns="0" bIns="0" anchor="b">
            <a:spAutoFit/>
          </a:bodyPr>
          <a:lstStyle>
            <a:lvl1pPr marL="0" indent="0">
              <a:spcBef>
                <a:spcPts val="0"/>
              </a:spcBef>
              <a:buFontTx/>
              <a:buNone/>
              <a:defRPr sz="1000"/>
            </a:lvl1pPr>
          </a:lstStyle>
          <a:p>
            <a:pPr lvl="0"/>
            <a:r>
              <a:rPr lang="en-US" dirty="0"/>
              <a:t>Click to edit Footnote</a:t>
            </a:r>
          </a:p>
        </p:txBody>
      </p:sp>
      <p:sp>
        <p:nvSpPr>
          <p:cNvPr id="5" name="Text Placeholder 4"/>
          <p:cNvSpPr>
            <a:spLocks noGrp="1"/>
          </p:cNvSpPr>
          <p:nvPr>
            <p:ph type="body" sz="quarter" idx="13" hasCustomPrompt="1"/>
          </p:nvPr>
        </p:nvSpPr>
        <p:spPr>
          <a:xfrm>
            <a:off x="6581323" y="4932466"/>
            <a:ext cx="1360949" cy="153888"/>
          </a:xfrm>
        </p:spPr>
        <p:txBody>
          <a:bodyPr wrap="none" lIns="0" tIns="0" rIns="0" bIns="0" anchor="b">
            <a:spAutoFit/>
          </a:bodyPr>
          <a:lstStyle>
            <a:lvl1pPr marL="0" indent="0" algn="r">
              <a:spcBef>
                <a:spcPts val="0"/>
              </a:spcBef>
              <a:buFontTx/>
              <a:buNone/>
              <a:defRPr sz="1000" baseline="0"/>
            </a:lvl1pPr>
          </a:lstStyle>
          <a:p>
            <a:pPr lvl="0"/>
            <a:r>
              <a:rPr lang="en-US" dirty="0"/>
              <a:t>Click to edit source note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5588" y="4372862"/>
            <a:ext cx="528288" cy="714389"/>
          </a:xfrm>
          <a:prstGeom prst="rect">
            <a:avLst/>
          </a:prstGeom>
        </p:spPr>
      </p:pic>
    </p:spTree>
    <p:extLst>
      <p:ext uri="{BB962C8B-B14F-4D97-AF65-F5344CB8AC3E}">
        <p14:creationId xmlns:p14="http://schemas.microsoft.com/office/powerpoint/2010/main" val="72583989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 Scientific Communica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6" indent="0">
              <a:buNone/>
              <a:defRPr sz="1800"/>
            </a:lvl2pPr>
            <a:lvl3pPr marL="914220" indent="0">
              <a:buNone/>
              <a:defRPr sz="1600"/>
            </a:lvl3pPr>
            <a:lvl4pPr marL="1371328" indent="0">
              <a:buNone/>
              <a:defRPr sz="1400"/>
            </a:lvl4pPr>
            <a:lvl5pPr marL="1828439" indent="0">
              <a:buNone/>
              <a:defRPr sz="1400"/>
            </a:lvl5pPr>
            <a:lvl6pPr marL="2285544" indent="0">
              <a:buNone/>
              <a:defRPr sz="1400"/>
            </a:lvl6pPr>
            <a:lvl7pPr marL="2742650" indent="0">
              <a:buNone/>
              <a:defRPr sz="1400"/>
            </a:lvl7pPr>
            <a:lvl8pPr marL="3199760" indent="0">
              <a:buNone/>
              <a:defRPr sz="1400"/>
            </a:lvl8pPr>
            <a:lvl9pPr marL="3656869"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716" y="142197"/>
            <a:ext cx="1603818" cy="2168800"/>
          </a:xfrm>
          <a:prstGeom prst="rect">
            <a:avLst/>
          </a:prstGeom>
        </p:spPr>
      </p:pic>
    </p:spTree>
    <p:extLst>
      <p:ext uri="{BB962C8B-B14F-4D97-AF65-F5344CB8AC3E}">
        <p14:creationId xmlns:p14="http://schemas.microsoft.com/office/powerpoint/2010/main" val="22049227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slideLayout" Target="../slideLayouts/slideLayout229.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37" Type="http://schemas.openxmlformats.org/officeDocument/2006/relationships/image" Target="../media/image1.wmf"/><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theme" Target="../theme/theme10.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slideLayout" Target="../slideLayouts/slideLayout2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 Type="http://schemas.openxmlformats.org/officeDocument/2006/relationships/slideLayout" Target="../slideLayouts/slideLayout233.xml"/><Relationship Id="rId21" Type="http://schemas.openxmlformats.org/officeDocument/2006/relationships/slideLayout" Target="../slideLayouts/slideLayout251.xml"/><Relationship Id="rId34" Type="http://schemas.openxmlformats.org/officeDocument/2006/relationships/image" Target="../media/image2.emf"/><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image" Target="../media/image1.wmf"/><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29" Type="http://schemas.openxmlformats.org/officeDocument/2006/relationships/slideLayout" Target="../slideLayouts/slideLayout259.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theme" Target="../theme/theme1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31" Type="http://schemas.openxmlformats.org/officeDocument/2006/relationships/slideLayout" Target="../slideLayouts/slideLayout261.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34" Type="http://schemas.openxmlformats.org/officeDocument/2006/relationships/slideLayout" Target="../slideLayouts/slideLayout295.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33" Type="http://schemas.openxmlformats.org/officeDocument/2006/relationships/slideLayout" Target="../slideLayouts/slideLayout294.xml"/><Relationship Id="rId38" Type="http://schemas.openxmlformats.org/officeDocument/2006/relationships/image" Target="../media/image2.emf"/><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32" Type="http://schemas.openxmlformats.org/officeDocument/2006/relationships/slideLayout" Target="../slideLayouts/slideLayout293.xml"/><Relationship Id="rId37" Type="http://schemas.openxmlformats.org/officeDocument/2006/relationships/image" Target="../media/image1.wmf"/><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36" Type="http://schemas.openxmlformats.org/officeDocument/2006/relationships/theme" Target="../theme/theme12.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31" Type="http://schemas.openxmlformats.org/officeDocument/2006/relationships/slideLayout" Target="../slideLayouts/slideLayout292.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slideLayout" Target="../slideLayouts/slideLayout291.xml"/><Relationship Id="rId35"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6.w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2.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59" Type="http://schemas.openxmlformats.org/officeDocument/2006/relationships/slideLayout" Target="../slideLayouts/slideLayout10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54" Type="http://schemas.openxmlformats.org/officeDocument/2006/relationships/slideLayout" Target="../slideLayouts/slideLayout98.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3" Type="http://schemas.openxmlformats.org/officeDocument/2006/relationships/slideLayout" Target="../slideLayouts/slideLayout97.xml"/><Relationship Id="rId58" Type="http://schemas.openxmlformats.org/officeDocument/2006/relationships/slideLayout" Target="../slideLayouts/slideLayout10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57" Type="http://schemas.openxmlformats.org/officeDocument/2006/relationships/slideLayout" Target="../slideLayouts/slideLayout101.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60"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56" Type="http://schemas.openxmlformats.org/officeDocument/2006/relationships/slideLayout" Target="../slideLayouts/slideLayout100.xml"/><Relationship Id="rId8" Type="http://schemas.openxmlformats.org/officeDocument/2006/relationships/slideLayout" Target="../slideLayouts/slideLayout52.xml"/><Relationship Id="rId51" Type="http://schemas.openxmlformats.org/officeDocument/2006/relationships/slideLayout" Target="../slideLayouts/slideLayout95.xml"/><Relationship Id="rId3"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theme" Target="../theme/theme4.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image" Target="../media/image2.emf"/><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image" Target="../media/image1.wmf"/><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44.sv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image" Target="../media/image43.png"/><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heme" Target="../theme/theme6.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44.sv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image" Target="../media/image43.png"/><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theme" Target="../theme/theme7.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43.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8.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44.sv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9.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image" Target="../media/image44.svg"/><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image" Target="../media/image4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PlaceholderTitle"/>
          <p:cNvSpPr>
            <a:spLocks noGrp="1" noChangeArrowheads="1"/>
          </p:cNvSpPr>
          <p:nvPr>
            <p:ph type="title"/>
          </p:nvPr>
        </p:nvSpPr>
        <p:spPr bwMode="auto">
          <a:xfrm>
            <a:off x="388149" y="317162"/>
            <a:ext cx="738122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de-DE" dirty="0"/>
              <a:t>Click to add title</a:t>
            </a:r>
          </a:p>
        </p:txBody>
      </p:sp>
      <p:sp>
        <p:nvSpPr>
          <p:cNvPr id="1027" name="shpPlaceholderMain"/>
          <p:cNvSpPr>
            <a:spLocks noGrp="1" noChangeArrowheads="1"/>
          </p:cNvSpPr>
          <p:nvPr>
            <p:ph type="body" idx="1"/>
          </p:nvPr>
        </p:nvSpPr>
        <p:spPr bwMode="auto">
          <a:xfrm>
            <a:off x="397676" y="1045328"/>
            <a:ext cx="8353425" cy="3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grpSp>
        <p:nvGrpSpPr>
          <p:cNvPr id="1028" name="shpGridNormal" hidden="1"/>
          <p:cNvGrpSpPr>
            <a:grpSpLocks/>
          </p:cNvGrpSpPr>
          <p:nvPr/>
        </p:nvGrpSpPr>
        <p:grpSpPr bwMode="auto">
          <a:xfrm>
            <a:off x="397676" y="385769"/>
            <a:ext cx="8353425" cy="4504135"/>
            <a:chOff x="271" y="324"/>
            <a:chExt cx="5701" cy="3783"/>
          </a:xfrm>
        </p:grpSpPr>
        <p:sp>
          <p:nvSpPr>
            <p:cNvPr id="1032"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p>
          </p:txBody>
        </p:sp>
        <p:sp>
          <p:nvSpPr>
            <p:cNvPr id="1033"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p>
          </p:txBody>
        </p:sp>
        <p:sp>
          <p:nvSpPr>
            <p:cNvPr id="1034"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p>
          </p:txBody>
        </p:sp>
      </p:grpSp>
      <p:pic>
        <p:nvPicPr>
          <p:cNvPr id="1029" name="shpLogoPicDark" descr="RoLo_Neu_sRGB_White"/>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black">
          <a:xfrm>
            <a:off x="8215319" y="134542"/>
            <a:ext cx="733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hpLogoBackground"/>
          <p:cNvSpPr>
            <a:spLocks noChangeArrowheads="1"/>
          </p:cNvSpPr>
          <p:nvPr/>
        </p:nvSpPr>
        <p:spPr bwMode="white">
          <a:xfrm>
            <a:off x="7996237" y="86916"/>
            <a:ext cx="1062038" cy="6488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24" tIns="45712" rIns="91424" bIns="45712"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de-CH" altLang="x-none" sz="1400" dirty="0"/>
          </a:p>
        </p:txBody>
      </p:sp>
      <p:sp>
        <p:nvSpPr>
          <p:cNvPr id="2" name="Fußzeilenplatzhalter 1"/>
          <p:cNvSpPr>
            <a:spLocks noGrp="1"/>
          </p:cNvSpPr>
          <p:nvPr>
            <p:ph type="ftr" sz="quarter" idx="3"/>
          </p:nvPr>
        </p:nvSpPr>
        <p:spPr>
          <a:xfrm>
            <a:off x="658026" y="4696720"/>
            <a:ext cx="6184835" cy="357653"/>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endParaRPr lang="de-DE" dirty="0"/>
          </a:p>
        </p:txBody>
      </p:sp>
      <p:sp>
        <p:nvSpPr>
          <p:cNvPr id="3" name="Foliennummernplatzhalter 2"/>
          <p:cNvSpPr>
            <a:spLocks noGrp="1"/>
          </p:cNvSpPr>
          <p:nvPr>
            <p:ph type="sldNum" sz="quarter" idx="4"/>
          </p:nvPr>
        </p:nvSpPr>
        <p:spPr>
          <a:xfrm>
            <a:off x="397683" y="4694881"/>
            <a:ext cx="260357" cy="136106"/>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fld id="{7202D0CF-664C-0A4C-BD7E-20EAA7EADCC1}" type="slidenum">
              <a:rPr lang="de-DE" smtClean="0"/>
              <a:pPr/>
              <a:t>‹#›</a:t>
            </a:fld>
            <a:endParaRPr lang="de-DE" dirty="0"/>
          </a:p>
        </p:txBody>
      </p:sp>
      <p:pic>
        <p:nvPicPr>
          <p:cNvPr id="17" name="Bild 1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940556" y="4413973"/>
            <a:ext cx="2203449" cy="832328"/>
          </a:xfrm>
          <a:prstGeom prst="rect">
            <a:avLst/>
          </a:prstGeom>
        </p:spPr>
      </p:pic>
    </p:spTree>
    <p:extLst>
      <p:ext uri="{BB962C8B-B14F-4D97-AF65-F5344CB8AC3E}">
        <p14:creationId xmlns:p14="http://schemas.microsoft.com/office/powerpoint/2010/main" val="2012702483"/>
      </p:ext>
    </p:extLst>
  </p:cSld>
  <p:clrMap bg1="lt1" tx1="dk1" bg2="lt2" tx2="dk2" accent1="accent1" accent2="accent2" accent3="accent3" accent4="accent4" accent5="accent5" accent6="accent6" hlink="hlink" folHlink="folHlink"/>
  <p:sldLayoutIdLst>
    <p:sldLayoutId id="2147484222" r:id="rId1"/>
    <p:sldLayoutId id="2147484195" r:id="rId2"/>
    <p:sldLayoutId id="2147484196" r:id="rId3"/>
    <p:sldLayoutId id="2147484226" r:id="rId4"/>
    <p:sldLayoutId id="2147484197" r:id="rId5"/>
    <p:sldLayoutId id="2147484206" r:id="rId6"/>
    <p:sldLayoutId id="2147484225" r:id="rId7"/>
    <p:sldLayoutId id="2147484172" r:id="rId8"/>
    <p:sldLayoutId id="2147484218" r:id="rId9"/>
    <p:sldLayoutId id="2147484285" r:id="rId10"/>
    <p:sldLayoutId id="2147484162" r:id="rId11"/>
    <p:sldLayoutId id="2147484179" r:id="rId12"/>
    <p:sldLayoutId id="2147484181" r:id="rId13"/>
    <p:sldLayoutId id="2147484144" r:id="rId14"/>
    <p:sldLayoutId id="2147484283" r:id="rId15"/>
    <p:sldLayoutId id="2147484198" r:id="rId16"/>
    <p:sldLayoutId id="2147484199" r:id="rId17"/>
    <p:sldLayoutId id="2147484200" r:id="rId18"/>
    <p:sldLayoutId id="2147484201" r:id="rId19"/>
    <p:sldLayoutId id="2147484202" r:id="rId20"/>
    <p:sldLayoutId id="2147484203" r:id="rId21"/>
    <p:sldLayoutId id="2147484205" r:id="rId22"/>
    <p:sldLayoutId id="2147484207" r:id="rId23"/>
    <p:sldLayoutId id="2147484221" r:id="rId24"/>
    <p:sldLayoutId id="2147484209" r:id="rId25"/>
    <p:sldLayoutId id="2147484210" r:id="rId26"/>
    <p:sldLayoutId id="2147484211" r:id="rId27"/>
    <p:sldLayoutId id="2147484212" r:id="rId28"/>
    <p:sldLayoutId id="2147484214" r:id="rId29"/>
    <p:sldLayoutId id="2147484216" r:id="rId30"/>
    <p:sldLayoutId id="2147484215" r:id="rId31"/>
    <p:sldLayoutId id="2147484217" r:id="rId32"/>
    <p:sldLayoutId id="2147484177" r:id="rId33"/>
    <p:sldLayoutId id="2147484282" r:id="rId34"/>
  </p:sldLayoutIdLst>
  <p:hf hdr="0" dt="0"/>
  <p:txStyles>
    <p:titleStyle>
      <a:lvl1pPr algn="l" rtl="0" eaLnBrk="0" fontAlgn="base" hangingPunct="0">
        <a:spcBef>
          <a:spcPct val="0"/>
        </a:spcBef>
        <a:spcAft>
          <a:spcPct val="0"/>
        </a:spcAft>
        <a:defRPr sz="2200" b="1" i="1">
          <a:solidFill>
            <a:schemeClr val="tx2"/>
          </a:solidFill>
          <a:latin typeface="+mj-lt"/>
          <a:ea typeface="Georgia" charset="0"/>
          <a:cs typeface="Georgia" charset="0"/>
        </a:defRPr>
      </a:lvl1pPr>
      <a:lvl2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2pPr>
      <a:lvl3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3pPr>
      <a:lvl4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4pPr>
      <a:lvl5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5pPr>
      <a:lvl6pPr marL="342830" algn="l" rtl="0" eaLnBrk="0" fontAlgn="base" hangingPunct="0">
        <a:spcBef>
          <a:spcPct val="0"/>
        </a:spcBef>
        <a:spcAft>
          <a:spcPct val="0"/>
        </a:spcAft>
        <a:defRPr sz="2000" b="1">
          <a:solidFill>
            <a:schemeClr val="tx1"/>
          </a:solidFill>
          <a:latin typeface="Imago" pitchFamily="2" charset="0"/>
        </a:defRPr>
      </a:lvl6pPr>
      <a:lvl7pPr marL="685664" algn="l" rtl="0" eaLnBrk="0" fontAlgn="base" hangingPunct="0">
        <a:spcBef>
          <a:spcPct val="0"/>
        </a:spcBef>
        <a:spcAft>
          <a:spcPct val="0"/>
        </a:spcAft>
        <a:defRPr sz="2000" b="1">
          <a:solidFill>
            <a:schemeClr val="tx1"/>
          </a:solidFill>
          <a:latin typeface="Imago" pitchFamily="2" charset="0"/>
        </a:defRPr>
      </a:lvl7pPr>
      <a:lvl8pPr marL="1028496" algn="l" rtl="0" eaLnBrk="0" fontAlgn="base" hangingPunct="0">
        <a:spcBef>
          <a:spcPct val="0"/>
        </a:spcBef>
        <a:spcAft>
          <a:spcPct val="0"/>
        </a:spcAft>
        <a:defRPr sz="2000" b="1">
          <a:solidFill>
            <a:schemeClr val="tx1"/>
          </a:solidFill>
          <a:latin typeface="Imago" pitchFamily="2" charset="0"/>
        </a:defRPr>
      </a:lvl8pPr>
      <a:lvl9pPr marL="1371328" algn="l" rtl="0" eaLnBrk="0" fontAlgn="base" hangingPunct="0">
        <a:spcBef>
          <a:spcPct val="0"/>
        </a:spcBef>
        <a:spcAft>
          <a:spcPct val="0"/>
        </a:spcAft>
        <a:defRPr sz="2000" b="1">
          <a:solidFill>
            <a:schemeClr val="tx1"/>
          </a:solidFill>
          <a:latin typeface="Imago" pitchFamily="2" charset="0"/>
        </a:defRPr>
      </a:lvl9pPr>
    </p:titleStyle>
    <p:bodyStyle>
      <a:lvl1pPr marL="214273" indent="-214273" algn="l" rtl="0" eaLnBrk="0" fontAlgn="base" hangingPunct="0">
        <a:spcBef>
          <a:spcPct val="75000"/>
        </a:spcBef>
        <a:spcAft>
          <a:spcPct val="0"/>
        </a:spcAft>
        <a:buSzPct val="100000"/>
        <a:buChar char="•"/>
        <a:defRPr sz="1400">
          <a:solidFill>
            <a:schemeClr val="tx2"/>
          </a:solidFill>
          <a:latin typeface="+mn-lt"/>
          <a:ea typeface="ヒラギノ角ゴ Pro W3" charset="-128"/>
          <a:cs typeface="Arial" panose="020B0604020202020204" pitchFamily="34" charset="0"/>
        </a:defRPr>
      </a:lvl1pPr>
      <a:lvl2pPr marL="572579" indent="-215456" algn="l" rtl="0" eaLnBrk="0" fontAlgn="base" hangingPunct="0">
        <a:spcBef>
          <a:spcPct val="30000"/>
        </a:spcBef>
        <a:spcAft>
          <a:spcPct val="0"/>
        </a:spcAft>
        <a:buChar char="–"/>
        <a:defRPr sz="1400">
          <a:solidFill>
            <a:schemeClr val="tx2"/>
          </a:solidFill>
          <a:latin typeface="+mn-lt"/>
          <a:ea typeface="ヒラギノ角ゴ Pro W3" charset="-128"/>
          <a:cs typeface="Arial" panose="020B0604020202020204" pitchFamily="34" charset="0"/>
        </a:defRPr>
      </a:lvl2pPr>
      <a:lvl3pPr marL="930885" indent="-215456"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3pPr>
      <a:lvl4pPr marL="1289191" indent="-215456"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4pPr>
      <a:lvl5pPr marL="1646307" indent="-214273" algn="l" rtl="0" eaLnBrk="0" fontAlgn="base" hangingPunct="0">
        <a:spcBef>
          <a:spcPct val="20000"/>
        </a:spcBef>
        <a:spcAft>
          <a:spcPct val="0"/>
        </a:spcAft>
        <a:buChar char="»"/>
        <a:defRPr sz="1400">
          <a:solidFill>
            <a:schemeClr val="tx2"/>
          </a:solidFill>
          <a:latin typeface="+mn-lt"/>
          <a:ea typeface="ヒラギノ角ゴ Pro W3" charset="-128"/>
          <a:cs typeface="Arial" panose="020B0604020202020204" pitchFamily="34" charset="0"/>
        </a:defRPr>
      </a:lvl5pPr>
      <a:lvl6pPr marL="1989138" indent="-214273" algn="l" rtl="0" eaLnBrk="0" fontAlgn="base" hangingPunct="0">
        <a:spcBef>
          <a:spcPct val="20000"/>
        </a:spcBef>
        <a:spcAft>
          <a:spcPct val="0"/>
        </a:spcAft>
        <a:buChar char="»"/>
        <a:defRPr sz="1500">
          <a:solidFill>
            <a:schemeClr val="tx1"/>
          </a:solidFill>
          <a:latin typeface="+mn-lt"/>
        </a:defRPr>
      </a:lvl6pPr>
      <a:lvl7pPr marL="2331971" indent="-214273" algn="l" rtl="0" eaLnBrk="0" fontAlgn="base" hangingPunct="0">
        <a:spcBef>
          <a:spcPct val="20000"/>
        </a:spcBef>
        <a:spcAft>
          <a:spcPct val="0"/>
        </a:spcAft>
        <a:buChar char="»"/>
        <a:defRPr sz="1500">
          <a:solidFill>
            <a:schemeClr val="tx1"/>
          </a:solidFill>
          <a:latin typeface="+mn-lt"/>
        </a:defRPr>
      </a:lvl7pPr>
      <a:lvl8pPr marL="2674802" indent="-214273" algn="l" rtl="0" eaLnBrk="0" fontAlgn="base" hangingPunct="0">
        <a:spcBef>
          <a:spcPct val="20000"/>
        </a:spcBef>
        <a:spcAft>
          <a:spcPct val="0"/>
        </a:spcAft>
        <a:buChar char="»"/>
        <a:defRPr sz="1500">
          <a:solidFill>
            <a:schemeClr val="tx1"/>
          </a:solidFill>
          <a:latin typeface="+mn-lt"/>
        </a:defRPr>
      </a:lvl8pPr>
      <a:lvl9pPr marL="3017635" indent="-214273"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PlaceholderTitle"/>
          <p:cNvSpPr>
            <a:spLocks noGrp="1" noChangeArrowheads="1"/>
          </p:cNvSpPr>
          <p:nvPr>
            <p:ph type="title"/>
          </p:nvPr>
        </p:nvSpPr>
        <p:spPr bwMode="auto">
          <a:xfrm>
            <a:off x="388143" y="317162"/>
            <a:ext cx="738122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de-DE"/>
              <a:t>Click to add title</a:t>
            </a:r>
          </a:p>
        </p:txBody>
      </p:sp>
      <p:sp>
        <p:nvSpPr>
          <p:cNvPr id="1027" name="shpPlaceholderMain"/>
          <p:cNvSpPr>
            <a:spLocks noGrp="1" noChangeArrowheads="1"/>
          </p:cNvSpPr>
          <p:nvPr>
            <p:ph type="body" idx="1"/>
          </p:nvPr>
        </p:nvSpPr>
        <p:spPr bwMode="auto">
          <a:xfrm>
            <a:off x="397669" y="1045328"/>
            <a:ext cx="8353425" cy="3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grpSp>
        <p:nvGrpSpPr>
          <p:cNvPr id="4" name="shpGridNormal" hidden="1"/>
          <p:cNvGrpSpPr>
            <a:grpSpLocks/>
          </p:cNvGrpSpPr>
          <p:nvPr/>
        </p:nvGrpSpPr>
        <p:grpSpPr bwMode="auto">
          <a:xfrm>
            <a:off x="397669" y="385763"/>
            <a:ext cx="8353425" cy="4504135"/>
            <a:chOff x="271" y="324"/>
            <a:chExt cx="5701" cy="3783"/>
          </a:xfrm>
        </p:grpSpPr>
        <p:sp>
          <p:nvSpPr>
            <p:cNvPr id="1032"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fr-CH" altLang="x-none" sz="1800">
                <a:solidFill>
                  <a:srgbClr val="000000"/>
                </a:solidFill>
              </a:endParaRPr>
            </a:p>
          </p:txBody>
        </p:sp>
        <p:sp>
          <p:nvSpPr>
            <p:cNvPr id="1033"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fr-CH" altLang="x-none" sz="1800">
                <a:solidFill>
                  <a:srgbClr val="000000"/>
                </a:solidFill>
              </a:endParaRPr>
            </a:p>
          </p:txBody>
        </p:sp>
        <p:sp>
          <p:nvSpPr>
            <p:cNvPr id="1034"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fr-CH" altLang="x-none" sz="1800">
                <a:solidFill>
                  <a:srgbClr val="000000"/>
                </a:solidFill>
              </a:endParaRPr>
            </a:p>
          </p:txBody>
        </p:sp>
      </p:grpSp>
      <p:pic>
        <p:nvPicPr>
          <p:cNvPr id="1029" name="shpLogoPicDark" descr="RoLo_Neu_sRGB_White"/>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black">
          <a:xfrm>
            <a:off x="8215313" y="134541"/>
            <a:ext cx="733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hpLogoBackground"/>
          <p:cNvSpPr>
            <a:spLocks noChangeArrowheads="1"/>
          </p:cNvSpPr>
          <p:nvPr/>
        </p:nvSpPr>
        <p:spPr bwMode="white">
          <a:xfrm>
            <a:off x="7996237" y="86916"/>
            <a:ext cx="1062038" cy="6488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de-CH" altLang="x-none" sz="1350">
              <a:solidFill>
                <a:srgbClr val="000000"/>
              </a:solidFill>
            </a:endParaRPr>
          </a:p>
        </p:txBody>
      </p:sp>
      <p:sp>
        <p:nvSpPr>
          <p:cNvPr id="2" name="Fußzeilenplatzhalter 1"/>
          <p:cNvSpPr>
            <a:spLocks noGrp="1"/>
          </p:cNvSpPr>
          <p:nvPr>
            <p:ph type="ftr" sz="quarter" idx="3"/>
          </p:nvPr>
        </p:nvSpPr>
        <p:spPr>
          <a:xfrm>
            <a:off x="1032933" y="4722347"/>
            <a:ext cx="5809927" cy="357653"/>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pPr defTabSz="913073"/>
            <a:endParaRPr lang="de-DE">
              <a:solidFill>
                <a:srgbClr val="849199"/>
              </a:solidFill>
            </a:endParaRPr>
          </a:p>
        </p:txBody>
      </p:sp>
      <p:sp>
        <p:nvSpPr>
          <p:cNvPr id="3" name="Foliennummernplatzhalter 2"/>
          <p:cNvSpPr>
            <a:spLocks noGrp="1"/>
          </p:cNvSpPr>
          <p:nvPr>
            <p:ph type="sldNum" sz="quarter" idx="4"/>
          </p:nvPr>
        </p:nvSpPr>
        <p:spPr>
          <a:xfrm>
            <a:off x="397669" y="4720519"/>
            <a:ext cx="538120" cy="136106"/>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pPr defTabSz="913073"/>
            <a:fld id="{7202D0CF-664C-0A4C-BD7E-20EAA7EADCC1}" type="slidenum">
              <a:rPr lang="de-DE" smtClean="0">
                <a:solidFill>
                  <a:srgbClr val="849199"/>
                </a:solidFill>
              </a:rPr>
              <a:pPr defTabSz="913073"/>
              <a:t>‹#›</a:t>
            </a:fld>
            <a:endParaRPr lang="de-DE">
              <a:solidFill>
                <a:srgbClr val="849199"/>
              </a:solidFill>
            </a:endParaRPr>
          </a:p>
        </p:txBody>
      </p:sp>
    </p:spTree>
    <p:extLst>
      <p:ext uri="{BB962C8B-B14F-4D97-AF65-F5344CB8AC3E}">
        <p14:creationId xmlns:p14="http://schemas.microsoft.com/office/powerpoint/2010/main" val="4105412587"/>
      </p:ext>
    </p:extLst>
  </p:cSld>
  <p:clrMap bg1="lt1" tx1="dk1" bg2="lt2" tx2="dk2" accent1="accent1" accent2="accent2" accent3="accent3" accent4="accent4" accent5="accent5" accent6="accent6" hlink="hlink" folHlink="folHlink"/>
  <p:sldLayoutIdLst>
    <p:sldLayoutId id="2147485222"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 id="2147485233" r:id="rId12"/>
    <p:sldLayoutId id="2147485234" r:id="rId13"/>
    <p:sldLayoutId id="2147485235" r:id="rId14"/>
    <p:sldLayoutId id="2147485236" r:id="rId15"/>
    <p:sldLayoutId id="2147485237" r:id="rId16"/>
    <p:sldLayoutId id="2147485238" r:id="rId17"/>
    <p:sldLayoutId id="2147485239" r:id="rId18"/>
    <p:sldLayoutId id="2147485240" r:id="rId19"/>
    <p:sldLayoutId id="2147485241" r:id="rId20"/>
    <p:sldLayoutId id="2147485242" r:id="rId21"/>
    <p:sldLayoutId id="2147485243" r:id="rId22"/>
    <p:sldLayoutId id="2147485244" r:id="rId23"/>
    <p:sldLayoutId id="2147485245" r:id="rId24"/>
    <p:sldLayoutId id="2147485246" r:id="rId25"/>
    <p:sldLayoutId id="2147485247" r:id="rId26"/>
    <p:sldLayoutId id="2147485248" r:id="rId27"/>
    <p:sldLayoutId id="2147485249" r:id="rId28"/>
    <p:sldLayoutId id="2147485250" r:id="rId29"/>
    <p:sldLayoutId id="2147485251" r:id="rId30"/>
    <p:sldLayoutId id="2147485252" r:id="rId31"/>
    <p:sldLayoutId id="2147485253" r:id="rId32"/>
    <p:sldLayoutId id="2147485254" r:id="rId33"/>
    <p:sldLayoutId id="2147485255" r:id="rId34"/>
    <p:sldLayoutId id="2147485256" r:id="rId35"/>
  </p:sldLayoutIdLst>
  <p:hf hdr="0" dt="0"/>
  <p:txStyles>
    <p:titleStyle>
      <a:lvl1pPr algn="l" rtl="0" eaLnBrk="0" fontAlgn="base" hangingPunct="0">
        <a:spcBef>
          <a:spcPct val="0"/>
        </a:spcBef>
        <a:spcAft>
          <a:spcPct val="0"/>
        </a:spcAft>
        <a:defRPr sz="2200" b="1" i="1">
          <a:solidFill>
            <a:schemeClr val="tx2"/>
          </a:solidFill>
          <a:latin typeface="+mj-lt"/>
          <a:ea typeface="Georgia" charset="0"/>
          <a:cs typeface="Georgia" charset="0"/>
        </a:defRPr>
      </a:lvl1pPr>
      <a:lvl2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2pPr>
      <a:lvl3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3pPr>
      <a:lvl4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4pPr>
      <a:lvl5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5pPr>
      <a:lvl6pPr marL="342900" algn="l" rtl="0" eaLnBrk="0" fontAlgn="base" hangingPunct="0">
        <a:spcBef>
          <a:spcPct val="0"/>
        </a:spcBef>
        <a:spcAft>
          <a:spcPct val="0"/>
        </a:spcAft>
        <a:defRPr sz="1950" b="1">
          <a:solidFill>
            <a:schemeClr val="tx1"/>
          </a:solidFill>
          <a:latin typeface="Imago" pitchFamily="2" charset="0"/>
        </a:defRPr>
      </a:lvl6pPr>
      <a:lvl7pPr marL="685800" algn="l" rtl="0" eaLnBrk="0" fontAlgn="base" hangingPunct="0">
        <a:spcBef>
          <a:spcPct val="0"/>
        </a:spcBef>
        <a:spcAft>
          <a:spcPct val="0"/>
        </a:spcAft>
        <a:defRPr sz="1950" b="1">
          <a:solidFill>
            <a:schemeClr val="tx1"/>
          </a:solidFill>
          <a:latin typeface="Imago" pitchFamily="2" charset="0"/>
        </a:defRPr>
      </a:lvl7pPr>
      <a:lvl8pPr marL="1028700" algn="l" rtl="0" eaLnBrk="0" fontAlgn="base" hangingPunct="0">
        <a:spcBef>
          <a:spcPct val="0"/>
        </a:spcBef>
        <a:spcAft>
          <a:spcPct val="0"/>
        </a:spcAft>
        <a:defRPr sz="1950" b="1">
          <a:solidFill>
            <a:schemeClr val="tx1"/>
          </a:solidFill>
          <a:latin typeface="Imago" pitchFamily="2" charset="0"/>
        </a:defRPr>
      </a:lvl8pPr>
      <a:lvl9pPr marL="1371600" algn="l" rtl="0" eaLnBrk="0" fontAlgn="base" hangingPunct="0">
        <a:spcBef>
          <a:spcPct val="0"/>
        </a:spcBef>
        <a:spcAft>
          <a:spcPct val="0"/>
        </a:spcAft>
        <a:defRPr sz="1950" b="1">
          <a:solidFill>
            <a:schemeClr val="tx1"/>
          </a:solidFill>
          <a:latin typeface="Imago" pitchFamily="2" charset="0"/>
        </a:defRPr>
      </a:lvl9pPr>
    </p:titleStyle>
    <p:bodyStyle>
      <a:lvl1pPr marL="214313" indent="-214313" algn="l" rtl="0" eaLnBrk="0" fontAlgn="base" hangingPunct="0">
        <a:spcBef>
          <a:spcPct val="75000"/>
        </a:spcBef>
        <a:spcAft>
          <a:spcPct val="0"/>
        </a:spcAft>
        <a:buSzPct val="100000"/>
        <a:buChar char="•"/>
        <a:defRPr sz="1400">
          <a:solidFill>
            <a:schemeClr val="tx2"/>
          </a:solidFill>
          <a:latin typeface="+mn-lt"/>
          <a:ea typeface="ヒラギノ角ゴ Pro W3" charset="-128"/>
          <a:cs typeface="Arial" panose="020B0604020202020204" pitchFamily="34" charset="0"/>
        </a:defRPr>
      </a:lvl1pPr>
      <a:lvl2pPr marL="572691" indent="-215504" algn="l" rtl="0" eaLnBrk="0" fontAlgn="base" hangingPunct="0">
        <a:spcBef>
          <a:spcPct val="30000"/>
        </a:spcBef>
        <a:spcAft>
          <a:spcPct val="0"/>
        </a:spcAft>
        <a:buChar char="–"/>
        <a:defRPr sz="1400">
          <a:solidFill>
            <a:schemeClr val="tx2"/>
          </a:solidFill>
          <a:latin typeface="+mn-lt"/>
          <a:ea typeface="ヒラギノ角ゴ Pro W3" charset="-128"/>
          <a:cs typeface="Arial" panose="020B0604020202020204" pitchFamily="34" charset="0"/>
        </a:defRPr>
      </a:lvl2pPr>
      <a:lvl3pPr marL="931069" indent="-215504"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3pPr>
      <a:lvl4pPr marL="1289447" indent="-215504"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4pPr>
      <a:lvl5pPr marL="1646635" indent="-214313" algn="l" rtl="0" eaLnBrk="0" fontAlgn="base" hangingPunct="0">
        <a:spcBef>
          <a:spcPct val="20000"/>
        </a:spcBef>
        <a:spcAft>
          <a:spcPct val="0"/>
        </a:spcAft>
        <a:buChar char="»"/>
        <a:defRPr sz="1400">
          <a:solidFill>
            <a:schemeClr val="tx2"/>
          </a:solidFill>
          <a:latin typeface="+mn-lt"/>
          <a:ea typeface="ヒラギノ角ゴ Pro W3" charset="-128"/>
          <a:cs typeface="Arial" panose="020B0604020202020204" pitchFamily="34" charset="0"/>
        </a:defRPr>
      </a:lvl5pPr>
      <a:lvl6pPr marL="1989535" indent="-214313" algn="l" rtl="0" eaLnBrk="0" fontAlgn="base" hangingPunct="0">
        <a:spcBef>
          <a:spcPct val="20000"/>
        </a:spcBef>
        <a:spcAft>
          <a:spcPct val="0"/>
        </a:spcAft>
        <a:buChar char="»"/>
        <a:defRPr sz="1500">
          <a:solidFill>
            <a:schemeClr val="tx1"/>
          </a:solidFill>
          <a:latin typeface="+mn-lt"/>
        </a:defRPr>
      </a:lvl6pPr>
      <a:lvl7pPr marL="2332435" indent="-214313" algn="l" rtl="0" eaLnBrk="0" fontAlgn="base" hangingPunct="0">
        <a:spcBef>
          <a:spcPct val="20000"/>
        </a:spcBef>
        <a:spcAft>
          <a:spcPct val="0"/>
        </a:spcAft>
        <a:buChar char="»"/>
        <a:defRPr sz="1500">
          <a:solidFill>
            <a:schemeClr val="tx1"/>
          </a:solidFill>
          <a:latin typeface="+mn-lt"/>
        </a:defRPr>
      </a:lvl7pPr>
      <a:lvl8pPr marL="2675335" indent="-214313" algn="l" rtl="0" eaLnBrk="0" fontAlgn="base" hangingPunct="0">
        <a:spcBef>
          <a:spcPct val="20000"/>
        </a:spcBef>
        <a:spcAft>
          <a:spcPct val="0"/>
        </a:spcAft>
        <a:buChar char="»"/>
        <a:defRPr sz="1500">
          <a:solidFill>
            <a:schemeClr val="tx1"/>
          </a:solidFill>
          <a:latin typeface="+mn-lt"/>
        </a:defRPr>
      </a:lvl8pPr>
      <a:lvl9pPr marL="3018235" indent="-214313"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pos="240">
          <p15:clr>
            <a:srgbClr val="F26B43"/>
          </p15:clr>
        </p15:guide>
        <p15:guide id="3" orient="horz" pos="660">
          <p15:clr>
            <a:srgbClr val="F26B43"/>
          </p15:clr>
        </p15:guide>
        <p15:guide id="4" orient="horz" pos="289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PlaceholderTitle"/>
          <p:cNvSpPr>
            <a:spLocks noGrp="1" noChangeArrowheads="1"/>
          </p:cNvSpPr>
          <p:nvPr>
            <p:ph type="title"/>
          </p:nvPr>
        </p:nvSpPr>
        <p:spPr bwMode="auto">
          <a:xfrm>
            <a:off x="388143" y="317162"/>
            <a:ext cx="738122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de-DE" dirty="0"/>
              <a:t>Click to add title</a:t>
            </a:r>
          </a:p>
        </p:txBody>
      </p:sp>
      <p:sp>
        <p:nvSpPr>
          <p:cNvPr id="1027" name="shpPlaceholderMain"/>
          <p:cNvSpPr>
            <a:spLocks noGrp="1" noChangeArrowheads="1"/>
          </p:cNvSpPr>
          <p:nvPr>
            <p:ph type="body" idx="1"/>
          </p:nvPr>
        </p:nvSpPr>
        <p:spPr bwMode="auto">
          <a:xfrm>
            <a:off x="397669" y="1045328"/>
            <a:ext cx="8353425" cy="3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grpSp>
        <p:nvGrpSpPr>
          <p:cNvPr id="4" name="shpGridNormal" hidden="1"/>
          <p:cNvGrpSpPr>
            <a:grpSpLocks/>
          </p:cNvGrpSpPr>
          <p:nvPr/>
        </p:nvGrpSpPr>
        <p:grpSpPr bwMode="auto">
          <a:xfrm>
            <a:off x="397669" y="385763"/>
            <a:ext cx="8353425" cy="4504135"/>
            <a:chOff x="271" y="324"/>
            <a:chExt cx="5701" cy="3783"/>
          </a:xfrm>
        </p:grpSpPr>
        <p:sp>
          <p:nvSpPr>
            <p:cNvPr id="1032"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fr-CH" altLang="x-none" sz="1800" dirty="0">
                <a:solidFill>
                  <a:srgbClr val="000000"/>
                </a:solidFill>
              </a:endParaRPr>
            </a:p>
          </p:txBody>
        </p:sp>
        <p:sp>
          <p:nvSpPr>
            <p:cNvPr id="1033"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fr-CH" altLang="x-none" sz="1800" dirty="0">
                <a:solidFill>
                  <a:srgbClr val="000000"/>
                </a:solidFill>
              </a:endParaRPr>
            </a:p>
          </p:txBody>
        </p:sp>
        <p:sp>
          <p:nvSpPr>
            <p:cNvPr id="1034"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fr-CH" altLang="x-none" sz="1800" dirty="0">
                <a:solidFill>
                  <a:srgbClr val="000000"/>
                </a:solidFill>
              </a:endParaRPr>
            </a:p>
          </p:txBody>
        </p:sp>
      </p:grpSp>
      <p:pic>
        <p:nvPicPr>
          <p:cNvPr id="1029" name="shpLogoPicDark" descr="RoLo_Neu_sRGB_Whit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black">
          <a:xfrm>
            <a:off x="8215313" y="134541"/>
            <a:ext cx="733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hpLogoBackground"/>
          <p:cNvSpPr>
            <a:spLocks noChangeArrowheads="1"/>
          </p:cNvSpPr>
          <p:nvPr/>
        </p:nvSpPr>
        <p:spPr bwMode="white">
          <a:xfrm>
            <a:off x="7996237" y="86916"/>
            <a:ext cx="1062038" cy="6488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defTabSz="913073">
              <a:spcBef>
                <a:spcPct val="50000"/>
              </a:spcBef>
            </a:pPr>
            <a:endParaRPr lang="de-CH" altLang="x-none" sz="1350">
              <a:solidFill>
                <a:srgbClr val="000000"/>
              </a:solidFill>
            </a:endParaRPr>
          </a:p>
        </p:txBody>
      </p:sp>
      <p:sp>
        <p:nvSpPr>
          <p:cNvPr id="2" name="Fußzeilenplatzhalter 1"/>
          <p:cNvSpPr>
            <a:spLocks noGrp="1"/>
          </p:cNvSpPr>
          <p:nvPr>
            <p:ph type="ftr" sz="quarter" idx="3"/>
          </p:nvPr>
        </p:nvSpPr>
        <p:spPr>
          <a:xfrm>
            <a:off x="1032933" y="4722347"/>
            <a:ext cx="5809927" cy="357653"/>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pPr defTabSz="913073"/>
            <a:endParaRPr lang="de-DE" dirty="0">
              <a:solidFill>
                <a:srgbClr val="849199"/>
              </a:solidFill>
            </a:endParaRPr>
          </a:p>
        </p:txBody>
      </p:sp>
      <p:sp>
        <p:nvSpPr>
          <p:cNvPr id="3" name="Foliennummernplatzhalter 2"/>
          <p:cNvSpPr>
            <a:spLocks noGrp="1"/>
          </p:cNvSpPr>
          <p:nvPr>
            <p:ph type="sldNum" sz="quarter" idx="4"/>
          </p:nvPr>
        </p:nvSpPr>
        <p:spPr>
          <a:xfrm>
            <a:off x="397669" y="4720519"/>
            <a:ext cx="538120" cy="136106"/>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pPr defTabSz="913073"/>
            <a:fld id="{7202D0CF-664C-0A4C-BD7E-20EAA7EADCC1}" type="slidenum">
              <a:rPr lang="de-DE" smtClean="0">
                <a:solidFill>
                  <a:srgbClr val="849199"/>
                </a:solidFill>
              </a:rPr>
              <a:pPr defTabSz="913073"/>
              <a:t>‹#›</a:t>
            </a:fld>
            <a:endParaRPr lang="de-DE" dirty="0">
              <a:solidFill>
                <a:srgbClr val="849199"/>
              </a:solidFill>
            </a:endParaRPr>
          </a:p>
        </p:txBody>
      </p:sp>
      <p:pic>
        <p:nvPicPr>
          <p:cNvPr id="17" name="Bild 1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940550" y="4413973"/>
            <a:ext cx="2203449" cy="832328"/>
          </a:xfrm>
          <a:prstGeom prst="rect">
            <a:avLst/>
          </a:prstGeom>
        </p:spPr>
      </p:pic>
    </p:spTree>
    <p:extLst>
      <p:ext uri="{BB962C8B-B14F-4D97-AF65-F5344CB8AC3E}">
        <p14:creationId xmlns:p14="http://schemas.microsoft.com/office/powerpoint/2010/main" val="1958703666"/>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 id="2147485359" r:id="rId12"/>
    <p:sldLayoutId id="2147485360" r:id="rId13"/>
    <p:sldLayoutId id="2147485361" r:id="rId14"/>
    <p:sldLayoutId id="2147485362" r:id="rId15"/>
    <p:sldLayoutId id="2147485363" r:id="rId16"/>
    <p:sldLayoutId id="2147485364" r:id="rId17"/>
    <p:sldLayoutId id="2147485365" r:id="rId18"/>
    <p:sldLayoutId id="2147485366" r:id="rId19"/>
    <p:sldLayoutId id="2147485367" r:id="rId20"/>
    <p:sldLayoutId id="2147485368" r:id="rId21"/>
    <p:sldLayoutId id="2147485369" r:id="rId22"/>
    <p:sldLayoutId id="2147485370" r:id="rId23"/>
    <p:sldLayoutId id="2147485371" r:id="rId24"/>
    <p:sldLayoutId id="2147485372" r:id="rId25"/>
    <p:sldLayoutId id="2147485373" r:id="rId26"/>
    <p:sldLayoutId id="2147485374" r:id="rId27"/>
    <p:sldLayoutId id="2147485375" r:id="rId28"/>
    <p:sldLayoutId id="2147485376" r:id="rId29"/>
    <p:sldLayoutId id="2147485377" r:id="rId30"/>
    <p:sldLayoutId id="2147485378" r:id="rId31"/>
  </p:sldLayoutIdLst>
  <p:hf hdr="0" dt="0"/>
  <p:txStyles>
    <p:titleStyle>
      <a:lvl1pPr algn="l" rtl="0" eaLnBrk="0" fontAlgn="base" hangingPunct="0">
        <a:spcBef>
          <a:spcPct val="0"/>
        </a:spcBef>
        <a:spcAft>
          <a:spcPct val="0"/>
        </a:spcAft>
        <a:defRPr sz="2200" b="1" i="1">
          <a:solidFill>
            <a:schemeClr val="tx2"/>
          </a:solidFill>
          <a:latin typeface="+mj-lt"/>
          <a:ea typeface="Georgia" charset="0"/>
          <a:cs typeface="Georgia" charset="0"/>
        </a:defRPr>
      </a:lvl1pPr>
      <a:lvl2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2pPr>
      <a:lvl3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3pPr>
      <a:lvl4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4pPr>
      <a:lvl5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5pPr>
      <a:lvl6pPr marL="342900" algn="l" rtl="0" eaLnBrk="0" fontAlgn="base" hangingPunct="0">
        <a:spcBef>
          <a:spcPct val="0"/>
        </a:spcBef>
        <a:spcAft>
          <a:spcPct val="0"/>
        </a:spcAft>
        <a:defRPr sz="1950" b="1">
          <a:solidFill>
            <a:schemeClr val="tx1"/>
          </a:solidFill>
          <a:latin typeface="Imago" pitchFamily="2" charset="0"/>
        </a:defRPr>
      </a:lvl6pPr>
      <a:lvl7pPr marL="685800" algn="l" rtl="0" eaLnBrk="0" fontAlgn="base" hangingPunct="0">
        <a:spcBef>
          <a:spcPct val="0"/>
        </a:spcBef>
        <a:spcAft>
          <a:spcPct val="0"/>
        </a:spcAft>
        <a:defRPr sz="1950" b="1">
          <a:solidFill>
            <a:schemeClr val="tx1"/>
          </a:solidFill>
          <a:latin typeface="Imago" pitchFamily="2" charset="0"/>
        </a:defRPr>
      </a:lvl7pPr>
      <a:lvl8pPr marL="1028700" algn="l" rtl="0" eaLnBrk="0" fontAlgn="base" hangingPunct="0">
        <a:spcBef>
          <a:spcPct val="0"/>
        </a:spcBef>
        <a:spcAft>
          <a:spcPct val="0"/>
        </a:spcAft>
        <a:defRPr sz="1950" b="1">
          <a:solidFill>
            <a:schemeClr val="tx1"/>
          </a:solidFill>
          <a:latin typeface="Imago" pitchFamily="2" charset="0"/>
        </a:defRPr>
      </a:lvl8pPr>
      <a:lvl9pPr marL="1371600" algn="l" rtl="0" eaLnBrk="0" fontAlgn="base" hangingPunct="0">
        <a:spcBef>
          <a:spcPct val="0"/>
        </a:spcBef>
        <a:spcAft>
          <a:spcPct val="0"/>
        </a:spcAft>
        <a:defRPr sz="1950" b="1">
          <a:solidFill>
            <a:schemeClr val="tx1"/>
          </a:solidFill>
          <a:latin typeface="Imago" pitchFamily="2" charset="0"/>
        </a:defRPr>
      </a:lvl9pPr>
    </p:titleStyle>
    <p:bodyStyle>
      <a:lvl1pPr marL="214313" indent="-214313" algn="l" rtl="0" eaLnBrk="0" fontAlgn="base" hangingPunct="0">
        <a:spcBef>
          <a:spcPct val="75000"/>
        </a:spcBef>
        <a:spcAft>
          <a:spcPct val="0"/>
        </a:spcAft>
        <a:buSzPct val="100000"/>
        <a:buChar char="•"/>
        <a:defRPr sz="1400">
          <a:solidFill>
            <a:schemeClr val="tx2"/>
          </a:solidFill>
          <a:latin typeface="+mn-lt"/>
          <a:ea typeface="ヒラギノ角ゴ Pro W3" charset="-128"/>
          <a:cs typeface="Arial" panose="020B0604020202020204" pitchFamily="34" charset="0"/>
        </a:defRPr>
      </a:lvl1pPr>
      <a:lvl2pPr marL="572691" indent="-215504" algn="l" rtl="0" eaLnBrk="0" fontAlgn="base" hangingPunct="0">
        <a:spcBef>
          <a:spcPct val="30000"/>
        </a:spcBef>
        <a:spcAft>
          <a:spcPct val="0"/>
        </a:spcAft>
        <a:buChar char="–"/>
        <a:defRPr sz="1400">
          <a:solidFill>
            <a:schemeClr val="tx2"/>
          </a:solidFill>
          <a:latin typeface="+mn-lt"/>
          <a:ea typeface="ヒラギノ角ゴ Pro W3" charset="-128"/>
          <a:cs typeface="Arial" panose="020B0604020202020204" pitchFamily="34" charset="0"/>
        </a:defRPr>
      </a:lvl2pPr>
      <a:lvl3pPr marL="931069" indent="-215504"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3pPr>
      <a:lvl4pPr marL="1289447" indent="-215504"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4pPr>
      <a:lvl5pPr marL="1646635" indent="-214313" algn="l" rtl="0" eaLnBrk="0" fontAlgn="base" hangingPunct="0">
        <a:spcBef>
          <a:spcPct val="20000"/>
        </a:spcBef>
        <a:spcAft>
          <a:spcPct val="0"/>
        </a:spcAft>
        <a:buChar char="»"/>
        <a:defRPr sz="1400">
          <a:solidFill>
            <a:schemeClr val="tx2"/>
          </a:solidFill>
          <a:latin typeface="+mn-lt"/>
          <a:ea typeface="ヒラギノ角ゴ Pro W3" charset="-128"/>
          <a:cs typeface="Arial" panose="020B0604020202020204" pitchFamily="34" charset="0"/>
        </a:defRPr>
      </a:lvl5pPr>
      <a:lvl6pPr marL="1989535" indent="-214313" algn="l" rtl="0" eaLnBrk="0" fontAlgn="base" hangingPunct="0">
        <a:spcBef>
          <a:spcPct val="20000"/>
        </a:spcBef>
        <a:spcAft>
          <a:spcPct val="0"/>
        </a:spcAft>
        <a:buChar char="»"/>
        <a:defRPr sz="1500">
          <a:solidFill>
            <a:schemeClr val="tx1"/>
          </a:solidFill>
          <a:latin typeface="+mn-lt"/>
        </a:defRPr>
      </a:lvl6pPr>
      <a:lvl7pPr marL="2332435" indent="-214313" algn="l" rtl="0" eaLnBrk="0" fontAlgn="base" hangingPunct="0">
        <a:spcBef>
          <a:spcPct val="20000"/>
        </a:spcBef>
        <a:spcAft>
          <a:spcPct val="0"/>
        </a:spcAft>
        <a:buChar char="»"/>
        <a:defRPr sz="1500">
          <a:solidFill>
            <a:schemeClr val="tx1"/>
          </a:solidFill>
          <a:latin typeface="+mn-lt"/>
        </a:defRPr>
      </a:lvl7pPr>
      <a:lvl8pPr marL="2675335" indent="-214313" algn="l" rtl="0" eaLnBrk="0" fontAlgn="base" hangingPunct="0">
        <a:spcBef>
          <a:spcPct val="20000"/>
        </a:spcBef>
        <a:spcAft>
          <a:spcPct val="0"/>
        </a:spcAft>
        <a:buChar char="»"/>
        <a:defRPr sz="1500">
          <a:solidFill>
            <a:schemeClr val="tx1"/>
          </a:solidFill>
          <a:latin typeface="+mn-lt"/>
        </a:defRPr>
      </a:lvl8pPr>
      <a:lvl9pPr marL="3018235" indent="-214313"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PlaceholderTitle"/>
          <p:cNvSpPr>
            <a:spLocks noGrp="1" noChangeArrowheads="1"/>
          </p:cNvSpPr>
          <p:nvPr>
            <p:ph type="title"/>
          </p:nvPr>
        </p:nvSpPr>
        <p:spPr bwMode="auto">
          <a:xfrm>
            <a:off x="388149" y="317162"/>
            <a:ext cx="738122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de-DE" dirty="0"/>
              <a:t>Click to add title</a:t>
            </a:r>
          </a:p>
        </p:txBody>
      </p:sp>
      <p:sp>
        <p:nvSpPr>
          <p:cNvPr id="1027" name="shpPlaceholderMain"/>
          <p:cNvSpPr>
            <a:spLocks noGrp="1" noChangeArrowheads="1"/>
          </p:cNvSpPr>
          <p:nvPr>
            <p:ph type="body" idx="1"/>
          </p:nvPr>
        </p:nvSpPr>
        <p:spPr bwMode="auto">
          <a:xfrm>
            <a:off x="397676" y="1045328"/>
            <a:ext cx="8353425" cy="3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grpSp>
        <p:nvGrpSpPr>
          <p:cNvPr id="4" name="shpGridNormal" hidden="1"/>
          <p:cNvGrpSpPr>
            <a:grpSpLocks/>
          </p:cNvGrpSpPr>
          <p:nvPr/>
        </p:nvGrpSpPr>
        <p:grpSpPr bwMode="auto">
          <a:xfrm>
            <a:off x="397676" y="385769"/>
            <a:ext cx="8353425" cy="4504135"/>
            <a:chOff x="271" y="324"/>
            <a:chExt cx="5701" cy="3783"/>
          </a:xfrm>
        </p:grpSpPr>
        <p:sp>
          <p:nvSpPr>
            <p:cNvPr id="1032"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solidFill>
                  <a:srgbClr val="000000"/>
                </a:solidFill>
              </a:endParaRPr>
            </a:p>
          </p:txBody>
        </p:sp>
        <p:sp>
          <p:nvSpPr>
            <p:cNvPr id="1033"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solidFill>
                  <a:srgbClr val="000000"/>
                </a:solidFill>
              </a:endParaRPr>
            </a:p>
          </p:txBody>
        </p:sp>
        <p:sp>
          <p:nvSpPr>
            <p:cNvPr id="1034"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solidFill>
                  <a:srgbClr val="000000"/>
                </a:solidFill>
              </a:endParaRPr>
            </a:p>
          </p:txBody>
        </p:sp>
      </p:grpSp>
      <p:pic>
        <p:nvPicPr>
          <p:cNvPr id="1029" name="shpLogoPicDark" descr="RoLo_Neu_sRGB_White"/>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black">
          <a:xfrm>
            <a:off x="8215319" y="134542"/>
            <a:ext cx="733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hpLogoBackground"/>
          <p:cNvSpPr>
            <a:spLocks noChangeArrowheads="1"/>
          </p:cNvSpPr>
          <p:nvPr/>
        </p:nvSpPr>
        <p:spPr bwMode="white">
          <a:xfrm>
            <a:off x="7996237" y="86916"/>
            <a:ext cx="1062038" cy="6488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24" tIns="45712" rIns="91424" bIns="45712"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de-CH" altLang="x-none" sz="1400" dirty="0">
              <a:solidFill>
                <a:srgbClr val="000000"/>
              </a:solidFill>
            </a:endParaRPr>
          </a:p>
        </p:txBody>
      </p:sp>
      <p:sp>
        <p:nvSpPr>
          <p:cNvPr id="2" name="Fußzeilenplatzhalter 1"/>
          <p:cNvSpPr>
            <a:spLocks noGrp="1"/>
          </p:cNvSpPr>
          <p:nvPr>
            <p:ph type="ftr" sz="quarter" idx="3"/>
          </p:nvPr>
        </p:nvSpPr>
        <p:spPr>
          <a:xfrm>
            <a:off x="658026" y="4696720"/>
            <a:ext cx="6184835" cy="357653"/>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endParaRPr lang="de-DE" dirty="0">
              <a:solidFill>
                <a:srgbClr val="849199"/>
              </a:solidFill>
            </a:endParaRPr>
          </a:p>
        </p:txBody>
      </p:sp>
      <p:sp>
        <p:nvSpPr>
          <p:cNvPr id="3" name="Foliennummernplatzhalter 2"/>
          <p:cNvSpPr>
            <a:spLocks noGrp="1"/>
          </p:cNvSpPr>
          <p:nvPr>
            <p:ph type="sldNum" sz="quarter" idx="4"/>
          </p:nvPr>
        </p:nvSpPr>
        <p:spPr>
          <a:xfrm>
            <a:off x="397683" y="4694881"/>
            <a:ext cx="260357" cy="136106"/>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fld id="{7202D0CF-664C-0A4C-BD7E-20EAA7EADCC1}" type="slidenum">
              <a:rPr lang="de-DE" smtClean="0">
                <a:solidFill>
                  <a:srgbClr val="849199"/>
                </a:solidFill>
              </a:rPr>
              <a:pPr/>
              <a:t>‹#›</a:t>
            </a:fld>
            <a:endParaRPr lang="de-DE" dirty="0">
              <a:solidFill>
                <a:srgbClr val="849199"/>
              </a:solidFill>
            </a:endParaRPr>
          </a:p>
        </p:txBody>
      </p:sp>
      <p:pic>
        <p:nvPicPr>
          <p:cNvPr id="17" name="Bild 16"/>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6940556" y="4413973"/>
            <a:ext cx="2203449" cy="832328"/>
          </a:xfrm>
          <a:prstGeom prst="rect">
            <a:avLst/>
          </a:prstGeom>
        </p:spPr>
      </p:pic>
    </p:spTree>
    <p:extLst>
      <p:ext uri="{BB962C8B-B14F-4D97-AF65-F5344CB8AC3E}">
        <p14:creationId xmlns:p14="http://schemas.microsoft.com/office/powerpoint/2010/main" val="2012702483"/>
      </p:ext>
    </p:extLst>
  </p:cSld>
  <p:clrMap bg1="lt1" tx1="dk1" bg2="lt2" tx2="dk2" accent1="accent1" accent2="accent2" accent3="accent3" accent4="accent4" accent5="accent5" accent6="accent6" hlink="hlink" folHlink="folHlink"/>
  <p:sldLayoutIdLst>
    <p:sldLayoutId id="2147485459" r:id="rId1"/>
    <p:sldLayoutId id="2147485460" r:id="rId2"/>
    <p:sldLayoutId id="2147485461" r:id="rId3"/>
    <p:sldLayoutId id="2147485462" r:id="rId4"/>
    <p:sldLayoutId id="2147485463" r:id="rId5"/>
    <p:sldLayoutId id="2147485464" r:id="rId6"/>
    <p:sldLayoutId id="2147485465" r:id="rId7"/>
    <p:sldLayoutId id="2147485466" r:id="rId8"/>
    <p:sldLayoutId id="2147485467" r:id="rId9"/>
    <p:sldLayoutId id="2147485468" r:id="rId10"/>
    <p:sldLayoutId id="2147485469" r:id="rId11"/>
    <p:sldLayoutId id="2147485470" r:id="rId12"/>
    <p:sldLayoutId id="2147485471" r:id="rId13"/>
    <p:sldLayoutId id="2147485472" r:id="rId14"/>
    <p:sldLayoutId id="2147485473" r:id="rId15"/>
    <p:sldLayoutId id="2147485474" r:id="rId16"/>
    <p:sldLayoutId id="2147485475" r:id="rId17"/>
    <p:sldLayoutId id="2147485476" r:id="rId18"/>
    <p:sldLayoutId id="2147485477" r:id="rId19"/>
    <p:sldLayoutId id="2147485478" r:id="rId20"/>
    <p:sldLayoutId id="2147485479" r:id="rId21"/>
    <p:sldLayoutId id="2147485480" r:id="rId22"/>
    <p:sldLayoutId id="2147485481" r:id="rId23"/>
    <p:sldLayoutId id="2147485482" r:id="rId24"/>
    <p:sldLayoutId id="2147485483" r:id="rId25"/>
    <p:sldLayoutId id="2147485484" r:id="rId26"/>
    <p:sldLayoutId id="2147485485" r:id="rId27"/>
    <p:sldLayoutId id="2147485486" r:id="rId28"/>
    <p:sldLayoutId id="2147485487" r:id="rId29"/>
    <p:sldLayoutId id="2147485488" r:id="rId30"/>
    <p:sldLayoutId id="2147485489" r:id="rId31"/>
    <p:sldLayoutId id="2147485490" r:id="rId32"/>
    <p:sldLayoutId id="2147485491" r:id="rId33"/>
    <p:sldLayoutId id="2147485492" r:id="rId34"/>
    <p:sldLayoutId id="2147485493" r:id="rId35"/>
  </p:sldLayoutIdLst>
  <p:hf hdr="0" dt="0"/>
  <p:txStyles>
    <p:titleStyle>
      <a:lvl1pPr algn="l" rtl="0" eaLnBrk="0" fontAlgn="base" hangingPunct="0">
        <a:spcBef>
          <a:spcPct val="0"/>
        </a:spcBef>
        <a:spcAft>
          <a:spcPct val="0"/>
        </a:spcAft>
        <a:defRPr sz="2200" b="1" i="1">
          <a:solidFill>
            <a:schemeClr val="tx2"/>
          </a:solidFill>
          <a:latin typeface="+mj-lt"/>
          <a:ea typeface="Georgia" charset="0"/>
          <a:cs typeface="Georgia" charset="0"/>
        </a:defRPr>
      </a:lvl1pPr>
      <a:lvl2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2pPr>
      <a:lvl3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3pPr>
      <a:lvl4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4pPr>
      <a:lvl5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5pPr>
      <a:lvl6pPr marL="342830" algn="l" rtl="0" eaLnBrk="0" fontAlgn="base" hangingPunct="0">
        <a:spcBef>
          <a:spcPct val="0"/>
        </a:spcBef>
        <a:spcAft>
          <a:spcPct val="0"/>
        </a:spcAft>
        <a:defRPr sz="2000" b="1">
          <a:solidFill>
            <a:schemeClr val="tx1"/>
          </a:solidFill>
          <a:latin typeface="Imago" pitchFamily="2" charset="0"/>
        </a:defRPr>
      </a:lvl6pPr>
      <a:lvl7pPr marL="685664" algn="l" rtl="0" eaLnBrk="0" fontAlgn="base" hangingPunct="0">
        <a:spcBef>
          <a:spcPct val="0"/>
        </a:spcBef>
        <a:spcAft>
          <a:spcPct val="0"/>
        </a:spcAft>
        <a:defRPr sz="2000" b="1">
          <a:solidFill>
            <a:schemeClr val="tx1"/>
          </a:solidFill>
          <a:latin typeface="Imago" pitchFamily="2" charset="0"/>
        </a:defRPr>
      </a:lvl7pPr>
      <a:lvl8pPr marL="1028496" algn="l" rtl="0" eaLnBrk="0" fontAlgn="base" hangingPunct="0">
        <a:spcBef>
          <a:spcPct val="0"/>
        </a:spcBef>
        <a:spcAft>
          <a:spcPct val="0"/>
        </a:spcAft>
        <a:defRPr sz="2000" b="1">
          <a:solidFill>
            <a:schemeClr val="tx1"/>
          </a:solidFill>
          <a:latin typeface="Imago" pitchFamily="2" charset="0"/>
        </a:defRPr>
      </a:lvl8pPr>
      <a:lvl9pPr marL="1371328" algn="l" rtl="0" eaLnBrk="0" fontAlgn="base" hangingPunct="0">
        <a:spcBef>
          <a:spcPct val="0"/>
        </a:spcBef>
        <a:spcAft>
          <a:spcPct val="0"/>
        </a:spcAft>
        <a:defRPr sz="2000" b="1">
          <a:solidFill>
            <a:schemeClr val="tx1"/>
          </a:solidFill>
          <a:latin typeface="Imago" pitchFamily="2" charset="0"/>
        </a:defRPr>
      </a:lvl9pPr>
    </p:titleStyle>
    <p:bodyStyle>
      <a:lvl1pPr marL="214273" indent="-214273" algn="l" rtl="0" eaLnBrk="0" fontAlgn="base" hangingPunct="0">
        <a:spcBef>
          <a:spcPct val="75000"/>
        </a:spcBef>
        <a:spcAft>
          <a:spcPct val="0"/>
        </a:spcAft>
        <a:buSzPct val="100000"/>
        <a:buChar char="•"/>
        <a:defRPr sz="1400">
          <a:solidFill>
            <a:schemeClr val="tx2"/>
          </a:solidFill>
          <a:latin typeface="+mn-lt"/>
          <a:ea typeface="ヒラギノ角ゴ Pro W3" charset="-128"/>
          <a:cs typeface="Arial" panose="020B0604020202020204" pitchFamily="34" charset="0"/>
        </a:defRPr>
      </a:lvl1pPr>
      <a:lvl2pPr marL="572579" indent="-215456" algn="l" rtl="0" eaLnBrk="0" fontAlgn="base" hangingPunct="0">
        <a:spcBef>
          <a:spcPct val="30000"/>
        </a:spcBef>
        <a:spcAft>
          <a:spcPct val="0"/>
        </a:spcAft>
        <a:buChar char="–"/>
        <a:defRPr sz="1400">
          <a:solidFill>
            <a:schemeClr val="tx2"/>
          </a:solidFill>
          <a:latin typeface="+mn-lt"/>
          <a:ea typeface="ヒラギノ角ゴ Pro W3" charset="-128"/>
          <a:cs typeface="Arial" panose="020B0604020202020204" pitchFamily="34" charset="0"/>
        </a:defRPr>
      </a:lvl2pPr>
      <a:lvl3pPr marL="930885" indent="-215456"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3pPr>
      <a:lvl4pPr marL="1289191" indent="-215456"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4pPr>
      <a:lvl5pPr marL="1646307" indent="-214273" algn="l" rtl="0" eaLnBrk="0" fontAlgn="base" hangingPunct="0">
        <a:spcBef>
          <a:spcPct val="20000"/>
        </a:spcBef>
        <a:spcAft>
          <a:spcPct val="0"/>
        </a:spcAft>
        <a:buChar char="»"/>
        <a:defRPr sz="1400">
          <a:solidFill>
            <a:schemeClr val="tx2"/>
          </a:solidFill>
          <a:latin typeface="+mn-lt"/>
          <a:ea typeface="ヒラギノ角ゴ Pro W3" charset="-128"/>
          <a:cs typeface="Arial" panose="020B0604020202020204" pitchFamily="34" charset="0"/>
        </a:defRPr>
      </a:lvl5pPr>
      <a:lvl6pPr marL="1989138" indent="-214273" algn="l" rtl="0" eaLnBrk="0" fontAlgn="base" hangingPunct="0">
        <a:spcBef>
          <a:spcPct val="20000"/>
        </a:spcBef>
        <a:spcAft>
          <a:spcPct val="0"/>
        </a:spcAft>
        <a:buChar char="»"/>
        <a:defRPr sz="1500">
          <a:solidFill>
            <a:schemeClr val="tx1"/>
          </a:solidFill>
          <a:latin typeface="+mn-lt"/>
        </a:defRPr>
      </a:lvl6pPr>
      <a:lvl7pPr marL="2331971" indent="-214273" algn="l" rtl="0" eaLnBrk="0" fontAlgn="base" hangingPunct="0">
        <a:spcBef>
          <a:spcPct val="20000"/>
        </a:spcBef>
        <a:spcAft>
          <a:spcPct val="0"/>
        </a:spcAft>
        <a:buChar char="»"/>
        <a:defRPr sz="1500">
          <a:solidFill>
            <a:schemeClr val="tx1"/>
          </a:solidFill>
          <a:latin typeface="+mn-lt"/>
        </a:defRPr>
      </a:lvl7pPr>
      <a:lvl8pPr marL="2674802" indent="-214273" algn="l" rtl="0" eaLnBrk="0" fontAlgn="base" hangingPunct="0">
        <a:spcBef>
          <a:spcPct val="20000"/>
        </a:spcBef>
        <a:spcAft>
          <a:spcPct val="0"/>
        </a:spcAft>
        <a:buChar char="»"/>
        <a:defRPr sz="1500">
          <a:solidFill>
            <a:schemeClr val="tx1"/>
          </a:solidFill>
          <a:latin typeface="+mn-lt"/>
        </a:defRPr>
      </a:lvl8pPr>
      <a:lvl9pPr marL="3017635" indent="-214273"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a:t>Κάντε κλικ για επεξεργασία του τίτλου</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Tree>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 id="2147485506" r:id="rId12"/>
    <p:sldLayoutId id="21474855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5" name="shpPlaceholderTitle"/>
          <p:cNvSpPr>
            <a:spLocks noGrp="1" noChangeArrowheads="1"/>
          </p:cNvSpPr>
          <p:nvPr>
            <p:ph type="title"/>
          </p:nvPr>
        </p:nvSpPr>
        <p:spPr bwMode="auto">
          <a:xfrm>
            <a:off x="388328" y="339333"/>
            <a:ext cx="7366000" cy="982265"/>
          </a:xfrm>
          <a:prstGeom prst="rect">
            <a:avLst/>
          </a:prstGeom>
          <a:noFill/>
          <a:ln>
            <a:noFill/>
          </a:ln>
          <a:effectLst/>
        </p:spPr>
        <p:txBody>
          <a:bodyPr vert="horz" wrap="square" lIns="0" tIns="0" rIns="0" bIns="0" numCol="1" anchor="t" anchorCtr="0" compatLnSpc="1">
            <a:prstTxWarp prst="textNoShape">
              <a:avLst/>
            </a:prstTxWarp>
          </a:bodyPr>
          <a:lstStyle/>
          <a:p>
            <a:pPr lvl="0"/>
            <a:r>
              <a:rPr lang="en-US" dirty="0">
                <a:uFillTx/>
              </a:rPr>
              <a:t>Click to edit Master title style</a:t>
            </a:r>
          </a:p>
        </p:txBody>
      </p:sp>
      <p:sp>
        <p:nvSpPr>
          <p:cNvPr id="2038" name="shpPlaceholderMain"/>
          <p:cNvSpPr>
            <a:spLocks noGrp="1" noChangeArrowheads="1"/>
          </p:cNvSpPr>
          <p:nvPr>
            <p:ph type="body" idx="1"/>
          </p:nvPr>
        </p:nvSpPr>
        <p:spPr bwMode="auto">
          <a:xfrm>
            <a:off x="397127" y="1354931"/>
            <a:ext cx="8354157" cy="3353991"/>
          </a:xfrm>
          <a:prstGeom prst="rect">
            <a:avLst/>
          </a:prstGeom>
          <a:noFill/>
          <a:ln>
            <a:noFill/>
          </a:ln>
          <a:effectLst/>
        </p:spPr>
        <p:txBody>
          <a:bodyPr vert="horz" wrap="square" lIns="0" tIns="0" rIns="0" bIns="0" numCol="1" anchor="t" anchorCtr="0" compatLnSpc="1">
            <a:prstTxWarp prst="textNoShape">
              <a:avLst/>
            </a:prstTxWarp>
          </a:body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grpSp>
        <p:nvGrpSpPr>
          <p:cNvPr id="41000" name="shpGridNormal" hidden="1"/>
          <p:cNvGrpSpPr/>
          <p:nvPr userDrawn="1"/>
        </p:nvGrpSpPr>
        <p:grpSpPr>
          <a:xfrm>
            <a:off x="397127" y="385769"/>
            <a:ext cx="8354157" cy="4504135"/>
            <a:chOff x="271" y="324"/>
            <a:chExt cx="5701" cy="3783"/>
          </a:xfrm>
        </p:grpSpPr>
        <p:sp>
          <p:nvSpPr>
            <p:cNvPr id="40993" name="shpGridTitle" hidden="1"/>
            <p:cNvSpPr>
              <a:spLocks noChangeArrowheads="1"/>
            </p:cNvSpPr>
            <p:nvPr userDrawn="1"/>
          </p:nvSpPr>
          <p:spPr bwMode="auto">
            <a:xfrm>
              <a:off x="271" y="324"/>
              <a:ext cx="5701" cy="771"/>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en-US" sz="2400" dirty="0">
                <a:solidFill>
                  <a:srgbClr val="000000"/>
                </a:solidFill>
              </a:endParaRPr>
            </a:p>
          </p:txBody>
        </p:sp>
        <p:sp>
          <p:nvSpPr>
            <p:cNvPr id="40994" name="shpGridMain" hidden="1"/>
            <p:cNvSpPr>
              <a:spLocks noChangeArrowheads="1"/>
            </p:cNvSpPr>
            <p:nvPr userDrawn="1"/>
          </p:nvSpPr>
          <p:spPr bwMode="auto">
            <a:xfrm>
              <a:off x="271" y="1179"/>
              <a:ext cx="5701" cy="2776"/>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en-US" sz="2400" dirty="0">
                <a:solidFill>
                  <a:srgbClr val="000000"/>
                </a:solidFill>
              </a:endParaRPr>
            </a:p>
          </p:txBody>
        </p:sp>
        <p:sp>
          <p:nvSpPr>
            <p:cNvPr id="40998" name="shpGridFooter" hidden="1"/>
            <p:cNvSpPr>
              <a:spLocks noChangeArrowheads="1"/>
            </p:cNvSpPr>
            <p:nvPr userDrawn="1"/>
          </p:nvSpPr>
          <p:spPr bwMode="auto">
            <a:xfrm>
              <a:off x="271" y="4005"/>
              <a:ext cx="5701" cy="102"/>
            </a:xfrm>
            <a:prstGeom prst="rect">
              <a:avLst/>
            </a:prstGeom>
            <a:noFill/>
            <a:ln w="12700">
              <a:solidFill>
                <a:srgbClr val="676767"/>
              </a:solidFill>
              <a:miter lim="800000"/>
            </a:ln>
            <a:effectLst/>
          </p:spPr>
          <p:txBody>
            <a:bodyPr wrap="none" anchor="ctr"/>
            <a:lstStyle/>
            <a:p>
              <a:pPr algn="ctr" defTabSz="914220" eaLnBrk="0" fontAlgn="base" hangingPunct="0">
                <a:spcBef>
                  <a:spcPct val="50000"/>
                </a:spcBef>
                <a:spcAft>
                  <a:spcPct val="0"/>
                </a:spcAft>
              </a:pPr>
              <a:endParaRPr lang="en-US" sz="2400" dirty="0">
                <a:solidFill>
                  <a:srgbClr val="000000"/>
                </a:solidFill>
              </a:endParaRPr>
            </a:p>
          </p:txBody>
        </p:sp>
      </p:grpSp>
      <p:pic>
        <p:nvPicPr>
          <p:cNvPr id="13" name="shpLogoPicDark"/>
          <p:cNvPicPr>
            <a:picLocks/>
          </p:cNvPicPr>
          <p:nvPr userDrawn="1"/>
        </p:nvPicPr>
        <p:blipFill>
          <a:blip r:embed="rId12" cstate="print"/>
          <a:stretch>
            <a:fillRect/>
          </a:stretch>
        </p:blipFill>
        <p:spPr bwMode="black">
          <a:xfrm>
            <a:off x="7919720" y="180340"/>
            <a:ext cx="979170" cy="655320"/>
          </a:xfrm>
          <a:prstGeom prst="rect">
            <a:avLst/>
          </a:prstGeom>
        </p:spPr>
      </p:pic>
      <p:sp>
        <p:nvSpPr>
          <p:cNvPr id="9" name="TextBox 8"/>
          <p:cNvSpPr txBox="1"/>
          <p:nvPr userDrawn="1"/>
        </p:nvSpPr>
        <p:spPr>
          <a:xfrm>
            <a:off x="2713384" y="4947539"/>
            <a:ext cx="3717236" cy="200055"/>
          </a:xfrm>
          <a:prstGeom prst="rect">
            <a:avLst/>
          </a:prstGeom>
        </p:spPr>
        <p:txBody>
          <a:bodyPr wrap="square" lIns="91424" tIns="45712" rIns="91424" bIns="45712" rtlCol="0">
            <a:spAutoFit/>
          </a:bodyPr>
          <a:lstStyle/>
          <a:p>
            <a:pPr algn="ctr" defTabSz="914220"/>
            <a:r>
              <a:rPr lang="en-GB" sz="700" b="1" dirty="0">
                <a:solidFill>
                  <a:srgbClr val="BC1224"/>
                </a:solidFill>
              </a:rPr>
              <a:t>CONFIDENTIAL – FOR INTERNAL USE ONLY</a:t>
            </a:r>
          </a:p>
        </p:txBody>
      </p:sp>
    </p:spTree>
    <p:extLst>
      <p:ext uri="{BB962C8B-B14F-4D97-AF65-F5344CB8AC3E}">
        <p14:creationId xmlns:p14="http://schemas.microsoft.com/office/powerpoint/2010/main" val="355627376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Lst>
  <p:txStyles>
    <p:titleStyle>
      <a:lvl1pPr algn="l" rtl="0" eaLnBrk="0" fontAlgn="base" hangingPunct="0">
        <a:spcBef>
          <a:spcPct val="0"/>
        </a:spcBef>
        <a:spcAft>
          <a:spcPct val="0"/>
        </a:spcAft>
        <a:defRPr sz="2600" b="1">
          <a:solidFill>
            <a:schemeClr val="tx1"/>
          </a:solidFill>
          <a:uFillTx/>
          <a:latin typeface="+mj-lt"/>
          <a:ea typeface="+mj-ea"/>
          <a:cs typeface="+mj-cs"/>
        </a:defRPr>
      </a:lvl1pPr>
      <a:lvl2pPr algn="l" rtl="0" eaLnBrk="0" fontAlgn="base" hangingPunct="0">
        <a:spcBef>
          <a:spcPct val="0"/>
        </a:spcBef>
        <a:spcAft>
          <a:spcPct val="0"/>
        </a:spcAft>
        <a:defRPr sz="2600" b="1">
          <a:solidFill>
            <a:schemeClr val="tx1"/>
          </a:solidFill>
          <a:uFillTx/>
          <a:latin typeface="Imago" pitchFamily="2" charset="0"/>
        </a:defRPr>
      </a:lvl2pPr>
      <a:lvl3pPr algn="l" rtl="0" eaLnBrk="0" fontAlgn="base" hangingPunct="0">
        <a:spcBef>
          <a:spcPct val="0"/>
        </a:spcBef>
        <a:spcAft>
          <a:spcPct val="0"/>
        </a:spcAft>
        <a:defRPr sz="2600" b="1">
          <a:solidFill>
            <a:schemeClr val="tx1"/>
          </a:solidFill>
          <a:uFillTx/>
          <a:latin typeface="Imago" pitchFamily="2" charset="0"/>
        </a:defRPr>
      </a:lvl3pPr>
      <a:lvl4pPr algn="l" rtl="0" eaLnBrk="0" fontAlgn="base" hangingPunct="0">
        <a:spcBef>
          <a:spcPct val="0"/>
        </a:spcBef>
        <a:spcAft>
          <a:spcPct val="0"/>
        </a:spcAft>
        <a:defRPr sz="2600" b="1">
          <a:solidFill>
            <a:schemeClr val="tx1"/>
          </a:solidFill>
          <a:uFillTx/>
          <a:latin typeface="Imago" pitchFamily="2" charset="0"/>
        </a:defRPr>
      </a:lvl4pPr>
      <a:lvl5pPr algn="l" rtl="0" eaLnBrk="0" fontAlgn="base" hangingPunct="0">
        <a:spcBef>
          <a:spcPct val="0"/>
        </a:spcBef>
        <a:spcAft>
          <a:spcPct val="0"/>
        </a:spcAft>
        <a:defRPr sz="2600" b="1">
          <a:solidFill>
            <a:schemeClr val="tx1"/>
          </a:solidFill>
          <a:uFillTx/>
          <a:latin typeface="Imago" pitchFamily="2" charset="0"/>
        </a:defRPr>
      </a:lvl5pPr>
      <a:lvl6pPr marL="457106" algn="l" rtl="0" eaLnBrk="0" fontAlgn="base" hangingPunct="0">
        <a:spcBef>
          <a:spcPct val="0"/>
        </a:spcBef>
        <a:spcAft>
          <a:spcPct val="0"/>
        </a:spcAft>
        <a:defRPr sz="2600" b="1">
          <a:solidFill>
            <a:schemeClr val="tx1"/>
          </a:solidFill>
          <a:uFillTx/>
          <a:latin typeface="Imago" pitchFamily="2" charset="0"/>
        </a:defRPr>
      </a:lvl6pPr>
      <a:lvl7pPr marL="914220" algn="l" rtl="0" eaLnBrk="0" fontAlgn="base" hangingPunct="0">
        <a:spcBef>
          <a:spcPct val="0"/>
        </a:spcBef>
        <a:spcAft>
          <a:spcPct val="0"/>
        </a:spcAft>
        <a:defRPr sz="2600" b="1">
          <a:solidFill>
            <a:schemeClr val="tx1"/>
          </a:solidFill>
          <a:uFillTx/>
          <a:latin typeface="Imago" pitchFamily="2" charset="0"/>
        </a:defRPr>
      </a:lvl7pPr>
      <a:lvl8pPr marL="1371328" algn="l" rtl="0" eaLnBrk="0" fontAlgn="base" hangingPunct="0">
        <a:spcBef>
          <a:spcPct val="0"/>
        </a:spcBef>
        <a:spcAft>
          <a:spcPct val="0"/>
        </a:spcAft>
        <a:defRPr sz="2600" b="1">
          <a:solidFill>
            <a:schemeClr val="tx1"/>
          </a:solidFill>
          <a:uFillTx/>
          <a:latin typeface="Imago" pitchFamily="2" charset="0"/>
        </a:defRPr>
      </a:lvl8pPr>
      <a:lvl9pPr marL="1828439" algn="l" rtl="0" eaLnBrk="0" fontAlgn="base" hangingPunct="0">
        <a:spcBef>
          <a:spcPct val="0"/>
        </a:spcBef>
        <a:spcAft>
          <a:spcPct val="0"/>
        </a:spcAft>
        <a:defRPr sz="2600" b="1">
          <a:solidFill>
            <a:schemeClr val="tx1"/>
          </a:solidFill>
          <a:uFillTx/>
          <a:latin typeface="Imago" pitchFamily="2" charset="0"/>
        </a:defRPr>
      </a:lvl9pPr>
    </p:titleStyle>
    <p:bodyStyle>
      <a:lvl1pPr marL="285694" indent="-285694" algn="l" rtl="0" eaLnBrk="0" fontAlgn="base" hangingPunct="0">
        <a:spcBef>
          <a:spcPct val="75000"/>
        </a:spcBef>
        <a:spcAft>
          <a:spcPct val="0"/>
        </a:spcAft>
        <a:buSzPct val="100000"/>
        <a:buFont typeface="Arial" pitchFamily="34" charset="0"/>
        <a:buChar char="•"/>
        <a:defRPr sz="2000">
          <a:solidFill>
            <a:schemeClr val="tx1"/>
          </a:solidFill>
          <a:uFillTx/>
          <a:latin typeface="+mn-lt"/>
          <a:ea typeface="+mn-ea"/>
          <a:cs typeface="+mn-cs"/>
        </a:defRPr>
      </a:lvl1pPr>
      <a:lvl2pPr marL="763436" indent="-287282" algn="l" rtl="0" eaLnBrk="0" fontAlgn="base" hangingPunct="0">
        <a:spcBef>
          <a:spcPct val="30000"/>
        </a:spcBef>
        <a:spcAft>
          <a:spcPct val="0"/>
        </a:spcAft>
        <a:buChar char="–"/>
        <a:defRPr sz="2000">
          <a:solidFill>
            <a:schemeClr val="tx1"/>
          </a:solidFill>
          <a:uFillTx/>
          <a:latin typeface="+mn-lt"/>
        </a:defRPr>
      </a:lvl2pPr>
      <a:lvl3pPr marL="1241177" indent="-287282" algn="l" rtl="0" eaLnBrk="0" fontAlgn="base" hangingPunct="0">
        <a:spcBef>
          <a:spcPct val="20000"/>
        </a:spcBef>
        <a:spcAft>
          <a:spcPct val="0"/>
        </a:spcAft>
        <a:buChar char="•"/>
        <a:defRPr sz="2000">
          <a:solidFill>
            <a:schemeClr val="tx1"/>
          </a:solidFill>
          <a:uFillTx/>
          <a:latin typeface="+mn-lt"/>
        </a:defRPr>
      </a:lvl3pPr>
      <a:lvl4pPr marL="1718919" indent="-287282" algn="l" rtl="0" eaLnBrk="0" fontAlgn="base" hangingPunct="0">
        <a:spcBef>
          <a:spcPct val="20000"/>
        </a:spcBef>
        <a:spcAft>
          <a:spcPct val="0"/>
        </a:spcAft>
        <a:buChar char="–"/>
        <a:defRPr sz="2000">
          <a:solidFill>
            <a:schemeClr val="tx1"/>
          </a:solidFill>
          <a:uFillTx/>
          <a:latin typeface="+mn-lt"/>
        </a:defRPr>
      </a:lvl4pPr>
      <a:lvl5pPr marL="2195073" indent="-285694" algn="l" rtl="0" eaLnBrk="0" fontAlgn="base" hangingPunct="0">
        <a:spcBef>
          <a:spcPct val="20000"/>
        </a:spcBef>
        <a:spcAft>
          <a:spcPct val="0"/>
        </a:spcAft>
        <a:buChar char="»"/>
        <a:defRPr sz="2000">
          <a:solidFill>
            <a:schemeClr val="tx1"/>
          </a:solidFill>
          <a:uFillTx/>
          <a:latin typeface="+mn-lt"/>
        </a:defRPr>
      </a:lvl5pPr>
      <a:lvl6pPr marL="2652185" indent="-285694" algn="l" rtl="0" eaLnBrk="0" fontAlgn="base" hangingPunct="0">
        <a:spcBef>
          <a:spcPct val="20000"/>
        </a:spcBef>
        <a:spcAft>
          <a:spcPct val="0"/>
        </a:spcAft>
        <a:buChar char="»"/>
        <a:defRPr sz="2000">
          <a:solidFill>
            <a:schemeClr val="tx1"/>
          </a:solidFill>
          <a:uFillTx/>
          <a:latin typeface="+mn-lt"/>
        </a:defRPr>
      </a:lvl6pPr>
      <a:lvl7pPr marL="3109289" indent="-285694" algn="l" rtl="0" eaLnBrk="0" fontAlgn="base" hangingPunct="0">
        <a:spcBef>
          <a:spcPct val="20000"/>
        </a:spcBef>
        <a:spcAft>
          <a:spcPct val="0"/>
        </a:spcAft>
        <a:buChar char="»"/>
        <a:defRPr sz="2000">
          <a:solidFill>
            <a:schemeClr val="tx1"/>
          </a:solidFill>
          <a:uFillTx/>
          <a:latin typeface="+mn-lt"/>
        </a:defRPr>
      </a:lvl7pPr>
      <a:lvl8pPr marL="3566401" indent="-285694" algn="l" rtl="0" eaLnBrk="0" fontAlgn="base" hangingPunct="0">
        <a:spcBef>
          <a:spcPct val="20000"/>
        </a:spcBef>
        <a:spcAft>
          <a:spcPct val="0"/>
        </a:spcAft>
        <a:buChar char="»"/>
        <a:defRPr sz="2000">
          <a:solidFill>
            <a:schemeClr val="tx1"/>
          </a:solidFill>
          <a:uFillTx/>
          <a:latin typeface="+mn-lt"/>
        </a:defRPr>
      </a:lvl8pPr>
      <a:lvl9pPr marL="4023509" indent="-285694" algn="l" rtl="0" eaLnBrk="0" fontAlgn="base" hangingPunct="0">
        <a:spcBef>
          <a:spcPct val="20000"/>
        </a:spcBef>
        <a:spcAft>
          <a:spcPct val="0"/>
        </a:spcAft>
        <a:buChar char="»"/>
        <a:defRPr sz="2000">
          <a:solidFill>
            <a:schemeClr val="tx1"/>
          </a:solidFill>
          <a:uFillTx/>
          <a:latin typeface="+mn-lt"/>
        </a:defRPr>
      </a:lvl9pPr>
    </p:bodyStyle>
    <p:otherStyle>
      <a:defPPr>
        <a:defRPr lang="pl-PL">
          <a:uFillTx/>
        </a:defRPr>
      </a:defPPr>
      <a:lvl1pPr marL="0" algn="l" defTabSz="914220" rtl="0" eaLnBrk="1" latinLnBrk="0" hangingPunct="1">
        <a:defRPr sz="1800" kern="1200">
          <a:solidFill>
            <a:schemeClr val="tx1"/>
          </a:solidFill>
          <a:uFillTx/>
          <a:latin typeface="+mn-lt"/>
          <a:ea typeface="+mn-ea"/>
          <a:cs typeface="+mn-cs"/>
        </a:defRPr>
      </a:lvl1pPr>
      <a:lvl2pPr marL="457106" algn="l" defTabSz="914220" rtl="0" eaLnBrk="1" latinLnBrk="0" hangingPunct="1">
        <a:defRPr sz="1800" kern="1200">
          <a:solidFill>
            <a:schemeClr val="tx1"/>
          </a:solidFill>
          <a:uFillTx/>
          <a:latin typeface="+mn-lt"/>
          <a:ea typeface="+mn-ea"/>
          <a:cs typeface="+mn-cs"/>
        </a:defRPr>
      </a:lvl2pPr>
      <a:lvl3pPr marL="914220" algn="l" defTabSz="914220" rtl="0" eaLnBrk="1" latinLnBrk="0" hangingPunct="1">
        <a:defRPr sz="1800" kern="1200">
          <a:solidFill>
            <a:schemeClr val="tx1"/>
          </a:solidFill>
          <a:uFillTx/>
          <a:latin typeface="+mn-lt"/>
          <a:ea typeface="+mn-ea"/>
          <a:cs typeface="+mn-cs"/>
        </a:defRPr>
      </a:lvl3pPr>
      <a:lvl4pPr marL="1371328" algn="l" defTabSz="914220" rtl="0" eaLnBrk="1" latinLnBrk="0" hangingPunct="1">
        <a:defRPr sz="1800" kern="1200">
          <a:solidFill>
            <a:schemeClr val="tx1"/>
          </a:solidFill>
          <a:uFillTx/>
          <a:latin typeface="+mn-lt"/>
          <a:ea typeface="+mn-ea"/>
          <a:cs typeface="+mn-cs"/>
        </a:defRPr>
      </a:lvl4pPr>
      <a:lvl5pPr marL="1828439" algn="l" defTabSz="914220" rtl="0" eaLnBrk="1" latinLnBrk="0" hangingPunct="1">
        <a:defRPr sz="1800" kern="1200">
          <a:solidFill>
            <a:schemeClr val="tx1"/>
          </a:solidFill>
          <a:uFillTx/>
          <a:latin typeface="+mn-lt"/>
          <a:ea typeface="+mn-ea"/>
          <a:cs typeface="+mn-cs"/>
        </a:defRPr>
      </a:lvl5pPr>
      <a:lvl6pPr marL="2285544" algn="l" defTabSz="914220" rtl="0" eaLnBrk="1" latinLnBrk="0" hangingPunct="1">
        <a:defRPr sz="1800" kern="1200">
          <a:solidFill>
            <a:schemeClr val="tx1"/>
          </a:solidFill>
          <a:uFillTx/>
          <a:latin typeface="+mn-lt"/>
          <a:ea typeface="+mn-ea"/>
          <a:cs typeface="+mn-cs"/>
        </a:defRPr>
      </a:lvl6pPr>
      <a:lvl7pPr marL="2742650" algn="l" defTabSz="914220" rtl="0" eaLnBrk="1" latinLnBrk="0" hangingPunct="1">
        <a:defRPr sz="1800" kern="1200">
          <a:solidFill>
            <a:schemeClr val="tx1"/>
          </a:solidFill>
          <a:uFillTx/>
          <a:latin typeface="+mn-lt"/>
          <a:ea typeface="+mn-ea"/>
          <a:cs typeface="+mn-cs"/>
        </a:defRPr>
      </a:lvl7pPr>
      <a:lvl8pPr marL="3199760" algn="l" defTabSz="914220" rtl="0" eaLnBrk="1" latinLnBrk="0" hangingPunct="1">
        <a:defRPr sz="1800" kern="1200">
          <a:solidFill>
            <a:schemeClr val="tx1"/>
          </a:solidFill>
          <a:uFillTx/>
          <a:latin typeface="+mn-lt"/>
          <a:ea typeface="+mn-ea"/>
          <a:cs typeface="+mn-cs"/>
        </a:defRPr>
      </a:lvl8pPr>
      <a:lvl9pPr marL="3656869" algn="l" defTabSz="914220" rtl="0" eaLnBrk="1" latinLnBrk="0" hangingPunct="1">
        <a:defRPr sz="1800" kern="12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5571" name="Title Placeholder 1"/>
          <p:cNvSpPr>
            <a:spLocks noGrp="1"/>
          </p:cNvSpPr>
          <p:nvPr>
            <p:ph type="title"/>
          </p:nvPr>
        </p:nvSpPr>
        <p:spPr bwMode="auto">
          <a:xfrm>
            <a:off x="352425" y="96442"/>
            <a:ext cx="712364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en-US" dirty="0"/>
              <a:t>Click to edit Master title style</a:t>
            </a:r>
            <a:endParaRPr lang="en-GB" dirty="0"/>
          </a:p>
        </p:txBody>
      </p:sp>
      <p:sp>
        <p:nvSpPr>
          <p:cNvPr id="365572" name="Text Placeholder 2"/>
          <p:cNvSpPr>
            <a:spLocks noGrp="1"/>
          </p:cNvSpPr>
          <p:nvPr>
            <p:ph type="body" idx="1"/>
          </p:nvPr>
        </p:nvSpPr>
        <p:spPr bwMode="auto">
          <a:xfrm>
            <a:off x="363546" y="1085850"/>
            <a:ext cx="8340725" cy="339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Box 3"/>
          <p:cNvSpPr txBox="1"/>
          <p:nvPr userDrawn="1"/>
        </p:nvSpPr>
        <p:spPr>
          <a:xfrm>
            <a:off x="8014464" y="4917708"/>
            <a:ext cx="1062317" cy="219288"/>
          </a:xfrm>
          <a:prstGeom prst="rect">
            <a:avLst/>
          </a:prstGeom>
          <a:noFill/>
        </p:spPr>
        <p:txBody>
          <a:bodyPr wrap="square" lIns="91424" tIns="45712" rIns="91424" bIns="45712" rtlCol="0">
            <a:spAutoFit/>
          </a:bodyPr>
          <a:lstStyle/>
          <a:p>
            <a:pPr algn="r" defTabSz="914220" fontAlgn="base">
              <a:spcBef>
                <a:spcPct val="0"/>
              </a:spcBef>
              <a:spcAft>
                <a:spcPct val="0"/>
              </a:spcAft>
            </a:pPr>
            <a:r>
              <a:rPr lang="en-GB" sz="800" dirty="0">
                <a:solidFill>
                  <a:srgbClr val="000000"/>
                </a:solidFill>
                <a:ea typeface="MS PGothic" pitchFamily="34" charset="-128"/>
              </a:rPr>
              <a:t>NP/FMI/1706/0001</a:t>
            </a:r>
          </a:p>
        </p:txBody>
      </p:sp>
    </p:spTree>
    <p:extLst>
      <p:ext uri="{BB962C8B-B14F-4D97-AF65-F5344CB8AC3E}">
        <p14:creationId xmlns:p14="http://schemas.microsoft.com/office/powerpoint/2010/main" val="703795317"/>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 id="2147484316" r:id="rId17"/>
    <p:sldLayoutId id="2147484317" r:id="rId18"/>
    <p:sldLayoutId id="2147484318" r:id="rId19"/>
    <p:sldLayoutId id="2147484319" r:id="rId20"/>
    <p:sldLayoutId id="2147484320" r:id="rId21"/>
    <p:sldLayoutId id="2147484321" r:id="rId22"/>
    <p:sldLayoutId id="2147484322" r:id="rId23"/>
    <p:sldLayoutId id="2147484323" r:id="rId24"/>
    <p:sldLayoutId id="2147484324" r:id="rId25"/>
    <p:sldLayoutId id="2147484325" r:id="rId26"/>
    <p:sldLayoutId id="2147484326" r:id="rId27"/>
    <p:sldLayoutId id="2147484327" r:id="rId28"/>
    <p:sldLayoutId id="2147484328" r:id="rId29"/>
    <p:sldLayoutId id="2147484329" r:id="rId30"/>
    <p:sldLayoutId id="2147484330" r:id="rId31"/>
    <p:sldLayoutId id="2147484331" r:id="rId32"/>
    <p:sldLayoutId id="2147484332" r:id="rId33"/>
    <p:sldLayoutId id="2147484333" r:id="rId34"/>
    <p:sldLayoutId id="2147484334" r:id="rId35"/>
    <p:sldLayoutId id="2147484335" r:id="rId36"/>
    <p:sldLayoutId id="2147484336" r:id="rId37"/>
    <p:sldLayoutId id="2147484337" r:id="rId38"/>
    <p:sldLayoutId id="2147484338" r:id="rId39"/>
    <p:sldLayoutId id="2147484339" r:id="rId40"/>
    <p:sldLayoutId id="2147484340" r:id="rId41"/>
    <p:sldLayoutId id="2147484341" r:id="rId42"/>
    <p:sldLayoutId id="2147484342" r:id="rId43"/>
    <p:sldLayoutId id="2147484343" r:id="rId44"/>
    <p:sldLayoutId id="2147484344" r:id="rId45"/>
    <p:sldLayoutId id="2147484345" r:id="rId46"/>
    <p:sldLayoutId id="2147484346" r:id="rId47"/>
    <p:sldLayoutId id="2147484347" r:id="rId48"/>
    <p:sldLayoutId id="2147484348" r:id="rId49"/>
    <p:sldLayoutId id="2147484349" r:id="rId50"/>
    <p:sldLayoutId id="2147484350" r:id="rId51"/>
    <p:sldLayoutId id="2147484351" r:id="rId52"/>
    <p:sldLayoutId id="2147484352" r:id="rId53"/>
    <p:sldLayoutId id="2147484353" r:id="rId54"/>
    <p:sldLayoutId id="2147484354" r:id="rId55"/>
    <p:sldLayoutId id="2147484355" r:id="rId56"/>
    <p:sldLayoutId id="2147484356" r:id="rId57"/>
    <p:sldLayoutId id="2147484357" r:id="rId58"/>
    <p:sldLayoutId id="2147484359" r:id="rId59"/>
  </p:sldLayoutIdLst>
  <p:transition/>
  <p:hf hdr="0" dt="0"/>
  <p:txStyles>
    <p:titleStyle>
      <a:lvl1pPr algn="l" rtl="0" eaLnBrk="1" fontAlgn="base" hangingPunct="1">
        <a:lnSpc>
          <a:spcPct val="90000"/>
        </a:lnSpc>
        <a:spcBef>
          <a:spcPct val="0"/>
        </a:spcBef>
        <a:spcAft>
          <a:spcPct val="0"/>
        </a:spcAft>
        <a:defRPr sz="2600">
          <a:solidFill>
            <a:schemeClr val="tx1"/>
          </a:solidFill>
          <a:latin typeface="+mj-lt"/>
          <a:ea typeface="+mj-ea"/>
          <a:cs typeface="+mj-cs"/>
        </a:defRPr>
      </a:lvl1pPr>
      <a:lvl2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2pPr>
      <a:lvl3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3pPr>
      <a:lvl4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4pPr>
      <a:lvl5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5pPr>
      <a:lvl6pPr marL="457106"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6pPr>
      <a:lvl7pPr marL="914220"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7pPr>
      <a:lvl8pPr marL="1371328"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8pPr>
      <a:lvl9pPr marL="1828439"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9pPr>
    </p:titleStyle>
    <p:bodyStyle>
      <a:lvl1pPr marL="263477" indent="-263477" algn="l" rtl="0" eaLnBrk="1" fontAlgn="base" hangingPunct="1">
        <a:spcBef>
          <a:spcPct val="65000"/>
        </a:spcBef>
        <a:spcAft>
          <a:spcPct val="0"/>
        </a:spcAft>
        <a:buClr>
          <a:schemeClr val="tx1"/>
        </a:buClr>
        <a:buFont typeface="Arial" pitchFamily="34" charset="0"/>
        <a:buChar char="•"/>
        <a:defRPr sz="2000">
          <a:solidFill>
            <a:schemeClr val="tx1"/>
          </a:solidFill>
          <a:latin typeface="+mn-lt"/>
          <a:ea typeface="+mn-ea"/>
          <a:cs typeface="+mn-cs"/>
        </a:defRPr>
      </a:lvl1pPr>
      <a:lvl2pPr marL="626942" indent="-271415" algn="l" rtl="0" eaLnBrk="1" fontAlgn="base" hangingPunct="1">
        <a:spcBef>
          <a:spcPct val="35000"/>
        </a:spcBef>
        <a:spcAft>
          <a:spcPct val="0"/>
        </a:spcAft>
        <a:buClr>
          <a:schemeClr val="tx1"/>
        </a:buClr>
        <a:buFont typeface="Arial" pitchFamily="34" charset="0"/>
        <a:buChar char="–"/>
        <a:defRPr>
          <a:solidFill>
            <a:schemeClr val="tx1"/>
          </a:solidFill>
          <a:latin typeface="+mn-lt"/>
        </a:defRPr>
      </a:lvl2pPr>
      <a:lvl3pPr marL="901520" indent="-274589" algn="l" rtl="0" eaLnBrk="1" fontAlgn="base" hangingPunct="1">
        <a:spcBef>
          <a:spcPct val="25000"/>
        </a:spcBef>
        <a:spcAft>
          <a:spcPct val="0"/>
        </a:spcAft>
        <a:buClr>
          <a:schemeClr val="tx1"/>
        </a:buClr>
        <a:buFont typeface="Arial" pitchFamily="34" charset="0"/>
        <a:buChar char="•"/>
        <a:defRPr sz="1600">
          <a:solidFill>
            <a:schemeClr val="tx1"/>
          </a:solidFill>
          <a:latin typeface="+mn-lt"/>
        </a:defRPr>
      </a:lvl3pPr>
      <a:lvl4pPr marL="1264986" indent="-282519" algn="l" rtl="0" eaLnBrk="1" fontAlgn="base" hangingPunct="1">
        <a:spcBef>
          <a:spcPct val="20000"/>
        </a:spcBef>
        <a:spcAft>
          <a:spcPct val="0"/>
        </a:spcAft>
        <a:buClr>
          <a:schemeClr val="tx1"/>
        </a:buClr>
        <a:buFont typeface="Arial" pitchFamily="34" charset="0"/>
        <a:buChar char="–"/>
        <a:defRPr sz="1400">
          <a:solidFill>
            <a:schemeClr val="tx1"/>
          </a:solidFill>
          <a:latin typeface="+mn-lt"/>
        </a:defRPr>
      </a:lvl4pPr>
      <a:lvl5pPr marL="1615751" indent="-269825" algn="l" rtl="0" eaLnBrk="1" fontAlgn="base" hangingPunct="1">
        <a:spcBef>
          <a:spcPct val="20000"/>
        </a:spcBef>
        <a:spcAft>
          <a:spcPct val="0"/>
        </a:spcAft>
        <a:buClr>
          <a:schemeClr val="tx1"/>
        </a:buClr>
        <a:buFont typeface="Arial" pitchFamily="34" charset="0"/>
        <a:buChar char="»"/>
        <a:defRPr sz="1400">
          <a:solidFill>
            <a:schemeClr val="tx1"/>
          </a:solidFill>
          <a:latin typeface="+mn-lt"/>
        </a:defRPr>
      </a:lvl5pPr>
      <a:lvl6pPr marL="2072867" indent="-349178"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6pPr>
      <a:lvl7pPr marL="2529971" indent="-349178"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7pPr>
      <a:lvl8pPr marL="2987075" indent="-349178"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8pPr>
      <a:lvl9pPr marL="3444187" indent="-349178"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1 - Θέση τίτλου"/>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el-GR"/>
              <a:t>Κάντε κλικ για επεξεργασία του τίτλου</a:t>
            </a:r>
          </a:p>
        </p:txBody>
      </p:sp>
      <p:sp>
        <p:nvSpPr>
          <p:cNvPr id="13315" name="2 - Θέση κειμένου"/>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4"/>
            <a:ext cx="2133600" cy="273844"/>
          </a:xfrm>
          <a:prstGeom prst="rect">
            <a:avLst/>
          </a:prstGeom>
        </p:spPr>
        <p:txBody>
          <a:bodyPr vert="horz" lIns="91424" tIns="45712" rIns="91424" bIns="45712" rtlCol="0" anchor="ctr"/>
          <a:lstStyle>
            <a:lvl1pPr algn="l" defTabSz="914220" fontAlgn="auto">
              <a:spcBef>
                <a:spcPts val="0"/>
              </a:spcBef>
              <a:spcAft>
                <a:spcPts val="0"/>
              </a:spcAft>
              <a:defRPr sz="1200">
                <a:solidFill>
                  <a:prstClr val="black">
                    <a:tint val="75000"/>
                  </a:prstClr>
                </a:solidFill>
                <a:latin typeface="Calibri"/>
                <a:cs typeface="+mn-cs"/>
              </a:defRPr>
            </a:lvl1pPr>
          </a:lstStyle>
          <a:p>
            <a:pPr>
              <a:defRPr/>
            </a:pPr>
            <a:fld id="{733C35F5-9913-4203-8F31-8AFC2AFB60AA}" type="datetimeFigureOut">
              <a:rPr lang="el-GR" smtClean="0"/>
              <a:pPr>
                <a:defRPr/>
              </a:pPr>
              <a:t>13/5/2024</a:t>
            </a:fld>
            <a:endParaRPr lang="el-GR" dirty="0"/>
          </a:p>
        </p:txBody>
      </p:sp>
      <p:sp>
        <p:nvSpPr>
          <p:cNvPr id="5" name="4 - Θέση υποσέλιδου"/>
          <p:cNvSpPr>
            <a:spLocks noGrp="1"/>
          </p:cNvSpPr>
          <p:nvPr>
            <p:ph type="ftr" sz="quarter" idx="3"/>
          </p:nvPr>
        </p:nvSpPr>
        <p:spPr>
          <a:xfrm>
            <a:off x="3124200" y="4767264"/>
            <a:ext cx="2895600" cy="273844"/>
          </a:xfrm>
          <a:prstGeom prst="rect">
            <a:avLst/>
          </a:prstGeom>
        </p:spPr>
        <p:txBody>
          <a:bodyPr vert="horz" lIns="91424" tIns="45712" rIns="91424" bIns="45712" rtlCol="0" anchor="ctr"/>
          <a:lstStyle>
            <a:lvl1pPr algn="ctr" defTabSz="914220" fontAlgn="auto">
              <a:spcBef>
                <a:spcPts val="0"/>
              </a:spcBef>
              <a:spcAft>
                <a:spcPts val="0"/>
              </a:spcAft>
              <a:defRPr sz="1200">
                <a:solidFill>
                  <a:prstClr val="black">
                    <a:tint val="75000"/>
                  </a:prstClr>
                </a:solidFill>
                <a:latin typeface="Calibri"/>
                <a:cs typeface="+mn-cs"/>
              </a:defRPr>
            </a:lvl1pPr>
          </a:lstStyle>
          <a:p>
            <a:pPr>
              <a:defRPr/>
            </a:pPr>
            <a:endParaRPr lang="el-GR" dirty="0"/>
          </a:p>
        </p:txBody>
      </p:sp>
      <p:sp>
        <p:nvSpPr>
          <p:cNvPr id="6" name="5 - Θέση αριθμού διαφάνειας"/>
          <p:cNvSpPr>
            <a:spLocks noGrp="1"/>
          </p:cNvSpPr>
          <p:nvPr>
            <p:ph type="sldNum" sz="quarter" idx="4"/>
          </p:nvPr>
        </p:nvSpPr>
        <p:spPr>
          <a:xfrm>
            <a:off x="6553200" y="4767264"/>
            <a:ext cx="2133600" cy="273844"/>
          </a:xfrm>
          <a:prstGeom prst="rect">
            <a:avLst/>
          </a:prstGeom>
        </p:spPr>
        <p:txBody>
          <a:bodyPr vert="horz" lIns="91424" tIns="45712" rIns="91424" bIns="45712" rtlCol="0" anchor="ctr"/>
          <a:lstStyle>
            <a:lvl1pPr algn="r" defTabSz="914220" fontAlgn="auto">
              <a:spcBef>
                <a:spcPts val="0"/>
              </a:spcBef>
              <a:spcAft>
                <a:spcPts val="0"/>
              </a:spcAft>
              <a:defRPr sz="1200">
                <a:solidFill>
                  <a:prstClr val="black">
                    <a:tint val="75000"/>
                  </a:prstClr>
                </a:solidFill>
                <a:latin typeface="Calibri"/>
                <a:cs typeface="+mn-cs"/>
              </a:defRPr>
            </a:lvl1pPr>
          </a:lstStyle>
          <a:p>
            <a:pPr>
              <a:defRPr/>
            </a:pPr>
            <a:fld id="{0088A209-A557-48B8-B57D-54EF876FBB59}"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5508" r:id="rId12"/>
    <p:sldLayoutId id="2147485509" r:id="rId13"/>
    <p:sldLayoutId id="2147485510" r:id="rId14"/>
    <p:sldLayoutId id="2147485511"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06" algn="ctr" rtl="0" fontAlgn="base">
        <a:spcBef>
          <a:spcPct val="0"/>
        </a:spcBef>
        <a:spcAft>
          <a:spcPct val="0"/>
        </a:spcAft>
        <a:defRPr sz="4400">
          <a:solidFill>
            <a:schemeClr val="tx1"/>
          </a:solidFill>
          <a:latin typeface="Calibri" pitchFamily="34" charset="0"/>
        </a:defRPr>
      </a:lvl6pPr>
      <a:lvl7pPr marL="914220" algn="ctr" rtl="0" fontAlgn="base">
        <a:spcBef>
          <a:spcPct val="0"/>
        </a:spcBef>
        <a:spcAft>
          <a:spcPct val="0"/>
        </a:spcAft>
        <a:defRPr sz="4400">
          <a:solidFill>
            <a:schemeClr val="tx1"/>
          </a:solidFill>
          <a:latin typeface="Calibri" pitchFamily="34" charset="0"/>
        </a:defRPr>
      </a:lvl7pPr>
      <a:lvl8pPr marL="1371328" algn="ctr" rtl="0" fontAlgn="base">
        <a:spcBef>
          <a:spcPct val="0"/>
        </a:spcBef>
        <a:spcAft>
          <a:spcPct val="0"/>
        </a:spcAft>
        <a:defRPr sz="4400">
          <a:solidFill>
            <a:schemeClr val="tx1"/>
          </a:solidFill>
          <a:latin typeface="Calibri" pitchFamily="34" charset="0"/>
        </a:defRPr>
      </a:lvl8pPr>
      <a:lvl9pPr marL="1828439" algn="ctr" rtl="0" fontAlgn="base">
        <a:spcBef>
          <a:spcPct val="0"/>
        </a:spcBef>
        <a:spcAft>
          <a:spcPct val="0"/>
        </a:spcAft>
        <a:defRPr sz="4400">
          <a:solidFill>
            <a:schemeClr val="tx1"/>
          </a:solidFill>
          <a:latin typeface="Calibri" pitchFamily="34" charset="0"/>
        </a:defRPr>
      </a:lvl9pPr>
    </p:titleStyle>
    <p:bodyStyle>
      <a:lvl1pPr marL="342830" indent="-34283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05" indent="-28569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773" indent="-22855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2"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91" indent="-228552"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PlaceholderTitle"/>
          <p:cNvSpPr>
            <a:spLocks noGrp="1" noChangeArrowheads="1"/>
          </p:cNvSpPr>
          <p:nvPr>
            <p:ph type="title"/>
          </p:nvPr>
        </p:nvSpPr>
        <p:spPr bwMode="auto">
          <a:xfrm>
            <a:off x="388149" y="317162"/>
            <a:ext cx="738122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de-DE" dirty="0"/>
              <a:t>Click to add title</a:t>
            </a:r>
          </a:p>
        </p:txBody>
      </p:sp>
      <p:sp>
        <p:nvSpPr>
          <p:cNvPr id="1027" name="shpPlaceholderMain"/>
          <p:cNvSpPr>
            <a:spLocks noGrp="1" noChangeArrowheads="1"/>
          </p:cNvSpPr>
          <p:nvPr>
            <p:ph type="body" idx="1"/>
          </p:nvPr>
        </p:nvSpPr>
        <p:spPr bwMode="auto">
          <a:xfrm>
            <a:off x="397676" y="1045328"/>
            <a:ext cx="8353425" cy="3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de-DE" dirty="0"/>
              <a:t>Click to edit Master text styles</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grpSp>
        <p:nvGrpSpPr>
          <p:cNvPr id="4" name="shpGridNormal" hidden="1"/>
          <p:cNvGrpSpPr>
            <a:grpSpLocks/>
          </p:cNvGrpSpPr>
          <p:nvPr/>
        </p:nvGrpSpPr>
        <p:grpSpPr bwMode="auto">
          <a:xfrm>
            <a:off x="397676" y="385769"/>
            <a:ext cx="8353425" cy="4504135"/>
            <a:chOff x="271" y="324"/>
            <a:chExt cx="5701" cy="3783"/>
          </a:xfrm>
        </p:grpSpPr>
        <p:sp>
          <p:nvSpPr>
            <p:cNvPr id="1032"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solidFill>
                  <a:srgbClr val="000000"/>
                </a:solidFill>
              </a:endParaRPr>
            </a:p>
          </p:txBody>
        </p:sp>
        <p:sp>
          <p:nvSpPr>
            <p:cNvPr id="1033"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solidFill>
                  <a:srgbClr val="000000"/>
                </a:solidFill>
              </a:endParaRPr>
            </a:p>
          </p:txBody>
        </p:sp>
        <p:sp>
          <p:nvSpPr>
            <p:cNvPr id="1034"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fr-CH" altLang="x-none" sz="1800">
                <a:solidFill>
                  <a:srgbClr val="000000"/>
                </a:solidFill>
              </a:endParaRPr>
            </a:p>
          </p:txBody>
        </p:sp>
      </p:grpSp>
      <p:pic>
        <p:nvPicPr>
          <p:cNvPr id="1029" name="shpLogoPicDark" descr="RoLo_Neu_sRGB_White"/>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black">
          <a:xfrm>
            <a:off x="8215319" y="134542"/>
            <a:ext cx="733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hpLogoBackground"/>
          <p:cNvSpPr>
            <a:spLocks noChangeArrowheads="1"/>
          </p:cNvSpPr>
          <p:nvPr/>
        </p:nvSpPr>
        <p:spPr bwMode="white">
          <a:xfrm>
            <a:off x="7996237" y="86916"/>
            <a:ext cx="1062038" cy="6488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24" tIns="45712" rIns="91424" bIns="45712" anchor="ctr"/>
          <a:lstStyle>
            <a:lvl1pPr>
              <a:defRPr sz="2400">
                <a:solidFill>
                  <a:schemeClr val="tx1"/>
                </a:solidFill>
                <a:latin typeface="Imago" charset="0"/>
                <a:ea typeface="ヒラギノ角ゴ Pro W3" charset="-128"/>
              </a:defRPr>
            </a:lvl1pPr>
            <a:lvl2pPr marL="742950" indent="-285750">
              <a:defRPr sz="2400">
                <a:solidFill>
                  <a:schemeClr val="tx1"/>
                </a:solidFill>
                <a:latin typeface="Imago" charset="0"/>
                <a:ea typeface="ヒラギノ角ゴ Pro W3" charset="-128"/>
              </a:defRPr>
            </a:lvl2pPr>
            <a:lvl3pPr marL="1143000" indent="-228600">
              <a:defRPr sz="2400">
                <a:solidFill>
                  <a:schemeClr val="tx1"/>
                </a:solidFill>
                <a:latin typeface="Imago" charset="0"/>
                <a:ea typeface="ヒラギノ角ゴ Pro W3" charset="-128"/>
              </a:defRPr>
            </a:lvl3pPr>
            <a:lvl4pPr marL="1600200" indent="-228600">
              <a:defRPr sz="2400">
                <a:solidFill>
                  <a:schemeClr val="tx1"/>
                </a:solidFill>
                <a:latin typeface="Imago" charset="0"/>
                <a:ea typeface="ヒラギノ角ゴ Pro W3" charset="-128"/>
              </a:defRPr>
            </a:lvl4pPr>
            <a:lvl5pPr marL="2057400" indent="-228600">
              <a:defRPr sz="2400">
                <a:solidFill>
                  <a:schemeClr val="tx1"/>
                </a:solidFill>
                <a:latin typeface="Imago" charset="0"/>
                <a:ea typeface="ヒラギノ角ゴ Pro W3" charset="-128"/>
              </a:defRPr>
            </a:lvl5pPr>
            <a:lvl6pPr marL="2514600" indent="-228600" eaLnBrk="0" fontAlgn="base" hangingPunct="0">
              <a:spcBef>
                <a:spcPct val="0"/>
              </a:spcBef>
              <a:spcAft>
                <a:spcPct val="0"/>
              </a:spcAft>
              <a:defRPr sz="2400">
                <a:solidFill>
                  <a:schemeClr val="tx1"/>
                </a:solidFill>
                <a:latin typeface="Imago" charset="0"/>
                <a:ea typeface="ヒラギノ角ゴ Pro W3" charset="-128"/>
              </a:defRPr>
            </a:lvl6pPr>
            <a:lvl7pPr marL="2971800" indent="-228600" eaLnBrk="0" fontAlgn="base" hangingPunct="0">
              <a:spcBef>
                <a:spcPct val="0"/>
              </a:spcBef>
              <a:spcAft>
                <a:spcPct val="0"/>
              </a:spcAft>
              <a:defRPr sz="2400">
                <a:solidFill>
                  <a:schemeClr val="tx1"/>
                </a:solidFill>
                <a:latin typeface="Imago" charset="0"/>
                <a:ea typeface="ヒラギノ角ゴ Pro W3" charset="-128"/>
              </a:defRPr>
            </a:lvl7pPr>
            <a:lvl8pPr marL="3429000" indent="-228600" eaLnBrk="0" fontAlgn="base" hangingPunct="0">
              <a:spcBef>
                <a:spcPct val="0"/>
              </a:spcBef>
              <a:spcAft>
                <a:spcPct val="0"/>
              </a:spcAft>
              <a:defRPr sz="2400">
                <a:solidFill>
                  <a:schemeClr val="tx1"/>
                </a:solidFill>
                <a:latin typeface="Imago" charset="0"/>
                <a:ea typeface="ヒラギノ角ゴ Pro W3" charset="-128"/>
              </a:defRPr>
            </a:lvl8pPr>
            <a:lvl9pPr marL="3886200" indent="-228600" eaLnBrk="0" fontAlgn="base" hangingPunct="0">
              <a:spcBef>
                <a:spcPct val="0"/>
              </a:spcBef>
              <a:spcAft>
                <a:spcPct val="0"/>
              </a:spcAft>
              <a:defRPr sz="2400">
                <a:solidFill>
                  <a:schemeClr val="tx1"/>
                </a:solidFill>
                <a:latin typeface="Imago" charset="0"/>
                <a:ea typeface="ヒラギノ角ゴ Pro W3" charset="-128"/>
              </a:defRPr>
            </a:lvl9pPr>
          </a:lstStyle>
          <a:p>
            <a:pPr algn="ctr">
              <a:spcBef>
                <a:spcPct val="50000"/>
              </a:spcBef>
            </a:pPr>
            <a:endParaRPr lang="de-CH" altLang="x-none" sz="1400" dirty="0">
              <a:solidFill>
                <a:srgbClr val="000000"/>
              </a:solidFill>
            </a:endParaRPr>
          </a:p>
        </p:txBody>
      </p:sp>
      <p:sp>
        <p:nvSpPr>
          <p:cNvPr id="2" name="Fußzeilenplatzhalter 1"/>
          <p:cNvSpPr>
            <a:spLocks noGrp="1"/>
          </p:cNvSpPr>
          <p:nvPr>
            <p:ph type="ftr" sz="quarter" idx="3"/>
          </p:nvPr>
        </p:nvSpPr>
        <p:spPr>
          <a:xfrm>
            <a:off x="658026" y="4696720"/>
            <a:ext cx="6184835" cy="357653"/>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endParaRPr lang="de-DE" dirty="0">
              <a:solidFill>
                <a:srgbClr val="849199"/>
              </a:solidFill>
            </a:endParaRPr>
          </a:p>
        </p:txBody>
      </p:sp>
      <p:sp>
        <p:nvSpPr>
          <p:cNvPr id="3" name="Foliennummernplatzhalter 2"/>
          <p:cNvSpPr>
            <a:spLocks noGrp="1"/>
          </p:cNvSpPr>
          <p:nvPr>
            <p:ph type="sldNum" sz="quarter" idx="4"/>
          </p:nvPr>
        </p:nvSpPr>
        <p:spPr>
          <a:xfrm>
            <a:off x="397683" y="4694881"/>
            <a:ext cx="260357" cy="136106"/>
          </a:xfrm>
          <a:prstGeom prst="rect">
            <a:avLst/>
          </a:prstGeom>
        </p:spPr>
        <p:txBody>
          <a:bodyPr vert="horz" lIns="0" tIns="0" rIns="0" bIns="0" rtlCol="0" anchor="t" anchorCtr="0"/>
          <a:lstStyle>
            <a:lvl1pPr algn="l">
              <a:defRPr sz="800">
                <a:solidFill>
                  <a:schemeClr val="bg2"/>
                </a:solidFill>
                <a:latin typeface="+mn-lt"/>
                <a:ea typeface="Arial" panose="020B0604020202020204" pitchFamily="34" charset="0"/>
                <a:cs typeface="Arial" panose="020B0604020202020204" pitchFamily="34" charset="0"/>
              </a:defRPr>
            </a:lvl1pPr>
          </a:lstStyle>
          <a:p>
            <a:fld id="{7202D0CF-664C-0A4C-BD7E-20EAA7EADCC1}" type="slidenum">
              <a:rPr lang="de-DE" smtClean="0">
                <a:solidFill>
                  <a:srgbClr val="849199"/>
                </a:solidFill>
              </a:rPr>
              <a:pPr/>
              <a:t>‹#›</a:t>
            </a:fld>
            <a:endParaRPr lang="de-DE" dirty="0">
              <a:solidFill>
                <a:srgbClr val="849199"/>
              </a:solidFill>
            </a:endParaRPr>
          </a:p>
        </p:txBody>
      </p:sp>
      <p:pic>
        <p:nvPicPr>
          <p:cNvPr id="17" name="Bild 1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940556" y="4413973"/>
            <a:ext cx="2203449" cy="832328"/>
          </a:xfrm>
          <a:prstGeom prst="rect">
            <a:avLst/>
          </a:prstGeom>
        </p:spPr>
      </p:pic>
    </p:spTree>
    <p:extLst>
      <p:ext uri="{BB962C8B-B14F-4D97-AF65-F5344CB8AC3E}">
        <p14:creationId xmlns:p14="http://schemas.microsoft.com/office/powerpoint/2010/main" val="2012702483"/>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 id="2147485099" r:id="rId12"/>
    <p:sldLayoutId id="2147485100" r:id="rId13"/>
    <p:sldLayoutId id="2147485101" r:id="rId14"/>
    <p:sldLayoutId id="2147485102" r:id="rId15"/>
    <p:sldLayoutId id="2147485103" r:id="rId16"/>
    <p:sldLayoutId id="2147485104" r:id="rId17"/>
    <p:sldLayoutId id="2147485105" r:id="rId18"/>
    <p:sldLayoutId id="2147485106" r:id="rId19"/>
    <p:sldLayoutId id="2147485107" r:id="rId20"/>
    <p:sldLayoutId id="2147485108" r:id="rId21"/>
    <p:sldLayoutId id="2147485109" r:id="rId22"/>
    <p:sldLayoutId id="2147485110" r:id="rId23"/>
    <p:sldLayoutId id="2147485111" r:id="rId24"/>
    <p:sldLayoutId id="2147485112" r:id="rId25"/>
    <p:sldLayoutId id="2147485113" r:id="rId26"/>
    <p:sldLayoutId id="2147485114" r:id="rId27"/>
    <p:sldLayoutId id="2147485115" r:id="rId28"/>
    <p:sldLayoutId id="2147485116" r:id="rId29"/>
    <p:sldLayoutId id="2147485117" r:id="rId30"/>
    <p:sldLayoutId id="2147485118" r:id="rId31"/>
    <p:sldLayoutId id="2147485119" r:id="rId32"/>
    <p:sldLayoutId id="2147485120" r:id="rId33"/>
    <p:sldLayoutId id="2147485121" r:id="rId34"/>
  </p:sldLayoutIdLst>
  <p:hf hdr="0" dt="0"/>
  <p:txStyles>
    <p:titleStyle>
      <a:lvl1pPr algn="l" rtl="0" eaLnBrk="0" fontAlgn="base" hangingPunct="0">
        <a:spcBef>
          <a:spcPct val="0"/>
        </a:spcBef>
        <a:spcAft>
          <a:spcPct val="0"/>
        </a:spcAft>
        <a:defRPr sz="2200" b="1" i="1">
          <a:solidFill>
            <a:schemeClr val="tx2"/>
          </a:solidFill>
          <a:latin typeface="+mj-lt"/>
          <a:ea typeface="Georgia" charset="0"/>
          <a:cs typeface="Georgia" charset="0"/>
        </a:defRPr>
      </a:lvl1pPr>
      <a:lvl2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2pPr>
      <a:lvl3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3pPr>
      <a:lvl4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4pPr>
      <a:lvl5pPr algn="l" rtl="0" eaLnBrk="0" fontAlgn="base" hangingPunct="0">
        <a:spcBef>
          <a:spcPct val="0"/>
        </a:spcBef>
        <a:spcAft>
          <a:spcPct val="0"/>
        </a:spcAft>
        <a:defRPr sz="2000" b="1">
          <a:solidFill>
            <a:schemeClr val="tx1"/>
          </a:solidFill>
          <a:latin typeface="Imago" pitchFamily="2" charset="0"/>
          <a:ea typeface="ヒラギノ角ゴ Pro W3" charset="-128"/>
          <a:cs typeface="ヒラギノ角ゴ Pro W3" charset="-128"/>
        </a:defRPr>
      </a:lvl5pPr>
      <a:lvl6pPr marL="342830" algn="l" rtl="0" eaLnBrk="0" fontAlgn="base" hangingPunct="0">
        <a:spcBef>
          <a:spcPct val="0"/>
        </a:spcBef>
        <a:spcAft>
          <a:spcPct val="0"/>
        </a:spcAft>
        <a:defRPr sz="2000" b="1">
          <a:solidFill>
            <a:schemeClr val="tx1"/>
          </a:solidFill>
          <a:latin typeface="Imago" pitchFamily="2" charset="0"/>
        </a:defRPr>
      </a:lvl6pPr>
      <a:lvl7pPr marL="685664" algn="l" rtl="0" eaLnBrk="0" fontAlgn="base" hangingPunct="0">
        <a:spcBef>
          <a:spcPct val="0"/>
        </a:spcBef>
        <a:spcAft>
          <a:spcPct val="0"/>
        </a:spcAft>
        <a:defRPr sz="2000" b="1">
          <a:solidFill>
            <a:schemeClr val="tx1"/>
          </a:solidFill>
          <a:latin typeface="Imago" pitchFamily="2" charset="0"/>
        </a:defRPr>
      </a:lvl7pPr>
      <a:lvl8pPr marL="1028496" algn="l" rtl="0" eaLnBrk="0" fontAlgn="base" hangingPunct="0">
        <a:spcBef>
          <a:spcPct val="0"/>
        </a:spcBef>
        <a:spcAft>
          <a:spcPct val="0"/>
        </a:spcAft>
        <a:defRPr sz="2000" b="1">
          <a:solidFill>
            <a:schemeClr val="tx1"/>
          </a:solidFill>
          <a:latin typeface="Imago" pitchFamily="2" charset="0"/>
        </a:defRPr>
      </a:lvl8pPr>
      <a:lvl9pPr marL="1371328" algn="l" rtl="0" eaLnBrk="0" fontAlgn="base" hangingPunct="0">
        <a:spcBef>
          <a:spcPct val="0"/>
        </a:spcBef>
        <a:spcAft>
          <a:spcPct val="0"/>
        </a:spcAft>
        <a:defRPr sz="2000" b="1">
          <a:solidFill>
            <a:schemeClr val="tx1"/>
          </a:solidFill>
          <a:latin typeface="Imago" pitchFamily="2" charset="0"/>
        </a:defRPr>
      </a:lvl9pPr>
    </p:titleStyle>
    <p:bodyStyle>
      <a:lvl1pPr marL="214273" indent="-214273" algn="l" rtl="0" eaLnBrk="0" fontAlgn="base" hangingPunct="0">
        <a:spcBef>
          <a:spcPct val="75000"/>
        </a:spcBef>
        <a:spcAft>
          <a:spcPct val="0"/>
        </a:spcAft>
        <a:buSzPct val="100000"/>
        <a:buChar char="•"/>
        <a:defRPr sz="1400">
          <a:solidFill>
            <a:schemeClr val="tx2"/>
          </a:solidFill>
          <a:latin typeface="+mn-lt"/>
          <a:ea typeface="ヒラギノ角ゴ Pro W3" charset="-128"/>
          <a:cs typeface="Arial" panose="020B0604020202020204" pitchFamily="34" charset="0"/>
        </a:defRPr>
      </a:lvl1pPr>
      <a:lvl2pPr marL="572579" indent="-215456" algn="l" rtl="0" eaLnBrk="0" fontAlgn="base" hangingPunct="0">
        <a:spcBef>
          <a:spcPct val="30000"/>
        </a:spcBef>
        <a:spcAft>
          <a:spcPct val="0"/>
        </a:spcAft>
        <a:buChar char="–"/>
        <a:defRPr sz="1400">
          <a:solidFill>
            <a:schemeClr val="tx2"/>
          </a:solidFill>
          <a:latin typeface="+mn-lt"/>
          <a:ea typeface="ヒラギノ角ゴ Pro W3" charset="-128"/>
          <a:cs typeface="Arial" panose="020B0604020202020204" pitchFamily="34" charset="0"/>
        </a:defRPr>
      </a:lvl2pPr>
      <a:lvl3pPr marL="930885" indent="-215456"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3pPr>
      <a:lvl4pPr marL="1289191" indent="-215456" algn="l" rtl="0" eaLnBrk="0" fontAlgn="base" hangingPunct="0">
        <a:spcBef>
          <a:spcPct val="20000"/>
        </a:spcBef>
        <a:spcAft>
          <a:spcPct val="0"/>
        </a:spcAft>
        <a:buChar char="–"/>
        <a:defRPr sz="1400">
          <a:solidFill>
            <a:schemeClr val="tx2"/>
          </a:solidFill>
          <a:latin typeface="+mn-lt"/>
          <a:ea typeface="ヒラギノ角ゴ Pro W3" pitchFamily="-112" charset="-128"/>
          <a:cs typeface="Arial" panose="020B0604020202020204" pitchFamily="34" charset="0"/>
        </a:defRPr>
      </a:lvl4pPr>
      <a:lvl5pPr marL="1646307" indent="-214273" algn="l" rtl="0" eaLnBrk="0" fontAlgn="base" hangingPunct="0">
        <a:spcBef>
          <a:spcPct val="20000"/>
        </a:spcBef>
        <a:spcAft>
          <a:spcPct val="0"/>
        </a:spcAft>
        <a:buChar char="»"/>
        <a:defRPr sz="1400">
          <a:solidFill>
            <a:schemeClr val="tx2"/>
          </a:solidFill>
          <a:latin typeface="+mn-lt"/>
          <a:ea typeface="ヒラギノ角ゴ Pro W3" charset="-128"/>
          <a:cs typeface="Arial" panose="020B0604020202020204" pitchFamily="34" charset="0"/>
        </a:defRPr>
      </a:lvl5pPr>
      <a:lvl6pPr marL="1989138" indent="-214273" algn="l" rtl="0" eaLnBrk="0" fontAlgn="base" hangingPunct="0">
        <a:spcBef>
          <a:spcPct val="20000"/>
        </a:spcBef>
        <a:spcAft>
          <a:spcPct val="0"/>
        </a:spcAft>
        <a:buChar char="»"/>
        <a:defRPr sz="1500">
          <a:solidFill>
            <a:schemeClr val="tx1"/>
          </a:solidFill>
          <a:latin typeface="+mn-lt"/>
        </a:defRPr>
      </a:lvl6pPr>
      <a:lvl7pPr marL="2331971" indent="-214273" algn="l" rtl="0" eaLnBrk="0" fontAlgn="base" hangingPunct="0">
        <a:spcBef>
          <a:spcPct val="20000"/>
        </a:spcBef>
        <a:spcAft>
          <a:spcPct val="0"/>
        </a:spcAft>
        <a:buChar char="»"/>
        <a:defRPr sz="1500">
          <a:solidFill>
            <a:schemeClr val="tx1"/>
          </a:solidFill>
          <a:latin typeface="+mn-lt"/>
        </a:defRPr>
      </a:lvl7pPr>
      <a:lvl8pPr marL="2674802" indent="-214273" algn="l" rtl="0" eaLnBrk="0" fontAlgn="base" hangingPunct="0">
        <a:spcBef>
          <a:spcPct val="20000"/>
        </a:spcBef>
        <a:spcAft>
          <a:spcPct val="0"/>
        </a:spcAft>
        <a:buChar char="»"/>
        <a:defRPr sz="1500">
          <a:solidFill>
            <a:schemeClr val="tx1"/>
          </a:solidFill>
          <a:latin typeface="+mn-lt"/>
        </a:defRPr>
      </a:lvl8pPr>
      <a:lvl9pPr marL="3017635" indent="-214273"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5" name="shpPlaceholderTitle"/>
          <p:cNvSpPr>
            <a:spLocks noGrp="1" noChangeArrowheads="1"/>
          </p:cNvSpPr>
          <p:nvPr>
            <p:ph type="title"/>
          </p:nvPr>
        </p:nvSpPr>
        <p:spPr bwMode="auto">
          <a:xfrm>
            <a:off x="384180" y="296474"/>
            <a:ext cx="7195343"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Click to edit Master title style</a:t>
            </a:r>
          </a:p>
        </p:txBody>
      </p:sp>
      <p:sp>
        <p:nvSpPr>
          <p:cNvPr id="2038" name="shpPlaceholderMain"/>
          <p:cNvSpPr>
            <a:spLocks noGrp="1" noChangeArrowheads="1"/>
          </p:cNvSpPr>
          <p:nvPr>
            <p:ph type="body" idx="1"/>
          </p:nvPr>
        </p:nvSpPr>
        <p:spPr bwMode="auto">
          <a:xfrm>
            <a:off x="384177" y="1090613"/>
            <a:ext cx="8372872" cy="345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Graphic 11">
            <a:extLst>
              <a:ext uri="{FF2B5EF4-FFF2-40B4-BE49-F238E27FC236}">
                <a16:creationId xmlns:a16="http://schemas.microsoft.com/office/drawing/2014/main" id="{B3F9FAE3-5CB0-234C-9007-D8CE919D9FCC}"/>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043761" y="291972"/>
            <a:ext cx="693303" cy="389983"/>
          </a:xfrm>
          <a:prstGeom prst="rect">
            <a:avLst/>
          </a:prstGeom>
        </p:spPr>
      </p:pic>
      <p:sp>
        <p:nvSpPr>
          <p:cNvPr id="2" name="Footer Placeholder 1">
            <a:extLst>
              <a:ext uri="{FF2B5EF4-FFF2-40B4-BE49-F238E27FC236}">
                <a16:creationId xmlns:a16="http://schemas.microsoft.com/office/drawing/2014/main" id="{FF75A09F-E3DB-4479-A30F-CD066FF47D8C}"/>
              </a:ext>
            </a:extLst>
          </p:cNvPr>
          <p:cNvSpPr>
            <a:spLocks noGrp="1"/>
          </p:cNvSpPr>
          <p:nvPr>
            <p:ph type="ftr" sz="quarter" idx="3"/>
          </p:nvPr>
        </p:nvSpPr>
        <p:spPr>
          <a:xfrm>
            <a:off x="817685" y="4767264"/>
            <a:ext cx="5090196" cy="273844"/>
          </a:xfrm>
          <a:prstGeom prst="rect">
            <a:avLst/>
          </a:prstGeom>
        </p:spPr>
        <p:txBody>
          <a:bodyPr vert="horz" lIns="0" tIns="0" rIns="0" bIns="0" rtlCol="0" anchor="b"/>
          <a:lstStyle>
            <a:lvl1pPr algn="l" defTabSz="342824">
              <a:defRPr sz="900">
                <a:solidFill>
                  <a:schemeClr val="bg2">
                    <a:lumMod val="50000"/>
                    <a:lumOff val="50000"/>
                  </a:schemeClr>
                </a:solidFill>
              </a:defRPr>
            </a:lvl1pPr>
          </a:lstStyle>
          <a:p>
            <a:endParaRPr lang="en-GB" dirty="0">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9B4FBE52-DE05-4DF0-9D2F-A1F224EB56BD}"/>
              </a:ext>
            </a:extLst>
          </p:cNvPr>
          <p:cNvSpPr>
            <a:spLocks noGrp="1"/>
          </p:cNvSpPr>
          <p:nvPr>
            <p:ph type="sldNum" sz="quarter" idx="4"/>
          </p:nvPr>
        </p:nvSpPr>
        <p:spPr>
          <a:xfrm>
            <a:off x="384178" y="4767264"/>
            <a:ext cx="308768" cy="273844"/>
          </a:xfrm>
          <a:prstGeom prst="rect">
            <a:avLst/>
          </a:prstGeom>
        </p:spPr>
        <p:txBody>
          <a:bodyPr vert="horz" lIns="0" tIns="0" rIns="0" bIns="0" rtlCol="0" anchor="b"/>
          <a:lstStyle>
            <a:lvl1pPr algn="l" defTabSz="342824">
              <a:defRPr sz="900">
                <a:solidFill>
                  <a:schemeClr val="bg2">
                    <a:lumMod val="50000"/>
                    <a:lumOff val="50000"/>
                  </a:schemeClr>
                </a:solidFill>
              </a:defRPr>
            </a:lvl1pPr>
          </a:lstStyle>
          <a:p>
            <a:fld id="{88C61F2C-8933-4CD4-9964-41F3D68B3E02}" type="slidenum">
              <a:rPr lang="en-GB" smtClean="0">
                <a:solidFill>
                  <a:srgbClr val="000000">
                    <a:lumMod val="50000"/>
                    <a:lumOff val="50000"/>
                  </a:srgbClr>
                </a:solidFill>
              </a:rPr>
              <a:pPr/>
              <a:t>‹#›</a:t>
            </a:fld>
            <a:endParaRPr lang="en-GB" dirty="0">
              <a:solidFill>
                <a:srgbClr val="000000">
                  <a:lumMod val="50000"/>
                  <a:lumOff val="50000"/>
                </a:srgbClr>
              </a:solidFill>
            </a:endParaRPr>
          </a:p>
        </p:txBody>
      </p:sp>
    </p:spTree>
    <p:extLst>
      <p:ext uri="{BB962C8B-B14F-4D97-AF65-F5344CB8AC3E}">
        <p14:creationId xmlns:p14="http://schemas.microsoft.com/office/powerpoint/2010/main" val="1657783576"/>
      </p:ext>
    </p:extLst>
  </p:cSld>
  <p:clrMap bg1="dk2" tx1="lt1" bg2="dk1" tx2="lt2" accent1="accent1" accent2="accent2" accent3="accent3" accent4="accent4" accent5="accent5" accent6="accent6" hlink="hlink" folHlink="folHlink"/>
  <p:sldLayoutIdLst>
    <p:sldLayoutId id="2147485124" r:id="rId1"/>
    <p:sldLayoutId id="2147485125" r:id="rId2"/>
    <p:sldLayoutId id="2147485126" r:id="rId3"/>
    <p:sldLayoutId id="2147485127" r:id="rId4"/>
    <p:sldLayoutId id="2147485128" r:id="rId5"/>
    <p:sldLayoutId id="2147485129" r:id="rId6"/>
    <p:sldLayoutId id="2147485130" r:id="rId7"/>
    <p:sldLayoutId id="2147485131" r:id="rId8"/>
    <p:sldLayoutId id="2147485132" r:id="rId9"/>
    <p:sldLayoutId id="2147485133" r:id="rId10"/>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000" b="1">
          <a:solidFill>
            <a:schemeClr val="tx1"/>
          </a:solidFill>
          <a:latin typeface="Imago" pitchFamily="2" charset="0"/>
        </a:defRPr>
      </a:lvl2pPr>
      <a:lvl3pPr algn="l" rtl="0" eaLnBrk="1" fontAlgn="base" hangingPunct="1">
        <a:spcBef>
          <a:spcPct val="0"/>
        </a:spcBef>
        <a:spcAft>
          <a:spcPct val="0"/>
        </a:spcAft>
        <a:defRPr sz="2000" b="1">
          <a:solidFill>
            <a:schemeClr val="tx1"/>
          </a:solidFill>
          <a:latin typeface="Imago" pitchFamily="2" charset="0"/>
        </a:defRPr>
      </a:lvl3pPr>
      <a:lvl4pPr algn="l" rtl="0" eaLnBrk="1" fontAlgn="base" hangingPunct="1">
        <a:spcBef>
          <a:spcPct val="0"/>
        </a:spcBef>
        <a:spcAft>
          <a:spcPct val="0"/>
        </a:spcAft>
        <a:defRPr sz="2000" b="1">
          <a:solidFill>
            <a:schemeClr val="tx1"/>
          </a:solidFill>
          <a:latin typeface="Imago" pitchFamily="2" charset="0"/>
        </a:defRPr>
      </a:lvl4pPr>
      <a:lvl5pPr algn="l" rtl="0" eaLnBrk="1" fontAlgn="base" hangingPunct="1">
        <a:spcBef>
          <a:spcPct val="0"/>
        </a:spcBef>
        <a:spcAft>
          <a:spcPct val="0"/>
        </a:spcAft>
        <a:defRPr sz="2000" b="1">
          <a:solidFill>
            <a:schemeClr val="tx1"/>
          </a:solidFill>
          <a:latin typeface="Imago" pitchFamily="2" charset="0"/>
        </a:defRPr>
      </a:lvl5pPr>
      <a:lvl6pPr marL="342830" algn="l" rtl="0" eaLnBrk="1" fontAlgn="base" hangingPunct="1">
        <a:spcBef>
          <a:spcPct val="0"/>
        </a:spcBef>
        <a:spcAft>
          <a:spcPct val="0"/>
        </a:spcAft>
        <a:defRPr sz="2000" b="1">
          <a:solidFill>
            <a:schemeClr val="tx1"/>
          </a:solidFill>
          <a:latin typeface="Imago" pitchFamily="2" charset="0"/>
        </a:defRPr>
      </a:lvl6pPr>
      <a:lvl7pPr marL="685664" algn="l" rtl="0" eaLnBrk="1" fontAlgn="base" hangingPunct="1">
        <a:spcBef>
          <a:spcPct val="0"/>
        </a:spcBef>
        <a:spcAft>
          <a:spcPct val="0"/>
        </a:spcAft>
        <a:defRPr sz="2000" b="1">
          <a:solidFill>
            <a:schemeClr val="tx1"/>
          </a:solidFill>
          <a:latin typeface="Imago" pitchFamily="2" charset="0"/>
        </a:defRPr>
      </a:lvl7pPr>
      <a:lvl8pPr marL="1028496" algn="l" rtl="0" eaLnBrk="1" fontAlgn="base" hangingPunct="1">
        <a:spcBef>
          <a:spcPct val="0"/>
        </a:spcBef>
        <a:spcAft>
          <a:spcPct val="0"/>
        </a:spcAft>
        <a:defRPr sz="2000" b="1">
          <a:solidFill>
            <a:schemeClr val="tx1"/>
          </a:solidFill>
          <a:latin typeface="Imago" pitchFamily="2" charset="0"/>
        </a:defRPr>
      </a:lvl8pPr>
      <a:lvl9pPr marL="1371328" algn="l" rtl="0" eaLnBrk="1" fontAlgn="base" hangingPunct="1">
        <a:spcBef>
          <a:spcPct val="0"/>
        </a:spcBef>
        <a:spcAft>
          <a:spcPct val="0"/>
        </a:spcAft>
        <a:defRPr sz="2000" b="1">
          <a:solidFill>
            <a:schemeClr val="tx1"/>
          </a:solidFill>
          <a:latin typeface="Imago" pitchFamily="2" charset="0"/>
        </a:defRPr>
      </a:lvl9pPr>
    </p:titleStyle>
    <p:bodyStyle>
      <a:lvl1pPr marL="236887" indent="-236887" algn="l" rtl="0" eaLnBrk="1" fontAlgn="base" hangingPunct="1">
        <a:lnSpc>
          <a:spcPct val="100000"/>
        </a:lnSpc>
        <a:spcBef>
          <a:spcPts val="600"/>
        </a:spcBef>
        <a:spcAft>
          <a:spcPts val="0"/>
        </a:spcAft>
        <a:buClr>
          <a:schemeClr val="bg1"/>
        </a:buClr>
        <a:buSzPct val="100000"/>
        <a:buFont typeface="Wingdings" pitchFamily="2" charset="2"/>
        <a:buChar char="§"/>
        <a:tabLst/>
        <a:defRPr sz="1800">
          <a:solidFill>
            <a:schemeClr val="bg2"/>
          </a:solidFill>
          <a:latin typeface="+mn-lt"/>
          <a:ea typeface="+mn-ea"/>
          <a:cs typeface="+mn-cs"/>
        </a:defRPr>
      </a:lvl1pPr>
      <a:lvl2pPr marL="534487" indent="-298787" algn="l" rtl="0" eaLnBrk="1" fontAlgn="base" hangingPunct="1">
        <a:lnSpc>
          <a:spcPct val="100000"/>
        </a:lnSpc>
        <a:spcBef>
          <a:spcPts val="150"/>
        </a:spcBef>
        <a:spcAft>
          <a:spcPts val="0"/>
        </a:spcAft>
        <a:buClr>
          <a:schemeClr val="bg1"/>
        </a:buClr>
        <a:buFont typeface="System Font Regular"/>
        <a:buChar char="—"/>
        <a:tabLst/>
        <a:defRPr sz="1500">
          <a:solidFill>
            <a:schemeClr val="bg2"/>
          </a:solidFill>
          <a:latin typeface="+mn-lt"/>
        </a:defRPr>
      </a:lvl2pPr>
      <a:lvl3pPr marL="807084" indent="-272606"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3pPr>
      <a:lvl4pPr marL="1070156" indent="-263081"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4pPr>
      <a:lvl5pPr marL="1299899" indent="-229743"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5pPr>
      <a:lvl6pPr marL="1989138" indent="-214273" algn="l" rtl="0" eaLnBrk="1" fontAlgn="base" hangingPunct="1">
        <a:spcBef>
          <a:spcPct val="20000"/>
        </a:spcBef>
        <a:spcAft>
          <a:spcPct val="0"/>
        </a:spcAft>
        <a:buChar char="»"/>
        <a:defRPr sz="1500">
          <a:solidFill>
            <a:schemeClr val="tx1"/>
          </a:solidFill>
          <a:latin typeface="+mn-lt"/>
        </a:defRPr>
      </a:lvl6pPr>
      <a:lvl7pPr marL="2331971" indent="-214273" algn="l" rtl="0" eaLnBrk="1" fontAlgn="base" hangingPunct="1">
        <a:spcBef>
          <a:spcPct val="20000"/>
        </a:spcBef>
        <a:spcAft>
          <a:spcPct val="0"/>
        </a:spcAft>
        <a:buChar char="»"/>
        <a:defRPr sz="1500">
          <a:solidFill>
            <a:schemeClr val="tx1"/>
          </a:solidFill>
          <a:latin typeface="+mn-lt"/>
        </a:defRPr>
      </a:lvl7pPr>
      <a:lvl8pPr marL="2674802" indent="-214273" algn="l" rtl="0" eaLnBrk="1" fontAlgn="base" hangingPunct="1">
        <a:spcBef>
          <a:spcPct val="20000"/>
        </a:spcBef>
        <a:spcAft>
          <a:spcPct val="0"/>
        </a:spcAft>
        <a:buChar char="»"/>
        <a:defRPr sz="1500">
          <a:solidFill>
            <a:schemeClr val="tx1"/>
          </a:solidFill>
          <a:latin typeface="+mn-lt"/>
        </a:defRPr>
      </a:lvl8pPr>
      <a:lvl9pPr marL="3017635" indent="-214273" algn="l" rtl="0" eaLnBrk="1" fontAlgn="base" hangingPunct="1">
        <a:spcBef>
          <a:spcPct val="20000"/>
        </a:spcBef>
        <a:spcAft>
          <a:spcPct val="0"/>
        </a:spcAft>
        <a:buChar char="»"/>
        <a:defRPr sz="1500">
          <a:solidFill>
            <a:schemeClr val="tx1"/>
          </a:solidFill>
          <a:latin typeface="+mn-lt"/>
        </a:defRPr>
      </a:lvl9pPr>
    </p:bodyStyle>
    <p:otherStyle>
      <a:defPPr>
        <a:defRPr lang="pl-PL"/>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2160">
          <p15:clr>
            <a:srgbClr val="F26B43"/>
          </p15:clr>
        </p15:guide>
        <p15:guide id="20" pos="3840">
          <p15:clr>
            <a:srgbClr val="F26B43"/>
          </p15:clr>
        </p15:guide>
        <p15:guide id="21" pos="325">
          <p15:clr>
            <a:srgbClr val="F26B43"/>
          </p15:clr>
        </p15:guide>
        <p15:guide id="22" pos="2570">
          <p15:clr>
            <a:srgbClr val="F26B43"/>
          </p15:clr>
        </p15:guide>
        <p15:guide id="23" pos="5110">
          <p15:clr>
            <a:srgbClr val="F26B43"/>
          </p15:clr>
        </p15:guide>
        <p15:guide id="24" orient="horz" pos="4224">
          <p15:clr>
            <a:srgbClr val="F26B43"/>
          </p15:clr>
        </p15:guide>
        <p15:guide id="25" orient="horz" pos="3884">
          <p15:clr>
            <a:srgbClr val="F26B43"/>
          </p15:clr>
        </p15:guide>
        <p15:guide id="26" orient="horz" pos="1820">
          <p15:clr>
            <a:srgbClr val="F26B43"/>
          </p15:clr>
        </p15:guide>
        <p15:guide id="27" orient="horz" pos="550" userDrawn="1">
          <p15:clr>
            <a:srgbClr val="F26B43"/>
          </p15:clr>
        </p15:guide>
        <p15:guide id="28" pos="6720">
          <p15:clr>
            <a:srgbClr val="F26B43"/>
          </p15:clr>
        </p15:guide>
        <p15:guide id="29" pos="7355">
          <p15:clr>
            <a:srgbClr val="F26B43"/>
          </p15:clr>
        </p15:guide>
        <p15:guide id="30" orient="horz" pos="232" userDrawn="1">
          <p15:clr>
            <a:srgbClr val="F26B43"/>
          </p15:clr>
        </p15:guide>
        <p15:guide id="31" pos="3772">
          <p15:clr>
            <a:srgbClr val="F26B43"/>
          </p15:clr>
        </p15:guide>
        <p15:guide id="32" pos="3908">
          <p15:clr>
            <a:srgbClr val="F26B43"/>
          </p15:clr>
        </p15:guide>
        <p15:guide id="33" orient="horz" pos="95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5" name="shpPlaceholderTitle"/>
          <p:cNvSpPr>
            <a:spLocks noGrp="1" noChangeArrowheads="1"/>
          </p:cNvSpPr>
          <p:nvPr>
            <p:ph type="title"/>
          </p:nvPr>
        </p:nvSpPr>
        <p:spPr bwMode="auto">
          <a:xfrm>
            <a:off x="384180" y="296471"/>
            <a:ext cx="7195343"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Click to edit Master title style</a:t>
            </a:r>
          </a:p>
        </p:txBody>
      </p:sp>
      <p:sp>
        <p:nvSpPr>
          <p:cNvPr id="2038" name="shpPlaceholderMain"/>
          <p:cNvSpPr>
            <a:spLocks noGrp="1" noChangeArrowheads="1"/>
          </p:cNvSpPr>
          <p:nvPr>
            <p:ph type="body" idx="1"/>
          </p:nvPr>
        </p:nvSpPr>
        <p:spPr bwMode="auto">
          <a:xfrm>
            <a:off x="384177" y="1090613"/>
            <a:ext cx="8372872" cy="345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Graphic 11">
            <a:extLst>
              <a:ext uri="{FF2B5EF4-FFF2-40B4-BE49-F238E27FC236}">
                <a16:creationId xmlns:a16="http://schemas.microsoft.com/office/drawing/2014/main" id="{B3F9FAE3-5CB0-234C-9007-D8CE919D9FCC}"/>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043761" y="291969"/>
            <a:ext cx="693303" cy="389983"/>
          </a:xfrm>
          <a:prstGeom prst="rect">
            <a:avLst/>
          </a:prstGeom>
        </p:spPr>
      </p:pic>
      <p:sp>
        <p:nvSpPr>
          <p:cNvPr id="2" name="Footer Placeholder 1">
            <a:extLst>
              <a:ext uri="{FF2B5EF4-FFF2-40B4-BE49-F238E27FC236}">
                <a16:creationId xmlns:a16="http://schemas.microsoft.com/office/drawing/2014/main" id="{FF75A09F-E3DB-4479-A30F-CD066FF47D8C}"/>
              </a:ext>
            </a:extLst>
          </p:cNvPr>
          <p:cNvSpPr>
            <a:spLocks noGrp="1"/>
          </p:cNvSpPr>
          <p:nvPr>
            <p:ph type="ftr" sz="quarter" idx="3"/>
          </p:nvPr>
        </p:nvSpPr>
        <p:spPr>
          <a:xfrm>
            <a:off x="817685" y="4767264"/>
            <a:ext cx="5090196" cy="273844"/>
          </a:xfrm>
          <a:prstGeom prst="rect">
            <a:avLst/>
          </a:prstGeom>
        </p:spPr>
        <p:txBody>
          <a:bodyPr vert="horz" lIns="0" tIns="0" rIns="0" bIns="0" rtlCol="0" anchor="b"/>
          <a:lstStyle>
            <a:lvl1pPr algn="l" defTabSz="342851">
              <a:defRPr sz="900">
                <a:solidFill>
                  <a:schemeClr val="bg2">
                    <a:lumMod val="50000"/>
                    <a:lumOff val="50000"/>
                  </a:schemeClr>
                </a:solidFill>
              </a:defRPr>
            </a:lvl1pPr>
          </a:lstStyle>
          <a:p>
            <a:endParaRPr lang="en-GB" dirty="0">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9B4FBE52-DE05-4DF0-9D2F-A1F224EB56BD}"/>
              </a:ext>
            </a:extLst>
          </p:cNvPr>
          <p:cNvSpPr>
            <a:spLocks noGrp="1"/>
          </p:cNvSpPr>
          <p:nvPr>
            <p:ph type="sldNum" sz="quarter" idx="4"/>
          </p:nvPr>
        </p:nvSpPr>
        <p:spPr>
          <a:xfrm>
            <a:off x="384178" y="4767264"/>
            <a:ext cx="308768" cy="273844"/>
          </a:xfrm>
          <a:prstGeom prst="rect">
            <a:avLst/>
          </a:prstGeom>
        </p:spPr>
        <p:txBody>
          <a:bodyPr vert="horz" lIns="0" tIns="0" rIns="0" bIns="0" rtlCol="0" anchor="b"/>
          <a:lstStyle>
            <a:lvl1pPr algn="l" defTabSz="342851">
              <a:defRPr sz="900">
                <a:solidFill>
                  <a:schemeClr val="bg2">
                    <a:lumMod val="50000"/>
                    <a:lumOff val="50000"/>
                  </a:schemeClr>
                </a:solidFill>
              </a:defRPr>
            </a:lvl1pPr>
          </a:lstStyle>
          <a:p>
            <a:fld id="{88C61F2C-8933-4CD4-9964-41F3D68B3E02}" type="slidenum">
              <a:rPr lang="en-GB" smtClean="0">
                <a:solidFill>
                  <a:srgbClr val="000000">
                    <a:lumMod val="50000"/>
                    <a:lumOff val="50000"/>
                  </a:srgbClr>
                </a:solidFill>
              </a:rPr>
              <a:pPr/>
              <a:t>‹#›</a:t>
            </a:fld>
            <a:endParaRPr lang="en-GB" dirty="0">
              <a:solidFill>
                <a:srgbClr val="000000">
                  <a:lumMod val="50000"/>
                  <a:lumOff val="50000"/>
                </a:srgbClr>
              </a:solidFill>
            </a:endParaRPr>
          </a:p>
        </p:txBody>
      </p:sp>
    </p:spTree>
    <p:extLst>
      <p:ext uri="{BB962C8B-B14F-4D97-AF65-F5344CB8AC3E}">
        <p14:creationId xmlns:p14="http://schemas.microsoft.com/office/powerpoint/2010/main" val="1657783576"/>
      </p:ext>
    </p:extLst>
  </p:cSld>
  <p:clrMap bg1="dk2" tx1="lt1" bg2="dk1" tx2="lt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000" b="1">
          <a:solidFill>
            <a:schemeClr val="tx1"/>
          </a:solidFill>
          <a:latin typeface="Imago" pitchFamily="2" charset="0"/>
        </a:defRPr>
      </a:lvl2pPr>
      <a:lvl3pPr algn="l" rtl="0" eaLnBrk="1" fontAlgn="base" hangingPunct="1">
        <a:spcBef>
          <a:spcPct val="0"/>
        </a:spcBef>
        <a:spcAft>
          <a:spcPct val="0"/>
        </a:spcAft>
        <a:defRPr sz="2000" b="1">
          <a:solidFill>
            <a:schemeClr val="tx1"/>
          </a:solidFill>
          <a:latin typeface="Imago" pitchFamily="2" charset="0"/>
        </a:defRPr>
      </a:lvl3pPr>
      <a:lvl4pPr algn="l" rtl="0" eaLnBrk="1" fontAlgn="base" hangingPunct="1">
        <a:spcBef>
          <a:spcPct val="0"/>
        </a:spcBef>
        <a:spcAft>
          <a:spcPct val="0"/>
        </a:spcAft>
        <a:defRPr sz="2000" b="1">
          <a:solidFill>
            <a:schemeClr val="tx1"/>
          </a:solidFill>
          <a:latin typeface="Imago" pitchFamily="2" charset="0"/>
        </a:defRPr>
      </a:lvl4pPr>
      <a:lvl5pPr algn="l" rtl="0" eaLnBrk="1" fontAlgn="base" hangingPunct="1">
        <a:spcBef>
          <a:spcPct val="0"/>
        </a:spcBef>
        <a:spcAft>
          <a:spcPct val="0"/>
        </a:spcAft>
        <a:defRPr sz="2000" b="1">
          <a:solidFill>
            <a:schemeClr val="tx1"/>
          </a:solidFill>
          <a:latin typeface="Imago" pitchFamily="2" charset="0"/>
        </a:defRPr>
      </a:lvl5pPr>
      <a:lvl6pPr marL="342857" algn="l" rtl="0" eaLnBrk="1" fontAlgn="base" hangingPunct="1">
        <a:spcBef>
          <a:spcPct val="0"/>
        </a:spcBef>
        <a:spcAft>
          <a:spcPct val="0"/>
        </a:spcAft>
        <a:defRPr sz="2000" b="1">
          <a:solidFill>
            <a:schemeClr val="tx1"/>
          </a:solidFill>
          <a:latin typeface="Imago" pitchFamily="2" charset="0"/>
        </a:defRPr>
      </a:lvl6pPr>
      <a:lvl7pPr marL="685715" algn="l" rtl="0" eaLnBrk="1" fontAlgn="base" hangingPunct="1">
        <a:spcBef>
          <a:spcPct val="0"/>
        </a:spcBef>
        <a:spcAft>
          <a:spcPct val="0"/>
        </a:spcAft>
        <a:defRPr sz="2000" b="1">
          <a:solidFill>
            <a:schemeClr val="tx1"/>
          </a:solidFill>
          <a:latin typeface="Imago" pitchFamily="2" charset="0"/>
        </a:defRPr>
      </a:lvl7pPr>
      <a:lvl8pPr marL="1028573" algn="l" rtl="0" eaLnBrk="1" fontAlgn="base" hangingPunct="1">
        <a:spcBef>
          <a:spcPct val="0"/>
        </a:spcBef>
        <a:spcAft>
          <a:spcPct val="0"/>
        </a:spcAft>
        <a:defRPr sz="2000" b="1">
          <a:solidFill>
            <a:schemeClr val="tx1"/>
          </a:solidFill>
          <a:latin typeface="Imago" pitchFamily="2" charset="0"/>
        </a:defRPr>
      </a:lvl8pPr>
      <a:lvl9pPr marL="1371430" algn="l" rtl="0" eaLnBrk="1" fontAlgn="base" hangingPunct="1">
        <a:spcBef>
          <a:spcPct val="0"/>
        </a:spcBef>
        <a:spcAft>
          <a:spcPct val="0"/>
        </a:spcAft>
        <a:defRPr sz="2000" b="1">
          <a:solidFill>
            <a:schemeClr val="tx1"/>
          </a:solidFill>
          <a:latin typeface="Imago" pitchFamily="2" charset="0"/>
        </a:defRPr>
      </a:lvl9pPr>
    </p:titleStyle>
    <p:bodyStyle>
      <a:lvl1pPr marL="236905" indent="-236905" algn="l" rtl="0" eaLnBrk="1" fontAlgn="base" hangingPunct="1">
        <a:lnSpc>
          <a:spcPct val="100000"/>
        </a:lnSpc>
        <a:spcBef>
          <a:spcPts val="600"/>
        </a:spcBef>
        <a:spcAft>
          <a:spcPts val="0"/>
        </a:spcAft>
        <a:buClr>
          <a:schemeClr val="bg1"/>
        </a:buClr>
        <a:buSzPct val="100000"/>
        <a:buFont typeface="Wingdings" pitchFamily="2" charset="2"/>
        <a:buChar char="§"/>
        <a:tabLst/>
        <a:defRPr sz="1800">
          <a:solidFill>
            <a:schemeClr val="bg2"/>
          </a:solidFill>
          <a:latin typeface="+mn-lt"/>
          <a:ea typeface="+mn-ea"/>
          <a:cs typeface="+mn-cs"/>
        </a:defRPr>
      </a:lvl1pPr>
      <a:lvl2pPr marL="534526" indent="-298810" algn="l" rtl="0" eaLnBrk="1" fontAlgn="base" hangingPunct="1">
        <a:lnSpc>
          <a:spcPct val="100000"/>
        </a:lnSpc>
        <a:spcBef>
          <a:spcPts val="150"/>
        </a:spcBef>
        <a:spcAft>
          <a:spcPts val="0"/>
        </a:spcAft>
        <a:buClr>
          <a:schemeClr val="bg1"/>
        </a:buClr>
        <a:buFont typeface="System Font Regular"/>
        <a:buChar char="—"/>
        <a:tabLst/>
        <a:defRPr sz="1500">
          <a:solidFill>
            <a:schemeClr val="bg2"/>
          </a:solidFill>
          <a:latin typeface="+mn-lt"/>
        </a:defRPr>
      </a:lvl2pPr>
      <a:lvl3pPr marL="807144" indent="-272624"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3pPr>
      <a:lvl4pPr marL="1070237" indent="-263099"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4pPr>
      <a:lvl5pPr marL="1299998" indent="-229761"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5pPr>
      <a:lvl6pPr marL="1989287" indent="-214288" algn="l" rtl="0" eaLnBrk="1" fontAlgn="base" hangingPunct="1">
        <a:spcBef>
          <a:spcPct val="20000"/>
        </a:spcBef>
        <a:spcAft>
          <a:spcPct val="0"/>
        </a:spcAft>
        <a:buChar char="»"/>
        <a:defRPr sz="1500">
          <a:solidFill>
            <a:schemeClr val="tx1"/>
          </a:solidFill>
          <a:latin typeface="+mn-lt"/>
        </a:defRPr>
      </a:lvl6pPr>
      <a:lvl7pPr marL="2332145" indent="-214288" algn="l" rtl="0" eaLnBrk="1" fontAlgn="base" hangingPunct="1">
        <a:spcBef>
          <a:spcPct val="20000"/>
        </a:spcBef>
        <a:spcAft>
          <a:spcPct val="0"/>
        </a:spcAft>
        <a:buChar char="»"/>
        <a:defRPr sz="1500">
          <a:solidFill>
            <a:schemeClr val="tx1"/>
          </a:solidFill>
          <a:latin typeface="+mn-lt"/>
        </a:defRPr>
      </a:lvl7pPr>
      <a:lvl8pPr marL="2675000" indent="-214288" algn="l" rtl="0" eaLnBrk="1" fontAlgn="base" hangingPunct="1">
        <a:spcBef>
          <a:spcPct val="20000"/>
        </a:spcBef>
        <a:spcAft>
          <a:spcPct val="0"/>
        </a:spcAft>
        <a:buChar char="»"/>
        <a:defRPr sz="1500">
          <a:solidFill>
            <a:schemeClr val="tx1"/>
          </a:solidFill>
          <a:latin typeface="+mn-lt"/>
        </a:defRPr>
      </a:lvl8pPr>
      <a:lvl9pPr marL="3017860" indent="-214288" algn="l" rtl="0" eaLnBrk="1" fontAlgn="base" hangingPunct="1">
        <a:spcBef>
          <a:spcPct val="20000"/>
        </a:spcBef>
        <a:spcAft>
          <a:spcPct val="0"/>
        </a:spcAft>
        <a:buChar char="»"/>
        <a:defRPr sz="1500">
          <a:solidFill>
            <a:schemeClr val="tx1"/>
          </a:solidFill>
          <a:latin typeface="+mn-lt"/>
        </a:defRPr>
      </a:lvl9pPr>
    </p:bodyStyle>
    <p:otherStyle>
      <a:defPPr>
        <a:defRPr lang="pl-PL"/>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2160">
          <p15:clr>
            <a:srgbClr val="F26B43"/>
          </p15:clr>
        </p15:guide>
        <p15:guide id="20" pos="3840">
          <p15:clr>
            <a:srgbClr val="F26B43"/>
          </p15:clr>
        </p15:guide>
        <p15:guide id="21" pos="325">
          <p15:clr>
            <a:srgbClr val="F26B43"/>
          </p15:clr>
        </p15:guide>
        <p15:guide id="22" pos="2570">
          <p15:clr>
            <a:srgbClr val="F26B43"/>
          </p15:clr>
        </p15:guide>
        <p15:guide id="23" pos="5110">
          <p15:clr>
            <a:srgbClr val="F26B43"/>
          </p15:clr>
        </p15:guide>
        <p15:guide id="24" orient="horz" pos="4224">
          <p15:clr>
            <a:srgbClr val="F26B43"/>
          </p15:clr>
        </p15:guide>
        <p15:guide id="25" orient="horz" pos="3884">
          <p15:clr>
            <a:srgbClr val="F26B43"/>
          </p15:clr>
        </p15:guide>
        <p15:guide id="26" orient="horz" pos="1820">
          <p15:clr>
            <a:srgbClr val="F26B43"/>
          </p15:clr>
        </p15:guide>
        <p15:guide id="27" orient="horz" pos="550" userDrawn="1">
          <p15:clr>
            <a:srgbClr val="F26B43"/>
          </p15:clr>
        </p15:guide>
        <p15:guide id="28" pos="6720">
          <p15:clr>
            <a:srgbClr val="F26B43"/>
          </p15:clr>
        </p15:guide>
        <p15:guide id="29" pos="7355">
          <p15:clr>
            <a:srgbClr val="F26B43"/>
          </p15:clr>
        </p15:guide>
        <p15:guide id="30" orient="horz" pos="232" userDrawn="1">
          <p15:clr>
            <a:srgbClr val="F26B43"/>
          </p15:clr>
        </p15:guide>
        <p15:guide id="31" pos="3772">
          <p15:clr>
            <a:srgbClr val="F26B43"/>
          </p15:clr>
        </p15:guide>
        <p15:guide id="32" pos="3908">
          <p15:clr>
            <a:srgbClr val="F26B43"/>
          </p15:clr>
        </p15:guide>
        <p15:guide id="33" orient="horz" pos="9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5" name="shpPlaceholderTitle"/>
          <p:cNvSpPr>
            <a:spLocks noGrp="1" noChangeArrowheads="1"/>
          </p:cNvSpPr>
          <p:nvPr>
            <p:ph type="title"/>
          </p:nvPr>
        </p:nvSpPr>
        <p:spPr bwMode="auto">
          <a:xfrm>
            <a:off x="384179" y="296469"/>
            <a:ext cx="7195343"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Click to edit Master title style</a:t>
            </a:r>
          </a:p>
        </p:txBody>
      </p:sp>
      <p:sp>
        <p:nvSpPr>
          <p:cNvPr id="2038" name="shpPlaceholderMain"/>
          <p:cNvSpPr>
            <a:spLocks noGrp="1" noChangeArrowheads="1"/>
          </p:cNvSpPr>
          <p:nvPr>
            <p:ph type="body" idx="1"/>
          </p:nvPr>
        </p:nvSpPr>
        <p:spPr bwMode="auto">
          <a:xfrm>
            <a:off x="384177" y="1090613"/>
            <a:ext cx="8372872" cy="345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Graphic 11">
            <a:extLst>
              <a:ext uri="{FF2B5EF4-FFF2-40B4-BE49-F238E27FC236}">
                <a16:creationId xmlns:a16="http://schemas.microsoft.com/office/drawing/2014/main" id="{B3F9FAE3-5CB0-234C-9007-D8CE919D9FC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043761" y="291967"/>
            <a:ext cx="693303" cy="389983"/>
          </a:xfrm>
          <a:prstGeom prst="rect">
            <a:avLst/>
          </a:prstGeom>
        </p:spPr>
      </p:pic>
      <p:sp>
        <p:nvSpPr>
          <p:cNvPr id="2" name="Footer Placeholder 1">
            <a:extLst>
              <a:ext uri="{FF2B5EF4-FFF2-40B4-BE49-F238E27FC236}">
                <a16:creationId xmlns:a16="http://schemas.microsoft.com/office/drawing/2014/main" id="{FF75A09F-E3DB-4479-A30F-CD066FF47D8C}"/>
              </a:ext>
            </a:extLst>
          </p:cNvPr>
          <p:cNvSpPr>
            <a:spLocks noGrp="1"/>
          </p:cNvSpPr>
          <p:nvPr>
            <p:ph type="ftr" sz="quarter" idx="3"/>
          </p:nvPr>
        </p:nvSpPr>
        <p:spPr>
          <a:xfrm>
            <a:off x="817685" y="4767264"/>
            <a:ext cx="5090196" cy="273844"/>
          </a:xfrm>
          <a:prstGeom prst="rect">
            <a:avLst/>
          </a:prstGeom>
        </p:spPr>
        <p:txBody>
          <a:bodyPr vert="horz" lIns="0" tIns="0" rIns="0" bIns="0" rtlCol="0" anchor="b"/>
          <a:lstStyle>
            <a:lvl1pPr algn="l" defTabSz="342869">
              <a:defRPr sz="900">
                <a:solidFill>
                  <a:schemeClr val="bg2">
                    <a:lumMod val="50000"/>
                    <a:lumOff val="50000"/>
                  </a:schemeClr>
                </a:solidFill>
              </a:defRPr>
            </a:lvl1pPr>
          </a:lstStyle>
          <a:p>
            <a:endParaRPr lang="en-GB" dirty="0">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9B4FBE52-DE05-4DF0-9D2F-A1F224EB56BD}"/>
              </a:ext>
            </a:extLst>
          </p:cNvPr>
          <p:cNvSpPr>
            <a:spLocks noGrp="1"/>
          </p:cNvSpPr>
          <p:nvPr>
            <p:ph type="sldNum" sz="quarter" idx="4"/>
          </p:nvPr>
        </p:nvSpPr>
        <p:spPr>
          <a:xfrm>
            <a:off x="384178" y="4767264"/>
            <a:ext cx="308768" cy="273844"/>
          </a:xfrm>
          <a:prstGeom prst="rect">
            <a:avLst/>
          </a:prstGeom>
        </p:spPr>
        <p:txBody>
          <a:bodyPr vert="horz" lIns="0" tIns="0" rIns="0" bIns="0" rtlCol="0" anchor="b"/>
          <a:lstStyle>
            <a:lvl1pPr algn="l" defTabSz="342869">
              <a:defRPr sz="900">
                <a:solidFill>
                  <a:schemeClr val="bg2">
                    <a:lumMod val="50000"/>
                    <a:lumOff val="50000"/>
                  </a:schemeClr>
                </a:solidFill>
              </a:defRPr>
            </a:lvl1pPr>
          </a:lstStyle>
          <a:p>
            <a:fld id="{88C61F2C-8933-4CD4-9964-41F3D68B3E02}" type="slidenum">
              <a:rPr lang="en-GB" smtClean="0">
                <a:solidFill>
                  <a:srgbClr val="000000">
                    <a:lumMod val="50000"/>
                    <a:lumOff val="50000"/>
                  </a:srgbClr>
                </a:solidFill>
              </a:rPr>
              <a:pPr/>
              <a:t>‹#›</a:t>
            </a:fld>
            <a:endParaRPr lang="en-GB" dirty="0">
              <a:solidFill>
                <a:srgbClr val="000000">
                  <a:lumMod val="50000"/>
                  <a:lumOff val="50000"/>
                </a:srgbClr>
              </a:solidFill>
            </a:endParaRPr>
          </a:p>
        </p:txBody>
      </p:sp>
    </p:spTree>
    <p:extLst>
      <p:ext uri="{BB962C8B-B14F-4D97-AF65-F5344CB8AC3E}">
        <p14:creationId xmlns:p14="http://schemas.microsoft.com/office/powerpoint/2010/main" val="1657783576"/>
      </p:ext>
    </p:extLst>
  </p:cSld>
  <p:clrMap bg1="dk2" tx1="lt1" bg2="dk1" tx2="lt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000" b="1">
          <a:solidFill>
            <a:schemeClr val="tx1"/>
          </a:solidFill>
          <a:latin typeface="Imago" pitchFamily="2" charset="0"/>
        </a:defRPr>
      </a:lvl2pPr>
      <a:lvl3pPr algn="l" rtl="0" eaLnBrk="1" fontAlgn="base" hangingPunct="1">
        <a:spcBef>
          <a:spcPct val="0"/>
        </a:spcBef>
        <a:spcAft>
          <a:spcPct val="0"/>
        </a:spcAft>
        <a:defRPr sz="2000" b="1">
          <a:solidFill>
            <a:schemeClr val="tx1"/>
          </a:solidFill>
          <a:latin typeface="Imago" pitchFamily="2" charset="0"/>
        </a:defRPr>
      </a:lvl3pPr>
      <a:lvl4pPr algn="l" rtl="0" eaLnBrk="1" fontAlgn="base" hangingPunct="1">
        <a:spcBef>
          <a:spcPct val="0"/>
        </a:spcBef>
        <a:spcAft>
          <a:spcPct val="0"/>
        </a:spcAft>
        <a:defRPr sz="2000" b="1">
          <a:solidFill>
            <a:schemeClr val="tx1"/>
          </a:solidFill>
          <a:latin typeface="Imago" pitchFamily="2" charset="0"/>
        </a:defRPr>
      </a:lvl4pPr>
      <a:lvl5pPr algn="l" rtl="0" eaLnBrk="1" fontAlgn="base" hangingPunct="1">
        <a:spcBef>
          <a:spcPct val="0"/>
        </a:spcBef>
        <a:spcAft>
          <a:spcPct val="0"/>
        </a:spcAft>
        <a:defRPr sz="2000" b="1">
          <a:solidFill>
            <a:schemeClr val="tx1"/>
          </a:solidFill>
          <a:latin typeface="Imago" pitchFamily="2" charset="0"/>
        </a:defRPr>
      </a:lvl5pPr>
      <a:lvl6pPr marL="342875" algn="l" rtl="0" eaLnBrk="1" fontAlgn="base" hangingPunct="1">
        <a:spcBef>
          <a:spcPct val="0"/>
        </a:spcBef>
        <a:spcAft>
          <a:spcPct val="0"/>
        </a:spcAft>
        <a:defRPr sz="2000" b="1">
          <a:solidFill>
            <a:schemeClr val="tx1"/>
          </a:solidFill>
          <a:latin typeface="Imago" pitchFamily="2" charset="0"/>
        </a:defRPr>
      </a:lvl6pPr>
      <a:lvl7pPr marL="685749" algn="l" rtl="0" eaLnBrk="1" fontAlgn="base" hangingPunct="1">
        <a:spcBef>
          <a:spcPct val="0"/>
        </a:spcBef>
        <a:spcAft>
          <a:spcPct val="0"/>
        </a:spcAft>
        <a:defRPr sz="2000" b="1">
          <a:solidFill>
            <a:schemeClr val="tx1"/>
          </a:solidFill>
          <a:latin typeface="Imago" pitchFamily="2" charset="0"/>
        </a:defRPr>
      </a:lvl7pPr>
      <a:lvl8pPr marL="1028624" algn="l" rtl="0" eaLnBrk="1" fontAlgn="base" hangingPunct="1">
        <a:spcBef>
          <a:spcPct val="0"/>
        </a:spcBef>
        <a:spcAft>
          <a:spcPct val="0"/>
        </a:spcAft>
        <a:defRPr sz="2000" b="1">
          <a:solidFill>
            <a:schemeClr val="tx1"/>
          </a:solidFill>
          <a:latin typeface="Imago" pitchFamily="2" charset="0"/>
        </a:defRPr>
      </a:lvl8pPr>
      <a:lvl9pPr marL="1371498" algn="l" rtl="0" eaLnBrk="1" fontAlgn="base" hangingPunct="1">
        <a:spcBef>
          <a:spcPct val="0"/>
        </a:spcBef>
        <a:spcAft>
          <a:spcPct val="0"/>
        </a:spcAft>
        <a:defRPr sz="2000" b="1">
          <a:solidFill>
            <a:schemeClr val="tx1"/>
          </a:solidFill>
          <a:latin typeface="Imago" pitchFamily="2" charset="0"/>
        </a:defRPr>
      </a:lvl9pPr>
    </p:titleStyle>
    <p:bodyStyle>
      <a:lvl1pPr marL="236917" indent="-236917" algn="l" rtl="0" eaLnBrk="1" fontAlgn="base" hangingPunct="1">
        <a:lnSpc>
          <a:spcPct val="100000"/>
        </a:lnSpc>
        <a:spcBef>
          <a:spcPts val="600"/>
        </a:spcBef>
        <a:spcAft>
          <a:spcPts val="0"/>
        </a:spcAft>
        <a:buClr>
          <a:schemeClr val="bg1"/>
        </a:buClr>
        <a:buSzPct val="100000"/>
        <a:buFont typeface="Wingdings" pitchFamily="2" charset="2"/>
        <a:buChar char="§"/>
        <a:tabLst/>
        <a:defRPr sz="1800">
          <a:solidFill>
            <a:schemeClr val="bg2"/>
          </a:solidFill>
          <a:latin typeface="+mn-lt"/>
          <a:ea typeface="+mn-ea"/>
          <a:cs typeface="+mn-cs"/>
        </a:defRPr>
      </a:lvl1pPr>
      <a:lvl2pPr marL="534552" indent="-298825" algn="l" rtl="0" eaLnBrk="1" fontAlgn="base" hangingPunct="1">
        <a:lnSpc>
          <a:spcPct val="100000"/>
        </a:lnSpc>
        <a:spcBef>
          <a:spcPts val="150"/>
        </a:spcBef>
        <a:spcAft>
          <a:spcPts val="0"/>
        </a:spcAft>
        <a:buClr>
          <a:schemeClr val="bg1"/>
        </a:buClr>
        <a:buFont typeface="System Font Regular"/>
        <a:buChar char="—"/>
        <a:tabLst/>
        <a:defRPr sz="1500">
          <a:solidFill>
            <a:schemeClr val="bg2"/>
          </a:solidFill>
          <a:latin typeface="+mn-lt"/>
        </a:defRPr>
      </a:lvl2pPr>
      <a:lvl3pPr marL="807184" indent="-272636"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3pPr>
      <a:lvl4pPr marL="1070291" indent="-263111"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4pPr>
      <a:lvl5pPr marL="1300064" indent="-229773"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5pPr>
      <a:lvl6pPr marL="1989386" indent="-214298" algn="l" rtl="0" eaLnBrk="1" fontAlgn="base" hangingPunct="1">
        <a:spcBef>
          <a:spcPct val="20000"/>
        </a:spcBef>
        <a:spcAft>
          <a:spcPct val="0"/>
        </a:spcAft>
        <a:buChar char="»"/>
        <a:defRPr sz="1500">
          <a:solidFill>
            <a:schemeClr val="tx1"/>
          </a:solidFill>
          <a:latin typeface="+mn-lt"/>
        </a:defRPr>
      </a:lvl6pPr>
      <a:lvl7pPr marL="2332261" indent="-214298" algn="l" rtl="0" eaLnBrk="1" fontAlgn="base" hangingPunct="1">
        <a:spcBef>
          <a:spcPct val="20000"/>
        </a:spcBef>
        <a:spcAft>
          <a:spcPct val="0"/>
        </a:spcAft>
        <a:buChar char="»"/>
        <a:defRPr sz="1500">
          <a:solidFill>
            <a:schemeClr val="tx1"/>
          </a:solidFill>
          <a:latin typeface="+mn-lt"/>
        </a:defRPr>
      </a:lvl7pPr>
      <a:lvl8pPr marL="2675134" indent="-214298" algn="l" rtl="0" eaLnBrk="1" fontAlgn="base" hangingPunct="1">
        <a:spcBef>
          <a:spcPct val="20000"/>
        </a:spcBef>
        <a:spcAft>
          <a:spcPct val="0"/>
        </a:spcAft>
        <a:buChar char="»"/>
        <a:defRPr sz="1500">
          <a:solidFill>
            <a:schemeClr val="tx1"/>
          </a:solidFill>
          <a:latin typeface="+mn-lt"/>
        </a:defRPr>
      </a:lvl8pPr>
      <a:lvl9pPr marL="3018010" indent="-214298" algn="l" rtl="0" eaLnBrk="1" fontAlgn="base" hangingPunct="1">
        <a:spcBef>
          <a:spcPct val="20000"/>
        </a:spcBef>
        <a:spcAft>
          <a:spcPct val="0"/>
        </a:spcAft>
        <a:buChar char="»"/>
        <a:defRPr sz="1500">
          <a:solidFill>
            <a:schemeClr val="tx1"/>
          </a:solidFill>
          <a:latin typeface="+mn-lt"/>
        </a:defRPr>
      </a:lvl9pPr>
    </p:bodyStyle>
    <p:otherStyle>
      <a:defPPr>
        <a:defRPr lang="pl-PL"/>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2160">
          <p15:clr>
            <a:srgbClr val="F26B43"/>
          </p15:clr>
        </p15:guide>
        <p15:guide id="20" pos="3840">
          <p15:clr>
            <a:srgbClr val="F26B43"/>
          </p15:clr>
        </p15:guide>
        <p15:guide id="21" pos="325">
          <p15:clr>
            <a:srgbClr val="F26B43"/>
          </p15:clr>
        </p15:guide>
        <p15:guide id="22" pos="2570">
          <p15:clr>
            <a:srgbClr val="F26B43"/>
          </p15:clr>
        </p15:guide>
        <p15:guide id="23" pos="5110">
          <p15:clr>
            <a:srgbClr val="F26B43"/>
          </p15:clr>
        </p15:guide>
        <p15:guide id="24" orient="horz" pos="4224">
          <p15:clr>
            <a:srgbClr val="F26B43"/>
          </p15:clr>
        </p15:guide>
        <p15:guide id="25" orient="horz" pos="3884">
          <p15:clr>
            <a:srgbClr val="F26B43"/>
          </p15:clr>
        </p15:guide>
        <p15:guide id="26" orient="horz" pos="1820">
          <p15:clr>
            <a:srgbClr val="F26B43"/>
          </p15:clr>
        </p15:guide>
        <p15:guide id="27" orient="horz" pos="550" userDrawn="1">
          <p15:clr>
            <a:srgbClr val="F26B43"/>
          </p15:clr>
        </p15:guide>
        <p15:guide id="28" pos="6720">
          <p15:clr>
            <a:srgbClr val="F26B43"/>
          </p15:clr>
        </p15:guide>
        <p15:guide id="29" pos="7355">
          <p15:clr>
            <a:srgbClr val="F26B43"/>
          </p15:clr>
        </p15:guide>
        <p15:guide id="30" orient="horz" pos="232" userDrawn="1">
          <p15:clr>
            <a:srgbClr val="F26B43"/>
          </p15:clr>
        </p15:guide>
        <p15:guide id="31" pos="3772">
          <p15:clr>
            <a:srgbClr val="F26B43"/>
          </p15:clr>
        </p15:guide>
        <p15:guide id="32" pos="3908">
          <p15:clr>
            <a:srgbClr val="F26B43"/>
          </p15:clr>
        </p15:guide>
        <p15:guide id="33" orient="horz" pos="9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5" name="shpPlaceholderTitle"/>
          <p:cNvSpPr>
            <a:spLocks noGrp="1" noChangeArrowheads="1"/>
          </p:cNvSpPr>
          <p:nvPr>
            <p:ph type="title"/>
          </p:nvPr>
        </p:nvSpPr>
        <p:spPr bwMode="auto">
          <a:xfrm>
            <a:off x="384176" y="296466"/>
            <a:ext cx="7195343"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Click to edit Master title style</a:t>
            </a:r>
          </a:p>
        </p:txBody>
      </p:sp>
      <p:sp>
        <p:nvSpPr>
          <p:cNvPr id="2038" name="shpPlaceholderMain"/>
          <p:cNvSpPr>
            <a:spLocks noGrp="1" noChangeArrowheads="1"/>
          </p:cNvSpPr>
          <p:nvPr>
            <p:ph type="body" idx="1"/>
          </p:nvPr>
        </p:nvSpPr>
        <p:spPr bwMode="auto">
          <a:xfrm>
            <a:off x="384176" y="1090613"/>
            <a:ext cx="8372872" cy="345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Graphic 11">
            <a:extLst>
              <a:ext uri="{FF2B5EF4-FFF2-40B4-BE49-F238E27FC236}">
                <a16:creationId xmlns:a16="http://schemas.microsoft.com/office/drawing/2014/main" id="{B3F9FAE3-5CB0-234C-9007-D8CE919D9FC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043759" y="291964"/>
            <a:ext cx="693303" cy="389983"/>
          </a:xfrm>
          <a:prstGeom prst="rect">
            <a:avLst/>
          </a:prstGeom>
        </p:spPr>
      </p:pic>
      <p:sp>
        <p:nvSpPr>
          <p:cNvPr id="2" name="Footer Placeholder 1">
            <a:extLst>
              <a:ext uri="{FF2B5EF4-FFF2-40B4-BE49-F238E27FC236}">
                <a16:creationId xmlns:a16="http://schemas.microsoft.com/office/drawing/2014/main" id="{FF75A09F-E3DB-4479-A30F-CD066FF47D8C}"/>
              </a:ext>
            </a:extLst>
          </p:cNvPr>
          <p:cNvSpPr>
            <a:spLocks noGrp="1"/>
          </p:cNvSpPr>
          <p:nvPr>
            <p:ph type="ftr" sz="quarter" idx="3"/>
          </p:nvPr>
        </p:nvSpPr>
        <p:spPr>
          <a:xfrm>
            <a:off x="817685" y="4767263"/>
            <a:ext cx="5090196" cy="273844"/>
          </a:xfrm>
          <a:prstGeom prst="rect">
            <a:avLst/>
          </a:prstGeom>
        </p:spPr>
        <p:txBody>
          <a:bodyPr vert="horz" lIns="0" tIns="0" rIns="0" bIns="0" rtlCol="0" anchor="b"/>
          <a:lstStyle>
            <a:lvl1pPr algn="l">
              <a:defRPr sz="900">
                <a:solidFill>
                  <a:schemeClr val="bg2">
                    <a:lumMod val="50000"/>
                    <a:lumOff val="50000"/>
                  </a:schemeClr>
                </a:solidFill>
              </a:defRPr>
            </a:lvl1pPr>
          </a:lstStyle>
          <a:p>
            <a:pPr defTabSz="342895"/>
            <a:endParaRPr lang="en-GB">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9B4FBE52-DE05-4DF0-9D2F-A1F224EB56BD}"/>
              </a:ext>
            </a:extLst>
          </p:cNvPr>
          <p:cNvSpPr>
            <a:spLocks noGrp="1"/>
          </p:cNvSpPr>
          <p:nvPr>
            <p:ph type="sldNum" sz="quarter" idx="4"/>
          </p:nvPr>
        </p:nvSpPr>
        <p:spPr>
          <a:xfrm>
            <a:off x="384177" y="4767263"/>
            <a:ext cx="308768" cy="273844"/>
          </a:xfrm>
          <a:prstGeom prst="rect">
            <a:avLst/>
          </a:prstGeom>
        </p:spPr>
        <p:txBody>
          <a:bodyPr vert="horz" lIns="0" tIns="0" rIns="0" bIns="0" rtlCol="0" anchor="b"/>
          <a:lstStyle>
            <a:lvl1pPr algn="l">
              <a:defRPr sz="900">
                <a:solidFill>
                  <a:schemeClr val="bg2">
                    <a:lumMod val="50000"/>
                    <a:lumOff val="50000"/>
                  </a:schemeClr>
                </a:solidFill>
              </a:defRPr>
            </a:lvl1pPr>
          </a:lstStyle>
          <a:p>
            <a:pPr defTabSz="342895"/>
            <a:fld id="{88C61F2C-8933-4CD4-9964-41F3D68B3E02}" type="slidenum">
              <a:rPr lang="en-GB" smtClean="0">
                <a:solidFill>
                  <a:srgbClr val="000000">
                    <a:lumMod val="50000"/>
                    <a:lumOff val="50000"/>
                  </a:srgbClr>
                </a:solidFill>
              </a:rPr>
              <a:pPr defTabSz="342895"/>
              <a:t>‹#›</a:t>
            </a:fld>
            <a:endParaRPr lang="en-GB">
              <a:solidFill>
                <a:srgbClr val="000000">
                  <a:lumMod val="50000"/>
                  <a:lumOff val="50000"/>
                </a:srgbClr>
              </a:solidFill>
            </a:endParaRPr>
          </a:p>
        </p:txBody>
      </p:sp>
    </p:spTree>
    <p:extLst>
      <p:ext uri="{BB962C8B-B14F-4D97-AF65-F5344CB8AC3E}">
        <p14:creationId xmlns:p14="http://schemas.microsoft.com/office/powerpoint/2010/main" val="1657783576"/>
      </p:ext>
    </p:extLst>
  </p:cSld>
  <p:clrMap bg1="dk2" tx1="lt1" bg2="dk1" tx2="lt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 id="2147485549" r:id="rId12"/>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000" b="1">
          <a:solidFill>
            <a:schemeClr val="tx1"/>
          </a:solidFill>
          <a:latin typeface="Imago" pitchFamily="2" charset="0"/>
        </a:defRPr>
      </a:lvl2pPr>
      <a:lvl3pPr algn="l" rtl="0" eaLnBrk="1" fontAlgn="base" hangingPunct="1">
        <a:spcBef>
          <a:spcPct val="0"/>
        </a:spcBef>
        <a:spcAft>
          <a:spcPct val="0"/>
        </a:spcAft>
        <a:defRPr sz="2000" b="1">
          <a:solidFill>
            <a:schemeClr val="tx1"/>
          </a:solidFill>
          <a:latin typeface="Imago" pitchFamily="2" charset="0"/>
        </a:defRPr>
      </a:lvl3pPr>
      <a:lvl4pPr algn="l" rtl="0" eaLnBrk="1" fontAlgn="base" hangingPunct="1">
        <a:spcBef>
          <a:spcPct val="0"/>
        </a:spcBef>
        <a:spcAft>
          <a:spcPct val="0"/>
        </a:spcAft>
        <a:defRPr sz="2000" b="1">
          <a:solidFill>
            <a:schemeClr val="tx1"/>
          </a:solidFill>
          <a:latin typeface="Imago" pitchFamily="2" charset="0"/>
        </a:defRPr>
      </a:lvl4pPr>
      <a:lvl5pPr algn="l" rtl="0" eaLnBrk="1" fontAlgn="base" hangingPunct="1">
        <a:spcBef>
          <a:spcPct val="0"/>
        </a:spcBef>
        <a:spcAft>
          <a:spcPct val="0"/>
        </a:spcAft>
        <a:defRPr sz="2000" b="1">
          <a:solidFill>
            <a:schemeClr val="tx1"/>
          </a:solidFill>
          <a:latin typeface="Imago" pitchFamily="2" charset="0"/>
        </a:defRPr>
      </a:lvl5pPr>
      <a:lvl6pPr marL="342900" algn="l" rtl="0" eaLnBrk="1" fontAlgn="base" hangingPunct="1">
        <a:spcBef>
          <a:spcPct val="0"/>
        </a:spcBef>
        <a:spcAft>
          <a:spcPct val="0"/>
        </a:spcAft>
        <a:defRPr sz="2000" b="1">
          <a:solidFill>
            <a:schemeClr val="tx1"/>
          </a:solidFill>
          <a:latin typeface="Imago" pitchFamily="2" charset="0"/>
        </a:defRPr>
      </a:lvl6pPr>
      <a:lvl7pPr marL="685800" algn="l" rtl="0" eaLnBrk="1" fontAlgn="base" hangingPunct="1">
        <a:spcBef>
          <a:spcPct val="0"/>
        </a:spcBef>
        <a:spcAft>
          <a:spcPct val="0"/>
        </a:spcAft>
        <a:defRPr sz="2000" b="1">
          <a:solidFill>
            <a:schemeClr val="tx1"/>
          </a:solidFill>
          <a:latin typeface="Imago" pitchFamily="2" charset="0"/>
        </a:defRPr>
      </a:lvl7pPr>
      <a:lvl8pPr marL="1028700" algn="l" rtl="0" eaLnBrk="1" fontAlgn="base" hangingPunct="1">
        <a:spcBef>
          <a:spcPct val="0"/>
        </a:spcBef>
        <a:spcAft>
          <a:spcPct val="0"/>
        </a:spcAft>
        <a:defRPr sz="2000" b="1">
          <a:solidFill>
            <a:schemeClr val="tx1"/>
          </a:solidFill>
          <a:latin typeface="Imago" pitchFamily="2" charset="0"/>
        </a:defRPr>
      </a:lvl8pPr>
      <a:lvl9pPr marL="1371600" algn="l" rtl="0" eaLnBrk="1" fontAlgn="base" hangingPunct="1">
        <a:spcBef>
          <a:spcPct val="0"/>
        </a:spcBef>
        <a:spcAft>
          <a:spcPct val="0"/>
        </a:spcAft>
        <a:defRPr sz="2000" b="1">
          <a:solidFill>
            <a:schemeClr val="tx1"/>
          </a:solidFill>
          <a:latin typeface="Imago" pitchFamily="2" charset="0"/>
        </a:defRPr>
      </a:lvl9pPr>
    </p:titleStyle>
    <p:bodyStyle>
      <a:lvl1pPr marL="236935" indent="-236935" algn="l" rtl="0" eaLnBrk="1" fontAlgn="base" hangingPunct="1">
        <a:lnSpc>
          <a:spcPct val="100000"/>
        </a:lnSpc>
        <a:spcBef>
          <a:spcPts val="600"/>
        </a:spcBef>
        <a:spcAft>
          <a:spcPts val="0"/>
        </a:spcAft>
        <a:buClr>
          <a:schemeClr val="bg1"/>
        </a:buClr>
        <a:buSzPct val="100000"/>
        <a:buFont typeface="Wingdings" pitchFamily="2" charset="2"/>
        <a:buChar char="§"/>
        <a:tabLst/>
        <a:defRPr sz="1800">
          <a:solidFill>
            <a:schemeClr val="bg2"/>
          </a:solidFill>
          <a:latin typeface="+mn-lt"/>
          <a:ea typeface="+mn-ea"/>
          <a:cs typeface="+mn-cs"/>
        </a:defRPr>
      </a:lvl1pPr>
      <a:lvl2pPr marL="534591" indent="-298847" algn="l" rtl="0" eaLnBrk="1" fontAlgn="base" hangingPunct="1">
        <a:lnSpc>
          <a:spcPct val="100000"/>
        </a:lnSpc>
        <a:spcBef>
          <a:spcPts val="150"/>
        </a:spcBef>
        <a:spcAft>
          <a:spcPts val="0"/>
        </a:spcAft>
        <a:buClr>
          <a:schemeClr val="bg1"/>
        </a:buClr>
        <a:buFont typeface="System Font Regular"/>
        <a:buChar char="—"/>
        <a:tabLst/>
        <a:defRPr sz="1500">
          <a:solidFill>
            <a:schemeClr val="bg2"/>
          </a:solidFill>
          <a:latin typeface="+mn-lt"/>
        </a:defRPr>
      </a:lvl2pPr>
      <a:lvl3pPr marL="807244" indent="-272654"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3pPr>
      <a:lvl4pPr marL="1070372" indent="-263129"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4pPr>
      <a:lvl5pPr marL="1300163" indent="-229791" algn="l" rtl="0" eaLnBrk="1" fontAlgn="base" hangingPunct="1">
        <a:lnSpc>
          <a:spcPct val="100000"/>
        </a:lnSpc>
        <a:spcBef>
          <a:spcPts val="150"/>
        </a:spcBef>
        <a:spcAft>
          <a:spcPts val="0"/>
        </a:spcAft>
        <a:buClr>
          <a:schemeClr val="bg1"/>
        </a:buClr>
        <a:buFont typeface="System Font Regular"/>
        <a:buChar char="—"/>
        <a:tabLst/>
        <a:defRPr sz="1400">
          <a:solidFill>
            <a:schemeClr val="bg2"/>
          </a:solidFill>
          <a:latin typeface="+mn-lt"/>
        </a:defRPr>
      </a:lvl5pPr>
      <a:lvl6pPr marL="1989535" indent="-214313" algn="l" rtl="0" eaLnBrk="1" fontAlgn="base" hangingPunct="1">
        <a:spcBef>
          <a:spcPct val="20000"/>
        </a:spcBef>
        <a:spcAft>
          <a:spcPct val="0"/>
        </a:spcAft>
        <a:buChar char="»"/>
        <a:defRPr sz="1500">
          <a:solidFill>
            <a:schemeClr val="tx1"/>
          </a:solidFill>
          <a:latin typeface="+mn-lt"/>
        </a:defRPr>
      </a:lvl6pPr>
      <a:lvl7pPr marL="2332435" indent="-214313" algn="l" rtl="0" eaLnBrk="1" fontAlgn="base" hangingPunct="1">
        <a:spcBef>
          <a:spcPct val="20000"/>
        </a:spcBef>
        <a:spcAft>
          <a:spcPct val="0"/>
        </a:spcAft>
        <a:buChar char="»"/>
        <a:defRPr sz="1500">
          <a:solidFill>
            <a:schemeClr val="tx1"/>
          </a:solidFill>
          <a:latin typeface="+mn-lt"/>
        </a:defRPr>
      </a:lvl7pPr>
      <a:lvl8pPr marL="2675335" indent="-214313" algn="l" rtl="0" eaLnBrk="1" fontAlgn="base" hangingPunct="1">
        <a:spcBef>
          <a:spcPct val="20000"/>
        </a:spcBef>
        <a:spcAft>
          <a:spcPct val="0"/>
        </a:spcAft>
        <a:buChar char="»"/>
        <a:defRPr sz="1500">
          <a:solidFill>
            <a:schemeClr val="tx1"/>
          </a:solidFill>
          <a:latin typeface="+mn-lt"/>
        </a:defRPr>
      </a:lvl8pPr>
      <a:lvl9pPr marL="3018235" indent="-214313" algn="l" rtl="0" eaLnBrk="1" fontAlgn="base" hangingPunct="1">
        <a:spcBef>
          <a:spcPct val="20000"/>
        </a:spcBef>
        <a:spcAft>
          <a:spcPct val="0"/>
        </a:spcAft>
        <a:buChar char="»"/>
        <a:defRPr sz="1500">
          <a:solidFill>
            <a:schemeClr val="tx1"/>
          </a:solidFill>
          <a:latin typeface="+mn-lt"/>
        </a:defRPr>
      </a:lvl9pPr>
    </p:bodyStyle>
    <p:otherStyle>
      <a:defPPr>
        <a:defRPr lang="pl-P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2160">
          <p15:clr>
            <a:srgbClr val="F26B43"/>
          </p15:clr>
        </p15:guide>
        <p15:guide id="20" pos="3840">
          <p15:clr>
            <a:srgbClr val="F26B43"/>
          </p15:clr>
        </p15:guide>
        <p15:guide id="21" pos="325">
          <p15:clr>
            <a:srgbClr val="F26B43"/>
          </p15:clr>
        </p15:guide>
        <p15:guide id="22" pos="2570">
          <p15:clr>
            <a:srgbClr val="F26B43"/>
          </p15:clr>
        </p15:guide>
        <p15:guide id="23" pos="5110">
          <p15:clr>
            <a:srgbClr val="F26B43"/>
          </p15:clr>
        </p15:guide>
        <p15:guide id="24" orient="horz" pos="4224">
          <p15:clr>
            <a:srgbClr val="F26B43"/>
          </p15:clr>
        </p15:guide>
        <p15:guide id="25" orient="horz" pos="3884">
          <p15:clr>
            <a:srgbClr val="F26B43"/>
          </p15:clr>
        </p15:guide>
        <p15:guide id="26" orient="horz" pos="1820">
          <p15:clr>
            <a:srgbClr val="F26B43"/>
          </p15:clr>
        </p15:guide>
        <p15:guide id="27" orient="horz" pos="550" userDrawn="1">
          <p15:clr>
            <a:srgbClr val="F26B43"/>
          </p15:clr>
        </p15:guide>
        <p15:guide id="28" pos="6720">
          <p15:clr>
            <a:srgbClr val="F26B43"/>
          </p15:clr>
        </p15:guide>
        <p15:guide id="29" pos="7355">
          <p15:clr>
            <a:srgbClr val="F26B43"/>
          </p15:clr>
        </p15:guide>
        <p15:guide id="30" orient="horz" pos="232" userDrawn="1">
          <p15:clr>
            <a:srgbClr val="F26B43"/>
          </p15:clr>
        </p15:guide>
        <p15:guide id="31" pos="3772">
          <p15:clr>
            <a:srgbClr val="F26B43"/>
          </p15:clr>
        </p15:guide>
        <p15:guide id="32" pos="3908">
          <p15:clr>
            <a:srgbClr val="F26B43"/>
          </p15:clr>
        </p15:guide>
        <p15:guide id="33" orient="horz" pos="9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118.xml"/><Relationship Id="rId5" Type="http://schemas.openxmlformats.org/officeDocument/2006/relationships/image" Target="../media/image99.png"/><Relationship Id="rId4" Type="http://schemas.openxmlformats.org/officeDocument/2006/relationships/image" Target="../media/image9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16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16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5.xml"/></Relationships>
</file>

<file path=ppt/slides/_rels/slide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5.xml"/></Relationships>
</file>

<file path=ppt/slides/_rels/slide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8.xml"/><Relationship Id="rId1" Type="http://schemas.openxmlformats.org/officeDocument/2006/relationships/slideLayout" Target="../slideLayouts/slideLayout155.xml"/><Relationship Id="rId4" Type="http://schemas.openxmlformats.org/officeDocument/2006/relationships/image" Target="../media/image109.jpe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195.xml"/><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0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gif"/><Relationship Id="rId9" Type="http://schemas.openxmlformats.org/officeDocument/2006/relationships/image" Target="../media/image60.png"/></Relationships>
</file>

<file path=ppt/slides/_rels/slide3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3.xml"/><Relationship Id="rId1" Type="http://schemas.openxmlformats.org/officeDocument/2006/relationships/slideLayout" Target="../slideLayouts/slideLayout105.xml"/><Relationship Id="rId4" Type="http://schemas.openxmlformats.org/officeDocument/2006/relationships/image" Target="../media/image116.png"/></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4.xml"/><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5.xml"/><Relationship Id="rId1" Type="http://schemas.openxmlformats.org/officeDocument/2006/relationships/slideLayout" Target="../slideLayouts/slideLayout105.xml"/></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https://www.ascopost/" TargetMode="External"/><Relationship Id="rId1" Type="http://schemas.openxmlformats.org/officeDocument/2006/relationships/slideLayout" Target="../slideLayouts/slideLayout105.xml"/></Relationships>
</file>

<file path=ppt/slides/_rels/slide3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0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gif"/><Relationship Id="rId9"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7.xml"/><Relationship Id="rId1" Type="http://schemas.openxmlformats.org/officeDocument/2006/relationships/slideLayout" Target="../slideLayouts/slideLayout175.xml"/><Relationship Id="rId4" Type="http://schemas.openxmlformats.org/officeDocument/2006/relationships/image" Target="../media/image119.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05.xml"/><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21" Type="http://schemas.openxmlformats.org/officeDocument/2006/relationships/image" Target="../media/image79.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2.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11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s>
</file>

<file path=ppt/slides/_rels/slide4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105.xml"/><Relationship Id="rId6" Type="http://schemas.openxmlformats.org/officeDocument/2006/relationships/image" Target="../media/image127.jpeg"/><Relationship Id="rId5" Type="http://schemas.openxmlformats.org/officeDocument/2006/relationships/image" Target="../media/image126.png"/><Relationship Id="rId4" Type="http://schemas.openxmlformats.org/officeDocument/2006/relationships/image" Target="../media/image125.jpe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6 - Ορθογώνιο"/>
          <p:cNvSpPr>
            <a:spLocks noChangeArrowheads="1"/>
          </p:cNvSpPr>
          <p:nvPr/>
        </p:nvSpPr>
        <p:spPr bwMode="auto">
          <a:xfrm>
            <a:off x="2810216" y="4429159"/>
            <a:ext cx="3475471" cy="369316"/>
          </a:xfrm>
          <a:prstGeom prst="rect">
            <a:avLst/>
          </a:prstGeom>
          <a:noFill/>
          <a:ln w="9525">
            <a:noFill/>
            <a:miter lim="800000"/>
            <a:headEnd/>
            <a:tailEnd/>
          </a:ln>
        </p:spPr>
        <p:txBody>
          <a:bodyPr wrap="none" lIns="91424" tIns="45712" rIns="91424" bIns="45712">
            <a:spAutoFit/>
          </a:bodyPr>
          <a:lstStyle/>
          <a:p>
            <a:pPr algn="ctr"/>
            <a:r>
              <a:rPr lang="el-GR" altLang="en-US" b="1" dirty="0">
                <a:solidFill>
                  <a:schemeClr val="bg2">
                    <a:lumMod val="25000"/>
                  </a:schemeClr>
                </a:solidFill>
              </a:rPr>
              <a:t>Μάριος Μπακογεώργος</a:t>
            </a:r>
            <a:r>
              <a:rPr lang="en-US" altLang="en-US" b="1" dirty="0">
                <a:solidFill>
                  <a:schemeClr val="bg2">
                    <a:lumMod val="25000"/>
                  </a:schemeClr>
                </a:solidFill>
              </a:rPr>
              <a:t>, MD, MSc</a:t>
            </a:r>
          </a:p>
        </p:txBody>
      </p:sp>
      <p:sp>
        <p:nvSpPr>
          <p:cNvPr id="7" name="9 - Ορθογώνιο"/>
          <p:cNvSpPr>
            <a:spLocks noChangeArrowheads="1"/>
          </p:cNvSpPr>
          <p:nvPr/>
        </p:nvSpPr>
        <p:spPr bwMode="auto">
          <a:xfrm>
            <a:off x="701979" y="2902413"/>
            <a:ext cx="7924800" cy="523204"/>
          </a:xfrm>
          <a:prstGeom prst="rect">
            <a:avLst/>
          </a:prstGeom>
          <a:noFill/>
          <a:ln w="9525">
            <a:noFill/>
            <a:miter lim="800000"/>
            <a:headEnd/>
            <a:tailEnd/>
          </a:ln>
        </p:spPr>
        <p:txBody>
          <a:bodyPr lIns="91424" tIns="45712" rIns="91424" bIns="45712">
            <a:spAutoFit/>
          </a:bodyPr>
          <a:lstStyle/>
          <a:p>
            <a:pPr algn="ctr"/>
            <a:r>
              <a:rPr lang="el-GR" sz="2800" b="1" dirty="0">
                <a:solidFill>
                  <a:schemeClr val="bg2">
                    <a:lumMod val="25000"/>
                  </a:schemeClr>
                </a:solidFill>
              </a:rPr>
              <a:t>Μοριακή Ταυτοποίηση του Καρκίνου</a:t>
            </a:r>
          </a:p>
        </p:txBody>
      </p:sp>
      <p:pic>
        <p:nvPicPr>
          <p:cNvPr id="2" name="Picture 2">
            <a:extLst>
              <a:ext uri="{FF2B5EF4-FFF2-40B4-BE49-F238E27FC236}">
                <a16:creationId xmlns:a16="http://schemas.microsoft.com/office/drawing/2014/main" id="{1B149740-9769-E95C-D829-60C651A50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7" y="275762"/>
            <a:ext cx="4567799" cy="21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pic>
        <p:nvPicPr>
          <p:cNvPr id="1028" name="Picture 4" descr="The Cancer Genome Atlas Medical diagnosis Molecular diagnostics Genomics,  DNA, angle, text, laboratory png | PNGWing">
            <a:extLst>
              <a:ext uri="{FF2B5EF4-FFF2-40B4-BE49-F238E27FC236}">
                <a16:creationId xmlns:a16="http://schemas.microsoft.com/office/drawing/2014/main" id="{770D7D4B-4B2D-A704-1F4E-265E58BB1B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084" y="409343"/>
            <a:ext cx="3515695" cy="191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8341" y="523998"/>
            <a:ext cx="8755667" cy="369332"/>
          </a:xfrm>
        </p:spPr>
        <p:txBody>
          <a:bodyPr/>
          <a:lstStyle/>
          <a:p>
            <a:r>
              <a:rPr lang="en-US" sz="2400" dirty="0"/>
              <a:t>Understanding the different types of genomic alterations</a:t>
            </a:r>
            <a:endParaRPr lang="en-US" sz="2400" i="1" dirty="0">
              <a:latin typeface="Minion" panose="02000000000000000000" pitchFamily="2" charset="0"/>
            </a:endParaRPr>
          </a:p>
        </p:txBody>
      </p:sp>
      <p:sp>
        <p:nvSpPr>
          <p:cNvPr id="12" name="Content Placeholder 11"/>
          <p:cNvSpPr>
            <a:spLocks noGrp="1"/>
          </p:cNvSpPr>
          <p:nvPr>
            <p:ph idx="1"/>
          </p:nvPr>
        </p:nvSpPr>
        <p:spPr>
          <a:xfrm>
            <a:off x="5072184" y="1421936"/>
            <a:ext cx="3420000" cy="1485384"/>
          </a:xfrm>
          <a:solidFill>
            <a:srgbClr val="3EBBC1"/>
          </a:solidFill>
          <a:ln w="19050">
            <a:solidFill>
              <a:srgbClr val="3EBBC1"/>
            </a:solidFill>
          </a:ln>
        </p:spPr>
        <p:txBody>
          <a:bodyPr anchor="ctr" anchorCtr="0"/>
          <a:lstStyle/>
          <a:p>
            <a:pPr indent="0">
              <a:spcBef>
                <a:spcPct val="50000"/>
              </a:spcBef>
              <a:buClr>
                <a:schemeClr val="bg1"/>
              </a:buClr>
              <a:buNone/>
            </a:pPr>
            <a:r>
              <a:rPr lang="en-GB" altLang="en-US" sz="1400" b="1" kern="1200" dirty="0">
                <a:solidFill>
                  <a:schemeClr val="bg1"/>
                </a:solidFill>
                <a:latin typeface="Imago" panose="020B0500060000020004" pitchFamily="34" charset="0"/>
                <a:ea typeface="MS PGothic" pitchFamily="34" charset="-128"/>
              </a:rPr>
              <a:t>The tumour cell genome typically consists of:</a:t>
            </a:r>
          </a:p>
          <a:p>
            <a:pPr lvl="1">
              <a:spcBef>
                <a:spcPts val="600"/>
              </a:spcBef>
              <a:buClr>
                <a:schemeClr val="bg1"/>
              </a:buClr>
            </a:pPr>
            <a:r>
              <a:rPr lang="en-GB" altLang="en-US" sz="1400" kern="1200" dirty="0">
                <a:solidFill>
                  <a:schemeClr val="bg1"/>
                </a:solidFill>
                <a:latin typeface="Imago" panose="020B0500060000020004" pitchFamily="34" charset="0"/>
                <a:ea typeface="MS PGothic" pitchFamily="34" charset="-128"/>
              </a:rPr>
              <a:t>10,000s of </a:t>
            </a:r>
            <a:r>
              <a:rPr lang="en-GB" altLang="en-US" sz="1400" b="1" kern="1200" dirty="0">
                <a:solidFill>
                  <a:schemeClr val="bg1"/>
                </a:solidFill>
                <a:latin typeface="Imago" panose="020B0500060000020004" pitchFamily="34" charset="0"/>
                <a:ea typeface="MS PGothic" pitchFamily="34" charset="-128"/>
              </a:rPr>
              <a:t>passenger </a:t>
            </a:r>
            <a:r>
              <a:rPr lang="en-GB" altLang="en-US" sz="1400" kern="1200" dirty="0">
                <a:solidFill>
                  <a:schemeClr val="bg1"/>
                </a:solidFill>
                <a:latin typeface="Imago" panose="020B0500060000020004" pitchFamily="34" charset="0"/>
                <a:ea typeface="MS PGothic" pitchFamily="34" charset="-128"/>
              </a:rPr>
              <a:t>alterations</a:t>
            </a:r>
            <a:r>
              <a:rPr lang="en-GB" altLang="en-US" sz="1400" kern="1200" baseline="30000" dirty="0">
                <a:solidFill>
                  <a:schemeClr val="bg1"/>
                </a:solidFill>
                <a:latin typeface="Imago" panose="020B0500060000020004" pitchFamily="34" charset="0"/>
                <a:ea typeface="MS PGothic" pitchFamily="34" charset="-128"/>
              </a:rPr>
              <a:t>2 </a:t>
            </a:r>
          </a:p>
          <a:p>
            <a:pPr lvl="1">
              <a:spcBef>
                <a:spcPts val="600"/>
              </a:spcBef>
              <a:buClr>
                <a:schemeClr val="bg1"/>
              </a:buClr>
            </a:pPr>
            <a:r>
              <a:rPr lang="en-GB" altLang="en-US" sz="1400" kern="1200" dirty="0">
                <a:solidFill>
                  <a:schemeClr val="bg1"/>
                </a:solidFill>
                <a:latin typeface="Imago" panose="020B0500060000020004" pitchFamily="34" charset="0"/>
                <a:ea typeface="MS PGothic" pitchFamily="34" charset="-128"/>
              </a:rPr>
              <a:t>5-10 </a:t>
            </a:r>
            <a:r>
              <a:rPr lang="en-GB" altLang="en-US" sz="1400" b="1" kern="1200" dirty="0">
                <a:solidFill>
                  <a:schemeClr val="bg1"/>
                </a:solidFill>
                <a:latin typeface="Imago" panose="020B0500060000020004" pitchFamily="34" charset="0"/>
                <a:ea typeface="MS PGothic" pitchFamily="34" charset="-128"/>
              </a:rPr>
              <a:t>biologically relevant </a:t>
            </a:r>
            <a:r>
              <a:rPr lang="en-GB" altLang="en-US" sz="1400" kern="1200" dirty="0">
                <a:solidFill>
                  <a:schemeClr val="bg1"/>
                </a:solidFill>
                <a:latin typeface="Imago" panose="020B0500060000020004" pitchFamily="34" charset="0"/>
                <a:ea typeface="MS PGothic" pitchFamily="34" charset="-128"/>
              </a:rPr>
              <a:t>alterations</a:t>
            </a:r>
            <a:r>
              <a:rPr lang="en-GB" altLang="en-US" sz="1400" kern="1200" baseline="30000" dirty="0">
                <a:solidFill>
                  <a:schemeClr val="bg1"/>
                </a:solidFill>
                <a:latin typeface="Imago" panose="020B0500060000020004" pitchFamily="34" charset="0"/>
                <a:ea typeface="MS PGothic" pitchFamily="34" charset="-128"/>
              </a:rPr>
              <a:t>2</a:t>
            </a:r>
          </a:p>
          <a:p>
            <a:pPr lvl="1">
              <a:spcBef>
                <a:spcPts val="600"/>
              </a:spcBef>
              <a:buClr>
                <a:schemeClr val="bg1"/>
              </a:buClr>
            </a:pPr>
            <a:r>
              <a:rPr lang="en-GB" altLang="en-US" sz="1400" kern="1200" dirty="0">
                <a:solidFill>
                  <a:schemeClr val="bg1"/>
                </a:solidFill>
                <a:latin typeface="Imago" panose="020B0500060000020004" pitchFamily="34" charset="0"/>
                <a:ea typeface="MS PGothic" pitchFamily="34" charset="-128"/>
              </a:rPr>
              <a:t>1-2 ‘</a:t>
            </a:r>
            <a:r>
              <a:rPr lang="en-GB" altLang="en-US" sz="1400" b="1" kern="1200" dirty="0">
                <a:solidFill>
                  <a:schemeClr val="bg1"/>
                </a:solidFill>
                <a:latin typeface="Imago" panose="020B0500060000020004" pitchFamily="34" charset="0"/>
                <a:ea typeface="MS PGothic" pitchFamily="34" charset="-128"/>
              </a:rPr>
              <a:t>actionable</a:t>
            </a:r>
            <a:r>
              <a:rPr lang="en-GB" altLang="en-US" sz="1400" kern="1200" dirty="0">
                <a:solidFill>
                  <a:schemeClr val="bg1"/>
                </a:solidFill>
                <a:latin typeface="Imago" panose="020B0500060000020004" pitchFamily="34" charset="0"/>
                <a:ea typeface="MS PGothic" pitchFamily="34" charset="-128"/>
              </a:rPr>
              <a:t>’ alterations</a:t>
            </a:r>
            <a:r>
              <a:rPr lang="en-GB" altLang="en-US" sz="1400" kern="1200" baseline="30000" dirty="0">
                <a:solidFill>
                  <a:schemeClr val="bg1"/>
                </a:solidFill>
                <a:latin typeface="Imago" panose="020B0500060000020004" pitchFamily="34" charset="0"/>
                <a:ea typeface="MS PGothic" pitchFamily="34" charset="-128"/>
              </a:rPr>
              <a:t>2</a:t>
            </a:r>
          </a:p>
        </p:txBody>
      </p:sp>
      <p:sp>
        <p:nvSpPr>
          <p:cNvPr id="6" name="Rectangle 5"/>
          <p:cNvSpPr/>
          <p:nvPr/>
        </p:nvSpPr>
        <p:spPr>
          <a:xfrm>
            <a:off x="666494" y="4590657"/>
            <a:ext cx="3843594" cy="415482"/>
          </a:xfrm>
          <a:prstGeom prst="rect">
            <a:avLst/>
          </a:prstGeom>
        </p:spPr>
        <p:txBody>
          <a:bodyPr wrap="square" lIns="91424" tIns="45712" rIns="91424" bIns="45712">
            <a:spAutoFit/>
          </a:bodyPr>
          <a:lstStyle/>
          <a:p>
            <a:pPr defTabSz="914220"/>
            <a:r>
              <a:rPr lang="en-GB" sz="700" dirty="0">
                <a:solidFill>
                  <a:srgbClr val="FFFFFF">
                    <a:lumMod val="50000"/>
                  </a:srgbClr>
                </a:solidFill>
              </a:rPr>
              <a:t>1. Stratton, M.R., et al. (2009) </a:t>
            </a:r>
            <a:r>
              <a:rPr lang="en-GB" sz="700" i="1" dirty="0">
                <a:solidFill>
                  <a:srgbClr val="FFFFFF">
                    <a:lumMod val="50000"/>
                  </a:srgbClr>
                </a:solidFill>
              </a:rPr>
              <a:t>Nature</a:t>
            </a:r>
            <a:r>
              <a:rPr lang="en-GB" sz="700" dirty="0">
                <a:solidFill>
                  <a:srgbClr val="FFFFFF">
                    <a:lumMod val="50000"/>
                  </a:srgbClr>
                </a:solidFill>
              </a:rPr>
              <a:t> 458:719-24; </a:t>
            </a:r>
          </a:p>
          <a:p>
            <a:pPr defTabSz="914220"/>
            <a:r>
              <a:rPr lang="en-GB" sz="700" dirty="0">
                <a:solidFill>
                  <a:srgbClr val="FFFFFF">
                    <a:lumMod val="50000"/>
                  </a:srgbClr>
                </a:solidFill>
              </a:rPr>
              <a:t>2. Stratton, M.R. (2013) </a:t>
            </a:r>
            <a:r>
              <a:rPr lang="en-GB" sz="700" i="1" dirty="0">
                <a:solidFill>
                  <a:srgbClr val="FFFFFF">
                    <a:lumMod val="50000"/>
                  </a:srgbClr>
                </a:solidFill>
              </a:rPr>
              <a:t>EMBO</a:t>
            </a:r>
            <a:r>
              <a:rPr lang="en-GB" sz="700" dirty="0">
                <a:solidFill>
                  <a:srgbClr val="FFFFFF">
                    <a:lumMod val="50000"/>
                  </a:srgbClr>
                </a:solidFill>
              </a:rPr>
              <a:t> </a:t>
            </a:r>
            <a:r>
              <a:rPr lang="en-GB" sz="700" i="1" dirty="0" err="1">
                <a:solidFill>
                  <a:srgbClr val="FFFFFF">
                    <a:lumMod val="50000"/>
                  </a:srgbClr>
                </a:solidFill>
              </a:rPr>
              <a:t>Mol</a:t>
            </a:r>
            <a:r>
              <a:rPr lang="en-GB" sz="700" i="1" dirty="0">
                <a:solidFill>
                  <a:srgbClr val="FFFFFF">
                    <a:lumMod val="50000"/>
                  </a:srgbClr>
                </a:solidFill>
              </a:rPr>
              <a:t> Med. </a:t>
            </a:r>
            <a:r>
              <a:rPr lang="en-GB" sz="700" dirty="0">
                <a:solidFill>
                  <a:srgbClr val="FFFFFF">
                    <a:lumMod val="50000"/>
                  </a:srgbClr>
                </a:solidFill>
              </a:rPr>
              <a:t>5(2):169-72;</a:t>
            </a:r>
          </a:p>
          <a:p>
            <a:pPr defTabSz="914220"/>
            <a:r>
              <a:rPr lang="en-GB" sz="700" dirty="0">
                <a:solidFill>
                  <a:srgbClr val="FFFFFF">
                    <a:lumMod val="50000"/>
                  </a:srgbClr>
                </a:solidFill>
              </a:rPr>
              <a:t>3. </a:t>
            </a:r>
            <a:r>
              <a:rPr lang="en-GB" sz="700" dirty="0" err="1">
                <a:solidFill>
                  <a:srgbClr val="FFFFFF">
                    <a:lumMod val="50000"/>
                  </a:srgbClr>
                </a:solidFill>
              </a:rPr>
              <a:t>Dancey</a:t>
            </a:r>
            <a:r>
              <a:rPr lang="en-GB" sz="700" dirty="0">
                <a:solidFill>
                  <a:srgbClr val="FFFFFF">
                    <a:lumMod val="50000"/>
                  </a:srgbClr>
                </a:solidFill>
              </a:rPr>
              <a:t>, J.E., et al. (2012) </a:t>
            </a:r>
            <a:r>
              <a:rPr lang="en-GB" sz="700" i="1" dirty="0">
                <a:solidFill>
                  <a:srgbClr val="FFFFFF">
                    <a:lumMod val="50000"/>
                  </a:srgbClr>
                </a:solidFill>
              </a:rPr>
              <a:t>Cell </a:t>
            </a:r>
            <a:r>
              <a:rPr lang="en-GB" sz="700" dirty="0">
                <a:solidFill>
                  <a:srgbClr val="FFFFFF">
                    <a:lumMod val="50000"/>
                  </a:srgbClr>
                </a:solidFill>
              </a:rPr>
              <a:t>148:409-20.</a:t>
            </a:r>
          </a:p>
        </p:txBody>
      </p:sp>
      <p:sp>
        <p:nvSpPr>
          <p:cNvPr id="8" name="Rectangle 7"/>
          <p:cNvSpPr/>
          <p:nvPr/>
        </p:nvSpPr>
        <p:spPr>
          <a:xfrm>
            <a:off x="308720" y="1335980"/>
            <a:ext cx="4191849" cy="3000805"/>
          </a:xfrm>
          <a:prstGeom prst="rect">
            <a:avLst/>
          </a:prstGeom>
        </p:spPr>
        <p:txBody>
          <a:bodyPr wrap="square" lIns="91424" tIns="45712" rIns="91424" bIns="45712">
            <a:spAutoFit/>
          </a:bodyPr>
          <a:lstStyle/>
          <a:p>
            <a:pPr marL="285694" indent="-285694" defTabSz="914220" eaLnBrk="0" fontAlgn="base" hangingPunct="0">
              <a:spcBef>
                <a:spcPct val="50000"/>
              </a:spcBef>
              <a:spcAft>
                <a:spcPct val="0"/>
              </a:spcAft>
              <a:buClr>
                <a:srgbClr val="3EBBC1"/>
              </a:buClr>
              <a:buFont typeface="Arial" panose="020B0604020202020204" pitchFamily="34" charset="0"/>
              <a:buChar char="•"/>
            </a:pPr>
            <a:r>
              <a:rPr lang="en-GB" altLang="en-US" sz="1600" dirty="0">
                <a:solidFill>
                  <a:srgbClr val="000000"/>
                </a:solidFill>
              </a:rPr>
              <a:t>All cancers arise as a result of </a:t>
            </a:r>
            <a:r>
              <a:rPr lang="en-GB" altLang="en-US" sz="1600" b="1" dirty="0">
                <a:solidFill>
                  <a:srgbClr val="000000"/>
                </a:solidFill>
              </a:rPr>
              <a:t>changes in the DNA of cancer cells</a:t>
            </a:r>
            <a:r>
              <a:rPr lang="en-GB" altLang="en-US" sz="1600" dirty="0">
                <a:solidFill>
                  <a:srgbClr val="000000"/>
                </a:solidFill>
              </a:rPr>
              <a:t>, though not all of these changes present in a cancer would have been involved in it’s development. These are so-called ‘</a:t>
            </a:r>
            <a:r>
              <a:rPr lang="en-GB" altLang="en-US" sz="1600" b="1" dirty="0">
                <a:solidFill>
                  <a:srgbClr val="000000"/>
                </a:solidFill>
              </a:rPr>
              <a:t>passenger mutations</a:t>
            </a:r>
            <a:r>
              <a:rPr lang="en-GB" altLang="en-US" sz="1600" dirty="0">
                <a:solidFill>
                  <a:srgbClr val="000000"/>
                </a:solidFill>
              </a:rPr>
              <a:t>’</a:t>
            </a:r>
            <a:r>
              <a:rPr lang="en-GB" altLang="en-US" sz="1600" baseline="30000" dirty="0">
                <a:solidFill>
                  <a:srgbClr val="000000"/>
                </a:solidFill>
              </a:rPr>
              <a:t>1</a:t>
            </a:r>
          </a:p>
          <a:p>
            <a:pPr marL="285694" indent="-285694" defTabSz="914220" eaLnBrk="0" fontAlgn="base" hangingPunct="0">
              <a:spcBef>
                <a:spcPct val="50000"/>
              </a:spcBef>
              <a:spcAft>
                <a:spcPct val="0"/>
              </a:spcAft>
              <a:buClr>
                <a:srgbClr val="3EBBC1"/>
              </a:buClr>
              <a:buFont typeface="Arial" panose="020B0604020202020204" pitchFamily="34" charset="0"/>
              <a:buChar char="•"/>
            </a:pPr>
            <a:r>
              <a:rPr lang="en-GB" altLang="en-US" sz="1600" dirty="0">
                <a:solidFill>
                  <a:srgbClr val="000000"/>
                </a:solidFill>
              </a:rPr>
              <a:t>A ‘</a:t>
            </a:r>
            <a:r>
              <a:rPr lang="en-GB" altLang="en-US" sz="1600" b="1" dirty="0">
                <a:solidFill>
                  <a:srgbClr val="000000"/>
                </a:solidFill>
              </a:rPr>
              <a:t>driver mutation</a:t>
            </a:r>
            <a:r>
              <a:rPr lang="en-GB" altLang="en-US" sz="1600" dirty="0">
                <a:solidFill>
                  <a:srgbClr val="000000"/>
                </a:solidFill>
              </a:rPr>
              <a:t>’ is </a:t>
            </a:r>
            <a:r>
              <a:rPr lang="en-GB" altLang="en-US" sz="1600" b="1" dirty="0">
                <a:solidFill>
                  <a:srgbClr val="000000"/>
                </a:solidFill>
              </a:rPr>
              <a:t>causally implicated in cancer</a:t>
            </a:r>
            <a:r>
              <a:rPr lang="en-GB" altLang="en-US" sz="1600" dirty="0">
                <a:solidFill>
                  <a:srgbClr val="000000"/>
                </a:solidFill>
              </a:rPr>
              <a:t>; it has conferred a </a:t>
            </a:r>
            <a:r>
              <a:rPr lang="en-GB" altLang="en-US" sz="1600" b="1" dirty="0">
                <a:solidFill>
                  <a:srgbClr val="000000"/>
                </a:solidFill>
              </a:rPr>
              <a:t>growth advantage </a:t>
            </a:r>
            <a:r>
              <a:rPr lang="en-GB" altLang="en-US" sz="1600" dirty="0">
                <a:solidFill>
                  <a:srgbClr val="000000"/>
                </a:solidFill>
              </a:rPr>
              <a:t>on the cancer cell and as such is implicated in oncogenesis</a:t>
            </a:r>
            <a:r>
              <a:rPr lang="en-GB" altLang="en-US" sz="1600" baseline="30000" dirty="0">
                <a:solidFill>
                  <a:srgbClr val="000000"/>
                </a:solidFill>
              </a:rPr>
              <a:t>1</a:t>
            </a:r>
          </a:p>
        </p:txBody>
      </p:sp>
      <p:sp>
        <p:nvSpPr>
          <p:cNvPr id="13" name="Content Placeholder 11"/>
          <p:cNvSpPr txBox="1">
            <a:spLocks/>
          </p:cNvSpPr>
          <p:nvPr/>
        </p:nvSpPr>
        <p:spPr bwMode="auto">
          <a:xfrm>
            <a:off x="5072184" y="2907322"/>
            <a:ext cx="3420000" cy="1219197"/>
          </a:xfrm>
          <a:prstGeom prst="rect">
            <a:avLst/>
          </a:prstGeom>
          <a:noFill/>
          <a:ln w="19050">
            <a:solidFill>
              <a:srgbClr val="3EBBC1"/>
            </a:solidFill>
          </a:ln>
          <a:effectLst/>
        </p:spPr>
        <p:txBody>
          <a:bodyPr vert="horz" wrap="square" lIns="0" tIns="0" rIns="0" bIns="0" numCol="1" anchor="ctr" anchorCtr="0" compatLnSpc="1">
            <a:prstTxWarp prst="textNoShape">
              <a:avLst/>
            </a:prstTxWarp>
          </a:bodyPr>
          <a:lstStyle>
            <a:lvl1pPr marL="180000" indent="-180000" algn="l" rtl="0" eaLnBrk="0" fontAlgn="base" hangingPunct="0">
              <a:spcBef>
                <a:spcPct val="75000"/>
              </a:spcBef>
              <a:spcAft>
                <a:spcPct val="0"/>
              </a:spcAft>
              <a:buClr>
                <a:srgbClr val="3EBBC1"/>
              </a:buClr>
              <a:buSzPct val="100000"/>
              <a:buFont typeface="Arial" charset="0"/>
              <a:buChar char="•"/>
              <a:defRPr sz="2000">
                <a:solidFill>
                  <a:schemeClr val="tx1"/>
                </a:solidFill>
                <a:uFillTx/>
                <a:latin typeface="+mn-lt"/>
                <a:ea typeface="+mn-ea"/>
                <a:cs typeface="+mn-cs"/>
              </a:defRPr>
            </a:lvl1pPr>
            <a:lvl2pPr marL="360000" indent="-180000" algn="l" rtl="0" eaLnBrk="0" fontAlgn="base" hangingPunct="0">
              <a:spcBef>
                <a:spcPct val="30000"/>
              </a:spcBef>
              <a:spcAft>
                <a:spcPct val="0"/>
              </a:spcAft>
              <a:buClr>
                <a:srgbClr val="3EBBC1"/>
              </a:buClr>
              <a:buFont typeface="Arial" charset="0"/>
              <a:buChar char="•"/>
              <a:defRPr sz="2000">
                <a:solidFill>
                  <a:schemeClr val="tx1"/>
                </a:solidFill>
                <a:uFillTx/>
                <a:latin typeface="+mn-lt"/>
              </a:defRPr>
            </a:lvl2pPr>
            <a:lvl3pPr marL="540000" indent="-180000" algn="l" rtl="0" eaLnBrk="0" fontAlgn="base" hangingPunct="0">
              <a:spcBef>
                <a:spcPct val="20000"/>
              </a:spcBef>
              <a:spcAft>
                <a:spcPct val="0"/>
              </a:spcAft>
              <a:buClr>
                <a:srgbClr val="3EBBC1"/>
              </a:buClr>
              <a:buFont typeface="Arial" charset="0"/>
              <a:buChar char="•"/>
              <a:defRPr sz="2000">
                <a:solidFill>
                  <a:schemeClr val="tx1"/>
                </a:solidFill>
                <a:uFillTx/>
                <a:latin typeface="+mn-lt"/>
              </a:defRPr>
            </a:lvl3pPr>
            <a:lvl4pPr marL="720000" indent="-180000" algn="l" rtl="0" eaLnBrk="0" fontAlgn="base" hangingPunct="0">
              <a:spcBef>
                <a:spcPct val="20000"/>
              </a:spcBef>
              <a:spcAft>
                <a:spcPct val="0"/>
              </a:spcAft>
              <a:buClr>
                <a:srgbClr val="3EBBC1"/>
              </a:buClr>
              <a:buFont typeface="Arial" charset="0"/>
              <a:buChar char="•"/>
              <a:defRPr sz="2000">
                <a:solidFill>
                  <a:schemeClr val="tx1"/>
                </a:solidFill>
                <a:uFillTx/>
                <a:latin typeface="+mn-lt"/>
              </a:defRPr>
            </a:lvl4pPr>
            <a:lvl5pPr marL="900000" indent="-180000" algn="l" rtl="0" eaLnBrk="0" fontAlgn="base" hangingPunct="0">
              <a:spcBef>
                <a:spcPct val="20000"/>
              </a:spcBef>
              <a:spcAft>
                <a:spcPct val="0"/>
              </a:spcAft>
              <a:buClr>
                <a:srgbClr val="3EBBC1"/>
              </a:buClr>
              <a:buFont typeface="Arial" charset="0"/>
              <a:buChar char="•"/>
              <a:defRPr sz="2000">
                <a:solidFill>
                  <a:schemeClr val="tx1"/>
                </a:solidFill>
                <a:uFillTx/>
                <a:latin typeface="+mn-lt"/>
              </a:defRPr>
            </a:lvl5pPr>
            <a:lvl6pPr marL="2652713" indent="-285750" algn="l" rtl="0" eaLnBrk="0" fontAlgn="base" hangingPunct="0">
              <a:spcBef>
                <a:spcPct val="20000"/>
              </a:spcBef>
              <a:spcAft>
                <a:spcPct val="0"/>
              </a:spcAft>
              <a:buChar char="»"/>
              <a:defRPr sz="2000">
                <a:solidFill>
                  <a:schemeClr val="tx1"/>
                </a:solidFill>
                <a:uFillTx/>
                <a:latin typeface="+mn-lt"/>
              </a:defRPr>
            </a:lvl6pPr>
            <a:lvl7pPr marL="3109913" indent="-285750" algn="l" rtl="0" eaLnBrk="0" fontAlgn="base" hangingPunct="0">
              <a:spcBef>
                <a:spcPct val="20000"/>
              </a:spcBef>
              <a:spcAft>
                <a:spcPct val="0"/>
              </a:spcAft>
              <a:buChar char="»"/>
              <a:defRPr sz="2000">
                <a:solidFill>
                  <a:schemeClr val="tx1"/>
                </a:solidFill>
                <a:uFillTx/>
                <a:latin typeface="+mn-lt"/>
              </a:defRPr>
            </a:lvl7pPr>
            <a:lvl8pPr marL="3567113" indent="-285750" algn="l" rtl="0" eaLnBrk="0" fontAlgn="base" hangingPunct="0">
              <a:spcBef>
                <a:spcPct val="20000"/>
              </a:spcBef>
              <a:spcAft>
                <a:spcPct val="0"/>
              </a:spcAft>
              <a:buChar char="»"/>
              <a:defRPr sz="2000">
                <a:solidFill>
                  <a:schemeClr val="tx1"/>
                </a:solidFill>
                <a:uFillTx/>
                <a:latin typeface="+mn-lt"/>
              </a:defRPr>
            </a:lvl8pPr>
            <a:lvl9pPr marL="4024313" indent="-285750" algn="l" rtl="0" eaLnBrk="0" fontAlgn="base" hangingPunct="0">
              <a:spcBef>
                <a:spcPct val="20000"/>
              </a:spcBef>
              <a:spcAft>
                <a:spcPct val="0"/>
              </a:spcAft>
              <a:buChar char="»"/>
              <a:defRPr sz="2000">
                <a:solidFill>
                  <a:schemeClr val="tx1"/>
                </a:solidFill>
                <a:uFillTx/>
                <a:latin typeface="+mn-lt"/>
              </a:defRPr>
            </a:lvl9pPr>
          </a:lstStyle>
          <a:p>
            <a:pPr indent="0" defTabSz="914220">
              <a:spcBef>
                <a:spcPct val="50000"/>
              </a:spcBef>
              <a:buClr>
                <a:srgbClr val="FFFFFF"/>
              </a:buClr>
              <a:buNone/>
            </a:pPr>
            <a:r>
              <a:rPr lang="en-GB" sz="1400" dirty="0">
                <a:solidFill>
                  <a:srgbClr val="3EBBC1"/>
                </a:solidFill>
                <a:ea typeface="MS PGothic" pitchFamily="34" charset="-128"/>
              </a:rPr>
              <a:t>An </a:t>
            </a:r>
            <a:r>
              <a:rPr lang="en-GB" sz="1400" b="1" dirty="0">
                <a:solidFill>
                  <a:srgbClr val="3EBBC1"/>
                </a:solidFill>
                <a:ea typeface="MS PGothic" pitchFamily="34" charset="-128"/>
              </a:rPr>
              <a:t>actionable alteration </a:t>
            </a:r>
            <a:r>
              <a:rPr lang="en-GB" sz="1400" dirty="0">
                <a:solidFill>
                  <a:srgbClr val="3EBBC1"/>
                </a:solidFill>
                <a:ea typeface="MS PGothic" pitchFamily="34" charset="-128"/>
              </a:rPr>
              <a:t>is the term given to a driver mutation with significant </a:t>
            </a:r>
            <a:r>
              <a:rPr lang="en-GB" sz="1400" b="1" dirty="0">
                <a:solidFill>
                  <a:srgbClr val="3EBBC1"/>
                </a:solidFill>
                <a:ea typeface="MS PGothic" pitchFamily="34" charset="-128"/>
              </a:rPr>
              <a:t>diagnostic</a:t>
            </a:r>
            <a:r>
              <a:rPr lang="en-GB" sz="1400" dirty="0">
                <a:solidFill>
                  <a:srgbClr val="3EBBC1"/>
                </a:solidFill>
                <a:ea typeface="MS PGothic" pitchFamily="34" charset="-128"/>
              </a:rPr>
              <a:t>, </a:t>
            </a:r>
            <a:r>
              <a:rPr lang="en-GB" sz="1400" b="1" dirty="0">
                <a:solidFill>
                  <a:srgbClr val="3EBBC1"/>
                </a:solidFill>
                <a:ea typeface="MS PGothic" pitchFamily="34" charset="-128"/>
              </a:rPr>
              <a:t>prognostic</a:t>
            </a:r>
            <a:r>
              <a:rPr lang="en-GB" sz="1400" dirty="0">
                <a:solidFill>
                  <a:srgbClr val="3EBBC1"/>
                </a:solidFill>
                <a:ea typeface="MS PGothic" pitchFamily="34" charset="-128"/>
              </a:rPr>
              <a:t>, or </a:t>
            </a:r>
            <a:r>
              <a:rPr lang="en-GB" sz="1400" b="1" dirty="0">
                <a:solidFill>
                  <a:srgbClr val="3EBBC1"/>
                </a:solidFill>
                <a:ea typeface="MS PGothic" pitchFamily="34" charset="-128"/>
              </a:rPr>
              <a:t>therapeutic</a:t>
            </a:r>
            <a:r>
              <a:rPr lang="en-GB" sz="1400" dirty="0">
                <a:solidFill>
                  <a:srgbClr val="3EBBC1"/>
                </a:solidFill>
                <a:ea typeface="MS PGothic" pitchFamily="34" charset="-128"/>
              </a:rPr>
              <a:t> implications in subsets of cancer patients and for specific therapies</a:t>
            </a:r>
            <a:r>
              <a:rPr lang="en-GB" sz="1400" baseline="30000" dirty="0">
                <a:solidFill>
                  <a:srgbClr val="3EBBC1"/>
                </a:solidFill>
                <a:ea typeface="MS PGothic" pitchFamily="34" charset="-128"/>
              </a:rPr>
              <a:t>3</a:t>
            </a:r>
          </a:p>
        </p:txBody>
      </p:sp>
      <p:sp>
        <p:nvSpPr>
          <p:cNvPr id="9" name="8 - Στρογγυλεμένο ορθογώνιο"/>
          <p:cNvSpPr/>
          <p:nvPr/>
        </p:nvSpPr>
        <p:spPr>
          <a:xfrm>
            <a:off x="5072184" y="2907322"/>
            <a:ext cx="3420000" cy="1219197"/>
          </a:xfrm>
          <a:prstGeom prst="roundRect">
            <a:avLst/>
          </a:prstGeom>
          <a:noFill/>
          <a:ln w="38100">
            <a:solidFill>
              <a:srgbClr val="663300"/>
            </a:solidFill>
          </a:ln>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FontTx/>
              <a:buNone/>
            </a:pPr>
            <a:endParaRPr kumimoji="0" lang="el-GR" sz="1800" b="0" i="0" u="none" strike="noStrike" cap="none" normalizeH="0" baseline="0">
              <a:ln>
                <a:noFill/>
              </a:ln>
              <a:solidFill>
                <a:schemeClr val="tx1"/>
              </a:solidFill>
              <a:effectLst/>
              <a:uFillTx/>
              <a:latin typeface="Imago" pitchFamily="2" charset="0"/>
            </a:endParaRPr>
          </a:p>
        </p:txBody>
      </p:sp>
    </p:spTree>
    <p:extLst>
      <p:ext uri="{BB962C8B-B14F-4D97-AF65-F5344CB8AC3E}">
        <p14:creationId xmlns:p14="http://schemas.microsoft.com/office/powerpoint/2010/main" val="410546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733647" y="1274310"/>
            <a:ext cx="7251404" cy="2862306"/>
          </a:xfrm>
          <a:prstGeom prst="rect">
            <a:avLst/>
          </a:prstGeom>
        </p:spPr>
        <p:txBody>
          <a:bodyPr wrap="square" lIns="91424" tIns="45712" rIns="91424" bIns="45712">
            <a:spAutoFit/>
          </a:bodyPr>
          <a:lstStyle/>
          <a:p>
            <a:pPr algn="just"/>
            <a:r>
              <a:rPr lang="en-US" sz="2000" dirty="0"/>
              <a:t>The number of </a:t>
            </a:r>
            <a:r>
              <a:rPr lang="en-US" sz="2000" b="1" dirty="0"/>
              <a:t>driver mutations </a:t>
            </a:r>
            <a:r>
              <a:rPr lang="en-US" sz="2000" dirty="0"/>
              <a:t>reflects the number of biological processes that need to be subverted to convert a normal cell into a cancer cell. </a:t>
            </a:r>
            <a:r>
              <a:rPr lang="en-US" sz="2000" dirty="0">
                <a:solidFill>
                  <a:schemeClr val="bg1">
                    <a:lumMod val="65000"/>
                  </a:schemeClr>
                </a:solidFill>
              </a:rPr>
              <a:t>The genes in which driver mutations occur (cancer genes) can present tractable targets for new drug development. </a:t>
            </a:r>
          </a:p>
          <a:p>
            <a:pPr algn="just"/>
            <a:endParaRPr lang="en-US" sz="2000" dirty="0"/>
          </a:p>
          <a:p>
            <a:pPr algn="just"/>
            <a:r>
              <a:rPr lang="en-US" sz="2000" dirty="0"/>
              <a:t>The number of </a:t>
            </a:r>
            <a:r>
              <a:rPr lang="en-US" sz="2000" b="1" dirty="0"/>
              <a:t>passenger mutations </a:t>
            </a:r>
            <a:r>
              <a:rPr lang="en-US" sz="2000" dirty="0"/>
              <a:t>reflects the number of mitoses between the fertilized egg and the cancer cell and the mutation rate at each mitosis. </a:t>
            </a:r>
            <a:r>
              <a:rPr lang="en-US" sz="2000" dirty="0">
                <a:solidFill>
                  <a:schemeClr val="bg1">
                    <a:lumMod val="65000"/>
                  </a:schemeClr>
                </a:solidFill>
              </a:rPr>
              <a:t>Passenger mutations provide insights into the underlying mutational processes operative in each case.</a:t>
            </a:r>
            <a:endParaRPr lang="el-GR" sz="2000" dirty="0">
              <a:solidFill>
                <a:schemeClr val="bg1">
                  <a:lumMod val="65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650801" y="4444409"/>
            <a:ext cx="7334250" cy="4000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39259"/>
            <a:ext cx="4731488" cy="1068592"/>
          </a:xfrm>
          <a:prstGeom prst="rect">
            <a:avLst/>
          </a:prstGeom>
          <a:noFill/>
          <a:ln w="9525">
            <a:noFill/>
            <a:miter lim="800000"/>
            <a:headEnd/>
            <a:tailEnd/>
          </a:ln>
        </p:spPr>
      </p:pic>
      <p:sp>
        <p:nvSpPr>
          <p:cNvPr id="9" name="8 - Ορθογώνιο"/>
          <p:cNvSpPr/>
          <p:nvPr/>
        </p:nvSpPr>
        <p:spPr>
          <a:xfrm>
            <a:off x="733647" y="1227918"/>
            <a:ext cx="7515004" cy="2908715"/>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l-GR"/>
          </a:p>
        </p:txBody>
      </p:sp>
      <p:cxnSp>
        <p:nvCxnSpPr>
          <p:cNvPr id="11" name="10 - Ευθεία γραμμή σύνδεσης"/>
          <p:cNvCxnSpPr>
            <a:stCxn id="9" idx="1"/>
            <a:endCxn id="9" idx="3"/>
          </p:cNvCxnSpPr>
          <p:nvPr/>
        </p:nvCxnSpPr>
        <p:spPr>
          <a:xfrm>
            <a:off x="733647" y="2682274"/>
            <a:ext cx="7515004" cy="0"/>
          </a:xfrm>
          <a:prstGeom prst="lin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
          <p:cNvSpPr txBox="1">
            <a:spLocks noGrp="1"/>
          </p:cNvSpPr>
          <p:nvPr>
            <p:ph type="ftr" idx="11"/>
          </p:nvPr>
        </p:nvSpPr>
        <p:spPr>
          <a:xfrm>
            <a:off x="602459" y="4700840"/>
            <a:ext cx="8134316" cy="374235"/>
          </a:xfrm>
          <a:prstGeom prst="rect">
            <a:avLst/>
          </a:prstGeom>
          <a:noFill/>
          <a:ln>
            <a:noFill/>
          </a:ln>
        </p:spPr>
        <p:txBody>
          <a:bodyPr spcFirstLastPara="1" vert="horz" wrap="square" lIns="0" tIns="0" rIns="0" bIns="0" rtlCol="0" anchor="t" anchorCtr="0">
            <a:noAutofit/>
          </a:bodyPr>
          <a:lstStyle/>
          <a:p>
            <a:r>
              <a:rPr lang="en-GB" sz="600">
                <a:solidFill>
                  <a:schemeClr val="dk1"/>
                </a:solidFill>
                <a:latin typeface="Arial"/>
                <a:ea typeface="Arial"/>
                <a:cs typeface="Arial"/>
                <a:sym typeface="Arial"/>
              </a:rPr>
              <a:t>FISH: fluorescence </a:t>
            </a:r>
            <a:r>
              <a:rPr lang="en-GB" sz="600" i="1">
                <a:solidFill>
                  <a:schemeClr val="dk1"/>
                </a:solidFill>
                <a:latin typeface="Arial"/>
                <a:ea typeface="Arial"/>
                <a:cs typeface="Arial"/>
                <a:sym typeface="Arial"/>
              </a:rPr>
              <a:t>in situ </a:t>
            </a:r>
            <a:r>
              <a:rPr lang="en-GB" sz="600">
                <a:solidFill>
                  <a:schemeClr val="dk1"/>
                </a:solidFill>
                <a:latin typeface="Arial"/>
                <a:ea typeface="Arial"/>
                <a:cs typeface="Arial"/>
                <a:sym typeface="Arial"/>
              </a:rPr>
              <a:t>hybridisation; IHC: immunohistochemistry; NGS: next-generation sequencing; PCR: polymerase chain reaction; RNA: ribonucleic acid; WES: whole exome sequencing; WGS: whole genome sequencing.</a:t>
            </a:r>
            <a:br>
              <a:rPr lang="en-GB" sz="600">
                <a:solidFill>
                  <a:schemeClr val="dk1"/>
                </a:solidFill>
                <a:latin typeface="Arial"/>
                <a:ea typeface="Arial"/>
                <a:cs typeface="Arial"/>
                <a:sym typeface="Arial"/>
              </a:rPr>
            </a:br>
            <a:r>
              <a:rPr lang="en-GB" sz="600">
                <a:solidFill>
                  <a:schemeClr val="dk1"/>
                </a:solidFill>
                <a:latin typeface="Arial"/>
                <a:ea typeface="Arial"/>
                <a:cs typeface="Arial"/>
                <a:sym typeface="Arial"/>
              </a:rPr>
              <a:t>Netto, G.J., et al. (2003) </a:t>
            </a:r>
            <a:r>
              <a:rPr lang="en-GB" sz="600" i="1">
                <a:solidFill>
                  <a:schemeClr val="dk1"/>
                </a:solidFill>
                <a:latin typeface="Arial"/>
                <a:ea typeface="Arial"/>
                <a:cs typeface="Arial"/>
                <a:sym typeface="Arial"/>
              </a:rPr>
              <a:t>Proc Bayl Univ Med Cent </a:t>
            </a:r>
            <a:r>
              <a:rPr lang="en-GB" sz="600">
                <a:solidFill>
                  <a:schemeClr val="dk1"/>
                </a:solidFill>
                <a:latin typeface="Arial"/>
                <a:ea typeface="Arial"/>
                <a:cs typeface="Arial"/>
                <a:sym typeface="Arial"/>
              </a:rPr>
              <a:t>16:379-83; de Matos, L.L., et al. (2010) </a:t>
            </a:r>
            <a:r>
              <a:rPr lang="en-GB" sz="600" i="1">
                <a:solidFill>
                  <a:schemeClr val="dk1"/>
                </a:solidFill>
                <a:latin typeface="Arial"/>
                <a:ea typeface="Arial"/>
                <a:cs typeface="Arial"/>
                <a:sym typeface="Arial"/>
              </a:rPr>
              <a:t>Biomark Insights </a:t>
            </a:r>
            <a:r>
              <a:rPr lang="en-GB" sz="600">
                <a:solidFill>
                  <a:schemeClr val="dk1"/>
                </a:solidFill>
                <a:latin typeface="Arial"/>
                <a:ea typeface="Arial"/>
                <a:cs typeface="Arial"/>
                <a:sym typeface="Arial"/>
              </a:rPr>
              <a:t>5:9-20; Dong, L., et al. (2015) </a:t>
            </a:r>
            <a:r>
              <a:rPr lang="en-GB" sz="600" i="1">
                <a:solidFill>
                  <a:schemeClr val="dk1"/>
                </a:solidFill>
                <a:latin typeface="Arial"/>
                <a:ea typeface="Arial"/>
                <a:cs typeface="Arial"/>
                <a:sym typeface="Arial"/>
              </a:rPr>
              <a:t>Curr Genomics</a:t>
            </a:r>
            <a:r>
              <a:rPr lang="en-GB" sz="600">
                <a:solidFill>
                  <a:schemeClr val="dk1"/>
                </a:solidFill>
                <a:latin typeface="Arial"/>
                <a:ea typeface="Arial"/>
                <a:cs typeface="Arial"/>
                <a:sym typeface="Arial"/>
              </a:rPr>
              <a:t> 16:253-63.</a:t>
            </a:r>
            <a:endParaRPr/>
          </a:p>
        </p:txBody>
      </p:sp>
      <p:sp>
        <p:nvSpPr>
          <p:cNvPr id="1298" name="Google Shape;1298;p7"/>
          <p:cNvSpPr txBox="1">
            <a:spLocks noGrp="1"/>
          </p:cNvSpPr>
          <p:nvPr>
            <p:ph type="sldNum" idx="12"/>
          </p:nvPr>
        </p:nvSpPr>
        <p:spPr>
          <a:xfrm>
            <a:off x="397670" y="4720519"/>
            <a:ext cx="538120" cy="136106"/>
          </a:xfrm>
          <a:prstGeom prst="rect">
            <a:avLst/>
          </a:prstGeom>
          <a:noFill/>
          <a:ln>
            <a:noFill/>
          </a:ln>
        </p:spPr>
        <p:txBody>
          <a:bodyPr spcFirstLastPara="1" vert="horz" wrap="square" lIns="0" tIns="0" rIns="0" bIns="0" rtlCol="0" anchor="t" anchorCtr="0">
            <a:noAutofit/>
          </a:bodyPr>
          <a:lstStyle/>
          <a:p>
            <a:fld id="{00000000-1234-1234-1234-123412341234}" type="slidenum">
              <a:rPr lang="en-GB">
                <a:solidFill>
                  <a:srgbClr val="849199"/>
                </a:solidFill>
                <a:latin typeface="Montserrat Medium"/>
                <a:ea typeface="Montserrat Medium"/>
                <a:cs typeface="Montserrat Medium"/>
                <a:sym typeface="Montserrat Medium"/>
              </a:rPr>
              <a:pPr/>
              <a:t>12</a:t>
            </a:fld>
            <a:endParaRPr>
              <a:solidFill>
                <a:srgbClr val="849199"/>
              </a:solidFill>
              <a:latin typeface="Montserrat Medium"/>
              <a:ea typeface="Montserrat Medium"/>
              <a:cs typeface="Montserrat Medium"/>
              <a:sym typeface="Montserrat Medium"/>
            </a:endParaRPr>
          </a:p>
        </p:txBody>
      </p:sp>
      <p:sp>
        <p:nvSpPr>
          <p:cNvPr id="1299" name="Google Shape;1299;p7"/>
          <p:cNvSpPr txBox="1">
            <a:spLocks noGrp="1"/>
          </p:cNvSpPr>
          <p:nvPr>
            <p:ph type="title"/>
          </p:nvPr>
        </p:nvSpPr>
        <p:spPr>
          <a:xfrm>
            <a:off x="396886" y="260061"/>
            <a:ext cx="7381229" cy="28575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GB" sz="1875">
                <a:solidFill>
                  <a:srgbClr val="0070C0"/>
                </a:solidFill>
                <a:latin typeface="Arial"/>
                <a:ea typeface="Arial"/>
                <a:cs typeface="Arial"/>
                <a:sym typeface="Arial"/>
              </a:rPr>
              <a:t>The evolution of molecular testing towards NGS adoption</a:t>
            </a:r>
            <a:endParaRPr sz="1875">
              <a:solidFill>
                <a:srgbClr val="0070C0"/>
              </a:solidFill>
              <a:latin typeface="Arial"/>
              <a:ea typeface="Arial"/>
              <a:cs typeface="Arial"/>
              <a:sym typeface="Arial"/>
            </a:endParaRPr>
          </a:p>
        </p:txBody>
      </p:sp>
      <p:cxnSp>
        <p:nvCxnSpPr>
          <p:cNvPr id="1300" name="Google Shape;1300;p7"/>
          <p:cNvCxnSpPr/>
          <p:nvPr/>
        </p:nvCxnSpPr>
        <p:spPr>
          <a:xfrm>
            <a:off x="962358" y="1409478"/>
            <a:ext cx="0" cy="2744662"/>
          </a:xfrm>
          <a:prstGeom prst="straightConnector1">
            <a:avLst/>
          </a:prstGeom>
          <a:solidFill>
            <a:schemeClr val="accent1"/>
          </a:solidFill>
          <a:ln w="19050" cap="flat" cmpd="sng">
            <a:solidFill>
              <a:schemeClr val="dk2"/>
            </a:solidFill>
            <a:prstDash val="solid"/>
            <a:round/>
            <a:headEnd type="stealth" w="med" len="med"/>
            <a:tailEnd type="none" w="sm" len="sm"/>
          </a:ln>
        </p:spPr>
      </p:cxnSp>
      <p:cxnSp>
        <p:nvCxnSpPr>
          <p:cNvPr id="1301" name="Google Shape;1301;p7"/>
          <p:cNvCxnSpPr/>
          <p:nvPr/>
        </p:nvCxnSpPr>
        <p:spPr>
          <a:xfrm flipH="1">
            <a:off x="952021" y="4154140"/>
            <a:ext cx="7635026" cy="6684"/>
          </a:xfrm>
          <a:prstGeom prst="straightConnector1">
            <a:avLst/>
          </a:prstGeom>
          <a:solidFill>
            <a:schemeClr val="accent1"/>
          </a:solidFill>
          <a:ln w="19050" cap="flat" cmpd="sng">
            <a:solidFill>
              <a:schemeClr val="dk2"/>
            </a:solidFill>
            <a:prstDash val="solid"/>
            <a:round/>
            <a:headEnd type="stealth" w="med" len="med"/>
            <a:tailEnd type="none" w="sm" len="sm"/>
          </a:ln>
        </p:spPr>
      </p:cxnSp>
      <p:sp>
        <p:nvSpPr>
          <p:cNvPr id="1302" name="Google Shape;1302;p7"/>
          <p:cNvSpPr/>
          <p:nvPr/>
        </p:nvSpPr>
        <p:spPr>
          <a:xfrm rot="-5400000">
            <a:off x="-859949" y="2447537"/>
            <a:ext cx="3189197" cy="284663"/>
          </a:xfrm>
          <a:prstGeom prst="rect">
            <a:avLst/>
          </a:prstGeom>
          <a:noFill/>
          <a:ln>
            <a:noFill/>
          </a:ln>
        </p:spPr>
        <p:txBody>
          <a:bodyPr spcFirstLastPara="1" wrap="square" lIns="68569" tIns="34275" rIns="68569" bIns="34275" anchor="t" anchorCtr="0">
            <a:spAutoFit/>
          </a:bodyPr>
          <a:lstStyle/>
          <a:p>
            <a:r>
              <a:rPr lang="en-GB" sz="1400" b="1">
                <a:solidFill>
                  <a:srgbClr val="318CBF"/>
                </a:solidFill>
                <a:latin typeface="Arial"/>
                <a:ea typeface="Arial"/>
                <a:cs typeface="Arial"/>
                <a:sym typeface="Arial"/>
              </a:rPr>
              <a:t>Impact on clinical management </a:t>
            </a:r>
            <a:endParaRPr sz="1350"/>
          </a:p>
        </p:txBody>
      </p:sp>
      <p:sp>
        <p:nvSpPr>
          <p:cNvPr id="1303" name="Google Shape;1303;p7"/>
          <p:cNvSpPr/>
          <p:nvPr/>
        </p:nvSpPr>
        <p:spPr>
          <a:xfrm>
            <a:off x="2375742" y="4198583"/>
            <a:ext cx="4474306" cy="284663"/>
          </a:xfrm>
          <a:prstGeom prst="rect">
            <a:avLst/>
          </a:prstGeom>
          <a:noFill/>
          <a:ln>
            <a:noFill/>
          </a:ln>
        </p:spPr>
        <p:txBody>
          <a:bodyPr spcFirstLastPara="1" wrap="square" lIns="68569" tIns="34275" rIns="68569" bIns="34275" anchor="t" anchorCtr="0">
            <a:spAutoFit/>
          </a:bodyPr>
          <a:lstStyle/>
          <a:p>
            <a:pPr algn="ctr"/>
            <a:r>
              <a:rPr lang="en-GB" sz="1400" b="1">
                <a:solidFill>
                  <a:srgbClr val="318CBF"/>
                </a:solidFill>
                <a:latin typeface="Arial"/>
                <a:ea typeface="Arial"/>
                <a:cs typeface="Arial"/>
                <a:sym typeface="Arial"/>
              </a:rPr>
              <a:t>Evolution of molecular profiling methodology </a:t>
            </a:r>
            <a:endParaRPr sz="1350"/>
          </a:p>
        </p:txBody>
      </p:sp>
      <p:sp>
        <p:nvSpPr>
          <p:cNvPr id="1304" name="Google Shape;1304;p7"/>
          <p:cNvSpPr/>
          <p:nvPr/>
        </p:nvSpPr>
        <p:spPr>
          <a:xfrm>
            <a:off x="1090918" y="1471383"/>
            <a:ext cx="7157399" cy="2642782"/>
          </a:xfrm>
          <a:custGeom>
            <a:avLst/>
            <a:gdLst/>
            <a:ahLst/>
            <a:cxnLst/>
            <a:rect l="l" t="t" r="r" b="b"/>
            <a:pathLst>
              <a:path w="3283830" h="1855873" extrusionOk="0">
                <a:moveTo>
                  <a:pt x="0" y="1855873"/>
                </a:moveTo>
                <a:cubicBezTo>
                  <a:pt x="1014516" y="938692"/>
                  <a:pt x="2029033" y="21511"/>
                  <a:pt x="2576338" y="375"/>
                </a:cubicBezTo>
                <a:cubicBezTo>
                  <a:pt x="3123643" y="-20761"/>
                  <a:pt x="3203736" y="854148"/>
                  <a:pt x="3283830" y="1729058"/>
                </a:cubicBezTo>
              </a:path>
            </a:pathLst>
          </a:custGeom>
          <a:noFill/>
          <a:ln w="19050" cap="flat" cmpd="sng">
            <a:solidFill>
              <a:schemeClr val="dk2"/>
            </a:solidFill>
            <a:prstDash val="solid"/>
            <a:round/>
            <a:headEnd type="none" w="sm" len="sm"/>
            <a:tailEnd type="none" w="sm" len="sm"/>
          </a:ln>
        </p:spPr>
        <p:txBody>
          <a:bodyPr spcFirstLastPara="1" wrap="square" lIns="91425" tIns="45713" rIns="91425" bIns="45713" anchor="t" anchorCtr="0">
            <a:noAutofit/>
          </a:bodyPr>
          <a:lstStyle/>
          <a:p>
            <a:endParaRPr i="1">
              <a:solidFill>
                <a:schemeClr val="dk1"/>
              </a:solidFill>
              <a:latin typeface="Arial"/>
              <a:ea typeface="Arial"/>
              <a:cs typeface="Arial"/>
              <a:sym typeface="Arial"/>
            </a:endParaRPr>
          </a:p>
        </p:txBody>
      </p:sp>
      <p:sp>
        <p:nvSpPr>
          <p:cNvPr id="1305" name="Google Shape;1305;p7"/>
          <p:cNvSpPr/>
          <p:nvPr/>
        </p:nvSpPr>
        <p:spPr>
          <a:xfrm>
            <a:off x="2419553" y="3301999"/>
            <a:ext cx="721009" cy="315441"/>
          </a:xfrm>
          <a:prstGeom prst="rect">
            <a:avLst/>
          </a:prstGeom>
          <a:noFill/>
          <a:ln>
            <a:noFill/>
          </a:ln>
        </p:spPr>
        <p:txBody>
          <a:bodyPr spcFirstLastPara="1" wrap="square" lIns="68569" tIns="34275" rIns="68569" bIns="34275" anchor="t" anchorCtr="0">
            <a:spAutoFit/>
          </a:bodyPr>
          <a:lstStyle/>
          <a:p>
            <a:pPr algn="ctr"/>
            <a:r>
              <a:rPr lang="en-GB" sz="1600" b="1">
                <a:solidFill>
                  <a:srgbClr val="91C29E"/>
                </a:solidFill>
                <a:latin typeface="Arial"/>
                <a:ea typeface="Arial"/>
                <a:cs typeface="Arial"/>
                <a:sym typeface="Arial"/>
              </a:rPr>
              <a:t>PCR </a:t>
            </a:r>
            <a:endParaRPr sz="1600">
              <a:solidFill>
                <a:srgbClr val="91C29E"/>
              </a:solidFill>
              <a:latin typeface="Arial"/>
              <a:ea typeface="Arial"/>
              <a:cs typeface="Arial"/>
              <a:sym typeface="Arial"/>
            </a:endParaRPr>
          </a:p>
        </p:txBody>
      </p:sp>
      <p:sp>
        <p:nvSpPr>
          <p:cNvPr id="1306" name="Google Shape;1306;p7"/>
          <p:cNvSpPr/>
          <p:nvPr/>
        </p:nvSpPr>
        <p:spPr>
          <a:xfrm>
            <a:off x="7713333" y="3446305"/>
            <a:ext cx="873715" cy="601419"/>
          </a:xfrm>
          <a:prstGeom prst="rect">
            <a:avLst/>
          </a:prstGeom>
          <a:solidFill>
            <a:schemeClr val="lt1"/>
          </a:solidFill>
          <a:ln>
            <a:noFill/>
          </a:ln>
        </p:spPr>
        <p:txBody>
          <a:bodyPr spcFirstLastPara="1" wrap="square" lIns="91425" tIns="45713" rIns="91425" bIns="45713" anchor="t" anchorCtr="0">
            <a:noAutofit/>
          </a:bodyPr>
          <a:lstStyle/>
          <a:p>
            <a:endParaRPr i="1">
              <a:solidFill>
                <a:srgbClr val="000000"/>
              </a:solidFill>
              <a:latin typeface="Arial"/>
              <a:ea typeface="Arial"/>
              <a:cs typeface="Arial"/>
              <a:sym typeface="Arial"/>
            </a:endParaRPr>
          </a:p>
        </p:txBody>
      </p:sp>
      <p:sp>
        <p:nvSpPr>
          <p:cNvPr id="1307" name="Google Shape;1307;p7"/>
          <p:cNvSpPr/>
          <p:nvPr/>
        </p:nvSpPr>
        <p:spPr>
          <a:xfrm>
            <a:off x="5921867" y="1883956"/>
            <a:ext cx="1106755" cy="561662"/>
          </a:xfrm>
          <a:prstGeom prst="rect">
            <a:avLst/>
          </a:prstGeom>
          <a:noFill/>
          <a:ln>
            <a:noFill/>
          </a:ln>
        </p:spPr>
        <p:txBody>
          <a:bodyPr spcFirstLastPara="1" wrap="square" lIns="68569" tIns="34275" rIns="68569" bIns="34275" anchor="t" anchorCtr="0">
            <a:spAutoFit/>
          </a:bodyPr>
          <a:lstStyle/>
          <a:p>
            <a:pPr algn="ctr"/>
            <a:r>
              <a:rPr lang="en-GB" sz="1600" b="1" dirty="0">
                <a:solidFill>
                  <a:srgbClr val="318CBF"/>
                </a:solidFill>
                <a:latin typeface="Arial"/>
                <a:ea typeface="Arial"/>
                <a:cs typeface="Arial"/>
                <a:sym typeface="Arial"/>
              </a:rPr>
              <a:t>Hybrid capture</a:t>
            </a:r>
            <a:endParaRPr sz="1600" dirty="0">
              <a:solidFill>
                <a:srgbClr val="318CBF"/>
              </a:solidFill>
              <a:latin typeface="Arial"/>
              <a:ea typeface="Arial"/>
              <a:cs typeface="Arial"/>
              <a:sym typeface="Arial"/>
            </a:endParaRPr>
          </a:p>
        </p:txBody>
      </p:sp>
      <p:sp>
        <p:nvSpPr>
          <p:cNvPr id="1308" name="Google Shape;1308;p7"/>
          <p:cNvSpPr/>
          <p:nvPr/>
        </p:nvSpPr>
        <p:spPr>
          <a:xfrm>
            <a:off x="1566608" y="3795598"/>
            <a:ext cx="490760" cy="315441"/>
          </a:xfrm>
          <a:prstGeom prst="rect">
            <a:avLst/>
          </a:prstGeom>
          <a:noFill/>
          <a:ln>
            <a:noFill/>
          </a:ln>
        </p:spPr>
        <p:txBody>
          <a:bodyPr spcFirstLastPara="1" wrap="square" lIns="68569" tIns="34275" rIns="68569" bIns="34275" anchor="t" anchorCtr="0">
            <a:spAutoFit/>
          </a:bodyPr>
          <a:lstStyle/>
          <a:p>
            <a:pPr algn="ctr"/>
            <a:r>
              <a:rPr lang="en-GB" sz="1600" b="1">
                <a:solidFill>
                  <a:srgbClr val="70C3BD"/>
                </a:solidFill>
                <a:latin typeface="Arial"/>
                <a:ea typeface="Arial"/>
                <a:cs typeface="Arial"/>
                <a:sym typeface="Arial"/>
              </a:rPr>
              <a:t>IHC</a:t>
            </a:r>
            <a:endParaRPr sz="1600">
              <a:solidFill>
                <a:srgbClr val="70C3BD"/>
              </a:solidFill>
              <a:latin typeface="Arial"/>
              <a:ea typeface="Arial"/>
              <a:cs typeface="Arial"/>
              <a:sym typeface="Arial"/>
            </a:endParaRPr>
          </a:p>
        </p:txBody>
      </p:sp>
      <p:sp>
        <p:nvSpPr>
          <p:cNvPr id="1309" name="Google Shape;1309;p7"/>
          <p:cNvSpPr/>
          <p:nvPr/>
        </p:nvSpPr>
        <p:spPr>
          <a:xfrm>
            <a:off x="1340627" y="3786073"/>
            <a:ext cx="203500" cy="519331"/>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
        <p:nvSpPr>
          <p:cNvPr id="1310" name="Google Shape;1310;p7"/>
          <p:cNvSpPr/>
          <p:nvPr/>
        </p:nvSpPr>
        <p:spPr>
          <a:xfrm>
            <a:off x="2348909" y="3185394"/>
            <a:ext cx="173783" cy="519331"/>
          </a:xfrm>
          <a:prstGeom prst="ellipse">
            <a:avLst/>
          </a:prstGeom>
          <a:solidFill>
            <a:srgbClr val="FF9366"/>
          </a:solidFill>
          <a:ln w="9525" cap="flat" cmpd="sng">
            <a:solidFill>
              <a:schemeClr val="accent3"/>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
        <p:nvSpPr>
          <p:cNvPr id="1311" name="Google Shape;1311;p7"/>
          <p:cNvSpPr/>
          <p:nvPr/>
        </p:nvSpPr>
        <p:spPr>
          <a:xfrm>
            <a:off x="6371623" y="1346703"/>
            <a:ext cx="249195" cy="519331"/>
          </a:xfrm>
          <a:prstGeom prst="ellipse">
            <a:avLst/>
          </a:prstGeom>
          <a:solidFill>
            <a:srgbClr val="318CBF"/>
          </a:solidFill>
          <a:ln w="9525" cap="flat" cmpd="sng">
            <a:solidFill>
              <a:schemeClr val="accent5"/>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
        <p:nvSpPr>
          <p:cNvPr id="1312" name="Google Shape;1312;p7"/>
          <p:cNvSpPr/>
          <p:nvPr/>
        </p:nvSpPr>
        <p:spPr>
          <a:xfrm>
            <a:off x="3083633" y="2850223"/>
            <a:ext cx="1057284" cy="315441"/>
          </a:xfrm>
          <a:prstGeom prst="rect">
            <a:avLst/>
          </a:prstGeom>
          <a:noFill/>
          <a:ln>
            <a:noFill/>
          </a:ln>
        </p:spPr>
        <p:txBody>
          <a:bodyPr spcFirstLastPara="1" wrap="square" lIns="68569" tIns="34275" rIns="68569" bIns="34275" anchor="t" anchorCtr="0">
            <a:spAutoFit/>
          </a:bodyPr>
          <a:lstStyle/>
          <a:p>
            <a:pPr algn="ctr"/>
            <a:r>
              <a:rPr lang="en-GB" sz="1600" b="1">
                <a:solidFill>
                  <a:srgbClr val="849199"/>
                </a:solidFill>
                <a:latin typeface="Arial"/>
                <a:ea typeface="Arial"/>
                <a:cs typeface="Arial"/>
                <a:sym typeface="Arial"/>
              </a:rPr>
              <a:t>Sanger</a:t>
            </a:r>
            <a:endParaRPr sz="1600">
              <a:solidFill>
                <a:srgbClr val="849199"/>
              </a:solidFill>
              <a:latin typeface="Arial"/>
              <a:ea typeface="Arial"/>
              <a:cs typeface="Arial"/>
              <a:sym typeface="Arial"/>
            </a:endParaRPr>
          </a:p>
        </p:txBody>
      </p:sp>
      <p:sp>
        <p:nvSpPr>
          <p:cNvPr id="1313" name="Google Shape;1313;p7"/>
          <p:cNvSpPr/>
          <p:nvPr/>
        </p:nvSpPr>
        <p:spPr>
          <a:xfrm>
            <a:off x="4543027" y="2003289"/>
            <a:ext cx="239369" cy="519331"/>
          </a:xfrm>
          <a:prstGeom prst="ellipse">
            <a:avLst/>
          </a:prstGeom>
          <a:solidFill>
            <a:srgbClr val="318CBF"/>
          </a:solidFill>
          <a:ln w="9525" cap="flat" cmpd="sng">
            <a:solidFill>
              <a:schemeClr val="accent5"/>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
        <p:nvSpPr>
          <p:cNvPr id="1314" name="Google Shape;1314;p7"/>
          <p:cNvSpPr/>
          <p:nvPr/>
        </p:nvSpPr>
        <p:spPr>
          <a:xfrm>
            <a:off x="3043138" y="2806390"/>
            <a:ext cx="177259" cy="519331"/>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
        <p:nvSpPr>
          <p:cNvPr id="1315" name="Google Shape;1315;p7"/>
          <p:cNvSpPr/>
          <p:nvPr/>
        </p:nvSpPr>
        <p:spPr>
          <a:xfrm>
            <a:off x="1203667" y="1098027"/>
            <a:ext cx="206465" cy="519331"/>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44546A"/>
              </a:solidFill>
              <a:latin typeface="Montserrat Medium"/>
              <a:ea typeface="Montserrat Medium"/>
              <a:cs typeface="Montserrat Medium"/>
              <a:sym typeface="Montserrat Medium"/>
            </a:endParaRPr>
          </a:p>
        </p:txBody>
      </p:sp>
      <p:sp>
        <p:nvSpPr>
          <p:cNvPr id="1316" name="Google Shape;1316;p7"/>
          <p:cNvSpPr/>
          <p:nvPr/>
        </p:nvSpPr>
        <p:spPr>
          <a:xfrm>
            <a:off x="1203667" y="1309663"/>
            <a:ext cx="206465" cy="519331"/>
          </a:xfrm>
          <a:prstGeom prst="ellipse">
            <a:avLst/>
          </a:prstGeom>
          <a:solidFill>
            <a:srgbClr val="FFFF00"/>
          </a:solidFill>
          <a:ln w="9525" cap="flat" cmpd="sng">
            <a:solidFill>
              <a:schemeClr val="accent4"/>
            </a:solidFill>
            <a:prstDash val="solid"/>
            <a:round/>
            <a:headEnd type="none" w="sm" len="sm"/>
            <a:tailEnd type="none" w="sm" len="sm"/>
          </a:ln>
        </p:spPr>
        <p:txBody>
          <a:bodyPr spcFirstLastPara="1" wrap="square" lIns="91425" tIns="45713" rIns="91425" bIns="45713" anchor="t" anchorCtr="0">
            <a:spAutoFit/>
          </a:bodyPr>
          <a:lstStyle/>
          <a:p>
            <a:endParaRPr>
              <a:solidFill>
                <a:srgbClr val="44546A"/>
              </a:solidFill>
              <a:latin typeface="Montserrat Medium"/>
              <a:ea typeface="Montserrat Medium"/>
              <a:cs typeface="Montserrat Medium"/>
              <a:sym typeface="Montserrat Medium"/>
            </a:endParaRPr>
          </a:p>
        </p:txBody>
      </p:sp>
      <p:sp>
        <p:nvSpPr>
          <p:cNvPr id="1317" name="Google Shape;1317;p7"/>
          <p:cNvSpPr/>
          <p:nvPr/>
        </p:nvSpPr>
        <p:spPr>
          <a:xfrm>
            <a:off x="1203667" y="1521300"/>
            <a:ext cx="206465" cy="519331"/>
          </a:xfrm>
          <a:prstGeom prst="ellipse">
            <a:avLst/>
          </a:prstGeom>
          <a:solidFill>
            <a:srgbClr val="FF9366"/>
          </a:solidFill>
          <a:ln w="9525" cap="flat" cmpd="sng">
            <a:solidFill>
              <a:schemeClr val="accent3"/>
            </a:solidFill>
            <a:prstDash val="solid"/>
            <a:round/>
            <a:headEnd type="none" w="sm" len="sm"/>
            <a:tailEnd type="none" w="sm" len="sm"/>
          </a:ln>
        </p:spPr>
        <p:txBody>
          <a:bodyPr spcFirstLastPara="1" wrap="square" lIns="91425" tIns="45713" rIns="91425" bIns="45713" anchor="t" anchorCtr="0">
            <a:spAutoFit/>
          </a:bodyPr>
          <a:lstStyle/>
          <a:p>
            <a:endParaRPr>
              <a:solidFill>
                <a:srgbClr val="44546A"/>
              </a:solidFill>
              <a:latin typeface="Montserrat Medium"/>
              <a:ea typeface="Montserrat Medium"/>
              <a:cs typeface="Montserrat Medium"/>
              <a:sym typeface="Montserrat Medium"/>
            </a:endParaRPr>
          </a:p>
        </p:txBody>
      </p:sp>
      <p:sp>
        <p:nvSpPr>
          <p:cNvPr id="1318" name="Google Shape;1318;p7"/>
          <p:cNvSpPr/>
          <p:nvPr/>
        </p:nvSpPr>
        <p:spPr>
          <a:xfrm>
            <a:off x="1545137" y="1244096"/>
            <a:ext cx="2407056" cy="407774"/>
          </a:xfrm>
          <a:prstGeom prst="rect">
            <a:avLst/>
          </a:prstGeom>
          <a:noFill/>
          <a:ln>
            <a:noFill/>
          </a:ln>
        </p:spPr>
        <p:txBody>
          <a:bodyPr spcFirstLastPara="1" wrap="square" lIns="68569" tIns="34275" rIns="68569" bIns="34275" anchor="t" anchorCtr="0">
            <a:spAutoFit/>
          </a:bodyPr>
          <a:lstStyle/>
          <a:p>
            <a:r>
              <a:rPr lang="en-GB" sz="1100">
                <a:solidFill>
                  <a:schemeClr val="dk1"/>
                </a:solidFill>
                <a:latin typeface="Arial"/>
                <a:ea typeface="Arial"/>
                <a:cs typeface="Arial"/>
                <a:sym typeface="Arial"/>
              </a:rPr>
              <a:t>Traditional molecular testing approaches</a:t>
            </a:r>
            <a:endParaRPr sz="1100">
              <a:solidFill>
                <a:schemeClr val="dk1"/>
              </a:solidFill>
              <a:latin typeface="Arial"/>
              <a:ea typeface="Arial"/>
              <a:cs typeface="Arial"/>
              <a:sym typeface="Arial"/>
            </a:endParaRPr>
          </a:p>
        </p:txBody>
      </p:sp>
      <p:sp>
        <p:nvSpPr>
          <p:cNvPr id="1319" name="Google Shape;1319;p7"/>
          <p:cNvSpPr/>
          <p:nvPr/>
        </p:nvSpPr>
        <p:spPr>
          <a:xfrm>
            <a:off x="1544127" y="1691093"/>
            <a:ext cx="2296312" cy="238497"/>
          </a:xfrm>
          <a:prstGeom prst="rect">
            <a:avLst/>
          </a:prstGeom>
          <a:noFill/>
          <a:ln>
            <a:noFill/>
          </a:ln>
        </p:spPr>
        <p:txBody>
          <a:bodyPr spcFirstLastPara="1" wrap="square" lIns="68569" tIns="34275" rIns="68569" bIns="34275" anchor="t" anchorCtr="0">
            <a:spAutoFit/>
          </a:bodyPr>
          <a:lstStyle/>
          <a:p>
            <a:r>
              <a:rPr lang="en-GB" sz="1100">
                <a:solidFill>
                  <a:schemeClr val="dk1"/>
                </a:solidFill>
                <a:latin typeface="Arial"/>
                <a:ea typeface="Arial"/>
                <a:cs typeface="Arial"/>
                <a:sym typeface="Arial"/>
              </a:rPr>
              <a:t>First-generation sequencing</a:t>
            </a:r>
            <a:endParaRPr sz="1100">
              <a:solidFill>
                <a:schemeClr val="dk1"/>
              </a:solidFill>
              <a:latin typeface="Arial"/>
              <a:ea typeface="Arial"/>
              <a:cs typeface="Arial"/>
              <a:sym typeface="Arial"/>
            </a:endParaRPr>
          </a:p>
        </p:txBody>
      </p:sp>
      <p:sp>
        <p:nvSpPr>
          <p:cNvPr id="1320" name="Google Shape;1320;p7"/>
          <p:cNvSpPr/>
          <p:nvPr/>
        </p:nvSpPr>
        <p:spPr>
          <a:xfrm>
            <a:off x="1529181" y="1883956"/>
            <a:ext cx="2293832" cy="238497"/>
          </a:xfrm>
          <a:prstGeom prst="rect">
            <a:avLst/>
          </a:prstGeom>
          <a:noFill/>
          <a:ln>
            <a:noFill/>
          </a:ln>
        </p:spPr>
        <p:txBody>
          <a:bodyPr spcFirstLastPara="1" wrap="square" lIns="68569" tIns="34275" rIns="68569" bIns="34275" anchor="t" anchorCtr="0">
            <a:spAutoFit/>
          </a:bodyPr>
          <a:lstStyle/>
          <a:p>
            <a:r>
              <a:rPr lang="en-GB" sz="1100">
                <a:solidFill>
                  <a:schemeClr val="dk1"/>
                </a:solidFill>
                <a:latin typeface="Arial"/>
                <a:ea typeface="Arial"/>
                <a:cs typeface="Arial"/>
                <a:sym typeface="Arial"/>
              </a:rPr>
              <a:t>Next-generation sequencing</a:t>
            </a:r>
            <a:endParaRPr sz="1100">
              <a:solidFill>
                <a:schemeClr val="dk1"/>
              </a:solidFill>
              <a:latin typeface="Arial"/>
              <a:ea typeface="Arial"/>
              <a:cs typeface="Arial"/>
              <a:sym typeface="Arial"/>
            </a:endParaRPr>
          </a:p>
        </p:txBody>
      </p:sp>
      <p:sp>
        <p:nvSpPr>
          <p:cNvPr id="1321" name="Google Shape;1321;p7"/>
          <p:cNvSpPr/>
          <p:nvPr/>
        </p:nvSpPr>
        <p:spPr>
          <a:xfrm>
            <a:off x="1203667" y="1703601"/>
            <a:ext cx="206465" cy="519331"/>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13" rIns="91425" bIns="45713" anchor="t" anchorCtr="0">
            <a:spAutoFit/>
          </a:bodyPr>
          <a:lstStyle/>
          <a:p>
            <a:endParaRPr>
              <a:solidFill>
                <a:srgbClr val="44546A"/>
              </a:solidFill>
              <a:latin typeface="Montserrat Medium"/>
              <a:ea typeface="Montserrat Medium"/>
              <a:cs typeface="Montserrat Medium"/>
              <a:sym typeface="Montserrat Medium"/>
            </a:endParaRPr>
          </a:p>
        </p:txBody>
      </p:sp>
      <p:sp>
        <p:nvSpPr>
          <p:cNvPr id="1322" name="Google Shape;1322;p7"/>
          <p:cNvSpPr/>
          <p:nvPr/>
        </p:nvSpPr>
        <p:spPr>
          <a:xfrm flipH="1">
            <a:off x="1440543" y="1137537"/>
            <a:ext cx="135060" cy="372889"/>
          </a:xfrm>
          <a:prstGeom prst="leftBrace">
            <a:avLst>
              <a:gd name="adj1" fmla="val 8333"/>
              <a:gd name="adj2" fmla="val 50000"/>
            </a:avLst>
          </a:prstGeom>
          <a:noFill/>
          <a:ln w="12700" cap="flat" cmpd="sng">
            <a:solidFill>
              <a:schemeClr val="dk2"/>
            </a:solidFill>
            <a:prstDash val="solid"/>
            <a:round/>
            <a:headEnd type="none" w="sm" len="sm"/>
            <a:tailEnd type="none" w="sm" len="sm"/>
          </a:ln>
        </p:spPr>
        <p:txBody>
          <a:bodyPr spcFirstLastPara="1" wrap="square" lIns="91425" tIns="45713" rIns="91425" bIns="45713" anchor="t" anchorCtr="0">
            <a:spAutoFit/>
          </a:bodyPr>
          <a:lstStyle/>
          <a:p>
            <a:endParaRPr>
              <a:solidFill>
                <a:schemeClr val="dk1"/>
              </a:solidFill>
              <a:latin typeface="Montserrat Medium"/>
              <a:ea typeface="Montserrat Medium"/>
              <a:cs typeface="Montserrat Medium"/>
              <a:sym typeface="Montserrat Medium"/>
            </a:endParaRPr>
          </a:p>
        </p:txBody>
      </p:sp>
      <p:sp>
        <p:nvSpPr>
          <p:cNvPr id="1323" name="Google Shape;1323;p7"/>
          <p:cNvSpPr/>
          <p:nvPr/>
        </p:nvSpPr>
        <p:spPr>
          <a:xfrm>
            <a:off x="1307365" y="3247249"/>
            <a:ext cx="721009" cy="315441"/>
          </a:xfrm>
          <a:prstGeom prst="rect">
            <a:avLst/>
          </a:prstGeom>
          <a:noFill/>
          <a:ln>
            <a:noFill/>
          </a:ln>
        </p:spPr>
        <p:txBody>
          <a:bodyPr spcFirstLastPara="1" wrap="square" lIns="68569" tIns="34275" rIns="68569" bIns="34275" anchor="t" anchorCtr="0">
            <a:spAutoFit/>
          </a:bodyPr>
          <a:lstStyle/>
          <a:p>
            <a:pPr algn="ctr"/>
            <a:r>
              <a:rPr lang="en-GB" sz="1600" b="1">
                <a:solidFill>
                  <a:srgbClr val="EB9040"/>
                </a:solidFill>
                <a:latin typeface="Arial"/>
                <a:ea typeface="Arial"/>
                <a:cs typeface="Arial"/>
                <a:sym typeface="Arial"/>
              </a:rPr>
              <a:t>FISH</a:t>
            </a:r>
            <a:endParaRPr sz="1600">
              <a:solidFill>
                <a:srgbClr val="EB9040"/>
              </a:solidFill>
              <a:latin typeface="Arial"/>
              <a:ea typeface="Arial"/>
              <a:cs typeface="Arial"/>
              <a:sym typeface="Arial"/>
            </a:endParaRPr>
          </a:p>
        </p:txBody>
      </p:sp>
      <p:sp>
        <p:nvSpPr>
          <p:cNvPr id="1324" name="Google Shape;1324;p7"/>
          <p:cNvSpPr/>
          <p:nvPr/>
        </p:nvSpPr>
        <p:spPr>
          <a:xfrm>
            <a:off x="1891386" y="3356539"/>
            <a:ext cx="221335" cy="519331"/>
          </a:xfrm>
          <a:prstGeom prst="ellipse">
            <a:avLst/>
          </a:prstGeom>
          <a:solidFill>
            <a:srgbClr val="FFFF00"/>
          </a:solidFill>
          <a:ln w="9525" cap="flat" cmpd="sng">
            <a:solidFill>
              <a:schemeClr val="accent4"/>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
        <p:nvSpPr>
          <p:cNvPr id="1325" name="Google Shape;1325;p7"/>
          <p:cNvSpPr/>
          <p:nvPr/>
        </p:nvSpPr>
        <p:spPr>
          <a:xfrm>
            <a:off x="7363276" y="2940967"/>
            <a:ext cx="1452985" cy="315441"/>
          </a:xfrm>
          <a:prstGeom prst="rect">
            <a:avLst/>
          </a:prstGeom>
          <a:noFill/>
          <a:ln>
            <a:noFill/>
          </a:ln>
        </p:spPr>
        <p:txBody>
          <a:bodyPr spcFirstLastPara="1" wrap="square" lIns="68569" tIns="34275" rIns="68569" bIns="34275" anchor="t" anchorCtr="0">
            <a:spAutoFit/>
          </a:bodyPr>
          <a:lstStyle/>
          <a:p>
            <a:pPr algn="ctr"/>
            <a:r>
              <a:rPr lang="en-GB" sz="1600" b="1" dirty="0">
                <a:solidFill>
                  <a:srgbClr val="318CBF"/>
                </a:solidFill>
                <a:latin typeface="Arial"/>
                <a:ea typeface="Arial"/>
                <a:cs typeface="Arial"/>
                <a:sym typeface="Arial"/>
              </a:rPr>
              <a:t>WES / WGS</a:t>
            </a:r>
            <a:endParaRPr sz="1600" b="1" dirty="0">
              <a:solidFill>
                <a:srgbClr val="318CBF"/>
              </a:solidFill>
              <a:latin typeface="Arial"/>
              <a:ea typeface="Arial"/>
              <a:cs typeface="Arial"/>
              <a:sym typeface="Arial"/>
            </a:endParaRPr>
          </a:p>
        </p:txBody>
      </p:sp>
      <p:sp>
        <p:nvSpPr>
          <p:cNvPr id="1326" name="Google Shape;1326;p7"/>
          <p:cNvSpPr/>
          <p:nvPr/>
        </p:nvSpPr>
        <p:spPr>
          <a:xfrm>
            <a:off x="8089213" y="1694661"/>
            <a:ext cx="279818" cy="437181"/>
          </a:xfrm>
          <a:prstGeom prst="upArrow">
            <a:avLst>
              <a:gd name="adj1" fmla="val 50000"/>
              <a:gd name="adj2" fmla="val 50000"/>
            </a:avLst>
          </a:prstGeom>
          <a:solidFill>
            <a:srgbClr val="318CBF"/>
          </a:solidFill>
          <a:ln>
            <a:noFill/>
          </a:ln>
        </p:spPr>
        <p:txBody>
          <a:bodyPr spcFirstLastPara="1" wrap="square" lIns="91425" tIns="45713" rIns="91425" bIns="45713" anchor="t" anchorCtr="0">
            <a:spAutoFit/>
          </a:bodyPr>
          <a:lstStyle/>
          <a:p>
            <a:endParaRPr>
              <a:solidFill>
                <a:srgbClr val="318CBF"/>
              </a:solidFill>
              <a:latin typeface="Montserrat Medium"/>
              <a:ea typeface="Montserrat Medium"/>
              <a:cs typeface="Montserrat Medium"/>
              <a:sym typeface="Montserrat Medium"/>
            </a:endParaRPr>
          </a:p>
        </p:txBody>
      </p:sp>
      <p:sp>
        <p:nvSpPr>
          <p:cNvPr id="1327" name="Google Shape;1327;p7"/>
          <p:cNvSpPr/>
          <p:nvPr/>
        </p:nvSpPr>
        <p:spPr>
          <a:xfrm>
            <a:off x="5994301" y="3243029"/>
            <a:ext cx="2186001" cy="877133"/>
          </a:xfrm>
          <a:prstGeom prst="rect">
            <a:avLst/>
          </a:prstGeom>
          <a:noFill/>
          <a:ln>
            <a:noFill/>
          </a:ln>
        </p:spPr>
        <p:txBody>
          <a:bodyPr spcFirstLastPara="1" wrap="square" lIns="68569" tIns="34275" rIns="68569" bIns="34275" anchor="t" anchorCtr="0">
            <a:spAutoFit/>
          </a:bodyPr>
          <a:lstStyle/>
          <a:p>
            <a:pPr algn="ctr"/>
            <a:r>
              <a:rPr lang="en-GB" sz="1050" dirty="0">
                <a:solidFill>
                  <a:schemeClr val="dk1"/>
                </a:solidFill>
                <a:latin typeface="Arial"/>
                <a:ea typeface="Arial"/>
                <a:cs typeface="Arial"/>
                <a:sym typeface="Arial"/>
              </a:rPr>
              <a:t>Impact will increase as methods become more rapid and less costly, </a:t>
            </a:r>
            <a:r>
              <a:rPr lang="en-GB" sz="1050" dirty="0" err="1">
                <a:solidFill>
                  <a:schemeClr val="dk1"/>
                </a:solidFill>
                <a:latin typeface="Arial"/>
                <a:ea typeface="Arial"/>
                <a:cs typeface="Arial"/>
                <a:sym typeface="Arial"/>
              </a:rPr>
              <a:t>utlimately</a:t>
            </a:r>
            <a:r>
              <a:rPr lang="en-GB" sz="1050" dirty="0">
                <a:solidFill>
                  <a:schemeClr val="dk1"/>
                </a:solidFill>
                <a:latin typeface="Arial"/>
                <a:ea typeface="Arial"/>
                <a:cs typeface="Arial"/>
                <a:sym typeface="Arial"/>
              </a:rPr>
              <a:t> being used to generate comprehensive genomic profiles</a:t>
            </a:r>
            <a:endParaRPr sz="1050" dirty="0">
              <a:solidFill>
                <a:schemeClr val="dk1"/>
              </a:solidFill>
              <a:latin typeface="Arial"/>
              <a:ea typeface="Arial"/>
              <a:cs typeface="Arial"/>
              <a:sym typeface="Arial"/>
            </a:endParaRPr>
          </a:p>
        </p:txBody>
      </p:sp>
      <p:sp>
        <p:nvSpPr>
          <p:cNvPr id="1329" name="Google Shape;1329;p7"/>
          <p:cNvSpPr/>
          <p:nvPr/>
        </p:nvSpPr>
        <p:spPr>
          <a:xfrm>
            <a:off x="4261296" y="2520346"/>
            <a:ext cx="1622823" cy="561662"/>
          </a:xfrm>
          <a:prstGeom prst="rect">
            <a:avLst/>
          </a:prstGeom>
          <a:noFill/>
          <a:ln>
            <a:noFill/>
          </a:ln>
        </p:spPr>
        <p:txBody>
          <a:bodyPr spcFirstLastPara="1" wrap="square" lIns="68569" tIns="34275" rIns="68569" bIns="34275" anchor="t" anchorCtr="0">
            <a:spAutoFit/>
          </a:bodyPr>
          <a:lstStyle/>
          <a:p>
            <a:pPr algn="ctr"/>
            <a:r>
              <a:rPr lang="en-GB" sz="1600" b="1" dirty="0">
                <a:solidFill>
                  <a:srgbClr val="318CBF"/>
                </a:solidFill>
                <a:latin typeface="Arial"/>
                <a:ea typeface="Arial"/>
                <a:cs typeface="Arial"/>
                <a:sym typeface="Arial"/>
              </a:rPr>
              <a:t>NGS-based hotspot testing</a:t>
            </a:r>
            <a:endParaRPr sz="1600" dirty="0">
              <a:solidFill>
                <a:srgbClr val="318CBF"/>
              </a:solidFill>
              <a:latin typeface="Arial"/>
              <a:ea typeface="Arial"/>
              <a:cs typeface="Arial"/>
              <a:sym typeface="Arial"/>
            </a:endParaRPr>
          </a:p>
        </p:txBody>
      </p:sp>
      <p:sp>
        <p:nvSpPr>
          <p:cNvPr id="1330" name="Google Shape;1330;p7"/>
          <p:cNvSpPr/>
          <p:nvPr/>
        </p:nvSpPr>
        <p:spPr>
          <a:xfrm>
            <a:off x="1209439" y="1842597"/>
            <a:ext cx="210647" cy="519331"/>
          </a:xfrm>
          <a:prstGeom prst="ellipse">
            <a:avLst/>
          </a:prstGeom>
          <a:solidFill>
            <a:srgbClr val="318CBF"/>
          </a:solidFill>
          <a:ln w="9525" cap="flat" cmpd="sng">
            <a:solidFill>
              <a:schemeClr val="accent5"/>
            </a:solidFill>
            <a:prstDash val="solid"/>
            <a:round/>
            <a:headEnd type="none" w="sm" len="sm"/>
            <a:tailEnd type="none" w="sm" len="sm"/>
          </a:ln>
        </p:spPr>
        <p:txBody>
          <a:bodyPr spcFirstLastPara="1" wrap="square" lIns="91425" tIns="45713" rIns="91425" bIns="45713" anchor="t" anchorCtr="0">
            <a:spAutoFit/>
          </a:bodyPr>
          <a:lstStyle/>
          <a:p>
            <a:endParaRPr>
              <a:solidFill>
                <a:srgbClr val="44546A"/>
              </a:solidFill>
              <a:latin typeface="Montserrat Medium"/>
              <a:ea typeface="Montserrat Medium"/>
              <a:cs typeface="Montserrat Medium"/>
              <a:sym typeface="Montserrat Medium"/>
            </a:endParaRPr>
          </a:p>
        </p:txBody>
      </p:sp>
      <p:sp>
        <p:nvSpPr>
          <p:cNvPr id="1331" name="Google Shape;1331;p7"/>
          <p:cNvSpPr/>
          <p:nvPr/>
        </p:nvSpPr>
        <p:spPr>
          <a:xfrm>
            <a:off x="7840017" y="2367595"/>
            <a:ext cx="249195" cy="519331"/>
          </a:xfrm>
          <a:prstGeom prst="ellipse">
            <a:avLst/>
          </a:prstGeom>
          <a:solidFill>
            <a:srgbClr val="318CBF"/>
          </a:solidFill>
          <a:ln w="9525" cap="flat" cmpd="sng">
            <a:solidFill>
              <a:schemeClr val="accent5"/>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grpSp>
        <p:nvGrpSpPr>
          <p:cNvPr id="1475" name="Google Shape;1475;p13"/>
          <p:cNvGrpSpPr/>
          <p:nvPr/>
        </p:nvGrpSpPr>
        <p:grpSpPr>
          <a:xfrm>
            <a:off x="346991" y="1170371"/>
            <a:ext cx="8438235" cy="930108"/>
            <a:chOff x="430535" y="1170371"/>
            <a:chExt cx="8320254" cy="930108"/>
          </a:xfrm>
        </p:grpSpPr>
        <p:sp>
          <p:nvSpPr>
            <p:cNvPr id="1476" name="Google Shape;1476;p13"/>
            <p:cNvSpPr/>
            <p:nvPr/>
          </p:nvSpPr>
          <p:spPr>
            <a:xfrm>
              <a:off x="1301364" y="1170371"/>
              <a:ext cx="7449425" cy="930107"/>
            </a:xfrm>
            <a:prstGeom prst="chevron">
              <a:avLst>
                <a:gd name="adj" fmla="val 28939"/>
              </a:avLst>
            </a:prstGeom>
            <a:solidFill>
              <a:srgbClr val="318CBF"/>
            </a:solidFill>
            <a:ln w="9525" cap="flat" cmpd="sng">
              <a:solidFill>
                <a:schemeClr val="dk2"/>
              </a:solidFill>
              <a:prstDash val="solid"/>
              <a:round/>
              <a:headEnd type="none" w="sm" len="sm"/>
              <a:tailEnd type="none" w="sm" len="sm"/>
            </a:ln>
          </p:spPr>
          <p:txBody>
            <a:bodyPr spcFirstLastPara="1" wrap="square" lIns="68569" tIns="34275" rIns="68569" bIns="0" anchor="ctr" anchorCtr="0">
              <a:noAutofit/>
            </a:bodyPr>
            <a:lstStyle/>
            <a:p>
              <a:pPr algn="ctr"/>
              <a:r>
                <a:rPr lang="en-GB" sz="1400" b="1">
                  <a:solidFill>
                    <a:srgbClr val="FFFFFF"/>
                  </a:solidFill>
                  <a:latin typeface="Arial"/>
                  <a:ea typeface="Arial"/>
                  <a:cs typeface="Arial"/>
                  <a:sym typeface="Arial"/>
                </a:rPr>
                <a:t>FoundationOne comprehensively analyses* the tumour genome to identify all clinically relevant genomic alterations in a broad range of cancers.</a:t>
              </a:r>
              <a:r>
                <a:rPr lang="en-GB" sz="1400" b="1" baseline="30000">
                  <a:solidFill>
                    <a:srgbClr val="FFFFFF"/>
                  </a:solidFill>
                  <a:latin typeface="Arial"/>
                  <a:ea typeface="Arial"/>
                  <a:cs typeface="Arial"/>
                  <a:sym typeface="Arial"/>
                </a:rPr>
                <a:t>1-4</a:t>
              </a:r>
              <a:r>
                <a:rPr lang="en-GB" sz="1400" b="1">
                  <a:solidFill>
                    <a:srgbClr val="FFFFFF"/>
                  </a:solidFill>
                  <a:latin typeface="Arial"/>
                  <a:ea typeface="Arial"/>
                  <a:cs typeface="Arial"/>
                  <a:sym typeface="Arial"/>
                </a:rPr>
                <a:t> In a single test, FoundationOne analyses &gt;300 cancer-related genes and also reports TMB and MSI</a:t>
              </a:r>
              <a:r>
                <a:rPr lang="en-GB" sz="1400" b="1" baseline="30000">
                  <a:solidFill>
                    <a:srgbClr val="FFFFFF"/>
                  </a:solidFill>
                  <a:latin typeface="Arial"/>
                  <a:ea typeface="Arial"/>
                  <a:cs typeface="Arial"/>
                  <a:sym typeface="Arial"/>
                </a:rPr>
                <a:t>3</a:t>
              </a:r>
              <a:endParaRPr sz="1400" strike="sngStrike" baseline="30000">
                <a:solidFill>
                  <a:srgbClr val="FFFFFF"/>
                </a:solidFill>
                <a:latin typeface="Arial"/>
                <a:ea typeface="Arial"/>
                <a:cs typeface="Arial"/>
                <a:sym typeface="Arial"/>
              </a:endParaRPr>
            </a:p>
          </p:txBody>
        </p:sp>
        <p:grpSp>
          <p:nvGrpSpPr>
            <p:cNvPr id="1477" name="Google Shape;1477;p13"/>
            <p:cNvGrpSpPr/>
            <p:nvPr/>
          </p:nvGrpSpPr>
          <p:grpSpPr>
            <a:xfrm>
              <a:off x="430535" y="1170371"/>
              <a:ext cx="1093261" cy="930108"/>
              <a:chOff x="3141914" y="1994943"/>
              <a:chExt cx="1129463" cy="964425"/>
            </a:xfrm>
          </p:grpSpPr>
          <p:sp>
            <p:nvSpPr>
              <p:cNvPr id="1478" name="Google Shape;1478;p13"/>
              <p:cNvSpPr/>
              <p:nvPr/>
            </p:nvSpPr>
            <p:spPr>
              <a:xfrm>
                <a:off x="3141914" y="1994943"/>
                <a:ext cx="1129463" cy="964425"/>
              </a:xfrm>
              <a:prstGeom prst="hexagon">
                <a:avLst>
                  <a:gd name="adj" fmla="val 28300"/>
                  <a:gd name="vf" fmla="val 115470"/>
                </a:avLst>
              </a:prstGeom>
              <a:solidFill>
                <a:schemeClr val="lt1"/>
              </a:solidFill>
              <a:ln w="9525" cap="flat" cmpd="sng">
                <a:solidFill>
                  <a:schemeClr val="dk2"/>
                </a:solidFill>
                <a:prstDash val="dash"/>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479" name="Google Shape;1479;p13"/>
              <p:cNvSpPr/>
              <p:nvPr/>
            </p:nvSpPr>
            <p:spPr>
              <a:xfrm>
                <a:off x="3186015" y="2032601"/>
                <a:ext cx="1041260" cy="889108"/>
              </a:xfrm>
              <a:prstGeom prst="hexagon">
                <a:avLst>
                  <a:gd name="adj" fmla="val 28300"/>
                  <a:gd name="vf" fmla="val 115470"/>
                </a:avLst>
              </a:prstGeom>
              <a:solidFill>
                <a:schemeClr val="lt1"/>
              </a:solidFill>
              <a:ln w="9525" cap="flat" cmpd="sng">
                <a:solidFill>
                  <a:schemeClr val="dk2"/>
                </a:solidFill>
                <a:prstDash val="solid"/>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grpSp>
      </p:grpSp>
      <p:sp>
        <p:nvSpPr>
          <p:cNvPr id="1480" name="Google Shape;1480;p13"/>
          <p:cNvSpPr txBox="1">
            <a:spLocks noGrp="1"/>
          </p:cNvSpPr>
          <p:nvPr>
            <p:ph type="sldNum" idx="12"/>
          </p:nvPr>
        </p:nvSpPr>
        <p:spPr>
          <a:xfrm>
            <a:off x="397670" y="4720519"/>
            <a:ext cx="538120" cy="136106"/>
          </a:xfrm>
          <a:prstGeom prst="rect">
            <a:avLst/>
          </a:prstGeom>
          <a:noFill/>
          <a:ln>
            <a:noFill/>
          </a:ln>
        </p:spPr>
        <p:txBody>
          <a:bodyPr spcFirstLastPara="1" vert="horz" wrap="square" lIns="0" tIns="0" rIns="0" bIns="0" rtlCol="0" anchor="t" anchorCtr="0">
            <a:noAutofit/>
          </a:bodyPr>
          <a:lstStyle/>
          <a:p>
            <a:fld id="{00000000-1234-1234-1234-123412341234}" type="slidenum">
              <a:rPr lang="en-GB">
                <a:solidFill>
                  <a:srgbClr val="849199"/>
                </a:solidFill>
                <a:latin typeface="Montserrat Medium"/>
                <a:ea typeface="Montserrat Medium"/>
                <a:cs typeface="Montserrat Medium"/>
                <a:sym typeface="Montserrat Medium"/>
              </a:rPr>
              <a:pPr/>
              <a:t>13</a:t>
            </a:fld>
            <a:endParaRPr>
              <a:solidFill>
                <a:srgbClr val="849199"/>
              </a:solidFill>
              <a:latin typeface="Montserrat Medium"/>
              <a:ea typeface="Montserrat Medium"/>
              <a:cs typeface="Montserrat Medium"/>
              <a:sym typeface="Montserrat Medium"/>
            </a:endParaRPr>
          </a:p>
        </p:txBody>
      </p:sp>
      <p:sp>
        <p:nvSpPr>
          <p:cNvPr id="1481" name="Google Shape;1481;p13"/>
          <p:cNvSpPr txBox="1">
            <a:spLocks noGrp="1"/>
          </p:cNvSpPr>
          <p:nvPr>
            <p:ph type="title"/>
          </p:nvPr>
        </p:nvSpPr>
        <p:spPr>
          <a:xfrm>
            <a:off x="388144" y="317162"/>
            <a:ext cx="7381229" cy="285750"/>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GB" sz="1875">
                <a:solidFill>
                  <a:srgbClr val="0070C0"/>
                </a:solidFill>
                <a:latin typeface="Arial"/>
                <a:ea typeface="Arial"/>
                <a:cs typeface="Arial"/>
                <a:sym typeface="Arial"/>
              </a:rPr>
              <a:t>CGP with FoundationOne starts with the assessment of genomic alterations</a:t>
            </a:r>
            <a:endParaRPr/>
          </a:p>
        </p:txBody>
      </p:sp>
      <p:sp>
        <p:nvSpPr>
          <p:cNvPr id="1482" name="Google Shape;1482;p13"/>
          <p:cNvSpPr/>
          <p:nvPr/>
        </p:nvSpPr>
        <p:spPr>
          <a:xfrm>
            <a:off x="759621" y="4415659"/>
            <a:ext cx="6389831" cy="715550"/>
          </a:xfrm>
          <a:prstGeom prst="rect">
            <a:avLst/>
          </a:prstGeom>
          <a:noFill/>
          <a:ln>
            <a:noFill/>
          </a:ln>
        </p:spPr>
        <p:txBody>
          <a:bodyPr spcFirstLastPara="1" wrap="square" lIns="0" tIns="34275" rIns="0" bIns="34275" anchor="t" anchorCtr="0">
            <a:spAutoFit/>
          </a:bodyPr>
          <a:lstStyle/>
          <a:p>
            <a:r>
              <a:rPr lang="en-GB" sz="600">
                <a:solidFill>
                  <a:srgbClr val="849199"/>
                </a:solidFill>
                <a:latin typeface="Arial"/>
                <a:ea typeface="Arial"/>
                <a:cs typeface="Arial"/>
                <a:sym typeface="Arial"/>
              </a:rPr>
              <a:t>*Using the Illumina® HiSeq 2000 platform, hybrid capture–selected libraries are sequenced to high uniform depth (targeting &gt;500X median coverage with &gt;99% of exons at coverage &gt;100X). CGP: comprehensive genomic profiling; </a:t>
            </a:r>
            <a:br>
              <a:rPr lang="en-GB" sz="600">
                <a:solidFill>
                  <a:srgbClr val="849199"/>
                </a:solidFill>
                <a:latin typeface="Arial"/>
                <a:ea typeface="Arial"/>
                <a:cs typeface="Arial"/>
                <a:sym typeface="Arial"/>
              </a:rPr>
            </a:br>
            <a:r>
              <a:rPr lang="en-GB" sz="600">
                <a:solidFill>
                  <a:srgbClr val="849199"/>
                </a:solidFill>
                <a:latin typeface="Arial"/>
                <a:ea typeface="Arial"/>
                <a:cs typeface="Arial"/>
                <a:sym typeface="Arial"/>
              </a:rPr>
              <a:t>MSI: microsatellite instability; TMB: tumour mutational burden. </a:t>
            </a:r>
            <a:br>
              <a:rPr lang="en-GB" sz="600">
                <a:solidFill>
                  <a:srgbClr val="849199"/>
                </a:solidFill>
                <a:latin typeface="Arial"/>
                <a:ea typeface="Arial"/>
                <a:cs typeface="Arial"/>
                <a:sym typeface="Arial"/>
              </a:rPr>
            </a:br>
            <a:r>
              <a:rPr lang="en-GB" sz="600">
                <a:solidFill>
                  <a:srgbClr val="849199"/>
                </a:solidFill>
                <a:latin typeface="Arial"/>
                <a:ea typeface="Arial"/>
                <a:cs typeface="Arial"/>
                <a:sym typeface="Arial"/>
              </a:rPr>
              <a:t>1. Suh JH, et al. (2016) </a:t>
            </a:r>
            <a:r>
              <a:rPr lang="en-GB" sz="600" i="1">
                <a:solidFill>
                  <a:srgbClr val="849199"/>
                </a:solidFill>
                <a:latin typeface="Arial"/>
                <a:ea typeface="Arial"/>
                <a:cs typeface="Arial"/>
                <a:sym typeface="Arial"/>
              </a:rPr>
              <a:t>Oncologist</a:t>
            </a:r>
            <a:r>
              <a:rPr lang="en-GB" sz="600">
                <a:solidFill>
                  <a:srgbClr val="849199"/>
                </a:solidFill>
                <a:latin typeface="Arial"/>
                <a:ea typeface="Arial"/>
                <a:cs typeface="Arial"/>
                <a:sym typeface="Arial"/>
              </a:rPr>
              <a:t> 21:684-91; 2. Frampton, GM., et al. (2013) </a:t>
            </a:r>
            <a:r>
              <a:rPr lang="en-GB" sz="600" i="1">
                <a:solidFill>
                  <a:srgbClr val="849199"/>
                </a:solidFill>
                <a:latin typeface="Arial"/>
                <a:ea typeface="Arial"/>
                <a:cs typeface="Arial"/>
                <a:sym typeface="Arial"/>
              </a:rPr>
              <a:t>Nat Biotechnol </a:t>
            </a:r>
            <a:r>
              <a:rPr lang="en-GB" sz="600">
                <a:solidFill>
                  <a:srgbClr val="849199"/>
                </a:solidFill>
                <a:latin typeface="Arial"/>
                <a:ea typeface="Arial"/>
                <a:cs typeface="Arial"/>
                <a:sym typeface="Arial"/>
              </a:rPr>
              <a:t>31:1023-31; </a:t>
            </a:r>
            <a:br>
              <a:rPr lang="en-GB" sz="600">
                <a:solidFill>
                  <a:srgbClr val="849199"/>
                </a:solidFill>
                <a:latin typeface="Arial"/>
                <a:ea typeface="Arial"/>
                <a:cs typeface="Arial"/>
                <a:sym typeface="Arial"/>
              </a:rPr>
            </a:br>
            <a:r>
              <a:rPr lang="en-GB" sz="600">
                <a:solidFill>
                  <a:srgbClr val="849199"/>
                </a:solidFill>
                <a:latin typeface="Arial"/>
                <a:ea typeface="Arial"/>
                <a:cs typeface="Arial"/>
                <a:sym typeface="Arial"/>
              </a:rPr>
              <a:t>3. FoundationOne® Technical Specifications (2017) </a:t>
            </a:r>
            <a:br>
              <a:rPr lang="en-GB" sz="600">
                <a:solidFill>
                  <a:srgbClr val="849199"/>
                </a:solidFill>
                <a:latin typeface="Arial"/>
                <a:ea typeface="Arial"/>
                <a:cs typeface="Arial"/>
                <a:sym typeface="Arial"/>
              </a:rPr>
            </a:br>
            <a:r>
              <a:rPr lang="en-GB" sz="600">
                <a:solidFill>
                  <a:srgbClr val="849199"/>
                </a:solidFill>
                <a:latin typeface="Arial"/>
                <a:ea typeface="Arial"/>
                <a:cs typeface="Arial"/>
                <a:sym typeface="Arial"/>
              </a:rPr>
              <a:t>Available at: www.foundationmedicine.com/genomic-testing/foundation-one (Accessed June 2018); </a:t>
            </a:r>
            <a:br>
              <a:rPr lang="en-GB" sz="600">
                <a:solidFill>
                  <a:srgbClr val="849199"/>
                </a:solidFill>
                <a:latin typeface="Arial"/>
                <a:ea typeface="Arial"/>
                <a:cs typeface="Arial"/>
                <a:sym typeface="Arial"/>
              </a:rPr>
            </a:br>
            <a:r>
              <a:rPr lang="en-GB" sz="600">
                <a:solidFill>
                  <a:srgbClr val="849199"/>
                </a:solidFill>
                <a:latin typeface="Arial"/>
                <a:ea typeface="Arial"/>
                <a:cs typeface="Arial"/>
                <a:sym typeface="Arial"/>
              </a:rPr>
              <a:t>4. Schwaederle, M., et al. (2015) </a:t>
            </a:r>
            <a:r>
              <a:rPr lang="en-GB" sz="600" i="1">
                <a:solidFill>
                  <a:srgbClr val="849199"/>
                </a:solidFill>
                <a:latin typeface="Arial"/>
                <a:ea typeface="Arial"/>
                <a:cs typeface="Arial"/>
                <a:sym typeface="Arial"/>
              </a:rPr>
              <a:t>Mol Cancer Ther </a:t>
            </a:r>
            <a:r>
              <a:rPr lang="en-GB" sz="600">
                <a:solidFill>
                  <a:srgbClr val="849199"/>
                </a:solidFill>
                <a:latin typeface="Arial"/>
                <a:ea typeface="Arial"/>
                <a:cs typeface="Arial"/>
                <a:sym typeface="Arial"/>
              </a:rPr>
              <a:t>14:1488-94.</a:t>
            </a:r>
            <a:endParaRPr sz="1350"/>
          </a:p>
        </p:txBody>
      </p:sp>
      <p:pic>
        <p:nvPicPr>
          <p:cNvPr id="1483" name="Google Shape;1483;p13"/>
          <p:cNvPicPr preferRelativeResize="0"/>
          <p:nvPr/>
        </p:nvPicPr>
        <p:blipFill rotWithShape="1">
          <a:blip r:embed="rId3" cstate="print">
            <a:alphaModFix/>
          </a:blip>
          <a:srcRect/>
          <a:stretch/>
        </p:blipFill>
        <p:spPr>
          <a:xfrm>
            <a:off x="573329" y="1293026"/>
            <a:ext cx="679757" cy="677278"/>
          </a:xfrm>
          <a:prstGeom prst="rect">
            <a:avLst/>
          </a:prstGeom>
          <a:solidFill>
            <a:schemeClr val="lt1"/>
          </a:solidFill>
          <a:ln>
            <a:noFill/>
          </a:ln>
        </p:spPr>
      </p:pic>
      <p:grpSp>
        <p:nvGrpSpPr>
          <p:cNvPr id="1484" name="Google Shape;1484;p13"/>
          <p:cNvGrpSpPr/>
          <p:nvPr/>
        </p:nvGrpSpPr>
        <p:grpSpPr>
          <a:xfrm>
            <a:off x="962543" y="2184360"/>
            <a:ext cx="6894723" cy="2078693"/>
            <a:chOff x="689961" y="2270621"/>
            <a:chExt cx="6894723" cy="2078692"/>
          </a:xfrm>
        </p:grpSpPr>
        <p:sp>
          <p:nvSpPr>
            <p:cNvPr id="1485" name="Google Shape;1485;p13"/>
            <p:cNvSpPr/>
            <p:nvPr/>
          </p:nvSpPr>
          <p:spPr>
            <a:xfrm rot="-5400000">
              <a:off x="4952940" y="3251446"/>
              <a:ext cx="835888" cy="713747"/>
            </a:xfrm>
            <a:prstGeom prst="hexagon">
              <a:avLst>
                <a:gd name="adj" fmla="val 28300"/>
                <a:gd name="vf" fmla="val 115470"/>
              </a:avLst>
            </a:prstGeom>
            <a:solidFill>
              <a:schemeClr val="lt1"/>
            </a:solidFill>
            <a:ln w="9525" cap="flat" cmpd="sng">
              <a:solidFill>
                <a:srgbClr val="5AA36E"/>
              </a:solidFill>
              <a:prstDash val="dash"/>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486" name="Google Shape;1486;p13"/>
            <p:cNvSpPr/>
            <p:nvPr/>
          </p:nvSpPr>
          <p:spPr>
            <a:xfrm rot="-5400000">
              <a:off x="4985578" y="3279315"/>
              <a:ext cx="770611" cy="658006"/>
            </a:xfrm>
            <a:prstGeom prst="hexagon">
              <a:avLst>
                <a:gd name="adj" fmla="val 28300"/>
                <a:gd name="vf" fmla="val 115470"/>
              </a:avLst>
            </a:prstGeom>
            <a:solidFill>
              <a:schemeClr val="lt1"/>
            </a:solidFill>
            <a:ln w="9525" cap="flat" cmpd="sng">
              <a:solidFill>
                <a:srgbClr val="5AA36E"/>
              </a:solidFill>
              <a:prstDash val="solid"/>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487" name="Google Shape;1487;p13"/>
            <p:cNvSpPr/>
            <p:nvPr/>
          </p:nvSpPr>
          <p:spPr>
            <a:xfrm rot="-5400000">
              <a:off x="854343" y="3251446"/>
              <a:ext cx="835888" cy="713746"/>
            </a:xfrm>
            <a:prstGeom prst="hexagon">
              <a:avLst>
                <a:gd name="adj" fmla="val 28300"/>
                <a:gd name="vf" fmla="val 115470"/>
              </a:avLst>
            </a:prstGeom>
            <a:solidFill>
              <a:schemeClr val="lt1"/>
            </a:solidFill>
            <a:ln w="9525" cap="flat" cmpd="sng">
              <a:solidFill>
                <a:srgbClr val="D9A622"/>
              </a:solidFill>
              <a:prstDash val="dash"/>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488" name="Google Shape;1488;p13"/>
            <p:cNvSpPr/>
            <p:nvPr/>
          </p:nvSpPr>
          <p:spPr>
            <a:xfrm rot="-5400000">
              <a:off x="886981" y="3279316"/>
              <a:ext cx="770611" cy="658006"/>
            </a:xfrm>
            <a:prstGeom prst="hexagon">
              <a:avLst>
                <a:gd name="adj" fmla="val 28300"/>
                <a:gd name="vf" fmla="val 115470"/>
              </a:avLst>
            </a:prstGeom>
            <a:solidFill>
              <a:schemeClr val="lt1"/>
            </a:solidFill>
            <a:ln w="9525" cap="flat" cmpd="sng">
              <a:solidFill>
                <a:srgbClr val="D9A622"/>
              </a:solidFill>
              <a:prstDash val="solid"/>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grpSp>
          <p:nvGrpSpPr>
            <p:cNvPr id="1489" name="Google Shape;1489;p13"/>
            <p:cNvGrpSpPr/>
            <p:nvPr/>
          </p:nvGrpSpPr>
          <p:grpSpPr>
            <a:xfrm>
              <a:off x="3634642" y="3190375"/>
              <a:ext cx="713746" cy="835888"/>
              <a:chOff x="3224434" y="1912423"/>
              <a:chExt cx="964423" cy="1129465"/>
            </a:xfrm>
          </p:grpSpPr>
          <p:sp>
            <p:nvSpPr>
              <p:cNvPr id="1490" name="Google Shape;1490;p13"/>
              <p:cNvSpPr/>
              <p:nvPr/>
            </p:nvSpPr>
            <p:spPr>
              <a:xfrm rot="-5400000">
                <a:off x="3141913" y="1994944"/>
                <a:ext cx="1129465" cy="964423"/>
              </a:xfrm>
              <a:prstGeom prst="hexagon">
                <a:avLst>
                  <a:gd name="adj" fmla="val 28300"/>
                  <a:gd name="vf" fmla="val 115470"/>
                </a:avLst>
              </a:prstGeom>
              <a:solidFill>
                <a:schemeClr val="lt1"/>
              </a:solidFill>
              <a:ln w="9525" cap="flat" cmpd="sng">
                <a:solidFill>
                  <a:schemeClr val="accent1"/>
                </a:solidFill>
                <a:prstDash val="dash"/>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491" name="Google Shape;1491;p13"/>
              <p:cNvSpPr/>
              <p:nvPr/>
            </p:nvSpPr>
            <p:spPr>
              <a:xfrm rot="-5400000">
                <a:off x="3186014" y="2032602"/>
                <a:ext cx="1041262" cy="889107"/>
              </a:xfrm>
              <a:prstGeom prst="hexagon">
                <a:avLst>
                  <a:gd name="adj" fmla="val 28300"/>
                  <a:gd name="vf" fmla="val 115470"/>
                </a:avLst>
              </a:prstGeom>
              <a:solidFill>
                <a:schemeClr val="lt1"/>
              </a:solidFill>
              <a:ln w="9525"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grpSp>
        <p:grpSp>
          <p:nvGrpSpPr>
            <p:cNvPr id="1492" name="Google Shape;1492;p13"/>
            <p:cNvGrpSpPr/>
            <p:nvPr/>
          </p:nvGrpSpPr>
          <p:grpSpPr>
            <a:xfrm>
              <a:off x="3681954" y="3398582"/>
              <a:ext cx="619120" cy="428868"/>
              <a:chOff x="5074008" y="3517901"/>
              <a:chExt cx="619120" cy="428868"/>
            </a:xfrm>
          </p:grpSpPr>
          <p:pic>
            <p:nvPicPr>
              <p:cNvPr id="1493" name="Google Shape;1493;p13"/>
              <p:cNvPicPr preferRelativeResize="0"/>
              <p:nvPr/>
            </p:nvPicPr>
            <p:blipFill rotWithShape="1">
              <a:blip r:embed="rId4" cstate="print">
                <a:alphaModFix/>
              </a:blip>
              <a:srcRect/>
              <a:stretch/>
            </p:blipFill>
            <p:spPr>
              <a:xfrm rot="2057846">
                <a:off x="5155148" y="3552341"/>
                <a:ext cx="233320" cy="359988"/>
              </a:xfrm>
              <a:prstGeom prst="rect">
                <a:avLst/>
              </a:prstGeom>
              <a:noFill/>
              <a:ln>
                <a:noFill/>
              </a:ln>
            </p:spPr>
          </p:pic>
          <p:pic>
            <p:nvPicPr>
              <p:cNvPr id="1494" name="Google Shape;1494;p13"/>
              <p:cNvPicPr preferRelativeResize="0"/>
              <p:nvPr/>
            </p:nvPicPr>
            <p:blipFill rotWithShape="1">
              <a:blip r:embed="rId4" cstate="print">
                <a:alphaModFix/>
              </a:blip>
              <a:srcRect/>
              <a:stretch/>
            </p:blipFill>
            <p:spPr>
              <a:xfrm rot="2057846">
                <a:off x="5378668" y="3552341"/>
                <a:ext cx="233320" cy="359988"/>
              </a:xfrm>
              <a:prstGeom prst="rect">
                <a:avLst/>
              </a:prstGeom>
              <a:noFill/>
              <a:ln>
                <a:noFill/>
              </a:ln>
            </p:spPr>
          </p:pic>
        </p:grpSp>
        <p:sp>
          <p:nvSpPr>
            <p:cNvPr id="1495" name="Google Shape;1495;p13"/>
            <p:cNvSpPr txBox="1"/>
            <p:nvPr/>
          </p:nvSpPr>
          <p:spPr>
            <a:xfrm>
              <a:off x="1136677" y="2270621"/>
              <a:ext cx="393566" cy="530884"/>
            </a:xfrm>
            <a:prstGeom prst="rect">
              <a:avLst/>
            </a:prstGeom>
            <a:noFill/>
            <a:ln>
              <a:noFill/>
            </a:ln>
          </p:spPr>
          <p:txBody>
            <a:bodyPr spcFirstLastPara="1" wrap="square" lIns="68569" tIns="34275" rIns="68569" bIns="34275" anchor="t" anchorCtr="0">
              <a:spAutoFit/>
            </a:bodyPr>
            <a:lstStyle/>
            <a:p>
              <a:pPr algn="ctr"/>
              <a:r>
                <a:rPr lang="en-GB" sz="3000">
                  <a:solidFill>
                    <a:srgbClr val="44546A"/>
                  </a:solidFill>
                  <a:latin typeface="Arial"/>
                  <a:ea typeface="Arial"/>
                  <a:cs typeface="Arial"/>
                  <a:sym typeface="Arial"/>
                </a:rPr>
                <a:t>✔</a:t>
              </a:r>
              <a:endParaRPr sz="3000">
                <a:solidFill>
                  <a:srgbClr val="44546A"/>
                </a:solidFill>
                <a:latin typeface="Arial"/>
                <a:ea typeface="Arial"/>
                <a:cs typeface="Arial"/>
                <a:sym typeface="Arial"/>
              </a:endParaRPr>
            </a:p>
          </p:txBody>
        </p:sp>
        <p:sp>
          <p:nvSpPr>
            <p:cNvPr id="1496" name="Google Shape;1496;p13"/>
            <p:cNvSpPr txBox="1"/>
            <p:nvPr/>
          </p:nvSpPr>
          <p:spPr>
            <a:xfrm>
              <a:off x="2492048" y="2270621"/>
              <a:ext cx="393566" cy="530884"/>
            </a:xfrm>
            <a:prstGeom prst="rect">
              <a:avLst/>
            </a:prstGeom>
            <a:noFill/>
            <a:ln>
              <a:noFill/>
            </a:ln>
          </p:spPr>
          <p:txBody>
            <a:bodyPr spcFirstLastPara="1" wrap="square" lIns="68569" tIns="34275" rIns="68569" bIns="34275" anchor="t" anchorCtr="0">
              <a:spAutoFit/>
            </a:bodyPr>
            <a:lstStyle/>
            <a:p>
              <a:pPr algn="ctr"/>
              <a:r>
                <a:rPr lang="en-GB" sz="3000">
                  <a:solidFill>
                    <a:srgbClr val="44546A"/>
                  </a:solidFill>
                  <a:latin typeface="Arial"/>
                  <a:ea typeface="Arial"/>
                  <a:cs typeface="Arial"/>
                  <a:sym typeface="Arial"/>
                </a:rPr>
                <a:t>✔</a:t>
              </a:r>
              <a:endParaRPr sz="3000">
                <a:solidFill>
                  <a:srgbClr val="44546A"/>
                </a:solidFill>
                <a:latin typeface="Arial"/>
                <a:ea typeface="Arial"/>
                <a:cs typeface="Arial"/>
                <a:sym typeface="Arial"/>
              </a:endParaRPr>
            </a:p>
          </p:txBody>
        </p:sp>
        <p:sp>
          <p:nvSpPr>
            <p:cNvPr id="1497" name="Google Shape;1497;p13"/>
            <p:cNvSpPr txBox="1"/>
            <p:nvPr/>
          </p:nvSpPr>
          <p:spPr>
            <a:xfrm>
              <a:off x="3847419" y="2270621"/>
              <a:ext cx="393566" cy="530884"/>
            </a:xfrm>
            <a:prstGeom prst="rect">
              <a:avLst/>
            </a:prstGeom>
            <a:noFill/>
            <a:ln>
              <a:noFill/>
            </a:ln>
          </p:spPr>
          <p:txBody>
            <a:bodyPr spcFirstLastPara="1" wrap="square" lIns="68569" tIns="34275" rIns="68569" bIns="34275" anchor="t" anchorCtr="0">
              <a:spAutoFit/>
            </a:bodyPr>
            <a:lstStyle/>
            <a:p>
              <a:pPr algn="ctr"/>
              <a:r>
                <a:rPr lang="en-GB" sz="3000">
                  <a:solidFill>
                    <a:srgbClr val="44546A"/>
                  </a:solidFill>
                  <a:latin typeface="Arial"/>
                  <a:ea typeface="Arial"/>
                  <a:cs typeface="Arial"/>
                  <a:sym typeface="Arial"/>
                </a:rPr>
                <a:t>✔</a:t>
              </a:r>
              <a:endParaRPr sz="3000">
                <a:solidFill>
                  <a:srgbClr val="44546A"/>
                </a:solidFill>
                <a:latin typeface="Arial"/>
                <a:ea typeface="Arial"/>
                <a:cs typeface="Arial"/>
                <a:sym typeface="Arial"/>
              </a:endParaRPr>
            </a:p>
          </p:txBody>
        </p:sp>
        <p:sp>
          <p:nvSpPr>
            <p:cNvPr id="1498" name="Google Shape;1498;p13"/>
            <p:cNvSpPr txBox="1"/>
            <p:nvPr/>
          </p:nvSpPr>
          <p:spPr>
            <a:xfrm>
              <a:off x="5202790" y="2270621"/>
              <a:ext cx="393566" cy="530884"/>
            </a:xfrm>
            <a:prstGeom prst="rect">
              <a:avLst/>
            </a:prstGeom>
            <a:noFill/>
            <a:ln>
              <a:noFill/>
            </a:ln>
          </p:spPr>
          <p:txBody>
            <a:bodyPr spcFirstLastPara="1" wrap="square" lIns="68569" tIns="34275" rIns="68569" bIns="34275" anchor="t" anchorCtr="0">
              <a:spAutoFit/>
            </a:bodyPr>
            <a:lstStyle/>
            <a:p>
              <a:pPr algn="ctr"/>
              <a:r>
                <a:rPr lang="en-GB" sz="3000">
                  <a:solidFill>
                    <a:srgbClr val="44546A"/>
                  </a:solidFill>
                  <a:latin typeface="Arial"/>
                  <a:ea typeface="Arial"/>
                  <a:cs typeface="Arial"/>
                  <a:sym typeface="Arial"/>
                </a:rPr>
                <a:t>✔</a:t>
              </a:r>
              <a:endParaRPr sz="3000">
                <a:solidFill>
                  <a:srgbClr val="44546A"/>
                </a:solidFill>
                <a:latin typeface="Arial"/>
                <a:ea typeface="Arial"/>
                <a:cs typeface="Arial"/>
                <a:sym typeface="Arial"/>
              </a:endParaRPr>
            </a:p>
          </p:txBody>
        </p:sp>
        <p:sp>
          <p:nvSpPr>
            <p:cNvPr id="1499" name="Google Shape;1499;p13"/>
            <p:cNvSpPr txBox="1"/>
            <p:nvPr/>
          </p:nvSpPr>
          <p:spPr>
            <a:xfrm>
              <a:off x="747933" y="4072345"/>
              <a:ext cx="1044351" cy="207719"/>
            </a:xfrm>
            <a:prstGeom prst="rect">
              <a:avLst/>
            </a:prstGeom>
            <a:noFill/>
            <a:ln>
              <a:noFill/>
            </a:ln>
          </p:spPr>
          <p:txBody>
            <a:bodyPr spcFirstLastPara="1" wrap="square" lIns="68569" tIns="34275" rIns="68569" bIns="34275" anchor="t" anchorCtr="0">
              <a:spAutoFit/>
            </a:bodyPr>
            <a:lstStyle/>
            <a:p>
              <a:pPr algn="ctr"/>
              <a:r>
                <a:rPr lang="en-GB" sz="900" b="1">
                  <a:solidFill>
                    <a:srgbClr val="E7C469"/>
                  </a:solidFill>
                  <a:latin typeface="Arial"/>
                  <a:ea typeface="Arial"/>
                  <a:cs typeface="Arial"/>
                  <a:sym typeface="Arial"/>
                </a:rPr>
                <a:t>BRAF V600E</a:t>
              </a:r>
              <a:endParaRPr sz="1350"/>
            </a:p>
          </p:txBody>
        </p:sp>
        <p:sp>
          <p:nvSpPr>
            <p:cNvPr id="1500" name="Google Shape;1500;p13"/>
            <p:cNvSpPr txBox="1"/>
            <p:nvPr/>
          </p:nvSpPr>
          <p:spPr>
            <a:xfrm>
              <a:off x="1954051" y="4003095"/>
              <a:ext cx="1406286" cy="346218"/>
            </a:xfrm>
            <a:prstGeom prst="rect">
              <a:avLst/>
            </a:prstGeom>
            <a:noFill/>
            <a:ln>
              <a:noFill/>
            </a:ln>
          </p:spPr>
          <p:txBody>
            <a:bodyPr spcFirstLastPara="1" wrap="square" lIns="68569" tIns="34275" rIns="68569" bIns="34275" anchor="t" anchorCtr="0">
              <a:spAutoFit/>
            </a:bodyPr>
            <a:lstStyle/>
            <a:p>
              <a:pPr algn="ctr"/>
              <a:r>
                <a:rPr lang="en-GB" sz="900" b="1">
                  <a:solidFill>
                    <a:srgbClr val="70C3BD"/>
                  </a:solidFill>
                  <a:latin typeface="Arial"/>
                  <a:ea typeface="Arial"/>
                  <a:cs typeface="Arial"/>
                  <a:sym typeface="Arial"/>
                </a:rPr>
                <a:t>EGFR Exon 19</a:t>
              </a:r>
              <a:endParaRPr sz="1350"/>
            </a:p>
            <a:p>
              <a:pPr algn="ctr"/>
              <a:r>
                <a:rPr lang="en-GB" sz="900" b="1">
                  <a:solidFill>
                    <a:srgbClr val="70C3BD"/>
                  </a:solidFill>
                  <a:latin typeface="Arial"/>
                  <a:ea typeface="Arial"/>
                  <a:cs typeface="Arial"/>
                  <a:sym typeface="Arial"/>
                </a:rPr>
                <a:t>deletion</a:t>
              </a:r>
              <a:endParaRPr sz="1350"/>
            </a:p>
          </p:txBody>
        </p:sp>
        <p:sp>
          <p:nvSpPr>
            <p:cNvPr id="1501" name="Google Shape;1501;p13"/>
            <p:cNvSpPr txBox="1"/>
            <p:nvPr/>
          </p:nvSpPr>
          <p:spPr>
            <a:xfrm>
              <a:off x="3326280" y="4003095"/>
              <a:ext cx="1355761" cy="346218"/>
            </a:xfrm>
            <a:prstGeom prst="rect">
              <a:avLst/>
            </a:prstGeom>
            <a:noFill/>
            <a:ln>
              <a:noFill/>
            </a:ln>
          </p:spPr>
          <p:txBody>
            <a:bodyPr spcFirstLastPara="1" wrap="square" lIns="68569" tIns="34275" rIns="68569" bIns="34275" anchor="t" anchorCtr="0">
              <a:spAutoFit/>
            </a:bodyPr>
            <a:lstStyle/>
            <a:p>
              <a:pPr algn="ctr"/>
              <a:r>
                <a:rPr lang="en-GB" sz="900" b="1">
                  <a:solidFill>
                    <a:srgbClr val="FF4C00"/>
                  </a:solidFill>
                  <a:latin typeface="Arial"/>
                  <a:ea typeface="Arial"/>
                  <a:cs typeface="Arial"/>
                  <a:sym typeface="Arial"/>
                </a:rPr>
                <a:t>HER2 </a:t>
              </a:r>
              <a:br>
                <a:rPr lang="en-GB" sz="900" b="1">
                  <a:solidFill>
                    <a:srgbClr val="FF4C00"/>
                  </a:solidFill>
                  <a:latin typeface="Arial"/>
                  <a:ea typeface="Arial"/>
                  <a:cs typeface="Arial"/>
                  <a:sym typeface="Arial"/>
                </a:rPr>
              </a:br>
              <a:r>
                <a:rPr lang="en-GB" sz="900" b="1">
                  <a:solidFill>
                    <a:srgbClr val="FF4C00"/>
                  </a:solidFill>
                  <a:latin typeface="Arial"/>
                  <a:ea typeface="Arial"/>
                  <a:cs typeface="Arial"/>
                  <a:sym typeface="Arial"/>
                </a:rPr>
                <a:t>amplification</a:t>
              </a:r>
              <a:endParaRPr sz="1350"/>
            </a:p>
          </p:txBody>
        </p:sp>
        <p:sp>
          <p:nvSpPr>
            <p:cNvPr id="1502" name="Google Shape;1502;p13"/>
            <p:cNvSpPr txBox="1"/>
            <p:nvPr/>
          </p:nvSpPr>
          <p:spPr>
            <a:xfrm>
              <a:off x="4844737" y="4072345"/>
              <a:ext cx="1044351" cy="207719"/>
            </a:xfrm>
            <a:prstGeom prst="rect">
              <a:avLst/>
            </a:prstGeom>
            <a:noFill/>
            <a:ln>
              <a:noFill/>
            </a:ln>
          </p:spPr>
          <p:txBody>
            <a:bodyPr spcFirstLastPara="1" wrap="square" lIns="68569" tIns="34275" rIns="68569" bIns="34275" anchor="t" anchorCtr="0">
              <a:spAutoFit/>
            </a:bodyPr>
            <a:lstStyle/>
            <a:p>
              <a:pPr algn="ctr"/>
              <a:r>
                <a:rPr lang="en-GB" sz="900" b="1">
                  <a:solidFill>
                    <a:srgbClr val="5AA36E"/>
                  </a:solidFill>
                  <a:latin typeface="Arial"/>
                  <a:ea typeface="Arial"/>
                  <a:cs typeface="Arial"/>
                  <a:sym typeface="Arial"/>
                </a:rPr>
                <a:t>ALK Fusion</a:t>
              </a:r>
              <a:endParaRPr sz="1350"/>
            </a:p>
          </p:txBody>
        </p:sp>
        <p:sp>
          <p:nvSpPr>
            <p:cNvPr id="1503" name="Google Shape;1503;p13"/>
            <p:cNvSpPr txBox="1"/>
            <p:nvPr/>
          </p:nvSpPr>
          <p:spPr>
            <a:xfrm>
              <a:off x="1954051" y="2659805"/>
              <a:ext cx="1439188" cy="407774"/>
            </a:xfrm>
            <a:prstGeom prst="rect">
              <a:avLst/>
            </a:prstGeom>
            <a:noFill/>
            <a:ln>
              <a:noFill/>
            </a:ln>
          </p:spPr>
          <p:txBody>
            <a:bodyPr spcFirstLastPara="1" wrap="square" lIns="68569" tIns="34275" rIns="68569" bIns="34275" anchor="t" anchorCtr="0">
              <a:spAutoFit/>
            </a:bodyPr>
            <a:lstStyle/>
            <a:p>
              <a:pPr algn="ctr"/>
              <a:r>
                <a:rPr lang="en-GB" sz="1100" b="1">
                  <a:solidFill>
                    <a:srgbClr val="44546A"/>
                  </a:solidFill>
                  <a:latin typeface="Arial"/>
                  <a:ea typeface="Arial"/>
                  <a:cs typeface="Arial"/>
                  <a:sym typeface="Arial"/>
                </a:rPr>
                <a:t>Insertions and deletions</a:t>
              </a:r>
              <a:endParaRPr sz="1100" b="1">
                <a:solidFill>
                  <a:srgbClr val="44546A"/>
                </a:solidFill>
                <a:latin typeface="Arial"/>
                <a:ea typeface="Arial"/>
                <a:cs typeface="Arial"/>
                <a:sym typeface="Arial"/>
              </a:endParaRPr>
            </a:p>
          </p:txBody>
        </p:sp>
        <p:sp>
          <p:nvSpPr>
            <p:cNvPr id="1504" name="Google Shape;1504;p13"/>
            <p:cNvSpPr txBox="1"/>
            <p:nvPr/>
          </p:nvSpPr>
          <p:spPr>
            <a:xfrm>
              <a:off x="689961" y="2659805"/>
              <a:ext cx="1208348" cy="407774"/>
            </a:xfrm>
            <a:prstGeom prst="rect">
              <a:avLst/>
            </a:prstGeom>
            <a:noFill/>
            <a:ln>
              <a:noFill/>
            </a:ln>
          </p:spPr>
          <p:txBody>
            <a:bodyPr spcFirstLastPara="1" wrap="square" lIns="68569" tIns="34275" rIns="68569" bIns="34275" anchor="t" anchorCtr="0">
              <a:spAutoFit/>
            </a:bodyPr>
            <a:lstStyle/>
            <a:p>
              <a:pPr algn="ctr"/>
              <a:r>
                <a:rPr lang="en-GB" sz="1100" b="1">
                  <a:solidFill>
                    <a:srgbClr val="44546A"/>
                  </a:solidFill>
                  <a:latin typeface="Arial"/>
                  <a:ea typeface="Arial"/>
                  <a:cs typeface="Arial"/>
                  <a:sym typeface="Arial"/>
                </a:rPr>
                <a:t>Base substitutions</a:t>
              </a:r>
              <a:endParaRPr sz="1100" b="1">
                <a:solidFill>
                  <a:srgbClr val="44546A"/>
                </a:solidFill>
                <a:latin typeface="Arial"/>
                <a:ea typeface="Arial"/>
                <a:cs typeface="Arial"/>
                <a:sym typeface="Arial"/>
              </a:endParaRPr>
            </a:p>
          </p:txBody>
        </p:sp>
        <p:sp>
          <p:nvSpPr>
            <p:cNvPr id="1505" name="Google Shape;1505;p13"/>
            <p:cNvSpPr txBox="1"/>
            <p:nvPr/>
          </p:nvSpPr>
          <p:spPr>
            <a:xfrm>
              <a:off x="3332019" y="2659805"/>
              <a:ext cx="1274575" cy="407774"/>
            </a:xfrm>
            <a:prstGeom prst="rect">
              <a:avLst/>
            </a:prstGeom>
            <a:noFill/>
            <a:ln>
              <a:noFill/>
            </a:ln>
          </p:spPr>
          <p:txBody>
            <a:bodyPr spcFirstLastPara="1" wrap="square" lIns="68569" tIns="34275" rIns="68569" bIns="34275" anchor="t" anchorCtr="0">
              <a:spAutoFit/>
            </a:bodyPr>
            <a:lstStyle/>
            <a:p>
              <a:pPr algn="ctr"/>
              <a:r>
                <a:rPr lang="en-GB" sz="1100" b="1">
                  <a:solidFill>
                    <a:srgbClr val="44546A"/>
                  </a:solidFill>
                  <a:latin typeface="Arial"/>
                  <a:ea typeface="Arial"/>
                  <a:cs typeface="Arial"/>
                  <a:sym typeface="Arial"/>
                </a:rPr>
                <a:t>Copy number alterations</a:t>
              </a:r>
              <a:endParaRPr sz="1100" b="1">
                <a:solidFill>
                  <a:srgbClr val="44546A"/>
                </a:solidFill>
                <a:latin typeface="Arial"/>
                <a:ea typeface="Arial"/>
                <a:cs typeface="Arial"/>
                <a:sym typeface="Arial"/>
              </a:endParaRPr>
            </a:p>
          </p:txBody>
        </p:sp>
        <p:sp>
          <p:nvSpPr>
            <p:cNvPr id="1506" name="Google Shape;1506;p13"/>
            <p:cNvSpPr txBox="1"/>
            <p:nvPr/>
          </p:nvSpPr>
          <p:spPr>
            <a:xfrm>
              <a:off x="4672772" y="2744443"/>
              <a:ext cx="1463728" cy="238497"/>
            </a:xfrm>
            <a:prstGeom prst="rect">
              <a:avLst/>
            </a:prstGeom>
            <a:noFill/>
            <a:ln>
              <a:noFill/>
            </a:ln>
          </p:spPr>
          <p:txBody>
            <a:bodyPr spcFirstLastPara="1" wrap="square" lIns="68569" tIns="34275" rIns="68569" bIns="34275" anchor="t" anchorCtr="0">
              <a:spAutoFit/>
            </a:bodyPr>
            <a:lstStyle/>
            <a:p>
              <a:pPr algn="ctr"/>
              <a:r>
                <a:rPr lang="en-GB" sz="1100" b="1">
                  <a:solidFill>
                    <a:srgbClr val="44546A"/>
                  </a:solidFill>
                  <a:latin typeface="Arial"/>
                  <a:ea typeface="Arial"/>
                  <a:cs typeface="Arial"/>
                  <a:sym typeface="Arial"/>
                </a:rPr>
                <a:t>Rearrangements</a:t>
              </a:r>
              <a:endParaRPr sz="1100" b="1">
                <a:solidFill>
                  <a:srgbClr val="44546A"/>
                </a:solidFill>
                <a:latin typeface="Arial"/>
                <a:ea typeface="Arial"/>
                <a:cs typeface="Arial"/>
                <a:sym typeface="Arial"/>
              </a:endParaRPr>
            </a:p>
          </p:txBody>
        </p:sp>
        <p:cxnSp>
          <p:nvCxnSpPr>
            <p:cNvPr id="1507" name="Google Shape;1507;p13"/>
            <p:cNvCxnSpPr/>
            <p:nvPr/>
          </p:nvCxnSpPr>
          <p:spPr>
            <a:xfrm rot="10800000" flipH="1">
              <a:off x="1690231" y="3613016"/>
              <a:ext cx="558722" cy="3922"/>
            </a:xfrm>
            <a:prstGeom prst="straightConnector1">
              <a:avLst/>
            </a:prstGeom>
            <a:noFill/>
            <a:ln w="12700" cap="rnd" cmpd="sng">
              <a:solidFill>
                <a:schemeClr val="dk2"/>
              </a:solidFill>
              <a:prstDash val="solid"/>
              <a:round/>
              <a:headEnd type="oval" w="med" len="med"/>
              <a:tailEnd type="oval" w="med" len="med"/>
            </a:ln>
          </p:spPr>
        </p:cxnSp>
        <p:cxnSp>
          <p:nvCxnSpPr>
            <p:cNvPr id="1508" name="Google Shape;1508;p13"/>
            <p:cNvCxnSpPr/>
            <p:nvPr/>
          </p:nvCxnSpPr>
          <p:spPr>
            <a:xfrm rot="10800000" flipH="1">
              <a:off x="3042224" y="3613016"/>
              <a:ext cx="558722" cy="3922"/>
            </a:xfrm>
            <a:prstGeom prst="straightConnector1">
              <a:avLst/>
            </a:prstGeom>
            <a:noFill/>
            <a:ln w="12700" cap="rnd" cmpd="sng">
              <a:solidFill>
                <a:schemeClr val="dk2"/>
              </a:solidFill>
              <a:prstDash val="solid"/>
              <a:round/>
              <a:headEnd type="oval" w="med" len="med"/>
              <a:tailEnd type="oval" w="med" len="med"/>
            </a:ln>
          </p:spPr>
        </p:cxnSp>
        <p:cxnSp>
          <p:nvCxnSpPr>
            <p:cNvPr id="1509" name="Google Shape;1509;p13"/>
            <p:cNvCxnSpPr/>
            <p:nvPr/>
          </p:nvCxnSpPr>
          <p:spPr>
            <a:xfrm rot="10800000" flipH="1">
              <a:off x="4394218" y="3613016"/>
              <a:ext cx="558722" cy="3922"/>
            </a:xfrm>
            <a:prstGeom prst="straightConnector1">
              <a:avLst/>
            </a:prstGeom>
            <a:noFill/>
            <a:ln w="12700" cap="rnd" cmpd="sng">
              <a:solidFill>
                <a:schemeClr val="dk2"/>
              </a:solidFill>
              <a:prstDash val="solid"/>
              <a:round/>
              <a:headEnd type="oval" w="med" len="med"/>
              <a:tailEnd type="oval" w="med" len="med"/>
            </a:ln>
          </p:spPr>
        </p:cxnSp>
        <p:sp>
          <p:nvSpPr>
            <p:cNvPr id="1510" name="Google Shape;1510;p13"/>
            <p:cNvSpPr/>
            <p:nvPr/>
          </p:nvSpPr>
          <p:spPr>
            <a:xfrm>
              <a:off x="1063157" y="3513771"/>
              <a:ext cx="198490" cy="198490"/>
            </a:xfrm>
            <a:prstGeom prst="quadArrow">
              <a:avLst>
                <a:gd name="adj1" fmla="val 32152"/>
                <a:gd name="adj2" fmla="val 10317"/>
                <a:gd name="adj3" fmla="val 0"/>
              </a:avLst>
            </a:prstGeom>
            <a:noFill/>
            <a:ln w="9525" cap="rnd" cmpd="sng">
              <a:solidFill>
                <a:srgbClr val="D9A62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11" name="Google Shape;1511;p13"/>
            <p:cNvSpPr/>
            <p:nvPr/>
          </p:nvSpPr>
          <p:spPr>
            <a:xfrm>
              <a:off x="1313778" y="3595016"/>
              <a:ext cx="167640" cy="369318"/>
            </a:xfrm>
            <a:prstGeom prst="rect">
              <a:avLst/>
            </a:prstGeom>
            <a:noFill/>
            <a:ln w="9525" cap="flat" cmpd="sng">
              <a:solidFill>
                <a:srgbClr val="D9A62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grpSp>
          <p:nvGrpSpPr>
            <p:cNvPr id="1512" name="Google Shape;1512;p13"/>
            <p:cNvGrpSpPr/>
            <p:nvPr/>
          </p:nvGrpSpPr>
          <p:grpSpPr>
            <a:xfrm>
              <a:off x="5162461" y="3391655"/>
              <a:ext cx="417434" cy="417434"/>
              <a:chOff x="6548460" y="3523618"/>
              <a:chExt cx="417434" cy="417434"/>
            </a:xfrm>
          </p:grpSpPr>
          <p:sp>
            <p:nvSpPr>
              <p:cNvPr id="1513" name="Google Shape;1513;p13"/>
              <p:cNvSpPr/>
              <p:nvPr/>
            </p:nvSpPr>
            <p:spPr>
              <a:xfrm rot="5734732">
                <a:off x="6566128" y="3541286"/>
                <a:ext cx="382098" cy="382098"/>
              </a:xfrm>
              <a:prstGeom prst="arc">
                <a:avLst>
                  <a:gd name="adj1" fmla="val 6043759"/>
                  <a:gd name="adj2" fmla="val 11993187"/>
                </a:avLst>
              </a:prstGeom>
              <a:noFill/>
              <a:ln w="15875" cap="rnd" cmpd="sng">
                <a:solidFill>
                  <a:srgbClr val="5AA36E"/>
                </a:solidFill>
                <a:prstDash val="solid"/>
                <a:round/>
                <a:headEnd type="triangle" w="med" len="med"/>
                <a:tailEnd type="none" w="sm" len="sm"/>
              </a:ln>
            </p:spPr>
            <p:txBody>
              <a:bodyPr spcFirstLastPara="1" wrap="square" lIns="91425" tIns="45713" rIns="91425" bIns="45713" anchor="t" anchorCtr="0">
                <a:noAutofit/>
              </a:bodyPr>
              <a:lstStyle/>
              <a:p>
                <a:endParaRPr sz="1200">
                  <a:solidFill>
                    <a:srgbClr val="000000"/>
                  </a:solidFill>
                  <a:latin typeface="Arial"/>
                  <a:ea typeface="Arial"/>
                  <a:cs typeface="Arial"/>
                  <a:sym typeface="Arial"/>
                </a:endParaRPr>
              </a:p>
            </p:txBody>
          </p:sp>
          <p:sp>
            <p:nvSpPr>
              <p:cNvPr id="1514" name="Google Shape;1514;p13"/>
              <p:cNvSpPr/>
              <p:nvPr/>
            </p:nvSpPr>
            <p:spPr>
              <a:xfrm rot="-5065268">
                <a:off x="6566128" y="3541286"/>
                <a:ext cx="382098" cy="382098"/>
              </a:xfrm>
              <a:prstGeom prst="arc">
                <a:avLst>
                  <a:gd name="adj1" fmla="val 9846337"/>
                  <a:gd name="adj2" fmla="val 15591344"/>
                </a:avLst>
              </a:prstGeom>
              <a:noFill/>
              <a:ln w="15875" cap="rnd" cmpd="sng">
                <a:solidFill>
                  <a:srgbClr val="5AA36E"/>
                </a:solidFill>
                <a:prstDash val="solid"/>
                <a:round/>
                <a:headEnd type="triangle" w="med" len="med"/>
                <a:tailEnd type="none" w="sm" len="sm"/>
              </a:ln>
            </p:spPr>
            <p:txBody>
              <a:bodyPr spcFirstLastPara="1" wrap="square" lIns="91425" tIns="45713" rIns="91425" bIns="45713" anchor="t" anchorCtr="0">
                <a:noAutofit/>
              </a:bodyPr>
              <a:lstStyle/>
              <a:p>
                <a:endParaRPr sz="1200">
                  <a:solidFill>
                    <a:srgbClr val="000000"/>
                  </a:solidFill>
                  <a:latin typeface="Arial"/>
                  <a:ea typeface="Arial"/>
                  <a:cs typeface="Arial"/>
                  <a:sym typeface="Arial"/>
                </a:endParaRPr>
              </a:p>
            </p:txBody>
          </p:sp>
        </p:grpSp>
        <p:sp>
          <p:nvSpPr>
            <p:cNvPr id="1515" name="Google Shape;1515;p13"/>
            <p:cNvSpPr/>
            <p:nvPr/>
          </p:nvSpPr>
          <p:spPr>
            <a:xfrm rot="-5065268">
              <a:off x="5180129" y="3409323"/>
              <a:ext cx="382098" cy="382098"/>
            </a:xfrm>
            <a:prstGeom prst="arc">
              <a:avLst>
                <a:gd name="adj1" fmla="val 2329419"/>
                <a:gd name="adj2" fmla="val 8799207"/>
              </a:avLst>
            </a:prstGeom>
            <a:noFill/>
            <a:ln w="15875" cap="rnd" cmpd="sng">
              <a:solidFill>
                <a:srgbClr val="5AA36E"/>
              </a:solidFill>
              <a:prstDash val="solid"/>
              <a:round/>
              <a:headEnd type="triangle" w="med" len="med"/>
              <a:tailEnd type="none" w="sm" len="sm"/>
            </a:ln>
          </p:spPr>
          <p:txBody>
            <a:bodyPr spcFirstLastPara="1" wrap="square" lIns="91425" tIns="45713" rIns="91425" bIns="45713" anchor="t" anchorCtr="0">
              <a:noAutofit/>
            </a:bodyPr>
            <a:lstStyle/>
            <a:p>
              <a:endParaRPr sz="1200">
                <a:solidFill>
                  <a:srgbClr val="000000"/>
                </a:solidFill>
                <a:latin typeface="Arial"/>
                <a:ea typeface="Arial"/>
                <a:cs typeface="Arial"/>
                <a:sym typeface="Arial"/>
              </a:endParaRPr>
            </a:p>
          </p:txBody>
        </p:sp>
        <p:grpSp>
          <p:nvGrpSpPr>
            <p:cNvPr id="1516" name="Google Shape;1516;p13"/>
            <p:cNvGrpSpPr/>
            <p:nvPr/>
          </p:nvGrpSpPr>
          <p:grpSpPr>
            <a:xfrm>
              <a:off x="2287001" y="3193914"/>
              <a:ext cx="713746" cy="835888"/>
              <a:chOff x="3224434" y="1912423"/>
              <a:chExt cx="964423" cy="1129465"/>
            </a:xfrm>
          </p:grpSpPr>
          <p:sp>
            <p:nvSpPr>
              <p:cNvPr id="1517" name="Google Shape;1517;p13"/>
              <p:cNvSpPr/>
              <p:nvPr/>
            </p:nvSpPr>
            <p:spPr>
              <a:xfrm rot="-5400000">
                <a:off x="3141913" y="1994944"/>
                <a:ext cx="1129465" cy="964423"/>
              </a:xfrm>
              <a:prstGeom prst="hexagon">
                <a:avLst>
                  <a:gd name="adj" fmla="val 28300"/>
                  <a:gd name="vf" fmla="val 115470"/>
                </a:avLst>
              </a:prstGeom>
              <a:solidFill>
                <a:schemeClr val="lt1"/>
              </a:solidFill>
              <a:ln w="9525" cap="flat" cmpd="sng">
                <a:solidFill>
                  <a:schemeClr val="accent2"/>
                </a:solidFill>
                <a:prstDash val="dash"/>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518" name="Google Shape;1518;p13"/>
              <p:cNvSpPr/>
              <p:nvPr/>
            </p:nvSpPr>
            <p:spPr>
              <a:xfrm rot="-5400000">
                <a:off x="3186014" y="2032602"/>
                <a:ext cx="1041262" cy="889106"/>
              </a:xfrm>
              <a:prstGeom prst="hexagon">
                <a:avLst>
                  <a:gd name="adj" fmla="val 28300"/>
                  <a:gd name="vf" fmla="val 115470"/>
                </a:avLst>
              </a:prstGeom>
              <a:solidFill>
                <a:schemeClr val="lt1"/>
              </a:solidFill>
              <a:ln w="9525"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grpSp>
        <p:grpSp>
          <p:nvGrpSpPr>
            <p:cNvPr id="1519" name="Google Shape;1519;p13"/>
            <p:cNvGrpSpPr/>
            <p:nvPr/>
          </p:nvGrpSpPr>
          <p:grpSpPr>
            <a:xfrm>
              <a:off x="2359867" y="3396715"/>
              <a:ext cx="604812" cy="464835"/>
              <a:chOff x="3741902" y="3490634"/>
              <a:chExt cx="604812" cy="464835"/>
            </a:xfrm>
          </p:grpSpPr>
          <p:sp>
            <p:nvSpPr>
              <p:cNvPr id="1520" name="Google Shape;1520;p13"/>
              <p:cNvSpPr/>
              <p:nvPr/>
            </p:nvSpPr>
            <p:spPr>
              <a:xfrm rot="5400000">
                <a:off x="3816762" y="3545470"/>
                <a:ext cx="219600" cy="369318"/>
              </a:xfrm>
              <a:prstGeom prst="homePlat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1" name="Google Shape;1521;p13"/>
              <p:cNvSpPr/>
              <p:nvPr/>
            </p:nvSpPr>
            <p:spPr>
              <a:xfrm rot="5400000">
                <a:off x="3934508" y="3529677"/>
                <a:ext cx="219600" cy="369318"/>
              </a:xfrm>
              <a:prstGeom prst="homePlat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2" name="Google Shape;1522;p13"/>
              <p:cNvSpPr/>
              <p:nvPr/>
            </p:nvSpPr>
            <p:spPr>
              <a:xfrm rot="5400000">
                <a:off x="4052255" y="3529677"/>
                <a:ext cx="219600" cy="369318"/>
              </a:xfrm>
              <a:prstGeom prst="homePlat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3" name="Google Shape;1523;p13"/>
              <p:cNvSpPr/>
              <p:nvPr/>
            </p:nvSpPr>
            <p:spPr>
              <a:xfrm rot="5400000">
                <a:off x="4043255" y="3424775"/>
                <a:ext cx="237600" cy="369318"/>
              </a:xfrm>
              <a:prstGeom prst="homePlate">
                <a:avLst>
                  <a:gd name="adj" fmla="val 50000"/>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4" name="Google Shape;1524;p13"/>
              <p:cNvSpPr/>
              <p:nvPr/>
            </p:nvSpPr>
            <p:spPr>
              <a:xfrm rot="5400000">
                <a:off x="4043799" y="3652553"/>
                <a:ext cx="236512" cy="369318"/>
              </a:xfrm>
              <a:custGeom>
                <a:avLst/>
                <a:gdLst/>
                <a:ahLst/>
                <a:cxnLst/>
                <a:rect l="l" t="t" r="r" b="b"/>
                <a:pathLst>
                  <a:path w="319474" h="74132" extrusionOk="0">
                    <a:moveTo>
                      <a:pt x="0" y="0"/>
                    </a:moveTo>
                    <a:lnTo>
                      <a:pt x="319474" y="0"/>
                    </a:lnTo>
                    <a:cubicBezTo>
                      <a:pt x="319129" y="12355"/>
                      <a:pt x="318785" y="24711"/>
                      <a:pt x="318440" y="37066"/>
                    </a:cubicBezTo>
                    <a:cubicBezTo>
                      <a:pt x="318785" y="49421"/>
                      <a:pt x="319129" y="61777"/>
                      <a:pt x="319474" y="74132"/>
                    </a:cubicBezTo>
                    <a:lnTo>
                      <a:pt x="0" y="74132"/>
                    </a:lnTo>
                    <a:lnTo>
                      <a:pt x="37066" y="37066"/>
                    </a:lnTo>
                    <a:lnTo>
                      <a:pt x="0" y="0"/>
                    </a:ln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5" name="Google Shape;1525;p13"/>
              <p:cNvSpPr/>
              <p:nvPr/>
            </p:nvSpPr>
            <p:spPr>
              <a:xfrm rot="5400000">
                <a:off x="3807761" y="3424775"/>
                <a:ext cx="237600" cy="369318"/>
              </a:xfrm>
              <a:prstGeom prst="homePlate">
                <a:avLst>
                  <a:gd name="adj" fmla="val 50000"/>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6" name="Google Shape;1526;p13"/>
              <p:cNvSpPr/>
              <p:nvPr/>
            </p:nvSpPr>
            <p:spPr>
              <a:xfrm rot="5400000">
                <a:off x="3808305" y="3652553"/>
                <a:ext cx="236512" cy="369318"/>
              </a:xfrm>
              <a:custGeom>
                <a:avLst/>
                <a:gdLst/>
                <a:ahLst/>
                <a:cxnLst/>
                <a:rect l="l" t="t" r="r" b="b"/>
                <a:pathLst>
                  <a:path w="319474" h="74132" extrusionOk="0">
                    <a:moveTo>
                      <a:pt x="0" y="0"/>
                    </a:moveTo>
                    <a:lnTo>
                      <a:pt x="319474" y="0"/>
                    </a:lnTo>
                    <a:cubicBezTo>
                      <a:pt x="319129" y="12355"/>
                      <a:pt x="318785" y="24711"/>
                      <a:pt x="318440" y="37066"/>
                    </a:cubicBezTo>
                    <a:cubicBezTo>
                      <a:pt x="318785" y="49421"/>
                      <a:pt x="319129" y="61777"/>
                      <a:pt x="319474" y="74132"/>
                    </a:cubicBezTo>
                    <a:lnTo>
                      <a:pt x="0" y="74132"/>
                    </a:lnTo>
                    <a:lnTo>
                      <a:pt x="37066" y="37066"/>
                    </a:lnTo>
                    <a:lnTo>
                      <a:pt x="0" y="0"/>
                    </a:ln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7" name="Google Shape;1527;p13"/>
              <p:cNvSpPr/>
              <p:nvPr/>
            </p:nvSpPr>
            <p:spPr>
              <a:xfrm rot="5400000">
                <a:off x="3939908" y="3410375"/>
                <a:ext cx="208800" cy="369318"/>
              </a:xfrm>
              <a:prstGeom prst="homePlate">
                <a:avLst>
                  <a:gd name="adj" fmla="val 50000"/>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
            <p:nvSpPr>
              <p:cNvPr id="1528" name="Google Shape;1528;p13"/>
              <p:cNvSpPr/>
              <p:nvPr/>
            </p:nvSpPr>
            <p:spPr>
              <a:xfrm rot="5400000">
                <a:off x="3926052" y="3652554"/>
                <a:ext cx="236512" cy="369318"/>
              </a:xfrm>
              <a:custGeom>
                <a:avLst/>
                <a:gdLst/>
                <a:ahLst/>
                <a:cxnLst/>
                <a:rect l="l" t="t" r="r" b="b"/>
                <a:pathLst>
                  <a:path w="319474" h="74132" extrusionOk="0">
                    <a:moveTo>
                      <a:pt x="0" y="0"/>
                    </a:moveTo>
                    <a:lnTo>
                      <a:pt x="319474" y="0"/>
                    </a:lnTo>
                    <a:cubicBezTo>
                      <a:pt x="319129" y="12355"/>
                      <a:pt x="318785" y="24711"/>
                      <a:pt x="318440" y="37066"/>
                    </a:cubicBezTo>
                    <a:cubicBezTo>
                      <a:pt x="318785" y="49421"/>
                      <a:pt x="319129" y="61777"/>
                      <a:pt x="319474" y="74132"/>
                    </a:cubicBezTo>
                    <a:lnTo>
                      <a:pt x="0" y="74132"/>
                    </a:lnTo>
                    <a:lnTo>
                      <a:pt x="37066" y="37066"/>
                    </a:lnTo>
                    <a:lnTo>
                      <a:pt x="0" y="0"/>
                    </a:ln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grpSp>
        <p:cxnSp>
          <p:nvCxnSpPr>
            <p:cNvPr id="1529" name="Google Shape;1529;p13"/>
            <p:cNvCxnSpPr/>
            <p:nvPr/>
          </p:nvCxnSpPr>
          <p:spPr>
            <a:xfrm rot="10800000" flipH="1">
              <a:off x="5755626" y="3603180"/>
              <a:ext cx="558722" cy="3922"/>
            </a:xfrm>
            <a:prstGeom prst="straightConnector1">
              <a:avLst/>
            </a:prstGeom>
            <a:noFill/>
            <a:ln w="12700" cap="rnd" cmpd="sng">
              <a:solidFill>
                <a:schemeClr val="dk2"/>
              </a:solidFill>
              <a:prstDash val="solid"/>
              <a:round/>
              <a:headEnd type="oval" w="med" len="med"/>
              <a:tailEnd type="oval" w="med" len="med"/>
            </a:ln>
          </p:spPr>
        </p:cxnSp>
        <p:sp>
          <p:nvSpPr>
            <p:cNvPr id="1530" name="Google Shape;1530;p13"/>
            <p:cNvSpPr txBox="1"/>
            <p:nvPr/>
          </p:nvSpPr>
          <p:spPr>
            <a:xfrm>
              <a:off x="6566708" y="2270621"/>
              <a:ext cx="393566" cy="530884"/>
            </a:xfrm>
            <a:prstGeom prst="rect">
              <a:avLst/>
            </a:prstGeom>
            <a:noFill/>
            <a:ln>
              <a:noFill/>
            </a:ln>
          </p:spPr>
          <p:txBody>
            <a:bodyPr spcFirstLastPara="1" wrap="square" lIns="68569" tIns="34275" rIns="68569" bIns="34275" anchor="t" anchorCtr="0">
              <a:spAutoFit/>
            </a:bodyPr>
            <a:lstStyle/>
            <a:p>
              <a:pPr algn="ctr"/>
              <a:r>
                <a:rPr lang="en-GB" sz="3000">
                  <a:solidFill>
                    <a:srgbClr val="44546A"/>
                  </a:solidFill>
                  <a:latin typeface="Arial"/>
                  <a:ea typeface="Arial"/>
                  <a:cs typeface="Arial"/>
                  <a:sym typeface="Arial"/>
                </a:rPr>
                <a:t>✔</a:t>
              </a:r>
              <a:endParaRPr sz="3000">
                <a:solidFill>
                  <a:srgbClr val="44546A"/>
                </a:solidFill>
                <a:latin typeface="Arial"/>
                <a:ea typeface="Arial"/>
                <a:cs typeface="Arial"/>
                <a:sym typeface="Arial"/>
              </a:endParaRPr>
            </a:p>
          </p:txBody>
        </p:sp>
        <p:sp>
          <p:nvSpPr>
            <p:cNvPr id="1531" name="Google Shape;1531;p13"/>
            <p:cNvSpPr/>
            <p:nvPr/>
          </p:nvSpPr>
          <p:spPr>
            <a:xfrm rot="-5400000">
              <a:off x="6315981" y="3268162"/>
              <a:ext cx="835888" cy="713747"/>
            </a:xfrm>
            <a:prstGeom prst="hexagon">
              <a:avLst>
                <a:gd name="adj" fmla="val 28300"/>
                <a:gd name="vf" fmla="val 115470"/>
              </a:avLst>
            </a:prstGeom>
            <a:solidFill>
              <a:schemeClr val="lt1"/>
            </a:solidFill>
            <a:ln w="9525" cap="flat" cmpd="sng">
              <a:solidFill>
                <a:schemeClr val="dk2"/>
              </a:solidFill>
              <a:prstDash val="dash"/>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532" name="Google Shape;1532;p13"/>
            <p:cNvSpPr/>
            <p:nvPr/>
          </p:nvSpPr>
          <p:spPr>
            <a:xfrm rot="-5400000">
              <a:off x="6354415" y="3296033"/>
              <a:ext cx="770610" cy="658006"/>
            </a:xfrm>
            <a:prstGeom prst="hexagon">
              <a:avLst>
                <a:gd name="adj" fmla="val 28300"/>
                <a:gd name="vf" fmla="val 115470"/>
              </a:avLst>
            </a:prstGeom>
            <a:solidFill>
              <a:schemeClr val="lt1"/>
            </a:solidFill>
            <a:ln w="9525" cap="flat" cmpd="sng">
              <a:solidFill>
                <a:schemeClr val="dk2"/>
              </a:solidFill>
              <a:prstDash val="solid"/>
              <a:round/>
              <a:headEnd type="none" w="sm" len="sm"/>
              <a:tailEnd type="none" w="sm" len="sm"/>
            </a:ln>
          </p:spPr>
          <p:txBody>
            <a:bodyPr spcFirstLastPara="1" wrap="square" lIns="68569" tIns="34275" rIns="68569" bIns="34275" anchor="ctr" anchorCtr="0">
              <a:noAutofit/>
            </a:bodyPr>
            <a:lstStyle/>
            <a:p>
              <a:pPr algn="ctr"/>
              <a:endParaRPr sz="1200">
                <a:solidFill>
                  <a:srgbClr val="FFFFFF"/>
                </a:solidFill>
                <a:latin typeface="Arial"/>
                <a:ea typeface="Arial"/>
                <a:cs typeface="Arial"/>
                <a:sym typeface="Arial"/>
              </a:endParaRPr>
            </a:p>
          </p:txBody>
        </p:sp>
        <p:sp>
          <p:nvSpPr>
            <p:cNvPr id="1533" name="Google Shape;1533;p13"/>
            <p:cNvSpPr txBox="1"/>
            <p:nvPr/>
          </p:nvSpPr>
          <p:spPr>
            <a:xfrm>
              <a:off x="5917350" y="2673682"/>
              <a:ext cx="1667334" cy="396325"/>
            </a:xfrm>
            <a:prstGeom prst="rect">
              <a:avLst/>
            </a:prstGeom>
            <a:noFill/>
            <a:ln>
              <a:noFill/>
            </a:ln>
          </p:spPr>
          <p:txBody>
            <a:bodyPr spcFirstLastPara="1" wrap="square" lIns="0" tIns="0" rIns="0" bIns="0" anchor="ctr" anchorCtr="0">
              <a:noAutofit/>
            </a:bodyPr>
            <a:lstStyle/>
            <a:p>
              <a:pPr algn="ctr"/>
              <a:r>
                <a:rPr lang="en-GB" sz="1200" b="1">
                  <a:solidFill>
                    <a:srgbClr val="44546A"/>
                  </a:solidFill>
                  <a:latin typeface="Arial"/>
                  <a:ea typeface="Arial"/>
                  <a:cs typeface="Arial"/>
                  <a:sym typeface="Arial"/>
                </a:rPr>
                <a:t>TMB &amp; MSI </a:t>
              </a:r>
              <a:endParaRPr sz="1350"/>
            </a:p>
          </p:txBody>
        </p:sp>
        <p:pic>
          <p:nvPicPr>
            <p:cNvPr id="1534" name="Google Shape;1534;p13"/>
            <p:cNvPicPr preferRelativeResize="0"/>
            <p:nvPr/>
          </p:nvPicPr>
          <p:blipFill rotWithShape="1">
            <a:blip r:embed="rId5" cstate="print">
              <a:alphaModFix/>
            </a:blip>
            <a:srcRect/>
            <a:stretch/>
          </p:blipFill>
          <p:spPr>
            <a:xfrm>
              <a:off x="6466739" y="3344676"/>
              <a:ext cx="566656" cy="568545"/>
            </a:xfrm>
            <a:prstGeom prst="rect">
              <a:avLst/>
            </a:prstGeom>
            <a:noFill/>
            <a:ln>
              <a:noFill/>
            </a:ln>
          </p:spPr>
        </p:pic>
      </p:grpSp>
      <p:sp>
        <p:nvSpPr>
          <p:cNvPr id="1535" name="Google Shape;1535;p13"/>
          <p:cNvSpPr txBox="1"/>
          <p:nvPr/>
        </p:nvSpPr>
        <p:spPr>
          <a:xfrm>
            <a:off x="7769373" y="3016337"/>
            <a:ext cx="1153345" cy="1177467"/>
          </a:xfrm>
          <a:prstGeom prst="rect">
            <a:avLst/>
          </a:prstGeom>
          <a:noFill/>
          <a:ln>
            <a:noFill/>
          </a:ln>
        </p:spPr>
        <p:txBody>
          <a:bodyPr spcFirstLastPara="1" wrap="square" lIns="0" tIns="0" rIns="0" bIns="0" anchor="ctr" anchorCtr="0">
            <a:noAutofit/>
          </a:bodyPr>
          <a:lstStyle/>
          <a:p>
            <a:pPr algn="ctr"/>
            <a:r>
              <a:rPr lang="en-GB" sz="900" dirty="0">
                <a:solidFill>
                  <a:srgbClr val="44546A"/>
                </a:solidFill>
                <a:latin typeface="Arial"/>
                <a:ea typeface="Arial"/>
                <a:cs typeface="Arial"/>
                <a:sym typeface="Arial"/>
              </a:rPr>
              <a:t>Provides additional relevant genomic </a:t>
            </a:r>
            <a:r>
              <a:rPr lang="en-GB" sz="900" b="1" dirty="0">
                <a:solidFill>
                  <a:srgbClr val="44546A"/>
                </a:solidFill>
                <a:latin typeface="Arial"/>
                <a:ea typeface="Arial"/>
                <a:cs typeface="Arial"/>
                <a:sym typeface="Arial"/>
              </a:rPr>
              <a:t>clues</a:t>
            </a:r>
            <a:r>
              <a:rPr lang="en-GB" sz="900" dirty="0">
                <a:solidFill>
                  <a:srgbClr val="44546A"/>
                </a:solidFill>
                <a:latin typeface="Arial"/>
                <a:ea typeface="Arial"/>
                <a:cs typeface="Arial"/>
                <a:sym typeface="Arial"/>
              </a:rPr>
              <a:t> as to which patients may benefit from certain immunotherapies</a:t>
            </a:r>
            <a:endParaRPr sz="1350" dirty="0"/>
          </a:p>
        </p:txBody>
      </p:sp>
      <p:sp>
        <p:nvSpPr>
          <p:cNvPr id="1536" name="Google Shape;1536;p13"/>
          <p:cNvSpPr/>
          <p:nvPr/>
        </p:nvSpPr>
        <p:spPr>
          <a:xfrm rot="5400000">
            <a:off x="7427215" y="3309646"/>
            <a:ext cx="354383" cy="458263"/>
          </a:xfrm>
          <a:prstGeom prst="triangle">
            <a:avLst>
              <a:gd name="adj" fmla="val 50000"/>
            </a:avLst>
          </a:prstGeom>
          <a:solidFill>
            <a:srgbClr val="D5DBE5"/>
          </a:solidFill>
          <a:ln w="12700" cap="flat" cmpd="sng">
            <a:solidFill>
              <a:srgbClr val="D5DBE5"/>
            </a:solidFill>
            <a:prstDash val="solid"/>
            <a:round/>
            <a:headEnd type="none" w="sm" len="sm"/>
            <a:tailEnd type="none" w="sm" len="sm"/>
          </a:ln>
        </p:spPr>
        <p:txBody>
          <a:bodyPr spcFirstLastPara="1" wrap="square" lIns="91425" tIns="45713" rIns="91425" bIns="45713" anchor="t" anchorCtr="0">
            <a:spAutoFit/>
          </a:bodyPr>
          <a:lstStyle/>
          <a:p>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32947" y="4631165"/>
            <a:ext cx="5809927" cy="357653"/>
          </a:xfrm>
        </p:spPr>
        <p:txBody>
          <a:bodyPr numCol="1"/>
          <a:lstStyle/>
          <a:p>
            <a:r>
              <a:rPr lang="en-GB" dirty="0"/>
              <a:t>1. Francis, G. &amp; Stein, S. (2015) </a:t>
            </a:r>
            <a:r>
              <a:rPr lang="en-GB" i="1" dirty="0"/>
              <a:t>Int J Mol Sci</a:t>
            </a:r>
            <a:r>
              <a:rPr lang="en-US" i="1" dirty="0"/>
              <a:t> 16</a:t>
            </a:r>
            <a:r>
              <a:rPr lang="en-US" dirty="0"/>
              <a:t>:14122-42</a:t>
            </a:r>
            <a:r>
              <a:rPr lang="en-GB" i="1" dirty="0"/>
              <a:t>;</a:t>
            </a:r>
            <a:r>
              <a:rPr lang="en-GB" dirty="0"/>
              <a:t> </a:t>
            </a:r>
            <a:r>
              <a:rPr lang="de-CH" dirty="0"/>
              <a:t>2. Bidard, F., et al.</a:t>
            </a:r>
            <a:r>
              <a:rPr lang="de-CH" i="1" dirty="0"/>
              <a:t> </a:t>
            </a:r>
            <a:r>
              <a:rPr lang="de-CH" dirty="0"/>
              <a:t>(2013) </a:t>
            </a:r>
            <a:r>
              <a:rPr lang="de-CH" i="1" dirty="0"/>
              <a:t>Sci Transl Med </a:t>
            </a:r>
            <a:r>
              <a:rPr lang="en-US" dirty="0"/>
              <a:t>5:207ps14</a:t>
            </a:r>
            <a:r>
              <a:rPr lang="de-CH" dirty="0"/>
              <a:t>; </a:t>
            </a:r>
          </a:p>
          <a:p>
            <a:r>
              <a:rPr lang="de-CH" dirty="0"/>
              <a:t>3. Gerlinger, M., et al.</a:t>
            </a:r>
            <a:r>
              <a:rPr lang="de-CH" i="1" dirty="0"/>
              <a:t> </a:t>
            </a:r>
            <a:r>
              <a:rPr lang="en-GB" dirty="0"/>
              <a:t>(2012) </a:t>
            </a:r>
            <a:r>
              <a:rPr lang="en-GB" i="1" dirty="0"/>
              <a:t>N Engl J Med </a:t>
            </a:r>
            <a:r>
              <a:rPr lang="en-US" dirty="0"/>
              <a:t>366:883-92</a:t>
            </a:r>
            <a:r>
              <a:rPr lang="en-GB" i="1" dirty="0"/>
              <a:t>;</a:t>
            </a:r>
            <a:r>
              <a:rPr lang="en-GB" dirty="0"/>
              <a:t> 4. Burrell, R.A., et al.</a:t>
            </a:r>
            <a:r>
              <a:rPr lang="en-GB" i="1" dirty="0"/>
              <a:t> </a:t>
            </a:r>
            <a:r>
              <a:rPr lang="en-GB" dirty="0"/>
              <a:t>(2013) </a:t>
            </a:r>
            <a:r>
              <a:rPr lang="en-GB" i="1" dirty="0"/>
              <a:t>Nat Med </a:t>
            </a:r>
            <a:r>
              <a:rPr lang="en-US" dirty="0"/>
              <a:t>20:548-54</a:t>
            </a:r>
            <a:r>
              <a:rPr lang="en-GB" dirty="0"/>
              <a:t>; 5. Arnaud, A. (2016) Value Health Abstract PCN57; 6. Stephens, P.J., et al.</a:t>
            </a:r>
            <a:r>
              <a:rPr lang="en-GB" i="1" dirty="0"/>
              <a:t> </a:t>
            </a:r>
            <a:r>
              <a:rPr lang="en-GB" dirty="0"/>
              <a:t>(2016) </a:t>
            </a:r>
            <a:r>
              <a:rPr lang="en-GB" i="1" dirty="0"/>
              <a:t>Annual ESMO congress </a:t>
            </a:r>
            <a:r>
              <a:rPr lang="en-GB" dirty="0"/>
              <a:t>Poster 1159PD; </a:t>
            </a:r>
            <a:br>
              <a:rPr lang="en-GB" dirty="0"/>
            </a:br>
            <a:r>
              <a:rPr lang="en-GB" dirty="0"/>
              <a:t>7.  Remon, J., et al.</a:t>
            </a:r>
            <a:r>
              <a:rPr lang="en-GB" i="1" dirty="0"/>
              <a:t> </a:t>
            </a:r>
            <a:r>
              <a:rPr lang="en-GB" dirty="0"/>
              <a:t>(2017) </a:t>
            </a:r>
            <a:r>
              <a:rPr lang="en-GB" i="1" dirty="0"/>
              <a:t>Ann Oncol </a:t>
            </a:r>
            <a:r>
              <a:rPr lang="en-GB" dirty="0"/>
              <a:t>28:784-90; 8. Perakis, S &amp; Speicher MR. (2017) </a:t>
            </a:r>
            <a:r>
              <a:rPr lang="en-GB" i="1" dirty="0"/>
              <a:t>BMC Med</a:t>
            </a:r>
            <a:r>
              <a:rPr lang="en-GB" dirty="0"/>
              <a:t> 15:75.</a:t>
            </a:r>
            <a:endParaRPr lang="en-US" dirty="0"/>
          </a:p>
          <a:p>
            <a:endParaRPr lang="de-DE" dirty="0"/>
          </a:p>
        </p:txBody>
      </p:sp>
      <p:sp>
        <p:nvSpPr>
          <p:cNvPr id="9" name="Slide Number Placeholder 8"/>
          <p:cNvSpPr>
            <a:spLocks noGrp="1"/>
          </p:cNvSpPr>
          <p:nvPr>
            <p:ph type="sldNum" sz="quarter" idx="12"/>
          </p:nvPr>
        </p:nvSpPr>
        <p:spPr/>
        <p:txBody>
          <a:bodyPr/>
          <a:lstStyle/>
          <a:p>
            <a:fld id="{7202D0CF-664C-0A4C-BD7E-20EAA7EADCC1}" type="slidenum">
              <a:rPr lang="de-DE" smtClean="0"/>
              <a:pPr/>
              <a:t>14</a:t>
            </a:fld>
            <a:endParaRPr lang="de-DE"/>
          </a:p>
        </p:txBody>
      </p:sp>
      <p:sp>
        <p:nvSpPr>
          <p:cNvPr id="8" name="Title 4"/>
          <p:cNvSpPr>
            <a:spLocks noGrp="1"/>
          </p:cNvSpPr>
          <p:nvPr>
            <p:ph type="title"/>
          </p:nvPr>
        </p:nvSpPr>
        <p:spPr>
          <a:xfrm>
            <a:off x="388149" y="317162"/>
            <a:ext cx="8613248" cy="285750"/>
          </a:xfrm>
        </p:spPr>
        <p:txBody>
          <a:bodyPr/>
          <a:lstStyle/>
          <a:p>
            <a:r>
              <a:rPr lang="en-GB" dirty="0"/>
              <a:t>Identifying genomic alterations is associated with limitations</a:t>
            </a:r>
            <a:endParaRPr lang="en-US" dirty="0"/>
          </a:p>
        </p:txBody>
      </p:sp>
      <p:grpSp>
        <p:nvGrpSpPr>
          <p:cNvPr id="14" name="Group 13">
            <a:extLst>
              <a:ext uri="{FF2B5EF4-FFF2-40B4-BE49-F238E27FC236}">
                <a16:creationId xmlns:a16="http://schemas.microsoft.com/office/drawing/2014/main" id="{E82F2AD9-7E37-493C-B572-4EE7E15AB0AF}"/>
              </a:ext>
            </a:extLst>
          </p:cNvPr>
          <p:cNvGrpSpPr/>
          <p:nvPr/>
        </p:nvGrpSpPr>
        <p:grpSpPr>
          <a:xfrm>
            <a:off x="511941" y="1023938"/>
            <a:ext cx="8120122" cy="3390801"/>
            <a:chOff x="577804" y="1231023"/>
            <a:chExt cx="8120122" cy="3190678"/>
          </a:xfrm>
        </p:grpSpPr>
        <p:cxnSp>
          <p:nvCxnSpPr>
            <p:cNvPr id="21" name="Straight Connector 20"/>
            <p:cNvCxnSpPr>
              <a:cxnSpLocks/>
              <a:stCxn id="20" idx="0"/>
            </p:cNvCxnSpPr>
            <p:nvPr/>
          </p:nvCxnSpPr>
          <p:spPr bwMode="auto">
            <a:xfrm flipV="1">
              <a:off x="3159123" y="3749995"/>
              <a:ext cx="1412877" cy="167706"/>
            </a:xfrm>
            <a:prstGeom prst="line">
              <a:avLst/>
            </a:prstGeom>
            <a:noFill/>
            <a:ln w="19050" cap="flat" cmpd="sng" algn="ctr">
              <a:solidFill>
                <a:schemeClr val="accent2"/>
              </a:solidFill>
              <a:prstDash val="solid"/>
              <a:round/>
              <a:headEnd type="none" w="med" len="med"/>
              <a:tailEnd type="none" w="med" len="med"/>
            </a:ln>
            <a:effectLst/>
          </p:spPr>
        </p:cxnSp>
        <p:sp>
          <p:nvSpPr>
            <p:cNvPr id="2" name="Rounded Rectangle 1"/>
            <p:cNvSpPr/>
            <p:nvPr/>
          </p:nvSpPr>
          <p:spPr bwMode="auto">
            <a:xfrm>
              <a:off x="2097123" y="1231023"/>
              <a:ext cx="2124000" cy="5040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220" eaLnBrk="0" fontAlgn="base" hangingPunct="0">
                <a:spcBef>
                  <a:spcPct val="50000"/>
                </a:spcBef>
                <a:spcAft>
                  <a:spcPct val="0"/>
                </a:spcAft>
              </a:pPr>
              <a:r>
                <a:rPr lang="en-GB" sz="1400" dirty="0">
                  <a:solidFill>
                    <a:schemeClr val="tx2"/>
                  </a:solidFill>
                  <a:cs typeface="Arial" panose="020B0604020202020204" pitchFamily="34" charset="0"/>
                </a:rPr>
                <a:t>Invasiveness</a:t>
              </a:r>
              <a:r>
                <a:rPr lang="en-GB" sz="1400" baseline="30000" dirty="0">
                  <a:solidFill>
                    <a:schemeClr val="tx2"/>
                  </a:solidFill>
                  <a:cs typeface="Arial" panose="020B0604020202020204" pitchFamily="34" charset="0"/>
                </a:rPr>
                <a:t>1,2</a:t>
              </a:r>
              <a:endParaRPr lang="de-CH" sz="1400" baseline="30000" dirty="0">
                <a:solidFill>
                  <a:schemeClr val="tx2"/>
                </a:solidFill>
                <a:cs typeface="Arial" panose="020B0604020202020204" pitchFamily="34" charset="0"/>
              </a:endParaRPr>
            </a:p>
          </p:txBody>
        </p:sp>
        <p:sp>
          <p:nvSpPr>
            <p:cNvPr id="11" name="Rounded Rectangle 10"/>
            <p:cNvSpPr/>
            <p:nvPr/>
          </p:nvSpPr>
          <p:spPr bwMode="auto">
            <a:xfrm>
              <a:off x="4878060" y="3917701"/>
              <a:ext cx="2124000" cy="5040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220" eaLnBrk="0" fontAlgn="base" hangingPunct="0">
                <a:spcBef>
                  <a:spcPct val="50000"/>
                </a:spcBef>
                <a:spcAft>
                  <a:spcPct val="0"/>
                </a:spcAft>
              </a:pPr>
              <a:r>
                <a:rPr lang="en-GB" sz="1400" dirty="0">
                  <a:solidFill>
                    <a:schemeClr val="tx2"/>
                  </a:solidFill>
                  <a:cs typeface="Arial" panose="020B0604020202020204" pitchFamily="34" charset="0"/>
                </a:rPr>
                <a:t>Cost</a:t>
              </a:r>
              <a:r>
                <a:rPr lang="en-GB" sz="1400" baseline="30000" dirty="0">
                  <a:solidFill>
                    <a:schemeClr val="tx2"/>
                  </a:solidFill>
                  <a:cs typeface="Arial" panose="020B0604020202020204" pitchFamily="34" charset="0"/>
                </a:rPr>
                <a:t>5</a:t>
              </a:r>
              <a:endParaRPr lang="de-CH" sz="1400" baseline="30000" dirty="0">
                <a:solidFill>
                  <a:schemeClr val="tx2"/>
                </a:solidFill>
                <a:cs typeface="Arial" panose="020B0604020202020204" pitchFamily="34" charset="0"/>
              </a:endParaRPr>
            </a:p>
          </p:txBody>
        </p:sp>
        <p:sp>
          <p:nvSpPr>
            <p:cNvPr id="12" name="Rounded Rectangle 11"/>
            <p:cNvSpPr/>
            <p:nvPr/>
          </p:nvSpPr>
          <p:spPr bwMode="auto">
            <a:xfrm>
              <a:off x="577804" y="2223464"/>
              <a:ext cx="1872000" cy="10440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a:r>
                <a:rPr lang="en-GB" sz="1400" dirty="0">
                  <a:solidFill>
                    <a:schemeClr val="tx2"/>
                  </a:solidFill>
                  <a:cs typeface="Arial" panose="020B0604020202020204" pitchFamily="34" charset="0"/>
                </a:rPr>
                <a:t>Variable / limited accessibility of tumour sites</a:t>
              </a:r>
              <a:r>
                <a:rPr lang="en-GB" sz="1400" baseline="30000" dirty="0">
                  <a:solidFill>
                    <a:schemeClr val="tx2"/>
                  </a:solidFill>
                  <a:cs typeface="Arial" panose="020B0604020202020204" pitchFamily="34" charset="0"/>
                </a:rPr>
                <a:t>1</a:t>
              </a:r>
              <a:endParaRPr lang="en-US" sz="1400" baseline="30000" dirty="0">
                <a:solidFill>
                  <a:schemeClr val="tx2"/>
                </a:solidFill>
                <a:cs typeface="Arial" panose="020B0604020202020204" pitchFamily="34" charset="0"/>
              </a:endParaRPr>
            </a:p>
          </p:txBody>
        </p:sp>
        <p:sp>
          <p:nvSpPr>
            <p:cNvPr id="13" name="Rounded Rectangle 12"/>
            <p:cNvSpPr/>
            <p:nvPr/>
          </p:nvSpPr>
          <p:spPr bwMode="auto">
            <a:xfrm>
              <a:off x="6825926" y="2223464"/>
              <a:ext cx="1872000" cy="10440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a:r>
                <a:rPr lang="en-GB" sz="1400" dirty="0">
                  <a:solidFill>
                    <a:schemeClr val="tx2"/>
                  </a:solidFill>
                  <a:cs typeface="Arial" panose="020B0604020202020204" pitchFamily="34" charset="0"/>
                </a:rPr>
                <a:t>Potential sampling bias due to </a:t>
              </a:r>
              <a:br>
                <a:rPr lang="en-GB" sz="1400" dirty="0">
                  <a:solidFill>
                    <a:schemeClr val="tx2"/>
                  </a:solidFill>
                  <a:cs typeface="Arial" panose="020B0604020202020204" pitchFamily="34" charset="0"/>
                </a:rPr>
              </a:br>
              <a:r>
                <a:rPr lang="en-GB" sz="1400" dirty="0">
                  <a:solidFill>
                    <a:schemeClr val="tx2"/>
                  </a:solidFill>
                  <a:cs typeface="Arial" panose="020B0604020202020204" pitchFamily="34" charset="0"/>
                </a:rPr>
                <a:t>intra-tumour heterogeneity</a:t>
              </a:r>
              <a:r>
                <a:rPr lang="en-GB" sz="1400" baseline="30000" dirty="0">
                  <a:solidFill>
                    <a:schemeClr val="tx2"/>
                  </a:solidFill>
                  <a:cs typeface="Arial" panose="020B0604020202020204" pitchFamily="34" charset="0"/>
                </a:rPr>
                <a:t>1-4</a:t>
              </a:r>
              <a:endParaRPr lang="en-US" sz="1400" baseline="30000" dirty="0">
                <a:solidFill>
                  <a:schemeClr val="tx2"/>
                </a:solidFill>
                <a:cs typeface="Arial" panose="020B0604020202020204" pitchFamily="34" charset="0"/>
              </a:endParaRPr>
            </a:p>
          </p:txBody>
        </p:sp>
        <p:cxnSp>
          <p:nvCxnSpPr>
            <p:cNvPr id="15" name="Straight Connector 14"/>
            <p:cNvCxnSpPr>
              <a:cxnSpLocks/>
              <a:stCxn id="2" idx="2"/>
              <a:endCxn id="10" idx="0"/>
            </p:cNvCxnSpPr>
            <p:nvPr/>
          </p:nvCxnSpPr>
          <p:spPr bwMode="auto">
            <a:xfrm>
              <a:off x="3159123" y="1735023"/>
              <a:ext cx="1412877" cy="296475"/>
            </a:xfrm>
            <a:prstGeom prst="line">
              <a:avLst/>
            </a:prstGeom>
            <a:noFill/>
            <a:ln w="19050" cap="flat" cmpd="sng" algn="ctr">
              <a:solidFill>
                <a:schemeClr val="accent2"/>
              </a:solidFill>
              <a:prstDash val="solid"/>
              <a:round/>
              <a:headEnd type="none" w="med" len="med"/>
              <a:tailEnd type="none" w="med" len="med"/>
            </a:ln>
            <a:effectLst/>
          </p:spPr>
        </p:cxnSp>
        <p:cxnSp>
          <p:nvCxnSpPr>
            <p:cNvPr id="19" name="Straight Connector 18"/>
            <p:cNvCxnSpPr/>
            <p:nvPr/>
          </p:nvCxnSpPr>
          <p:spPr bwMode="auto">
            <a:xfrm>
              <a:off x="4572000" y="3749995"/>
              <a:ext cx="1368060" cy="167706"/>
            </a:xfrm>
            <a:prstGeom prst="line">
              <a:avLst/>
            </a:prstGeom>
            <a:noFill/>
            <a:ln w="19050" cap="flat" cmpd="sng" algn="ctr">
              <a:solidFill>
                <a:schemeClr val="accent2"/>
              </a:solidFill>
              <a:prstDash val="solid"/>
              <a:round/>
              <a:headEnd type="none" w="med" len="med"/>
              <a:tailEnd type="none" w="med" len="med"/>
            </a:ln>
            <a:effectLst/>
          </p:spPr>
        </p:cxnSp>
        <p:cxnSp>
          <p:nvCxnSpPr>
            <p:cNvPr id="23" name="Straight Connector 22"/>
            <p:cNvCxnSpPr>
              <a:cxnSpLocks/>
            </p:cNvCxnSpPr>
            <p:nvPr/>
          </p:nvCxnSpPr>
          <p:spPr bwMode="auto">
            <a:xfrm flipV="1">
              <a:off x="6224926" y="2745464"/>
              <a:ext cx="601000" cy="1"/>
            </a:xfrm>
            <a:prstGeom prst="line">
              <a:avLst/>
            </a:prstGeom>
            <a:noFill/>
            <a:ln w="19050" cap="flat" cmpd="sng" algn="ctr">
              <a:solidFill>
                <a:schemeClr val="accent2"/>
              </a:solidFill>
              <a:prstDash val="solid"/>
              <a:round/>
              <a:headEnd type="none" w="med" len="med"/>
              <a:tailEnd type="none" w="med" len="med"/>
            </a:ln>
            <a:effectLst/>
          </p:spPr>
        </p:cxnSp>
        <p:cxnSp>
          <p:nvCxnSpPr>
            <p:cNvPr id="29" name="Straight Connector 28"/>
            <p:cNvCxnSpPr>
              <a:cxnSpLocks/>
              <a:stCxn id="12" idx="3"/>
            </p:cNvCxnSpPr>
            <p:nvPr/>
          </p:nvCxnSpPr>
          <p:spPr bwMode="auto">
            <a:xfrm>
              <a:off x="2449804" y="2745464"/>
              <a:ext cx="469270" cy="1"/>
            </a:xfrm>
            <a:prstGeom prst="line">
              <a:avLst/>
            </a:prstGeom>
            <a:noFill/>
            <a:ln w="19050" cap="flat" cmpd="sng" algn="ctr">
              <a:solidFill>
                <a:schemeClr val="accent2"/>
              </a:solidFill>
              <a:prstDash val="solid"/>
              <a:round/>
              <a:headEnd type="none" w="med" len="med"/>
              <a:tailEnd type="none" w="med" len="med"/>
            </a:ln>
            <a:effectLst/>
          </p:spPr>
        </p:cxnSp>
        <p:sp>
          <p:nvSpPr>
            <p:cNvPr id="17" name="Rounded Rectangle 16"/>
            <p:cNvSpPr/>
            <p:nvPr/>
          </p:nvSpPr>
          <p:spPr bwMode="auto">
            <a:xfrm>
              <a:off x="4878060" y="1231023"/>
              <a:ext cx="2124000" cy="5040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220" eaLnBrk="0" fontAlgn="base" hangingPunct="0">
                <a:spcBef>
                  <a:spcPct val="50000"/>
                </a:spcBef>
                <a:spcAft>
                  <a:spcPct val="0"/>
                </a:spcAft>
              </a:pPr>
              <a:r>
                <a:rPr lang="en-GB" sz="1400" dirty="0">
                  <a:solidFill>
                    <a:schemeClr val="tx2"/>
                  </a:solidFill>
                  <a:cs typeface="Arial" panose="020B0604020202020204" pitchFamily="34" charset="0"/>
                </a:rPr>
                <a:t>Limited / exhausted tissue</a:t>
              </a:r>
              <a:r>
                <a:rPr lang="en-GB" sz="1400" baseline="30000" dirty="0">
                  <a:solidFill>
                    <a:schemeClr val="tx2"/>
                  </a:solidFill>
                  <a:cs typeface="Arial" panose="020B0604020202020204" pitchFamily="34" charset="0"/>
                </a:rPr>
                <a:t>6,7</a:t>
              </a:r>
              <a:endParaRPr lang="de-CH" sz="1400" baseline="30000" dirty="0">
                <a:solidFill>
                  <a:schemeClr val="tx2"/>
                </a:solidFill>
                <a:cs typeface="Arial" panose="020B0604020202020204" pitchFamily="34" charset="0"/>
              </a:endParaRPr>
            </a:p>
          </p:txBody>
        </p:sp>
        <p:cxnSp>
          <p:nvCxnSpPr>
            <p:cNvPr id="18" name="Straight Connector 17"/>
            <p:cNvCxnSpPr>
              <a:cxnSpLocks/>
              <a:stCxn id="17" idx="2"/>
              <a:endCxn id="10" idx="0"/>
            </p:cNvCxnSpPr>
            <p:nvPr/>
          </p:nvCxnSpPr>
          <p:spPr bwMode="auto">
            <a:xfrm flipH="1">
              <a:off x="4572000" y="1735023"/>
              <a:ext cx="1368060" cy="296475"/>
            </a:xfrm>
            <a:prstGeom prst="line">
              <a:avLst/>
            </a:prstGeom>
            <a:noFill/>
            <a:ln w="19050" cap="flat" cmpd="sng" algn="ctr">
              <a:solidFill>
                <a:schemeClr val="accent2"/>
              </a:solidFill>
              <a:prstDash val="solid"/>
              <a:round/>
              <a:headEnd type="none" w="med" len="med"/>
              <a:tailEnd type="none" w="med" len="med"/>
            </a:ln>
            <a:effectLst/>
          </p:spPr>
        </p:cxnSp>
        <p:sp>
          <p:nvSpPr>
            <p:cNvPr id="20" name="Rounded Rectangle 19"/>
            <p:cNvSpPr/>
            <p:nvPr/>
          </p:nvSpPr>
          <p:spPr bwMode="auto">
            <a:xfrm>
              <a:off x="2097123" y="3917701"/>
              <a:ext cx="2124000" cy="5040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220" eaLnBrk="0" fontAlgn="base" hangingPunct="0">
                <a:spcBef>
                  <a:spcPct val="50000"/>
                </a:spcBef>
                <a:spcAft>
                  <a:spcPct val="0"/>
                </a:spcAft>
              </a:pPr>
              <a:r>
                <a:rPr lang="en-GB" sz="1400" dirty="0">
                  <a:solidFill>
                    <a:schemeClr val="tx2"/>
                  </a:solidFill>
                  <a:cs typeface="Arial" panose="020B0604020202020204" pitchFamily="34" charset="0"/>
                </a:rPr>
                <a:t>Inability to sample all metastatic sites</a:t>
              </a:r>
              <a:r>
                <a:rPr lang="en-GB" sz="1400" baseline="30000" dirty="0">
                  <a:solidFill>
                    <a:schemeClr val="tx2"/>
                  </a:solidFill>
                  <a:cs typeface="Arial" panose="020B0604020202020204" pitchFamily="34" charset="0"/>
                </a:rPr>
                <a:t>8</a:t>
              </a:r>
              <a:endParaRPr lang="de-CH" sz="1400" baseline="30000" dirty="0">
                <a:solidFill>
                  <a:schemeClr val="tx2"/>
                </a:solidFill>
                <a:cs typeface="Arial" panose="020B0604020202020204" pitchFamily="34" charset="0"/>
              </a:endParaRPr>
            </a:p>
          </p:txBody>
        </p:sp>
        <p:sp>
          <p:nvSpPr>
            <p:cNvPr id="10" name="Rounded Rectangle 9"/>
            <p:cNvSpPr/>
            <p:nvPr/>
          </p:nvSpPr>
          <p:spPr bwMode="auto">
            <a:xfrm>
              <a:off x="2919074" y="2031498"/>
              <a:ext cx="3305852" cy="1718497"/>
            </a:xfrm>
            <a:prstGeom prst="rect">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a:r>
                <a:rPr lang="en-GB" sz="1600" dirty="0">
                  <a:solidFill>
                    <a:schemeClr val="bg1"/>
                  </a:solidFill>
                  <a:cs typeface="Arial" panose="020B0604020202020204" pitchFamily="34" charset="0"/>
                </a:rPr>
                <a:t>To identify genomic alterations, tissue from a primary or metastatic tumour is generally obtained via a </a:t>
              </a:r>
              <a:r>
                <a:rPr lang="en-GB" sz="1600" b="1" dirty="0">
                  <a:solidFill>
                    <a:schemeClr val="bg1"/>
                  </a:solidFill>
                  <a:cs typeface="Arial" panose="020B0604020202020204" pitchFamily="34" charset="0"/>
                </a:rPr>
                <a:t>tissue-based biopsy</a:t>
              </a:r>
              <a:r>
                <a:rPr lang="en-GB" sz="1600" dirty="0">
                  <a:solidFill>
                    <a:schemeClr val="bg1"/>
                  </a:solidFill>
                  <a:cs typeface="Arial" panose="020B0604020202020204" pitchFamily="34" charset="0"/>
                </a:rPr>
                <a:t>, which </a:t>
              </a:r>
              <a:r>
                <a:rPr lang="en-GB" sz="1600" b="1" dirty="0">
                  <a:solidFill>
                    <a:schemeClr val="bg1"/>
                  </a:solidFill>
                  <a:cs typeface="Arial" panose="020B0604020202020204" pitchFamily="34" charset="0"/>
                </a:rPr>
                <a:t>is limited by challenges</a:t>
              </a:r>
              <a:endParaRPr lang="en-US" sz="1600" b="1" dirty="0">
                <a:solidFill>
                  <a:schemeClr val="bg1"/>
                </a:solidFill>
                <a:cs typeface="Arial" panose="020B0604020202020204" pitchFamily="34" charset="0"/>
              </a:endParaRPr>
            </a:p>
          </p:txBody>
        </p:sp>
      </p:grpSp>
      <p:sp>
        <p:nvSpPr>
          <p:cNvPr id="22" name="Rectangle 21"/>
          <p:cNvSpPr/>
          <p:nvPr/>
        </p:nvSpPr>
        <p:spPr bwMode="auto">
          <a:xfrm>
            <a:off x="7009312" y="4663822"/>
            <a:ext cx="1992086" cy="369332"/>
          </a:xfrm>
          <a:prstGeom prst="rect">
            <a:avLst/>
          </a:prstGeom>
          <a:solidFill>
            <a:schemeClr val="bg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l-GR" dirty="0">
              <a:latin typeface="Imago" pitchFamily="2" charset="0"/>
            </a:endParaRPr>
          </a:p>
        </p:txBody>
      </p:sp>
      <p:sp>
        <p:nvSpPr>
          <p:cNvPr id="24" name="23 - Στρογγυλεμένο ορθογώνιο"/>
          <p:cNvSpPr/>
          <p:nvPr/>
        </p:nvSpPr>
        <p:spPr bwMode="auto">
          <a:xfrm>
            <a:off x="309383" y="260955"/>
            <a:ext cx="7163472" cy="416485"/>
          </a:xfrm>
          <a:prstGeom prst="roundRect">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3" name="Oval 2">
            <a:extLst>
              <a:ext uri="{FF2B5EF4-FFF2-40B4-BE49-F238E27FC236}">
                <a16:creationId xmlns:a16="http://schemas.microsoft.com/office/drawing/2014/main" id="{32CB0964-D0CC-4159-9CA0-B3486CE0E9CC}"/>
              </a:ext>
            </a:extLst>
          </p:cNvPr>
          <p:cNvSpPr/>
          <p:nvPr/>
        </p:nvSpPr>
        <p:spPr bwMode="auto">
          <a:xfrm>
            <a:off x="4812197" y="1023938"/>
            <a:ext cx="2124000" cy="519077"/>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
        <p:nvSpPr>
          <p:cNvPr id="5" name="Oval 4">
            <a:extLst>
              <a:ext uri="{FF2B5EF4-FFF2-40B4-BE49-F238E27FC236}">
                <a16:creationId xmlns:a16="http://schemas.microsoft.com/office/drawing/2014/main" id="{9F07F398-44AA-4823-9C74-9C03B9783A19}"/>
              </a:ext>
            </a:extLst>
          </p:cNvPr>
          <p:cNvSpPr/>
          <p:nvPr/>
        </p:nvSpPr>
        <p:spPr bwMode="auto">
          <a:xfrm>
            <a:off x="6760063" y="2114289"/>
            <a:ext cx="1872000" cy="1073818"/>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
        <p:nvSpPr>
          <p:cNvPr id="6" name="Oval 5">
            <a:extLst>
              <a:ext uri="{FF2B5EF4-FFF2-40B4-BE49-F238E27FC236}">
                <a16:creationId xmlns:a16="http://schemas.microsoft.com/office/drawing/2014/main" id="{F572B970-EB50-4A4A-AF8B-00A07CEA0253}"/>
              </a:ext>
            </a:extLst>
          </p:cNvPr>
          <p:cNvSpPr/>
          <p:nvPr/>
        </p:nvSpPr>
        <p:spPr bwMode="auto">
          <a:xfrm>
            <a:off x="4812197" y="3879128"/>
            <a:ext cx="2124000" cy="512796"/>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
        <p:nvSpPr>
          <p:cNvPr id="7" name="Oval 6">
            <a:extLst>
              <a:ext uri="{FF2B5EF4-FFF2-40B4-BE49-F238E27FC236}">
                <a16:creationId xmlns:a16="http://schemas.microsoft.com/office/drawing/2014/main" id="{516689CC-45DB-42DA-90AC-3ACD738DE787}"/>
              </a:ext>
            </a:extLst>
          </p:cNvPr>
          <p:cNvSpPr/>
          <p:nvPr/>
        </p:nvSpPr>
        <p:spPr bwMode="auto">
          <a:xfrm>
            <a:off x="2031260" y="3879128"/>
            <a:ext cx="2124000" cy="512796"/>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4280558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7017719-E485-4B11-88DF-47BD6D8981B2}"/>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9B583D7-D170-4BE0-9147-DB325CC6803F}"/>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70FF014-8FFE-4DEE-B854-8F02DDEE0EE8}"/>
              </a:ext>
            </a:extLst>
          </p:cNvPr>
          <p:cNvSpPr txBox="1"/>
          <p:nvPr/>
        </p:nvSpPr>
        <p:spPr>
          <a:xfrm>
            <a:off x="392703" y="1200617"/>
            <a:ext cx="3022918" cy="346247"/>
          </a:xfrm>
          <a:prstGeom prst="rect">
            <a:avLst/>
          </a:prstGeom>
          <a:noFill/>
        </p:spPr>
        <p:txBody>
          <a:bodyPr wrap="square" lIns="0" tIns="34289" rIns="68571" bIns="34289" rtlCol="0">
            <a:spAutoFit/>
          </a:bodyPr>
          <a:lstStyle/>
          <a:p>
            <a:pPr algn="ctr" defTabSz="912915"/>
            <a:r>
              <a:rPr lang="en-GB" b="1" dirty="0" err="1">
                <a:solidFill>
                  <a:schemeClr val="bg1"/>
                </a:solidFill>
                <a:latin typeface="+mj-lt"/>
                <a:ea typeface="+mj-ea"/>
                <a:cs typeface="+mj-cs"/>
              </a:rPr>
              <a:t>Intratumour</a:t>
            </a:r>
            <a:r>
              <a:rPr lang="en-GB" b="1" dirty="0">
                <a:solidFill>
                  <a:schemeClr val="bg1"/>
                </a:solidFill>
                <a:latin typeface="+mj-lt"/>
                <a:ea typeface="+mj-ea"/>
                <a:cs typeface="+mj-cs"/>
              </a:rPr>
              <a:t> heterogeneity</a:t>
            </a:r>
            <a:endParaRPr lang="x-none" b="1" dirty="0">
              <a:solidFill>
                <a:schemeClr val="bg1"/>
              </a:solidFill>
              <a:latin typeface="+mj-lt"/>
              <a:ea typeface="+mj-ea"/>
              <a:cs typeface="+mj-cs"/>
            </a:endParaRPr>
          </a:p>
        </p:txBody>
      </p:sp>
      <p:sp>
        <p:nvSpPr>
          <p:cNvPr id="29" name="TextBox 28">
            <a:extLst>
              <a:ext uri="{FF2B5EF4-FFF2-40B4-BE49-F238E27FC236}">
                <a16:creationId xmlns:a16="http://schemas.microsoft.com/office/drawing/2014/main" id="{C91FDF88-2AD1-4BF6-853B-14D443964C40}"/>
              </a:ext>
            </a:extLst>
          </p:cNvPr>
          <p:cNvSpPr txBox="1"/>
          <p:nvPr/>
        </p:nvSpPr>
        <p:spPr>
          <a:xfrm>
            <a:off x="4659992" y="1200616"/>
            <a:ext cx="3616129" cy="346247"/>
          </a:xfrm>
          <a:prstGeom prst="rect">
            <a:avLst/>
          </a:prstGeom>
          <a:noFill/>
        </p:spPr>
        <p:txBody>
          <a:bodyPr wrap="square" lIns="0" tIns="34289" rIns="68571" bIns="34289" rtlCol="0">
            <a:spAutoFit/>
          </a:bodyPr>
          <a:lstStyle/>
          <a:p>
            <a:pPr algn="ctr" defTabSz="912915"/>
            <a:r>
              <a:rPr lang="en-GB" b="1" dirty="0" err="1">
                <a:solidFill>
                  <a:schemeClr val="bg1"/>
                </a:solidFill>
                <a:latin typeface="+mj-lt"/>
                <a:ea typeface="+mj-ea"/>
                <a:cs typeface="+mj-cs"/>
              </a:rPr>
              <a:t>Intrapatient heterogeneity</a:t>
            </a:r>
          </a:p>
        </p:txBody>
      </p:sp>
      <p:sp>
        <p:nvSpPr>
          <p:cNvPr id="69" name="TextBox 68">
            <a:extLst>
              <a:ext uri="{FF2B5EF4-FFF2-40B4-BE49-F238E27FC236}">
                <a16:creationId xmlns:a16="http://schemas.microsoft.com/office/drawing/2014/main" id="{E348BEA3-3984-4272-8269-A28B4DBA29A9}"/>
              </a:ext>
            </a:extLst>
          </p:cNvPr>
          <p:cNvSpPr txBox="1"/>
          <p:nvPr/>
        </p:nvSpPr>
        <p:spPr>
          <a:xfrm>
            <a:off x="1626840" y="1763082"/>
            <a:ext cx="2524348" cy="931022"/>
          </a:xfrm>
          <a:prstGeom prst="rect">
            <a:avLst/>
          </a:prstGeom>
          <a:noFill/>
        </p:spPr>
        <p:txBody>
          <a:bodyPr wrap="square" lIns="68571" tIns="34289" rIns="68571" bIns="34289" rtlCol="0">
            <a:spAutoFit/>
          </a:bodyPr>
          <a:lstStyle/>
          <a:p>
            <a:pPr defTabSz="912915">
              <a:spcBef>
                <a:spcPts val="600"/>
              </a:spcBef>
            </a:pPr>
            <a:r>
              <a:rPr lang="en-GB" sz="1400" dirty="0">
                <a:solidFill>
                  <a:srgbClr val="000000"/>
                </a:solidFill>
              </a:rPr>
              <a:t>The genomic landscape </a:t>
            </a:r>
            <a:r>
              <a:rPr lang="en-GB" sz="1400" b="1" dirty="0">
                <a:solidFill>
                  <a:srgbClr val="0066CC"/>
                </a:solidFill>
              </a:rPr>
              <a:t>within a single tumour manifestation</a:t>
            </a:r>
            <a:r>
              <a:rPr lang="en-GB" sz="1400" dirty="0">
                <a:solidFill>
                  <a:srgbClr val="0066CC"/>
                </a:solidFill>
              </a:rPr>
              <a:t> </a:t>
            </a:r>
            <a:r>
              <a:rPr lang="en-GB" sz="1400" dirty="0">
                <a:solidFill>
                  <a:srgbClr val="000000"/>
                </a:solidFill>
              </a:rPr>
              <a:t>may not be uniform</a:t>
            </a:r>
          </a:p>
        </p:txBody>
      </p:sp>
      <p:sp>
        <p:nvSpPr>
          <p:cNvPr id="70" name="TextBox 69">
            <a:extLst>
              <a:ext uri="{FF2B5EF4-FFF2-40B4-BE49-F238E27FC236}">
                <a16:creationId xmlns:a16="http://schemas.microsoft.com/office/drawing/2014/main" id="{F12F0627-DC40-4CD2-874E-9FBDE67D0B89}"/>
              </a:ext>
            </a:extLst>
          </p:cNvPr>
          <p:cNvSpPr txBox="1"/>
          <p:nvPr/>
        </p:nvSpPr>
        <p:spPr>
          <a:xfrm>
            <a:off x="5879452" y="1763082"/>
            <a:ext cx="2317334" cy="931022"/>
          </a:xfrm>
          <a:prstGeom prst="rect">
            <a:avLst/>
          </a:prstGeom>
          <a:noFill/>
        </p:spPr>
        <p:txBody>
          <a:bodyPr wrap="square" lIns="68571" tIns="34289" rIns="68571" bIns="34289" rtlCol="0">
            <a:spAutoFit/>
          </a:bodyPr>
          <a:lstStyle/>
          <a:p>
            <a:pPr defTabSz="912915">
              <a:spcBef>
                <a:spcPts val="600"/>
              </a:spcBef>
            </a:pPr>
            <a:r>
              <a:rPr lang="en-GB" sz="1400" dirty="0">
                <a:solidFill>
                  <a:srgbClr val="000000"/>
                </a:solidFill>
              </a:rPr>
              <a:t>The genomic landscape may </a:t>
            </a:r>
            <a:r>
              <a:rPr lang="en-GB" sz="1400" b="1" dirty="0">
                <a:solidFill>
                  <a:srgbClr val="0066CC"/>
                </a:solidFill>
              </a:rPr>
              <a:t>differ between tumour sites </a:t>
            </a:r>
            <a:r>
              <a:rPr lang="en-GB" sz="1400" dirty="0">
                <a:solidFill>
                  <a:srgbClr val="000000"/>
                </a:solidFill>
              </a:rPr>
              <a:t>within a patient</a:t>
            </a:r>
          </a:p>
        </p:txBody>
      </p:sp>
      <p:grpSp>
        <p:nvGrpSpPr>
          <p:cNvPr id="2" name="Group 1">
            <a:extLst>
              <a:ext uri="{FF2B5EF4-FFF2-40B4-BE49-F238E27FC236}">
                <a16:creationId xmlns:a16="http://schemas.microsoft.com/office/drawing/2014/main" id="{0A948A11-421B-4AE9-BD7B-D94D3E35DBD9}"/>
              </a:ext>
            </a:extLst>
          </p:cNvPr>
          <p:cNvGrpSpPr/>
          <p:nvPr/>
        </p:nvGrpSpPr>
        <p:grpSpPr>
          <a:xfrm>
            <a:off x="392702" y="1814281"/>
            <a:ext cx="1049364" cy="915230"/>
            <a:chOff x="356032" y="1538672"/>
            <a:chExt cx="1049364" cy="915230"/>
          </a:xfrm>
        </p:grpSpPr>
        <p:pic>
          <p:nvPicPr>
            <p:cNvPr id="280" name="Picture 279" descr="A close up of an animal&#10;&#10;Description automatically generated">
              <a:extLst>
                <a:ext uri="{FF2B5EF4-FFF2-40B4-BE49-F238E27FC236}">
                  <a16:creationId xmlns:a16="http://schemas.microsoft.com/office/drawing/2014/main" id="{87659830-081B-4779-995E-AAC7AD79057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9692"/>
            <a:stretch/>
          </p:blipFill>
          <p:spPr>
            <a:xfrm>
              <a:off x="356032" y="1538672"/>
              <a:ext cx="1049364" cy="915230"/>
            </a:xfrm>
            <a:prstGeom prst="rect">
              <a:avLst/>
            </a:prstGeom>
          </p:spPr>
        </p:pic>
        <p:grpSp>
          <p:nvGrpSpPr>
            <p:cNvPr id="5" name="Group 280">
              <a:extLst>
                <a:ext uri="{FF2B5EF4-FFF2-40B4-BE49-F238E27FC236}">
                  <a16:creationId xmlns:a16="http://schemas.microsoft.com/office/drawing/2014/main" id="{95D2189F-98D2-4F1D-A251-BB3E7C9AA82F}"/>
                </a:ext>
              </a:extLst>
            </p:cNvPr>
            <p:cNvGrpSpPr/>
            <p:nvPr/>
          </p:nvGrpSpPr>
          <p:grpSpPr>
            <a:xfrm>
              <a:off x="946043" y="1807952"/>
              <a:ext cx="116080" cy="102277"/>
              <a:chOff x="3507985" y="1578903"/>
              <a:chExt cx="611599" cy="538870"/>
            </a:xfrm>
          </p:grpSpPr>
          <p:sp>
            <p:nvSpPr>
              <p:cNvPr id="282" name="Freeform: Shape 281">
                <a:extLst>
                  <a:ext uri="{FF2B5EF4-FFF2-40B4-BE49-F238E27FC236}">
                    <a16:creationId xmlns:a16="http://schemas.microsoft.com/office/drawing/2014/main" id="{C0007EB3-C17E-4AA7-9391-8DEFA6B38098}"/>
                  </a:ext>
                </a:extLst>
              </p:cNvPr>
              <p:cNvSpPr/>
              <p:nvPr/>
            </p:nvSpPr>
            <p:spPr bwMode="auto">
              <a:xfrm rot="11908728">
                <a:off x="3507985" y="1578903"/>
                <a:ext cx="611599" cy="538870"/>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321711 w 911983"/>
                  <a:gd name="connsiteY0" fmla="*/ 621096 h 633474"/>
                  <a:gd name="connsiteX1" fmla="*/ 679857 w 911983"/>
                  <a:gd name="connsiteY1" fmla="*/ 621839 h 633474"/>
                  <a:gd name="connsiteX2" fmla="*/ 911869 w 911983"/>
                  <a:gd name="connsiteY2" fmla="*/ 482835 h 633474"/>
                  <a:gd name="connsiteX3" fmla="*/ 651969 w 911983"/>
                  <a:gd name="connsiteY3" fmla="*/ 7912 h 633474"/>
                  <a:gd name="connsiteX4" fmla="*/ 134499 w 911983"/>
                  <a:gd name="connsiteY4" fmla="*/ 166629 h 633474"/>
                  <a:gd name="connsiteX5" fmla="*/ 44899 w 911983"/>
                  <a:gd name="connsiteY5" fmla="*/ 582149 h 633474"/>
                  <a:gd name="connsiteX6" fmla="*/ 321711 w 911983"/>
                  <a:gd name="connsiteY6" fmla="*/ 621096 h 633474"/>
                  <a:gd name="connsiteX0" fmla="*/ 356216 w 946488"/>
                  <a:gd name="connsiteY0" fmla="*/ 621341 h 633719"/>
                  <a:gd name="connsiteX1" fmla="*/ 714362 w 946488"/>
                  <a:gd name="connsiteY1" fmla="*/ 622084 h 633719"/>
                  <a:gd name="connsiteX2" fmla="*/ 946374 w 946488"/>
                  <a:gd name="connsiteY2" fmla="*/ 483080 h 633719"/>
                  <a:gd name="connsiteX3" fmla="*/ 686474 w 946488"/>
                  <a:gd name="connsiteY3" fmla="*/ 8157 h 633719"/>
                  <a:gd name="connsiteX4" fmla="*/ 113631 w 946488"/>
                  <a:gd name="connsiteY4" fmla="*/ 162584 h 633719"/>
                  <a:gd name="connsiteX5" fmla="*/ 79404 w 946488"/>
                  <a:gd name="connsiteY5" fmla="*/ 582394 h 633719"/>
                  <a:gd name="connsiteX6" fmla="*/ 356216 w 946488"/>
                  <a:gd name="connsiteY6" fmla="*/ 621341 h 633719"/>
                  <a:gd name="connsiteX0" fmla="*/ 512034 w 1102306"/>
                  <a:gd name="connsiteY0" fmla="*/ 621342 h 638582"/>
                  <a:gd name="connsiteX1" fmla="*/ 870180 w 1102306"/>
                  <a:gd name="connsiteY1" fmla="*/ 622085 h 638582"/>
                  <a:gd name="connsiteX2" fmla="*/ 1102192 w 1102306"/>
                  <a:gd name="connsiteY2" fmla="*/ 483081 h 638582"/>
                  <a:gd name="connsiteX3" fmla="*/ 842292 w 1102306"/>
                  <a:gd name="connsiteY3" fmla="*/ 8158 h 638582"/>
                  <a:gd name="connsiteX4" fmla="*/ 269449 w 1102306"/>
                  <a:gd name="connsiteY4" fmla="*/ 162585 h 638582"/>
                  <a:gd name="connsiteX5" fmla="*/ 9278 w 1102306"/>
                  <a:gd name="connsiteY5" fmla="*/ 490688 h 638582"/>
                  <a:gd name="connsiteX6" fmla="*/ 512034 w 1102306"/>
                  <a:gd name="connsiteY6" fmla="*/ 621342 h 638582"/>
                  <a:gd name="connsiteX0" fmla="*/ 515176 w 1105448"/>
                  <a:gd name="connsiteY0" fmla="*/ 621217 h 638456"/>
                  <a:gd name="connsiteX1" fmla="*/ 873322 w 1105448"/>
                  <a:gd name="connsiteY1" fmla="*/ 621960 h 638456"/>
                  <a:gd name="connsiteX2" fmla="*/ 1105334 w 1105448"/>
                  <a:gd name="connsiteY2" fmla="*/ 482956 h 638456"/>
                  <a:gd name="connsiteX3" fmla="*/ 845434 w 1105448"/>
                  <a:gd name="connsiteY3" fmla="*/ 8033 h 638456"/>
                  <a:gd name="connsiteX4" fmla="*/ 249280 w 1105448"/>
                  <a:gd name="connsiteY4" fmla="*/ 164633 h 638456"/>
                  <a:gd name="connsiteX5" fmla="*/ 12420 w 1105448"/>
                  <a:gd name="connsiteY5" fmla="*/ 490563 h 638456"/>
                  <a:gd name="connsiteX6" fmla="*/ 515176 w 1105448"/>
                  <a:gd name="connsiteY6" fmla="*/ 621217 h 638456"/>
                  <a:gd name="connsiteX0" fmla="*/ 516231 w 1106503"/>
                  <a:gd name="connsiteY0" fmla="*/ 621217 h 638456"/>
                  <a:gd name="connsiteX1" fmla="*/ 874377 w 1106503"/>
                  <a:gd name="connsiteY1" fmla="*/ 621960 h 638456"/>
                  <a:gd name="connsiteX2" fmla="*/ 1106389 w 1106503"/>
                  <a:gd name="connsiteY2" fmla="*/ 482956 h 638456"/>
                  <a:gd name="connsiteX3" fmla="*/ 846489 w 1106503"/>
                  <a:gd name="connsiteY3" fmla="*/ 8033 h 638456"/>
                  <a:gd name="connsiteX4" fmla="*/ 250335 w 1106503"/>
                  <a:gd name="connsiteY4" fmla="*/ 164633 h 638456"/>
                  <a:gd name="connsiteX5" fmla="*/ 13475 w 1106503"/>
                  <a:gd name="connsiteY5" fmla="*/ 490563 h 638456"/>
                  <a:gd name="connsiteX6" fmla="*/ 516231 w 1106503"/>
                  <a:gd name="connsiteY6" fmla="*/ 621217 h 638456"/>
                  <a:gd name="connsiteX0" fmla="*/ 299045 w 1094825"/>
                  <a:gd name="connsiteY0" fmla="*/ 596483 h 629058"/>
                  <a:gd name="connsiteX1" fmla="*/ 862664 w 1094825"/>
                  <a:gd name="connsiteY1" fmla="*/ 621960 h 629058"/>
                  <a:gd name="connsiteX2" fmla="*/ 1094676 w 1094825"/>
                  <a:gd name="connsiteY2" fmla="*/ 482956 h 629058"/>
                  <a:gd name="connsiteX3" fmla="*/ 834776 w 1094825"/>
                  <a:gd name="connsiteY3" fmla="*/ 8033 h 629058"/>
                  <a:gd name="connsiteX4" fmla="*/ 238622 w 1094825"/>
                  <a:gd name="connsiteY4" fmla="*/ 164633 h 629058"/>
                  <a:gd name="connsiteX5" fmla="*/ 1762 w 1094825"/>
                  <a:gd name="connsiteY5" fmla="*/ 490563 h 629058"/>
                  <a:gd name="connsiteX6" fmla="*/ 299045 w 1094825"/>
                  <a:gd name="connsiteY6" fmla="*/ 596483 h 629058"/>
                  <a:gd name="connsiteX0" fmla="*/ 299045 w 1094825"/>
                  <a:gd name="connsiteY0" fmla="*/ 596483 h 637018"/>
                  <a:gd name="connsiteX1" fmla="*/ 862664 w 1094825"/>
                  <a:gd name="connsiteY1" fmla="*/ 621960 h 637018"/>
                  <a:gd name="connsiteX2" fmla="*/ 1094676 w 1094825"/>
                  <a:gd name="connsiteY2" fmla="*/ 482956 h 637018"/>
                  <a:gd name="connsiteX3" fmla="*/ 834776 w 1094825"/>
                  <a:gd name="connsiteY3" fmla="*/ 8033 h 637018"/>
                  <a:gd name="connsiteX4" fmla="*/ 238622 w 1094825"/>
                  <a:gd name="connsiteY4" fmla="*/ 164633 h 637018"/>
                  <a:gd name="connsiteX5" fmla="*/ 1762 w 1094825"/>
                  <a:gd name="connsiteY5" fmla="*/ 490563 h 637018"/>
                  <a:gd name="connsiteX6" fmla="*/ 299045 w 1094825"/>
                  <a:gd name="connsiteY6" fmla="*/ 596483 h 637018"/>
                  <a:gd name="connsiteX0" fmla="*/ 299045 w 1094800"/>
                  <a:gd name="connsiteY0" fmla="*/ 596483 h 768265"/>
                  <a:gd name="connsiteX1" fmla="*/ 431798 w 1094800"/>
                  <a:gd name="connsiteY1" fmla="*/ 768139 h 768265"/>
                  <a:gd name="connsiteX2" fmla="*/ 862664 w 1094800"/>
                  <a:gd name="connsiteY2" fmla="*/ 621960 h 768265"/>
                  <a:gd name="connsiteX3" fmla="*/ 1094676 w 1094800"/>
                  <a:gd name="connsiteY3" fmla="*/ 482956 h 768265"/>
                  <a:gd name="connsiteX4" fmla="*/ 834776 w 1094800"/>
                  <a:gd name="connsiteY4" fmla="*/ 8033 h 768265"/>
                  <a:gd name="connsiteX5" fmla="*/ 238622 w 1094800"/>
                  <a:gd name="connsiteY5" fmla="*/ 164633 h 768265"/>
                  <a:gd name="connsiteX6" fmla="*/ 1762 w 1094800"/>
                  <a:gd name="connsiteY6" fmla="*/ 490563 h 768265"/>
                  <a:gd name="connsiteX7" fmla="*/ 299045 w 1094800"/>
                  <a:gd name="connsiteY7" fmla="*/ 596483 h 768265"/>
                  <a:gd name="connsiteX0" fmla="*/ 299045 w 1094854"/>
                  <a:gd name="connsiteY0" fmla="*/ 596483 h 768325"/>
                  <a:gd name="connsiteX1" fmla="*/ 431798 w 1094854"/>
                  <a:gd name="connsiteY1" fmla="*/ 768139 h 768325"/>
                  <a:gd name="connsiteX2" fmla="*/ 814615 w 1094854"/>
                  <a:gd name="connsiteY2" fmla="*/ 655480 h 768325"/>
                  <a:gd name="connsiteX3" fmla="*/ 1094676 w 1094854"/>
                  <a:gd name="connsiteY3" fmla="*/ 482956 h 768325"/>
                  <a:gd name="connsiteX4" fmla="*/ 834776 w 1094854"/>
                  <a:gd name="connsiteY4" fmla="*/ 8033 h 768325"/>
                  <a:gd name="connsiteX5" fmla="*/ 238622 w 1094854"/>
                  <a:gd name="connsiteY5" fmla="*/ 164633 h 768325"/>
                  <a:gd name="connsiteX6" fmla="*/ 1762 w 1094854"/>
                  <a:gd name="connsiteY6" fmla="*/ 490563 h 768325"/>
                  <a:gd name="connsiteX7" fmla="*/ 299045 w 1094854"/>
                  <a:gd name="connsiteY7" fmla="*/ 596483 h 768325"/>
                  <a:gd name="connsiteX0" fmla="*/ 299045 w 1166188"/>
                  <a:gd name="connsiteY0" fmla="*/ 596483 h 768309"/>
                  <a:gd name="connsiteX1" fmla="*/ 431798 w 1166188"/>
                  <a:gd name="connsiteY1" fmla="*/ 768139 h 768309"/>
                  <a:gd name="connsiteX2" fmla="*/ 814615 w 1166188"/>
                  <a:gd name="connsiteY2" fmla="*/ 655480 h 768309"/>
                  <a:gd name="connsiteX3" fmla="*/ 1166115 w 1166188"/>
                  <a:gd name="connsiteY3" fmla="*/ 522893 h 768309"/>
                  <a:gd name="connsiteX4" fmla="*/ 834776 w 1166188"/>
                  <a:gd name="connsiteY4" fmla="*/ 8033 h 768309"/>
                  <a:gd name="connsiteX5" fmla="*/ 238622 w 1166188"/>
                  <a:gd name="connsiteY5" fmla="*/ 164633 h 768309"/>
                  <a:gd name="connsiteX6" fmla="*/ 1762 w 1166188"/>
                  <a:gd name="connsiteY6" fmla="*/ 490563 h 768309"/>
                  <a:gd name="connsiteX7" fmla="*/ 299045 w 1166188"/>
                  <a:gd name="connsiteY7" fmla="*/ 596483 h 768309"/>
                  <a:gd name="connsiteX0" fmla="*/ 299045 w 1183444"/>
                  <a:gd name="connsiteY0" fmla="*/ 596483 h 768309"/>
                  <a:gd name="connsiteX1" fmla="*/ 431798 w 1183444"/>
                  <a:gd name="connsiteY1" fmla="*/ 768139 h 768309"/>
                  <a:gd name="connsiteX2" fmla="*/ 814615 w 1183444"/>
                  <a:gd name="connsiteY2" fmla="*/ 655480 h 768309"/>
                  <a:gd name="connsiteX3" fmla="*/ 1166115 w 1183444"/>
                  <a:gd name="connsiteY3" fmla="*/ 522893 h 768309"/>
                  <a:gd name="connsiteX4" fmla="*/ 834776 w 1183444"/>
                  <a:gd name="connsiteY4" fmla="*/ 8033 h 768309"/>
                  <a:gd name="connsiteX5" fmla="*/ 238622 w 1183444"/>
                  <a:gd name="connsiteY5" fmla="*/ 164633 h 768309"/>
                  <a:gd name="connsiteX6" fmla="*/ 1762 w 1183444"/>
                  <a:gd name="connsiteY6" fmla="*/ 490563 h 768309"/>
                  <a:gd name="connsiteX7" fmla="*/ 299045 w 1183444"/>
                  <a:gd name="connsiteY7" fmla="*/ 596483 h 768309"/>
                  <a:gd name="connsiteX0" fmla="*/ 299045 w 1183444"/>
                  <a:gd name="connsiteY0" fmla="*/ 597522 h 769348"/>
                  <a:gd name="connsiteX1" fmla="*/ 431798 w 1183444"/>
                  <a:gd name="connsiteY1" fmla="*/ 769178 h 769348"/>
                  <a:gd name="connsiteX2" fmla="*/ 814615 w 1183444"/>
                  <a:gd name="connsiteY2" fmla="*/ 656519 h 769348"/>
                  <a:gd name="connsiteX3" fmla="*/ 1166115 w 1183444"/>
                  <a:gd name="connsiteY3" fmla="*/ 523932 h 769348"/>
                  <a:gd name="connsiteX4" fmla="*/ 834776 w 1183444"/>
                  <a:gd name="connsiteY4" fmla="*/ 9072 h 769348"/>
                  <a:gd name="connsiteX5" fmla="*/ 238622 w 1183444"/>
                  <a:gd name="connsiteY5" fmla="*/ 165672 h 769348"/>
                  <a:gd name="connsiteX6" fmla="*/ 1762 w 1183444"/>
                  <a:gd name="connsiteY6" fmla="*/ 491602 h 769348"/>
                  <a:gd name="connsiteX7" fmla="*/ 299045 w 1183444"/>
                  <a:gd name="connsiteY7" fmla="*/ 597522 h 769348"/>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444" h="773173">
                    <a:moveTo>
                      <a:pt x="299045" y="597522"/>
                    </a:moveTo>
                    <a:cubicBezTo>
                      <a:pt x="370718" y="643785"/>
                      <a:pt x="324718" y="735768"/>
                      <a:pt x="431798" y="769178"/>
                    </a:cubicBezTo>
                    <a:cubicBezTo>
                      <a:pt x="602982" y="793909"/>
                      <a:pt x="692229" y="697393"/>
                      <a:pt x="814615" y="656519"/>
                    </a:cubicBezTo>
                    <a:cubicBezTo>
                      <a:pt x="937001" y="615645"/>
                      <a:pt x="1089945" y="675100"/>
                      <a:pt x="1166115" y="523932"/>
                    </a:cubicBezTo>
                    <a:cubicBezTo>
                      <a:pt x="1242285" y="372764"/>
                      <a:pt x="1055671" y="98205"/>
                      <a:pt x="834776" y="9072"/>
                    </a:cubicBezTo>
                    <a:cubicBezTo>
                      <a:pt x="662217" y="-31967"/>
                      <a:pt x="368157" y="74317"/>
                      <a:pt x="238622" y="165672"/>
                    </a:cubicBezTo>
                    <a:cubicBezTo>
                      <a:pt x="18921" y="307175"/>
                      <a:pt x="-8308" y="419627"/>
                      <a:pt x="1762" y="491602"/>
                    </a:cubicBezTo>
                    <a:cubicBezTo>
                      <a:pt x="11832" y="563577"/>
                      <a:pt x="227372" y="551259"/>
                      <a:pt x="299045" y="597522"/>
                    </a:cubicBezTo>
                    <a:close/>
                  </a:path>
                </a:pathLst>
              </a:custGeom>
              <a:solidFill>
                <a:schemeClr val="accent2">
                  <a:lumMod val="40000"/>
                  <a:lumOff val="60000"/>
                </a:schemeClr>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283" name="Oval 12">
                <a:extLst>
                  <a:ext uri="{FF2B5EF4-FFF2-40B4-BE49-F238E27FC236}">
                    <a16:creationId xmlns:a16="http://schemas.microsoft.com/office/drawing/2014/main" id="{5C366303-3812-4064-AEE0-882881FBDFDC}"/>
                  </a:ext>
                </a:extLst>
              </p:cNvPr>
              <p:cNvSpPr/>
              <p:nvPr/>
            </p:nvSpPr>
            <p:spPr bwMode="auto">
              <a:xfrm rot="647635">
                <a:off x="3682656" y="1756682"/>
                <a:ext cx="224028" cy="205701"/>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 name="connsiteX0" fmla="*/ 70 w 161950"/>
                  <a:gd name="connsiteY0" fmla="*/ 67534 h 148702"/>
                  <a:gd name="connsiteX1" fmla="*/ 82312 w 161950"/>
                  <a:gd name="connsiteY1" fmla="*/ 96 h 148702"/>
                  <a:gd name="connsiteX2" fmla="*/ 161950 w 161950"/>
                  <a:gd name="connsiteY2" fmla="*/ 69536 h 148702"/>
                  <a:gd name="connsiteX3" fmla="*/ 71544 w 161950"/>
                  <a:gd name="connsiteY3" fmla="*/ 148321 h 148702"/>
                  <a:gd name="connsiteX4" fmla="*/ 70 w 161950"/>
                  <a:gd name="connsiteY4" fmla="*/ 67534 h 14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0" h="148702">
                    <a:moveTo>
                      <a:pt x="70" y="67534"/>
                    </a:moveTo>
                    <a:cubicBezTo>
                      <a:pt x="1865" y="42830"/>
                      <a:pt x="28263" y="-2349"/>
                      <a:pt x="82312" y="96"/>
                    </a:cubicBezTo>
                    <a:cubicBezTo>
                      <a:pt x="136361" y="2541"/>
                      <a:pt x="161950" y="33162"/>
                      <a:pt x="161950" y="69536"/>
                    </a:cubicBezTo>
                    <a:cubicBezTo>
                      <a:pt x="161950" y="105910"/>
                      <a:pt x="111557" y="153443"/>
                      <a:pt x="71544" y="148321"/>
                    </a:cubicBezTo>
                    <a:cubicBezTo>
                      <a:pt x="31531" y="143199"/>
                      <a:pt x="-1725" y="92238"/>
                      <a:pt x="70" y="67534"/>
                    </a:cubicBezTo>
                    <a:close/>
                  </a:path>
                </a:pathLst>
              </a:custGeom>
              <a:solidFill>
                <a:schemeClr val="accent2"/>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grpSp>
          <p:nvGrpSpPr>
            <p:cNvPr id="8" name="Group 283">
              <a:extLst>
                <a:ext uri="{FF2B5EF4-FFF2-40B4-BE49-F238E27FC236}">
                  <a16:creationId xmlns:a16="http://schemas.microsoft.com/office/drawing/2014/main" id="{E1C1062B-6E24-43C3-A0C6-3210C25A333C}"/>
                </a:ext>
              </a:extLst>
            </p:cNvPr>
            <p:cNvGrpSpPr/>
            <p:nvPr/>
          </p:nvGrpSpPr>
          <p:grpSpPr>
            <a:xfrm rot="641599">
              <a:off x="921936" y="1731684"/>
              <a:ext cx="177226" cy="96907"/>
              <a:chOff x="1866364" y="3477974"/>
              <a:chExt cx="753175" cy="411836"/>
            </a:xfrm>
          </p:grpSpPr>
          <p:sp>
            <p:nvSpPr>
              <p:cNvPr id="285" name="Freeform: Shape 284">
                <a:extLst>
                  <a:ext uri="{FF2B5EF4-FFF2-40B4-BE49-F238E27FC236}">
                    <a16:creationId xmlns:a16="http://schemas.microsoft.com/office/drawing/2014/main" id="{239303CD-2919-4ADF-888D-EF28741BA1F2}"/>
                  </a:ext>
                </a:extLst>
              </p:cNvPr>
              <p:cNvSpPr/>
              <p:nvPr/>
            </p:nvSpPr>
            <p:spPr bwMode="auto">
              <a:xfrm rot="19727204">
                <a:off x="1866364" y="3477974"/>
                <a:ext cx="753175" cy="411836"/>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427678 w 918830"/>
                  <a:gd name="connsiteY0" fmla="*/ 526882 h 583118"/>
                  <a:gd name="connsiteX1" fmla="*/ 686214 w 918830"/>
                  <a:gd name="connsiteY1" fmla="*/ 581017 h 583118"/>
                  <a:gd name="connsiteX2" fmla="*/ 918226 w 918830"/>
                  <a:gd name="connsiteY2" fmla="*/ 442013 h 583118"/>
                  <a:gd name="connsiteX3" fmla="*/ 624859 w 918830"/>
                  <a:gd name="connsiteY3" fmla="*/ 11407 h 583118"/>
                  <a:gd name="connsiteX4" fmla="*/ 140856 w 918830"/>
                  <a:gd name="connsiteY4" fmla="*/ 125807 h 583118"/>
                  <a:gd name="connsiteX5" fmla="*/ 51256 w 918830"/>
                  <a:gd name="connsiteY5" fmla="*/ 541327 h 583118"/>
                  <a:gd name="connsiteX6" fmla="*/ 427678 w 918830"/>
                  <a:gd name="connsiteY6" fmla="*/ 526882 h 583118"/>
                  <a:gd name="connsiteX0" fmla="*/ 427678 w 918830"/>
                  <a:gd name="connsiteY0" fmla="*/ 526882 h 566552"/>
                  <a:gd name="connsiteX1" fmla="*/ 918226 w 918830"/>
                  <a:gd name="connsiteY1" fmla="*/ 442013 h 566552"/>
                  <a:gd name="connsiteX2" fmla="*/ 624859 w 918830"/>
                  <a:gd name="connsiteY2" fmla="*/ 11407 h 566552"/>
                  <a:gd name="connsiteX3" fmla="*/ 140856 w 918830"/>
                  <a:gd name="connsiteY3" fmla="*/ 125807 h 566552"/>
                  <a:gd name="connsiteX4" fmla="*/ 51256 w 918830"/>
                  <a:gd name="connsiteY4" fmla="*/ 541327 h 566552"/>
                  <a:gd name="connsiteX5" fmla="*/ 427678 w 918830"/>
                  <a:gd name="connsiteY5" fmla="*/ 526882 h 566552"/>
                  <a:gd name="connsiteX0" fmla="*/ 449489 w 924525"/>
                  <a:gd name="connsiteY0" fmla="*/ 465301 h 554886"/>
                  <a:gd name="connsiteX1" fmla="*/ 919556 w 924525"/>
                  <a:gd name="connsiteY1" fmla="*/ 442013 h 554886"/>
                  <a:gd name="connsiteX2" fmla="*/ 626189 w 924525"/>
                  <a:gd name="connsiteY2" fmla="*/ 11407 h 554886"/>
                  <a:gd name="connsiteX3" fmla="*/ 142186 w 924525"/>
                  <a:gd name="connsiteY3" fmla="*/ 125807 h 554886"/>
                  <a:gd name="connsiteX4" fmla="*/ 52586 w 924525"/>
                  <a:gd name="connsiteY4" fmla="*/ 541327 h 554886"/>
                  <a:gd name="connsiteX5" fmla="*/ 449489 w 924525"/>
                  <a:gd name="connsiteY5" fmla="*/ 465301 h 554886"/>
                  <a:gd name="connsiteX0" fmla="*/ 449489 w 924525"/>
                  <a:gd name="connsiteY0" fmla="*/ 465301 h 557210"/>
                  <a:gd name="connsiteX1" fmla="*/ 919556 w 924525"/>
                  <a:gd name="connsiteY1" fmla="*/ 442013 h 557210"/>
                  <a:gd name="connsiteX2" fmla="*/ 626189 w 924525"/>
                  <a:gd name="connsiteY2" fmla="*/ 11407 h 557210"/>
                  <a:gd name="connsiteX3" fmla="*/ 142186 w 924525"/>
                  <a:gd name="connsiteY3" fmla="*/ 125807 h 557210"/>
                  <a:gd name="connsiteX4" fmla="*/ 52586 w 924525"/>
                  <a:gd name="connsiteY4" fmla="*/ 541327 h 557210"/>
                  <a:gd name="connsiteX5" fmla="*/ 449489 w 924525"/>
                  <a:gd name="connsiteY5" fmla="*/ 465301 h 557210"/>
                  <a:gd name="connsiteX0" fmla="*/ 449489 w 954230"/>
                  <a:gd name="connsiteY0" fmla="*/ 465301 h 557210"/>
                  <a:gd name="connsiteX1" fmla="*/ 919556 w 954230"/>
                  <a:gd name="connsiteY1" fmla="*/ 442013 h 557210"/>
                  <a:gd name="connsiteX2" fmla="*/ 626189 w 954230"/>
                  <a:gd name="connsiteY2" fmla="*/ 11407 h 557210"/>
                  <a:gd name="connsiteX3" fmla="*/ 142186 w 954230"/>
                  <a:gd name="connsiteY3" fmla="*/ 125807 h 557210"/>
                  <a:gd name="connsiteX4" fmla="*/ 52586 w 954230"/>
                  <a:gd name="connsiteY4" fmla="*/ 541327 h 557210"/>
                  <a:gd name="connsiteX5" fmla="*/ 449489 w 954230"/>
                  <a:gd name="connsiteY5" fmla="*/ 465301 h 557210"/>
                  <a:gd name="connsiteX0" fmla="*/ 449489 w 913722"/>
                  <a:gd name="connsiteY0" fmla="*/ 465301 h 556658"/>
                  <a:gd name="connsiteX1" fmla="*/ 872954 w 913722"/>
                  <a:gd name="connsiteY1" fmla="*/ 448324 h 556658"/>
                  <a:gd name="connsiteX2" fmla="*/ 626189 w 913722"/>
                  <a:gd name="connsiteY2" fmla="*/ 11407 h 556658"/>
                  <a:gd name="connsiteX3" fmla="*/ 142186 w 913722"/>
                  <a:gd name="connsiteY3" fmla="*/ 125807 h 556658"/>
                  <a:gd name="connsiteX4" fmla="*/ 52586 w 913722"/>
                  <a:gd name="connsiteY4" fmla="*/ 541327 h 556658"/>
                  <a:gd name="connsiteX5" fmla="*/ 449489 w 913722"/>
                  <a:gd name="connsiteY5" fmla="*/ 465301 h 556658"/>
                  <a:gd name="connsiteX0" fmla="*/ 449489 w 926147"/>
                  <a:gd name="connsiteY0" fmla="*/ 465301 h 556658"/>
                  <a:gd name="connsiteX1" fmla="*/ 872954 w 926147"/>
                  <a:gd name="connsiteY1" fmla="*/ 448324 h 556658"/>
                  <a:gd name="connsiteX2" fmla="*/ 626189 w 926147"/>
                  <a:gd name="connsiteY2" fmla="*/ 11407 h 556658"/>
                  <a:gd name="connsiteX3" fmla="*/ 142186 w 926147"/>
                  <a:gd name="connsiteY3" fmla="*/ 125807 h 556658"/>
                  <a:gd name="connsiteX4" fmla="*/ 52586 w 926147"/>
                  <a:gd name="connsiteY4" fmla="*/ 541327 h 556658"/>
                  <a:gd name="connsiteX5" fmla="*/ 449489 w 926147"/>
                  <a:gd name="connsiteY5" fmla="*/ 465301 h 556658"/>
                  <a:gd name="connsiteX0" fmla="*/ 452820 w 880276"/>
                  <a:gd name="connsiteY0" fmla="*/ 460677 h 555939"/>
                  <a:gd name="connsiteX1" fmla="*/ 873158 w 880276"/>
                  <a:gd name="connsiteY1" fmla="*/ 448324 h 555939"/>
                  <a:gd name="connsiteX2" fmla="*/ 626393 w 880276"/>
                  <a:gd name="connsiteY2" fmla="*/ 11407 h 555939"/>
                  <a:gd name="connsiteX3" fmla="*/ 142390 w 880276"/>
                  <a:gd name="connsiteY3" fmla="*/ 125807 h 555939"/>
                  <a:gd name="connsiteX4" fmla="*/ 52790 w 880276"/>
                  <a:gd name="connsiteY4" fmla="*/ 541327 h 555939"/>
                  <a:gd name="connsiteX5" fmla="*/ 452820 w 880276"/>
                  <a:gd name="connsiteY5" fmla="*/ 460677 h 555939"/>
                  <a:gd name="connsiteX0" fmla="*/ 452820 w 926826"/>
                  <a:gd name="connsiteY0" fmla="*/ 460677 h 555939"/>
                  <a:gd name="connsiteX1" fmla="*/ 873158 w 926826"/>
                  <a:gd name="connsiteY1" fmla="*/ 448324 h 555939"/>
                  <a:gd name="connsiteX2" fmla="*/ 626393 w 926826"/>
                  <a:gd name="connsiteY2" fmla="*/ 11407 h 555939"/>
                  <a:gd name="connsiteX3" fmla="*/ 142390 w 926826"/>
                  <a:gd name="connsiteY3" fmla="*/ 125807 h 555939"/>
                  <a:gd name="connsiteX4" fmla="*/ 52790 w 926826"/>
                  <a:gd name="connsiteY4" fmla="*/ 541327 h 555939"/>
                  <a:gd name="connsiteX5" fmla="*/ 452820 w 926826"/>
                  <a:gd name="connsiteY5" fmla="*/ 460677 h 555939"/>
                  <a:gd name="connsiteX0" fmla="*/ 452820 w 937975"/>
                  <a:gd name="connsiteY0" fmla="*/ 460677 h 555939"/>
                  <a:gd name="connsiteX1" fmla="*/ 873158 w 937975"/>
                  <a:gd name="connsiteY1" fmla="*/ 448324 h 555939"/>
                  <a:gd name="connsiteX2" fmla="*/ 626393 w 937975"/>
                  <a:gd name="connsiteY2" fmla="*/ 11407 h 555939"/>
                  <a:gd name="connsiteX3" fmla="*/ 142390 w 937975"/>
                  <a:gd name="connsiteY3" fmla="*/ 125807 h 555939"/>
                  <a:gd name="connsiteX4" fmla="*/ 52790 w 937975"/>
                  <a:gd name="connsiteY4" fmla="*/ 541327 h 555939"/>
                  <a:gd name="connsiteX5" fmla="*/ 452820 w 937975"/>
                  <a:gd name="connsiteY5" fmla="*/ 460677 h 555939"/>
                  <a:gd name="connsiteX0" fmla="*/ 482141 w 887038"/>
                  <a:gd name="connsiteY0" fmla="*/ 440848 h 553217"/>
                  <a:gd name="connsiteX1" fmla="*/ 874958 w 887038"/>
                  <a:gd name="connsiteY1" fmla="*/ 448324 h 553217"/>
                  <a:gd name="connsiteX2" fmla="*/ 628193 w 887038"/>
                  <a:gd name="connsiteY2" fmla="*/ 11407 h 553217"/>
                  <a:gd name="connsiteX3" fmla="*/ 144190 w 887038"/>
                  <a:gd name="connsiteY3" fmla="*/ 125807 h 553217"/>
                  <a:gd name="connsiteX4" fmla="*/ 54590 w 887038"/>
                  <a:gd name="connsiteY4" fmla="*/ 541327 h 553217"/>
                  <a:gd name="connsiteX5" fmla="*/ 482141 w 887038"/>
                  <a:gd name="connsiteY5" fmla="*/ 440848 h 553217"/>
                  <a:gd name="connsiteX0" fmla="*/ 482142 w 890971"/>
                  <a:gd name="connsiteY0" fmla="*/ 440848 h 553291"/>
                  <a:gd name="connsiteX1" fmla="*/ 879649 w 890971"/>
                  <a:gd name="connsiteY1" fmla="*/ 441388 h 553291"/>
                  <a:gd name="connsiteX2" fmla="*/ 628194 w 890971"/>
                  <a:gd name="connsiteY2" fmla="*/ 11407 h 553291"/>
                  <a:gd name="connsiteX3" fmla="*/ 144191 w 890971"/>
                  <a:gd name="connsiteY3" fmla="*/ 125807 h 553291"/>
                  <a:gd name="connsiteX4" fmla="*/ 54591 w 890971"/>
                  <a:gd name="connsiteY4" fmla="*/ 541327 h 553291"/>
                  <a:gd name="connsiteX5" fmla="*/ 482142 w 890971"/>
                  <a:gd name="connsiteY5" fmla="*/ 440848 h 553291"/>
                  <a:gd name="connsiteX0" fmla="*/ 482142 w 934274"/>
                  <a:gd name="connsiteY0" fmla="*/ 440848 h 553291"/>
                  <a:gd name="connsiteX1" fmla="*/ 879649 w 934274"/>
                  <a:gd name="connsiteY1" fmla="*/ 441388 h 553291"/>
                  <a:gd name="connsiteX2" fmla="*/ 628194 w 934274"/>
                  <a:gd name="connsiteY2" fmla="*/ 11407 h 553291"/>
                  <a:gd name="connsiteX3" fmla="*/ 144191 w 934274"/>
                  <a:gd name="connsiteY3" fmla="*/ 125807 h 553291"/>
                  <a:gd name="connsiteX4" fmla="*/ 54591 w 934274"/>
                  <a:gd name="connsiteY4" fmla="*/ 541327 h 553291"/>
                  <a:gd name="connsiteX5" fmla="*/ 482142 w 934274"/>
                  <a:gd name="connsiteY5" fmla="*/ 440848 h 553291"/>
                  <a:gd name="connsiteX0" fmla="*/ 512642 w 890853"/>
                  <a:gd name="connsiteY0" fmla="*/ 408969 h 549872"/>
                  <a:gd name="connsiteX1" fmla="*/ 881534 w 890853"/>
                  <a:gd name="connsiteY1" fmla="*/ 441388 h 549872"/>
                  <a:gd name="connsiteX2" fmla="*/ 630079 w 890853"/>
                  <a:gd name="connsiteY2" fmla="*/ 11407 h 549872"/>
                  <a:gd name="connsiteX3" fmla="*/ 146076 w 890853"/>
                  <a:gd name="connsiteY3" fmla="*/ 125807 h 549872"/>
                  <a:gd name="connsiteX4" fmla="*/ 56476 w 890853"/>
                  <a:gd name="connsiteY4" fmla="*/ 541327 h 549872"/>
                  <a:gd name="connsiteX5" fmla="*/ 512642 w 890853"/>
                  <a:gd name="connsiteY5" fmla="*/ 408969 h 549872"/>
                  <a:gd name="connsiteX0" fmla="*/ 512642 w 961907"/>
                  <a:gd name="connsiteY0" fmla="*/ 408969 h 549872"/>
                  <a:gd name="connsiteX1" fmla="*/ 881534 w 961907"/>
                  <a:gd name="connsiteY1" fmla="*/ 441388 h 549872"/>
                  <a:gd name="connsiteX2" fmla="*/ 630079 w 961907"/>
                  <a:gd name="connsiteY2" fmla="*/ 11407 h 549872"/>
                  <a:gd name="connsiteX3" fmla="*/ 146076 w 961907"/>
                  <a:gd name="connsiteY3" fmla="*/ 125807 h 549872"/>
                  <a:gd name="connsiteX4" fmla="*/ 56476 w 961907"/>
                  <a:gd name="connsiteY4" fmla="*/ 541327 h 549872"/>
                  <a:gd name="connsiteX5" fmla="*/ 512642 w 961907"/>
                  <a:gd name="connsiteY5" fmla="*/ 408969 h 549872"/>
                  <a:gd name="connsiteX0" fmla="*/ 483040 w 932305"/>
                  <a:gd name="connsiteY0" fmla="*/ 408969 h 484185"/>
                  <a:gd name="connsiteX1" fmla="*/ 851932 w 932305"/>
                  <a:gd name="connsiteY1" fmla="*/ 441388 h 484185"/>
                  <a:gd name="connsiteX2" fmla="*/ 600477 w 932305"/>
                  <a:gd name="connsiteY2" fmla="*/ 11407 h 484185"/>
                  <a:gd name="connsiteX3" fmla="*/ 116474 w 932305"/>
                  <a:gd name="connsiteY3" fmla="*/ 125807 h 484185"/>
                  <a:gd name="connsiteX4" fmla="*/ 91375 w 932305"/>
                  <a:gd name="connsiteY4" fmla="*/ 472035 h 484185"/>
                  <a:gd name="connsiteX5" fmla="*/ 483040 w 932305"/>
                  <a:gd name="connsiteY5" fmla="*/ 408969 h 484185"/>
                  <a:gd name="connsiteX0" fmla="*/ 483040 w 950086"/>
                  <a:gd name="connsiteY0" fmla="*/ 408969 h 484185"/>
                  <a:gd name="connsiteX1" fmla="*/ 851932 w 950086"/>
                  <a:gd name="connsiteY1" fmla="*/ 441388 h 484185"/>
                  <a:gd name="connsiteX2" fmla="*/ 600477 w 950086"/>
                  <a:gd name="connsiteY2" fmla="*/ 11407 h 484185"/>
                  <a:gd name="connsiteX3" fmla="*/ 116474 w 950086"/>
                  <a:gd name="connsiteY3" fmla="*/ 125807 h 484185"/>
                  <a:gd name="connsiteX4" fmla="*/ 91375 w 950086"/>
                  <a:gd name="connsiteY4" fmla="*/ 472035 h 484185"/>
                  <a:gd name="connsiteX5" fmla="*/ 483040 w 950086"/>
                  <a:gd name="connsiteY5" fmla="*/ 408969 h 484185"/>
                  <a:gd name="connsiteX0" fmla="*/ 483040 w 910364"/>
                  <a:gd name="connsiteY0" fmla="*/ 401381 h 476597"/>
                  <a:gd name="connsiteX1" fmla="*/ 851932 w 910364"/>
                  <a:gd name="connsiteY1" fmla="*/ 433800 h 476597"/>
                  <a:gd name="connsiteX2" fmla="*/ 668737 w 910364"/>
                  <a:gd name="connsiteY2" fmla="*/ 12432 h 476597"/>
                  <a:gd name="connsiteX3" fmla="*/ 116474 w 910364"/>
                  <a:gd name="connsiteY3" fmla="*/ 118219 h 476597"/>
                  <a:gd name="connsiteX4" fmla="*/ 91375 w 910364"/>
                  <a:gd name="connsiteY4" fmla="*/ 464447 h 476597"/>
                  <a:gd name="connsiteX5" fmla="*/ 483040 w 910364"/>
                  <a:gd name="connsiteY5" fmla="*/ 401381 h 476597"/>
                  <a:gd name="connsiteX0" fmla="*/ 483040 w 950584"/>
                  <a:gd name="connsiteY0" fmla="*/ 401381 h 476597"/>
                  <a:gd name="connsiteX1" fmla="*/ 851932 w 950584"/>
                  <a:gd name="connsiteY1" fmla="*/ 433800 h 476597"/>
                  <a:gd name="connsiteX2" fmla="*/ 668737 w 950584"/>
                  <a:gd name="connsiteY2" fmla="*/ 12432 h 476597"/>
                  <a:gd name="connsiteX3" fmla="*/ 116474 w 950584"/>
                  <a:gd name="connsiteY3" fmla="*/ 118219 h 476597"/>
                  <a:gd name="connsiteX4" fmla="*/ 91375 w 950584"/>
                  <a:gd name="connsiteY4" fmla="*/ 464447 h 476597"/>
                  <a:gd name="connsiteX5" fmla="*/ 483040 w 950584"/>
                  <a:gd name="connsiteY5" fmla="*/ 401381 h 476597"/>
                  <a:gd name="connsiteX0" fmla="*/ 483040 w 955301"/>
                  <a:gd name="connsiteY0" fmla="*/ 401381 h 476597"/>
                  <a:gd name="connsiteX1" fmla="*/ 851932 w 955301"/>
                  <a:gd name="connsiteY1" fmla="*/ 433800 h 476597"/>
                  <a:gd name="connsiteX2" fmla="*/ 668737 w 955301"/>
                  <a:gd name="connsiteY2" fmla="*/ 12432 h 476597"/>
                  <a:gd name="connsiteX3" fmla="*/ 116474 w 955301"/>
                  <a:gd name="connsiteY3" fmla="*/ 118219 h 476597"/>
                  <a:gd name="connsiteX4" fmla="*/ 91375 w 955301"/>
                  <a:gd name="connsiteY4" fmla="*/ 464447 h 476597"/>
                  <a:gd name="connsiteX5" fmla="*/ 483040 w 955301"/>
                  <a:gd name="connsiteY5" fmla="*/ 401381 h 476597"/>
                  <a:gd name="connsiteX0" fmla="*/ 483040 w 952832"/>
                  <a:gd name="connsiteY0" fmla="*/ 401381 h 476597"/>
                  <a:gd name="connsiteX1" fmla="*/ 851932 w 952832"/>
                  <a:gd name="connsiteY1" fmla="*/ 433800 h 476597"/>
                  <a:gd name="connsiteX2" fmla="*/ 668737 w 952832"/>
                  <a:gd name="connsiteY2" fmla="*/ 12432 h 476597"/>
                  <a:gd name="connsiteX3" fmla="*/ 116474 w 952832"/>
                  <a:gd name="connsiteY3" fmla="*/ 118219 h 476597"/>
                  <a:gd name="connsiteX4" fmla="*/ 91375 w 952832"/>
                  <a:gd name="connsiteY4" fmla="*/ 464447 h 476597"/>
                  <a:gd name="connsiteX5" fmla="*/ 483040 w 952832"/>
                  <a:gd name="connsiteY5" fmla="*/ 401381 h 476597"/>
                  <a:gd name="connsiteX0" fmla="*/ 520118 w 907048"/>
                  <a:gd name="connsiteY0" fmla="*/ 385756 h 474480"/>
                  <a:gd name="connsiteX1" fmla="*/ 853748 w 907048"/>
                  <a:gd name="connsiteY1" fmla="*/ 433800 h 474480"/>
                  <a:gd name="connsiteX2" fmla="*/ 670553 w 907048"/>
                  <a:gd name="connsiteY2" fmla="*/ 12432 h 474480"/>
                  <a:gd name="connsiteX3" fmla="*/ 118290 w 907048"/>
                  <a:gd name="connsiteY3" fmla="*/ 118219 h 474480"/>
                  <a:gd name="connsiteX4" fmla="*/ 93191 w 907048"/>
                  <a:gd name="connsiteY4" fmla="*/ 464447 h 474480"/>
                  <a:gd name="connsiteX5" fmla="*/ 520118 w 907048"/>
                  <a:gd name="connsiteY5" fmla="*/ 385756 h 474480"/>
                  <a:gd name="connsiteX0" fmla="*/ 520118 w 947599"/>
                  <a:gd name="connsiteY0" fmla="*/ 385756 h 474480"/>
                  <a:gd name="connsiteX1" fmla="*/ 853748 w 947599"/>
                  <a:gd name="connsiteY1" fmla="*/ 433800 h 474480"/>
                  <a:gd name="connsiteX2" fmla="*/ 670553 w 947599"/>
                  <a:gd name="connsiteY2" fmla="*/ 12432 h 474480"/>
                  <a:gd name="connsiteX3" fmla="*/ 118290 w 947599"/>
                  <a:gd name="connsiteY3" fmla="*/ 118219 h 474480"/>
                  <a:gd name="connsiteX4" fmla="*/ 93191 w 947599"/>
                  <a:gd name="connsiteY4" fmla="*/ 464447 h 474480"/>
                  <a:gd name="connsiteX5" fmla="*/ 520118 w 947599"/>
                  <a:gd name="connsiteY5" fmla="*/ 385756 h 474480"/>
                  <a:gd name="connsiteX0" fmla="*/ 520118 w 950383"/>
                  <a:gd name="connsiteY0" fmla="*/ 385756 h 474480"/>
                  <a:gd name="connsiteX1" fmla="*/ 853748 w 950383"/>
                  <a:gd name="connsiteY1" fmla="*/ 433800 h 474480"/>
                  <a:gd name="connsiteX2" fmla="*/ 940972 w 950383"/>
                  <a:gd name="connsiteY2" fmla="*/ 224432 h 474480"/>
                  <a:gd name="connsiteX3" fmla="*/ 670553 w 950383"/>
                  <a:gd name="connsiteY3" fmla="*/ 12432 h 474480"/>
                  <a:gd name="connsiteX4" fmla="*/ 118290 w 950383"/>
                  <a:gd name="connsiteY4" fmla="*/ 118219 h 474480"/>
                  <a:gd name="connsiteX5" fmla="*/ 93191 w 950383"/>
                  <a:gd name="connsiteY5" fmla="*/ 464447 h 474480"/>
                  <a:gd name="connsiteX6" fmla="*/ 520118 w 950383"/>
                  <a:gd name="connsiteY6" fmla="*/ 385756 h 474480"/>
                  <a:gd name="connsiteX0" fmla="*/ 520118 w 950383"/>
                  <a:gd name="connsiteY0" fmla="*/ 385756 h 474480"/>
                  <a:gd name="connsiteX1" fmla="*/ 853748 w 950383"/>
                  <a:gd name="connsiteY1" fmla="*/ 433800 h 474480"/>
                  <a:gd name="connsiteX2" fmla="*/ 940972 w 950383"/>
                  <a:gd name="connsiteY2" fmla="*/ 224432 h 474480"/>
                  <a:gd name="connsiteX3" fmla="*/ 670553 w 950383"/>
                  <a:gd name="connsiteY3" fmla="*/ 12432 h 474480"/>
                  <a:gd name="connsiteX4" fmla="*/ 118290 w 950383"/>
                  <a:gd name="connsiteY4" fmla="*/ 118219 h 474480"/>
                  <a:gd name="connsiteX5" fmla="*/ 93191 w 950383"/>
                  <a:gd name="connsiteY5" fmla="*/ 464447 h 474480"/>
                  <a:gd name="connsiteX6" fmla="*/ 520118 w 950383"/>
                  <a:gd name="connsiteY6" fmla="*/ 385756 h 474480"/>
                  <a:gd name="connsiteX0" fmla="*/ 520118 w 941444"/>
                  <a:gd name="connsiteY0" fmla="*/ 385756 h 474480"/>
                  <a:gd name="connsiteX1" fmla="*/ 853748 w 941444"/>
                  <a:gd name="connsiteY1" fmla="*/ 433800 h 474480"/>
                  <a:gd name="connsiteX2" fmla="*/ 940972 w 941444"/>
                  <a:gd name="connsiteY2" fmla="*/ 224432 h 474480"/>
                  <a:gd name="connsiteX3" fmla="*/ 670553 w 941444"/>
                  <a:gd name="connsiteY3" fmla="*/ 12432 h 474480"/>
                  <a:gd name="connsiteX4" fmla="*/ 118290 w 941444"/>
                  <a:gd name="connsiteY4" fmla="*/ 118219 h 474480"/>
                  <a:gd name="connsiteX5" fmla="*/ 93191 w 941444"/>
                  <a:gd name="connsiteY5" fmla="*/ 464447 h 474480"/>
                  <a:gd name="connsiteX6" fmla="*/ 520118 w 941444"/>
                  <a:gd name="connsiteY6" fmla="*/ 385756 h 474480"/>
                  <a:gd name="connsiteX0" fmla="*/ 520118 w 963536"/>
                  <a:gd name="connsiteY0" fmla="*/ 385756 h 474480"/>
                  <a:gd name="connsiteX1" fmla="*/ 853748 w 963536"/>
                  <a:gd name="connsiteY1" fmla="*/ 433800 h 474480"/>
                  <a:gd name="connsiteX2" fmla="*/ 963257 w 963536"/>
                  <a:gd name="connsiteY2" fmla="*/ 217565 h 474480"/>
                  <a:gd name="connsiteX3" fmla="*/ 670553 w 963536"/>
                  <a:gd name="connsiteY3" fmla="*/ 12432 h 474480"/>
                  <a:gd name="connsiteX4" fmla="*/ 118290 w 963536"/>
                  <a:gd name="connsiteY4" fmla="*/ 118219 h 474480"/>
                  <a:gd name="connsiteX5" fmla="*/ 93191 w 963536"/>
                  <a:gd name="connsiteY5" fmla="*/ 464447 h 474480"/>
                  <a:gd name="connsiteX6" fmla="*/ 520118 w 963536"/>
                  <a:gd name="connsiteY6" fmla="*/ 385756 h 474480"/>
                  <a:gd name="connsiteX0" fmla="*/ 520118 w 963433"/>
                  <a:gd name="connsiteY0" fmla="*/ 385756 h 474299"/>
                  <a:gd name="connsiteX1" fmla="*/ 827789 w 963433"/>
                  <a:gd name="connsiteY1" fmla="*/ 451317 h 474299"/>
                  <a:gd name="connsiteX2" fmla="*/ 963257 w 963433"/>
                  <a:gd name="connsiteY2" fmla="*/ 217565 h 474299"/>
                  <a:gd name="connsiteX3" fmla="*/ 670553 w 963433"/>
                  <a:gd name="connsiteY3" fmla="*/ 12432 h 474299"/>
                  <a:gd name="connsiteX4" fmla="*/ 118290 w 963433"/>
                  <a:gd name="connsiteY4" fmla="*/ 118219 h 474299"/>
                  <a:gd name="connsiteX5" fmla="*/ 93191 w 963433"/>
                  <a:gd name="connsiteY5" fmla="*/ 464447 h 474299"/>
                  <a:gd name="connsiteX6" fmla="*/ 520118 w 963433"/>
                  <a:gd name="connsiteY6" fmla="*/ 385756 h 474299"/>
                  <a:gd name="connsiteX0" fmla="*/ 520118 w 963501"/>
                  <a:gd name="connsiteY0" fmla="*/ 385756 h 474299"/>
                  <a:gd name="connsiteX1" fmla="*/ 827789 w 963501"/>
                  <a:gd name="connsiteY1" fmla="*/ 451317 h 474299"/>
                  <a:gd name="connsiteX2" fmla="*/ 963257 w 963501"/>
                  <a:gd name="connsiteY2" fmla="*/ 217565 h 474299"/>
                  <a:gd name="connsiteX3" fmla="*/ 670553 w 963501"/>
                  <a:gd name="connsiteY3" fmla="*/ 12432 h 474299"/>
                  <a:gd name="connsiteX4" fmla="*/ 118290 w 963501"/>
                  <a:gd name="connsiteY4" fmla="*/ 118219 h 474299"/>
                  <a:gd name="connsiteX5" fmla="*/ 93191 w 963501"/>
                  <a:gd name="connsiteY5" fmla="*/ 464447 h 474299"/>
                  <a:gd name="connsiteX6" fmla="*/ 520118 w 963501"/>
                  <a:gd name="connsiteY6" fmla="*/ 385756 h 474299"/>
                  <a:gd name="connsiteX0" fmla="*/ 504629 w 948014"/>
                  <a:gd name="connsiteY0" fmla="*/ 385756 h 470524"/>
                  <a:gd name="connsiteX1" fmla="*/ 812300 w 948014"/>
                  <a:gd name="connsiteY1" fmla="*/ 451317 h 470524"/>
                  <a:gd name="connsiteX2" fmla="*/ 947768 w 948014"/>
                  <a:gd name="connsiteY2" fmla="*/ 217565 h 470524"/>
                  <a:gd name="connsiteX3" fmla="*/ 655064 w 948014"/>
                  <a:gd name="connsiteY3" fmla="*/ 12432 h 470524"/>
                  <a:gd name="connsiteX4" fmla="*/ 102801 w 948014"/>
                  <a:gd name="connsiteY4" fmla="*/ 118219 h 470524"/>
                  <a:gd name="connsiteX5" fmla="*/ 122740 w 948014"/>
                  <a:gd name="connsiteY5" fmla="*/ 460449 h 470524"/>
                  <a:gd name="connsiteX6" fmla="*/ 504629 w 948014"/>
                  <a:gd name="connsiteY6" fmla="*/ 385756 h 470524"/>
                  <a:gd name="connsiteX0" fmla="*/ 510933 w 954316"/>
                  <a:gd name="connsiteY0" fmla="*/ 385756 h 467543"/>
                  <a:gd name="connsiteX1" fmla="*/ 818604 w 954316"/>
                  <a:gd name="connsiteY1" fmla="*/ 451317 h 467543"/>
                  <a:gd name="connsiteX2" fmla="*/ 954072 w 954316"/>
                  <a:gd name="connsiteY2" fmla="*/ 217565 h 467543"/>
                  <a:gd name="connsiteX3" fmla="*/ 661368 w 954316"/>
                  <a:gd name="connsiteY3" fmla="*/ 12432 h 467543"/>
                  <a:gd name="connsiteX4" fmla="*/ 109105 w 954316"/>
                  <a:gd name="connsiteY4" fmla="*/ 118219 h 467543"/>
                  <a:gd name="connsiteX5" fmla="*/ 129044 w 954316"/>
                  <a:gd name="connsiteY5" fmla="*/ 460449 h 467543"/>
                  <a:gd name="connsiteX6" fmla="*/ 510933 w 954316"/>
                  <a:gd name="connsiteY6" fmla="*/ 385756 h 4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316" h="467543">
                    <a:moveTo>
                      <a:pt x="510933" y="385756"/>
                    </a:moveTo>
                    <a:cubicBezTo>
                      <a:pt x="625860" y="384234"/>
                      <a:pt x="724653" y="462115"/>
                      <a:pt x="818604" y="451317"/>
                    </a:cubicBezTo>
                    <a:cubicBezTo>
                      <a:pt x="912555" y="440519"/>
                      <a:pt x="958099" y="311333"/>
                      <a:pt x="954072" y="217565"/>
                    </a:cubicBezTo>
                    <a:cubicBezTo>
                      <a:pt x="956846" y="108523"/>
                      <a:pt x="798482" y="30134"/>
                      <a:pt x="661368" y="12432"/>
                    </a:cubicBezTo>
                    <a:cubicBezTo>
                      <a:pt x="533981" y="-25392"/>
                      <a:pt x="238640" y="26864"/>
                      <a:pt x="109105" y="118219"/>
                    </a:cubicBezTo>
                    <a:cubicBezTo>
                      <a:pt x="-98882" y="318059"/>
                      <a:pt x="38225" y="425039"/>
                      <a:pt x="129044" y="460449"/>
                    </a:cubicBezTo>
                    <a:cubicBezTo>
                      <a:pt x="219863" y="495859"/>
                      <a:pt x="396006" y="387278"/>
                      <a:pt x="510933" y="385756"/>
                    </a:cubicBezTo>
                    <a:close/>
                  </a:path>
                </a:pathLst>
              </a:custGeom>
              <a:solidFill>
                <a:schemeClr val="accent2">
                  <a:lumMod val="40000"/>
                  <a:lumOff val="60000"/>
                </a:schemeClr>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286" name="Oval 12">
                <a:extLst>
                  <a:ext uri="{FF2B5EF4-FFF2-40B4-BE49-F238E27FC236}">
                    <a16:creationId xmlns:a16="http://schemas.microsoft.com/office/drawing/2014/main" id="{09729AB8-FCE8-4E1F-9CF9-FC8B1F12FDB9}"/>
                  </a:ext>
                </a:extLst>
              </p:cNvPr>
              <p:cNvSpPr/>
              <p:nvPr/>
            </p:nvSpPr>
            <p:spPr bwMode="auto">
              <a:xfrm rot="2343184">
                <a:off x="2148114" y="3539367"/>
                <a:ext cx="170627" cy="220368"/>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9" h="161032">
                    <a:moveTo>
                      <a:pt x="79" y="79864"/>
                    </a:moveTo>
                    <a:cubicBezTo>
                      <a:pt x="1990" y="53102"/>
                      <a:pt x="28971" y="-2367"/>
                      <a:pt x="83020" y="78"/>
                    </a:cubicBezTo>
                    <a:cubicBezTo>
                      <a:pt x="137069" y="2523"/>
                      <a:pt x="161959" y="45492"/>
                      <a:pt x="161959" y="81866"/>
                    </a:cubicBezTo>
                    <a:cubicBezTo>
                      <a:pt x="161959" y="118240"/>
                      <a:pt x="111566" y="165773"/>
                      <a:pt x="71553" y="160651"/>
                    </a:cubicBezTo>
                    <a:cubicBezTo>
                      <a:pt x="31540" y="155529"/>
                      <a:pt x="-1832" y="106626"/>
                      <a:pt x="79" y="79864"/>
                    </a:cubicBezTo>
                    <a:close/>
                  </a:path>
                </a:pathLst>
              </a:custGeom>
              <a:solidFill>
                <a:schemeClr val="accent2"/>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grpSp>
          <p:nvGrpSpPr>
            <p:cNvPr id="9" name="Group 286">
              <a:extLst>
                <a:ext uri="{FF2B5EF4-FFF2-40B4-BE49-F238E27FC236}">
                  <a16:creationId xmlns:a16="http://schemas.microsoft.com/office/drawing/2014/main" id="{25CA2FD3-0832-4794-B60F-CE06EDF38FC2}"/>
                </a:ext>
              </a:extLst>
            </p:cNvPr>
            <p:cNvGrpSpPr/>
            <p:nvPr/>
          </p:nvGrpSpPr>
          <p:grpSpPr>
            <a:xfrm>
              <a:off x="1035237" y="1755865"/>
              <a:ext cx="110634" cy="117835"/>
              <a:chOff x="3848261" y="2996998"/>
              <a:chExt cx="482892" cy="514320"/>
            </a:xfrm>
          </p:grpSpPr>
          <p:sp>
            <p:nvSpPr>
              <p:cNvPr id="288" name="Freeform: Shape 287">
                <a:extLst>
                  <a:ext uri="{FF2B5EF4-FFF2-40B4-BE49-F238E27FC236}">
                    <a16:creationId xmlns:a16="http://schemas.microsoft.com/office/drawing/2014/main" id="{28061088-E05E-49F5-A473-4677DA6832F9}"/>
                  </a:ext>
                </a:extLst>
              </p:cNvPr>
              <p:cNvSpPr/>
              <p:nvPr/>
            </p:nvSpPr>
            <p:spPr bwMode="auto">
              <a:xfrm rot="11908728">
                <a:off x="3848261" y="2996998"/>
                <a:ext cx="482892" cy="514320"/>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321711 w 911983"/>
                  <a:gd name="connsiteY0" fmla="*/ 621096 h 633474"/>
                  <a:gd name="connsiteX1" fmla="*/ 679857 w 911983"/>
                  <a:gd name="connsiteY1" fmla="*/ 621839 h 633474"/>
                  <a:gd name="connsiteX2" fmla="*/ 911869 w 911983"/>
                  <a:gd name="connsiteY2" fmla="*/ 482835 h 633474"/>
                  <a:gd name="connsiteX3" fmla="*/ 651969 w 911983"/>
                  <a:gd name="connsiteY3" fmla="*/ 7912 h 633474"/>
                  <a:gd name="connsiteX4" fmla="*/ 134499 w 911983"/>
                  <a:gd name="connsiteY4" fmla="*/ 166629 h 633474"/>
                  <a:gd name="connsiteX5" fmla="*/ 44899 w 911983"/>
                  <a:gd name="connsiteY5" fmla="*/ 582149 h 633474"/>
                  <a:gd name="connsiteX6" fmla="*/ 321711 w 911983"/>
                  <a:gd name="connsiteY6" fmla="*/ 621096 h 633474"/>
                  <a:gd name="connsiteX0" fmla="*/ 356216 w 946488"/>
                  <a:gd name="connsiteY0" fmla="*/ 621341 h 633719"/>
                  <a:gd name="connsiteX1" fmla="*/ 714362 w 946488"/>
                  <a:gd name="connsiteY1" fmla="*/ 622084 h 633719"/>
                  <a:gd name="connsiteX2" fmla="*/ 946374 w 946488"/>
                  <a:gd name="connsiteY2" fmla="*/ 483080 h 633719"/>
                  <a:gd name="connsiteX3" fmla="*/ 686474 w 946488"/>
                  <a:gd name="connsiteY3" fmla="*/ 8157 h 633719"/>
                  <a:gd name="connsiteX4" fmla="*/ 113631 w 946488"/>
                  <a:gd name="connsiteY4" fmla="*/ 162584 h 633719"/>
                  <a:gd name="connsiteX5" fmla="*/ 79404 w 946488"/>
                  <a:gd name="connsiteY5" fmla="*/ 582394 h 633719"/>
                  <a:gd name="connsiteX6" fmla="*/ 356216 w 946488"/>
                  <a:gd name="connsiteY6" fmla="*/ 621341 h 633719"/>
                  <a:gd name="connsiteX0" fmla="*/ 512034 w 1102306"/>
                  <a:gd name="connsiteY0" fmla="*/ 621342 h 638582"/>
                  <a:gd name="connsiteX1" fmla="*/ 870180 w 1102306"/>
                  <a:gd name="connsiteY1" fmla="*/ 622085 h 638582"/>
                  <a:gd name="connsiteX2" fmla="*/ 1102192 w 1102306"/>
                  <a:gd name="connsiteY2" fmla="*/ 483081 h 638582"/>
                  <a:gd name="connsiteX3" fmla="*/ 842292 w 1102306"/>
                  <a:gd name="connsiteY3" fmla="*/ 8158 h 638582"/>
                  <a:gd name="connsiteX4" fmla="*/ 269449 w 1102306"/>
                  <a:gd name="connsiteY4" fmla="*/ 162585 h 638582"/>
                  <a:gd name="connsiteX5" fmla="*/ 9278 w 1102306"/>
                  <a:gd name="connsiteY5" fmla="*/ 490688 h 638582"/>
                  <a:gd name="connsiteX6" fmla="*/ 512034 w 1102306"/>
                  <a:gd name="connsiteY6" fmla="*/ 621342 h 638582"/>
                  <a:gd name="connsiteX0" fmla="*/ 515176 w 1105448"/>
                  <a:gd name="connsiteY0" fmla="*/ 621217 h 638456"/>
                  <a:gd name="connsiteX1" fmla="*/ 873322 w 1105448"/>
                  <a:gd name="connsiteY1" fmla="*/ 621960 h 638456"/>
                  <a:gd name="connsiteX2" fmla="*/ 1105334 w 1105448"/>
                  <a:gd name="connsiteY2" fmla="*/ 482956 h 638456"/>
                  <a:gd name="connsiteX3" fmla="*/ 845434 w 1105448"/>
                  <a:gd name="connsiteY3" fmla="*/ 8033 h 638456"/>
                  <a:gd name="connsiteX4" fmla="*/ 249280 w 1105448"/>
                  <a:gd name="connsiteY4" fmla="*/ 164633 h 638456"/>
                  <a:gd name="connsiteX5" fmla="*/ 12420 w 1105448"/>
                  <a:gd name="connsiteY5" fmla="*/ 490563 h 638456"/>
                  <a:gd name="connsiteX6" fmla="*/ 515176 w 1105448"/>
                  <a:gd name="connsiteY6" fmla="*/ 621217 h 638456"/>
                  <a:gd name="connsiteX0" fmla="*/ 516231 w 1106503"/>
                  <a:gd name="connsiteY0" fmla="*/ 621217 h 638456"/>
                  <a:gd name="connsiteX1" fmla="*/ 874377 w 1106503"/>
                  <a:gd name="connsiteY1" fmla="*/ 621960 h 638456"/>
                  <a:gd name="connsiteX2" fmla="*/ 1106389 w 1106503"/>
                  <a:gd name="connsiteY2" fmla="*/ 482956 h 638456"/>
                  <a:gd name="connsiteX3" fmla="*/ 846489 w 1106503"/>
                  <a:gd name="connsiteY3" fmla="*/ 8033 h 638456"/>
                  <a:gd name="connsiteX4" fmla="*/ 250335 w 1106503"/>
                  <a:gd name="connsiteY4" fmla="*/ 164633 h 638456"/>
                  <a:gd name="connsiteX5" fmla="*/ 13475 w 1106503"/>
                  <a:gd name="connsiteY5" fmla="*/ 490563 h 638456"/>
                  <a:gd name="connsiteX6" fmla="*/ 516231 w 1106503"/>
                  <a:gd name="connsiteY6" fmla="*/ 621217 h 638456"/>
                  <a:gd name="connsiteX0" fmla="*/ 299045 w 1094825"/>
                  <a:gd name="connsiteY0" fmla="*/ 596483 h 629058"/>
                  <a:gd name="connsiteX1" fmla="*/ 862664 w 1094825"/>
                  <a:gd name="connsiteY1" fmla="*/ 621960 h 629058"/>
                  <a:gd name="connsiteX2" fmla="*/ 1094676 w 1094825"/>
                  <a:gd name="connsiteY2" fmla="*/ 482956 h 629058"/>
                  <a:gd name="connsiteX3" fmla="*/ 834776 w 1094825"/>
                  <a:gd name="connsiteY3" fmla="*/ 8033 h 629058"/>
                  <a:gd name="connsiteX4" fmla="*/ 238622 w 1094825"/>
                  <a:gd name="connsiteY4" fmla="*/ 164633 h 629058"/>
                  <a:gd name="connsiteX5" fmla="*/ 1762 w 1094825"/>
                  <a:gd name="connsiteY5" fmla="*/ 490563 h 629058"/>
                  <a:gd name="connsiteX6" fmla="*/ 299045 w 1094825"/>
                  <a:gd name="connsiteY6" fmla="*/ 596483 h 629058"/>
                  <a:gd name="connsiteX0" fmla="*/ 299045 w 1094825"/>
                  <a:gd name="connsiteY0" fmla="*/ 596483 h 637018"/>
                  <a:gd name="connsiteX1" fmla="*/ 862664 w 1094825"/>
                  <a:gd name="connsiteY1" fmla="*/ 621960 h 637018"/>
                  <a:gd name="connsiteX2" fmla="*/ 1094676 w 1094825"/>
                  <a:gd name="connsiteY2" fmla="*/ 482956 h 637018"/>
                  <a:gd name="connsiteX3" fmla="*/ 834776 w 1094825"/>
                  <a:gd name="connsiteY3" fmla="*/ 8033 h 637018"/>
                  <a:gd name="connsiteX4" fmla="*/ 238622 w 1094825"/>
                  <a:gd name="connsiteY4" fmla="*/ 164633 h 637018"/>
                  <a:gd name="connsiteX5" fmla="*/ 1762 w 1094825"/>
                  <a:gd name="connsiteY5" fmla="*/ 490563 h 637018"/>
                  <a:gd name="connsiteX6" fmla="*/ 299045 w 1094825"/>
                  <a:gd name="connsiteY6" fmla="*/ 596483 h 637018"/>
                  <a:gd name="connsiteX0" fmla="*/ 299045 w 1094800"/>
                  <a:gd name="connsiteY0" fmla="*/ 596483 h 768265"/>
                  <a:gd name="connsiteX1" fmla="*/ 431798 w 1094800"/>
                  <a:gd name="connsiteY1" fmla="*/ 768139 h 768265"/>
                  <a:gd name="connsiteX2" fmla="*/ 862664 w 1094800"/>
                  <a:gd name="connsiteY2" fmla="*/ 621960 h 768265"/>
                  <a:gd name="connsiteX3" fmla="*/ 1094676 w 1094800"/>
                  <a:gd name="connsiteY3" fmla="*/ 482956 h 768265"/>
                  <a:gd name="connsiteX4" fmla="*/ 834776 w 1094800"/>
                  <a:gd name="connsiteY4" fmla="*/ 8033 h 768265"/>
                  <a:gd name="connsiteX5" fmla="*/ 238622 w 1094800"/>
                  <a:gd name="connsiteY5" fmla="*/ 164633 h 768265"/>
                  <a:gd name="connsiteX6" fmla="*/ 1762 w 1094800"/>
                  <a:gd name="connsiteY6" fmla="*/ 490563 h 768265"/>
                  <a:gd name="connsiteX7" fmla="*/ 299045 w 1094800"/>
                  <a:gd name="connsiteY7" fmla="*/ 596483 h 768265"/>
                  <a:gd name="connsiteX0" fmla="*/ 299045 w 1094854"/>
                  <a:gd name="connsiteY0" fmla="*/ 596483 h 768325"/>
                  <a:gd name="connsiteX1" fmla="*/ 431798 w 1094854"/>
                  <a:gd name="connsiteY1" fmla="*/ 768139 h 768325"/>
                  <a:gd name="connsiteX2" fmla="*/ 814615 w 1094854"/>
                  <a:gd name="connsiteY2" fmla="*/ 655480 h 768325"/>
                  <a:gd name="connsiteX3" fmla="*/ 1094676 w 1094854"/>
                  <a:gd name="connsiteY3" fmla="*/ 482956 h 768325"/>
                  <a:gd name="connsiteX4" fmla="*/ 834776 w 1094854"/>
                  <a:gd name="connsiteY4" fmla="*/ 8033 h 768325"/>
                  <a:gd name="connsiteX5" fmla="*/ 238622 w 1094854"/>
                  <a:gd name="connsiteY5" fmla="*/ 164633 h 768325"/>
                  <a:gd name="connsiteX6" fmla="*/ 1762 w 1094854"/>
                  <a:gd name="connsiteY6" fmla="*/ 490563 h 768325"/>
                  <a:gd name="connsiteX7" fmla="*/ 299045 w 1094854"/>
                  <a:gd name="connsiteY7" fmla="*/ 596483 h 768325"/>
                  <a:gd name="connsiteX0" fmla="*/ 299045 w 1166188"/>
                  <a:gd name="connsiteY0" fmla="*/ 596483 h 768309"/>
                  <a:gd name="connsiteX1" fmla="*/ 431798 w 1166188"/>
                  <a:gd name="connsiteY1" fmla="*/ 768139 h 768309"/>
                  <a:gd name="connsiteX2" fmla="*/ 814615 w 1166188"/>
                  <a:gd name="connsiteY2" fmla="*/ 655480 h 768309"/>
                  <a:gd name="connsiteX3" fmla="*/ 1166115 w 1166188"/>
                  <a:gd name="connsiteY3" fmla="*/ 522893 h 768309"/>
                  <a:gd name="connsiteX4" fmla="*/ 834776 w 1166188"/>
                  <a:gd name="connsiteY4" fmla="*/ 8033 h 768309"/>
                  <a:gd name="connsiteX5" fmla="*/ 238622 w 1166188"/>
                  <a:gd name="connsiteY5" fmla="*/ 164633 h 768309"/>
                  <a:gd name="connsiteX6" fmla="*/ 1762 w 1166188"/>
                  <a:gd name="connsiteY6" fmla="*/ 490563 h 768309"/>
                  <a:gd name="connsiteX7" fmla="*/ 299045 w 1166188"/>
                  <a:gd name="connsiteY7" fmla="*/ 596483 h 768309"/>
                  <a:gd name="connsiteX0" fmla="*/ 299045 w 1183444"/>
                  <a:gd name="connsiteY0" fmla="*/ 596483 h 768309"/>
                  <a:gd name="connsiteX1" fmla="*/ 431798 w 1183444"/>
                  <a:gd name="connsiteY1" fmla="*/ 768139 h 768309"/>
                  <a:gd name="connsiteX2" fmla="*/ 814615 w 1183444"/>
                  <a:gd name="connsiteY2" fmla="*/ 655480 h 768309"/>
                  <a:gd name="connsiteX3" fmla="*/ 1166115 w 1183444"/>
                  <a:gd name="connsiteY3" fmla="*/ 522893 h 768309"/>
                  <a:gd name="connsiteX4" fmla="*/ 834776 w 1183444"/>
                  <a:gd name="connsiteY4" fmla="*/ 8033 h 768309"/>
                  <a:gd name="connsiteX5" fmla="*/ 238622 w 1183444"/>
                  <a:gd name="connsiteY5" fmla="*/ 164633 h 768309"/>
                  <a:gd name="connsiteX6" fmla="*/ 1762 w 1183444"/>
                  <a:gd name="connsiteY6" fmla="*/ 490563 h 768309"/>
                  <a:gd name="connsiteX7" fmla="*/ 299045 w 1183444"/>
                  <a:gd name="connsiteY7" fmla="*/ 596483 h 768309"/>
                  <a:gd name="connsiteX0" fmla="*/ 299045 w 1183444"/>
                  <a:gd name="connsiteY0" fmla="*/ 597522 h 769348"/>
                  <a:gd name="connsiteX1" fmla="*/ 431798 w 1183444"/>
                  <a:gd name="connsiteY1" fmla="*/ 769178 h 769348"/>
                  <a:gd name="connsiteX2" fmla="*/ 814615 w 1183444"/>
                  <a:gd name="connsiteY2" fmla="*/ 656519 h 769348"/>
                  <a:gd name="connsiteX3" fmla="*/ 1166115 w 1183444"/>
                  <a:gd name="connsiteY3" fmla="*/ 523932 h 769348"/>
                  <a:gd name="connsiteX4" fmla="*/ 834776 w 1183444"/>
                  <a:gd name="connsiteY4" fmla="*/ 9072 h 769348"/>
                  <a:gd name="connsiteX5" fmla="*/ 238622 w 1183444"/>
                  <a:gd name="connsiteY5" fmla="*/ 165672 h 769348"/>
                  <a:gd name="connsiteX6" fmla="*/ 1762 w 1183444"/>
                  <a:gd name="connsiteY6" fmla="*/ 491602 h 769348"/>
                  <a:gd name="connsiteX7" fmla="*/ 299045 w 1183444"/>
                  <a:gd name="connsiteY7" fmla="*/ 597522 h 769348"/>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73476"/>
                  <a:gd name="connsiteY0" fmla="*/ 597522 h 947032"/>
                  <a:gd name="connsiteX1" fmla="*/ 431798 w 1173476"/>
                  <a:gd name="connsiteY1" fmla="*/ 769178 h 947032"/>
                  <a:gd name="connsiteX2" fmla="*/ 1012171 w 1173476"/>
                  <a:gd name="connsiteY2" fmla="*/ 941245 h 947032"/>
                  <a:gd name="connsiteX3" fmla="*/ 1166115 w 1173476"/>
                  <a:gd name="connsiteY3" fmla="*/ 523932 h 947032"/>
                  <a:gd name="connsiteX4" fmla="*/ 834776 w 1173476"/>
                  <a:gd name="connsiteY4" fmla="*/ 9072 h 947032"/>
                  <a:gd name="connsiteX5" fmla="*/ 238622 w 1173476"/>
                  <a:gd name="connsiteY5" fmla="*/ 165672 h 947032"/>
                  <a:gd name="connsiteX6" fmla="*/ 1762 w 1173476"/>
                  <a:gd name="connsiteY6" fmla="*/ 491602 h 947032"/>
                  <a:gd name="connsiteX7" fmla="*/ 299045 w 1173476"/>
                  <a:gd name="connsiteY7" fmla="*/ 597522 h 947032"/>
                  <a:gd name="connsiteX0" fmla="*/ 8942 w 1180656"/>
                  <a:gd name="connsiteY0" fmla="*/ 491602 h 948660"/>
                  <a:gd name="connsiteX1" fmla="*/ 438978 w 1180656"/>
                  <a:gd name="connsiteY1" fmla="*/ 769178 h 948660"/>
                  <a:gd name="connsiteX2" fmla="*/ 1019351 w 1180656"/>
                  <a:gd name="connsiteY2" fmla="*/ 941245 h 948660"/>
                  <a:gd name="connsiteX3" fmla="*/ 1173295 w 1180656"/>
                  <a:gd name="connsiteY3" fmla="*/ 523932 h 948660"/>
                  <a:gd name="connsiteX4" fmla="*/ 841956 w 1180656"/>
                  <a:gd name="connsiteY4" fmla="*/ 9072 h 948660"/>
                  <a:gd name="connsiteX5" fmla="*/ 245802 w 1180656"/>
                  <a:gd name="connsiteY5" fmla="*/ 165672 h 948660"/>
                  <a:gd name="connsiteX6" fmla="*/ 8942 w 1180656"/>
                  <a:gd name="connsiteY6" fmla="*/ 491602 h 948660"/>
                  <a:gd name="connsiteX0" fmla="*/ 8942 w 1192834"/>
                  <a:gd name="connsiteY0" fmla="*/ 835299 h 1292357"/>
                  <a:gd name="connsiteX1" fmla="*/ 438978 w 1192834"/>
                  <a:gd name="connsiteY1" fmla="*/ 1112875 h 1292357"/>
                  <a:gd name="connsiteX2" fmla="*/ 1019351 w 1192834"/>
                  <a:gd name="connsiteY2" fmla="*/ 1284942 h 1292357"/>
                  <a:gd name="connsiteX3" fmla="*/ 1173295 w 1192834"/>
                  <a:gd name="connsiteY3" fmla="*/ 867629 h 1292357"/>
                  <a:gd name="connsiteX4" fmla="*/ 649522 w 1192834"/>
                  <a:gd name="connsiteY4" fmla="*/ 2602 h 1292357"/>
                  <a:gd name="connsiteX5" fmla="*/ 245802 w 1192834"/>
                  <a:gd name="connsiteY5" fmla="*/ 509369 h 1292357"/>
                  <a:gd name="connsiteX6" fmla="*/ 8942 w 1192834"/>
                  <a:gd name="connsiteY6" fmla="*/ 835299 h 1292357"/>
                  <a:gd name="connsiteX0" fmla="*/ 5033 w 1188925"/>
                  <a:gd name="connsiteY0" fmla="*/ 837326 h 1294384"/>
                  <a:gd name="connsiteX1" fmla="*/ 435069 w 1188925"/>
                  <a:gd name="connsiteY1" fmla="*/ 1114902 h 1294384"/>
                  <a:gd name="connsiteX2" fmla="*/ 1015442 w 1188925"/>
                  <a:gd name="connsiteY2" fmla="*/ 1286969 h 1294384"/>
                  <a:gd name="connsiteX3" fmla="*/ 1169386 w 1188925"/>
                  <a:gd name="connsiteY3" fmla="*/ 869656 h 1294384"/>
                  <a:gd name="connsiteX4" fmla="*/ 645613 w 1188925"/>
                  <a:gd name="connsiteY4" fmla="*/ 4629 h 1294384"/>
                  <a:gd name="connsiteX5" fmla="*/ 275413 w 1188925"/>
                  <a:gd name="connsiteY5" fmla="*/ 297747 h 1294384"/>
                  <a:gd name="connsiteX6" fmla="*/ 5033 w 1188925"/>
                  <a:gd name="connsiteY6" fmla="*/ 837326 h 1294384"/>
                  <a:gd name="connsiteX0" fmla="*/ 1506 w 1439649"/>
                  <a:gd name="connsiteY0" fmla="*/ 945245 h 1294384"/>
                  <a:gd name="connsiteX1" fmla="*/ 685793 w 1439649"/>
                  <a:gd name="connsiteY1" fmla="*/ 1114902 h 1294384"/>
                  <a:gd name="connsiteX2" fmla="*/ 1266166 w 1439649"/>
                  <a:gd name="connsiteY2" fmla="*/ 1286969 h 1294384"/>
                  <a:gd name="connsiteX3" fmla="*/ 1420110 w 1439649"/>
                  <a:gd name="connsiteY3" fmla="*/ 869656 h 1294384"/>
                  <a:gd name="connsiteX4" fmla="*/ 896337 w 1439649"/>
                  <a:gd name="connsiteY4" fmla="*/ 4629 h 1294384"/>
                  <a:gd name="connsiteX5" fmla="*/ 526137 w 1439649"/>
                  <a:gd name="connsiteY5" fmla="*/ 297747 h 1294384"/>
                  <a:gd name="connsiteX6" fmla="*/ 1506 w 1439649"/>
                  <a:gd name="connsiteY6" fmla="*/ 945245 h 1294384"/>
                  <a:gd name="connsiteX0" fmla="*/ 1506 w 1439649"/>
                  <a:gd name="connsiteY0" fmla="*/ 945245 h 1294384"/>
                  <a:gd name="connsiteX1" fmla="*/ 685792 w 1439649"/>
                  <a:gd name="connsiteY1" fmla="*/ 1114899 h 1294384"/>
                  <a:gd name="connsiteX2" fmla="*/ 1266166 w 1439649"/>
                  <a:gd name="connsiteY2" fmla="*/ 1286969 h 1294384"/>
                  <a:gd name="connsiteX3" fmla="*/ 1420110 w 1439649"/>
                  <a:gd name="connsiteY3" fmla="*/ 869656 h 1294384"/>
                  <a:gd name="connsiteX4" fmla="*/ 896337 w 1439649"/>
                  <a:gd name="connsiteY4" fmla="*/ 4629 h 1294384"/>
                  <a:gd name="connsiteX5" fmla="*/ 526137 w 1439649"/>
                  <a:gd name="connsiteY5" fmla="*/ 297747 h 1294384"/>
                  <a:gd name="connsiteX6" fmla="*/ 1506 w 1439649"/>
                  <a:gd name="connsiteY6" fmla="*/ 945245 h 1294384"/>
                  <a:gd name="connsiteX0" fmla="*/ 1506 w 1460830"/>
                  <a:gd name="connsiteY0" fmla="*/ 945245 h 1287565"/>
                  <a:gd name="connsiteX1" fmla="*/ 1266166 w 1460830"/>
                  <a:gd name="connsiteY1" fmla="*/ 1286969 h 1287565"/>
                  <a:gd name="connsiteX2" fmla="*/ 1420110 w 1460830"/>
                  <a:gd name="connsiteY2" fmla="*/ 869656 h 1287565"/>
                  <a:gd name="connsiteX3" fmla="*/ 896337 w 1460830"/>
                  <a:gd name="connsiteY3" fmla="*/ 4629 h 1287565"/>
                  <a:gd name="connsiteX4" fmla="*/ 526137 w 1460830"/>
                  <a:gd name="connsiteY4" fmla="*/ 297747 h 1287565"/>
                  <a:gd name="connsiteX5" fmla="*/ 1506 w 1460830"/>
                  <a:gd name="connsiteY5" fmla="*/ 945245 h 1287565"/>
                  <a:gd name="connsiteX0" fmla="*/ 1506 w 1594695"/>
                  <a:gd name="connsiteY0" fmla="*/ 945245 h 1300812"/>
                  <a:gd name="connsiteX1" fmla="*/ 1266166 w 1594695"/>
                  <a:gd name="connsiteY1" fmla="*/ 1286969 h 1300812"/>
                  <a:gd name="connsiteX2" fmla="*/ 1578048 w 1594695"/>
                  <a:gd name="connsiteY2" fmla="*/ 490419 h 1300812"/>
                  <a:gd name="connsiteX3" fmla="*/ 896337 w 1594695"/>
                  <a:gd name="connsiteY3" fmla="*/ 4629 h 1300812"/>
                  <a:gd name="connsiteX4" fmla="*/ 526137 w 1594695"/>
                  <a:gd name="connsiteY4" fmla="*/ 297747 h 1300812"/>
                  <a:gd name="connsiteX5" fmla="*/ 1506 w 1594695"/>
                  <a:gd name="connsiteY5" fmla="*/ 945245 h 1300812"/>
                  <a:gd name="connsiteX0" fmla="*/ 16958 w 1610147"/>
                  <a:gd name="connsiteY0" fmla="*/ 945184 h 1300723"/>
                  <a:gd name="connsiteX1" fmla="*/ 1281618 w 1610147"/>
                  <a:gd name="connsiteY1" fmla="*/ 1286908 h 1300723"/>
                  <a:gd name="connsiteX2" fmla="*/ 1593500 w 1610147"/>
                  <a:gd name="connsiteY2" fmla="*/ 490358 h 1300723"/>
                  <a:gd name="connsiteX3" fmla="*/ 911789 w 1610147"/>
                  <a:gd name="connsiteY3" fmla="*/ 4568 h 1300723"/>
                  <a:gd name="connsiteX4" fmla="*/ 603879 w 1610147"/>
                  <a:gd name="connsiteY4" fmla="*/ 301503 h 1300723"/>
                  <a:gd name="connsiteX5" fmla="*/ 16958 w 1610147"/>
                  <a:gd name="connsiteY5" fmla="*/ 945184 h 1300723"/>
                  <a:gd name="connsiteX0" fmla="*/ 37522 w 1630711"/>
                  <a:gd name="connsiteY0" fmla="*/ 945184 h 1308145"/>
                  <a:gd name="connsiteX1" fmla="*/ 1302182 w 1630711"/>
                  <a:gd name="connsiteY1" fmla="*/ 1286908 h 1308145"/>
                  <a:gd name="connsiteX2" fmla="*/ 1614064 w 1630711"/>
                  <a:gd name="connsiteY2" fmla="*/ 490358 h 1308145"/>
                  <a:gd name="connsiteX3" fmla="*/ 932353 w 1630711"/>
                  <a:gd name="connsiteY3" fmla="*/ 4568 h 1308145"/>
                  <a:gd name="connsiteX4" fmla="*/ 624443 w 1630711"/>
                  <a:gd name="connsiteY4" fmla="*/ 301503 h 1308145"/>
                  <a:gd name="connsiteX5" fmla="*/ 37522 w 1630711"/>
                  <a:gd name="connsiteY5" fmla="*/ 945184 h 1308145"/>
                  <a:gd name="connsiteX0" fmla="*/ 37522 w 1653984"/>
                  <a:gd name="connsiteY0" fmla="*/ 945184 h 1308145"/>
                  <a:gd name="connsiteX1" fmla="*/ 1302182 w 1653984"/>
                  <a:gd name="connsiteY1" fmla="*/ 1286908 h 1308145"/>
                  <a:gd name="connsiteX2" fmla="*/ 1614064 w 1653984"/>
                  <a:gd name="connsiteY2" fmla="*/ 490358 h 1308145"/>
                  <a:gd name="connsiteX3" fmla="*/ 932353 w 1653984"/>
                  <a:gd name="connsiteY3" fmla="*/ 4568 h 1308145"/>
                  <a:gd name="connsiteX4" fmla="*/ 624443 w 1653984"/>
                  <a:gd name="connsiteY4" fmla="*/ 301503 h 1308145"/>
                  <a:gd name="connsiteX5" fmla="*/ 37522 w 1653984"/>
                  <a:gd name="connsiteY5" fmla="*/ 945184 h 1308145"/>
                  <a:gd name="connsiteX0" fmla="*/ 37522 w 1653984"/>
                  <a:gd name="connsiteY0" fmla="*/ 940617 h 1303578"/>
                  <a:gd name="connsiteX1" fmla="*/ 1302182 w 1653984"/>
                  <a:gd name="connsiteY1" fmla="*/ 1282341 h 1303578"/>
                  <a:gd name="connsiteX2" fmla="*/ 1614064 w 1653984"/>
                  <a:gd name="connsiteY2" fmla="*/ 485791 h 1303578"/>
                  <a:gd name="connsiteX3" fmla="*/ 932353 w 1653984"/>
                  <a:gd name="connsiteY3" fmla="*/ 1 h 1303578"/>
                  <a:gd name="connsiteX4" fmla="*/ 624443 w 1653984"/>
                  <a:gd name="connsiteY4" fmla="*/ 296936 h 1303578"/>
                  <a:gd name="connsiteX5" fmla="*/ 37522 w 1653984"/>
                  <a:gd name="connsiteY5" fmla="*/ 940617 h 1303578"/>
                  <a:gd name="connsiteX0" fmla="*/ 32376 w 1648838"/>
                  <a:gd name="connsiteY0" fmla="*/ 940617 h 1303578"/>
                  <a:gd name="connsiteX1" fmla="*/ 1297036 w 1648838"/>
                  <a:gd name="connsiteY1" fmla="*/ 1282341 h 1303578"/>
                  <a:gd name="connsiteX2" fmla="*/ 1608918 w 1648838"/>
                  <a:gd name="connsiteY2" fmla="*/ 485791 h 1303578"/>
                  <a:gd name="connsiteX3" fmla="*/ 927207 w 1648838"/>
                  <a:gd name="connsiteY3" fmla="*/ 1 h 1303578"/>
                  <a:gd name="connsiteX4" fmla="*/ 619297 w 1648838"/>
                  <a:gd name="connsiteY4" fmla="*/ 296936 h 1303578"/>
                  <a:gd name="connsiteX5" fmla="*/ 32376 w 1648838"/>
                  <a:gd name="connsiteY5" fmla="*/ 940617 h 1303578"/>
                  <a:gd name="connsiteX0" fmla="*/ 16341 w 1632803"/>
                  <a:gd name="connsiteY0" fmla="*/ 940617 h 1296184"/>
                  <a:gd name="connsiteX1" fmla="*/ 1281001 w 1632803"/>
                  <a:gd name="connsiteY1" fmla="*/ 1282341 h 1296184"/>
                  <a:gd name="connsiteX2" fmla="*/ 1592883 w 1632803"/>
                  <a:gd name="connsiteY2" fmla="*/ 485791 h 1296184"/>
                  <a:gd name="connsiteX3" fmla="*/ 911172 w 1632803"/>
                  <a:gd name="connsiteY3" fmla="*/ 1 h 1296184"/>
                  <a:gd name="connsiteX4" fmla="*/ 566922 w 1632803"/>
                  <a:gd name="connsiteY4" fmla="*/ 293107 h 1296184"/>
                  <a:gd name="connsiteX5" fmla="*/ 16341 w 1632803"/>
                  <a:gd name="connsiteY5" fmla="*/ 940617 h 1296184"/>
                  <a:gd name="connsiteX0" fmla="*/ 28987 w 1645449"/>
                  <a:gd name="connsiteY0" fmla="*/ 940617 h 1301078"/>
                  <a:gd name="connsiteX1" fmla="*/ 1293647 w 1645449"/>
                  <a:gd name="connsiteY1" fmla="*/ 1282341 h 1301078"/>
                  <a:gd name="connsiteX2" fmla="*/ 1605529 w 1645449"/>
                  <a:gd name="connsiteY2" fmla="*/ 485791 h 1301078"/>
                  <a:gd name="connsiteX3" fmla="*/ 923818 w 1645449"/>
                  <a:gd name="connsiteY3" fmla="*/ 1 h 1301078"/>
                  <a:gd name="connsiteX4" fmla="*/ 579568 w 1645449"/>
                  <a:gd name="connsiteY4" fmla="*/ 293107 h 1301078"/>
                  <a:gd name="connsiteX5" fmla="*/ 28987 w 1645449"/>
                  <a:gd name="connsiteY5" fmla="*/ 940617 h 1301078"/>
                  <a:gd name="connsiteX0" fmla="*/ 28987 w 1623124"/>
                  <a:gd name="connsiteY0" fmla="*/ 956003 h 1316464"/>
                  <a:gd name="connsiteX1" fmla="*/ 1293647 w 1623124"/>
                  <a:gd name="connsiteY1" fmla="*/ 1297727 h 1316464"/>
                  <a:gd name="connsiteX2" fmla="*/ 1605529 w 1623124"/>
                  <a:gd name="connsiteY2" fmla="*/ 501177 h 1316464"/>
                  <a:gd name="connsiteX3" fmla="*/ 908229 w 1623124"/>
                  <a:gd name="connsiteY3" fmla="*/ -1 h 1316464"/>
                  <a:gd name="connsiteX4" fmla="*/ 579568 w 1623124"/>
                  <a:gd name="connsiteY4" fmla="*/ 308493 h 1316464"/>
                  <a:gd name="connsiteX5" fmla="*/ 28987 w 1623124"/>
                  <a:gd name="connsiteY5" fmla="*/ 956003 h 1316464"/>
                  <a:gd name="connsiteX0" fmla="*/ 28987 w 1623124"/>
                  <a:gd name="connsiteY0" fmla="*/ 962359 h 1322820"/>
                  <a:gd name="connsiteX1" fmla="*/ 1293647 w 1623124"/>
                  <a:gd name="connsiteY1" fmla="*/ 1304083 h 1322820"/>
                  <a:gd name="connsiteX2" fmla="*/ 1605529 w 1623124"/>
                  <a:gd name="connsiteY2" fmla="*/ 507533 h 1322820"/>
                  <a:gd name="connsiteX3" fmla="*/ 908229 w 1623124"/>
                  <a:gd name="connsiteY3" fmla="*/ 6355 h 1322820"/>
                  <a:gd name="connsiteX4" fmla="*/ 579568 w 1623124"/>
                  <a:gd name="connsiteY4" fmla="*/ 314849 h 1322820"/>
                  <a:gd name="connsiteX5" fmla="*/ 28987 w 1623124"/>
                  <a:gd name="connsiteY5" fmla="*/ 962359 h 1322820"/>
                  <a:gd name="connsiteX0" fmla="*/ 28987 w 1664455"/>
                  <a:gd name="connsiteY0" fmla="*/ 959987 h 1318130"/>
                  <a:gd name="connsiteX1" fmla="*/ 1293647 w 1664455"/>
                  <a:gd name="connsiteY1" fmla="*/ 1301711 h 1318130"/>
                  <a:gd name="connsiteX2" fmla="*/ 1649688 w 1664455"/>
                  <a:gd name="connsiteY2" fmla="*/ 545555 h 1318130"/>
                  <a:gd name="connsiteX3" fmla="*/ 908229 w 1664455"/>
                  <a:gd name="connsiteY3" fmla="*/ 3983 h 1318130"/>
                  <a:gd name="connsiteX4" fmla="*/ 579568 w 1664455"/>
                  <a:gd name="connsiteY4" fmla="*/ 312477 h 1318130"/>
                  <a:gd name="connsiteX5" fmla="*/ 28987 w 1664455"/>
                  <a:gd name="connsiteY5" fmla="*/ 959987 h 1318130"/>
                  <a:gd name="connsiteX0" fmla="*/ 28987 w 1664455"/>
                  <a:gd name="connsiteY0" fmla="*/ 956378 h 1314521"/>
                  <a:gd name="connsiteX1" fmla="*/ 1293647 w 1664455"/>
                  <a:gd name="connsiteY1" fmla="*/ 1298102 h 1314521"/>
                  <a:gd name="connsiteX2" fmla="*/ 1649688 w 1664455"/>
                  <a:gd name="connsiteY2" fmla="*/ 541946 h 1314521"/>
                  <a:gd name="connsiteX3" fmla="*/ 908229 w 1664455"/>
                  <a:gd name="connsiteY3" fmla="*/ 374 h 1314521"/>
                  <a:gd name="connsiteX4" fmla="*/ 579568 w 1664455"/>
                  <a:gd name="connsiteY4" fmla="*/ 308868 h 1314521"/>
                  <a:gd name="connsiteX5" fmla="*/ 28987 w 1664455"/>
                  <a:gd name="connsiteY5" fmla="*/ 956378 h 131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455" h="1314521">
                    <a:moveTo>
                      <a:pt x="28987" y="956378"/>
                    </a:moveTo>
                    <a:cubicBezTo>
                      <a:pt x="197408" y="1211678"/>
                      <a:pt x="1023530" y="1367174"/>
                      <a:pt x="1293647" y="1298102"/>
                    </a:cubicBezTo>
                    <a:cubicBezTo>
                      <a:pt x="1563764" y="1229030"/>
                      <a:pt x="1713924" y="758234"/>
                      <a:pt x="1649688" y="541946"/>
                    </a:cubicBezTo>
                    <a:cubicBezTo>
                      <a:pt x="1585452" y="325658"/>
                      <a:pt x="1192945" y="-12806"/>
                      <a:pt x="908229" y="374"/>
                    </a:cubicBezTo>
                    <a:cubicBezTo>
                      <a:pt x="623513" y="13554"/>
                      <a:pt x="709103" y="217513"/>
                      <a:pt x="579568" y="308868"/>
                    </a:cubicBezTo>
                    <a:cubicBezTo>
                      <a:pt x="476616" y="402195"/>
                      <a:pt x="-139434" y="701078"/>
                      <a:pt x="28987" y="956378"/>
                    </a:cubicBezTo>
                    <a:close/>
                  </a:path>
                </a:pathLst>
              </a:custGeom>
              <a:solidFill>
                <a:schemeClr val="accent6">
                  <a:lumMod val="20000"/>
                  <a:lumOff val="80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289" name="Oval 12">
                <a:extLst>
                  <a:ext uri="{FF2B5EF4-FFF2-40B4-BE49-F238E27FC236}">
                    <a16:creationId xmlns:a16="http://schemas.microsoft.com/office/drawing/2014/main" id="{385A2A47-3214-4FAA-AC4A-4ADE8F5DFF71}"/>
                  </a:ext>
                </a:extLst>
              </p:cNvPr>
              <p:cNvSpPr/>
              <p:nvPr/>
            </p:nvSpPr>
            <p:spPr bwMode="auto">
              <a:xfrm rot="2080286">
                <a:off x="3980448" y="3124182"/>
                <a:ext cx="155779" cy="186585"/>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 name="connsiteX0" fmla="*/ 70 w 161950"/>
                  <a:gd name="connsiteY0" fmla="*/ 67534 h 148702"/>
                  <a:gd name="connsiteX1" fmla="*/ 82312 w 161950"/>
                  <a:gd name="connsiteY1" fmla="*/ 96 h 148702"/>
                  <a:gd name="connsiteX2" fmla="*/ 161950 w 161950"/>
                  <a:gd name="connsiteY2" fmla="*/ 69536 h 148702"/>
                  <a:gd name="connsiteX3" fmla="*/ 71544 w 161950"/>
                  <a:gd name="connsiteY3" fmla="*/ 148321 h 148702"/>
                  <a:gd name="connsiteX4" fmla="*/ 70 w 161950"/>
                  <a:gd name="connsiteY4" fmla="*/ 67534 h 14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0" h="148702">
                    <a:moveTo>
                      <a:pt x="70" y="67534"/>
                    </a:moveTo>
                    <a:cubicBezTo>
                      <a:pt x="1865" y="42830"/>
                      <a:pt x="28263" y="-2349"/>
                      <a:pt x="82312" y="96"/>
                    </a:cubicBezTo>
                    <a:cubicBezTo>
                      <a:pt x="136361" y="2541"/>
                      <a:pt x="161950" y="33162"/>
                      <a:pt x="161950" y="69536"/>
                    </a:cubicBezTo>
                    <a:cubicBezTo>
                      <a:pt x="161950" y="105910"/>
                      <a:pt x="111557" y="153443"/>
                      <a:pt x="71544" y="148321"/>
                    </a:cubicBezTo>
                    <a:cubicBezTo>
                      <a:pt x="31531" y="143199"/>
                      <a:pt x="-1725" y="92238"/>
                      <a:pt x="70" y="67534"/>
                    </a:cubicBezTo>
                    <a:close/>
                  </a:path>
                </a:pathLst>
              </a:custGeom>
              <a:solidFill>
                <a:schemeClr val="accent6"/>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grpSp>
      <p:pic>
        <p:nvPicPr>
          <p:cNvPr id="294" name="Picture 293" descr="A close up of an animal&#10;&#10;Description automatically generated">
            <a:extLst>
              <a:ext uri="{FF2B5EF4-FFF2-40B4-BE49-F238E27FC236}">
                <a16:creationId xmlns:a16="http://schemas.microsoft.com/office/drawing/2014/main" id="{24E1406A-32E6-4455-B75A-B2B92BA4E33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9692"/>
          <a:stretch/>
        </p:blipFill>
        <p:spPr>
          <a:xfrm>
            <a:off x="4659987" y="1814281"/>
            <a:ext cx="1049364" cy="915230"/>
          </a:xfrm>
          <a:prstGeom prst="rect">
            <a:avLst/>
          </a:prstGeom>
        </p:spPr>
      </p:pic>
      <p:grpSp>
        <p:nvGrpSpPr>
          <p:cNvPr id="10" name="Group 11">
            <a:extLst>
              <a:ext uri="{FF2B5EF4-FFF2-40B4-BE49-F238E27FC236}">
                <a16:creationId xmlns:a16="http://schemas.microsoft.com/office/drawing/2014/main" id="{D22A2FAA-98FA-4720-82F8-48C5407071A9}"/>
              </a:ext>
            </a:extLst>
          </p:cNvPr>
          <p:cNvGrpSpPr/>
          <p:nvPr/>
        </p:nvGrpSpPr>
        <p:grpSpPr>
          <a:xfrm>
            <a:off x="4960224" y="2362283"/>
            <a:ext cx="223936" cy="178545"/>
            <a:chOff x="6613632" y="3454511"/>
            <a:chExt cx="298581" cy="238060"/>
          </a:xfrm>
        </p:grpSpPr>
        <p:grpSp>
          <p:nvGrpSpPr>
            <p:cNvPr id="11" name="Group 303">
              <a:extLst>
                <a:ext uri="{FF2B5EF4-FFF2-40B4-BE49-F238E27FC236}">
                  <a16:creationId xmlns:a16="http://schemas.microsoft.com/office/drawing/2014/main" id="{ABD50514-97C7-4A20-B95C-6A9C184A44F0}"/>
                </a:ext>
              </a:extLst>
            </p:cNvPr>
            <p:cNvGrpSpPr/>
            <p:nvPr/>
          </p:nvGrpSpPr>
          <p:grpSpPr>
            <a:xfrm>
              <a:off x="6645775" y="3556202"/>
              <a:ext cx="154774" cy="136369"/>
              <a:chOff x="3507985" y="1578903"/>
              <a:chExt cx="611599" cy="538870"/>
            </a:xfrm>
          </p:grpSpPr>
          <p:sp>
            <p:nvSpPr>
              <p:cNvPr id="305" name="Freeform: Shape 304">
                <a:extLst>
                  <a:ext uri="{FF2B5EF4-FFF2-40B4-BE49-F238E27FC236}">
                    <a16:creationId xmlns:a16="http://schemas.microsoft.com/office/drawing/2014/main" id="{6868F069-2C2D-4DBB-99C6-3486B53CA7AA}"/>
                  </a:ext>
                </a:extLst>
              </p:cNvPr>
              <p:cNvSpPr/>
              <p:nvPr/>
            </p:nvSpPr>
            <p:spPr bwMode="auto">
              <a:xfrm rot="11908728">
                <a:off x="3507985" y="1578903"/>
                <a:ext cx="611599" cy="538870"/>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321711 w 911983"/>
                  <a:gd name="connsiteY0" fmla="*/ 621096 h 633474"/>
                  <a:gd name="connsiteX1" fmla="*/ 679857 w 911983"/>
                  <a:gd name="connsiteY1" fmla="*/ 621839 h 633474"/>
                  <a:gd name="connsiteX2" fmla="*/ 911869 w 911983"/>
                  <a:gd name="connsiteY2" fmla="*/ 482835 h 633474"/>
                  <a:gd name="connsiteX3" fmla="*/ 651969 w 911983"/>
                  <a:gd name="connsiteY3" fmla="*/ 7912 h 633474"/>
                  <a:gd name="connsiteX4" fmla="*/ 134499 w 911983"/>
                  <a:gd name="connsiteY4" fmla="*/ 166629 h 633474"/>
                  <a:gd name="connsiteX5" fmla="*/ 44899 w 911983"/>
                  <a:gd name="connsiteY5" fmla="*/ 582149 h 633474"/>
                  <a:gd name="connsiteX6" fmla="*/ 321711 w 911983"/>
                  <a:gd name="connsiteY6" fmla="*/ 621096 h 633474"/>
                  <a:gd name="connsiteX0" fmla="*/ 356216 w 946488"/>
                  <a:gd name="connsiteY0" fmla="*/ 621341 h 633719"/>
                  <a:gd name="connsiteX1" fmla="*/ 714362 w 946488"/>
                  <a:gd name="connsiteY1" fmla="*/ 622084 h 633719"/>
                  <a:gd name="connsiteX2" fmla="*/ 946374 w 946488"/>
                  <a:gd name="connsiteY2" fmla="*/ 483080 h 633719"/>
                  <a:gd name="connsiteX3" fmla="*/ 686474 w 946488"/>
                  <a:gd name="connsiteY3" fmla="*/ 8157 h 633719"/>
                  <a:gd name="connsiteX4" fmla="*/ 113631 w 946488"/>
                  <a:gd name="connsiteY4" fmla="*/ 162584 h 633719"/>
                  <a:gd name="connsiteX5" fmla="*/ 79404 w 946488"/>
                  <a:gd name="connsiteY5" fmla="*/ 582394 h 633719"/>
                  <a:gd name="connsiteX6" fmla="*/ 356216 w 946488"/>
                  <a:gd name="connsiteY6" fmla="*/ 621341 h 633719"/>
                  <a:gd name="connsiteX0" fmla="*/ 512034 w 1102306"/>
                  <a:gd name="connsiteY0" fmla="*/ 621342 h 638582"/>
                  <a:gd name="connsiteX1" fmla="*/ 870180 w 1102306"/>
                  <a:gd name="connsiteY1" fmla="*/ 622085 h 638582"/>
                  <a:gd name="connsiteX2" fmla="*/ 1102192 w 1102306"/>
                  <a:gd name="connsiteY2" fmla="*/ 483081 h 638582"/>
                  <a:gd name="connsiteX3" fmla="*/ 842292 w 1102306"/>
                  <a:gd name="connsiteY3" fmla="*/ 8158 h 638582"/>
                  <a:gd name="connsiteX4" fmla="*/ 269449 w 1102306"/>
                  <a:gd name="connsiteY4" fmla="*/ 162585 h 638582"/>
                  <a:gd name="connsiteX5" fmla="*/ 9278 w 1102306"/>
                  <a:gd name="connsiteY5" fmla="*/ 490688 h 638582"/>
                  <a:gd name="connsiteX6" fmla="*/ 512034 w 1102306"/>
                  <a:gd name="connsiteY6" fmla="*/ 621342 h 638582"/>
                  <a:gd name="connsiteX0" fmla="*/ 515176 w 1105448"/>
                  <a:gd name="connsiteY0" fmla="*/ 621217 h 638456"/>
                  <a:gd name="connsiteX1" fmla="*/ 873322 w 1105448"/>
                  <a:gd name="connsiteY1" fmla="*/ 621960 h 638456"/>
                  <a:gd name="connsiteX2" fmla="*/ 1105334 w 1105448"/>
                  <a:gd name="connsiteY2" fmla="*/ 482956 h 638456"/>
                  <a:gd name="connsiteX3" fmla="*/ 845434 w 1105448"/>
                  <a:gd name="connsiteY3" fmla="*/ 8033 h 638456"/>
                  <a:gd name="connsiteX4" fmla="*/ 249280 w 1105448"/>
                  <a:gd name="connsiteY4" fmla="*/ 164633 h 638456"/>
                  <a:gd name="connsiteX5" fmla="*/ 12420 w 1105448"/>
                  <a:gd name="connsiteY5" fmla="*/ 490563 h 638456"/>
                  <a:gd name="connsiteX6" fmla="*/ 515176 w 1105448"/>
                  <a:gd name="connsiteY6" fmla="*/ 621217 h 638456"/>
                  <a:gd name="connsiteX0" fmla="*/ 516231 w 1106503"/>
                  <a:gd name="connsiteY0" fmla="*/ 621217 h 638456"/>
                  <a:gd name="connsiteX1" fmla="*/ 874377 w 1106503"/>
                  <a:gd name="connsiteY1" fmla="*/ 621960 h 638456"/>
                  <a:gd name="connsiteX2" fmla="*/ 1106389 w 1106503"/>
                  <a:gd name="connsiteY2" fmla="*/ 482956 h 638456"/>
                  <a:gd name="connsiteX3" fmla="*/ 846489 w 1106503"/>
                  <a:gd name="connsiteY3" fmla="*/ 8033 h 638456"/>
                  <a:gd name="connsiteX4" fmla="*/ 250335 w 1106503"/>
                  <a:gd name="connsiteY4" fmla="*/ 164633 h 638456"/>
                  <a:gd name="connsiteX5" fmla="*/ 13475 w 1106503"/>
                  <a:gd name="connsiteY5" fmla="*/ 490563 h 638456"/>
                  <a:gd name="connsiteX6" fmla="*/ 516231 w 1106503"/>
                  <a:gd name="connsiteY6" fmla="*/ 621217 h 638456"/>
                  <a:gd name="connsiteX0" fmla="*/ 299045 w 1094825"/>
                  <a:gd name="connsiteY0" fmla="*/ 596483 h 629058"/>
                  <a:gd name="connsiteX1" fmla="*/ 862664 w 1094825"/>
                  <a:gd name="connsiteY1" fmla="*/ 621960 h 629058"/>
                  <a:gd name="connsiteX2" fmla="*/ 1094676 w 1094825"/>
                  <a:gd name="connsiteY2" fmla="*/ 482956 h 629058"/>
                  <a:gd name="connsiteX3" fmla="*/ 834776 w 1094825"/>
                  <a:gd name="connsiteY3" fmla="*/ 8033 h 629058"/>
                  <a:gd name="connsiteX4" fmla="*/ 238622 w 1094825"/>
                  <a:gd name="connsiteY4" fmla="*/ 164633 h 629058"/>
                  <a:gd name="connsiteX5" fmla="*/ 1762 w 1094825"/>
                  <a:gd name="connsiteY5" fmla="*/ 490563 h 629058"/>
                  <a:gd name="connsiteX6" fmla="*/ 299045 w 1094825"/>
                  <a:gd name="connsiteY6" fmla="*/ 596483 h 629058"/>
                  <a:gd name="connsiteX0" fmla="*/ 299045 w 1094825"/>
                  <a:gd name="connsiteY0" fmla="*/ 596483 h 637018"/>
                  <a:gd name="connsiteX1" fmla="*/ 862664 w 1094825"/>
                  <a:gd name="connsiteY1" fmla="*/ 621960 h 637018"/>
                  <a:gd name="connsiteX2" fmla="*/ 1094676 w 1094825"/>
                  <a:gd name="connsiteY2" fmla="*/ 482956 h 637018"/>
                  <a:gd name="connsiteX3" fmla="*/ 834776 w 1094825"/>
                  <a:gd name="connsiteY3" fmla="*/ 8033 h 637018"/>
                  <a:gd name="connsiteX4" fmla="*/ 238622 w 1094825"/>
                  <a:gd name="connsiteY4" fmla="*/ 164633 h 637018"/>
                  <a:gd name="connsiteX5" fmla="*/ 1762 w 1094825"/>
                  <a:gd name="connsiteY5" fmla="*/ 490563 h 637018"/>
                  <a:gd name="connsiteX6" fmla="*/ 299045 w 1094825"/>
                  <a:gd name="connsiteY6" fmla="*/ 596483 h 637018"/>
                  <a:gd name="connsiteX0" fmla="*/ 299045 w 1094800"/>
                  <a:gd name="connsiteY0" fmla="*/ 596483 h 768265"/>
                  <a:gd name="connsiteX1" fmla="*/ 431798 w 1094800"/>
                  <a:gd name="connsiteY1" fmla="*/ 768139 h 768265"/>
                  <a:gd name="connsiteX2" fmla="*/ 862664 w 1094800"/>
                  <a:gd name="connsiteY2" fmla="*/ 621960 h 768265"/>
                  <a:gd name="connsiteX3" fmla="*/ 1094676 w 1094800"/>
                  <a:gd name="connsiteY3" fmla="*/ 482956 h 768265"/>
                  <a:gd name="connsiteX4" fmla="*/ 834776 w 1094800"/>
                  <a:gd name="connsiteY4" fmla="*/ 8033 h 768265"/>
                  <a:gd name="connsiteX5" fmla="*/ 238622 w 1094800"/>
                  <a:gd name="connsiteY5" fmla="*/ 164633 h 768265"/>
                  <a:gd name="connsiteX6" fmla="*/ 1762 w 1094800"/>
                  <a:gd name="connsiteY6" fmla="*/ 490563 h 768265"/>
                  <a:gd name="connsiteX7" fmla="*/ 299045 w 1094800"/>
                  <a:gd name="connsiteY7" fmla="*/ 596483 h 768265"/>
                  <a:gd name="connsiteX0" fmla="*/ 299045 w 1094854"/>
                  <a:gd name="connsiteY0" fmla="*/ 596483 h 768325"/>
                  <a:gd name="connsiteX1" fmla="*/ 431798 w 1094854"/>
                  <a:gd name="connsiteY1" fmla="*/ 768139 h 768325"/>
                  <a:gd name="connsiteX2" fmla="*/ 814615 w 1094854"/>
                  <a:gd name="connsiteY2" fmla="*/ 655480 h 768325"/>
                  <a:gd name="connsiteX3" fmla="*/ 1094676 w 1094854"/>
                  <a:gd name="connsiteY3" fmla="*/ 482956 h 768325"/>
                  <a:gd name="connsiteX4" fmla="*/ 834776 w 1094854"/>
                  <a:gd name="connsiteY4" fmla="*/ 8033 h 768325"/>
                  <a:gd name="connsiteX5" fmla="*/ 238622 w 1094854"/>
                  <a:gd name="connsiteY5" fmla="*/ 164633 h 768325"/>
                  <a:gd name="connsiteX6" fmla="*/ 1762 w 1094854"/>
                  <a:gd name="connsiteY6" fmla="*/ 490563 h 768325"/>
                  <a:gd name="connsiteX7" fmla="*/ 299045 w 1094854"/>
                  <a:gd name="connsiteY7" fmla="*/ 596483 h 768325"/>
                  <a:gd name="connsiteX0" fmla="*/ 299045 w 1166188"/>
                  <a:gd name="connsiteY0" fmla="*/ 596483 h 768309"/>
                  <a:gd name="connsiteX1" fmla="*/ 431798 w 1166188"/>
                  <a:gd name="connsiteY1" fmla="*/ 768139 h 768309"/>
                  <a:gd name="connsiteX2" fmla="*/ 814615 w 1166188"/>
                  <a:gd name="connsiteY2" fmla="*/ 655480 h 768309"/>
                  <a:gd name="connsiteX3" fmla="*/ 1166115 w 1166188"/>
                  <a:gd name="connsiteY3" fmla="*/ 522893 h 768309"/>
                  <a:gd name="connsiteX4" fmla="*/ 834776 w 1166188"/>
                  <a:gd name="connsiteY4" fmla="*/ 8033 h 768309"/>
                  <a:gd name="connsiteX5" fmla="*/ 238622 w 1166188"/>
                  <a:gd name="connsiteY5" fmla="*/ 164633 h 768309"/>
                  <a:gd name="connsiteX6" fmla="*/ 1762 w 1166188"/>
                  <a:gd name="connsiteY6" fmla="*/ 490563 h 768309"/>
                  <a:gd name="connsiteX7" fmla="*/ 299045 w 1166188"/>
                  <a:gd name="connsiteY7" fmla="*/ 596483 h 768309"/>
                  <a:gd name="connsiteX0" fmla="*/ 299045 w 1183444"/>
                  <a:gd name="connsiteY0" fmla="*/ 596483 h 768309"/>
                  <a:gd name="connsiteX1" fmla="*/ 431798 w 1183444"/>
                  <a:gd name="connsiteY1" fmla="*/ 768139 h 768309"/>
                  <a:gd name="connsiteX2" fmla="*/ 814615 w 1183444"/>
                  <a:gd name="connsiteY2" fmla="*/ 655480 h 768309"/>
                  <a:gd name="connsiteX3" fmla="*/ 1166115 w 1183444"/>
                  <a:gd name="connsiteY3" fmla="*/ 522893 h 768309"/>
                  <a:gd name="connsiteX4" fmla="*/ 834776 w 1183444"/>
                  <a:gd name="connsiteY4" fmla="*/ 8033 h 768309"/>
                  <a:gd name="connsiteX5" fmla="*/ 238622 w 1183444"/>
                  <a:gd name="connsiteY5" fmla="*/ 164633 h 768309"/>
                  <a:gd name="connsiteX6" fmla="*/ 1762 w 1183444"/>
                  <a:gd name="connsiteY6" fmla="*/ 490563 h 768309"/>
                  <a:gd name="connsiteX7" fmla="*/ 299045 w 1183444"/>
                  <a:gd name="connsiteY7" fmla="*/ 596483 h 768309"/>
                  <a:gd name="connsiteX0" fmla="*/ 299045 w 1183444"/>
                  <a:gd name="connsiteY0" fmla="*/ 597522 h 769348"/>
                  <a:gd name="connsiteX1" fmla="*/ 431798 w 1183444"/>
                  <a:gd name="connsiteY1" fmla="*/ 769178 h 769348"/>
                  <a:gd name="connsiteX2" fmla="*/ 814615 w 1183444"/>
                  <a:gd name="connsiteY2" fmla="*/ 656519 h 769348"/>
                  <a:gd name="connsiteX3" fmla="*/ 1166115 w 1183444"/>
                  <a:gd name="connsiteY3" fmla="*/ 523932 h 769348"/>
                  <a:gd name="connsiteX4" fmla="*/ 834776 w 1183444"/>
                  <a:gd name="connsiteY4" fmla="*/ 9072 h 769348"/>
                  <a:gd name="connsiteX5" fmla="*/ 238622 w 1183444"/>
                  <a:gd name="connsiteY5" fmla="*/ 165672 h 769348"/>
                  <a:gd name="connsiteX6" fmla="*/ 1762 w 1183444"/>
                  <a:gd name="connsiteY6" fmla="*/ 491602 h 769348"/>
                  <a:gd name="connsiteX7" fmla="*/ 299045 w 1183444"/>
                  <a:gd name="connsiteY7" fmla="*/ 597522 h 769348"/>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444" h="773173">
                    <a:moveTo>
                      <a:pt x="299045" y="597522"/>
                    </a:moveTo>
                    <a:cubicBezTo>
                      <a:pt x="370718" y="643785"/>
                      <a:pt x="324718" y="735768"/>
                      <a:pt x="431798" y="769178"/>
                    </a:cubicBezTo>
                    <a:cubicBezTo>
                      <a:pt x="602982" y="793909"/>
                      <a:pt x="692229" y="697393"/>
                      <a:pt x="814615" y="656519"/>
                    </a:cubicBezTo>
                    <a:cubicBezTo>
                      <a:pt x="937001" y="615645"/>
                      <a:pt x="1089945" y="675100"/>
                      <a:pt x="1166115" y="523932"/>
                    </a:cubicBezTo>
                    <a:cubicBezTo>
                      <a:pt x="1242285" y="372764"/>
                      <a:pt x="1055671" y="98205"/>
                      <a:pt x="834776" y="9072"/>
                    </a:cubicBezTo>
                    <a:cubicBezTo>
                      <a:pt x="662217" y="-31967"/>
                      <a:pt x="368157" y="74317"/>
                      <a:pt x="238622" y="165672"/>
                    </a:cubicBezTo>
                    <a:cubicBezTo>
                      <a:pt x="18921" y="307175"/>
                      <a:pt x="-8308" y="419627"/>
                      <a:pt x="1762" y="491602"/>
                    </a:cubicBezTo>
                    <a:cubicBezTo>
                      <a:pt x="11832" y="563577"/>
                      <a:pt x="227372" y="551259"/>
                      <a:pt x="299045" y="597522"/>
                    </a:cubicBezTo>
                    <a:close/>
                  </a:path>
                </a:pathLst>
              </a:custGeom>
              <a:solidFill>
                <a:schemeClr val="accent4">
                  <a:lumMod val="20000"/>
                  <a:lumOff val="80000"/>
                </a:schemeClr>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306" name="Oval 12">
                <a:extLst>
                  <a:ext uri="{FF2B5EF4-FFF2-40B4-BE49-F238E27FC236}">
                    <a16:creationId xmlns:a16="http://schemas.microsoft.com/office/drawing/2014/main" id="{C8210473-EEBF-4300-824A-FD9B269665DA}"/>
                  </a:ext>
                </a:extLst>
              </p:cNvPr>
              <p:cNvSpPr/>
              <p:nvPr/>
            </p:nvSpPr>
            <p:spPr bwMode="auto">
              <a:xfrm rot="647635">
                <a:off x="3682656" y="1756682"/>
                <a:ext cx="224028" cy="205701"/>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 name="connsiteX0" fmla="*/ 70 w 161950"/>
                  <a:gd name="connsiteY0" fmla="*/ 67534 h 148702"/>
                  <a:gd name="connsiteX1" fmla="*/ 82312 w 161950"/>
                  <a:gd name="connsiteY1" fmla="*/ 96 h 148702"/>
                  <a:gd name="connsiteX2" fmla="*/ 161950 w 161950"/>
                  <a:gd name="connsiteY2" fmla="*/ 69536 h 148702"/>
                  <a:gd name="connsiteX3" fmla="*/ 71544 w 161950"/>
                  <a:gd name="connsiteY3" fmla="*/ 148321 h 148702"/>
                  <a:gd name="connsiteX4" fmla="*/ 70 w 161950"/>
                  <a:gd name="connsiteY4" fmla="*/ 67534 h 14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0" h="148702">
                    <a:moveTo>
                      <a:pt x="70" y="67534"/>
                    </a:moveTo>
                    <a:cubicBezTo>
                      <a:pt x="1865" y="42830"/>
                      <a:pt x="28263" y="-2349"/>
                      <a:pt x="82312" y="96"/>
                    </a:cubicBezTo>
                    <a:cubicBezTo>
                      <a:pt x="136361" y="2541"/>
                      <a:pt x="161950" y="33162"/>
                      <a:pt x="161950" y="69536"/>
                    </a:cubicBezTo>
                    <a:cubicBezTo>
                      <a:pt x="161950" y="105910"/>
                      <a:pt x="111557" y="153443"/>
                      <a:pt x="71544" y="148321"/>
                    </a:cubicBezTo>
                    <a:cubicBezTo>
                      <a:pt x="31531" y="143199"/>
                      <a:pt x="-1725" y="92238"/>
                      <a:pt x="70" y="67534"/>
                    </a:cubicBezTo>
                    <a:close/>
                  </a:path>
                </a:pathLst>
              </a:custGeom>
              <a:solidFill>
                <a:schemeClr val="accent4"/>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grpSp>
          <p:nvGrpSpPr>
            <p:cNvPr id="12" name="Group 306">
              <a:extLst>
                <a:ext uri="{FF2B5EF4-FFF2-40B4-BE49-F238E27FC236}">
                  <a16:creationId xmlns:a16="http://schemas.microsoft.com/office/drawing/2014/main" id="{42A3D44B-2319-4AC3-90FF-F4394FCF6DB0}"/>
                </a:ext>
              </a:extLst>
            </p:cNvPr>
            <p:cNvGrpSpPr/>
            <p:nvPr/>
          </p:nvGrpSpPr>
          <p:grpSpPr>
            <a:xfrm rot="641599">
              <a:off x="6613632" y="3454511"/>
              <a:ext cx="236301" cy="129210"/>
              <a:chOff x="1866364" y="3477974"/>
              <a:chExt cx="753175" cy="411836"/>
            </a:xfrm>
          </p:grpSpPr>
          <p:sp>
            <p:nvSpPr>
              <p:cNvPr id="308" name="Freeform: Shape 307">
                <a:extLst>
                  <a:ext uri="{FF2B5EF4-FFF2-40B4-BE49-F238E27FC236}">
                    <a16:creationId xmlns:a16="http://schemas.microsoft.com/office/drawing/2014/main" id="{4128CED6-9A60-40F5-994F-E7728CCFDC56}"/>
                  </a:ext>
                </a:extLst>
              </p:cNvPr>
              <p:cNvSpPr/>
              <p:nvPr/>
            </p:nvSpPr>
            <p:spPr bwMode="auto">
              <a:xfrm rot="19727204">
                <a:off x="1866364" y="3477974"/>
                <a:ext cx="753175" cy="411836"/>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427678 w 918830"/>
                  <a:gd name="connsiteY0" fmla="*/ 526882 h 583118"/>
                  <a:gd name="connsiteX1" fmla="*/ 686214 w 918830"/>
                  <a:gd name="connsiteY1" fmla="*/ 581017 h 583118"/>
                  <a:gd name="connsiteX2" fmla="*/ 918226 w 918830"/>
                  <a:gd name="connsiteY2" fmla="*/ 442013 h 583118"/>
                  <a:gd name="connsiteX3" fmla="*/ 624859 w 918830"/>
                  <a:gd name="connsiteY3" fmla="*/ 11407 h 583118"/>
                  <a:gd name="connsiteX4" fmla="*/ 140856 w 918830"/>
                  <a:gd name="connsiteY4" fmla="*/ 125807 h 583118"/>
                  <a:gd name="connsiteX5" fmla="*/ 51256 w 918830"/>
                  <a:gd name="connsiteY5" fmla="*/ 541327 h 583118"/>
                  <a:gd name="connsiteX6" fmla="*/ 427678 w 918830"/>
                  <a:gd name="connsiteY6" fmla="*/ 526882 h 583118"/>
                  <a:gd name="connsiteX0" fmla="*/ 427678 w 918830"/>
                  <a:gd name="connsiteY0" fmla="*/ 526882 h 566552"/>
                  <a:gd name="connsiteX1" fmla="*/ 918226 w 918830"/>
                  <a:gd name="connsiteY1" fmla="*/ 442013 h 566552"/>
                  <a:gd name="connsiteX2" fmla="*/ 624859 w 918830"/>
                  <a:gd name="connsiteY2" fmla="*/ 11407 h 566552"/>
                  <a:gd name="connsiteX3" fmla="*/ 140856 w 918830"/>
                  <a:gd name="connsiteY3" fmla="*/ 125807 h 566552"/>
                  <a:gd name="connsiteX4" fmla="*/ 51256 w 918830"/>
                  <a:gd name="connsiteY4" fmla="*/ 541327 h 566552"/>
                  <a:gd name="connsiteX5" fmla="*/ 427678 w 918830"/>
                  <a:gd name="connsiteY5" fmla="*/ 526882 h 566552"/>
                  <a:gd name="connsiteX0" fmla="*/ 449489 w 924525"/>
                  <a:gd name="connsiteY0" fmla="*/ 465301 h 554886"/>
                  <a:gd name="connsiteX1" fmla="*/ 919556 w 924525"/>
                  <a:gd name="connsiteY1" fmla="*/ 442013 h 554886"/>
                  <a:gd name="connsiteX2" fmla="*/ 626189 w 924525"/>
                  <a:gd name="connsiteY2" fmla="*/ 11407 h 554886"/>
                  <a:gd name="connsiteX3" fmla="*/ 142186 w 924525"/>
                  <a:gd name="connsiteY3" fmla="*/ 125807 h 554886"/>
                  <a:gd name="connsiteX4" fmla="*/ 52586 w 924525"/>
                  <a:gd name="connsiteY4" fmla="*/ 541327 h 554886"/>
                  <a:gd name="connsiteX5" fmla="*/ 449489 w 924525"/>
                  <a:gd name="connsiteY5" fmla="*/ 465301 h 554886"/>
                  <a:gd name="connsiteX0" fmla="*/ 449489 w 924525"/>
                  <a:gd name="connsiteY0" fmla="*/ 465301 h 557210"/>
                  <a:gd name="connsiteX1" fmla="*/ 919556 w 924525"/>
                  <a:gd name="connsiteY1" fmla="*/ 442013 h 557210"/>
                  <a:gd name="connsiteX2" fmla="*/ 626189 w 924525"/>
                  <a:gd name="connsiteY2" fmla="*/ 11407 h 557210"/>
                  <a:gd name="connsiteX3" fmla="*/ 142186 w 924525"/>
                  <a:gd name="connsiteY3" fmla="*/ 125807 h 557210"/>
                  <a:gd name="connsiteX4" fmla="*/ 52586 w 924525"/>
                  <a:gd name="connsiteY4" fmla="*/ 541327 h 557210"/>
                  <a:gd name="connsiteX5" fmla="*/ 449489 w 924525"/>
                  <a:gd name="connsiteY5" fmla="*/ 465301 h 557210"/>
                  <a:gd name="connsiteX0" fmla="*/ 449489 w 954230"/>
                  <a:gd name="connsiteY0" fmla="*/ 465301 h 557210"/>
                  <a:gd name="connsiteX1" fmla="*/ 919556 w 954230"/>
                  <a:gd name="connsiteY1" fmla="*/ 442013 h 557210"/>
                  <a:gd name="connsiteX2" fmla="*/ 626189 w 954230"/>
                  <a:gd name="connsiteY2" fmla="*/ 11407 h 557210"/>
                  <a:gd name="connsiteX3" fmla="*/ 142186 w 954230"/>
                  <a:gd name="connsiteY3" fmla="*/ 125807 h 557210"/>
                  <a:gd name="connsiteX4" fmla="*/ 52586 w 954230"/>
                  <a:gd name="connsiteY4" fmla="*/ 541327 h 557210"/>
                  <a:gd name="connsiteX5" fmla="*/ 449489 w 954230"/>
                  <a:gd name="connsiteY5" fmla="*/ 465301 h 557210"/>
                  <a:gd name="connsiteX0" fmla="*/ 449489 w 913722"/>
                  <a:gd name="connsiteY0" fmla="*/ 465301 h 556658"/>
                  <a:gd name="connsiteX1" fmla="*/ 872954 w 913722"/>
                  <a:gd name="connsiteY1" fmla="*/ 448324 h 556658"/>
                  <a:gd name="connsiteX2" fmla="*/ 626189 w 913722"/>
                  <a:gd name="connsiteY2" fmla="*/ 11407 h 556658"/>
                  <a:gd name="connsiteX3" fmla="*/ 142186 w 913722"/>
                  <a:gd name="connsiteY3" fmla="*/ 125807 h 556658"/>
                  <a:gd name="connsiteX4" fmla="*/ 52586 w 913722"/>
                  <a:gd name="connsiteY4" fmla="*/ 541327 h 556658"/>
                  <a:gd name="connsiteX5" fmla="*/ 449489 w 913722"/>
                  <a:gd name="connsiteY5" fmla="*/ 465301 h 556658"/>
                  <a:gd name="connsiteX0" fmla="*/ 449489 w 926147"/>
                  <a:gd name="connsiteY0" fmla="*/ 465301 h 556658"/>
                  <a:gd name="connsiteX1" fmla="*/ 872954 w 926147"/>
                  <a:gd name="connsiteY1" fmla="*/ 448324 h 556658"/>
                  <a:gd name="connsiteX2" fmla="*/ 626189 w 926147"/>
                  <a:gd name="connsiteY2" fmla="*/ 11407 h 556658"/>
                  <a:gd name="connsiteX3" fmla="*/ 142186 w 926147"/>
                  <a:gd name="connsiteY3" fmla="*/ 125807 h 556658"/>
                  <a:gd name="connsiteX4" fmla="*/ 52586 w 926147"/>
                  <a:gd name="connsiteY4" fmla="*/ 541327 h 556658"/>
                  <a:gd name="connsiteX5" fmla="*/ 449489 w 926147"/>
                  <a:gd name="connsiteY5" fmla="*/ 465301 h 556658"/>
                  <a:gd name="connsiteX0" fmla="*/ 452820 w 880276"/>
                  <a:gd name="connsiteY0" fmla="*/ 460677 h 555939"/>
                  <a:gd name="connsiteX1" fmla="*/ 873158 w 880276"/>
                  <a:gd name="connsiteY1" fmla="*/ 448324 h 555939"/>
                  <a:gd name="connsiteX2" fmla="*/ 626393 w 880276"/>
                  <a:gd name="connsiteY2" fmla="*/ 11407 h 555939"/>
                  <a:gd name="connsiteX3" fmla="*/ 142390 w 880276"/>
                  <a:gd name="connsiteY3" fmla="*/ 125807 h 555939"/>
                  <a:gd name="connsiteX4" fmla="*/ 52790 w 880276"/>
                  <a:gd name="connsiteY4" fmla="*/ 541327 h 555939"/>
                  <a:gd name="connsiteX5" fmla="*/ 452820 w 880276"/>
                  <a:gd name="connsiteY5" fmla="*/ 460677 h 555939"/>
                  <a:gd name="connsiteX0" fmla="*/ 452820 w 926826"/>
                  <a:gd name="connsiteY0" fmla="*/ 460677 h 555939"/>
                  <a:gd name="connsiteX1" fmla="*/ 873158 w 926826"/>
                  <a:gd name="connsiteY1" fmla="*/ 448324 h 555939"/>
                  <a:gd name="connsiteX2" fmla="*/ 626393 w 926826"/>
                  <a:gd name="connsiteY2" fmla="*/ 11407 h 555939"/>
                  <a:gd name="connsiteX3" fmla="*/ 142390 w 926826"/>
                  <a:gd name="connsiteY3" fmla="*/ 125807 h 555939"/>
                  <a:gd name="connsiteX4" fmla="*/ 52790 w 926826"/>
                  <a:gd name="connsiteY4" fmla="*/ 541327 h 555939"/>
                  <a:gd name="connsiteX5" fmla="*/ 452820 w 926826"/>
                  <a:gd name="connsiteY5" fmla="*/ 460677 h 555939"/>
                  <a:gd name="connsiteX0" fmla="*/ 452820 w 937975"/>
                  <a:gd name="connsiteY0" fmla="*/ 460677 h 555939"/>
                  <a:gd name="connsiteX1" fmla="*/ 873158 w 937975"/>
                  <a:gd name="connsiteY1" fmla="*/ 448324 h 555939"/>
                  <a:gd name="connsiteX2" fmla="*/ 626393 w 937975"/>
                  <a:gd name="connsiteY2" fmla="*/ 11407 h 555939"/>
                  <a:gd name="connsiteX3" fmla="*/ 142390 w 937975"/>
                  <a:gd name="connsiteY3" fmla="*/ 125807 h 555939"/>
                  <a:gd name="connsiteX4" fmla="*/ 52790 w 937975"/>
                  <a:gd name="connsiteY4" fmla="*/ 541327 h 555939"/>
                  <a:gd name="connsiteX5" fmla="*/ 452820 w 937975"/>
                  <a:gd name="connsiteY5" fmla="*/ 460677 h 555939"/>
                  <a:gd name="connsiteX0" fmla="*/ 482141 w 887038"/>
                  <a:gd name="connsiteY0" fmla="*/ 440848 h 553217"/>
                  <a:gd name="connsiteX1" fmla="*/ 874958 w 887038"/>
                  <a:gd name="connsiteY1" fmla="*/ 448324 h 553217"/>
                  <a:gd name="connsiteX2" fmla="*/ 628193 w 887038"/>
                  <a:gd name="connsiteY2" fmla="*/ 11407 h 553217"/>
                  <a:gd name="connsiteX3" fmla="*/ 144190 w 887038"/>
                  <a:gd name="connsiteY3" fmla="*/ 125807 h 553217"/>
                  <a:gd name="connsiteX4" fmla="*/ 54590 w 887038"/>
                  <a:gd name="connsiteY4" fmla="*/ 541327 h 553217"/>
                  <a:gd name="connsiteX5" fmla="*/ 482141 w 887038"/>
                  <a:gd name="connsiteY5" fmla="*/ 440848 h 553217"/>
                  <a:gd name="connsiteX0" fmla="*/ 482142 w 890971"/>
                  <a:gd name="connsiteY0" fmla="*/ 440848 h 553291"/>
                  <a:gd name="connsiteX1" fmla="*/ 879649 w 890971"/>
                  <a:gd name="connsiteY1" fmla="*/ 441388 h 553291"/>
                  <a:gd name="connsiteX2" fmla="*/ 628194 w 890971"/>
                  <a:gd name="connsiteY2" fmla="*/ 11407 h 553291"/>
                  <a:gd name="connsiteX3" fmla="*/ 144191 w 890971"/>
                  <a:gd name="connsiteY3" fmla="*/ 125807 h 553291"/>
                  <a:gd name="connsiteX4" fmla="*/ 54591 w 890971"/>
                  <a:gd name="connsiteY4" fmla="*/ 541327 h 553291"/>
                  <a:gd name="connsiteX5" fmla="*/ 482142 w 890971"/>
                  <a:gd name="connsiteY5" fmla="*/ 440848 h 553291"/>
                  <a:gd name="connsiteX0" fmla="*/ 482142 w 934274"/>
                  <a:gd name="connsiteY0" fmla="*/ 440848 h 553291"/>
                  <a:gd name="connsiteX1" fmla="*/ 879649 w 934274"/>
                  <a:gd name="connsiteY1" fmla="*/ 441388 h 553291"/>
                  <a:gd name="connsiteX2" fmla="*/ 628194 w 934274"/>
                  <a:gd name="connsiteY2" fmla="*/ 11407 h 553291"/>
                  <a:gd name="connsiteX3" fmla="*/ 144191 w 934274"/>
                  <a:gd name="connsiteY3" fmla="*/ 125807 h 553291"/>
                  <a:gd name="connsiteX4" fmla="*/ 54591 w 934274"/>
                  <a:gd name="connsiteY4" fmla="*/ 541327 h 553291"/>
                  <a:gd name="connsiteX5" fmla="*/ 482142 w 934274"/>
                  <a:gd name="connsiteY5" fmla="*/ 440848 h 553291"/>
                  <a:gd name="connsiteX0" fmla="*/ 512642 w 890853"/>
                  <a:gd name="connsiteY0" fmla="*/ 408969 h 549872"/>
                  <a:gd name="connsiteX1" fmla="*/ 881534 w 890853"/>
                  <a:gd name="connsiteY1" fmla="*/ 441388 h 549872"/>
                  <a:gd name="connsiteX2" fmla="*/ 630079 w 890853"/>
                  <a:gd name="connsiteY2" fmla="*/ 11407 h 549872"/>
                  <a:gd name="connsiteX3" fmla="*/ 146076 w 890853"/>
                  <a:gd name="connsiteY3" fmla="*/ 125807 h 549872"/>
                  <a:gd name="connsiteX4" fmla="*/ 56476 w 890853"/>
                  <a:gd name="connsiteY4" fmla="*/ 541327 h 549872"/>
                  <a:gd name="connsiteX5" fmla="*/ 512642 w 890853"/>
                  <a:gd name="connsiteY5" fmla="*/ 408969 h 549872"/>
                  <a:gd name="connsiteX0" fmla="*/ 512642 w 961907"/>
                  <a:gd name="connsiteY0" fmla="*/ 408969 h 549872"/>
                  <a:gd name="connsiteX1" fmla="*/ 881534 w 961907"/>
                  <a:gd name="connsiteY1" fmla="*/ 441388 h 549872"/>
                  <a:gd name="connsiteX2" fmla="*/ 630079 w 961907"/>
                  <a:gd name="connsiteY2" fmla="*/ 11407 h 549872"/>
                  <a:gd name="connsiteX3" fmla="*/ 146076 w 961907"/>
                  <a:gd name="connsiteY3" fmla="*/ 125807 h 549872"/>
                  <a:gd name="connsiteX4" fmla="*/ 56476 w 961907"/>
                  <a:gd name="connsiteY4" fmla="*/ 541327 h 549872"/>
                  <a:gd name="connsiteX5" fmla="*/ 512642 w 961907"/>
                  <a:gd name="connsiteY5" fmla="*/ 408969 h 549872"/>
                  <a:gd name="connsiteX0" fmla="*/ 483040 w 932305"/>
                  <a:gd name="connsiteY0" fmla="*/ 408969 h 484185"/>
                  <a:gd name="connsiteX1" fmla="*/ 851932 w 932305"/>
                  <a:gd name="connsiteY1" fmla="*/ 441388 h 484185"/>
                  <a:gd name="connsiteX2" fmla="*/ 600477 w 932305"/>
                  <a:gd name="connsiteY2" fmla="*/ 11407 h 484185"/>
                  <a:gd name="connsiteX3" fmla="*/ 116474 w 932305"/>
                  <a:gd name="connsiteY3" fmla="*/ 125807 h 484185"/>
                  <a:gd name="connsiteX4" fmla="*/ 91375 w 932305"/>
                  <a:gd name="connsiteY4" fmla="*/ 472035 h 484185"/>
                  <a:gd name="connsiteX5" fmla="*/ 483040 w 932305"/>
                  <a:gd name="connsiteY5" fmla="*/ 408969 h 484185"/>
                  <a:gd name="connsiteX0" fmla="*/ 483040 w 950086"/>
                  <a:gd name="connsiteY0" fmla="*/ 408969 h 484185"/>
                  <a:gd name="connsiteX1" fmla="*/ 851932 w 950086"/>
                  <a:gd name="connsiteY1" fmla="*/ 441388 h 484185"/>
                  <a:gd name="connsiteX2" fmla="*/ 600477 w 950086"/>
                  <a:gd name="connsiteY2" fmla="*/ 11407 h 484185"/>
                  <a:gd name="connsiteX3" fmla="*/ 116474 w 950086"/>
                  <a:gd name="connsiteY3" fmla="*/ 125807 h 484185"/>
                  <a:gd name="connsiteX4" fmla="*/ 91375 w 950086"/>
                  <a:gd name="connsiteY4" fmla="*/ 472035 h 484185"/>
                  <a:gd name="connsiteX5" fmla="*/ 483040 w 950086"/>
                  <a:gd name="connsiteY5" fmla="*/ 408969 h 484185"/>
                  <a:gd name="connsiteX0" fmla="*/ 483040 w 910364"/>
                  <a:gd name="connsiteY0" fmla="*/ 401381 h 476597"/>
                  <a:gd name="connsiteX1" fmla="*/ 851932 w 910364"/>
                  <a:gd name="connsiteY1" fmla="*/ 433800 h 476597"/>
                  <a:gd name="connsiteX2" fmla="*/ 668737 w 910364"/>
                  <a:gd name="connsiteY2" fmla="*/ 12432 h 476597"/>
                  <a:gd name="connsiteX3" fmla="*/ 116474 w 910364"/>
                  <a:gd name="connsiteY3" fmla="*/ 118219 h 476597"/>
                  <a:gd name="connsiteX4" fmla="*/ 91375 w 910364"/>
                  <a:gd name="connsiteY4" fmla="*/ 464447 h 476597"/>
                  <a:gd name="connsiteX5" fmla="*/ 483040 w 910364"/>
                  <a:gd name="connsiteY5" fmla="*/ 401381 h 476597"/>
                  <a:gd name="connsiteX0" fmla="*/ 483040 w 950584"/>
                  <a:gd name="connsiteY0" fmla="*/ 401381 h 476597"/>
                  <a:gd name="connsiteX1" fmla="*/ 851932 w 950584"/>
                  <a:gd name="connsiteY1" fmla="*/ 433800 h 476597"/>
                  <a:gd name="connsiteX2" fmla="*/ 668737 w 950584"/>
                  <a:gd name="connsiteY2" fmla="*/ 12432 h 476597"/>
                  <a:gd name="connsiteX3" fmla="*/ 116474 w 950584"/>
                  <a:gd name="connsiteY3" fmla="*/ 118219 h 476597"/>
                  <a:gd name="connsiteX4" fmla="*/ 91375 w 950584"/>
                  <a:gd name="connsiteY4" fmla="*/ 464447 h 476597"/>
                  <a:gd name="connsiteX5" fmla="*/ 483040 w 950584"/>
                  <a:gd name="connsiteY5" fmla="*/ 401381 h 476597"/>
                  <a:gd name="connsiteX0" fmla="*/ 483040 w 955301"/>
                  <a:gd name="connsiteY0" fmla="*/ 401381 h 476597"/>
                  <a:gd name="connsiteX1" fmla="*/ 851932 w 955301"/>
                  <a:gd name="connsiteY1" fmla="*/ 433800 h 476597"/>
                  <a:gd name="connsiteX2" fmla="*/ 668737 w 955301"/>
                  <a:gd name="connsiteY2" fmla="*/ 12432 h 476597"/>
                  <a:gd name="connsiteX3" fmla="*/ 116474 w 955301"/>
                  <a:gd name="connsiteY3" fmla="*/ 118219 h 476597"/>
                  <a:gd name="connsiteX4" fmla="*/ 91375 w 955301"/>
                  <a:gd name="connsiteY4" fmla="*/ 464447 h 476597"/>
                  <a:gd name="connsiteX5" fmla="*/ 483040 w 955301"/>
                  <a:gd name="connsiteY5" fmla="*/ 401381 h 476597"/>
                  <a:gd name="connsiteX0" fmla="*/ 483040 w 952832"/>
                  <a:gd name="connsiteY0" fmla="*/ 401381 h 476597"/>
                  <a:gd name="connsiteX1" fmla="*/ 851932 w 952832"/>
                  <a:gd name="connsiteY1" fmla="*/ 433800 h 476597"/>
                  <a:gd name="connsiteX2" fmla="*/ 668737 w 952832"/>
                  <a:gd name="connsiteY2" fmla="*/ 12432 h 476597"/>
                  <a:gd name="connsiteX3" fmla="*/ 116474 w 952832"/>
                  <a:gd name="connsiteY3" fmla="*/ 118219 h 476597"/>
                  <a:gd name="connsiteX4" fmla="*/ 91375 w 952832"/>
                  <a:gd name="connsiteY4" fmla="*/ 464447 h 476597"/>
                  <a:gd name="connsiteX5" fmla="*/ 483040 w 952832"/>
                  <a:gd name="connsiteY5" fmla="*/ 401381 h 476597"/>
                  <a:gd name="connsiteX0" fmla="*/ 520118 w 907048"/>
                  <a:gd name="connsiteY0" fmla="*/ 385756 h 474480"/>
                  <a:gd name="connsiteX1" fmla="*/ 853748 w 907048"/>
                  <a:gd name="connsiteY1" fmla="*/ 433800 h 474480"/>
                  <a:gd name="connsiteX2" fmla="*/ 670553 w 907048"/>
                  <a:gd name="connsiteY2" fmla="*/ 12432 h 474480"/>
                  <a:gd name="connsiteX3" fmla="*/ 118290 w 907048"/>
                  <a:gd name="connsiteY3" fmla="*/ 118219 h 474480"/>
                  <a:gd name="connsiteX4" fmla="*/ 93191 w 907048"/>
                  <a:gd name="connsiteY4" fmla="*/ 464447 h 474480"/>
                  <a:gd name="connsiteX5" fmla="*/ 520118 w 907048"/>
                  <a:gd name="connsiteY5" fmla="*/ 385756 h 474480"/>
                  <a:gd name="connsiteX0" fmla="*/ 520118 w 947599"/>
                  <a:gd name="connsiteY0" fmla="*/ 385756 h 474480"/>
                  <a:gd name="connsiteX1" fmla="*/ 853748 w 947599"/>
                  <a:gd name="connsiteY1" fmla="*/ 433800 h 474480"/>
                  <a:gd name="connsiteX2" fmla="*/ 670553 w 947599"/>
                  <a:gd name="connsiteY2" fmla="*/ 12432 h 474480"/>
                  <a:gd name="connsiteX3" fmla="*/ 118290 w 947599"/>
                  <a:gd name="connsiteY3" fmla="*/ 118219 h 474480"/>
                  <a:gd name="connsiteX4" fmla="*/ 93191 w 947599"/>
                  <a:gd name="connsiteY4" fmla="*/ 464447 h 474480"/>
                  <a:gd name="connsiteX5" fmla="*/ 520118 w 947599"/>
                  <a:gd name="connsiteY5" fmla="*/ 385756 h 474480"/>
                  <a:gd name="connsiteX0" fmla="*/ 520118 w 950383"/>
                  <a:gd name="connsiteY0" fmla="*/ 385756 h 474480"/>
                  <a:gd name="connsiteX1" fmla="*/ 853748 w 950383"/>
                  <a:gd name="connsiteY1" fmla="*/ 433800 h 474480"/>
                  <a:gd name="connsiteX2" fmla="*/ 940972 w 950383"/>
                  <a:gd name="connsiteY2" fmla="*/ 224432 h 474480"/>
                  <a:gd name="connsiteX3" fmla="*/ 670553 w 950383"/>
                  <a:gd name="connsiteY3" fmla="*/ 12432 h 474480"/>
                  <a:gd name="connsiteX4" fmla="*/ 118290 w 950383"/>
                  <a:gd name="connsiteY4" fmla="*/ 118219 h 474480"/>
                  <a:gd name="connsiteX5" fmla="*/ 93191 w 950383"/>
                  <a:gd name="connsiteY5" fmla="*/ 464447 h 474480"/>
                  <a:gd name="connsiteX6" fmla="*/ 520118 w 950383"/>
                  <a:gd name="connsiteY6" fmla="*/ 385756 h 474480"/>
                  <a:gd name="connsiteX0" fmla="*/ 520118 w 950383"/>
                  <a:gd name="connsiteY0" fmla="*/ 385756 h 474480"/>
                  <a:gd name="connsiteX1" fmla="*/ 853748 w 950383"/>
                  <a:gd name="connsiteY1" fmla="*/ 433800 h 474480"/>
                  <a:gd name="connsiteX2" fmla="*/ 940972 w 950383"/>
                  <a:gd name="connsiteY2" fmla="*/ 224432 h 474480"/>
                  <a:gd name="connsiteX3" fmla="*/ 670553 w 950383"/>
                  <a:gd name="connsiteY3" fmla="*/ 12432 h 474480"/>
                  <a:gd name="connsiteX4" fmla="*/ 118290 w 950383"/>
                  <a:gd name="connsiteY4" fmla="*/ 118219 h 474480"/>
                  <a:gd name="connsiteX5" fmla="*/ 93191 w 950383"/>
                  <a:gd name="connsiteY5" fmla="*/ 464447 h 474480"/>
                  <a:gd name="connsiteX6" fmla="*/ 520118 w 950383"/>
                  <a:gd name="connsiteY6" fmla="*/ 385756 h 474480"/>
                  <a:gd name="connsiteX0" fmla="*/ 520118 w 941444"/>
                  <a:gd name="connsiteY0" fmla="*/ 385756 h 474480"/>
                  <a:gd name="connsiteX1" fmla="*/ 853748 w 941444"/>
                  <a:gd name="connsiteY1" fmla="*/ 433800 h 474480"/>
                  <a:gd name="connsiteX2" fmla="*/ 940972 w 941444"/>
                  <a:gd name="connsiteY2" fmla="*/ 224432 h 474480"/>
                  <a:gd name="connsiteX3" fmla="*/ 670553 w 941444"/>
                  <a:gd name="connsiteY3" fmla="*/ 12432 h 474480"/>
                  <a:gd name="connsiteX4" fmla="*/ 118290 w 941444"/>
                  <a:gd name="connsiteY4" fmla="*/ 118219 h 474480"/>
                  <a:gd name="connsiteX5" fmla="*/ 93191 w 941444"/>
                  <a:gd name="connsiteY5" fmla="*/ 464447 h 474480"/>
                  <a:gd name="connsiteX6" fmla="*/ 520118 w 941444"/>
                  <a:gd name="connsiteY6" fmla="*/ 385756 h 474480"/>
                  <a:gd name="connsiteX0" fmla="*/ 520118 w 963536"/>
                  <a:gd name="connsiteY0" fmla="*/ 385756 h 474480"/>
                  <a:gd name="connsiteX1" fmla="*/ 853748 w 963536"/>
                  <a:gd name="connsiteY1" fmla="*/ 433800 h 474480"/>
                  <a:gd name="connsiteX2" fmla="*/ 963257 w 963536"/>
                  <a:gd name="connsiteY2" fmla="*/ 217565 h 474480"/>
                  <a:gd name="connsiteX3" fmla="*/ 670553 w 963536"/>
                  <a:gd name="connsiteY3" fmla="*/ 12432 h 474480"/>
                  <a:gd name="connsiteX4" fmla="*/ 118290 w 963536"/>
                  <a:gd name="connsiteY4" fmla="*/ 118219 h 474480"/>
                  <a:gd name="connsiteX5" fmla="*/ 93191 w 963536"/>
                  <a:gd name="connsiteY5" fmla="*/ 464447 h 474480"/>
                  <a:gd name="connsiteX6" fmla="*/ 520118 w 963536"/>
                  <a:gd name="connsiteY6" fmla="*/ 385756 h 474480"/>
                  <a:gd name="connsiteX0" fmla="*/ 520118 w 963433"/>
                  <a:gd name="connsiteY0" fmla="*/ 385756 h 474299"/>
                  <a:gd name="connsiteX1" fmla="*/ 827789 w 963433"/>
                  <a:gd name="connsiteY1" fmla="*/ 451317 h 474299"/>
                  <a:gd name="connsiteX2" fmla="*/ 963257 w 963433"/>
                  <a:gd name="connsiteY2" fmla="*/ 217565 h 474299"/>
                  <a:gd name="connsiteX3" fmla="*/ 670553 w 963433"/>
                  <a:gd name="connsiteY3" fmla="*/ 12432 h 474299"/>
                  <a:gd name="connsiteX4" fmla="*/ 118290 w 963433"/>
                  <a:gd name="connsiteY4" fmla="*/ 118219 h 474299"/>
                  <a:gd name="connsiteX5" fmla="*/ 93191 w 963433"/>
                  <a:gd name="connsiteY5" fmla="*/ 464447 h 474299"/>
                  <a:gd name="connsiteX6" fmla="*/ 520118 w 963433"/>
                  <a:gd name="connsiteY6" fmla="*/ 385756 h 474299"/>
                  <a:gd name="connsiteX0" fmla="*/ 520118 w 963501"/>
                  <a:gd name="connsiteY0" fmla="*/ 385756 h 474299"/>
                  <a:gd name="connsiteX1" fmla="*/ 827789 w 963501"/>
                  <a:gd name="connsiteY1" fmla="*/ 451317 h 474299"/>
                  <a:gd name="connsiteX2" fmla="*/ 963257 w 963501"/>
                  <a:gd name="connsiteY2" fmla="*/ 217565 h 474299"/>
                  <a:gd name="connsiteX3" fmla="*/ 670553 w 963501"/>
                  <a:gd name="connsiteY3" fmla="*/ 12432 h 474299"/>
                  <a:gd name="connsiteX4" fmla="*/ 118290 w 963501"/>
                  <a:gd name="connsiteY4" fmla="*/ 118219 h 474299"/>
                  <a:gd name="connsiteX5" fmla="*/ 93191 w 963501"/>
                  <a:gd name="connsiteY5" fmla="*/ 464447 h 474299"/>
                  <a:gd name="connsiteX6" fmla="*/ 520118 w 963501"/>
                  <a:gd name="connsiteY6" fmla="*/ 385756 h 474299"/>
                  <a:gd name="connsiteX0" fmla="*/ 504629 w 948014"/>
                  <a:gd name="connsiteY0" fmla="*/ 385756 h 470524"/>
                  <a:gd name="connsiteX1" fmla="*/ 812300 w 948014"/>
                  <a:gd name="connsiteY1" fmla="*/ 451317 h 470524"/>
                  <a:gd name="connsiteX2" fmla="*/ 947768 w 948014"/>
                  <a:gd name="connsiteY2" fmla="*/ 217565 h 470524"/>
                  <a:gd name="connsiteX3" fmla="*/ 655064 w 948014"/>
                  <a:gd name="connsiteY3" fmla="*/ 12432 h 470524"/>
                  <a:gd name="connsiteX4" fmla="*/ 102801 w 948014"/>
                  <a:gd name="connsiteY4" fmla="*/ 118219 h 470524"/>
                  <a:gd name="connsiteX5" fmla="*/ 122740 w 948014"/>
                  <a:gd name="connsiteY5" fmla="*/ 460449 h 470524"/>
                  <a:gd name="connsiteX6" fmla="*/ 504629 w 948014"/>
                  <a:gd name="connsiteY6" fmla="*/ 385756 h 470524"/>
                  <a:gd name="connsiteX0" fmla="*/ 510933 w 954316"/>
                  <a:gd name="connsiteY0" fmla="*/ 385756 h 467543"/>
                  <a:gd name="connsiteX1" fmla="*/ 818604 w 954316"/>
                  <a:gd name="connsiteY1" fmla="*/ 451317 h 467543"/>
                  <a:gd name="connsiteX2" fmla="*/ 954072 w 954316"/>
                  <a:gd name="connsiteY2" fmla="*/ 217565 h 467543"/>
                  <a:gd name="connsiteX3" fmla="*/ 661368 w 954316"/>
                  <a:gd name="connsiteY3" fmla="*/ 12432 h 467543"/>
                  <a:gd name="connsiteX4" fmla="*/ 109105 w 954316"/>
                  <a:gd name="connsiteY4" fmla="*/ 118219 h 467543"/>
                  <a:gd name="connsiteX5" fmla="*/ 129044 w 954316"/>
                  <a:gd name="connsiteY5" fmla="*/ 460449 h 467543"/>
                  <a:gd name="connsiteX6" fmla="*/ 510933 w 954316"/>
                  <a:gd name="connsiteY6" fmla="*/ 385756 h 4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316" h="467543">
                    <a:moveTo>
                      <a:pt x="510933" y="385756"/>
                    </a:moveTo>
                    <a:cubicBezTo>
                      <a:pt x="625860" y="384234"/>
                      <a:pt x="724653" y="462115"/>
                      <a:pt x="818604" y="451317"/>
                    </a:cubicBezTo>
                    <a:cubicBezTo>
                      <a:pt x="912555" y="440519"/>
                      <a:pt x="958099" y="311333"/>
                      <a:pt x="954072" y="217565"/>
                    </a:cubicBezTo>
                    <a:cubicBezTo>
                      <a:pt x="956846" y="108523"/>
                      <a:pt x="798482" y="30134"/>
                      <a:pt x="661368" y="12432"/>
                    </a:cubicBezTo>
                    <a:cubicBezTo>
                      <a:pt x="533981" y="-25392"/>
                      <a:pt x="238640" y="26864"/>
                      <a:pt x="109105" y="118219"/>
                    </a:cubicBezTo>
                    <a:cubicBezTo>
                      <a:pt x="-98882" y="318059"/>
                      <a:pt x="38225" y="425039"/>
                      <a:pt x="129044" y="460449"/>
                    </a:cubicBezTo>
                    <a:cubicBezTo>
                      <a:pt x="219863" y="495859"/>
                      <a:pt x="396006" y="387278"/>
                      <a:pt x="510933" y="385756"/>
                    </a:cubicBezTo>
                    <a:close/>
                  </a:path>
                </a:pathLst>
              </a:custGeom>
              <a:solidFill>
                <a:schemeClr val="accent2">
                  <a:lumMod val="40000"/>
                  <a:lumOff val="60000"/>
                </a:schemeClr>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309" name="Oval 12">
                <a:extLst>
                  <a:ext uri="{FF2B5EF4-FFF2-40B4-BE49-F238E27FC236}">
                    <a16:creationId xmlns:a16="http://schemas.microsoft.com/office/drawing/2014/main" id="{F4CE9738-2295-46A4-A07F-59F54EACAE2B}"/>
                  </a:ext>
                </a:extLst>
              </p:cNvPr>
              <p:cNvSpPr/>
              <p:nvPr/>
            </p:nvSpPr>
            <p:spPr bwMode="auto">
              <a:xfrm rot="2343184">
                <a:off x="2148114" y="3539367"/>
                <a:ext cx="170627" cy="220368"/>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9" h="161032">
                    <a:moveTo>
                      <a:pt x="79" y="79864"/>
                    </a:moveTo>
                    <a:cubicBezTo>
                      <a:pt x="1990" y="53102"/>
                      <a:pt x="28971" y="-2367"/>
                      <a:pt x="83020" y="78"/>
                    </a:cubicBezTo>
                    <a:cubicBezTo>
                      <a:pt x="137069" y="2523"/>
                      <a:pt x="161959" y="45492"/>
                      <a:pt x="161959" y="81866"/>
                    </a:cubicBezTo>
                    <a:cubicBezTo>
                      <a:pt x="161959" y="118240"/>
                      <a:pt x="111566" y="165773"/>
                      <a:pt x="71553" y="160651"/>
                    </a:cubicBezTo>
                    <a:cubicBezTo>
                      <a:pt x="31540" y="155529"/>
                      <a:pt x="-1832" y="106626"/>
                      <a:pt x="79" y="79864"/>
                    </a:cubicBezTo>
                    <a:close/>
                  </a:path>
                </a:pathLst>
              </a:cu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grpSp>
          <p:nvGrpSpPr>
            <p:cNvPr id="13" name="Group 309">
              <a:extLst>
                <a:ext uri="{FF2B5EF4-FFF2-40B4-BE49-F238E27FC236}">
                  <a16:creationId xmlns:a16="http://schemas.microsoft.com/office/drawing/2014/main" id="{803E8201-2C3F-49F6-832A-B31A8A7576CD}"/>
                </a:ext>
              </a:extLst>
            </p:cNvPr>
            <p:cNvGrpSpPr/>
            <p:nvPr/>
          </p:nvGrpSpPr>
          <p:grpSpPr>
            <a:xfrm>
              <a:off x="6764701" y="3486753"/>
              <a:ext cx="147512" cy="157114"/>
              <a:chOff x="3848261" y="2996998"/>
              <a:chExt cx="482892" cy="514320"/>
            </a:xfrm>
          </p:grpSpPr>
          <p:sp>
            <p:nvSpPr>
              <p:cNvPr id="311" name="Freeform: Shape 310">
                <a:extLst>
                  <a:ext uri="{FF2B5EF4-FFF2-40B4-BE49-F238E27FC236}">
                    <a16:creationId xmlns:a16="http://schemas.microsoft.com/office/drawing/2014/main" id="{454C59CD-02D4-4544-A773-B22F56B1484C}"/>
                  </a:ext>
                </a:extLst>
              </p:cNvPr>
              <p:cNvSpPr/>
              <p:nvPr/>
            </p:nvSpPr>
            <p:spPr bwMode="auto">
              <a:xfrm rot="11908728">
                <a:off x="3848261" y="2996998"/>
                <a:ext cx="482892" cy="514320"/>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321711 w 911983"/>
                  <a:gd name="connsiteY0" fmla="*/ 621096 h 633474"/>
                  <a:gd name="connsiteX1" fmla="*/ 679857 w 911983"/>
                  <a:gd name="connsiteY1" fmla="*/ 621839 h 633474"/>
                  <a:gd name="connsiteX2" fmla="*/ 911869 w 911983"/>
                  <a:gd name="connsiteY2" fmla="*/ 482835 h 633474"/>
                  <a:gd name="connsiteX3" fmla="*/ 651969 w 911983"/>
                  <a:gd name="connsiteY3" fmla="*/ 7912 h 633474"/>
                  <a:gd name="connsiteX4" fmla="*/ 134499 w 911983"/>
                  <a:gd name="connsiteY4" fmla="*/ 166629 h 633474"/>
                  <a:gd name="connsiteX5" fmla="*/ 44899 w 911983"/>
                  <a:gd name="connsiteY5" fmla="*/ 582149 h 633474"/>
                  <a:gd name="connsiteX6" fmla="*/ 321711 w 911983"/>
                  <a:gd name="connsiteY6" fmla="*/ 621096 h 633474"/>
                  <a:gd name="connsiteX0" fmla="*/ 356216 w 946488"/>
                  <a:gd name="connsiteY0" fmla="*/ 621341 h 633719"/>
                  <a:gd name="connsiteX1" fmla="*/ 714362 w 946488"/>
                  <a:gd name="connsiteY1" fmla="*/ 622084 h 633719"/>
                  <a:gd name="connsiteX2" fmla="*/ 946374 w 946488"/>
                  <a:gd name="connsiteY2" fmla="*/ 483080 h 633719"/>
                  <a:gd name="connsiteX3" fmla="*/ 686474 w 946488"/>
                  <a:gd name="connsiteY3" fmla="*/ 8157 h 633719"/>
                  <a:gd name="connsiteX4" fmla="*/ 113631 w 946488"/>
                  <a:gd name="connsiteY4" fmla="*/ 162584 h 633719"/>
                  <a:gd name="connsiteX5" fmla="*/ 79404 w 946488"/>
                  <a:gd name="connsiteY5" fmla="*/ 582394 h 633719"/>
                  <a:gd name="connsiteX6" fmla="*/ 356216 w 946488"/>
                  <a:gd name="connsiteY6" fmla="*/ 621341 h 633719"/>
                  <a:gd name="connsiteX0" fmla="*/ 512034 w 1102306"/>
                  <a:gd name="connsiteY0" fmla="*/ 621342 h 638582"/>
                  <a:gd name="connsiteX1" fmla="*/ 870180 w 1102306"/>
                  <a:gd name="connsiteY1" fmla="*/ 622085 h 638582"/>
                  <a:gd name="connsiteX2" fmla="*/ 1102192 w 1102306"/>
                  <a:gd name="connsiteY2" fmla="*/ 483081 h 638582"/>
                  <a:gd name="connsiteX3" fmla="*/ 842292 w 1102306"/>
                  <a:gd name="connsiteY3" fmla="*/ 8158 h 638582"/>
                  <a:gd name="connsiteX4" fmla="*/ 269449 w 1102306"/>
                  <a:gd name="connsiteY4" fmla="*/ 162585 h 638582"/>
                  <a:gd name="connsiteX5" fmla="*/ 9278 w 1102306"/>
                  <a:gd name="connsiteY5" fmla="*/ 490688 h 638582"/>
                  <a:gd name="connsiteX6" fmla="*/ 512034 w 1102306"/>
                  <a:gd name="connsiteY6" fmla="*/ 621342 h 638582"/>
                  <a:gd name="connsiteX0" fmla="*/ 515176 w 1105448"/>
                  <a:gd name="connsiteY0" fmla="*/ 621217 h 638456"/>
                  <a:gd name="connsiteX1" fmla="*/ 873322 w 1105448"/>
                  <a:gd name="connsiteY1" fmla="*/ 621960 h 638456"/>
                  <a:gd name="connsiteX2" fmla="*/ 1105334 w 1105448"/>
                  <a:gd name="connsiteY2" fmla="*/ 482956 h 638456"/>
                  <a:gd name="connsiteX3" fmla="*/ 845434 w 1105448"/>
                  <a:gd name="connsiteY3" fmla="*/ 8033 h 638456"/>
                  <a:gd name="connsiteX4" fmla="*/ 249280 w 1105448"/>
                  <a:gd name="connsiteY4" fmla="*/ 164633 h 638456"/>
                  <a:gd name="connsiteX5" fmla="*/ 12420 w 1105448"/>
                  <a:gd name="connsiteY5" fmla="*/ 490563 h 638456"/>
                  <a:gd name="connsiteX6" fmla="*/ 515176 w 1105448"/>
                  <a:gd name="connsiteY6" fmla="*/ 621217 h 638456"/>
                  <a:gd name="connsiteX0" fmla="*/ 516231 w 1106503"/>
                  <a:gd name="connsiteY0" fmla="*/ 621217 h 638456"/>
                  <a:gd name="connsiteX1" fmla="*/ 874377 w 1106503"/>
                  <a:gd name="connsiteY1" fmla="*/ 621960 h 638456"/>
                  <a:gd name="connsiteX2" fmla="*/ 1106389 w 1106503"/>
                  <a:gd name="connsiteY2" fmla="*/ 482956 h 638456"/>
                  <a:gd name="connsiteX3" fmla="*/ 846489 w 1106503"/>
                  <a:gd name="connsiteY3" fmla="*/ 8033 h 638456"/>
                  <a:gd name="connsiteX4" fmla="*/ 250335 w 1106503"/>
                  <a:gd name="connsiteY4" fmla="*/ 164633 h 638456"/>
                  <a:gd name="connsiteX5" fmla="*/ 13475 w 1106503"/>
                  <a:gd name="connsiteY5" fmla="*/ 490563 h 638456"/>
                  <a:gd name="connsiteX6" fmla="*/ 516231 w 1106503"/>
                  <a:gd name="connsiteY6" fmla="*/ 621217 h 638456"/>
                  <a:gd name="connsiteX0" fmla="*/ 299045 w 1094825"/>
                  <a:gd name="connsiteY0" fmla="*/ 596483 h 629058"/>
                  <a:gd name="connsiteX1" fmla="*/ 862664 w 1094825"/>
                  <a:gd name="connsiteY1" fmla="*/ 621960 h 629058"/>
                  <a:gd name="connsiteX2" fmla="*/ 1094676 w 1094825"/>
                  <a:gd name="connsiteY2" fmla="*/ 482956 h 629058"/>
                  <a:gd name="connsiteX3" fmla="*/ 834776 w 1094825"/>
                  <a:gd name="connsiteY3" fmla="*/ 8033 h 629058"/>
                  <a:gd name="connsiteX4" fmla="*/ 238622 w 1094825"/>
                  <a:gd name="connsiteY4" fmla="*/ 164633 h 629058"/>
                  <a:gd name="connsiteX5" fmla="*/ 1762 w 1094825"/>
                  <a:gd name="connsiteY5" fmla="*/ 490563 h 629058"/>
                  <a:gd name="connsiteX6" fmla="*/ 299045 w 1094825"/>
                  <a:gd name="connsiteY6" fmla="*/ 596483 h 629058"/>
                  <a:gd name="connsiteX0" fmla="*/ 299045 w 1094825"/>
                  <a:gd name="connsiteY0" fmla="*/ 596483 h 637018"/>
                  <a:gd name="connsiteX1" fmla="*/ 862664 w 1094825"/>
                  <a:gd name="connsiteY1" fmla="*/ 621960 h 637018"/>
                  <a:gd name="connsiteX2" fmla="*/ 1094676 w 1094825"/>
                  <a:gd name="connsiteY2" fmla="*/ 482956 h 637018"/>
                  <a:gd name="connsiteX3" fmla="*/ 834776 w 1094825"/>
                  <a:gd name="connsiteY3" fmla="*/ 8033 h 637018"/>
                  <a:gd name="connsiteX4" fmla="*/ 238622 w 1094825"/>
                  <a:gd name="connsiteY4" fmla="*/ 164633 h 637018"/>
                  <a:gd name="connsiteX5" fmla="*/ 1762 w 1094825"/>
                  <a:gd name="connsiteY5" fmla="*/ 490563 h 637018"/>
                  <a:gd name="connsiteX6" fmla="*/ 299045 w 1094825"/>
                  <a:gd name="connsiteY6" fmla="*/ 596483 h 637018"/>
                  <a:gd name="connsiteX0" fmla="*/ 299045 w 1094800"/>
                  <a:gd name="connsiteY0" fmla="*/ 596483 h 768265"/>
                  <a:gd name="connsiteX1" fmla="*/ 431798 w 1094800"/>
                  <a:gd name="connsiteY1" fmla="*/ 768139 h 768265"/>
                  <a:gd name="connsiteX2" fmla="*/ 862664 w 1094800"/>
                  <a:gd name="connsiteY2" fmla="*/ 621960 h 768265"/>
                  <a:gd name="connsiteX3" fmla="*/ 1094676 w 1094800"/>
                  <a:gd name="connsiteY3" fmla="*/ 482956 h 768265"/>
                  <a:gd name="connsiteX4" fmla="*/ 834776 w 1094800"/>
                  <a:gd name="connsiteY4" fmla="*/ 8033 h 768265"/>
                  <a:gd name="connsiteX5" fmla="*/ 238622 w 1094800"/>
                  <a:gd name="connsiteY5" fmla="*/ 164633 h 768265"/>
                  <a:gd name="connsiteX6" fmla="*/ 1762 w 1094800"/>
                  <a:gd name="connsiteY6" fmla="*/ 490563 h 768265"/>
                  <a:gd name="connsiteX7" fmla="*/ 299045 w 1094800"/>
                  <a:gd name="connsiteY7" fmla="*/ 596483 h 768265"/>
                  <a:gd name="connsiteX0" fmla="*/ 299045 w 1094854"/>
                  <a:gd name="connsiteY0" fmla="*/ 596483 h 768325"/>
                  <a:gd name="connsiteX1" fmla="*/ 431798 w 1094854"/>
                  <a:gd name="connsiteY1" fmla="*/ 768139 h 768325"/>
                  <a:gd name="connsiteX2" fmla="*/ 814615 w 1094854"/>
                  <a:gd name="connsiteY2" fmla="*/ 655480 h 768325"/>
                  <a:gd name="connsiteX3" fmla="*/ 1094676 w 1094854"/>
                  <a:gd name="connsiteY3" fmla="*/ 482956 h 768325"/>
                  <a:gd name="connsiteX4" fmla="*/ 834776 w 1094854"/>
                  <a:gd name="connsiteY4" fmla="*/ 8033 h 768325"/>
                  <a:gd name="connsiteX5" fmla="*/ 238622 w 1094854"/>
                  <a:gd name="connsiteY5" fmla="*/ 164633 h 768325"/>
                  <a:gd name="connsiteX6" fmla="*/ 1762 w 1094854"/>
                  <a:gd name="connsiteY6" fmla="*/ 490563 h 768325"/>
                  <a:gd name="connsiteX7" fmla="*/ 299045 w 1094854"/>
                  <a:gd name="connsiteY7" fmla="*/ 596483 h 768325"/>
                  <a:gd name="connsiteX0" fmla="*/ 299045 w 1166188"/>
                  <a:gd name="connsiteY0" fmla="*/ 596483 h 768309"/>
                  <a:gd name="connsiteX1" fmla="*/ 431798 w 1166188"/>
                  <a:gd name="connsiteY1" fmla="*/ 768139 h 768309"/>
                  <a:gd name="connsiteX2" fmla="*/ 814615 w 1166188"/>
                  <a:gd name="connsiteY2" fmla="*/ 655480 h 768309"/>
                  <a:gd name="connsiteX3" fmla="*/ 1166115 w 1166188"/>
                  <a:gd name="connsiteY3" fmla="*/ 522893 h 768309"/>
                  <a:gd name="connsiteX4" fmla="*/ 834776 w 1166188"/>
                  <a:gd name="connsiteY4" fmla="*/ 8033 h 768309"/>
                  <a:gd name="connsiteX5" fmla="*/ 238622 w 1166188"/>
                  <a:gd name="connsiteY5" fmla="*/ 164633 h 768309"/>
                  <a:gd name="connsiteX6" fmla="*/ 1762 w 1166188"/>
                  <a:gd name="connsiteY6" fmla="*/ 490563 h 768309"/>
                  <a:gd name="connsiteX7" fmla="*/ 299045 w 1166188"/>
                  <a:gd name="connsiteY7" fmla="*/ 596483 h 768309"/>
                  <a:gd name="connsiteX0" fmla="*/ 299045 w 1183444"/>
                  <a:gd name="connsiteY0" fmla="*/ 596483 h 768309"/>
                  <a:gd name="connsiteX1" fmla="*/ 431798 w 1183444"/>
                  <a:gd name="connsiteY1" fmla="*/ 768139 h 768309"/>
                  <a:gd name="connsiteX2" fmla="*/ 814615 w 1183444"/>
                  <a:gd name="connsiteY2" fmla="*/ 655480 h 768309"/>
                  <a:gd name="connsiteX3" fmla="*/ 1166115 w 1183444"/>
                  <a:gd name="connsiteY3" fmla="*/ 522893 h 768309"/>
                  <a:gd name="connsiteX4" fmla="*/ 834776 w 1183444"/>
                  <a:gd name="connsiteY4" fmla="*/ 8033 h 768309"/>
                  <a:gd name="connsiteX5" fmla="*/ 238622 w 1183444"/>
                  <a:gd name="connsiteY5" fmla="*/ 164633 h 768309"/>
                  <a:gd name="connsiteX6" fmla="*/ 1762 w 1183444"/>
                  <a:gd name="connsiteY6" fmla="*/ 490563 h 768309"/>
                  <a:gd name="connsiteX7" fmla="*/ 299045 w 1183444"/>
                  <a:gd name="connsiteY7" fmla="*/ 596483 h 768309"/>
                  <a:gd name="connsiteX0" fmla="*/ 299045 w 1183444"/>
                  <a:gd name="connsiteY0" fmla="*/ 597522 h 769348"/>
                  <a:gd name="connsiteX1" fmla="*/ 431798 w 1183444"/>
                  <a:gd name="connsiteY1" fmla="*/ 769178 h 769348"/>
                  <a:gd name="connsiteX2" fmla="*/ 814615 w 1183444"/>
                  <a:gd name="connsiteY2" fmla="*/ 656519 h 769348"/>
                  <a:gd name="connsiteX3" fmla="*/ 1166115 w 1183444"/>
                  <a:gd name="connsiteY3" fmla="*/ 523932 h 769348"/>
                  <a:gd name="connsiteX4" fmla="*/ 834776 w 1183444"/>
                  <a:gd name="connsiteY4" fmla="*/ 9072 h 769348"/>
                  <a:gd name="connsiteX5" fmla="*/ 238622 w 1183444"/>
                  <a:gd name="connsiteY5" fmla="*/ 165672 h 769348"/>
                  <a:gd name="connsiteX6" fmla="*/ 1762 w 1183444"/>
                  <a:gd name="connsiteY6" fmla="*/ 491602 h 769348"/>
                  <a:gd name="connsiteX7" fmla="*/ 299045 w 1183444"/>
                  <a:gd name="connsiteY7" fmla="*/ 597522 h 769348"/>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73476"/>
                  <a:gd name="connsiteY0" fmla="*/ 597522 h 947032"/>
                  <a:gd name="connsiteX1" fmla="*/ 431798 w 1173476"/>
                  <a:gd name="connsiteY1" fmla="*/ 769178 h 947032"/>
                  <a:gd name="connsiteX2" fmla="*/ 1012171 w 1173476"/>
                  <a:gd name="connsiteY2" fmla="*/ 941245 h 947032"/>
                  <a:gd name="connsiteX3" fmla="*/ 1166115 w 1173476"/>
                  <a:gd name="connsiteY3" fmla="*/ 523932 h 947032"/>
                  <a:gd name="connsiteX4" fmla="*/ 834776 w 1173476"/>
                  <a:gd name="connsiteY4" fmla="*/ 9072 h 947032"/>
                  <a:gd name="connsiteX5" fmla="*/ 238622 w 1173476"/>
                  <a:gd name="connsiteY5" fmla="*/ 165672 h 947032"/>
                  <a:gd name="connsiteX6" fmla="*/ 1762 w 1173476"/>
                  <a:gd name="connsiteY6" fmla="*/ 491602 h 947032"/>
                  <a:gd name="connsiteX7" fmla="*/ 299045 w 1173476"/>
                  <a:gd name="connsiteY7" fmla="*/ 597522 h 947032"/>
                  <a:gd name="connsiteX0" fmla="*/ 8942 w 1180656"/>
                  <a:gd name="connsiteY0" fmla="*/ 491602 h 948660"/>
                  <a:gd name="connsiteX1" fmla="*/ 438978 w 1180656"/>
                  <a:gd name="connsiteY1" fmla="*/ 769178 h 948660"/>
                  <a:gd name="connsiteX2" fmla="*/ 1019351 w 1180656"/>
                  <a:gd name="connsiteY2" fmla="*/ 941245 h 948660"/>
                  <a:gd name="connsiteX3" fmla="*/ 1173295 w 1180656"/>
                  <a:gd name="connsiteY3" fmla="*/ 523932 h 948660"/>
                  <a:gd name="connsiteX4" fmla="*/ 841956 w 1180656"/>
                  <a:gd name="connsiteY4" fmla="*/ 9072 h 948660"/>
                  <a:gd name="connsiteX5" fmla="*/ 245802 w 1180656"/>
                  <a:gd name="connsiteY5" fmla="*/ 165672 h 948660"/>
                  <a:gd name="connsiteX6" fmla="*/ 8942 w 1180656"/>
                  <a:gd name="connsiteY6" fmla="*/ 491602 h 948660"/>
                  <a:gd name="connsiteX0" fmla="*/ 8942 w 1192834"/>
                  <a:gd name="connsiteY0" fmla="*/ 835299 h 1292357"/>
                  <a:gd name="connsiteX1" fmla="*/ 438978 w 1192834"/>
                  <a:gd name="connsiteY1" fmla="*/ 1112875 h 1292357"/>
                  <a:gd name="connsiteX2" fmla="*/ 1019351 w 1192834"/>
                  <a:gd name="connsiteY2" fmla="*/ 1284942 h 1292357"/>
                  <a:gd name="connsiteX3" fmla="*/ 1173295 w 1192834"/>
                  <a:gd name="connsiteY3" fmla="*/ 867629 h 1292357"/>
                  <a:gd name="connsiteX4" fmla="*/ 649522 w 1192834"/>
                  <a:gd name="connsiteY4" fmla="*/ 2602 h 1292357"/>
                  <a:gd name="connsiteX5" fmla="*/ 245802 w 1192834"/>
                  <a:gd name="connsiteY5" fmla="*/ 509369 h 1292357"/>
                  <a:gd name="connsiteX6" fmla="*/ 8942 w 1192834"/>
                  <a:gd name="connsiteY6" fmla="*/ 835299 h 1292357"/>
                  <a:gd name="connsiteX0" fmla="*/ 5033 w 1188925"/>
                  <a:gd name="connsiteY0" fmla="*/ 837326 h 1294384"/>
                  <a:gd name="connsiteX1" fmla="*/ 435069 w 1188925"/>
                  <a:gd name="connsiteY1" fmla="*/ 1114902 h 1294384"/>
                  <a:gd name="connsiteX2" fmla="*/ 1015442 w 1188925"/>
                  <a:gd name="connsiteY2" fmla="*/ 1286969 h 1294384"/>
                  <a:gd name="connsiteX3" fmla="*/ 1169386 w 1188925"/>
                  <a:gd name="connsiteY3" fmla="*/ 869656 h 1294384"/>
                  <a:gd name="connsiteX4" fmla="*/ 645613 w 1188925"/>
                  <a:gd name="connsiteY4" fmla="*/ 4629 h 1294384"/>
                  <a:gd name="connsiteX5" fmla="*/ 275413 w 1188925"/>
                  <a:gd name="connsiteY5" fmla="*/ 297747 h 1294384"/>
                  <a:gd name="connsiteX6" fmla="*/ 5033 w 1188925"/>
                  <a:gd name="connsiteY6" fmla="*/ 837326 h 1294384"/>
                  <a:gd name="connsiteX0" fmla="*/ 1506 w 1439649"/>
                  <a:gd name="connsiteY0" fmla="*/ 945245 h 1294384"/>
                  <a:gd name="connsiteX1" fmla="*/ 685793 w 1439649"/>
                  <a:gd name="connsiteY1" fmla="*/ 1114902 h 1294384"/>
                  <a:gd name="connsiteX2" fmla="*/ 1266166 w 1439649"/>
                  <a:gd name="connsiteY2" fmla="*/ 1286969 h 1294384"/>
                  <a:gd name="connsiteX3" fmla="*/ 1420110 w 1439649"/>
                  <a:gd name="connsiteY3" fmla="*/ 869656 h 1294384"/>
                  <a:gd name="connsiteX4" fmla="*/ 896337 w 1439649"/>
                  <a:gd name="connsiteY4" fmla="*/ 4629 h 1294384"/>
                  <a:gd name="connsiteX5" fmla="*/ 526137 w 1439649"/>
                  <a:gd name="connsiteY5" fmla="*/ 297747 h 1294384"/>
                  <a:gd name="connsiteX6" fmla="*/ 1506 w 1439649"/>
                  <a:gd name="connsiteY6" fmla="*/ 945245 h 1294384"/>
                  <a:gd name="connsiteX0" fmla="*/ 1506 w 1439649"/>
                  <a:gd name="connsiteY0" fmla="*/ 945245 h 1294384"/>
                  <a:gd name="connsiteX1" fmla="*/ 685792 w 1439649"/>
                  <a:gd name="connsiteY1" fmla="*/ 1114899 h 1294384"/>
                  <a:gd name="connsiteX2" fmla="*/ 1266166 w 1439649"/>
                  <a:gd name="connsiteY2" fmla="*/ 1286969 h 1294384"/>
                  <a:gd name="connsiteX3" fmla="*/ 1420110 w 1439649"/>
                  <a:gd name="connsiteY3" fmla="*/ 869656 h 1294384"/>
                  <a:gd name="connsiteX4" fmla="*/ 896337 w 1439649"/>
                  <a:gd name="connsiteY4" fmla="*/ 4629 h 1294384"/>
                  <a:gd name="connsiteX5" fmla="*/ 526137 w 1439649"/>
                  <a:gd name="connsiteY5" fmla="*/ 297747 h 1294384"/>
                  <a:gd name="connsiteX6" fmla="*/ 1506 w 1439649"/>
                  <a:gd name="connsiteY6" fmla="*/ 945245 h 1294384"/>
                  <a:gd name="connsiteX0" fmla="*/ 1506 w 1460830"/>
                  <a:gd name="connsiteY0" fmla="*/ 945245 h 1287565"/>
                  <a:gd name="connsiteX1" fmla="*/ 1266166 w 1460830"/>
                  <a:gd name="connsiteY1" fmla="*/ 1286969 h 1287565"/>
                  <a:gd name="connsiteX2" fmla="*/ 1420110 w 1460830"/>
                  <a:gd name="connsiteY2" fmla="*/ 869656 h 1287565"/>
                  <a:gd name="connsiteX3" fmla="*/ 896337 w 1460830"/>
                  <a:gd name="connsiteY3" fmla="*/ 4629 h 1287565"/>
                  <a:gd name="connsiteX4" fmla="*/ 526137 w 1460830"/>
                  <a:gd name="connsiteY4" fmla="*/ 297747 h 1287565"/>
                  <a:gd name="connsiteX5" fmla="*/ 1506 w 1460830"/>
                  <a:gd name="connsiteY5" fmla="*/ 945245 h 1287565"/>
                  <a:gd name="connsiteX0" fmla="*/ 1506 w 1594695"/>
                  <a:gd name="connsiteY0" fmla="*/ 945245 h 1300812"/>
                  <a:gd name="connsiteX1" fmla="*/ 1266166 w 1594695"/>
                  <a:gd name="connsiteY1" fmla="*/ 1286969 h 1300812"/>
                  <a:gd name="connsiteX2" fmla="*/ 1578048 w 1594695"/>
                  <a:gd name="connsiteY2" fmla="*/ 490419 h 1300812"/>
                  <a:gd name="connsiteX3" fmla="*/ 896337 w 1594695"/>
                  <a:gd name="connsiteY3" fmla="*/ 4629 h 1300812"/>
                  <a:gd name="connsiteX4" fmla="*/ 526137 w 1594695"/>
                  <a:gd name="connsiteY4" fmla="*/ 297747 h 1300812"/>
                  <a:gd name="connsiteX5" fmla="*/ 1506 w 1594695"/>
                  <a:gd name="connsiteY5" fmla="*/ 945245 h 1300812"/>
                  <a:gd name="connsiteX0" fmla="*/ 16958 w 1610147"/>
                  <a:gd name="connsiteY0" fmla="*/ 945184 h 1300723"/>
                  <a:gd name="connsiteX1" fmla="*/ 1281618 w 1610147"/>
                  <a:gd name="connsiteY1" fmla="*/ 1286908 h 1300723"/>
                  <a:gd name="connsiteX2" fmla="*/ 1593500 w 1610147"/>
                  <a:gd name="connsiteY2" fmla="*/ 490358 h 1300723"/>
                  <a:gd name="connsiteX3" fmla="*/ 911789 w 1610147"/>
                  <a:gd name="connsiteY3" fmla="*/ 4568 h 1300723"/>
                  <a:gd name="connsiteX4" fmla="*/ 603879 w 1610147"/>
                  <a:gd name="connsiteY4" fmla="*/ 301503 h 1300723"/>
                  <a:gd name="connsiteX5" fmla="*/ 16958 w 1610147"/>
                  <a:gd name="connsiteY5" fmla="*/ 945184 h 1300723"/>
                  <a:gd name="connsiteX0" fmla="*/ 37522 w 1630711"/>
                  <a:gd name="connsiteY0" fmla="*/ 945184 h 1308145"/>
                  <a:gd name="connsiteX1" fmla="*/ 1302182 w 1630711"/>
                  <a:gd name="connsiteY1" fmla="*/ 1286908 h 1308145"/>
                  <a:gd name="connsiteX2" fmla="*/ 1614064 w 1630711"/>
                  <a:gd name="connsiteY2" fmla="*/ 490358 h 1308145"/>
                  <a:gd name="connsiteX3" fmla="*/ 932353 w 1630711"/>
                  <a:gd name="connsiteY3" fmla="*/ 4568 h 1308145"/>
                  <a:gd name="connsiteX4" fmla="*/ 624443 w 1630711"/>
                  <a:gd name="connsiteY4" fmla="*/ 301503 h 1308145"/>
                  <a:gd name="connsiteX5" fmla="*/ 37522 w 1630711"/>
                  <a:gd name="connsiteY5" fmla="*/ 945184 h 1308145"/>
                  <a:gd name="connsiteX0" fmla="*/ 37522 w 1653984"/>
                  <a:gd name="connsiteY0" fmla="*/ 945184 h 1308145"/>
                  <a:gd name="connsiteX1" fmla="*/ 1302182 w 1653984"/>
                  <a:gd name="connsiteY1" fmla="*/ 1286908 h 1308145"/>
                  <a:gd name="connsiteX2" fmla="*/ 1614064 w 1653984"/>
                  <a:gd name="connsiteY2" fmla="*/ 490358 h 1308145"/>
                  <a:gd name="connsiteX3" fmla="*/ 932353 w 1653984"/>
                  <a:gd name="connsiteY3" fmla="*/ 4568 h 1308145"/>
                  <a:gd name="connsiteX4" fmla="*/ 624443 w 1653984"/>
                  <a:gd name="connsiteY4" fmla="*/ 301503 h 1308145"/>
                  <a:gd name="connsiteX5" fmla="*/ 37522 w 1653984"/>
                  <a:gd name="connsiteY5" fmla="*/ 945184 h 1308145"/>
                  <a:gd name="connsiteX0" fmla="*/ 37522 w 1653984"/>
                  <a:gd name="connsiteY0" fmla="*/ 940617 h 1303578"/>
                  <a:gd name="connsiteX1" fmla="*/ 1302182 w 1653984"/>
                  <a:gd name="connsiteY1" fmla="*/ 1282341 h 1303578"/>
                  <a:gd name="connsiteX2" fmla="*/ 1614064 w 1653984"/>
                  <a:gd name="connsiteY2" fmla="*/ 485791 h 1303578"/>
                  <a:gd name="connsiteX3" fmla="*/ 932353 w 1653984"/>
                  <a:gd name="connsiteY3" fmla="*/ 1 h 1303578"/>
                  <a:gd name="connsiteX4" fmla="*/ 624443 w 1653984"/>
                  <a:gd name="connsiteY4" fmla="*/ 296936 h 1303578"/>
                  <a:gd name="connsiteX5" fmla="*/ 37522 w 1653984"/>
                  <a:gd name="connsiteY5" fmla="*/ 940617 h 1303578"/>
                  <a:gd name="connsiteX0" fmla="*/ 32376 w 1648838"/>
                  <a:gd name="connsiteY0" fmla="*/ 940617 h 1303578"/>
                  <a:gd name="connsiteX1" fmla="*/ 1297036 w 1648838"/>
                  <a:gd name="connsiteY1" fmla="*/ 1282341 h 1303578"/>
                  <a:gd name="connsiteX2" fmla="*/ 1608918 w 1648838"/>
                  <a:gd name="connsiteY2" fmla="*/ 485791 h 1303578"/>
                  <a:gd name="connsiteX3" fmla="*/ 927207 w 1648838"/>
                  <a:gd name="connsiteY3" fmla="*/ 1 h 1303578"/>
                  <a:gd name="connsiteX4" fmla="*/ 619297 w 1648838"/>
                  <a:gd name="connsiteY4" fmla="*/ 296936 h 1303578"/>
                  <a:gd name="connsiteX5" fmla="*/ 32376 w 1648838"/>
                  <a:gd name="connsiteY5" fmla="*/ 940617 h 1303578"/>
                  <a:gd name="connsiteX0" fmla="*/ 16341 w 1632803"/>
                  <a:gd name="connsiteY0" fmla="*/ 940617 h 1296184"/>
                  <a:gd name="connsiteX1" fmla="*/ 1281001 w 1632803"/>
                  <a:gd name="connsiteY1" fmla="*/ 1282341 h 1296184"/>
                  <a:gd name="connsiteX2" fmla="*/ 1592883 w 1632803"/>
                  <a:gd name="connsiteY2" fmla="*/ 485791 h 1296184"/>
                  <a:gd name="connsiteX3" fmla="*/ 911172 w 1632803"/>
                  <a:gd name="connsiteY3" fmla="*/ 1 h 1296184"/>
                  <a:gd name="connsiteX4" fmla="*/ 566922 w 1632803"/>
                  <a:gd name="connsiteY4" fmla="*/ 293107 h 1296184"/>
                  <a:gd name="connsiteX5" fmla="*/ 16341 w 1632803"/>
                  <a:gd name="connsiteY5" fmla="*/ 940617 h 1296184"/>
                  <a:gd name="connsiteX0" fmla="*/ 28987 w 1645449"/>
                  <a:gd name="connsiteY0" fmla="*/ 940617 h 1301078"/>
                  <a:gd name="connsiteX1" fmla="*/ 1293647 w 1645449"/>
                  <a:gd name="connsiteY1" fmla="*/ 1282341 h 1301078"/>
                  <a:gd name="connsiteX2" fmla="*/ 1605529 w 1645449"/>
                  <a:gd name="connsiteY2" fmla="*/ 485791 h 1301078"/>
                  <a:gd name="connsiteX3" fmla="*/ 923818 w 1645449"/>
                  <a:gd name="connsiteY3" fmla="*/ 1 h 1301078"/>
                  <a:gd name="connsiteX4" fmla="*/ 579568 w 1645449"/>
                  <a:gd name="connsiteY4" fmla="*/ 293107 h 1301078"/>
                  <a:gd name="connsiteX5" fmla="*/ 28987 w 1645449"/>
                  <a:gd name="connsiteY5" fmla="*/ 940617 h 1301078"/>
                  <a:gd name="connsiteX0" fmla="*/ 28987 w 1623124"/>
                  <a:gd name="connsiteY0" fmla="*/ 956003 h 1316464"/>
                  <a:gd name="connsiteX1" fmla="*/ 1293647 w 1623124"/>
                  <a:gd name="connsiteY1" fmla="*/ 1297727 h 1316464"/>
                  <a:gd name="connsiteX2" fmla="*/ 1605529 w 1623124"/>
                  <a:gd name="connsiteY2" fmla="*/ 501177 h 1316464"/>
                  <a:gd name="connsiteX3" fmla="*/ 908229 w 1623124"/>
                  <a:gd name="connsiteY3" fmla="*/ -1 h 1316464"/>
                  <a:gd name="connsiteX4" fmla="*/ 579568 w 1623124"/>
                  <a:gd name="connsiteY4" fmla="*/ 308493 h 1316464"/>
                  <a:gd name="connsiteX5" fmla="*/ 28987 w 1623124"/>
                  <a:gd name="connsiteY5" fmla="*/ 956003 h 1316464"/>
                  <a:gd name="connsiteX0" fmla="*/ 28987 w 1623124"/>
                  <a:gd name="connsiteY0" fmla="*/ 962359 h 1322820"/>
                  <a:gd name="connsiteX1" fmla="*/ 1293647 w 1623124"/>
                  <a:gd name="connsiteY1" fmla="*/ 1304083 h 1322820"/>
                  <a:gd name="connsiteX2" fmla="*/ 1605529 w 1623124"/>
                  <a:gd name="connsiteY2" fmla="*/ 507533 h 1322820"/>
                  <a:gd name="connsiteX3" fmla="*/ 908229 w 1623124"/>
                  <a:gd name="connsiteY3" fmla="*/ 6355 h 1322820"/>
                  <a:gd name="connsiteX4" fmla="*/ 579568 w 1623124"/>
                  <a:gd name="connsiteY4" fmla="*/ 314849 h 1322820"/>
                  <a:gd name="connsiteX5" fmla="*/ 28987 w 1623124"/>
                  <a:gd name="connsiteY5" fmla="*/ 962359 h 1322820"/>
                  <a:gd name="connsiteX0" fmla="*/ 28987 w 1664455"/>
                  <a:gd name="connsiteY0" fmla="*/ 959987 h 1318130"/>
                  <a:gd name="connsiteX1" fmla="*/ 1293647 w 1664455"/>
                  <a:gd name="connsiteY1" fmla="*/ 1301711 h 1318130"/>
                  <a:gd name="connsiteX2" fmla="*/ 1649688 w 1664455"/>
                  <a:gd name="connsiteY2" fmla="*/ 545555 h 1318130"/>
                  <a:gd name="connsiteX3" fmla="*/ 908229 w 1664455"/>
                  <a:gd name="connsiteY3" fmla="*/ 3983 h 1318130"/>
                  <a:gd name="connsiteX4" fmla="*/ 579568 w 1664455"/>
                  <a:gd name="connsiteY4" fmla="*/ 312477 h 1318130"/>
                  <a:gd name="connsiteX5" fmla="*/ 28987 w 1664455"/>
                  <a:gd name="connsiteY5" fmla="*/ 959987 h 1318130"/>
                  <a:gd name="connsiteX0" fmla="*/ 28987 w 1664455"/>
                  <a:gd name="connsiteY0" fmla="*/ 956378 h 1314521"/>
                  <a:gd name="connsiteX1" fmla="*/ 1293647 w 1664455"/>
                  <a:gd name="connsiteY1" fmla="*/ 1298102 h 1314521"/>
                  <a:gd name="connsiteX2" fmla="*/ 1649688 w 1664455"/>
                  <a:gd name="connsiteY2" fmla="*/ 541946 h 1314521"/>
                  <a:gd name="connsiteX3" fmla="*/ 908229 w 1664455"/>
                  <a:gd name="connsiteY3" fmla="*/ 374 h 1314521"/>
                  <a:gd name="connsiteX4" fmla="*/ 579568 w 1664455"/>
                  <a:gd name="connsiteY4" fmla="*/ 308868 h 1314521"/>
                  <a:gd name="connsiteX5" fmla="*/ 28987 w 1664455"/>
                  <a:gd name="connsiteY5" fmla="*/ 956378 h 131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455" h="1314521">
                    <a:moveTo>
                      <a:pt x="28987" y="956378"/>
                    </a:moveTo>
                    <a:cubicBezTo>
                      <a:pt x="197408" y="1211678"/>
                      <a:pt x="1023530" y="1367174"/>
                      <a:pt x="1293647" y="1298102"/>
                    </a:cubicBezTo>
                    <a:cubicBezTo>
                      <a:pt x="1563764" y="1229030"/>
                      <a:pt x="1713924" y="758234"/>
                      <a:pt x="1649688" y="541946"/>
                    </a:cubicBezTo>
                    <a:cubicBezTo>
                      <a:pt x="1585452" y="325658"/>
                      <a:pt x="1192945" y="-12806"/>
                      <a:pt x="908229" y="374"/>
                    </a:cubicBezTo>
                    <a:cubicBezTo>
                      <a:pt x="623513" y="13554"/>
                      <a:pt x="709103" y="217513"/>
                      <a:pt x="579568" y="308868"/>
                    </a:cubicBezTo>
                    <a:cubicBezTo>
                      <a:pt x="476616" y="402195"/>
                      <a:pt x="-139434" y="701078"/>
                      <a:pt x="28987" y="956378"/>
                    </a:cubicBezTo>
                    <a:close/>
                  </a:path>
                </a:pathLst>
              </a:custGeom>
              <a:solidFill>
                <a:schemeClr val="accent4">
                  <a:lumMod val="20000"/>
                  <a:lumOff val="80000"/>
                </a:schemeClr>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312" name="Oval 12">
                <a:extLst>
                  <a:ext uri="{FF2B5EF4-FFF2-40B4-BE49-F238E27FC236}">
                    <a16:creationId xmlns:a16="http://schemas.microsoft.com/office/drawing/2014/main" id="{A833B402-C631-4814-85F5-4595B9DB70CA}"/>
                  </a:ext>
                </a:extLst>
              </p:cNvPr>
              <p:cNvSpPr/>
              <p:nvPr/>
            </p:nvSpPr>
            <p:spPr bwMode="auto">
              <a:xfrm rot="2080286">
                <a:off x="3980448" y="3124182"/>
                <a:ext cx="155779" cy="186585"/>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 name="connsiteX0" fmla="*/ 70 w 161950"/>
                  <a:gd name="connsiteY0" fmla="*/ 67534 h 148702"/>
                  <a:gd name="connsiteX1" fmla="*/ 82312 w 161950"/>
                  <a:gd name="connsiteY1" fmla="*/ 96 h 148702"/>
                  <a:gd name="connsiteX2" fmla="*/ 161950 w 161950"/>
                  <a:gd name="connsiteY2" fmla="*/ 69536 h 148702"/>
                  <a:gd name="connsiteX3" fmla="*/ 71544 w 161950"/>
                  <a:gd name="connsiteY3" fmla="*/ 148321 h 148702"/>
                  <a:gd name="connsiteX4" fmla="*/ 70 w 161950"/>
                  <a:gd name="connsiteY4" fmla="*/ 67534 h 14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0" h="148702">
                    <a:moveTo>
                      <a:pt x="70" y="67534"/>
                    </a:moveTo>
                    <a:cubicBezTo>
                      <a:pt x="1865" y="42830"/>
                      <a:pt x="28263" y="-2349"/>
                      <a:pt x="82312" y="96"/>
                    </a:cubicBezTo>
                    <a:cubicBezTo>
                      <a:pt x="136361" y="2541"/>
                      <a:pt x="161950" y="33162"/>
                      <a:pt x="161950" y="69536"/>
                    </a:cubicBezTo>
                    <a:cubicBezTo>
                      <a:pt x="161950" y="105910"/>
                      <a:pt x="111557" y="153443"/>
                      <a:pt x="71544" y="148321"/>
                    </a:cubicBezTo>
                    <a:cubicBezTo>
                      <a:pt x="31531" y="143199"/>
                      <a:pt x="-1725" y="92238"/>
                      <a:pt x="70" y="67534"/>
                    </a:cubicBezTo>
                    <a:close/>
                  </a:path>
                </a:pathLst>
              </a:custGeom>
              <a:solidFill>
                <a:schemeClr val="accent4"/>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grpSp>
      <p:sp>
        <p:nvSpPr>
          <p:cNvPr id="41" name="TextBox 40">
            <a:extLst>
              <a:ext uri="{FF2B5EF4-FFF2-40B4-BE49-F238E27FC236}">
                <a16:creationId xmlns:a16="http://schemas.microsoft.com/office/drawing/2014/main" id="{3205D9D9-CC49-454A-B823-D1629EA89831}"/>
              </a:ext>
            </a:extLst>
          </p:cNvPr>
          <p:cNvSpPr txBox="1"/>
          <p:nvPr/>
        </p:nvSpPr>
        <p:spPr>
          <a:xfrm>
            <a:off x="392702" y="2821474"/>
            <a:ext cx="3971109" cy="715578"/>
          </a:xfrm>
          <a:prstGeom prst="rect">
            <a:avLst/>
          </a:prstGeom>
          <a:noFill/>
        </p:spPr>
        <p:txBody>
          <a:bodyPr wrap="square" lIns="0" tIns="34289" rIns="68571" bIns="34289" rtlCol="0">
            <a:spAutoFit/>
          </a:bodyPr>
          <a:lstStyle/>
          <a:p>
            <a:pPr defTabSz="912915">
              <a:spcBef>
                <a:spcPts val="600"/>
              </a:spcBef>
            </a:pPr>
            <a:r>
              <a:rPr lang="en-GB" sz="1400" i="1" dirty="0">
                <a:solidFill>
                  <a:srgbClr val="000000"/>
                </a:solidFill>
                <a:latin typeface="Minion" panose="02040503050201020203" pitchFamily="18" charset="0"/>
              </a:rPr>
              <a:t>Tissue biopsy may not capture </a:t>
            </a:r>
            <a:r>
              <a:rPr lang="en-GB" sz="1400" i="1" dirty="0" err="1">
                <a:solidFill>
                  <a:srgbClr val="000000"/>
                </a:solidFill>
                <a:latin typeface="Minion" panose="02040503050201020203" pitchFamily="18" charset="0"/>
              </a:rPr>
              <a:t>subclonal</a:t>
            </a:r>
            <a:r>
              <a:rPr lang="en-GB" sz="1400" i="1" dirty="0">
                <a:solidFill>
                  <a:srgbClr val="000000"/>
                </a:solidFill>
                <a:latin typeface="Minion" panose="02040503050201020203" pitchFamily="18" charset="0"/>
              </a:rPr>
              <a:t> </a:t>
            </a:r>
            <a:br>
              <a:rPr lang="en-GB" sz="1400" i="1" dirty="0">
                <a:solidFill>
                  <a:srgbClr val="000000"/>
                </a:solidFill>
                <a:latin typeface="Minion" panose="02040503050201020203" pitchFamily="18" charset="0"/>
              </a:rPr>
            </a:br>
            <a:r>
              <a:rPr lang="en-GB" sz="1400" i="1" dirty="0">
                <a:solidFill>
                  <a:srgbClr val="000000"/>
                </a:solidFill>
                <a:latin typeface="Minion" panose="02040503050201020203" pitchFamily="18" charset="0"/>
              </a:rPr>
              <a:t>populations of tumour cells with distinct alterations</a:t>
            </a:r>
            <a:endParaRPr lang="x-none" sz="1400" i="1" baseline="30000">
              <a:solidFill>
                <a:srgbClr val="000000"/>
              </a:solidFill>
              <a:latin typeface="Minion" panose="02040503050201020203" pitchFamily="18" charset="0"/>
            </a:endParaRPr>
          </a:p>
        </p:txBody>
      </p:sp>
      <p:sp>
        <p:nvSpPr>
          <p:cNvPr id="42" name="TextBox 41">
            <a:extLst>
              <a:ext uri="{FF2B5EF4-FFF2-40B4-BE49-F238E27FC236}">
                <a16:creationId xmlns:a16="http://schemas.microsoft.com/office/drawing/2014/main" id="{DAB0A388-9495-4F24-B460-C45609A0C887}"/>
              </a:ext>
            </a:extLst>
          </p:cNvPr>
          <p:cNvSpPr txBox="1"/>
          <p:nvPr/>
        </p:nvSpPr>
        <p:spPr>
          <a:xfrm>
            <a:off x="4659987" y="2821474"/>
            <a:ext cx="2997924" cy="715578"/>
          </a:xfrm>
          <a:prstGeom prst="rect">
            <a:avLst/>
          </a:prstGeom>
          <a:noFill/>
        </p:spPr>
        <p:txBody>
          <a:bodyPr wrap="square" lIns="0" tIns="34289" rIns="68571" bIns="34289" rtlCol="0">
            <a:spAutoFit/>
          </a:bodyPr>
          <a:lstStyle/>
          <a:p>
            <a:pPr defTabSz="912915">
              <a:spcBef>
                <a:spcPts val="600"/>
              </a:spcBef>
            </a:pPr>
            <a:r>
              <a:rPr lang="en-GB" sz="1400" i="1" dirty="0">
                <a:solidFill>
                  <a:srgbClr val="000000"/>
                </a:solidFill>
                <a:latin typeface="Minion" panose="02040503050201020203" pitchFamily="18" charset="0"/>
              </a:rPr>
              <a:t>Tissue biopsy from a single lesion </a:t>
            </a:r>
            <a:br>
              <a:rPr lang="en-GB" sz="1400" i="1" dirty="0">
                <a:solidFill>
                  <a:srgbClr val="000000"/>
                </a:solidFill>
                <a:latin typeface="Minion" panose="02040503050201020203" pitchFamily="18" charset="0"/>
              </a:rPr>
            </a:br>
            <a:r>
              <a:rPr lang="en-GB" sz="1400" i="1" dirty="0">
                <a:solidFill>
                  <a:srgbClr val="000000"/>
                </a:solidFill>
                <a:latin typeface="Minion" panose="02040503050201020203" pitchFamily="18" charset="0"/>
              </a:rPr>
              <a:t>will miss alterations unique to other lesions</a:t>
            </a:r>
            <a:endParaRPr lang="x-none" sz="1400" i="1" baseline="30000">
              <a:solidFill>
                <a:srgbClr val="000000"/>
              </a:solidFill>
              <a:latin typeface="Minion" panose="02040503050201020203" pitchFamily="18" charset="0"/>
            </a:endParaRPr>
          </a:p>
        </p:txBody>
      </p:sp>
      <p:cxnSp>
        <p:nvCxnSpPr>
          <p:cNvPr id="7" name="Straight Connector 6">
            <a:extLst>
              <a:ext uri="{FF2B5EF4-FFF2-40B4-BE49-F238E27FC236}">
                <a16:creationId xmlns:a16="http://schemas.microsoft.com/office/drawing/2014/main" id="{E300AB13-6345-4623-AB8D-4235DF5F2BEB}"/>
              </a:ext>
            </a:extLst>
          </p:cNvPr>
          <p:cNvCxnSpPr>
            <a:cxnSpLocks/>
          </p:cNvCxnSpPr>
          <p:nvPr/>
        </p:nvCxnSpPr>
        <p:spPr bwMode="auto">
          <a:xfrm>
            <a:off x="392701" y="2821474"/>
            <a:ext cx="3240000" cy="0"/>
          </a:xfrm>
          <a:prstGeom prst="line">
            <a:avLst/>
          </a:prstGeom>
          <a:noFill/>
          <a:ln w="9525" cap="flat" cmpd="sng" algn="ctr">
            <a:solidFill>
              <a:schemeClr val="bg2"/>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76522A7D-E186-410B-ACD7-6F5E55D8B05D}"/>
              </a:ext>
            </a:extLst>
          </p:cNvPr>
          <p:cNvCxnSpPr>
            <a:cxnSpLocks/>
          </p:cNvCxnSpPr>
          <p:nvPr/>
        </p:nvCxnSpPr>
        <p:spPr bwMode="auto">
          <a:xfrm>
            <a:off x="4659987" y="2821474"/>
            <a:ext cx="3240000" cy="0"/>
          </a:xfrm>
          <a:prstGeom prst="line">
            <a:avLst/>
          </a:prstGeom>
          <a:noFill/>
          <a:ln w="9525" cap="flat" cmpd="sng" algn="ctr">
            <a:solidFill>
              <a:schemeClr val="bg2"/>
            </a:solidFill>
            <a:prstDash val="solid"/>
            <a:round/>
            <a:headEnd type="none" w="med" len="med"/>
            <a:tailEnd type="none" w="med" len="med"/>
          </a:ln>
          <a:effectLst/>
        </p:spPr>
      </p:cxnSp>
      <p:grpSp>
        <p:nvGrpSpPr>
          <p:cNvPr id="14" name="Group 53">
            <a:extLst>
              <a:ext uri="{FF2B5EF4-FFF2-40B4-BE49-F238E27FC236}">
                <a16:creationId xmlns:a16="http://schemas.microsoft.com/office/drawing/2014/main" id="{587032A1-06D3-4519-9CAE-07768F64AAC3}"/>
              </a:ext>
            </a:extLst>
          </p:cNvPr>
          <p:cNvGrpSpPr/>
          <p:nvPr/>
        </p:nvGrpSpPr>
        <p:grpSpPr>
          <a:xfrm>
            <a:off x="5226377" y="2006831"/>
            <a:ext cx="223935" cy="178545"/>
            <a:chOff x="1631262" y="3133589"/>
            <a:chExt cx="298580" cy="238060"/>
          </a:xfrm>
        </p:grpSpPr>
        <p:sp>
          <p:nvSpPr>
            <p:cNvPr id="55" name="Freeform: Shape 54">
              <a:extLst>
                <a:ext uri="{FF2B5EF4-FFF2-40B4-BE49-F238E27FC236}">
                  <a16:creationId xmlns:a16="http://schemas.microsoft.com/office/drawing/2014/main" id="{C576ADD7-D1DC-4159-ACBA-B457607921D5}"/>
                </a:ext>
              </a:extLst>
            </p:cNvPr>
            <p:cNvSpPr/>
            <p:nvPr/>
          </p:nvSpPr>
          <p:spPr bwMode="auto">
            <a:xfrm rot="11908728">
              <a:off x="1663404" y="3235280"/>
              <a:ext cx="154773" cy="136369"/>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321711 w 911983"/>
                <a:gd name="connsiteY0" fmla="*/ 621096 h 633474"/>
                <a:gd name="connsiteX1" fmla="*/ 679857 w 911983"/>
                <a:gd name="connsiteY1" fmla="*/ 621839 h 633474"/>
                <a:gd name="connsiteX2" fmla="*/ 911869 w 911983"/>
                <a:gd name="connsiteY2" fmla="*/ 482835 h 633474"/>
                <a:gd name="connsiteX3" fmla="*/ 651969 w 911983"/>
                <a:gd name="connsiteY3" fmla="*/ 7912 h 633474"/>
                <a:gd name="connsiteX4" fmla="*/ 134499 w 911983"/>
                <a:gd name="connsiteY4" fmla="*/ 166629 h 633474"/>
                <a:gd name="connsiteX5" fmla="*/ 44899 w 911983"/>
                <a:gd name="connsiteY5" fmla="*/ 582149 h 633474"/>
                <a:gd name="connsiteX6" fmla="*/ 321711 w 911983"/>
                <a:gd name="connsiteY6" fmla="*/ 621096 h 633474"/>
                <a:gd name="connsiteX0" fmla="*/ 356216 w 946488"/>
                <a:gd name="connsiteY0" fmla="*/ 621341 h 633719"/>
                <a:gd name="connsiteX1" fmla="*/ 714362 w 946488"/>
                <a:gd name="connsiteY1" fmla="*/ 622084 h 633719"/>
                <a:gd name="connsiteX2" fmla="*/ 946374 w 946488"/>
                <a:gd name="connsiteY2" fmla="*/ 483080 h 633719"/>
                <a:gd name="connsiteX3" fmla="*/ 686474 w 946488"/>
                <a:gd name="connsiteY3" fmla="*/ 8157 h 633719"/>
                <a:gd name="connsiteX4" fmla="*/ 113631 w 946488"/>
                <a:gd name="connsiteY4" fmla="*/ 162584 h 633719"/>
                <a:gd name="connsiteX5" fmla="*/ 79404 w 946488"/>
                <a:gd name="connsiteY5" fmla="*/ 582394 h 633719"/>
                <a:gd name="connsiteX6" fmla="*/ 356216 w 946488"/>
                <a:gd name="connsiteY6" fmla="*/ 621341 h 633719"/>
                <a:gd name="connsiteX0" fmla="*/ 512034 w 1102306"/>
                <a:gd name="connsiteY0" fmla="*/ 621342 h 638582"/>
                <a:gd name="connsiteX1" fmla="*/ 870180 w 1102306"/>
                <a:gd name="connsiteY1" fmla="*/ 622085 h 638582"/>
                <a:gd name="connsiteX2" fmla="*/ 1102192 w 1102306"/>
                <a:gd name="connsiteY2" fmla="*/ 483081 h 638582"/>
                <a:gd name="connsiteX3" fmla="*/ 842292 w 1102306"/>
                <a:gd name="connsiteY3" fmla="*/ 8158 h 638582"/>
                <a:gd name="connsiteX4" fmla="*/ 269449 w 1102306"/>
                <a:gd name="connsiteY4" fmla="*/ 162585 h 638582"/>
                <a:gd name="connsiteX5" fmla="*/ 9278 w 1102306"/>
                <a:gd name="connsiteY5" fmla="*/ 490688 h 638582"/>
                <a:gd name="connsiteX6" fmla="*/ 512034 w 1102306"/>
                <a:gd name="connsiteY6" fmla="*/ 621342 h 638582"/>
                <a:gd name="connsiteX0" fmla="*/ 515176 w 1105448"/>
                <a:gd name="connsiteY0" fmla="*/ 621217 h 638456"/>
                <a:gd name="connsiteX1" fmla="*/ 873322 w 1105448"/>
                <a:gd name="connsiteY1" fmla="*/ 621960 h 638456"/>
                <a:gd name="connsiteX2" fmla="*/ 1105334 w 1105448"/>
                <a:gd name="connsiteY2" fmla="*/ 482956 h 638456"/>
                <a:gd name="connsiteX3" fmla="*/ 845434 w 1105448"/>
                <a:gd name="connsiteY3" fmla="*/ 8033 h 638456"/>
                <a:gd name="connsiteX4" fmla="*/ 249280 w 1105448"/>
                <a:gd name="connsiteY4" fmla="*/ 164633 h 638456"/>
                <a:gd name="connsiteX5" fmla="*/ 12420 w 1105448"/>
                <a:gd name="connsiteY5" fmla="*/ 490563 h 638456"/>
                <a:gd name="connsiteX6" fmla="*/ 515176 w 1105448"/>
                <a:gd name="connsiteY6" fmla="*/ 621217 h 638456"/>
                <a:gd name="connsiteX0" fmla="*/ 516231 w 1106503"/>
                <a:gd name="connsiteY0" fmla="*/ 621217 h 638456"/>
                <a:gd name="connsiteX1" fmla="*/ 874377 w 1106503"/>
                <a:gd name="connsiteY1" fmla="*/ 621960 h 638456"/>
                <a:gd name="connsiteX2" fmla="*/ 1106389 w 1106503"/>
                <a:gd name="connsiteY2" fmla="*/ 482956 h 638456"/>
                <a:gd name="connsiteX3" fmla="*/ 846489 w 1106503"/>
                <a:gd name="connsiteY3" fmla="*/ 8033 h 638456"/>
                <a:gd name="connsiteX4" fmla="*/ 250335 w 1106503"/>
                <a:gd name="connsiteY4" fmla="*/ 164633 h 638456"/>
                <a:gd name="connsiteX5" fmla="*/ 13475 w 1106503"/>
                <a:gd name="connsiteY5" fmla="*/ 490563 h 638456"/>
                <a:gd name="connsiteX6" fmla="*/ 516231 w 1106503"/>
                <a:gd name="connsiteY6" fmla="*/ 621217 h 638456"/>
                <a:gd name="connsiteX0" fmla="*/ 299045 w 1094825"/>
                <a:gd name="connsiteY0" fmla="*/ 596483 h 629058"/>
                <a:gd name="connsiteX1" fmla="*/ 862664 w 1094825"/>
                <a:gd name="connsiteY1" fmla="*/ 621960 h 629058"/>
                <a:gd name="connsiteX2" fmla="*/ 1094676 w 1094825"/>
                <a:gd name="connsiteY2" fmla="*/ 482956 h 629058"/>
                <a:gd name="connsiteX3" fmla="*/ 834776 w 1094825"/>
                <a:gd name="connsiteY3" fmla="*/ 8033 h 629058"/>
                <a:gd name="connsiteX4" fmla="*/ 238622 w 1094825"/>
                <a:gd name="connsiteY4" fmla="*/ 164633 h 629058"/>
                <a:gd name="connsiteX5" fmla="*/ 1762 w 1094825"/>
                <a:gd name="connsiteY5" fmla="*/ 490563 h 629058"/>
                <a:gd name="connsiteX6" fmla="*/ 299045 w 1094825"/>
                <a:gd name="connsiteY6" fmla="*/ 596483 h 629058"/>
                <a:gd name="connsiteX0" fmla="*/ 299045 w 1094825"/>
                <a:gd name="connsiteY0" fmla="*/ 596483 h 637018"/>
                <a:gd name="connsiteX1" fmla="*/ 862664 w 1094825"/>
                <a:gd name="connsiteY1" fmla="*/ 621960 h 637018"/>
                <a:gd name="connsiteX2" fmla="*/ 1094676 w 1094825"/>
                <a:gd name="connsiteY2" fmla="*/ 482956 h 637018"/>
                <a:gd name="connsiteX3" fmla="*/ 834776 w 1094825"/>
                <a:gd name="connsiteY3" fmla="*/ 8033 h 637018"/>
                <a:gd name="connsiteX4" fmla="*/ 238622 w 1094825"/>
                <a:gd name="connsiteY4" fmla="*/ 164633 h 637018"/>
                <a:gd name="connsiteX5" fmla="*/ 1762 w 1094825"/>
                <a:gd name="connsiteY5" fmla="*/ 490563 h 637018"/>
                <a:gd name="connsiteX6" fmla="*/ 299045 w 1094825"/>
                <a:gd name="connsiteY6" fmla="*/ 596483 h 637018"/>
                <a:gd name="connsiteX0" fmla="*/ 299045 w 1094800"/>
                <a:gd name="connsiteY0" fmla="*/ 596483 h 768265"/>
                <a:gd name="connsiteX1" fmla="*/ 431798 w 1094800"/>
                <a:gd name="connsiteY1" fmla="*/ 768139 h 768265"/>
                <a:gd name="connsiteX2" fmla="*/ 862664 w 1094800"/>
                <a:gd name="connsiteY2" fmla="*/ 621960 h 768265"/>
                <a:gd name="connsiteX3" fmla="*/ 1094676 w 1094800"/>
                <a:gd name="connsiteY3" fmla="*/ 482956 h 768265"/>
                <a:gd name="connsiteX4" fmla="*/ 834776 w 1094800"/>
                <a:gd name="connsiteY4" fmla="*/ 8033 h 768265"/>
                <a:gd name="connsiteX5" fmla="*/ 238622 w 1094800"/>
                <a:gd name="connsiteY5" fmla="*/ 164633 h 768265"/>
                <a:gd name="connsiteX6" fmla="*/ 1762 w 1094800"/>
                <a:gd name="connsiteY6" fmla="*/ 490563 h 768265"/>
                <a:gd name="connsiteX7" fmla="*/ 299045 w 1094800"/>
                <a:gd name="connsiteY7" fmla="*/ 596483 h 768265"/>
                <a:gd name="connsiteX0" fmla="*/ 299045 w 1094854"/>
                <a:gd name="connsiteY0" fmla="*/ 596483 h 768325"/>
                <a:gd name="connsiteX1" fmla="*/ 431798 w 1094854"/>
                <a:gd name="connsiteY1" fmla="*/ 768139 h 768325"/>
                <a:gd name="connsiteX2" fmla="*/ 814615 w 1094854"/>
                <a:gd name="connsiteY2" fmla="*/ 655480 h 768325"/>
                <a:gd name="connsiteX3" fmla="*/ 1094676 w 1094854"/>
                <a:gd name="connsiteY3" fmla="*/ 482956 h 768325"/>
                <a:gd name="connsiteX4" fmla="*/ 834776 w 1094854"/>
                <a:gd name="connsiteY4" fmla="*/ 8033 h 768325"/>
                <a:gd name="connsiteX5" fmla="*/ 238622 w 1094854"/>
                <a:gd name="connsiteY5" fmla="*/ 164633 h 768325"/>
                <a:gd name="connsiteX6" fmla="*/ 1762 w 1094854"/>
                <a:gd name="connsiteY6" fmla="*/ 490563 h 768325"/>
                <a:gd name="connsiteX7" fmla="*/ 299045 w 1094854"/>
                <a:gd name="connsiteY7" fmla="*/ 596483 h 768325"/>
                <a:gd name="connsiteX0" fmla="*/ 299045 w 1166188"/>
                <a:gd name="connsiteY0" fmla="*/ 596483 h 768309"/>
                <a:gd name="connsiteX1" fmla="*/ 431798 w 1166188"/>
                <a:gd name="connsiteY1" fmla="*/ 768139 h 768309"/>
                <a:gd name="connsiteX2" fmla="*/ 814615 w 1166188"/>
                <a:gd name="connsiteY2" fmla="*/ 655480 h 768309"/>
                <a:gd name="connsiteX3" fmla="*/ 1166115 w 1166188"/>
                <a:gd name="connsiteY3" fmla="*/ 522893 h 768309"/>
                <a:gd name="connsiteX4" fmla="*/ 834776 w 1166188"/>
                <a:gd name="connsiteY4" fmla="*/ 8033 h 768309"/>
                <a:gd name="connsiteX5" fmla="*/ 238622 w 1166188"/>
                <a:gd name="connsiteY5" fmla="*/ 164633 h 768309"/>
                <a:gd name="connsiteX6" fmla="*/ 1762 w 1166188"/>
                <a:gd name="connsiteY6" fmla="*/ 490563 h 768309"/>
                <a:gd name="connsiteX7" fmla="*/ 299045 w 1166188"/>
                <a:gd name="connsiteY7" fmla="*/ 596483 h 768309"/>
                <a:gd name="connsiteX0" fmla="*/ 299045 w 1183444"/>
                <a:gd name="connsiteY0" fmla="*/ 596483 h 768309"/>
                <a:gd name="connsiteX1" fmla="*/ 431798 w 1183444"/>
                <a:gd name="connsiteY1" fmla="*/ 768139 h 768309"/>
                <a:gd name="connsiteX2" fmla="*/ 814615 w 1183444"/>
                <a:gd name="connsiteY2" fmla="*/ 655480 h 768309"/>
                <a:gd name="connsiteX3" fmla="*/ 1166115 w 1183444"/>
                <a:gd name="connsiteY3" fmla="*/ 522893 h 768309"/>
                <a:gd name="connsiteX4" fmla="*/ 834776 w 1183444"/>
                <a:gd name="connsiteY4" fmla="*/ 8033 h 768309"/>
                <a:gd name="connsiteX5" fmla="*/ 238622 w 1183444"/>
                <a:gd name="connsiteY5" fmla="*/ 164633 h 768309"/>
                <a:gd name="connsiteX6" fmla="*/ 1762 w 1183444"/>
                <a:gd name="connsiteY6" fmla="*/ 490563 h 768309"/>
                <a:gd name="connsiteX7" fmla="*/ 299045 w 1183444"/>
                <a:gd name="connsiteY7" fmla="*/ 596483 h 768309"/>
                <a:gd name="connsiteX0" fmla="*/ 299045 w 1183444"/>
                <a:gd name="connsiteY0" fmla="*/ 597522 h 769348"/>
                <a:gd name="connsiteX1" fmla="*/ 431798 w 1183444"/>
                <a:gd name="connsiteY1" fmla="*/ 769178 h 769348"/>
                <a:gd name="connsiteX2" fmla="*/ 814615 w 1183444"/>
                <a:gd name="connsiteY2" fmla="*/ 656519 h 769348"/>
                <a:gd name="connsiteX3" fmla="*/ 1166115 w 1183444"/>
                <a:gd name="connsiteY3" fmla="*/ 523932 h 769348"/>
                <a:gd name="connsiteX4" fmla="*/ 834776 w 1183444"/>
                <a:gd name="connsiteY4" fmla="*/ 9072 h 769348"/>
                <a:gd name="connsiteX5" fmla="*/ 238622 w 1183444"/>
                <a:gd name="connsiteY5" fmla="*/ 165672 h 769348"/>
                <a:gd name="connsiteX6" fmla="*/ 1762 w 1183444"/>
                <a:gd name="connsiteY6" fmla="*/ 491602 h 769348"/>
                <a:gd name="connsiteX7" fmla="*/ 299045 w 1183444"/>
                <a:gd name="connsiteY7" fmla="*/ 597522 h 769348"/>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444" h="773173">
                  <a:moveTo>
                    <a:pt x="299045" y="597522"/>
                  </a:moveTo>
                  <a:cubicBezTo>
                    <a:pt x="370718" y="643785"/>
                    <a:pt x="324718" y="735768"/>
                    <a:pt x="431798" y="769178"/>
                  </a:cubicBezTo>
                  <a:cubicBezTo>
                    <a:pt x="602982" y="793909"/>
                    <a:pt x="692229" y="697393"/>
                    <a:pt x="814615" y="656519"/>
                  </a:cubicBezTo>
                  <a:cubicBezTo>
                    <a:pt x="937001" y="615645"/>
                    <a:pt x="1089945" y="675100"/>
                    <a:pt x="1166115" y="523932"/>
                  </a:cubicBezTo>
                  <a:cubicBezTo>
                    <a:pt x="1242285" y="372764"/>
                    <a:pt x="1055671" y="98205"/>
                    <a:pt x="834776" y="9072"/>
                  </a:cubicBezTo>
                  <a:cubicBezTo>
                    <a:pt x="662217" y="-31967"/>
                    <a:pt x="368157" y="74317"/>
                    <a:pt x="238622" y="165672"/>
                  </a:cubicBezTo>
                  <a:cubicBezTo>
                    <a:pt x="18921" y="307175"/>
                    <a:pt x="-8308" y="419627"/>
                    <a:pt x="1762" y="491602"/>
                  </a:cubicBezTo>
                  <a:cubicBezTo>
                    <a:pt x="11832" y="563577"/>
                    <a:pt x="227372" y="551259"/>
                    <a:pt x="299045" y="597522"/>
                  </a:cubicBezTo>
                  <a:close/>
                </a:path>
              </a:pathLst>
            </a:custGeom>
            <a:solidFill>
              <a:schemeClr val="accent2">
                <a:lumMod val="40000"/>
                <a:lumOff val="60000"/>
              </a:schemeClr>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56" name="Oval 12">
              <a:extLst>
                <a:ext uri="{FF2B5EF4-FFF2-40B4-BE49-F238E27FC236}">
                  <a16:creationId xmlns:a16="http://schemas.microsoft.com/office/drawing/2014/main" id="{28CFB8CB-08B6-4E98-97FF-A7D14EFA50ED}"/>
                </a:ext>
              </a:extLst>
            </p:cNvPr>
            <p:cNvSpPr/>
            <p:nvPr/>
          </p:nvSpPr>
          <p:spPr bwMode="auto">
            <a:xfrm rot="647635">
              <a:off x="1707607" y="3280270"/>
              <a:ext cx="56693" cy="52056"/>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 name="connsiteX0" fmla="*/ 70 w 161950"/>
                <a:gd name="connsiteY0" fmla="*/ 67534 h 148702"/>
                <a:gd name="connsiteX1" fmla="*/ 82312 w 161950"/>
                <a:gd name="connsiteY1" fmla="*/ 96 h 148702"/>
                <a:gd name="connsiteX2" fmla="*/ 161950 w 161950"/>
                <a:gd name="connsiteY2" fmla="*/ 69536 h 148702"/>
                <a:gd name="connsiteX3" fmla="*/ 71544 w 161950"/>
                <a:gd name="connsiteY3" fmla="*/ 148321 h 148702"/>
                <a:gd name="connsiteX4" fmla="*/ 70 w 161950"/>
                <a:gd name="connsiteY4" fmla="*/ 67534 h 14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0" h="148702">
                  <a:moveTo>
                    <a:pt x="70" y="67534"/>
                  </a:moveTo>
                  <a:cubicBezTo>
                    <a:pt x="1865" y="42830"/>
                    <a:pt x="28263" y="-2349"/>
                    <a:pt x="82312" y="96"/>
                  </a:cubicBezTo>
                  <a:cubicBezTo>
                    <a:pt x="136361" y="2541"/>
                    <a:pt x="161950" y="33162"/>
                    <a:pt x="161950" y="69536"/>
                  </a:cubicBezTo>
                  <a:cubicBezTo>
                    <a:pt x="161950" y="105910"/>
                    <a:pt x="111557" y="153443"/>
                    <a:pt x="71544" y="148321"/>
                  </a:cubicBezTo>
                  <a:cubicBezTo>
                    <a:pt x="31531" y="143199"/>
                    <a:pt x="-1725" y="92238"/>
                    <a:pt x="70" y="67534"/>
                  </a:cubicBezTo>
                  <a:close/>
                </a:path>
              </a:pathLst>
            </a:custGeom>
            <a:solidFill>
              <a:schemeClr val="accent2"/>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57" name="Freeform: Shape 56">
              <a:extLst>
                <a:ext uri="{FF2B5EF4-FFF2-40B4-BE49-F238E27FC236}">
                  <a16:creationId xmlns:a16="http://schemas.microsoft.com/office/drawing/2014/main" id="{B3B73000-8037-49D8-9247-F7CC681E58C6}"/>
                </a:ext>
              </a:extLst>
            </p:cNvPr>
            <p:cNvSpPr/>
            <p:nvPr/>
          </p:nvSpPr>
          <p:spPr bwMode="auto">
            <a:xfrm rot="20368803">
              <a:off x="1631262" y="3133589"/>
              <a:ext cx="236301" cy="129209"/>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427678 w 918830"/>
                <a:gd name="connsiteY0" fmla="*/ 526882 h 583118"/>
                <a:gd name="connsiteX1" fmla="*/ 686214 w 918830"/>
                <a:gd name="connsiteY1" fmla="*/ 581017 h 583118"/>
                <a:gd name="connsiteX2" fmla="*/ 918226 w 918830"/>
                <a:gd name="connsiteY2" fmla="*/ 442013 h 583118"/>
                <a:gd name="connsiteX3" fmla="*/ 624859 w 918830"/>
                <a:gd name="connsiteY3" fmla="*/ 11407 h 583118"/>
                <a:gd name="connsiteX4" fmla="*/ 140856 w 918830"/>
                <a:gd name="connsiteY4" fmla="*/ 125807 h 583118"/>
                <a:gd name="connsiteX5" fmla="*/ 51256 w 918830"/>
                <a:gd name="connsiteY5" fmla="*/ 541327 h 583118"/>
                <a:gd name="connsiteX6" fmla="*/ 427678 w 918830"/>
                <a:gd name="connsiteY6" fmla="*/ 526882 h 583118"/>
                <a:gd name="connsiteX0" fmla="*/ 427678 w 918830"/>
                <a:gd name="connsiteY0" fmla="*/ 526882 h 566552"/>
                <a:gd name="connsiteX1" fmla="*/ 918226 w 918830"/>
                <a:gd name="connsiteY1" fmla="*/ 442013 h 566552"/>
                <a:gd name="connsiteX2" fmla="*/ 624859 w 918830"/>
                <a:gd name="connsiteY2" fmla="*/ 11407 h 566552"/>
                <a:gd name="connsiteX3" fmla="*/ 140856 w 918830"/>
                <a:gd name="connsiteY3" fmla="*/ 125807 h 566552"/>
                <a:gd name="connsiteX4" fmla="*/ 51256 w 918830"/>
                <a:gd name="connsiteY4" fmla="*/ 541327 h 566552"/>
                <a:gd name="connsiteX5" fmla="*/ 427678 w 918830"/>
                <a:gd name="connsiteY5" fmla="*/ 526882 h 566552"/>
                <a:gd name="connsiteX0" fmla="*/ 449489 w 924525"/>
                <a:gd name="connsiteY0" fmla="*/ 465301 h 554886"/>
                <a:gd name="connsiteX1" fmla="*/ 919556 w 924525"/>
                <a:gd name="connsiteY1" fmla="*/ 442013 h 554886"/>
                <a:gd name="connsiteX2" fmla="*/ 626189 w 924525"/>
                <a:gd name="connsiteY2" fmla="*/ 11407 h 554886"/>
                <a:gd name="connsiteX3" fmla="*/ 142186 w 924525"/>
                <a:gd name="connsiteY3" fmla="*/ 125807 h 554886"/>
                <a:gd name="connsiteX4" fmla="*/ 52586 w 924525"/>
                <a:gd name="connsiteY4" fmla="*/ 541327 h 554886"/>
                <a:gd name="connsiteX5" fmla="*/ 449489 w 924525"/>
                <a:gd name="connsiteY5" fmla="*/ 465301 h 554886"/>
                <a:gd name="connsiteX0" fmla="*/ 449489 w 924525"/>
                <a:gd name="connsiteY0" fmla="*/ 465301 h 557210"/>
                <a:gd name="connsiteX1" fmla="*/ 919556 w 924525"/>
                <a:gd name="connsiteY1" fmla="*/ 442013 h 557210"/>
                <a:gd name="connsiteX2" fmla="*/ 626189 w 924525"/>
                <a:gd name="connsiteY2" fmla="*/ 11407 h 557210"/>
                <a:gd name="connsiteX3" fmla="*/ 142186 w 924525"/>
                <a:gd name="connsiteY3" fmla="*/ 125807 h 557210"/>
                <a:gd name="connsiteX4" fmla="*/ 52586 w 924525"/>
                <a:gd name="connsiteY4" fmla="*/ 541327 h 557210"/>
                <a:gd name="connsiteX5" fmla="*/ 449489 w 924525"/>
                <a:gd name="connsiteY5" fmla="*/ 465301 h 557210"/>
                <a:gd name="connsiteX0" fmla="*/ 449489 w 954230"/>
                <a:gd name="connsiteY0" fmla="*/ 465301 h 557210"/>
                <a:gd name="connsiteX1" fmla="*/ 919556 w 954230"/>
                <a:gd name="connsiteY1" fmla="*/ 442013 h 557210"/>
                <a:gd name="connsiteX2" fmla="*/ 626189 w 954230"/>
                <a:gd name="connsiteY2" fmla="*/ 11407 h 557210"/>
                <a:gd name="connsiteX3" fmla="*/ 142186 w 954230"/>
                <a:gd name="connsiteY3" fmla="*/ 125807 h 557210"/>
                <a:gd name="connsiteX4" fmla="*/ 52586 w 954230"/>
                <a:gd name="connsiteY4" fmla="*/ 541327 h 557210"/>
                <a:gd name="connsiteX5" fmla="*/ 449489 w 954230"/>
                <a:gd name="connsiteY5" fmla="*/ 465301 h 557210"/>
                <a:gd name="connsiteX0" fmla="*/ 449489 w 913722"/>
                <a:gd name="connsiteY0" fmla="*/ 465301 h 556658"/>
                <a:gd name="connsiteX1" fmla="*/ 872954 w 913722"/>
                <a:gd name="connsiteY1" fmla="*/ 448324 h 556658"/>
                <a:gd name="connsiteX2" fmla="*/ 626189 w 913722"/>
                <a:gd name="connsiteY2" fmla="*/ 11407 h 556658"/>
                <a:gd name="connsiteX3" fmla="*/ 142186 w 913722"/>
                <a:gd name="connsiteY3" fmla="*/ 125807 h 556658"/>
                <a:gd name="connsiteX4" fmla="*/ 52586 w 913722"/>
                <a:gd name="connsiteY4" fmla="*/ 541327 h 556658"/>
                <a:gd name="connsiteX5" fmla="*/ 449489 w 913722"/>
                <a:gd name="connsiteY5" fmla="*/ 465301 h 556658"/>
                <a:gd name="connsiteX0" fmla="*/ 449489 w 926147"/>
                <a:gd name="connsiteY0" fmla="*/ 465301 h 556658"/>
                <a:gd name="connsiteX1" fmla="*/ 872954 w 926147"/>
                <a:gd name="connsiteY1" fmla="*/ 448324 h 556658"/>
                <a:gd name="connsiteX2" fmla="*/ 626189 w 926147"/>
                <a:gd name="connsiteY2" fmla="*/ 11407 h 556658"/>
                <a:gd name="connsiteX3" fmla="*/ 142186 w 926147"/>
                <a:gd name="connsiteY3" fmla="*/ 125807 h 556658"/>
                <a:gd name="connsiteX4" fmla="*/ 52586 w 926147"/>
                <a:gd name="connsiteY4" fmla="*/ 541327 h 556658"/>
                <a:gd name="connsiteX5" fmla="*/ 449489 w 926147"/>
                <a:gd name="connsiteY5" fmla="*/ 465301 h 556658"/>
                <a:gd name="connsiteX0" fmla="*/ 452820 w 880276"/>
                <a:gd name="connsiteY0" fmla="*/ 460677 h 555939"/>
                <a:gd name="connsiteX1" fmla="*/ 873158 w 880276"/>
                <a:gd name="connsiteY1" fmla="*/ 448324 h 555939"/>
                <a:gd name="connsiteX2" fmla="*/ 626393 w 880276"/>
                <a:gd name="connsiteY2" fmla="*/ 11407 h 555939"/>
                <a:gd name="connsiteX3" fmla="*/ 142390 w 880276"/>
                <a:gd name="connsiteY3" fmla="*/ 125807 h 555939"/>
                <a:gd name="connsiteX4" fmla="*/ 52790 w 880276"/>
                <a:gd name="connsiteY4" fmla="*/ 541327 h 555939"/>
                <a:gd name="connsiteX5" fmla="*/ 452820 w 880276"/>
                <a:gd name="connsiteY5" fmla="*/ 460677 h 555939"/>
                <a:gd name="connsiteX0" fmla="*/ 452820 w 926826"/>
                <a:gd name="connsiteY0" fmla="*/ 460677 h 555939"/>
                <a:gd name="connsiteX1" fmla="*/ 873158 w 926826"/>
                <a:gd name="connsiteY1" fmla="*/ 448324 h 555939"/>
                <a:gd name="connsiteX2" fmla="*/ 626393 w 926826"/>
                <a:gd name="connsiteY2" fmla="*/ 11407 h 555939"/>
                <a:gd name="connsiteX3" fmla="*/ 142390 w 926826"/>
                <a:gd name="connsiteY3" fmla="*/ 125807 h 555939"/>
                <a:gd name="connsiteX4" fmla="*/ 52790 w 926826"/>
                <a:gd name="connsiteY4" fmla="*/ 541327 h 555939"/>
                <a:gd name="connsiteX5" fmla="*/ 452820 w 926826"/>
                <a:gd name="connsiteY5" fmla="*/ 460677 h 555939"/>
                <a:gd name="connsiteX0" fmla="*/ 452820 w 937975"/>
                <a:gd name="connsiteY0" fmla="*/ 460677 h 555939"/>
                <a:gd name="connsiteX1" fmla="*/ 873158 w 937975"/>
                <a:gd name="connsiteY1" fmla="*/ 448324 h 555939"/>
                <a:gd name="connsiteX2" fmla="*/ 626393 w 937975"/>
                <a:gd name="connsiteY2" fmla="*/ 11407 h 555939"/>
                <a:gd name="connsiteX3" fmla="*/ 142390 w 937975"/>
                <a:gd name="connsiteY3" fmla="*/ 125807 h 555939"/>
                <a:gd name="connsiteX4" fmla="*/ 52790 w 937975"/>
                <a:gd name="connsiteY4" fmla="*/ 541327 h 555939"/>
                <a:gd name="connsiteX5" fmla="*/ 452820 w 937975"/>
                <a:gd name="connsiteY5" fmla="*/ 460677 h 555939"/>
                <a:gd name="connsiteX0" fmla="*/ 482141 w 887038"/>
                <a:gd name="connsiteY0" fmla="*/ 440848 h 553217"/>
                <a:gd name="connsiteX1" fmla="*/ 874958 w 887038"/>
                <a:gd name="connsiteY1" fmla="*/ 448324 h 553217"/>
                <a:gd name="connsiteX2" fmla="*/ 628193 w 887038"/>
                <a:gd name="connsiteY2" fmla="*/ 11407 h 553217"/>
                <a:gd name="connsiteX3" fmla="*/ 144190 w 887038"/>
                <a:gd name="connsiteY3" fmla="*/ 125807 h 553217"/>
                <a:gd name="connsiteX4" fmla="*/ 54590 w 887038"/>
                <a:gd name="connsiteY4" fmla="*/ 541327 h 553217"/>
                <a:gd name="connsiteX5" fmla="*/ 482141 w 887038"/>
                <a:gd name="connsiteY5" fmla="*/ 440848 h 553217"/>
                <a:gd name="connsiteX0" fmla="*/ 482142 w 890971"/>
                <a:gd name="connsiteY0" fmla="*/ 440848 h 553291"/>
                <a:gd name="connsiteX1" fmla="*/ 879649 w 890971"/>
                <a:gd name="connsiteY1" fmla="*/ 441388 h 553291"/>
                <a:gd name="connsiteX2" fmla="*/ 628194 w 890971"/>
                <a:gd name="connsiteY2" fmla="*/ 11407 h 553291"/>
                <a:gd name="connsiteX3" fmla="*/ 144191 w 890971"/>
                <a:gd name="connsiteY3" fmla="*/ 125807 h 553291"/>
                <a:gd name="connsiteX4" fmla="*/ 54591 w 890971"/>
                <a:gd name="connsiteY4" fmla="*/ 541327 h 553291"/>
                <a:gd name="connsiteX5" fmla="*/ 482142 w 890971"/>
                <a:gd name="connsiteY5" fmla="*/ 440848 h 553291"/>
                <a:gd name="connsiteX0" fmla="*/ 482142 w 934274"/>
                <a:gd name="connsiteY0" fmla="*/ 440848 h 553291"/>
                <a:gd name="connsiteX1" fmla="*/ 879649 w 934274"/>
                <a:gd name="connsiteY1" fmla="*/ 441388 h 553291"/>
                <a:gd name="connsiteX2" fmla="*/ 628194 w 934274"/>
                <a:gd name="connsiteY2" fmla="*/ 11407 h 553291"/>
                <a:gd name="connsiteX3" fmla="*/ 144191 w 934274"/>
                <a:gd name="connsiteY3" fmla="*/ 125807 h 553291"/>
                <a:gd name="connsiteX4" fmla="*/ 54591 w 934274"/>
                <a:gd name="connsiteY4" fmla="*/ 541327 h 553291"/>
                <a:gd name="connsiteX5" fmla="*/ 482142 w 934274"/>
                <a:gd name="connsiteY5" fmla="*/ 440848 h 553291"/>
                <a:gd name="connsiteX0" fmla="*/ 512642 w 890853"/>
                <a:gd name="connsiteY0" fmla="*/ 408969 h 549872"/>
                <a:gd name="connsiteX1" fmla="*/ 881534 w 890853"/>
                <a:gd name="connsiteY1" fmla="*/ 441388 h 549872"/>
                <a:gd name="connsiteX2" fmla="*/ 630079 w 890853"/>
                <a:gd name="connsiteY2" fmla="*/ 11407 h 549872"/>
                <a:gd name="connsiteX3" fmla="*/ 146076 w 890853"/>
                <a:gd name="connsiteY3" fmla="*/ 125807 h 549872"/>
                <a:gd name="connsiteX4" fmla="*/ 56476 w 890853"/>
                <a:gd name="connsiteY4" fmla="*/ 541327 h 549872"/>
                <a:gd name="connsiteX5" fmla="*/ 512642 w 890853"/>
                <a:gd name="connsiteY5" fmla="*/ 408969 h 549872"/>
                <a:gd name="connsiteX0" fmla="*/ 512642 w 961907"/>
                <a:gd name="connsiteY0" fmla="*/ 408969 h 549872"/>
                <a:gd name="connsiteX1" fmla="*/ 881534 w 961907"/>
                <a:gd name="connsiteY1" fmla="*/ 441388 h 549872"/>
                <a:gd name="connsiteX2" fmla="*/ 630079 w 961907"/>
                <a:gd name="connsiteY2" fmla="*/ 11407 h 549872"/>
                <a:gd name="connsiteX3" fmla="*/ 146076 w 961907"/>
                <a:gd name="connsiteY3" fmla="*/ 125807 h 549872"/>
                <a:gd name="connsiteX4" fmla="*/ 56476 w 961907"/>
                <a:gd name="connsiteY4" fmla="*/ 541327 h 549872"/>
                <a:gd name="connsiteX5" fmla="*/ 512642 w 961907"/>
                <a:gd name="connsiteY5" fmla="*/ 408969 h 549872"/>
                <a:gd name="connsiteX0" fmla="*/ 483040 w 932305"/>
                <a:gd name="connsiteY0" fmla="*/ 408969 h 484185"/>
                <a:gd name="connsiteX1" fmla="*/ 851932 w 932305"/>
                <a:gd name="connsiteY1" fmla="*/ 441388 h 484185"/>
                <a:gd name="connsiteX2" fmla="*/ 600477 w 932305"/>
                <a:gd name="connsiteY2" fmla="*/ 11407 h 484185"/>
                <a:gd name="connsiteX3" fmla="*/ 116474 w 932305"/>
                <a:gd name="connsiteY3" fmla="*/ 125807 h 484185"/>
                <a:gd name="connsiteX4" fmla="*/ 91375 w 932305"/>
                <a:gd name="connsiteY4" fmla="*/ 472035 h 484185"/>
                <a:gd name="connsiteX5" fmla="*/ 483040 w 932305"/>
                <a:gd name="connsiteY5" fmla="*/ 408969 h 484185"/>
                <a:gd name="connsiteX0" fmla="*/ 483040 w 950086"/>
                <a:gd name="connsiteY0" fmla="*/ 408969 h 484185"/>
                <a:gd name="connsiteX1" fmla="*/ 851932 w 950086"/>
                <a:gd name="connsiteY1" fmla="*/ 441388 h 484185"/>
                <a:gd name="connsiteX2" fmla="*/ 600477 w 950086"/>
                <a:gd name="connsiteY2" fmla="*/ 11407 h 484185"/>
                <a:gd name="connsiteX3" fmla="*/ 116474 w 950086"/>
                <a:gd name="connsiteY3" fmla="*/ 125807 h 484185"/>
                <a:gd name="connsiteX4" fmla="*/ 91375 w 950086"/>
                <a:gd name="connsiteY4" fmla="*/ 472035 h 484185"/>
                <a:gd name="connsiteX5" fmla="*/ 483040 w 950086"/>
                <a:gd name="connsiteY5" fmla="*/ 408969 h 484185"/>
                <a:gd name="connsiteX0" fmla="*/ 483040 w 910364"/>
                <a:gd name="connsiteY0" fmla="*/ 401381 h 476597"/>
                <a:gd name="connsiteX1" fmla="*/ 851932 w 910364"/>
                <a:gd name="connsiteY1" fmla="*/ 433800 h 476597"/>
                <a:gd name="connsiteX2" fmla="*/ 668737 w 910364"/>
                <a:gd name="connsiteY2" fmla="*/ 12432 h 476597"/>
                <a:gd name="connsiteX3" fmla="*/ 116474 w 910364"/>
                <a:gd name="connsiteY3" fmla="*/ 118219 h 476597"/>
                <a:gd name="connsiteX4" fmla="*/ 91375 w 910364"/>
                <a:gd name="connsiteY4" fmla="*/ 464447 h 476597"/>
                <a:gd name="connsiteX5" fmla="*/ 483040 w 910364"/>
                <a:gd name="connsiteY5" fmla="*/ 401381 h 476597"/>
                <a:gd name="connsiteX0" fmla="*/ 483040 w 950584"/>
                <a:gd name="connsiteY0" fmla="*/ 401381 h 476597"/>
                <a:gd name="connsiteX1" fmla="*/ 851932 w 950584"/>
                <a:gd name="connsiteY1" fmla="*/ 433800 h 476597"/>
                <a:gd name="connsiteX2" fmla="*/ 668737 w 950584"/>
                <a:gd name="connsiteY2" fmla="*/ 12432 h 476597"/>
                <a:gd name="connsiteX3" fmla="*/ 116474 w 950584"/>
                <a:gd name="connsiteY3" fmla="*/ 118219 h 476597"/>
                <a:gd name="connsiteX4" fmla="*/ 91375 w 950584"/>
                <a:gd name="connsiteY4" fmla="*/ 464447 h 476597"/>
                <a:gd name="connsiteX5" fmla="*/ 483040 w 950584"/>
                <a:gd name="connsiteY5" fmla="*/ 401381 h 476597"/>
                <a:gd name="connsiteX0" fmla="*/ 483040 w 955301"/>
                <a:gd name="connsiteY0" fmla="*/ 401381 h 476597"/>
                <a:gd name="connsiteX1" fmla="*/ 851932 w 955301"/>
                <a:gd name="connsiteY1" fmla="*/ 433800 h 476597"/>
                <a:gd name="connsiteX2" fmla="*/ 668737 w 955301"/>
                <a:gd name="connsiteY2" fmla="*/ 12432 h 476597"/>
                <a:gd name="connsiteX3" fmla="*/ 116474 w 955301"/>
                <a:gd name="connsiteY3" fmla="*/ 118219 h 476597"/>
                <a:gd name="connsiteX4" fmla="*/ 91375 w 955301"/>
                <a:gd name="connsiteY4" fmla="*/ 464447 h 476597"/>
                <a:gd name="connsiteX5" fmla="*/ 483040 w 955301"/>
                <a:gd name="connsiteY5" fmla="*/ 401381 h 476597"/>
                <a:gd name="connsiteX0" fmla="*/ 483040 w 952832"/>
                <a:gd name="connsiteY0" fmla="*/ 401381 h 476597"/>
                <a:gd name="connsiteX1" fmla="*/ 851932 w 952832"/>
                <a:gd name="connsiteY1" fmla="*/ 433800 h 476597"/>
                <a:gd name="connsiteX2" fmla="*/ 668737 w 952832"/>
                <a:gd name="connsiteY2" fmla="*/ 12432 h 476597"/>
                <a:gd name="connsiteX3" fmla="*/ 116474 w 952832"/>
                <a:gd name="connsiteY3" fmla="*/ 118219 h 476597"/>
                <a:gd name="connsiteX4" fmla="*/ 91375 w 952832"/>
                <a:gd name="connsiteY4" fmla="*/ 464447 h 476597"/>
                <a:gd name="connsiteX5" fmla="*/ 483040 w 952832"/>
                <a:gd name="connsiteY5" fmla="*/ 401381 h 476597"/>
                <a:gd name="connsiteX0" fmla="*/ 520118 w 907048"/>
                <a:gd name="connsiteY0" fmla="*/ 385756 h 474480"/>
                <a:gd name="connsiteX1" fmla="*/ 853748 w 907048"/>
                <a:gd name="connsiteY1" fmla="*/ 433800 h 474480"/>
                <a:gd name="connsiteX2" fmla="*/ 670553 w 907048"/>
                <a:gd name="connsiteY2" fmla="*/ 12432 h 474480"/>
                <a:gd name="connsiteX3" fmla="*/ 118290 w 907048"/>
                <a:gd name="connsiteY3" fmla="*/ 118219 h 474480"/>
                <a:gd name="connsiteX4" fmla="*/ 93191 w 907048"/>
                <a:gd name="connsiteY4" fmla="*/ 464447 h 474480"/>
                <a:gd name="connsiteX5" fmla="*/ 520118 w 907048"/>
                <a:gd name="connsiteY5" fmla="*/ 385756 h 474480"/>
                <a:gd name="connsiteX0" fmla="*/ 520118 w 947599"/>
                <a:gd name="connsiteY0" fmla="*/ 385756 h 474480"/>
                <a:gd name="connsiteX1" fmla="*/ 853748 w 947599"/>
                <a:gd name="connsiteY1" fmla="*/ 433800 h 474480"/>
                <a:gd name="connsiteX2" fmla="*/ 670553 w 947599"/>
                <a:gd name="connsiteY2" fmla="*/ 12432 h 474480"/>
                <a:gd name="connsiteX3" fmla="*/ 118290 w 947599"/>
                <a:gd name="connsiteY3" fmla="*/ 118219 h 474480"/>
                <a:gd name="connsiteX4" fmla="*/ 93191 w 947599"/>
                <a:gd name="connsiteY4" fmla="*/ 464447 h 474480"/>
                <a:gd name="connsiteX5" fmla="*/ 520118 w 947599"/>
                <a:gd name="connsiteY5" fmla="*/ 385756 h 474480"/>
                <a:gd name="connsiteX0" fmla="*/ 520118 w 950383"/>
                <a:gd name="connsiteY0" fmla="*/ 385756 h 474480"/>
                <a:gd name="connsiteX1" fmla="*/ 853748 w 950383"/>
                <a:gd name="connsiteY1" fmla="*/ 433800 h 474480"/>
                <a:gd name="connsiteX2" fmla="*/ 940972 w 950383"/>
                <a:gd name="connsiteY2" fmla="*/ 224432 h 474480"/>
                <a:gd name="connsiteX3" fmla="*/ 670553 w 950383"/>
                <a:gd name="connsiteY3" fmla="*/ 12432 h 474480"/>
                <a:gd name="connsiteX4" fmla="*/ 118290 w 950383"/>
                <a:gd name="connsiteY4" fmla="*/ 118219 h 474480"/>
                <a:gd name="connsiteX5" fmla="*/ 93191 w 950383"/>
                <a:gd name="connsiteY5" fmla="*/ 464447 h 474480"/>
                <a:gd name="connsiteX6" fmla="*/ 520118 w 950383"/>
                <a:gd name="connsiteY6" fmla="*/ 385756 h 474480"/>
                <a:gd name="connsiteX0" fmla="*/ 520118 w 950383"/>
                <a:gd name="connsiteY0" fmla="*/ 385756 h 474480"/>
                <a:gd name="connsiteX1" fmla="*/ 853748 w 950383"/>
                <a:gd name="connsiteY1" fmla="*/ 433800 h 474480"/>
                <a:gd name="connsiteX2" fmla="*/ 940972 w 950383"/>
                <a:gd name="connsiteY2" fmla="*/ 224432 h 474480"/>
                <a:gd name="connsiteX3" fmla="*/ 670553 w 950383"/>
                <a:gd name="connsiteY3" fmla="*/ 12432 h 474480"/>
                <a:gd name="connsiteX4" fmla="*/ 118290 w 950383"/>
                <a:gd name="connsiteY4" fmla="*/ 118219 h 474480"/>
                <a:gd name="connsiteX5" fmla="*/ 93191 w 950383"/>
                <a:gd name="connsiteY5" fmla="*/ 464447 h 474480"/>
                <a:gd name="connsiteX6" fmla="*/ 520118 w 950383"/>
                <a:gd name="connsiteY6" fmla="*/ 385756 h 474480"/>
                <a:gd name="connsiteX0" fmla="*/ 520118 w 941444"/>
                <a:gd name="connsiteY0" fmla="*/ 385756 h 474480"/>
                <a:gd name="connsiteX1" fmla="*/ 853748 w 941444"/>
                <a:gd name="connsiteY1" fmla="*/ 433800 h 474480"/>
                <a:gd name="connsiteX2" fmla="*/ 940972 w 941444"/>
                <a:gd name="connsiteY2" fmla="*/ 224432 h 474480"/>
                <a:gd name="connsiteX3" fmla="*/ 670553 w 941444"/>
                <a:gd name="connsiteY3" fmla="*/ 12432 h 474480"/>
                <a:gd name="connsiteX4" fmla="*/ 118290 w 941444"/>
                <a:gd name="connsiteY4" fmla="*/ 118219 h 474480"/>
                <a:gd name="connsiteX5" fmla="*/ 93191 w 941444"/>
                <a:gd name="connsiteY5" fmla="*/ 464447 h 474480"/>
                <a:gd name="connsiteX6" fmla="*/ 520118 w 941444"/>
                <a:gd name="connsiteY6" fmla="*/ 385756 h 474480"/>
                <a:gd name="connsiteX0" fmla="*/ 520118 w 963536"/>
                <a:gd name="connsiteY0" fmla="*/ 385756 h 474480"/>
                <a:gd name="connsiteX1" fmla="*/ 853748 w 963536"/>
                <a:gd name="connsiteY1" fmla="*/ 433800 h 474480"/>
                <a:gd name="connsiteX2" fmla="*/ 963257 w 963536"/>
                <a:gd name="connsiteY2" fmla="*/ 217565 h 474480"/>
                <a:gd name="connsiteX3" fmla="*/ 670553 w 963536"/>
                <a:gd name="connsiteY3" fmla="*/ 12432 h 474480"/>
                <a:gd name="connsiteX4" fmla="*/ 118290 w 963536"/>
                <a:gd name="connsiteY4" fmla="*/ 118219 h 474480"/>
                <a:gd name="connsiteX5" fmla="*/ 93191 w 963536"/>
                <a:gd name="connsiteY5" fmla="*/ 464447 h 474480"/>
                <a:gd name="connsiteX6" fmla="*/ 520118 w 963536"/>
                <a:gd name="connsiteY6" fmla="*/ 385756 h 474480"/>
                <a:gd name="connsiteX0" fmla="*/ 520118 w 963433"/>
                <a:gd name="connsiteY0" fmla="*/ 385756 h 474299"/>
                <a:gd name="connsiteX1" fmla="*/ 827789 w 963433"/>
                <a:gd name="connsiteY1" fmla="*/ 451317 h 474299"/>
                <a:gd name="connsiteX2" fmla="*/ 963257 w 963433"/>
                <a:gd name="connsiteY2" fmla="*/ 217565 h 474299"/>
                <a:gd name="connsiteX3" fmla="*/ 670553 w 963433"/>
                <a:gd name="connsiteY3" fmla="*/ 12432 h 474299"/>
                <a:gd name="connsiteX4" fmla="*/ 118290 w 963433"/>
                <a:gd name="connsiteY4" fmla="*/ 118219 h 474299"/>
                <a:gd name="connsiteX5" fmla="*/ 93191 w 963433"/>
                <a:gd name="connsiteY5" fmla="*/ 464447 h 474299"/>
                <a:gd name="connsiteX6" fmla="*/ 520118 w 963433"/>
                <a:gd name="connsiteY6" fmla="*/ 385756 h 474299"/>
                <a:gd name="connsiteX0" fmla="*/ 520118 w 963501"/>
                <a:gd name="connsiteY0" fmla="*/ 385756 h 474299"/>
                <a:gd name="connsiteX1" fmla="*/ 827789 w 963501"/>
                <a:gd name="connsiteY1" fmla="*/ 451317 h 474299"/>
                <a:gd name="connsiteX2" fmla="*/ 963257 w 963501"/>
                <a:gd name="connsiteY2" fmla="*/ 217565 h 474299"/>
                <a:gd name="connsiteX3" fmla="*/ 670553 w 963501"/>
                <a:gd name="connsiteY3" fmla="*/ 12432 h 474299"/>
                <a:gd name="connsiteX4" fmla="*/ 118290 w 963501"/>
                <a:gd name="connsiteY4" fmla="*/ 118219 h 474299"/>
                <a:gd name="connsiteX5" fmla="*/ 93191 w 963501"/>
                <a:gd name="connsiteY5" fmla="*/ 464447 h 474299"/>
                <a:gd name="connsiteX6" fmla="*/ 520118 w 963501"/>
                <a:gd name="connsiteY6" fmla="*/ 385756 h 474299"/>
                <a:gd name="connsiteX0" fmla="*/ 504629 w 948014"/>
                <a:gd name="connsiteY0" fmla="*/ 385756 h 470524"/>
                <a:gd name="connsiteX1" fmla="*/ 812300 w 948014"/>
                <a:gd name="connsiteY1" fmla="*/ 451317 h 470524"/>
                <a:gd name="connsiteX2" fmla="*/ 947768 w 948014"/>
                <a:gd name="connsiteY2" fmla="*/ 217565 h 470524"/>
                <a:gd name="connsiteX3" fmla="*/ 655064 w 948014"/>
                <a:gd name="connsiteY3" fmla="*/ 12432 h 470524"/>
                <a:gd name="connsiteX4" fmla="*/ 102801 w 948014"/>
                <a:gd name="connsiteY4" fmla="*/ 118219 h 470524"/>
                <a:gd name="connsiteX5" fmla="*/ 122740 w 948014"/>
                <a:gd name="connsiteY5" fmla="*/ 460449 h 470524"/>
                <a:gd name="connsiteX6" fmla="*/ 504629 w 948014"/>
                <a:gd name="connsiteY6" fmla="*/ 385756 h 470524"/>
                <a:gd name="connsiteX0" fmla="*/ 510933 w 954316"/>
                <a:gd name="connsiteY0" fmla="*/ 385756 h 467543"/>
                <a:gd name="connsiteX1" fmla="*/ 818604 w 954316"/>
                <a:gd name="connsiteY1" fmla="*/ 451317 h 467543"/>
                <a:gd name="connsiteX2" fmla="*/ 954072 w 954316"/>
                <a:gd name="connsiteY2" fmla="*/ 217565 h 467543"/>
                <a:gd name="connsiteX3" fmla="*/ 661368 w 954316"/>
                <a:gd name="connsiteY3" fmla="*/ 12432 h 467543"/>
                <a:gd name="connsiteX4" fmla="*/ 109105 w 954316"/>
                <a:gd name="connsiteY4" fmla="*/ 118219 h 467543"/>
                <a:gd name="connsiteX5" fmla="*/ 129044 w 954316"/>
                <a:gd name="connsiteY5" fmla="*/ 460449 h 467543"/>
                <a:gd name="connsiteX6" fmla="*/ 510933 w 954316"/>
                <a:gd name="connsiteY6" fmla="*/ 385756 h 4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316" h="467543">
                  <a:moveTo>
                    <a:pt x="510933" y="385756"/>
                  </a:moveTo>
                  <a:cubicBezTo>
                    <a:pt x="625860" y="384234"/>
                    <a:pt x="724653" y="462115"/>
                    <a:pt x="818604" y="451317"/>
                  </a:cubicBezTo>
                  <a:cubicBezTo>
                    <a:pt x="912555" y="440519"/>
                    <a:pt x="958099" y="311333"/>
                    <a:pt x="954072" y="217565"/>
                  </a:cubicBezTo>
                  <a:cubicBezTo>
                    <a:pt x="956846" y="108523"/>
                    <a:pt x="798482" y="30134"/>
                    <a:pt x="661368" y="12432"/>
                  </a:cubicBezTo>
                  <a:cubicBezTo>
                    <a:pt x="533981" y="-25392"/>
                    <a:pt x="238640" y="26864"/>
                    <a:pt x="109105" y="118219"/>
                  </a:cubicBezTo>
                  <a:cubicBezTo>
                    <a:pt x="-98882" y="318059"/>
                    <a:pt x="38225" y="425039"/>
                    <a:pt x="129044" y="460449"/>
                  </a:cubicBezTo>
                  <a:cubicBezTo>
                    <a:pt x="219863" y="495859"/>
                    <a:pt x="396006" y="387278"/>
                    <a:pt x="510933" y="385756"/>
                  </a:cubicBezTo>
                  <a:close/>
                </a:path>
              </a:pathLst>
            </a:custGeom>
            <a:solidFill>
              <a:schemeClr val="accent2">
                <a:lumMod val="40000"/>
                <a:lumOff val="60000"/>
              </a:schemeClr>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58" name="Oval 12">
              <a:extLst>
                <a:ext uri="{FF2B5EF4-FFF2-40B4-BE49-F238E27FC236}">
                  <a16:creationId xmlns:a16="http://schemas.microsoft.com/office/drawing/2014/main" id="{5C3D8456-AD9D-483D-935B-C6706404FA9C}"/>
                </a:ext>
              </a:extLst>
            </p:cNvPr>
            <p:cNvSpPr/>
            <p:nvPr/>
          </p:nvSpPr>
          <p:spPr bwMode="auto">
            <a:xfrm rot="2984783">
              <a:off x="1721709" y="3152483"/>
              <a:ext cx="53532" cy="69138"/>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9" h="161032">
                  <a:moveTo>
                    <a:pt x="79" y="79864"/>
                  </a:moveTo>
                  <a:cubicBezTo>
                    <a:pt x="1990" y="53102"/>
                    <a:pt x="28971" y="-2367"/>
                    <a:pt x="83020" y="78"/>
                  </a:cubicBezTo>
                  <a:cubicBezTo>
                    <a:pt x="137069" y="2523"/>
                    <a:pt x="161959" y="45492"/>
                    <a:pt x="161959" y="81866"/>
                  </a:cubicBezTo>
                  <a:cubicBezTo>
                    <a:pt x="161959" y="118240"/>
                    <a:pt x="111566" y="165773"/>
                    <a:pt x="71553" y="160651"/>
                  </a:cubicBezTo>
                  <a:cubicBezTo>
                    <a:pt x="31540" y="155529"/>
                    <a:pt x="-1832" y="106626"/>
                    <a:pt x="79" y="79864"/>
                  </a:cubicBezTo>
                  <a:close/>
                </a:path>
              </a:pathLst>
            </a:custGeom>
            <a:solidFill>
              <a:schemeClr val="accent2"/>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59" name="Freeform: Shape 58">
              <a:extLst>
                <a:ext uri="{FF2B5EF4-FFF2-40B4-BE49-F238E27FC236}">
                  <a16:creationId xmlns:a16="http://schemas.microsoft.com/office/drawing/2014/main" id="{AE905737-4C8B-40EF-9B90-2C79AAF21C25}"/>
                </a:ext>
              </a:extLst>
            </p:cNvPr>
            <p:cNvSpPr/>
            <p:nvPr/>
          </p:nvSpPr>
          <p:spPr bwMode="auto">
            <a:xfrm rot="11908728">
              <a:off x="1782330" y="3165831"/>
              <a:ext cx="147512" cy="157113"/>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 name="connsiteX0" fmla="*/ 141576 w 525826"/>
                <a:gd name="connsiteY0" fmla="*/ 357154 h 412021"/>
                <a:gd name="connsiteX1" fmla="*/ 367001 w 525826"/>
                <a:gd name="connsiteY1" fmla="*/ 407954 h 412021"/>
                <a:gd name="connsiteX2" fmla="*/ 525751 w 525826"/>
                <a:gd name="connsiteY2" fmla="*/ 258729 h 412021"/>
                <a:gd name="connsiteX3" fmla="*/ 347951 w 525826"/>
                <a:gd name="connsiteY3" fmla="*/ 23779 h 412021"/>
                <a:gd name="connsiteX4" fmla="*/ 50931 w 525826"/>
                <a:gd name="connsiteY4" fmla="*/ 21722 h 412021"/>
                <a:gd name="connsiteX5" fmla="*/ 8226 w 525826"/>
                <a:gd name="connsiteY5" fmla="*/ 223804 h 412021"/>
                <a:gd name="connsiteX6" fmla="*/ 141576 w 525826"/>
                <a:gd name="connsiteY6" fmla="*/ 357154 h 412021"/>
                <a:gd name="connsiteX0" fmla="*/ 141576 w 532308"/>
                <a:gd name="connsiteY0" fmla="*/ 439872 h 494739"/>
                <a:gd name="connsiteX1" fmla="*/ 367001 w 532308"/>
                <a:gd name="connsiteY1" fmla="*/ 490672 h 494739"/>
                <a:gd name="connsiteX2" fmla="*/ 525751 w 532308"/>
                <a:gd name="connsiteY2" fmla="*/ 341447 h 494739"/>
                <a:gd name="connsiteX3" fmla="*/ 466763 w 532308"/>
                <a:gd name="connsiteY3" fmla="*/ 4801 h 494739"/>
                <a:gd name="connsiteX4" fmla="*/ 50931 w 532308"/>
                <a:gd name="connsiteY4" fmla="*/ 104440 h 494739"/>
                <a:gd name="connsiteX5" fmla="*/ 8226 w 532308"/>
                <a:gd name="connsiteY5" fmla="*/ 306522 h 494739"/>
                <a:gd name="connsiteX6" fmla="*/ 141576 w 532308"/>
                <a:gd name="connsiteY6" fmla="*/ 439872 h 494739"/>
                <a:gd name="connsiteX0" fmla="*/ 141576 w 760927"/>
                <a:gd name="connsiteY0" fmla="*/ 439872 h 494225"/>
                <a:gd name="connsiteX1" fmla="*/ 367001 w 760927"/>
                <a:gd name="connsiteY1" fmla="*/ 490672 h 494225"/>
                <a:gd name="connsiteX2" fmla="*/ 760130 w 760927"/>
                <a:gd name="connsiteY2" fmla="*/ 435407 h 494225"/>
                <a:gd name="connsiteX3" fmla="*/ 466763 w 760927"/>
                <a:gd name="connsiteY3" fmla="*/ 4801 h 494225"/>
                <a:gd name="connsiteX4" fmla="*/ 50931 w 760927"/>
                <a:gd name="connsiteY4" fmla="*/ 104440 h 494225"/>
                <a:gd name="connsiteX5" fmla="*/ 8226 w 760927"/>
                <a:gd name="connsiteY5" fmla="*/ 306522 h 494225"/>
                <a:gd name="connsiteX6" fmla="*/ 141576 w 760927"/>
                <a:gd name="connsiteY6" fmla="*/ 439872 h 494225"/>
                <a:gd name="connsiteX0" fmla="*/ 141576 w 760258"/>
                <a:gd name="connsiteY0" fmla="*/ 439872 h 572657"/>
                <a:gd name="connsiteX1" fmla="*/ 498951 w 760258"/>
                <a:gd name="connsiteY1" fmla="*/ 572653 h 572657"/>
                <a:gd name="connsiteX2" fmla="*/ 760130 w 760258"/>
                <a:gd name="connsiteY2" fmla="*/ 435407 h 572657"/>
                <a:gd name="connsiteX3" fmla="*/ 466763 w 760258"/>
                <a:gd name="connsiteY3" fmla="*/ 4801 h 572657"/>
                <a:gd name="connsiteX4" fmla="*/ 50931 w 760258"/>
                <a:gd name="connsiteY4" fmla="*/ 104440 h 572657"/>
                <a:gd name="connsiteX5" fmla="*/ 8226 w 760258"/>
                <a:gd name="connsiteY5" fmla="*/ 306522 h 572657"/>
                <a:gd name="connsiteX6" fmla="*/ 141576 w 760258"/>
                <a:gd name="connsiteY6" fmla="*/ 439872 h 572657"/>
                <a:gd name="connsiteX0" fmla="*/ 157740 w 761370"/>
                <a:gd name="connsiteY0" fmla="*/ 552542 h 586906"/>
                <a:gd name="connsiteX1" fmla="*/ 500065 w 761370"/>
                <a:gd name="connsiteY1" fmla="*/ 572653 h 586906"/>
                <a:gd name="connsiteX2" fmla="*/ 761244 w 761370"/>
                <a:gd name="connsiteY2" fmla="*/ 435407 h 586906"/>
                <a:gd name="connsiteX3" fmla="*/ 467877 w 761370"/>
                <a:gd name="connsiteY3" fmla="*/ 4801 h 586906"/>
                <a:gd name="connsiteX4" fmla="*/ 52045 w 761370"/>
                <a:gd name="connsiteY4" fmla="*/ 104440 h 586906"/>
                <a:gd name="connsiteX5" fmla="*/ 9340 w 761370"/>
                <a:gd name="connsiteY5" fmla="*/ 306522 h 586906"/>
                <a:gd name="connsiteX6" fmla="*/ 157740 w 761370"/>
                <a:gd name="connsiteY6" fmla="*/ 552542 h 586906"/>
                <a:gd name="connsiteX0" fmla="*/ 233782 w 837412"/>
                <a:gd name="connsiteY0" fmla="*/ 552542 h 594375"/>
                <a:gd name="connsiteX1" fmla="*/ 576107 w 837412"/>
                <a:gd name="connsiteY1" fmla="*/ 572653 h 594375"/>
                <a:gd name="connsiteX2" fmla="*/ 837286 w 837412"/>
                <a:gd name="connsiteY2" fmla="*/ 435407 h 594375"/>
                <a:gd name="connsiteX3" fmla="*/ 543919 w 837412"/>
                <a:gd name="connsiteY3" fmla="*/ 4801 h 594375"/>
                <a:gd name="connsiteX4" fmla="*/ 128087 w 837412"/>
                <a:gd name="connsiteY4" fmla="*/ 104440 h 594375"/>
                <a:gd name="connsiteX5" fmla="*/ 2316 w 837412"/>
                <a:gd name="connsiteY5" fmla="*/ 564229 h 594375"/>
                <a:gd name="connsiteX6" fmla="*/ 233782 w 837412"/>
                <a:gd name="connsiteY6" fmla="*/ 552542 h 594375"/>
                <a:gd name="connsiteX0" fmla="*/ 270790 w 874420"/>
                <a:gd name="connsiteY0" fmla="*/ 552542 h 621517"/>
                <a:gd name="connsiteX1" fmla="*/ 613115 w 874420"/>
                <a:gd name="connsiteY1" fmla="*/ 572653 h 621517"/>
                <a:gd name="connsiteX2" fmla="*/ 874294 w 874420"/>
                <a:gd name="connsiteY2" fmla="*/ 435407 h 621517"/>
                <a:gd name="connsiteX3" fmla="*/ 580927 w 874420"/>
                <a:gd name="connsiteY3" fmla="*/ 4801 h 621517"/>
                <a:gd name="connsiteX4" fmla="*/ 165095 w 874420"/>
                <a:gd name="connsiteY4" fmla="*/ 104440 h 621517"/>
                <a:gd name="connsiteX5" fmla="*/ 39324 w 874420"/>
                <a:gd name="connsiteY5" fmla="*/ 564229 h 621517"/>
                <a:gd name="connsiteX6" fmla="*/ 270790 w 874420"/>
                <a:gd name="connsiteY6" fmla="*/ 552542 h 621517"/>
                <a:gd name="connsiteX0" fmla="*/ 234826 w 838456"/>
                <a:gd name="connsiteY0" fmla="*/ 552840 h 595164"/>
                <a:gd name="connsiteX1" fmla="*/ 577151 w 838456"/>
                <a:gd name="connsiteY1" fmla="*/ 572951 h 595164"/>
                <a:gd name="connsiteX2" fmla="*/ 838330 w 838456"/>
                <a:gd name="connsiteY2" fmla="*/ 435705 h 595164"/>
                <a:gd name="connsiteX3" fmla="*/ 544963 w 838456"/>
                <a:gd name="connsiteY3" fmla="*/ 5099 h 595164"/>
                <a:gd name="connsiteX4" fmla="*/ 114207 w 838456"/>
                <a:gd name="connsiteY4" fmla="*/ 98033 h 595164"/>
                <a:gd name="connsiteX5" fmla="*/ 3360 w 838456"/>
                <a:gd name="connsiteY5" fmla="*/ 564527 h 595164"/>
                <a:gd name="connsiteX6" fmla="*/ 234826 w 838456"/>
                <a:gd name="connsiteY6" fmla="*/ 552840 h 595164"/>
                <a:gd name="connsiteX0" fmla="*/ 234826 w 838456"/>
                <a:gd name="connsiteY0" fmla="*/ 557424 h 599749"/>
                <a:gd name="connsiteX1" fmla="*/ 577151 w 838456"/>
                <a:gd name="connsiteY1" fmla="*/ 577535 h 599749"/>
                <a:gd name="connsiteX2" fmla="*/ 838330 w 838456"/>
                <a:gd name="connsiteY2" fmla="*/ 440289 h 599749"/>
                <a:gd name="connsiteX3" fmla="*/ 544963 w 838456"/>
                <a:gd name="connsiteY3" fmla="*/ 9683 h 599749"/>
                <a:gd name="connsiteX4" fmla="*/ 114207 w 838456"/>
                <a:gd name="connsiteY4" fmla="*/ 102617 h 599749"/>
                <a:gd name="connsiteX5" fmla="*/ 3360 w 838456"/>
                <a:gd name="connsiteY5" fmla="*/ 569111 h 599749"/>
                <a:gd name="connsiteX6" fmla="*/ 234826 w 838456"/>
                <a:gd name="connsiteY6" fmla="*/ 557424 h 599749"/>
                <a:gd name="connsiteX0" fmla="*/ 262065 w 865695"/>
                <a:gd name="connsiteY0" fmla="*/ 557424 h 599749"/>
                <a:gd name="connsiteX1" fmla="*/ 604390 w 865695"/>
                <a:gd name="connsiteY1" fmla="*/ 577535 h 599749"/>
                <a:gd name="connsiteX2" fmla="*/ 865569 w 865695"/>
                <a:gd name="connsiteY2" fmla="*/ 440289 h 599749"/>
                <a:gd name="connsiteX3" fmla="*/ 572202 w 865695"/>
                <a:gd name="connsiteY3" fmla="*/ 9683 h 599749"/>
                <a:gd name="connsiteX4" fmla="*/ 141446 w 865695"/>
                <a:gd name="connsiteY4" fmla="*/ 102617 h 599749"/>
                <a:gd name="connsiteX5" fmla="*/ 30599 w 865695"/>
                <a:gd name="connsiteY5" fmla="*/ 569111 h 599749"/>
                <a:gd name="connsiteX6" fmla="*/ 262065 w 865695"/>
                <a:gd name="connsiteY6" fmla="*/ 557424 h 599749"/>
                <a:gd name="connsiteX0" fmla="*/ 305243 w 908873"/>
                <a:gd name="connsiteY0" fmla="*/ 557424 h 613379"/>
                <a:gd name="connsiteX1" fmla="*/ 647568 w 908873"/>
                <a:gd name="connsiteY1" fmla="*/ 577535 h 613379"/>
                <a:gd name="connsiteX2" fmla="*/ 908747 w 908873"/>
                <a:gd name="connsiteY2" fmla="*/ 440289 h 613379"/>
                <a:gd name="connsiteX3" fmla="*/ 615380 w 908873"/>
                <a:gd name="connsiteY3" fmla="*/ 9683 h 613379"/>
                <a:gd name="connsiteX4" fmla="*/ 184624 w 908873"/>
                <a:gd name="connsiteY4" fmla="*/ 102617 h 613379"/>
                <a:gd name="connsiteX5" fmla="*/ 73777 w 908873"/>
                <a:gd name="connsiteY5" fmla="*/ 569111 h 613379"/>
                <a:gd name="connsiteX6" fmla="*/ 305243 w 908873"/>
                <a:gd name="connsiteY6" fmla="*/ 557424 h 613379"/>
                <a:gd name="connsiteX0" fmla="*/ 286374 w 890004"/>
                <a:gd name="connsiteY0" fmla="*/ 557424 h 592995"/>
                <a:gd name="connsiteX1" fmla="*/ 628699 w 890004"/>
                <a:gd name="connsiteY1" fmla="*/ 577535 h 592995"/>
                <a:gd name="connsiteX2" fmla="*/ 889878 w 890004"/>
                <a:gd name="connsiteY2" fmla="*/ 440289 h 592995"/>
                <a:gd name="connsiteX3" fmla="*/ 596511 w 890004"/>
                <a:gd name="connsiteY3" fmla="*/ 9683 h 592995"/>
                <a:gd name="connsiteX4" fmla="*/ 165755 w 890004"/>
                <a:gd name="connsiteY4" fmla="*/ 102617 h 592995"/>
                <a:gd name="connsiteX5" fmla="*/ 54908 w 890004"/>
                <a:gd name="connsiteY5" fmla="*/ 569111 h 592995"/>
                <a:gd name="connsiteX6" fmla="*/ 286374 w 890004"/>
                <a:gd name="connsiteY6" fmla="*/ 557424 h 592995"/>
                <a:gd name="connsiteX0" fmla="*/ 276306 w 866588"/>
                <a:gd name="connsiteY0" fmla="*/ 578550 h 606640"/>
                <a:gd name="connsiteX1" fmla="*/ 605285 w 866588"/>
                <a:gd name="connsiteY1" fmla="*/ 577535 h 606640"/>
                <a:gd name="connsiteX2" fmla="*/ 866464 w 866588"/>
                <a:gd name="connsiteY2" fmla="*/ 440289 h 606640"/>
                <a:gd name="connsiteX3" fmla="*/ 573097 w 866588"/>
                <a:gd name="connsiteY3" fmla="*/ 9683 h 606640"/>
                <a:gd name="connsiteX4" fmla="*/ 142341 w 866588"/>
                <a:gd name="connsiteY4" fmla="*/ 102617 h 606640"/>
                <a:gd name="connsiteX5" fmla="*/ 31494 w 866588"/>
                <a:gd name="connsiteY5" fmla="*/ 569111 h 606640"/>
                <a:gd name="connsiteX6" fmla="*/ 276306 w 866588"/>
                <a:gd name="connsiteY6" fmla="*/ 578550 h 606640"/>
                <a:gd name="connsiteX0" fmla="*/ 276306 w 866590"/>
                <a:gd name="connsiteY0" fmla="*/ 578550 h 606640"/>
                <a:gd name="connsiteX1" fmla="*/ 605285 w 866590"/>
                <a:gd name="connsiteY1" fmla="*/ 577535 h 606640"/>
                <a:gd name="connsiteX2" fmla="*/ 866464 w 866590"/>
                <a:gd name="connsiteY2" fmla="*/ 440289 h 606640"/>
                <a:gd name="connsiteX3" fmla="*/ 573097 w 866590"/>
                <a:gd name="connsiteY3" fmla="*/ 9683 h 606640"/>
                <a:gd name="connsiteX4" fmla="*/ 142341 w 866590"/>
                <a:gd name="connsiteY4" fmla="*/ 102617 h 606640"/>
                <a:gd name="connsiteX5" fmla="*/ 31494 w 866590"/>
                <a:gd name="connsiteY5" fmla="*/ 569111 h 606640"/>
                <a:gd name="connsiteX6" fmla="*/ 276306 w 866590"/>
                <a:gd name="connsiteY6" fmla="*/ 578550 h 606640"/>
                <a:gd name="connsiteX0" fmla="*/ 307098 w 897380"/>
                <a:gd name="connsiteY0" fmla="*/ 576122 h 602630"/>
                <a:gd name="connsiteX1" fmla="*/ 636077 w 897380"/>
                <a:gd name="connsiteY1" fmla="*/ 575107 h 602630"/>
                <a:gd name="connsiteX2" fmla="*/ 897256 w 897380"/>
                <a:gd name="connsiteY2" fmla="*/ 437861 h 602630"/>
                <a:gd name="connsiteX3" fmla="*/ 603889 w 897380"/>
                <a:gd name="connsiteY3" fmla="*/ 7255 h 602630"/>
                <a:gd name="connsiteX4" fmla="*/ 119886 w 897380"/>
                <a:gd name="connsiteY4" fmla="*/ 121655 h 602630"/>
                <a:gd name="connsiteX5" fmla="*/ 62286 w 897380"/>
                <a:gd name="connsiteY5" fmla="*/ 566683 h 602630"/>
                <a:gd name="connsiteX6" fmla="*/ 307098 w 897380"/>
                <a:gd name="connsiteY6" fmla="*/ 576122 h 602630"/>
                <a:gd name="connsiteX0" fmla="*/ 321711 w 911994"/>
                <a:gd name="connsiteY0" fmla="*/ 576122 h 587242"/>
                <a:gd name="connsiteX1" fmla="*/ 650690 w 911994"/>
                <a:gd name="connsiteY1" fmla="*/ 575107 h 587242"/>
                <a:gd name="connsiteX2" fmla="*/ 911869 w 911994"/>
                <a:gd name="connsiteY2" fmla="*/ 437861 h 587242"/>
                <a:gd name="connsiteX3" fmla="*/ 618502 w 911994"/>
                <a:gd name="connsiteY3" fmla="*/ 7255 h 587242"/>
                <a:gd name="connsiteX4" fmla="*/ 134499 w 911994"/>
                <a:gd name="connsiteY4" fmla="*/ 121655 h 587242"/>
                <a:gd name="connsiteX5" fmla="*/ 44899 w 911994"/>
                <a:gd name="connsiteY5" fmla="*/ 537175 h 587242"/>
                <a:gd name="connsiteX6" fmla="*/ 321711 w 911994"/>
                <a:gd name="connsiteY6" fmla="*/ 576122 h 587242"/>
                <a:gd name="connsiteX0" fmla="*/ 321711 w 912384"/>
                <a:gd name="connsiteY0" fmla="*/ 576122 h 588500"/>
                <a:gd name="connsiteX1" fmla="*/ 679857 w 912384"/>
                <a:gd name="connsiteY1" fmla="*/ 576865 h 588500"/>
                <a:gd name="connsiteX2" fmla="*/ 911869 w 912384"/>
                <a:gd name="connsiteY2" fmla="*/ 437861 h 588500"/>
                <a:gd name="connsiteX3" fmla="*/ 618502 w 912384"/>
                <a:gd name="connsiteY3" fmla="*/ 7255 h 588500"/>
                <a:gd name="connsiteX4" fmla="*/ 134499 w 912384"/>
                <a:gd name="connsiteY4" fmla="*/ 121655 h 588500"/>
                <a:gd name="connsiteX5" fmla="*/ 44899 w 912384"/>
                <a:gd name="connsiteY5" fmla="*/ 537175 h 588500"/>
                <a:gd name="connsiteX6" fmla="*/ 321711 w 912384"/>
                <a:gd name="connsiteY6" fmla="*/ 576122 h 588500"/>
                <a:gd name="connsiteX0" fmla="*/ 321711 w 912411"/>
                <a:gd name="connsiteY0" fmla="*/ 576122 h 588500"/>
                <a:gd name="connsiteX1" fmla="*/ 679857 w 912411"/>
                <a:gd name="connsiteY1" fmla="*/ 576865 h 588500"/>
                <a:gd name="connsiteX2" fmla="*/ 911869 w 912411"/>
                <a:gd name="connsiteY2" fmla="*/ 437861 h 588500"/>
                <a:gd name="connsiteX3" fmla="*/ 618502 w 912411"/>
                <a:gd name="connsiteY3" fmla="*/ 7255 h 588500"/>
                <a:gd name="connsiteX4" fmla="*/ 134499 w 912411"/>
                <a:gd name="connsiteY4" fmla="*/ 121655 h 588500"/>
                <a:gd name="connsiteX5" fmla="*/ 44899 w 912411"/>
                <a:gd name="connsiteY5" fmla="*/ 537175 h 588500"/>
                <a:gd name="connsiteX6" fmla="*/ 321711 w 912411"/>
                <a:gd name="connsiteY6" fmla="*/ 576122 h 588500"/>
                <a:gd name="connsiteX0" fmla="*/ 321711 w 912473"/>
                <a:gd name="connsiteY0" fmla="*/ 576122 h 588500"/>
                <a:gd name="connsiteX1" fmla="*/ 679857 w 912473"/>
                <a:gd name="connsiteY1" fmla="*/ 576865 h 588500"/>
                <a:gd name="connsiteX2" fmla="*/ 911869 w 912473"/>
                <a:gd name="connsiteY2" fmla="*/ 437861 h 588500"/>
                <a:gd name="connsiteX3" fmla="*/ 618502 w 912473"/>
                <a:gd name="connsiteY3" fmla="*/ 7255 h 588500"/>
                <a:gd name="connsiteX4" fmla="*/ 134499 w 912473"/>
                <a:gd name="connsiteY4" fmla="*/ 121655 h 588500"/>
                <a:gd name="connsiteX5" fmla="*/ 44899 w 912473"/>
                <a:gd name="connsiteY5" fmla="*/ 537175 h 588500"/>
                <a:gd name="connsiteX6" fmla="*/ 321711 w 912473"/>
                <a:gd name="connsiteY6" fmla="*/ 576122 h 588500"/>
                <a:gd name="connsiteX0" fmla="*/ 321711 w 912473"/>
                <a:gd name="connsiteY0" fmla="*/ 580274 h 592652"/>
                <a:gd name="connsiteX1" fmla="*/ 679857 w 912473"/>
                <a:gd name="connsiteY1" fmla="*/ 581017 h 592652"/>
                <a:gd name="connsiteX2" fmla="*/ 911869 w 912473"/>
                <a:gd name="connsiteY2" fmla="*/ 442013 h 592652"/>
                <a:gd name="connsiteX3" fmla="*/ 618502 w 912473"/>
                <a:gd name="connsiteY3" fmla="*/ 11407 h 592652"/>
                <a:gd name="connsiteX4" fmla="*/ 134499 w 912473"/>
                <a:gd name="connsiteY4" fmla="*/ 125807 h 592652"/>
                <a:gd name="connsiteX5" fmla="*/ 44899 w 912473"/>
                <a:gd name="connsiteY5" fmla="*/ 541327 h 592652"/>
                <a:gd name="connsiteX6" fmla="*/ 321711 w 912473"/>
                <a:gd name="connsiteY6" fmla="*/ 580274 h 592652"/>
                <a:gd name="connsiteX0" fmla="*/ 321711 w 911983"/>
                <a:gd name="connsiteY0" fmla="*/ 621096 h 633474"/>
                <a:gd name="connsiteX1" fmla="*/ 679857 w 911983"/>
                <a:gd name="connsiteY1" fmla="*/ 621839 h 633474"/>
                <a:gd name="connsiteX2" fmla="*/ 911869 w 911983"/>
                <a:gd name="connsiteY2" fmla="*/ 482835 h 633474"/>
                <a:gd name="connsiteX3" fmla="*/ 651969 w 911983"/>
                <a:gd name="connsiteY3" fmla="*/ 7912 h 633474"/>
                <a:gd name="connsiteX4" fmla="*/ 134499 w 911983"/>
                <a:gd name="connsiteY4" fmla="*/ 166629 h 633474"/>
                <a:gd name="connsiteX5" fmla="*/ 44899 w 911983"/>
                <a:gd name="connsiteY5" fmla="*/ 582149 h 633474"/>
                <a:gd name="connsiteX6" fmla="*/ 321711 w 911983"/>
                <a:gd name="connsiteY6" fmla="*/ 621096 h 633474"/>
                <a:gd name="connsiteX0" fmla="*/ 356216 w 946488"/>
                <a:gd name="connsiteY0" fmla="*/ 621341 h 633719"/>
                <a:gd name="connsiteX1" fmla="*/ 714362 w 946488"/>
                <a:gd name="connsiteY1" fmla="*/ 622084 h 633719"/>
                <a:gd name="connsiteX2" fmla="*/ 946374 w 946488"/>
                <a:gd name="connsiteY2" fmla="*/ 483080 h 633719"/>
                <a:gd name="connsiteX3" fmla="*/ 686474 w 946488"/>
                <a:gd name="connsiteY3" fmla="*/ 8157 h 633719"/>
                <a:gd name="connsiteX4" fmla="*/ 113631 w 946488"/>
                <a:gd name="connsiteY4" fmla="*/ 162584 h 633719"/>
                <a:gd name="connsiteX5" fmla="*/ 79404 w 946488"/>
                <a:gd name="connsiteY5" fmla="*/ 582394 h 633719"/>
                <a:gd name="connsiteX6" fmla="*/ 356216 w 946488"/>
                <a:gd name="connsiteY6" fmla="*/ 621341 h 633719"/>
                <a:gd name="connsiteX0" fmla="*/ 512034 w 1102306"/>
                <a:gd name="connsiteY0" fmla="*/ 621342 h 638582"/>
                <a:gd name="connsiteX1" fmla="*/ 870180 w 1102306"/>
                <a:gd name="connsiteY1" fmla="*/ 622085 h 638582"/>
                <a:gd name="connsiteX2" fmla="*/ 1102192 w 1102306"/>
                <a:gd name="connsiteY2" fmla="*/ 483081 h 638582"/>
                <a:gd name="connsiteX3" fmla="*/ 842292 w 1102306"/>
                <a:gd name="connsiteY3" fmla="*/ 8158 h 638582"/>
                <a:gd name="connsiteX4" fmla="*/ 269449 w 1102306"/>
                <a:gd name="connsiteY4" fmla="*/ 162585 h 638582"/>
                <a:gd name="connsiteX5" fmla="*/ 9278 w 1102306"/>
                <a:gd name="connsiteY5" fmla="*/ 490688 h 638582"/>
                <a:gd name="connsiteX6" fmla="*/ 512034 w 1102306"/>
                <a:gd name="connsiteY6" fmla="*/ 621342 h 638582"/>
                <a:gd name="connsiteX0" fmla="*/ 515176 w 1105448"/>
                <a:gd name="connsiteY0" fmla="*/ 621217 h 638456"/>
                <a:gd name="connsiteX1" fmla="*/ 873322 w 1105448"/>
                <a:gd name="connsiteY1" fmla="*/ 621960 h 638456"/>
                <a:gd name="connsiteX2" fmla="*/ 1105334 w 1105448"/>
                <a:gd name="connsiteY2" fmla="*/ 482956 h 638456"/>
                <a:gd name="connsiteX3" fmla="*/ 845434 w 1105448"/>
                <a:gd name="connsiteY3" fmla="*/ 8033 h 638456"/>
                <a:gd name="connsiteX4" fmla="*/ 249280 w 1105448"/>
                <a:gd name="connsiteY4" fmla="*/ 164633 h 638456"/>
                <a:gd name="connsiteX5" fmla="*/ 12420 w 1105448"/>
                <a:gd name="connsiteY5" fmla="*/ 490563 h 638456"/>
                <a:gd name="connsiteX6" fmla="*/ 515176 w 1105448"/>
                <a:gd name="connsiteY6" fmla="*/ 621217 h 638456"/>
                <a:gd name="connsiteX0" fmla="*/ 516231 w 1106503"/>
                <a:gd name="connsiteY0" fmla="*/ 621217 h 638456"/>
                <a:gd name="connsiteX1" fmla="*/ 874377 w 1106503"/>
                <a:gd name="connsiteY1" fmla="*/ 621960 h 638456"/>
                <a:gd name="connsiteX2" fmla="*/ 1106389 w 1106503"/>
                <a:gd name="connsiteY2" fmla="*/ 482956 h 638456"/>
                <a:gd name="connsiteX3" fmla="*/ 846489 w 1106503"/>
                <a:gd name="connsiteY3" fmla="*/ 8033 h 638456"/>
                <a:gd name="connsiteX4" fmla="*/ 250335 w 1106503"/>
                <a:gd name="connsiteY4" fmla="*/ 164633 h 638456"/>
                <a:gd name="connsiteX5" fmla="*/ 13475 w 1106503"/>
                <a:gd name="connsiteY5" fmla="*/ 490563 h 638456"/>
                <a:gd name="connsiteX6" fmla="*/ 516231 w 1106503"/>
                <a:gd name="connsiteY6" fmla="*/ 621217 h 638456"/>
                <a:gd name="connsiteX0" fmla="*/ 299045 w 1094825"/>
                <a:gd name="connsiteY0" fmla="*/ 596483 h 629058"/>
                <a:gd name="connsiteX1" fmla="*/ 862664 w 1094825"/>
                <a:gd name="connsiteY1" fmla="*/ 621960 h 629058"/>
                <a:gd name="connsiteX2" fmla="*/ 1094676 w 1094825"/>
                <a:gd name="connsiteY2" fmla="*/ 482956 h 629058"/>
                <a:gd name="connsiteX3" fmla="*/ 834776 w 1094825"/>
                <a:gd name="connsiteY3" fmla="*/ 8033 h 629058"/>
                <a:gd name="connsiteX4" fmla="*/ 238622 w 1094825"/>
                <a:gd name="connsiteY4" fmla="*/ 164633 h 629058"/>
                <a:gd name="connsiteX5" fmla="*/ 1762 w 1094825"/>
                <a:gd name="connsiteY5" fmla="*/ 490563 h 629058"/>
                <a:gd name="connsiteX6" fmla="*/ 299045 w 1094825"/>
                <a:gd name="connsiteY6" fmla="*/ 596483 h 629058"/>
                <a:gd name="connsiteX0" fmla="*/ 299045 w 1094825"/>
                <a:gd name="connsiteY0" fmla="*/ 596483 h 637018"/>
                <a:gd name="connsiteX1" fmla="*/ 862664 w 1094825"/>
                <a:gd name="connsiteY1" fmla="*/ 621960 h 637018"/>
                <a:gd name="connsiteX2" fmla="*/ 1094676 w 1094825"/>
                <a:gd name="connsiteY2" fmla="*/ 482956 h 637018"/>
                <a:gd name="connsiteX3" fmla="*/ 834776 w 1094825"/>
                <a:gd name="connsiteY3" fmla="*/ 8033 h 637018"/>
                <a:gd name="connsiteX4" fmla="*/ 238622 w 1094825"/>
                <a:gd name="connsiteY4" fmla="*/ 164633 h 637018"/>
                <a:gd name="connsiteX5" fmla="*/ 1762 w 1094825"/>
                <a:gd name="connsiteY5" fmla="*/ 490563 h 637018"/>
                <a:gd name="connsiteX6" fmla="*/ 299045 w 1094825"/>
                <a:gd name="connsiteY6" fmla="*/ 596483 h 637018"/>
                <a:gd name="connsiteX0" fmla="*/ 299045 w 1094800"/>
                <a:gd name="connsiteY0" fmla="*/ 596483 h 768265"/>
                <a:gd name="connsiteX1" fmla="*/ 431798 w 1094800"/>
                <a:gd name="connsiteY1" fmla="*/ 768139 h 768265"/>
                <a:gd name="connsiteX2" fmla="*/ 862664 w 1094800"/>
                <a:gd name="connsiteY2" fmla="*/ 621960 h 768265"/>
                <a:gd name="connsiteX3" fmla="*/ 1094676 w 1094800"/>
                <a:gd name="connsiteY3" fmla="*/ 482956 h 768265"/>
                <a:gd name="connsiteX4" fmla="*/ 834776 w 1094800"/>
                <a:gd name="connsiteY4" fmla="*/ 8033 h 768265"/>
                <a:gd name="connsiteX5" fmla="*/ 238622 w 1094800"/>
                <a:gd name="connsiteY5" fmla="*/ 164633 h 768265"/>
                <a:gd name="connsiteX6" fmla="*/ 1762 w 1094800"/>
                <a:gd name="connsiteY6" fmla="*/ 490563 h 768265"/>
                <a:gd name="connsiteX7" fmla="*/ 299045 w 1094800"/>
                <a:gd name="connsiteY7" fmla="*/ 596483 h 768265"/>
                <a:gd name="connsiteX0" fmla="*/ 299045 w 1094854"/>
                <a:gd name="connsiteY0" fmla="*/ 596483 h 768325"/>
                <a:gd name="connsiteX1" fmla="*/ 431798 w 1094854"/>
                <a:gd name="connsiteY1" fmla="*/ 768139 h 768325"/>
                <a:gd name="connsiteX2" fmla="*/ 814615 w 1094854"/>
                <a:gd name="connsiteY2" fmla="*/ 655480 h 768325"/>
                <a:gd name="connsiteX3" fmla="*/ 1094676 w 1094854"/>
                <a:gd name="connsiteY3" fmla="*/ 482956 h 768325"/>
                <a:gd name="connsiteX4" fmla="*/ 834776 w 1094854"/>
                <a:gd name="connsiteY4" fmla="*/ 8033 h 768325"/>
                <a:gd name="connsiteX5" fmla="*/ 238622 w 1094854"/>
                <a:gd name="connsiteY5" fmla="*/ 164633 h 768325"/>
                <a:gd name="connsiteX6" fmla="*/ 1762 w 1094854"/>
                <a:gd name="connsiteY6" fmla="*/ 490563 h 768325"/>
                <a:gd name="connsiteX7" fmla="*/ 299045 w 1094854"/>
                <a:gd name="connsiteY7" fmla="*/ 596483 h 768325"/>
                <a:gd name="connsiteX0" fmla="*/ 299045 w 1166188"/>
                <a:gd name="connsiteY0" fmla="*/ 596483 h 768309"/>
                <a:gd name="connsiteX1" fmla="*/ 431798 w 1166188"/>
                <a:gd name="connsiteY1" fmla="*/ 768139 h 768309"/>
                <a:gd name="connsiteX2" fmla="*/ 814615 w 1166188"/>
                <a:gd name="connsiteY2" fmla="*/ 655480 h 768309"/>
                <a:gd name="connsiteX3" fmla="*/ 1166115 w 1166188"/>
                <a:gd name="connsiteY3" fmla="*/ 522893 h 768309"/>
                <a:gd name="connsiteX4" fmla="*/ 834776 w 1166188"/>
                <a:gd name="connsiteY4" fmla="*/ 8033 h 768309"/>
                <a:gd name="connsiteX5" fmla="*/ 238622 w 1166188"/>
                <a:gd name="connsiteY5" fmla="*/ 164633 h 768309"/>
                <a:gd name="connsiteX6" fmla="*/ 1762 w 1166188"/>
                <a:gd name="connsiteY6" fmla="*/ 490563 h 768309"/>
                <a:gd name="connsiteX7" fmla="*/ 299045 w 1166188"/>
                <a:gd name="connsiteY7" fmla="*/ 596483 h 768309"/>
                <a:gd name="connsiteX0" fmla="*/ 299045 w 1183444"/>
                <a:gd name="connsiteY0" fmla="*/ 596483 h 768309"/>
                <a:gd name="connsiteX1" fmla="*/ 431798 w 1183444"/>
                <a:gd name="connsiteY1" fmla="*/ 768139 h 768309"/>
                <a:gd name="connsiteX2" fmla="*/ 814615 w 1183444"/>
                <a:gd name="connsiteY2" fmla="*/ 655480 h 768309"/>
                <a:gd name="connsiteX3" fmla="*/ 1166115 w 1183444"/>
                <a:gd name="connsiteY3" fmla="*/ 522893 h 768309"/>
                <a:gd name="connsiteX4" fmla="*/ 834776 w 1183444"/>
                <a:gd name="connsiteY4" fmla="*/ 8033 h 768309"/>
                <a:gd name="connsiteX5" fmla="*/ 238622 w 1183444"/>
                <a:gd name="connsiteY5" fmla="*/ 164633 h 768309"/>
                <a:gd name="connsiteX6" fmla="*/ 1762 w 1183444"/>
                <a:gd name="connsiteY6" fmla="*/ 490563 h 768309"/>
                <a:gd name="connsiteX7" fmla="*/ 299045 w 1183444"/>
                <a:gd name="connsiteY7" fmla="*/ 596483 h 768309"/>
                <a:gd name="connsiteX0" fmla="*/ 299045 w 1183444"/>
                <a:gd name="connsiteY0" fmla="*/ 597522 h 769348"/>
                <a:gd name="connsiteX1" fmla="*/ 431798 w 1183444"/>
                <a:gd name="connsiteY1" fmla="*/ 769178 h 769348"/>
                <a:gd name="connsiteX2" fmla="*/ 814615 w 1183444"/>
                <a:gd name="connsiteY2" fmla="*/ 656519 h 769348"/>
                <a:gd name="connsiteX3" fmla="*/ 1166115 w 1183444"/>
                <a:gd name="connsiteY3" fmla="*/ 523932 h 769348"/>
                <a:gd name="connsiteX4" fmla="*/ 834776 w 1183444"/>
                <a:gd name="connsiteY4" fmla="*/ 9072 h 769348"/>
                <a:gd name="connsiteX5" fmla="*/ 238622 w 1183444"/>
                <a:gd name="connsiteY5" fmla="*/ 165672 h 769348"/>
                <a:gd name="connsiteX6" fmla="*/ 1762 w 1183444"/>
                <a:gd name="connsiteY6" fmla="*/ 491602 h 769348"/>
                <a:gd name="connsiteX7" fmla="*/ 299045 w 1183444"/>
                <a:gd name="connsiteY7" fmla="*/ 597522 h 769348"/>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83444"/>
                <a:gd name="connsiteY0" fmla="*/ 597522 h 773173"/>
                <a:gd name="connsiteX1" fmla="*/ 431798 w 1183444"/>
                <a:gd name="connsiteY1" fmla="*/ 769178 h 773173"/>
                <a:gd name="connsiteX2" fmla="*/ 814615 w 1183444"/>
                <a:gd name="connsiteY2" fmla="*/ 656519 h 773173"/>
                <a:gd name="connsiteX3" fmla="*/ 1166115 w 1183444"/>
                <a:gd name="connsiteY3" fmla="*/ 523932 h 773173"/>
                <a:gd name="connsiteX4" fmla="*/ 834776 w 1183444"/>
                <a:gd name="connsiteY4" fmla="*/ 9072 h 773173"/>
                <a:gd name="connsiteX5" fmla="*/ 238622 w 1183444"/>
                <a:gd name="connsiteY5" fmla="*/ 165672 h 773173"/>
                <a:gd name="connsiteX6" fmla="*/ 1762 w 1183444"/>
                <a:gd name="connsiteY6" fmla="*/ 491602 h 773173"/>
                <a:gd name="connsiteX7" fmla="*/ 299045 w 1183444"/>
                <a:gd name="connsiteY7" fmla="*/ 597522 h 773173"/>
                <a:gd name="connsiteX0" fmla="*/ 299045 w 1173476"/>
                <a:gd name="connsiteY0" fmla="*/ 597522 h 947032"/>
                <a:gd name="connsiteX1" fmla="*/ 431798 w 1173476"/>
                <a:gd name="connsiteY1" fmla="*/ 769178 h 947032"/>
                <a:gd name="connsiteX2" fmla="*/ 1012171 w 1173476"/>
                <a:gd name="connsiteY2" fmla="*/ 941245 h 947032"/>
                <a:gd name="connsiteX3" fmla="*/ 1166115 w 1173476"/>
                <a:gd name="connsiteY3" fmla="*/ 523932 h 947032"/>
                <a:gd name="connsiteX4" fmla="*/ 834776 w 1173476"/>
                <a:gd name="connsiteY4" fmla="*/ 9072 h 947032"/>
                <a:gd name="connsiteX5" fmla="*/ 238622 w 1173476"/>
                <a:gd name="connsiteY5" fmla="*/ 165672 h 947032"/>
                <a:gd name="connsiteX6" fmla="*/ 1762 w 1173476"/>
                <a:gd name="connsiteY6" fmla="*/ 491602 h 947032"/>
                <a:gd name="connsiteX7" fmla="*/ 299045 w 1173476"/>
                <a:gd name="connsiteY7" fmla="*/ 597522 h 947032"/>
                <a:gd name="connsiteX0" fmla="*/ 8942 w 1180656"/>
                <a:gd name="connsiteY0" fmla="*/ 491602 h 948660"/>
                <a:gd name="connsiteX1" fmla="*/ 438978 w 1180656"/>
                <a:gd name="connsiteY1" fmla="*/ 769178 h 948660"/>
                <a:gd name="connsiteX2" fmla="*/ 1019351 w 1180656"/>
                <a:gd name="connsiteY2" fmla="*/ 941245 h 948660"/>
                <a:gd name="connsiteX3" fmla="*/ 1173295 w 1180656"/>
                <a:gd name="connsiteY3" fmla="*/ 523932 h 948660"/>
                <a:gd name="connsiteX4" fmla="*/ 841956 w 1180656"/>
                <a:gd name="connsiteY4" fmla="*/ 9072 h 948660"/>
                <a:gd name="connsiteX5" fmla="*/ 245802 w 1180656"/>
                <a:gd name="connsiteY5" fmla="*/ 165672 h 948660"/>
                <a:gd name="connsiteX6" fmla="*/ 8942 w 1180656"/>
                <a:gd name="connsiteY6" fmla="*/ 491602 h 948660"/>
                <a:gd name="connsiteX0" fmla="*/ 8942 w 1192834"/>
                <a:gd name="connsiteY0" fmla="*/ 835299 h 1292357"/>
                <a:gd name="connsiteX1" fmla="*/ 438978 w 1192834"/>
                <a:gd name="connsiteY1" fmla="*/ 1112875 h 1292357"/>
                <a:gd name="connsiteX2" fmla="*/ 1019351 w 1192834"/>
                <a:gd name="connsiteY2" fmla="*/ 1284942 h 1292357"/>
                <a:gd name="connsiteX3" fmla="*/ 1173295 w 1192834"/>
                <a:gd name="connsiteY3" fmla="*/ 867629 h 1292357"/>
                <a:gd name="connsiteX4" fmla="*/ 649522 w 1192834"/>
                <a:gd name="connsiteY4" fmla="*/ 2602 h 1292357"/>
                <a:gd name="connsiteX5" fmla="*/ 245802 w 1192834"/>
                <a:gd name="connsiteY5" fmla="*/ 509369 h 1292357"/>
                <a:gd name="connsiteX6" fmla="*/ 8942 w 1192834"/>
                <a:gd name="connsiteY6" fmla="*/ 835299 h 1292357"/>
                <a:gd name="connsiteX0" fmla="*/ 5033 w 1188925"/>
                <a:gd name="connsiteY0" fmla="*/ 837326 h 1294384"/>
                <a:gd name="connsiteX1" fmla="*/ 435069 w 1188925"/>
                <a:gd name="connsiteY1" fmla="*/ 1114902 h 1294384"/>
                <a:gd name="connsiteX2" fmla="*/ 1015442 w 1188925"/>
                <a:gd name="connsiteY2" fmla="*/ 1286969 h 1294384"/>
                <a:gd name="connsiteX3" fmla="*/ 1169386 w 1188925"/>
                <a:gd name="connsiteY3" fmla="*/ 869656 h 1294384"/>
                <a:gd name="connsiteX4" fmla="*/ 645613 w 1188925"/>
                <a:gd name="connsiteY4" fmla="*/ 4629 h 1294384"/>
                <a:gd name="connsiteX5" fmla="*/ 275413 w 1188925"/>
                <a:gd name="connsiteY5" fmla="*/ 297747 h 1294384"/>
                <a:gd name="connsiteX6" fmla="*/ 5033 w 1188925"/>
                <a:gd name="connsiteY6" fmla="*/ 837326 h 1294384"/>
                <a:gd name="connsiteX0" fmla="*/ 1506 w 1439649"/>
                <a:gd name="connsiteY0" fmla="*/ 945245 h 1294384"/>
                <a:gd name="connsiteX1" fmla="*/ 685793 w 1439649"/>
                <a:gd name="connsiteY1" fmla="*/ 1114902 h 1294384"/>
                <a:gd name="connsiteX2" fmla="*/ 1266166 w 1439649"/>
                <a:gd name="connsiteY2" fmla="*/ 1286969 h 1294384"/>
                <a:gd name="connsiteX3" fmla="*/ 1420110 w 1439649"/>
                <a:gd name="connsiteY3" fmla="*/ 869656 h 1294384"/>
                <a:gd name="connsiteX4" fmla="*/ 896337 w 1439649"/>
                <a:gd name="connsiteY4" fmla="*/ 4629 h 1294384"/>
                <a:gd name="connsiteX5" fmla="*/ 526137 w 1439649"/>
                <a:gd name="connsiteY5" fmla="*/ 297747 h 1294384"/>
                <a:gd name="connsiteX6" fmla="*/ 1506 w 1439649"/>
                <a:gd name="connsiteY6" fmla="*/ 945245 h 1294384"/>
                <a:gd name="connsiteX0" fmla="*/ 1506 w 1439649"/>
                <a:gd name="connsiteY0" fmla="*/ 945245 h 1294384"/>
                <a:gd name="connsiteX1" fmla="*/ 685792 w 1439649"/>
                <a:gd name="connsiteY1" fmla="*/ 1114899 h 1294384"/>
                <a:gd name="connsiteX2" fmla="*/ 1266166 w 1439649"/>
                <a:gd name="connsiteY2" fmla="*/ 1286969 h 1294384"/>
                <a:gd name="connsiteX3" fmla="*/ 1420110 w 1439649"/>
                <a:gd name="connsiteY3" fmla="*/ 869656 h 1294384"/>
                <a:gd name="connsiteX4" fmla="*/ 896337 w 1439649"/>
                <a:gd name="connsiteY4" fmla="*/ 4629 h 1294384"/>
                <a:gd name="connsiteX5" fmla="*/ 526137 w 1439649"/>
                <a:gd name="connsiteY5" fmla="*/ 297747 h 1294384"/>
                <a:gd name="connsiteX6" fmla="*/ 1506 w 1439649"/>
                <a:gd name="connsiteY6" fmla="*/ 945245 h 1294384"/>
                <a:gd name="connsiteX0" fmla="*/ 1506 w 1460830"/>
                <a:gd name="connsiteY0" fmla="*/ 945245 h 1287565"/>
                <a:gd name="connsiteX1" fmla="*/ 1266166 w 1460830"/>
                <a:gd name="connsiteY1" fmla="*/ 1286969 h 1287565"/>
                <a:gd name="connsiteX2" fmla="*/ 1420110 w 1460830"/>
                <a:gd name="connsiteY2" fmla="*/ 869656 h 1287565"/>
                <a:gd name="connsiteX3" fmla="*/ 896337 w 1460830"/>
                <a:gd name="connsiteY3" fmla="*/ 4629 h 1287565"/>
                <a:gd name="connsiteX4" fmla="*/ 526137 w 1460830"/>
                <a:gd name="connsiteY4" fmla="*/ 297747 h 1287565"/>
                <a:gd name="connsiteX5" fmla="*/ 1506 w 1460830"/>
                <a:gd name="connsiteY5" fmla="*/ 945245 h 1287565"/>
                <a:gd name="connsiteX0" fmla="*/ 1506 w 1594695"/>
                <a:gd name="connsiteY0" fmla="*/ 945245 h 1300812"/>
                <a:gd name="connsiteX1" fmla="*/ 1266166 w 1594695"/>
                <a:gd name="connsiteY1" fmla="*/ 1286969 h 1300812"/>
                <a:gd name="connsiteX2" fmla="*/ 1578048 w 1594695"/>
                <a:gd name="connsiteY2" fmla="*/ 490419 h 1300812"/>
                <a:gd name="connsiteX3" fmla="*/ 896337 w 1594695"/>
                <a:gd name="connsiteY3" fmla="*/ 4629 h 1300812"/>
                <a:gd name="connsiteX4" fmla="*/ 526137 w 1594695"/>
                <a:gd name="connsiteY4" fmla="*/ 297747 h 1300812"/>
                <a:gd name="connsiteX5" fmla="*/ 1506 w 1594695"/>
                <a:gd name="connsiteY5" fmla="*/ 945245 h 1300812"/>
                <a:gd name="connsiteX0" fmla="*/ 16958 w 1610147"/>
                <a:gd name="connsiteY0" fmla="*/ 945184 h 1300723"/>
                <a:gd name="connsiteX1" fmla="*/ 1281618 w 1610147"/>
                <a:gd name="connsiteY1" fmla="*/ 1286908 h 1300723"/>
                <a:gd name="connsiteX2" fmla="*/ 1593500 w 1610147"/>
                <a:gd name="connsiteY2" fmla="*/ 490358 h 1300723"/>
                <a:gd name="connsiteX3" fmla="*/ 911789 w 1610147"/>
                <a:gd name="connsiteY3" fmla="*/ 4568 h 1300723"/>
                <a:gd name="connsiteX4" fmla="*/ 603879 w 1610147"/>
                <a:gd name="connsiteY4" fmla="*/ 301503 h 1300723"/>
                <a:gd name="connsiteX5" fmla="*/ 16958 w 1610147"/>
                <a:gd name="connsiteY5" fmla="*/ 945184 h 1300723"/>
                <a:gd name="connsiteX0" fmla="*/ 37522 w 1630711"/>
                <a:gd name="connsiteY0" fmla="*/ 945184 h 1308145"/>
                <a:gd name="connsiteX1" fmla="*/ 1302182 w 1630711"/>
                <a:gd name="connsiteY1" fmla="*/ 1286908 h 1308145"/>
                <a:gd name="connsiteX2" fmla="*/ 1614064 w 1630711"/>
                <a:gd name="connsiteY2" fmla="*/ 490358 h 1308145"/>
                <a:gd name="connsiteX3" fmla="*/ 932353 w 1630711"/>
                <a:gd name="connsiteY3" fmla="*/ 4568 h 1308145"/>
                <a:gd name="connsiteX4" fmla="*/ 624443 w 1630711"/>
                <a:gd name="connsiteY4" fmla="*/ 301503 h 1308145"/>
                <a:gd name="connsiteX5" fmla="*/ 37522 w 1630711"/>
                <a:gd name="connsiteY5" fmla="*/ 945184 h 1308145"/>
                <a:gd name="connsiteX0" fmla="*/ 37522 w 1653984"/>
                <a:gd name="connsiteY0" fmla="*/ 945184 h 1308145"/>
                <a:gd name="connsiteX1" fmla="*/ 1302182 w 1653984"/>
                <a:gd name="connsiteY1" fmla="*/ 1286908 h 1308145"/>
                <a:gd name="connsiteX2" fmla="*/ 1614064 w 1653984"/>
                <a:gd name="connsiteY2" fmla="*/ 490358 h 1308145"/>
                <a:gd name="connsiteX3" fmla="*/ 932353 w 1653984"/>
                <a:gd name="connsiteY3" fmla="*/ 4568 h 1308145"/>
                <a:gd name="connsiteX4" fmla="*/ 624443 w 1653984"/>
                <a:gd name="connsiteY4" fmla="*/ 301503 h 1308145"/>
                <a:gd name="connsiteX5" fmla="*/ 37522 w 1653984"/>
                <a:gd name="connsiteY5" fmla="*/ 945184 h 1308145"/>
                <a:gd name="connsiteX0" fmla="*/ 37522 w 1653984"/>
                <a:gd name="connsiteY0" fmla="*/ 940617 h 1303578"/>
                <a:gd name="connsiteX1" fmla="*/ 1302182 w 1653984"/>
                <a:gd name="connsiteY1" fmla="*/ 1282341 h 1303578"/>
                <a:gd name="connsiteX2" fmla="*/ 1614064 w 1653984"/>
                <a:gd name="connsiteY2" fmla="*/ 485791 h 1303578"/>
                <a:gd name="connsiteX3" fmla="*/ 932353 w 1653984"/>
                <a:gd name="connsiteY3" fmla="*/ 1 h 1303578"/>
                <a:gd name="connsiteX4" fmla="*/ 624443 w 1653984"/>
                <a:gd name="connsiteY4" fmla="*/ 296936 h 1303578"/>
                <a:gd name="connsiteX5" fmla="*/ 37522 w 1653984"/>
                <a:gd name="connsiteY5" fmla="*/ 940617 h 1303578"/>
                <a:gd name="connsiteX0" fmla="*/ 32376 w 1648838"/>
                <a:gd name="connsiteY0" fmla="*/ 940617 h 1303578"/>
                <a:gd name="connsiteX1" fmla="*/ 1297036 w 1648838"/>
                <a:gd name="connsiteY1" fmla="*/ 1282341 h 1303578"/>
                <a:gd name="connsiteX2" fmla="*/ 1608918 w 1648838"/>
                <a:gd name="connsiteY2" fmla="*/ 485791 h 1303578"/>
                <a:gd name="connsiteX3" fmla="*/ 927207 w 1648838"/>
                <a:gd name="connsiteY3" fmla="*/ 1 h 1303578"/>
                <a:gd name="connsiteX4" fmla="*/ 619297 w 1648838"/>
                <a:gd name="connsiteY4" fmla="*/ 296936 h 1303578"/>
                <a:gd name="connsiteX5" fmla="*/ 32376 w 1648838"/>
                <a:gd name="connsiteY5" fmla="*/ 940617 h 1303578"/>
                <a:gd name="connsiteX0" fmla="*/ 16341 w 1632803"/>
                <a:gd name="connsiteY0" fmla="*/ 940617 h 1296184"/>
                <a:gd name="connsiteX1" fmla="*/ 1281001 w 1632803"/>
                <a:gd name="connsiteY1" fmla="*/ 1282341 h 1296184"/>
                <a:gd name="connsiteX2" fmla="*/ 1592883 w 1632803"/>
                <a:gd name="connsiteY2" fmla="*/ 485791 h 1296184"/>
                <a:gd name="connsiteX3" fmla="*/ 911172 w 1632803"/>
                <a:gd name="connsiteY3" fmla="*/ 1 h 1296184"/>
                <a:gd name="connsiteX4" fmla="*/ 566922 w 1632803"/>
                <a:gd name="connsiteY4" fmla="*/ 293107 h 1296184"/>
                <a:gd name="connsiteX5" fmla="*/ 16341 w 1632803"/>
                <a:gd name="connsiteY5" fmla="*/ 940617 h 1296184"/>
                <a:gd name="connsiteX0" fmla="*/ 28987 w 1645449"/>
                <a:gd name="connsiteY0" fmla="*/ 940617 h 1301078"/>
                <a:gd name="connsiteX1" fmla="*/ 1293647 w 1645449"/>
                <a:gd name="connsiteY1" fmla="*/ 1282341 h 1301078"/>
                <a:gd name="connsiteX2" fmla="*/ 1605529 w 1645449"/>
                <a:gd name="connsiteY2" fmla="*/ 485791 h 1301078"/>
                <a:gd name="connsiteX3" fmla="*/ 923818 w 1645449"/>
                <a:gd name="connsiteY3" fmla="*/ 1 h 1301078"/>
                <a:gd name="connsiteX4" fmla="*/ 579568 w 1645449"/>
                <a:gd name="connsiteY4" fmla="*/ 293107 h 1301078"/>
                <a:gd name="connsiteX5" fmla="*/ 28987 w 1645449"/>
                <a:gd name="connsiteY5" fmla="*/ 940617 h 1301078"/>
                <a:gd name="connsiteX0" fmla="*/ 28987 w 1623124"/>
                <a:gd name="connsiteY0" fmla="*/ 956003 h 1316464"/>
                <a:gd name="connsiteX1" fmla="*/ 1293647 w 1623124"/>
                <a:gd name="connsiteY1" fmla="*/ 1297727 h 1316464"/>
                <a:gd name="connsiteX2" fmla="*/ 1605529 w 1623124"/>
                <a:gd name="connsiteY2" fmla="*/ 501177 h 1316464"/>
                <a:gd name="connsiteX3" fmla="*/ 908229 w 1623124"/>
                <a:gd name="connsiteY3" fmla="*/ -1 h 1316464"/>
                <a:gd name="connsiteX4" fmla="*/ 579568 w 1623124"/>
                <a:gd name="connsiteY4" fmla="*/ 308493 h 1316464"/>
                <a:gd name="connsiteX5" fmla="*/ 28987 w 1623124"/>
                <a:gd name="connsiteY5" fmla="*/ 956003 h 1316464"/>
                <a:gd name="connsiteX0" fmla="*/ 28987 w 1623124"/>
                <a:gd name="connsiteY0" fmla="*/ 962359 h 1322820"/>
                <a:gd name="connsiteX1" fmla="*/ 1293647 w 1623124"/>
                <a:gd name="connsiteY1" fmla="*/ 1304083 h 1322820"/>
                <a:gd name="connsiteX2" fmla="*/ 1605529 w 1623124"/>
                <a:gd name="connsiteY2" fmla="*/ 507533 h 1322820"/>
                <a:gd name="connsiteX3" fmla="*/ 908229 w 1623124"/>
                <a:gd name="connsiteY3" fmla="*/ 6355 h 1322820"/>
                <a:gd name="connsiteX4" fmla="*/ 579568 w 1623124"/>
                <a:gd name="connsiteY4" fmla="*/ 314849 h 1322820"/>
                <a:gd name="connsiteX5" fmla="*/ 28987 w 1623124"/>
                <a:gd name="connsiteY5" fmla="*/ 962359 h 1322820"/>
                <a:gd name="connsiteX0" fmla="*/ 28987 w 1664455"/>
                <a:gd name="connsiteY0" fmla="*/ 959987 h 1318130"/>
                <a:gd name="connsiteX1" fmla="*/ 1293647 w 1664455"/>
                <a:gd name="connsiteY1" fmla="*/ 1301711 h 1318130"/>
                <a:gd name="connsiteX2" fmla="*/ 1649688 w 1664455"/>
                <a:gd name="connsiteY2" fmla="*/ 545555 h 1318130"/>
                <a:gd name="connsiteX3" fmla="*/ 908229 w 1664455"/>
                <a:gd name="connsiteY3" fmla="*/ 3983 h 1318130"/>
                <a:gd name="connsiteX4" fmla="*/ 579568 w 1664455"/>
                <a:gd name="connsiteY4" fmla="*/ 312477 h 1318130"/>
                <a:gd name="connsiteX5" fmla="*/ 28987 w 1664455"/>
                <a:gd name="connsiteY5" fmla="*/ 959987 h 1318130"/>
                <a:gd name="connsiteX0" fmla="*/ 28987 w 1664455"/>
                <a:gd name="connsiteY0" fmla="*/ 956378 h 1314521"/>
                <a:gd name="connsiteX1" fmla="*/ 1293647 w 1664455"/>
                <a:gd name="connsiteY1" fmla="*/ 1298102 h 1314521"/>
                <a:gd name="connsiteX2" fmla="*/ 1649688 w 1664455"/>
                <a:gd name="connsiteY2" fmla="*/ 541946 h 1314521"/>
                <a:gd name="connsiteX3" fmla="*/ 908229 w 1664455"/>
                <a:gd name="connsiteY3" fmla="*/ 374 h 1314521"/>
                <a:gd name="connsiteX4" fmla="*/ 579568 w 1664455"/>
                <a:gd name="connsiteY4" fmla="*/ 308868 h 1314521"/>
                <a:gd name="connsiteX5" fmla="*/ 28987 w 1664455"/>
                <a:gd name="connsiteY5" fmla="*/ 956378 h 131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455" h="1314521">
                  <a:moveTo>
                    <a:pt x="28987" y="956378"/>
                  </a:moveTo>
                  <a:cubicBezTo>
                    <a:pt x="197408" y="1211678"/>
                    <a:pt x="1023530" y="1367174"/>
                    <a:pt x="1293647" y="1298102"/>
                  </a:cubicBezTo>
                  <a:cubicBezTo>
                    <a:pt x="1563764" y="1229030"/>
                    <a:pt x="1713924" y="758234"/>
                    <a:pt x="1649688" y="541946"/>
                  </a:cubicBezTo>
                  <a:cubicBezTo>
                    <a:pt x="1585452" y="325658"/>
                    <a:pt x="1192945" y="-12806"/>
                    <a:pt x="908229" y="374"/>
                  </a:cubicBezTo>
                  <a:cubicBezTo>
                    <a:pt x="623513" y="13554"/>
                    <a:pt x="709103" y="217513"/>
                    <a:pt x="579568" y="308868"/>
                  </a:cubicBezTo>
                  <a:cubicBezTo>
                    <a:pt x="476616" y="402195"/>
                    <a:pt x="-139434" y="701078"/>
                    <a:pt x="28987" y="956378"/>
                  </a:cubicBezTo>
                  <a:close/>
                </a:path>
              </a:pathLst>
            </a:custGeom>
            <a:solidFill>
              <a:schemeClr val="accent6">
                <a:lumMod val="20000"/>
                <a:lumOff val="80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sp>
          <p:nvSpPr>
            <p:cNvPr id="60" name="Oval 12">
              <a:extLst>
                <a:ext uri="{FF2B5EF4-FFF2-40B4-BE49-F238E27FC236}">
                  <a16:creationId xmlns:a16="http://schemas.microsoft.com/office/drawing/2014/main" id="{429A6A4A-2BA7-4F65-8739-991FAF54B55B}"/>
                </a:ext>
              </a:extLst>
            </p:cNvPr>
            <p:cNvSpPr/>
            <p:nvPr/>
          </p:nvSpPr>
          <p:spPr bwMode="auto">
            <a:xfrm rot="2080286">
              <a:off x="1822710" y="3204683"/>
              <a:ext cx="47587" cy="56997"/>
            </a:xfrm>
            <a:custGeom>
              <a:avLst/>
              <a:gdLst>
                <a:gd name="connsiteX0" fmla="*/ 0 w 146954"/>
                <a:gd name="connsiteY0" fmla="*/ 65861 h 131721"/>
                <a:gd name="connsiteX1" fmla="*/ 73477 w 146954"/>
                <a:gd name="connsiteY1" fmla="*/ 0 h 131721"/>
                <a:gd name="connsiteX2" fmla="*/ 146954 w 146954"/>
                <a:gd name="connsiteY2" fmla="*/ 65861 h 131721"/>
                <a:gd name="connsiteX3" fmla="*/ 73477 w 146954"/>
                <a:gd name="connsiteY3" fmla="*/ 131722 h 131721"/>
                <a:gd name="connsiteX4" fmla="*/ 0 w 146954"/>
                <a:gd name="connsiteY4" fmla="*/ 65861 h 131721"/>
                <a:gd name="connsiteX0" fmla="*/ 2 w 146956"/>
                <a:gd name="connsiteY0" fmla="*/ 75217 h 141078"/>
                <a:gd name="connsiteX1" fmla="*/ 71695 w 146956"/>
                <a:gd name="connsiteY1" fmla="*/ 0 h 141078"/>
                <a:gd name="connsiteX2" fmla="*/ 146956 w 146956"/>
                <a:gd name="connsiteY2" fmla="*/ 75217 h 141078"/>
                <a:gd name="connsiteX3" fmla="*/ 73479 w 146956"/>
                <a:gd name="connsiteY3" fmla="*/ 141078 h 141078"/>
                <a:gd name="connsiteX4" fmla="*/ 2 w 146956"/>
                <a:gd name="connsiteY4" fmla="*/ 75217 h 141078"/>
                <a:gd name="connsiteX0" fmla="*/ 1 w 161881"/>
                <a:gd name="connsiteY0" fmla="*/ 73216 h 141081"/>
                <a:gd name="connsiteX1" fmla="*/ 86620 w 161881"/>
                <a:gd name="connsiteY1" fmla="*/ 1 h 141081"/>
                <a:gd name="connsiteX2" fmla="*/ 161881 w 161881"/>
                <a:gd name="connsiteY2" fmla="*/ 75218 h 141081"/>
                <a:gd name="connsiteX3" fmla="*/ 88404 w 161881"/>
                <a:gd name="connsiteY3" fmla="*/ 141079 h 141081"/>
                <a:gd name="connsiteX4" fmla="*/ 1 w 161881"/>
                <a:gd name="connsiteY4" fmla="*/ 73216 h 141081"/>
                <a:gd name="connsiteX0" fmla="*/ 97 w 161977"/>
                <a:gd name="connsiteY0" fmla="*/ 73216 h 154004"/>
                <a:gd name="connsiteX1" fmla="*/ 86716 w 161977"/>
                <a:gd name="connsiteY1" fmla="*/ 1 h 154004"/>
                <a:gd name="connsiteX2" fmla="*/ 161977 w 161977"/>
                <a:gd name="connsiteY2" fmla="*/ 75218 h 154004"/>
                <a:gd name="connsiteX3" fmla="*/ 71571 w 161977"/>
                <a:gd name="connsiteY3" fmla="*/ 154003 h 154004"/>
                <a:gd name="connsiteX4" fmla="*/ 97 w 161977"/>
                <a:gd name="connsiteY4" fmla="*/ 73216 h 154004"/>
                <a:gd name="connsiteX0" fmla="*/ 132 w 162012"/>
                <a:gd name="connsiteY0" fmla="*/ 73216 h 154384"/>
                <a:gd name="connsiteX1" fmla="*/ 86751 w 162012"/>
                <a:gd name="connsiteY1" fmla="*/ 1 h 154384"/>
                <a:gd name="connsiteX2" fmla="*/ 162012 w 162012"/>
                <a:gd name="connsiteY2" fmla="*/ 75218 h 154384"/>
                <a:gd name="connsiteX3" fmla="*/ 71606 w 162012"/>
                <a:gd name="connsiteY3" fmla="*/ 154003 h 154384"/>
                <a:gd name="connsiteX4" fmla="*/ 132 w 162012"/>
                <a:gd name="connsiteY4" fmla="*/ 73216 h 154384"/>
                <a:gd name="connsiteX0" fmla="*/ 79 w 161959"/>
                <a:gd name="connsiteY0" fmla="*/ 79787 h 160955"/>
                <a:gd name="connsiteX1" fmla="*/ 83020 w 161959"/>
                <a:gd name="connsiteY1" fmla="*/ 1 h 160955"/>
                <a:gd name="connsiteX2" fmla="*/ 161959 w 161959"/>
                <a:gd name="connsiteY2" fmla="*/ 81789 h 160955"/>
                <a:gd name="connsiteX3" fmla="*/ 71553 w 161959"/>
                <a:gd name="connsiteY3" fmla="*/ 160574 h 160955"/>
                <a:gd name="connsiteX4" fmla="*/ 79 w 161959"/>
                <a:gd name="connsiteY4" fmla="*/ 79787 h 160955"/>
                <a:gd name="connsiteX0" fmla="*/ 79 w 161959"/>
                <a:gd name="connsiteY0" fmla="*/ 79864 h 161032"/>
                <a:gd name="connsiteX1" fmla="*/ 83020 w 161959"/>
                <a:gd name="connsiteY1" fmla="*/ 78 h 161032"/>
                <a:gd name="connsiteX2" fmla="*/ 161959 w 161959"/>
                <a:gd name="connsiteY2" fmla="*/ 81866 h 161032"/>
                <a:gd name="connsiteX3" fmla="*/ 71553 w 161959"/>
                <a:gd name="connsiteY3" fmla="*/ 160651 h 161032"/>
                <a:gd name="connsiteX4" fmla="*/ 79 w 161959"/>
                <a:gd name="connsiteY4" fmla="*/ 79864 h 161032"/>
                <a:gd name="connsiteX0" fmla="*/ 70 w 161950"/>
                <a:gd name="connsiteY0" fmla="*/ 67534 h 148702"/>
                <a:gd name="connsiteX1" fmla="*/ 82312 w 161950"/>
                <a:gd name="connsiteY1" fmla="*/ 96 h 148702"/>
                <a:gd name="connsiteX2" fmla="*/ 161950 w 161950"/>
                <a:gd name="connsiteY2" fmla="*/ 69536 h 148702"/>
                <a:gd name="connsiteX3" fmla="*/ 71544 w 161950"/>
                <a:gd name="connsiteY3" fmla="*/ 148321 h 148702"/>
                <a:gd name="connsiteX4" fmla="*/ 70 w 161950"/>
                <a:gd name="connsiteY4" fmla="*/ 67534 h 14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0" h="148702">
                  <a:moveTo>
                    <a:pt x="70" y="67534"/>
                  </a:moveTo>
                  <a:cubicBezTo>
                    <a:pt x="1865" y="42830"/>
                    <a:pt x="28263" y="-2349"/>
                    <a:pt x="82312" y="96"/>
                  </a:cubicBezTo>
                  <a:cubicBezTo>
                    <a:pt x="136361" y="2541"/>
                    <a:pt x="161950" y="33162"/>
                    <a:pt x="161950" y="69536"/>
                  </a:cubicBezTo>
                  <a:cubicBezTo>
                    <a:pt x="161950" y="105910"/>
                    <a:pt x="111557" y="153443"/>
                    <a:pt x="71544" y="148321"/>
                  </a:cubicBezTo>
                  <a:cubicBezTo>
                    <a:pt x="31531" y="143199"/>
                    <a:pt x="-1725" y="92238"/>
                    <a:pt x="70" y="67534"/>
                  </a:cubicBezTo>
                  <a:close/>
                </a:path>
              </a:pathLst>
            </a:custGeom>
            <a:solidFill>
              <a:schemeClr val="accent6"/>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pPr>
              <a:endParaRPr lang="en-GB" sz="1600" i="1" dirty="0">
                <a:solidFill>
                  <a:srgbClr val="000000"/>
                </a:solidFill>
                <a:latin typeface="Imago-Medium" pitchFamily="2" charset="0"/>
                <a:ea typeface="MS PGothic" pitchFamily="34" charset="-128"/>
              </a:endParaRPr>
            </a:p>
          </p:txBody>
        </p:sp>
      </p:grpSp>
      <p:sp>
        <p:nvSpPr>
          <p:cNvPr id="61" name="Footer Placeholder 2">
            <a:extLst>
              <a:ext uri="{FF2B5EF4-FFF2-40B4-BE49-F238E27FC236}">
                <a16:creationId xmlns:a16="http://schemas.microsoft.com/office/drawing/2014/main" id="{AFEF5139-A8D0-40D4-90D6-9A8F51401A1B}"/>
              </a:ext>
            </a:extLst>
          </p:cNvPr>
          <p:cNvSpPr txBox="1">
            <a:spLocks/>
          </p:cNvSpPr>
          <p:nvPr/>
        </p:nvSpPr>
        <p:spPr>
          <a:xfrm>
            <a:off x="384176" y="4767264"/>
            <a:ext cx="5090196" cy="273844"/>
          </a:xfrm>
          <a:prstGeom prst="rect">
            <a:avLst/>
          </a:prstGeom>
        </p:spPr>
        <p:txBody>
          <a:bodyPr vert="horz" lIns="0" tIns="0" rIns="0" bIns="0" rtlCol="0" anchor="b"/>
          <a:lstStyle>
            <a:defPPr>
              <a:defRPr lang="en-US"/>
            </a:defPPr>
            <a:lvl1pPr marL="0" algn="l" defTabSz="457193" rtl="0" eaLnBrk="1" latinLnBrk="0" hangingPunct="1">
              <a:defRPr sz="1200" kern="1200">
                <a:solidFill>
                  <a:schemeClr val="bg2">
                    <a:lumMod val="50000"/>
                    <a:lumOff val="50000"/>
                  </a:schemeClr>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defTabSz="912915">
              <a:lnSpc>
                <a:spcPts val="750"/>
              </a:lnSpc>
            </a:pPr>
            <a:r>
              <a:rPr lang="en-GB" sz="700" dirty="0">
                <a:solidFill>
                  <a:srgbClr val="848787"/>
                </a:solidFill>
              </a:rPr>
              <a:t>Scherer, F. (2020) in </a:t>
            </a:r>
            <a:r>
              <a:rPr lang="en-GB" sz="700" i="1" dirty="0">
                <a:solidFill>
                  <a:srgbClr val="848787"/>
                </a:solidFill>
              </a:rPr>
              <a:t>Recent Results in Cancer Research</a:t>
            </a:r>
            <a:r>
              <a:rPr lang="en-GB" sz="700" dirty="0">
                <a:solidFill>
                  <a:srgbClr val="848787"/>
                </a:solidFill>
              </a:rPr>
              <a:t>: Tumor Liquid Biopsies. Springer.</a:t>
            </a:r>
            <a:endParaRPr lang="de-DE" sz="700" dirty="0">
              <a:solidFill>
                <a:srgbClr val="848787"/>
              </a:solidFill>
            </a:endParaRPr>
          </a:p>
        </p:txBody>
      </p:sp>
      <p:sp>
        <p:nvSpPr>
          <p:cNvPr id="63" name="TextBox 62">
            <a:extLst>
              <a:ext uri="{FF2B5EF4-FFF2-40B4-BE49-F238E27FC236}">
                <a16:creationId xmlns:a16="http://schemas.microsoft.com/office/drawing/2014/main" id="{7364211F-7C88-48C7-83D3-449038BC0F01}"/>
              </a:ext>
            </a:extLst>
          </p:cNvPr>
          <p:cNvSpPr txBox="1"/>
          <p:nvPr/>
        </p:nvSpPr>
        <p:spPr>
          <a:xfrm>
            <a:off x="392703" y="3461330"/>
            <a:ext cx="8364346" cy="1377298"/>
          </a:xfrm>
          <a:prstGeom prst="rect">
            <a:avLst/>
          </a:prstGeom>
          <a:noFill/>
        </p:spPr>
        <p:txBody>
          <a:bodyPr wrap="square" lIns="68571" tIns="34289" rIns="68571" bIns="34289">
            <a:spAutoFit/>
          </a:bodyPr>
          <a:lstStyle/>
          <a:p>
            <a:pPr algn="ctr" defTabSz="912915"/>
            <a:r>
              <a:rPr lang="en-GB" sz="1500" b="1" i="1" dirty="0">
                <a:solidFill>
                  <a:srgbClr val="0066CC"/>
                </a:solidFill>
                <a:latin typeface="Minion" panose="02040503050201020203" pitchFamily="18" charset="0"/>
              </a:rPr>
              <a:t>As well as </a:t>
            </a:r>
            <a:r>
              <a:rPr lang="en-GB" sz="2000" b="1" i="1" dirty="0">
                <a:solidFill>
                  <a:srgbClr val="0066CC"/>
                </a:solidFill>
                <a:latin typeface="Minion" panose="02040503050201020203" pitchFamily="18" charset="0"/>
              </a:rPr>
              <a:t>spatial </a:t>
            </a:r>
            <a:r>
              <a:rPr lang="en-GB" sz="1500" b="1" i="1" dirty="0">
                <a:solidFill>
                  <a:srgbClr val="0066CC"/>
                </a:solidFill>
                <a:latin typeface="Minion" panose="02040503050201020203" pitchFamily="18" charset="0"/>
              </a:rPr>
              <a:t>heterogeneity – </a:t>
            </a:r>
            <a:br>
              <a:rPr lang="en-GB" sz="1500" b="1" i="1" dirty="0">
                <a:solidFill>
                  <a:srgbClr val="0066CC"/>
                </a:solidFill>
                <a:latin typeface="Minion" panose="02040503050201020203" pitchFamily="18" charset="0"/>
              </a:rPr>
            </a:br>
            <a:r>
              <a:rPr lang="en-GB" sz="1500" b="1" i="1" dirty="0">
                <a:solidFill>
                  <a:srgbClr val="0066CC"/>
                </a:solidFill>
                <a:latin typeface="Minion" panose="02040503050201020203" pitchFamily="18" charset="0"/>
              </a:rPr>
              <a:t>as the genomic landscape of a cancer evolves over time </a:t>
            </a:r>
            <a:br>
              <a:rPr lang="en-GB" sz="1500" b="1" i="1" dirty="0">
                <a:solidFill>
                  <a:srgbClr val="0066CC"/>
                </a:solidFill>
                <a:latin typeface="Minion" panose="02040503050201020203" pitchFamily="18" charset="0"/>
              </a:rPr>
            </a:br>
            <a:r>
              <a:rPr lang="en-GB" sz="1500" b="1" i="1" dirty="0">
                <a:solidFill>
                  <a:srgbClr val="0066CC"/>
                </a:solidFill>
                <a:latin typeface="Minion" panose="02040503050201020203" pitchFamily="18" charset="0"/>
              </a:rPr>
              <a:t>– </a:t>
            </a:r>
            <a:r>
              <a:rPr lang="en-GB" sz="2000" b="1" i="1" dirty="0">
                <a:solidFill>
                  <a:srgbClr val="0066CC"/>
                </a:solidFill>
                <a:latin typeface="Minion" panose="02040503050201020203" pitchFamily="18" charset="0"/>
              </a:rPr>
              <a:t>temporal </a:t>
            </a:r>
            <a:r>
              <a:rPr lang="en-GB" sz="1500" b="1" i="1" dirty="0">
                <a:solidFill>
                  <a:srgbClr val="0066CC"/>
                </a:solidFill>
                <a:latin typeface="Minion" panose="02040503050201020203" pitchFamily="18" charset="0"/>
              </a:rPr>
              <a:t>heterogeneity should also be considered</a:t>
            </a:r>
            <a:br>
              <a:rPr lang="en-GB" sz="1500" b="1" i="1" dirty="0">
                <a:solidFill>
                  <a:srgbClr val="0066CC"/>
                </a:solidFill>
                <a:latin typeface="Minion" panose="02040503050201020203" pitchFamily="18" charset="0"/>
              </a:rPr>
            </a:br>
            <a:br>
              <a:rPr lang="en-GB" sz="1500" b="1" i="1" dirty="0">
                <a:solidFill>
                  <a:srgbClr val="0066CC"/>
                </a:solidFill>
                <a:latin typeface="Minion" panose="02040503050201020203" pitchFamily="18" charset="0"/>
              </a:rPr>
            </a:br>
            <a:r>
              <a:rPr lang="en-GB" sz="1500" b="1" i="1" dirty="0">
                <a:solidFill>
                  <a:srgbClr val="0066CC"/>
                </a:solidFill>
                <a:latin typeface="Minion" panose="02040503050201020203" pitchFamily="18" charset="0"/>
              </a:rPr>
              <a:t>Therefore archival tissue may not fully represent the tumour genotype at progression</a:t>
            </a:r>
          </a:p>
        </p:txBody>
      </p:sp>
      <p:sp>
        <p:nvSpPr>
          <p:cNvPr id="46" name="45 - Ορθογώνιο"/>
          <p:cNvSpPr/>
          <p:nvPr/>
        </p:nvSpPr>
        <p:spPr bwMode="auto">
          <a:xfrm>
            <a:off x="7010596" y="0"/>
            <a:ext cx="2133404" cy="727116"/>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48" name="Title 5">
            <a:extLst>
              <a:ext uri="{FF2B5EF4-FFF2-40B4-BE49-F238E27FC236}">
                <a16:creationId xmlns:a16="http://schemas.microsoft.com/office/drawing/2014/main" id="{F194893D-DE56-4E69-9BB8-7EE0997B7F82}"/>
              </a:ext>
            </a:extLst>
          </p:cNvPr>
          <p:cNvSpPr txBox="1">
            <a:spLocks/>
          </p:cNvSpPr>
          <p:nvPr/>
        </p:nvSpPr>
        <p:spPr bwMode="auto">
          <a:xfrm>
            <a:off x="536580" y="256130"/>
            <a:ext cx="8220469"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l" defTabSz="914243" rtl="0" eaLnBrk="1" fontAlgn="base" latinLnBrk="0" hangingPunct="1">
              <a:lnSpc>
                <a:spcPct val="100000"/>
              </a:lnSpc>
              <a:spcBef>
                <a:spcPct val="0"/>
              </a:spcBef>
              <a:spcAft>
                <a:spcPct val="0"/>
              </a:spcAft>
              <a:buClrTx/>
              <a:buSzTx/>
              <a:buFontTx/>
              <a:buNone/>
              <a:tabLst>
                <a:tab pos="1971332" algn="l"/>
              </a:tabLst>
              <a:defRPr/>
            </a:pPr>
            <a:r>
              <a:rPr kumimoji="0" lang="en-GB" sz="1800" b="1" i="0" u="none" strike="noStrike" kern="0" cap="none" spc="0" normalizeH="0" baseline="0" noProof="0" dirty="0">
                <a:ln>
                  <a:noFill/>
                </a:ln>
                <a:solidFill>
                  <a:schemeClr val="bg1"/>
                </a:solidFill>
                <a:effectLst/>
                <a:uLnTx/>
                <a:uFillTx/>
                <a:latin typeface="+mj-lt"/>
                <a:ea typeface="+mj-ea"/>
                <a:cs typeface="+mj-cs"/>
              </a:rPr>
              <a:t>Tissue biopsy may not capture the genomic landscape of a patient’s entire tumour burden</a:t>
            </a:r>
            <a:endParaRPr kumimoji="0" lang="x-none" sz="1800" b="1" i="0" u="none" strike="noStrike" kern="0" cap="none" spc="0" normalizeH="0" baseline="0" noProof="0">
              <a:ln>
                <a:noFill/>
              </a:ln>
              <a:solidFill>
                <a:schemeClr val="bg1"/>
              </a:solidFill>
              <a:effectLst/>
              <a:uLnTx/>
              <a:uFillTx/>
              <a:latin typeface="+mj-lt"/>
              <a:ea typeface="+mj-ea"/>
              <a:cs typeface="+mj-cs"/>
            </a:endParaRPr>
          </a:p>
        </p:txBody>
      </p:sp>
      <p:sp>
        <p:nvSpPr>
          <p:cNvPr id="49" name="48 - Έλλειψη"/>
          <p:cNvSpPr/>
          <p:nvPr/>
        </p:nvSpPr>
        <p:spPr>
          <a:xfrm>
            <a:off x="0" y="1200616"/>
            <a:ext cx="3632701" cy="562466"/>
          </a:xfrm>
          <a:prstGeom prst="ellipse">
            <a:avLst/>
          </a:prstGeom>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50" name="49 - Έλλειψη"/>
          <p:cNvSpPr/>
          <p:nvPr/>
        </p:nvSpPr>
        <p:spPr>
          <a:xfrm>
            <a:off x="255181" y="727116"/>
            <a:ext cx="4108630" cy="1087165"/>
          </a:xfrm>
          <a:prstGeom prst="ellipse">
            <a:avLst/>
          </a:prstGeom>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51" name="50 - Έλλειψη"/>
          <p:cNvSpPr/>
          <p:nvPr/>
        </p:nvSpPr>
        <p:spPr bwMode="auto">
          <a:xfrm>
            <a:off x="416055" y="1178146"/>
            <a:ext cx="2875541" cy="416188"/>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52" name="51 - Έλλειψη"/>
          <p:cNvSpPr/>
          <p:nvPr/>
        </p:nvSpPr>
        <p:spPr bwMode="auto">
          <a:xfrm>
            <a:off x="5005621" y="1111944"/>
            <a:ext cx="2894365" cy="554350"/>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53" name="52 - Έλλειψη"/>
          <p:cNvSpPr/>
          <p:nvPr/>
        </p:nvSpPr>
        <p:spPr bwMode="auto">
          <a:xfrm>
            <a:off x="3595858" y="3518261"/>
            <a:ext cx="2997924" cy="317444"/>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54" name="53 - Έλλειψη"/>
          <p:cNvSpPr/>
          <p:nvPr/>
        </p:nvSpPr>
        <p:spPr bwMode="auto">
          <a:xfrm>
            <a:off x="2234435" y="4030030"/>
            <a:ext cx="2516319" cy="329726"/>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38593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484FB04-CFFF-4A82-AA2E-8060613599CB}"/>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2BE9EFC-5263-4332-BF9A-15C265D8E3B8}"/>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CB5883-20D5-45ED-B3C8-D2BAB3181BE4}"/>
              </a:ext>
            </a:extLst>
          </p:cNvPr>
          <p:cNvSpPr txBox="1"/>
          <p:nvPr/>
        </p:nvSpPr>
        <p:spPr>
          <a:xfrm>
            <a:off x="5315614" y="1948383"/>
            <a:ext cx="3441434" cy="930223"/>
          </a:xfrm>
          <a:prstGeom prst="rect">
            <a:avLst/>
          </a:prstGeom>
          <a:solidFill>
            <a:schemeClr val="accent1">
              <a:lumMod val="20000"/>
              <a:lumOff val="80000"/>
            </a:schemeClr>
          </a:solidFill>
        </p:spPr>
        <p:txBody>
          <a:bodyPr wrap="square" lIns="68571" tIns="34289" rIns="68571" bIns="34289" rtlCol="0">
            <a:noAutofit/>
          </a:bodyPr>
          <a:lstStyle/>
          <a:p>
            <a:pPr defTabSz="342842"/>
            <a:endParaRPr lang="x-none" sz="1400">
              <a:solidFill>
                <a:srgbClr val="FFFFFF"/>
              </a:solidFill>
            </a:endParaRPr>
          </a:p>
        </p:txBody>
      </p:sp>
      <p:sp>
        <p:nvSpPr>
          <p:cNvPr id="5" name="Title 4">
            <a:extLst>
              <a:ext uri="{FF2B5EF4-FFF2-40B4-BE49-F238E27FC236}">
                <a16:creationId xmlns:a16="http://schemas.microsoft.com/office/drawing/2014/main" id="{C9F6940C-F0BF-4F9A-9281-63DCD5D5AD62}"/>
              </a:ext>
            </a:extLst>
          </p:cNvPr>
          <p:cNvSpPr>
            <a:spLocks noGrp="1"/>
          </p:cNvSpPr>
          <p:nvPr>
            <p:ph type="title"/>
          </p:nvPr>
        </p:nvSpPr>
        <p:spPr/>
        <p:txBody>
          <a:bodyPr/>
          <a:lstStyle/>
          <a:p>
            <a:r>
              <a:rPr lang="en-GB" sz="2000" dirty="0"/>
              <a:t>Blood provides a rich source of tumour-derived material</a:t>
            </a:r>
          </a:p>
        </p:txBody>
      </p:sp>
      <p:sp>
        <p:nvSpPr>
          <p:cNvPr id="16" name="Right Brace 15">
            <a:extLst>
              <a:ext uri="{FF2B5EF4-FFF2-40B4-BE49-F238E27FC236}">
                <a16:creationId xmlns:a16="http://schemas.microsoft.com/office/drawing/2014/main" id="{8364BBAD-9A5E-41AA-9FEA-1BFDA947360C}"/>
              </a:ext>
            </a:extLst>
          </p:cNvPr>
          <p:cNvSpPr/>
          <p:nvPr/>
        </p:nvSpPr>
        <p:spPr bwMode="auto">
          <a:xfrm>
            <a:off x="4923047" y="1141690"/>
            <a:ext cx="229001" cy="3300692"/>
          </a:xfrm>
          <a:prstGeom prst="rightBrace">
            <a:avLst/>
          </a:prstGeom>
          <a:noFill/>
          <a:ln w="19050"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prstTxWarp prst="textNoShape">
              <a:avLst/>
            </a:prstTxWarp>
            <a:noAutofit/>
          </a:bodyPr>
          <a:lstStyle/>
          <a:p>
            <a:pPr defTabSz="914243" eaLnBrk="0" fontAlgn="base" hangingPunct="0">
              <a:spcBef>
                <a:spcPct val="50000"/>
              </a:spcBef>
              <a:spcAft>
                <a:spcPct val="0"/>
              </a:spcAft>
            </a:pPr>
            <a:endParaRPr lang="en-GB" dirty="0">
              <a:solidFill>
                <a:srgbClr val="000000"/>
              </a:solidFill>
            </a:endParaRPr>
          </a:p>
        </p:txBody>
      </p:sp>
      <p:sp>
        <p:nvSpPr>
          <p:cNvPr id="4" name="TextBox 3">
            <a:extLst>
              <a:ext uri="{FF2B5EF4-FFF2-40B4-BE49-F238E27FC236}">
                <a16:creationId xmlns:a16="http://schemas.microsoft.com/office/drawing/2014/main" id="{D42A1E8C-B47D-4133-B76C-0A84EA2ACCE2}"/>
              </a:ext>
            </a:extLst>
          </p:cNvPr>
          <p:cNvSpPr txBox="1"/>
          <p:nvPr/>
        </p:nvSpPr>
        <p:spPr>
          <a:xfrm>
            <a:off x="5883362" y="1175146"/>
            <a:ext cx="2645853" cy="553996"/>
          </a:xfrm>
          <a:prstGeom prst="rect">
            <a:avLst/>
          </a:prstGeom>
          <a:noFill/>
        </p:spPr>
        <p:txBody>
          <a:bodyPr wrap="square" lIns="68571" tIns="34289" rIns="68571" bIns="34289" rtlCol="0">
            <a:spAutoFit/>
          </a:bodyPr>
          <a:lstStyle/>
          <a:p>
            <a:pPr defTabSz="912915"/>
            <a:r>
              <a:rPr lang="en-GB" sz="1050" b="1" dirty="0">
                <a:solidFill>
                  <a:srgbClr val="0066CC"/>
                </a:solidFill>
              </a:rPr>
              <a:t>Circulating tumours cells </a:t>
            </a:r>
            <a:r>
              <a:rPr lang="en-GB" sz="1050" dirty="0">
                <a:solidFill>
                  <a:srgbClr val="000000"/>
                </a:solidFill>
              </a:rPr>
              <a:t>(CTCs)</a:t>
            </a:r>
            <a:br>
              <a:rPr lang="en-GB" sz="1050" dirty="0">
                <a:solidFill>
                  <a:srgbClr val="000000"/>
                </a:solidFill>
              </a:rPr>
            </a:br>
            <a:r>
              <a:rPr lang="en-GB" sz="1050" dirty="0">
                <a:solidFill>
                  <a:srgbClr val="000000"/>
                </a:solidFill>
              </a:rPr>
              <a:t>are shed into circulation from primary tumour and metastases</a:t>
            </a:r>
            <a:r>
              <a:rPr lang="en-GB" sz="1050" baseline="30000" dirty="0">
                <a:solidFill>
                  <a:srgbClr val="000000"/>
                </a:solidFill>
              </a:rPr>
              <a:t>2,3</a:t>
            </a:r>
          </a:p>
        </p:txBody>
      </p:sp>
      <p:sp>
        <p:nvSpPr>
          <p:cNvPr id="648" name="TextBox 647">
            <a:extLst>
              <a:ext uri="{FF2B5EF4-FFF2-40B4-BE49-F238E27FC236}">
                <a16:creationId xmlns:a16="http://schemas.microsoft.com/office/drawing/2014/main" id="{26936309-9F1E-493C-AEFC-153D81305018}"/>
              </a:ext>
            </a:extLst>
          </p:cNvPr>
          <p:cNvSpPr txBox="1"/>
          <p:nvPr/>
        </p:nvSpPr>
        <p:spPr>
          <a:xfrm>
            <a:off x="5883363" y="2025592"/>
            <a:ext cx="2960090" cy="877161"/>
          </a:xfrm>
          <a:prstGeom prst="rect">
            <a:avLst/>
          </a:prstGeom>
          <a:noFill/>
        </p:spPr>
        <p:txBody>
          <a:bodyPr wrap="square" lIns="68571" tIns="34289" rIns="68571" bIns="34289" rtlCol="0">
            <a:spAutoFit/>
          </a:bodyPr>
          <a:lstStyle/>
          <a:p>
            <a:pPr defTabSz="912915"/>
            <a:r>
              <a:rPr lang="en-GB" sz="1050" dirty="0">
                <a:solidFill>
                  <a:srgbClr val="000000"/>
                </a:solidFill>
              </a:rPr>
              <a:t>Healthy and tumour tissue release </a:t>
            </a:r>
            <a:br>
              <a:rPr lang="en-GB" sz="1050" dirty="0">
                <a:solidFill>
                  <a:srgbClr val="44546A"/>
                </a:solidFill>
              </a:rPr>
            </a:br>
            <a:r>
              <a:rPr lang="en-GB" sz="1050" b="1" dirty="0">
                <a:solidFill>
                  <a:srgbClr val="0066CC"/>
                </a:solidFill>
              </a:rPr>
              <a:t>cell-free DNA and RNA</a:t>
            </a:r>
            <a:r>
              <a:rPr lang="en-GB" sz="1050" dirty="0">
                <a:solidFill>
                  <a:srgbClr val="0066CC"/>
                </a:solidFill>
              </a:rPr>
              <a:t> </a:t>
            </a:r>
            <a:r>
              <a:rPr lang="en-GB" sz="1050" dirty="0">
                <a:solidFill>
                  <a:srgbClr val="000000"/>
                </a:solidFill>
              </a:rPr>
              <a:t>into circulation through apoptosis, necrosis and </a:t>
            </a:r>
            <a:r>
              <a:rPr lang="en-GB" sz="1050" dirty="0" err="1">
                <a:solidFill>
                  <a:srgbClr val="000000"/>
                </a:solidFill>
              </a:rPr>
              <a:t>lysis</a:t>
            </a:r>
            <a:r>
              <a:rPr lang="en-GB" sz="1050" dirty="0">
                <a:solidFill>
                  <a:srgbClr val="000000"/>
                </a:solidFill>
              </a:rPr>
              <a:t> of circulating cells. </a:t>
            </a:r>
            <a:r>
              <a:rPr lang="en-GB" sz="1050" b="1" dirty="0" err="1">
                <a:solidFill>
                  <a:srgbClr val="0066CC"/>
                </a:solidFill>
              </a:rPr>
              <a:t>ctDNA</a:t>
            </a:r>
            <a:r>
              <a:rPr lang="en-GB" sz="1050" b="1" dirty="0">
                <a:solidFill>
                  <a:srgbClr val="0066CC"/>
                </a:solidFill>
              </a:rPr>
              <a:t> comprises the fraction of </a:t>
            </a:r>
            <a:r>
              <a:rPr lang="en-GB" sz="1050" b="1" dirty="0" err="1">
                <a:solidFill>
                  <a:srgbClr val="0066CC"/>
                </a:solidFill>
              </a:rPr>
              <a:t>cfDNA</a:t>
            </a:r>
            <a:r>
              <a:rPr lang="en-GB" sz="1050" b="1" dirty="0">
                <a:solidFill>
                  <a:srgbClr val="0066CC"/>
                </a:solidFill>
              </a:rPr>
              <a:t> originating from cancer cells</a:t>
            </a:r>
            <a:r>
              <a:rPr lang="en-GB" sz="1050" baseline="30000" dirty="0">
                <a:solidFill>
                  <a:srgbClr val="000000"/>
                </a:solidFill>
              </a:rPr>
              <a:t>2,4,5</a:t>
            </a:r>
          </a:p>
        </p:txBody>
      </p:sp>
      <p:sp>
        <p:nvSpPr>
          <p:cNvPr id="668" name="TextBox 667">
            <a:extLst>
              <a:ext uri="{FF2B5EF4-FFF2-40B4-BE49-F238E27FC236}">
                <a16:creationId xmlns:a16="http://schemas.microsoft.com/office/drawing/2014/main" id="{92585713-0540-4B3D-9B7F-305A14F3DB31}"/>
              </a:ext>
            </a:extLst>
          </p:cNvPr>
          <p:cNvSpPr txBox="1"/>
          <p:nvPr/>
        </p:nvSpPr>
        <p:spPr>
          <a:xfrm>
            <a:off x="5883362" y="3880370"/>
            <a:ext cx="2645853" cy="553996"/>
          </a:xfrm>
          <a:prstGeom prst="rect">
            <a:avLst/>
          </a:prstGeom>
          <a:noFill/>
        </p:spPr>
        <p:txBody>
          <a:bodyPr wrap="square" lIns="68571" tIns="34289" rIns="68571" bIns="34289" rtlCol="0">
            <a:spAutoFit/>
          </a:bodyPr>
          <a:lstStyle/>
          <a:p>
            <a:pPr defTabSz="912915"/>
            <a:r>
              <a:rPr lang="en-GB" sz="1050" b="1" dirty="0">
                <a:solidFill>
                  <a:srgbClr val="0066CC"/>
                </a:solidFill>
              </a:rPr>
              <a:t>Tumour-educated platelets </a:t>
            </a:r>
            <a:r>
              <a:rPr lang="en-GB" sz="1050" dirty="0">
                <a:solidFill>
                  <a:srgbClr val="000000"/>
                </a:solidFill>
              </a:rPr>
              <a:t>(TEPs)</a:t>
            </a:r>
            <a:br>
              <a:rPr lang="en-GB" sz="1050" dirty="0">
                <a:solidFill>
                  <a:srgbClr val="000000"/>
                </a:solidFill>
              </a:rPr>
            </a:br>
            <a:r>
              <a:rPr lang="en-GB" sz="1050" dirty="0">
                <a:solidFill>
                  <a:srgbClr val="000000"/>
                </a:solidFill>
              </a:rPr>
              <a:t>may contain tumour-derived RNA </a:t>
            </a:r>
            <a:br>
              <a:rPr lang="en-GB" sz="1050" dirty="0">
                <a:solidFill>
                  <a:srgbClr val="000000"/>
                </a:solidFill>
              </a:rPr>
            </a:br>
            <a:r>
              <a:rPr lang="en-GB" sz="1050" dirty="0">
                <a:solidFill>
                  <a:srgbClr val="000000"/>
                </a:solidFill>
              </a:rPr>
              <a:t>and alternatively spliced transcripts</a:t>
            </a:r>
            <a:r>
              <a:rPr lang="en-GB" sz="1050" baseline="30000" dirty="0">
                <a:solidFill>
                  <a:srgbClr val="000000"/>
                </a:solidFill>
              </a:rPr>
              <a:t>2 </a:t>
            </a:r>
          </a:p>
        </p:txBody>
      </p:sp>
      <p:sp>
        <p:nvSpPr>
          <p:cNvPr id="666" name="TextBox 665">
            <a:extLst>
              <a:ext uri="{FF2B5EF4-FFF2-40B4-BE49-F238E27FC236}">
                <a16:creationId xmlns:a16="http://schemas.microsoft.com/office/drawing/2014/main" id="{D00DF988-C7C9-4FAB-AF8E-2B4B4C381353}"/>
              </a:ext>
            </a:extLst>
          </p:cNvPr>
          <p:cNvSpPr txBox="1"/>
          <p:nvPr/>
        </p:nvSpPr>
        <p:spPr>
          <a:xfrm>
            <a:off x="5883362" y="3029926"/>
            <a:ext cx="2645853" cy="553996"/>
          </a:xfrm>
          <a:prstGeom prst="rect">
            <a:avLst/>
          </a:prstGeom>
          <a:noFill/>
        </p:spPr>
        <p:txBody>
          <a:bodyPr wrap="square" lIns="68571" tIns="34289" rIns="68571" bIns="34289" rtlCol="0">
            <a:spAutoFit/>
          </a:bodyPr>
          <a:lstStyle/>
          <a:p>
            <a:pPr defTabSz="912915"/>
            <a:r>
              <a:rPr lang="en-GB" sz="1050" dirty="0">
                <a:solidFill>
                  <a:srgbClr val="000000"/>
                </a:solidFill>
              </a:rPr>
              <a:t>Membrane-encapsulated</a:t>
            </a:r>
            <a:r>
              <a:rPr lang="en-GB" sz="1050" dirty="0">
                <a:solidFill>
                  <a:srgbClr val="44546A"/>
                </a:solidFill>
              </a:rPr>
              <a:t> </a:t>
            </a:r>
            <a:r>
              <a:rPr lang="en-GB" sz="1050" b="1" dirty="0">
                <a:solidFill>
                  <a:srgbClr val="0066CC"/>
                </a:solidFill>
              </a:rPr>
              <a:t>extracellular vesicles</a:t>
            </a:r>
            <a:r>
              <a:rPr lang="en-GB" sz="1050" b="1" dirty="0">
                <a:solidFill>
                  <a:srgbClr val="44546A"/>
                </a:solidFill>
              </a:rPr>
              <a:t> </a:t>
            </a:r>
            <a:r>
              <a:rPr lang="en-GB" sz="1050" dirty="0">
                <a:solidFill>
                  <a:srgbClr val="000000"/>
                </a:solidFill>
              </a:rPr>
              <a:t>(EVs) are released from healthy and tumour cells</a:t>
            </a:r>
            <a:r>
              <a:rPr lang="en-GB" sz="1050" baseline="30000" dirty="0">
                <a:solidFill>
                  <a:srgbClr val="000000"/>
                </a:solidFill>
              </a:rPr>
              <a:t>2</a:t>
            </a:r>
          </a:p>
        </p:txBody>
      </p:sp>
      <p:sp>
        <p:nvSpPr>
          <p:cNvPr id="596" name="Footer Placeholder 2">
            <a:extLst>
              <a:ext uri="{FF2B5EF4-FFF2-40B4-BE49-F238E27FC236}">
                <a16:creationId xmlns:a16="http://schemas.microsoft.com/office/drawing/2014/main" id="{3305889D-2D94-48CA-9F74-9A025C4FE1E8}"/>
              </a:ext>
            </a:extLst>
          </p:cNvPr>
          <p:cNvSpPr txBox="1">
            <a:spLocks/>
          </p:cNvSpPr>
          <p:nvPr/>
        </p:nvSpPr>
        <p:spPr>
          <a:xfrm>
            <a:off x="384177" y="4767264"/>
            <a:ext cx="8057531" cy="273844"/>
          </a:xfrm>
          <a:prstGeom prst="rect">
            <a:avLst/>
          </a:prstGeom>
        </p:spPr>
        <p:txBody>
          <a:bodyPr vert="horz" lIns="0" tIns="0" rIns="0" bIns="0" rtlCol="0" anchor="b"/>
          <a:lstStyle>
            <a:defPPr>
              <a:defRPr lang="en-US"/>
            </a:defPPr>
            <a:lvl1pPr marL="0" algn="l" defTabSz="457193" rtl="0" eaLnBrk="1" latinLnBrk="0" hangingPunct="1">
              <a:defRPr sz="1200" kern="1200">
                <a:solidFill>
                  <a:schemeClr val="bg2">
                    <a:lumMod val="50000"/>
                    <a:lumOff val="50000"/>
                  </a:schemeClr>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defTabSz="912915"/>
            <a:r>
              <a:rPr lang="en-GB" sz="700" dirty="0" err="1">
                <a:solidFill>
                  <a:srgbClr val="848787"/>
                </a:solidFill>
              </a:rPr>
              <a:t>cfDNA</a:t>
            </a:r>
            <a:r>
              <a:rPr lang="en-GB" sz="700" dirty="0">
                <a:solidFill>
                  <a:srgbClr val="848787"/>
                </a:solidFill>
              </a:rPr>
              <a:t>: cell-free DNA; </a:t>
            </a:r>
            <a:r>
              <a:rPr lang="en-GB" sz="700" dirty="0" err="1">
                <a:solidFill>
                  <a:srgbClr val="848787"/>
                </a:solidFill>
              </a:rPr>
              <a:t>ctDNA</a:t>
            </a:r>
            <a:r>
              <a:rPr lang="en-GB" sz="700" dirty="0">
                <a:solidFill>
                  <a:srgbClr val="848787"/>
                </a:solidFill>
              </a:rPr>
              <a:t>: circulating tumour DNA; </a:t>
            </a:r>
            <a:r>
              <a:rPr lang="en-GB" sz="700" dirty="0" err="1">
                <a:solidFill>
                  <a:srgbClr val="848787"/>
                </a:solidFill>
              </a:rPr>
              <a:t>ctRNA</a:t>
            </a:r>
            <a:r>
              <a:rPr lang="en-GB" sz="700" dirty="0">
                <a:solidFill>
                  <a:srgbClr val="848787"/>
                </a:solidFill>
              </a:rPr>
              <a:t>: circulating tumour RNA; CTC: circulating tumour cell; EV: extracellular vesicle; TEP: tumour-educated platelet; RBC: red blood cell.</a:t>
            </a:r>
            <a:br>
              <a:rPr lang="en-GB" sz="700" dirty="0">
                <a:solidFill>
                  <a:srgbClr val="848787"/>
                </a:solidFill>
              </a:rPr>
            </a:br>
            <a:r>
              <a:rPr lang="en-GB" sz="700" dirty="0">
                <a:solidFill>
                  <a:srgbClr val="848787"/>
                </a:solidFill>
              </a:rPr>
              <a:t>Figure adapted from references 1-2. 1. Crowley, E., et al. (2013) </a:t>
            </a:r>
            <a:r>
              <a:rPr lang="en-GB" sz="700" i="1" dirty="0">
                <a:solidFill>
                  <a:srgbClr val="848787"/>
                </a:solidFill>
              </a:rPr>
              <a:t>Nat Rev </a:t>
            </a:r>
            <a:r>
              <a:rPr lang="en-GB" sz="700" i="1" dirty="0" err="1">
                <a:solidFill>
                  <a:srgbClr val="848787"/>
                </a:solidFill>
              </a:rPr>
              <a:t>Clin</a:t>
            </a:r>
            <a:r>
              <a:rPr lang="en-GB" sz="700" i="1" dirty="0">
                <a:solidFill>
                  <a:srgbClr val="848787"/>
                </a:solidFill>
              </a:rPr>
              <a:t> </a:t>
            </a:r>
            <a:r>
              <a:rPr lang="en-GB" sz="700" i="1" dirty="0" err="1">
                <a:solidFill>
                  <a:srgbClr val="848787"/>
                </a:solidFill>
              </a:rPr>
              <a:t>Oncol</a:t>
            </a:r>
            <a:r>
              <a:rPr lang="en-GB" sz="700" i="1" dirty="0">
                <a:solidFill>
                  <a:srgbClr val="848787"/>
                </a:solidFill>
              </a:rPr>
              <a:t> </a:t>
            </a:r>
            <a:r>
              <a:rPr lang="en-GB" sz="700" dirty="0">
                <a:solidFill>
                  <a:srgbClr val="848787"/>
                </a:solidFill>
              </a:rPr>
              <a:t>10:472-84; 2.</a:t>
            </a:r>
            <a:r>
              <a:rPr lang="en-US" sz="700" dirty="0">
                <a:solidFill>
                  <a:srgbClr val="848787"/>
                </a:solidFill>
              </a:rPr>
              <a:t> </a:t>
            </a:r>
            <a:r>
              <a:rPr lang="en-GB" sz="700" dirty="0">
                <a:solidFill>
                  <a:srgbClr val="848787"/>
                </a:solidFill>
              </a:rPr>
              <a:t>De </a:t>
            </a:r>
            <a:r>
              <a:rPr lang="en-GB" sz="700" dirty="0" err="1">
                <a:solidFill>
                  <a:srgbClr val="848787"/>
                </a:solidFill>
              </a:rPr>
              <a:t>Rubis</a:t>
            </a:r>
            <a:r>
              <a:rPr lang="en-GB" sz="700" dirty="0">
                <a:solidFill>
                  <a:srgbClr val="848787"/>
                </a:solidFill>
              </a:rPr>
              <a:t>, G., et al. (2019)</a:t>
            </a:r>
            <a:r>
              <a:rPr lang="en-GB" sz="700" i="1" dirty="0">
                <a:solidFill>
                  <a:srgbClr val="848787"/>
                </a:solidFill>
              </a:rPr>
              <a:t>Trends </a:t>
            </a:r>
            <a:r>
              <a:rPr lang="en-GB" sz="700" i="1" dirty="0" err="1">
                <a:solidFill>
                  <a:srgbClr val="848787"/>
                </a:solidFill>
              </a:rPr>
              <a:t>Pharmacol</a:t>
            </a:r>
            <a:r>
              <a:rPr lang="en-GB" sz="700" i="1" dirty="0">
                <a:solidFill>
                  <a:srgbClr val="848787"/>
                </a:solidFill>
              </a:rPr>
              <a:t> </a:t>
            </a:r>
            <a:r>
              <a:rPr lang="en-GB" sz="700" i="1" dirty="0" err="1">
                <a:solidFill>
                  <a:srgbClr val="848787"/>
                </a:solidFill>
              </a:rPr>
              <a:t>Sci</a:t>
            </a:r>
            <a:r>
              <a:rPr lang="en-GB" sz="700" dirty="0">
                <a:solidFill>
                  <a:srgbClr val="848787"/>
                </a:solidFill>
              </a:rPr>
              <a:t> 40:172-86; 3. Yu, M., et al. (2011) </a:t>
            </a:r>
            <a:r>
              <a:rPr lang="en-GB" sz="700" i="1" dirty="0">
                <a:solidFill>
                  <a:srgbClr val="848787"/>
                </a:solidFill>
              </a:rPr>
              <a:t>J Cell </a:t>
            </a:r>
            <a:r>
              <a:rPr lang="en-GB" sz="700" i="1" dirty="0" err="1">
                <a:solidFill>
                  <a:srgbClr val="848787"/>
                </a:solidFill>
              </a:rPr>
              <a:t>Biol</a:t>
            </a:r>
            <a:r>
              <a:rPr lang="en-GB" sz="700" i="1" dirty="0">
                <a:solidFill>
                  <a:srgbClr val="848787"/>
                </a:solidFill>
              </a:rPr>
              <a:t> </a:t>
            </a:r>
            <a:r>
              <a:rPr lang="en-GB" sz="700" dirty="0">
                <a:solidFill>
                  <a:srgbClr val="848787"/>
                </a:solidFill>
              </a:rPr>
              <a:t>192:373-82; </a:t>
            </a:r>
          </a:p>
          <a:p>
            <a:pPr defTabSz="912915"/>
            <a:r>
              <a:rPr lang="fr-CH" sz="700" dirty="0">
                <a:solidFill>
                  <a:srgbClr val="848787"/>
                </a:solidFill>
              </a:rPr>
              <a:t>4</a:t>
            </a:r>
            <a:r>
              <a:rPr lang="en-GB" sz="700" dirty="0">
                <a:solidFill>
                  <a:srgbClr val="848787"/>
                </a:solidFill>
              </a:rPr>
              <a:t>. Francis, G. &amp; Stein, S. (2015) </a:t>
            </a:r>
            <a:r>
              <a:rPr lang="en-GB" sz="700" i="1" dirty="0" err="1">
                <a:solidFill>
                  <a:srgbClr val="848787"/>
                </a:solidFill>
              </a:rPr>
              <a:t>Int</a:t>
            </a:r>
            <a:r>
              <a:rPr lang="en-GB" sz="700" i="1" dirty="0">
                <a:solidFill>
                  <a:srgbClr val="848787"/>
                </a:solidFill>
              </a:rPr>
              <a:t> J Mol </a:t>
            </a:r>
            <a:r>
              <a:rPr lang="en-GB" sz="700" i="1" dirty="0" err="1">
                <a:solidFill>
                  <a:srgbClr val="848787"/>
                </a:solidFill>
              </a:rPr>
              <a:t>Sci</a:t>
            </a:r>
            <a:r>
              <a:rPr lang="en-US" sz="700" i="1" dirty="0">
                <a:solidFill>
                  <a:srgbClr val="848787"/>
                </a:solidFill>
              </a:rPr>
              <a:t> </a:t>
            </a:r>
            <a:r>
              <a:rPr lang="en-US" sz="700" dirty="0">
                <a:solidFill>
                  <a:srgbClr val="848787"/>
                </a:solidFill>
              </a:rPr>
              <a:t>16:14122-42</a:t>
            </a:r>
            <a:r>
              <a:rPr lang="en-GB" sz="700" dirty="0">
                <a:solidFill>
                  <a:srgbClr val="848787"/>
                </a:solidFill>
              </a:rPr>
              <a:t>;</a:t>
            </a:r>
            <a:r>
              <a:rPr lang="fr-CH" sz="700" dirty="0">
                <a:solidFill>
                  <a:srgbClr val="848787"/>
                </a:solidFill>
              </a:rPr>
              <a:t> 5. </a:t>
            </a:r>
            <a:r>
              <a:rPr lang="en-GB" sz="700" dirty="0" err="1">
                <a:solidFill>
                  <a:srgbClr val="848787"/>
                </a:solidFill>
              </a:rPr>
              <a:t>Bettegowda</a:t>
            </a:r>
            <a:r>
              <a:rPr lang="en-GB" sz="700" dirty="0">
                <a:solidFill>
                  <a:srgbClr val="848787"/>
                </a:solidFill>
              </a:rPr>
              <a:t>, C., et al. (2014) </a:t>
            </a:r>
            <a:r>
              <a:rPr lang="en-GB" sz="700" i="1" dirty="0" err="1">
                <a:solidFill>
                  <a:srgbClr val="848787"/>
                </a:solidFill>
              </a:rPr>
              <a:t>Sci</a:t>
            </a:r>
            <a:r>
              <a:rPr lang="en-GB" sz="700" i="1" dirty="0">
                <a:solidFill>
                  <a:srgbClr val="848787"/>
                </a:solidFill>
              </a:rPr>
              <a:t> </a:t>
            </a:r>
            <a:r>
              <a:rPr lang="en-GB" sz="700" i="1" dirty="0" err="1">
                <a:solidFill>
                  <a:srgbClr val="848787"/>
                </a:solidFill>
              </a:rPr>
              <a:t>Transl</a:t>
            </a:r>
            <a:r>
              <a:rPr lang="en-GB" sz="700" i="1" dirty="0">
                <a:solidFill>
                  <a:srgbClr val="848787"/>
                </a:solidFill>
              </a:rPr>
              <a:t> Med </a:t>
            </a:r>
            <a:r>
              <a:rPr lang="en-US" sz="700" dirty="0">
                <a:solidFill>
                  <a:srgbClr val="848787"/>
                </a:solidFill>
              </a:rPr>
              <a:t>6:224ra24.</a:t>
            </a:r>
            <a:endParaRPr lang="de-DE" sz="700" dirty="0">
              <a:solidFill>
                <a:srgbClr val="848787"/>
              </a:solidFill>
            </a:endParaRPr>
          </a:p>
        </p:txBody>
      </p:sp>
      <p:grpSp>
        <p:nvGrpSpPr>
          <p:cNvPr id="9" name="Group 1203">
            <a:extLst>
              <a:ext uri="{FF2B5EF4-FFF2-40B4-BE49-F238E27FC236}">
                <a16:creationId xmlns:a16="http://schemas.microsoft.com/office/drawing/2014/main" id="{435E12AF-A92F-4C50-B469-A91F73DCCFBE}"/>
              </a:ext>
            </a:extLst>
          </p:cNvPr>
          <p:cNvGrpSpPr/>
          <p:nvPr/>
        </p:nvGrpSpPr>
        <p:grpSpPr>
          <a:xfrm>
            <a:off x="573319" y="2175987"/>
            <a:ext cx="896048" cy="1240061"/>
            <a:chOff x="432549" y="1666227"/>
            <a:chExt cx="1391083" cy="1901351"/>
          </a:xfrm>
        </p:grpSpPr>
        <p:sp>
          <p:nvSpPr>
            <p:cNvPr id="1205" name="Freeform: Shape 1204">
              <a:extLst>
                <a:ext uri="{FF2B5EF4-FFF2-40B4-BE49-F238E27FC236}">
                  <a16:creationId xmlns:a16="http://schemas.microsoft.com/office/drawing/2014/main" id="{76A0DF40-F2D0-4880-BE02-71105388229E}"/>
                </a:ext>
              </a:extLst>
            </p:cNvPr>
            <p:cNvSpPr/>
            <p:nvPr/>
          </p:nvSpPr>
          <p:spPr bwMode="auto">
            <a:xfrm>
              <a:off x="939983" y="1666227"/>
              <a:ext cx="297803" cy="336926"/>
            </a:xfrm>
            <a:custGeom>
              <a:avLst/>
              <a:gdLst>
                <a:gd name="connsiteX0" fmla="*/ 186348 w 297496"/>
                <a:gd name="connsiteY0" fmla="*/ 267322 h 336918"/>
                <a:gd name="connsiteX1" fmla="*/ 233973 w 297496"/>
                <a:gd name="connsiteY1" fmla="*/ 336378 h 336918"/>
                <a:gd name="connsiteX2" fmla="*/ 236355 w 297496"/>
                <a:gd name="connsiteY2" fmla="*/ 229222 h 336918"/>
                <a:gd name="connsiteX3" fmla="*/ 236355 w 297496"/>
                <a:gd name="connsiteY3" fmla="*/ 122066 h 336918"/>
                <a:gd name="connsiteX4" fmla="*/ 295886 w 297496"/>
                <a:gd name="connsiteY4" fmla="*/ 48247 h 336918"/>
                <a:gd name="connsiteX5" fmla="*/ 162536 w 297496"/>
                <a:gd name="connsiteY5" fmla="*/ 622 h 336918"/>
                <a:gd name="connsiteX6" fmla="*/ 5373 w 297496"/>
                <a:gd name="connsiteY6" fmla="*/ 81585 h 336918"/>
                <a:gd name="connsiteX7" fmla="*/ 48236 w 297496"/>
                <a:gd name="connsiteY7" fmla="*/ 162547 h 336918"/>
                <a:gd name="connsiteX8" fmla="*/ 162536 w 297496"/>
                <a:gd name="connsiteY8" fmla="*/ 191122 h 336918"/>
                <a:gd name="connsiteX9" fmla="*/ 186348 w 297496"/>
                <a:gd name="connsiteY9" fmla="*/ 267322 h 336918"/>
                <a:gd name="connsiteX0" fmla="*/ 186348 w 297496"/>
                <a:gd name="connsiteY0" fmla="*/ 267322 h 336900"/>
                <a:gd name="connsiteX1" fmla="*/ 233973 w 297496"/>
                <a:gd name="connsiteY1" fmla="*/ 336378 h 336900"/>
                <a:gd name="connsiteX2" fmla="*/ 236355 w 297496"/>
                <a:gd name="connsiteY2" fmla="*/ 229222 h 336900"/>
                <a:gd name="connsiteX3" fmla="*/ 236355 w 297496"/>
                <a:gd name="connsiteY3" fmla="*/ 122066 h 336900"/>
                <a:gd name="connsiteX4" fmla="*/ 295886 w 297496"/>
                <a:gd name="connsiteY4" fmla="*/ 48247 h 336900"/>
                <a:gd name="connsiteX5" fmla="*/ 162536 w 297496"/>
                <a:gd name="connsiteY5" fmla="*/ 622 h 336900"/>
                <a:gd name="connsiteX6" fmla="*/ 5373 w 297496"/>
                <a:gd name="connsiteY6" fmla="*/ 81585 h 336900"/>
                <a:gd name="connsiteX7" fmla="*/ 48236 w 297496"/>
                <a:gd name="connsiteY7" fmla="*/ 162547 h 336900"/>
                <a:gd name="connsiteX8" fmla="*/ 129199 w 297496"/>
                <a:gd name="connsiteY8" fmla="*/ 203028 h 336900"/>
                <a:gd name="connsiteX9" fmla="*/ 186348 w 297496"/>
                <a:gd name="connsiteY9" fmla="*/ 267322 h 336900"/>
                <a:gd name="connsiteX0" fmla="*/ 186348 w 297803"/>
                <a:gd name="connsiteY0" fmla="*/ 267348 h 336926"/>
                <a:gd name="connsiteX1" fmla="*/ 233973 w 297803"/>
                <a:gd name="connsiteY1" fmla="*/ 336404 h 336926"/>
                <a:gd name="connsiteX2" fmla="*/ 236355 w 297803"/>
                <a:gd name="connsiteY2" fmla="*/ 229248 h 336926"/>
                <a:gd name="connsiteX3" fmla="*/ 241118 w 297803"/>
                <a:gd name="connsiteY3" fmla="*/ 131617 h 336926"/>
                <a:gd name="connsiteX4" fmla="*/ 295886 w 297803"/>
                <a:gd name="connsiteY4" fmla="*/ 48273 h 336926"/>
                <a:gd name="connsiteX5" fmla="*/ 162536 w 297803"/>
                <a:gd name="connsiteY5" fmla="*/ 648 h 336926"/>
                <a:gd name="connsiteX6" fmla="*/ 5373 w 297803"/>
                <a:gd name="connsiteY6" fmla="*/ 81611 h 336926"/>
                <a:gd name="connsiteX7" fmla="*/ 48236 w 297803"/>
                <a:gd name="connsiteY7" fmla="*/ 162573 h 336926"/>
                <a:gd name="connsiteX8" fmla="*/ 129199 w 297803"/>
                <a:gd name="connsiteY8" fmla="*/ 203054 h 336926"/>
                <a:gd name="connsiteX9" fmla="*/ 186348 w 297803"/>
                <a:gd name="connsiteY9" fmla="*/ 267348 h 3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03" h="336926">
                  <a:moveTo>
                    <a:pt x="186348" y="267348"/>
                  </a:moveTo>
                  <a:cubicBezTo>
                    <a:pt x="203810" y="289573"/>
                    <a:pt x="225639" y="342754"/>
                    <a:pt x="233973" y="336404"/>
                  </a:cubicBezTo>
                  <a:cubicBezTo>
                    <a:pt x="242307" y="330054"/>
                    <a:pt x="235164" y="263379"/>
                    <a:pt x="236355" y="229248"/>
                  </a:cubicBezTo>
                  <a:cubicBezTo>
                    <a:pt x="237546" y="195117"/>
                    <a:pt x="231196" y="161779"/>
                    <a:pt x="241118" y="131617"/>
                  </a:cubicBezTo>
                  <a:cubicBezTo>
                    <a:pt x="251040" y="101455"/>
                    <a:pt x="308983" y="70101"/>
                    <a:pt x="295886" y="48273"/>
                  </a:cubicBezTo>
                  <a:cubicBezTo>
                    <a:pt x="282789" y="26445"/>
                    <a:pt x="210955" y="-4908"/>
                    <a:pt x="162536" y="648"/>
                  </a:cubicBezTo>
                  <a:cubicBezTo>
                    <a:pt x="114117" y="6204"/>
                    <a:pt x="24423" y="54624"/>
                    <a:pt x="5373" y="81611"/>
                  </a:cubicBezTo>
                  <a:cubicBezTo>
                    <a:pt x="-13677" y="108598"/>
                    <a:pt x="22042" y="144317"/>
                    <a:pt x="48236" y="162573"/>
                  </a:cubicBezTo>
                  <a:cubicBezTo>
                    <a:pt x="74430" y="180829"/>
                    <a:pt x="104593" y="181623"/>
                    <a:pt x="129199" y="203054"/>
                  </a:cubicBezTo>
                  <a:cubicBezTo>
                    <a:pt x="153805" y="224485"/>
                    <a:pt x="168886" y="245123"/>
                    <a:pt x="186348" y="267348"/>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06" name="Freeform: Shape 1205">
              <a:extLst>
                <a:ext uri="{FF2B5EF4-FFF2-40B4-BE49-F238E27FC236}">
                  <a16:creationId xmlns:a16="http://schemas.microsoft.com/office/drawing/2014/main" id="{241A91C8-5BB1-4B02-8729-5944D77CD209}"/>
                </a:ext>
              </a:extLst>
            </p:cNvPr>
            <p:cNvSpPr/>
            <p:nvPr/>
          </p:nvSpPr>
          <p:spPr bwMode="auto">
            <a:xfrm>
              <a:off x="635793" y="2002631"/>
              <a:ext cx="888206" cy="1564482"/>
            </a:xfrm>
            <a:custGeom>
              <a:avLst/>
              <a:gdLst>
                <a:gd name="connsiteX0" fmla="*/ 919162 w 919162"/>
                <a:gd name="connsiteY0" fmla="*/ 947738 h 1564482"/>
                <a:gd name="connsiteX1" fmla="*/ 704850 w 919162"/>
                <a:gd name="connsiteY1" fmla="*/ 800100 h 1564482"/>
                <a:gd name="connsiteX2" fmla="*/ 607219 w 919162"/>
                <a:gd name="connsiteY2" fmla="*/ 676275 h 1564482"/>
                <a:gd name="connsiteX3" fmla="*/ 600075 w 919162"/>
                <a:gd name="connsiteY3" fmla="*/ 552450 h 1564482"/>
                <a:gd name="connsiteX4" fmla="*/ 607219 w 919162"/>
                <a:gd name="connsiteY4" fmla="*/ 435769 h 1564482"/>
                <a:gd name="connsiteX5" fmla="*/ 581025 w 919162"/>
                <a:gd name="connsiteY5" fmla="*/ 330994 h 1564482"/>
                <a:gd name="connsiteX6" fmla="*/ 585787 w 919162"/>
                <a:gd name="connsiteY6" fmla="*/ 209550 h 1564482"/>
                <a:gd name="connsiteX7" fmla="*/ 616744 w 919162"/>
                <a:gd name="connsiteY7" fmla="*/ 92869 h 1564482"/>
                <a:gd name="connsiteX8" fmla="*/ 571500 w 919162"/>
                <a:gd name="connsiteY8" fmla="*/ 0 h 1564482"/>
                <a:gd name="connsiteX9" fmla="*/ 588169 w 919162"/>
                <a:gd name="connsiteY9" fmla="*/ 97632 h 1564482"/>
                <a:gd name="connsiteX10" fmla="*/ 566737 w 919162"/>
                <a:gd name="connsiteY10" fmla="*/ 200025 h 1564482"/>
                <a:gd name="connsiteX11" fmla="*/ 547687 w 919162"/>
                <a:gd name="connsiteY11" fmla="*/ 330994 h 1564482"/>
                <a:gd name="connsiteX12" fmla="*/ 476250 w 919162"/>
                <a:gd name="connsiteY12" fmla="*/ 271463 h 1564482"/>
                <a:gd name="connsiteX13" fmla="*/ 400050 w 919162"/>
                <a:gd name="connsiteY13" fmla="*/ 159544 h 1564482"/>
                <a:gd name="connsiteX14" fmla="*/ 347662 w 919162"/>
                <a:gd name="connsiteY14" fmla="*/ 126207 h 1564482"/>
                <a:gd name="connsiteX15" fmla="*/ 414337 w 919162"/>
                <a:gd name="connsiteY15" fmla="*/ 207169 h 1564482"/>
                <a:gd name="connsiteX16" fmla="*/ 450056 w 919162"/>
                <a:gd name="connsiteY16" fmla="*/ 307182 h 1564482"/>
                <a:gd name="connsiteX17" fmla="*/ 557212 w 919162"/>
                <a:gd name="connsiteY17" fmla="*/ 388144 h 1564482"/>
                <a:gd name="connsiteX18" fmla="*/ 552450 w 919162"/>
                <a:gd name="connsiteY18" fmla="*/ 500063 h 1564482"/>
                <a:gd name="connsiteX19" fmla="*/ 523875 w 919162"/>
                <a:gd name="connsiteY19" fmla="*/ 573882 h 1564482"/>
                <a:gd name="connsiteX20" fmla="*/ 533400 w 919162"/>
                <a:gd name="connsiteY20" fmla="*/ 626269 h 1564482"/>
                <a:gd name="connsiteX21" fmla="*/ 338137 w 919162"/>
                <a:gd name="connsiteY21" fmla="*/ 542925 h 1564482"/>
                <a:gd name="connsiteX22" fmla="*/ 311944 w 919162"/>
                <a:gd name="connsiteY22" fmla="*/ 495300 h 1564482"/>
                <a:gd name="connsiteX23" fmla="*/ 340519 w 919162"/>
                <a:gd name="connsiteY23" fmla="*/ 416719 h 1564482"/>
                <a:gd name="connsiteX24" fmla="*/ 309562 w 919162"/>
                <a:gd name="connsiteY24" fmla="*/ 361950 h 1564482"/>
                <a:gd name="connsiteX25" fmla="*/ 292894 w 919162"/>
                <a:gd name="connsiteY25" fmla="*/ 323850 h 1564482"/>
                <a:gd name="connsiteX26" fmla="*/ 269081 w 919162"/>
                <a:gd name="connsiteY26" fmla="*/ 197644 h 1564482"/>
                <a:gd name="connsiteX27" fmla="*/ 280987 w 919162"/>
                <a:gd name="connsiteY27" fmla="*/ 345282 h 1564482"/>
                <a:gd name="connsiteX28" fmla="*/ 314325 w 919162"/>
                <a:gd name="connsiteY28" fmla="*/ 419100 h 1564482"/>
                <a:gd name="connsiteX29" fmla="*/ 300037 w 919162"/>
                <a:gd name="connsiteY29" fmla="*/ 495300 h 1564482"/>
                <a:gd name="connsiteX30" fmla="*/ 300037 w 919162"/>
                <a:gd name="connsiteY30" fmla="*/ 514350 h 1564482"/>
                <a:gd name="connsiteX31" fmla="*/ 188119 w 919162"/>
                <a:gd name="connsiteY31" fmla="*/ 447675 h 1564482"/>
                <a:gd name="connsiteX32" fmla="*/ 78581 w 919162"/>
                <a:gd name="connsiteY32" fmla="*/ 447675 h 1564482"/>
                <a:gd name="connsiteX33" fmla="*/ 183356 w 919162"/>
                <a:gd name="connsiteY33" fmla="*/ 471488 h 1564482"/>
                <a:gd name="connsiteX34" fmla="*/ 280987 w 919162"/>
                <a:gd name="connsiteY34" fmla="*/ 533400 h 1564482"/>
                <a:gd name="connsiteX35" fmla="*/ 371475 w 919162"/>
                <a:gd name="connsiteY35" fmla="*/ 581025 h 1564482"/>
                <a:gd name="connsiteX36" fmla="*/ 357187 w 919162"/>
                <a:gd name="connsiteY36" fmla="*/ 602457 h 1564482"/>
                <a:gd name="connsiteX37" fmla="*/ 338137 w 919162"/>
                <a:gd name="connsiteY37" fmla="*/ 621507 h 1564482"/>
                <a:gd name="connsiteX38" fmla="*/ 333375 w 919162"/>
                <a:gd name="connsiteY38" fmla="*/ 647700 h 1564482"/>
                <a:gd name="connsiteX39" fmla="*/ 366712 w 919162"/>
                <a:gd name="connsiteY39" fmla="*/ 633413 h 1564482"/>
                <a:gd name="connsiteX40" fmla="*/ 397669 w 919162"/>
                <a:gd name="connsiteY40" fmla="*/ 604838 h 1564482"/>
                <a:gd name="connsiteX41" fmla="*/ 531019 w 919162"/>
                <a:gd name="connsiteY41" fmla="*/ 690563 h 1564482"/>
                <a:gd name="connsiteX42" fmla="*/ 583406 w 919162"/>
                <a:gd name="connsiteY42" fmla="*/ 800100 h 1564482"/>
                <a:gd name="connsiteX43" fmla="*/ 688181 w 919162"/>
                <a:gd name="connsiteY43" fmla="*/ 940594 h 1564482"/>
                <a:gd name="connsiteX44" fmla="*/ 473869 w 919162"/>
                <a:gd name="connsiteY44" fmla="*/ 926307 h 1564482"/>
                <a:gd name="connsiteX45" fmla="*/ 357187 w 919162"/>
                <a:gd name="connsiteY45" fmla="*/ 869157 h 1564482"/>
                <a:gd name="connsiteX46" fmla="*/ 311944 w 919162"/>
                <a:gd name="connsiteY46" fmla="*/ 816769 h 1564482"/>
                <a:gd name="connsiteX47" fmla="*/ 242887 w 919162"/>
                <a:gd name="connsiteY47" fmla="*/ 711994 h 1564482"/>
                <a:gd name="connsiteX48" fmla="*/ 195262 w 919162"/>
                <a:gd name="connsiteY48" fmla="*/ 659607 h 1564482"/>
                <a:gd name="connsiteX49" fmla="*/ 171450 w 919162"/>
                <a:gd name="connsiteY49" fmla="*/ 611982 h 1564482"/>
                <a:gd name="connsiteX50" fmla="*/ 159544 w 919162"/>
                <a:gd name="connsiteY50" fmla="*/ 502444 h 1564482"/>
                <a:gd name="connsiteX51" fmla="*/ 152400 w 919162"/>
                <a:gd name="connsiteY51" fmla="*/ 633413 h 1564482"/>
                <a:gd name="connsiteX52" fmla="*/ 195262 w 919162"/>
                <a:gd name="connsiteY52" fmla="*/ 688182 h 1564482"/>
                <a:gd name="connsiteX53" fmla="*/ 195262 w 919162"/>
                <a:gd name="connsiteY53" fmla="*/ 697707 h 1564482"/>
                <a:gd name="connsiteX54" fmla="*/ 30956 w 919162"/>
                <a:gd name="connsiteY54" fmla="*/ 678657 h 1564482"/>
                <a:gd name="connsiteX55" fmla="*/ 230981 w 919162"/>
                <a:gd name="connsiteY55" fmla="*/ 731044 h 1564482"/>
                <a:gd name="connsiteX56" fmla="*/ 285750 w 919162"/>
                <a:gd name="connsiteY56" fmla="*/ 850107 h 1564482"/>
                <a:gd name="connsiteX57" fmla="*/ 345281 w 919162"/>
                <a:gd name="connsiteY57" fmla="*/ 885825 h 1564482"/>
                <a:gd name="connsiteX58" fmla="*/ 402431 w 919162"/>
                <a:gd name="connsiteY58" fmla="*/ 931069 h 1564482"/>
                <a:gd name="connsiteX59" fmla="*/ 283369 w 919162"/>
                <a:gd name="connsiteY59" fmla="*/ 931069 h 1564482"/>
                <a:gd name="connsiteX60" fmla="*/ 400050 w 919162"/>
                <a:gd name="connsiteY60" fmla="*/ 964407 h 1564482"/>
                <a:gd name="connsiteX61" fmla="*/ 226219 w 919162"/>
                <a:gd name="connsiteY61" fmla="*/ 1126332 h 1564482"/>
                <a:gd name="connsiteX62" fmla="*/ 147637 w 919162"/>
                <a:gd name="connsiteY62" fmla="*/ 1235869 h 1564482"/>
                <a:gd name="connsiteX63" fmla="*/ 104775 w 919162"/>
                <a:gd name="connsiteY63" fmla="*/ 1250157 h 1564482"/>
                <a:gd name="connsiteX64" fmla="*/ 33337 w 919162"/>
                <a:gd name="connsiteY64" fmla="*/ 1209675 h 1564482"/>
                <a:gd name="connsiteX65" fmla="*/ 83344 w 919162"/>
                <a:gd name="connsiteY65" fmla="*/ 1257300 h 1564482"/>
                <a:gd name="connsiteX66" fmla="*/ 0 w 919162"/>
                <a:gd name="connsiteY66" fmla="*/ 1323975 h 1564482"/>
                <a:gd name="connsiteX67" fmla="*/ 173831 w 919162"/>
                <a:gd name="connsiteY67" fmla="*/ 1250157 h 1564482"/>
                <a:gd name="connsiteX68" fmla="*/ 233362 w 919162"/>
                <a:gd name="connsiteY68" fmla="*/ 1181100 h 1564482"/>
                <a:gd name="connsiteX69" fmla="*/ 311944 w 919162"/>
                <a:gd name="connsiteY69" fmla="*/ 1116807 h 1564482"/>
                <a:gd name="connsiteX70" fmla="*/ 273844 w 919162"/>
                <a:gd name="connsiteY70" fmla="*/ 1450182 h 1564482"/>
                <a:gd name="connsiteX71" fmla="*/ 338137 w 919162"/>
                <a:gd name="connsiteY71" fmla="*/ 1564482 h 1564482"/>
                <a:gd name="connsiteX72" fmla="*/ 290512 w 919162"/>
                <a:gd name="connsiteY72" fmla="*/ 1435894 h 1564482"/>
                <a:gd name="connsiteX73" fmla="*/ 347662 w 919162"/>
                <a:gd name="connsiteY73" fmla="*/ 1114425 h 1564482"/>
                <a:gd name="connsiteX74" fmla="*/ 414337 w 919162"/>
                <a:gd name="connsiteY74" fmla="*/ 1040607 h 1564482"/>
                <a:gd name="connsiteX75" fmla="*/ 500062 w 919162"/>
                <a:gd name="connsiteY75" fmla="*/ 1007269 h 1564482"/>
                <a:gd name="connsiteX76" fmla="*/ 614362 w 919162"/>
                <a:gd name="connsiteY76" fmla="*/ 1021557 h 1564482"/>
                <a:gd name="connsiteX77" fmla="*/ 754856 w 919162"/>
                <a:gd name="connsiteY77" fmla="*/ 1045369 h 1564482"/>
                <a:gd name="connsiteX78" fmla="*/ 888206 w 919162"/>
                <a:gd name="connsiteY78" fmla="*/ 1059657 h 1564482"/>
                <a:gd name="connsiteX79" fmla="*/ 919162 w 919162"/>
                <a:gd name="connsiteY79" fmla="*/ 947738 h 1564482"/>
                <a:gd name="connsiteX0" fmla="*/ 824961 w 888206"/>
                <a:gd name="connsiteY0" fmla="*/ 909359 h 1564482"/>
                <a:gd name="connsiteX1" fmla="*/ 704850 w 888206"/>
                <a:gd name="connsiteY1" fmla="*/ 800100 h 1564482"/>
                <a:gd name="connsiteX2" fmla="*/ 607219 w 888206"/>
                <a:gd name="connsiteY2" fmla="*/ 676275 h 1564482"/>
                <a:gd name="connsiteX3" fmla="*/ 600075 w 888206"/>
                <a:gd name="connsiteY3" fmla="*/ 552450 h 1564482"/>
                <a:gd name="connsiteX4" fmla="*/ 607219 w 888206"/>
                <a:gd name="connsiteY4" fmla="*/ 435769 h 1564482"/>
                <a:gd name="connsiteX5" fmla="*/ 581025 w 888206"/>
                <a:gd name="connsiteY5" fmla="*/ 330994 h 1564482"/>
                <a:gd name="connsiteX6" fmla="*/ 585787 w 888206"/>
                <a:gd name="connsiteY6" fmla="*/ 209550 h 1564482"/>
                <a:gd name="connsiteX7" fmla="*/ 616744 w 888206"/>
                <a:gd name="connsiteY7" fmla="*/ 92869 h 1564482"/>
                <a:gd name="connsiteX8" fmla="*/ 571500 w 888206"/>
                <a:gd name="connsiteY8" fmla="*/ 0 h 1564482"/>
                <a:gd name="connsiteX9" fmla="*/ 588169 w 888206"/>
                <a:gd name="connsiteY9" fmla="*/ 97632 h 1564482"/>
                <a:gd name="connsiteX10" fmla="*/ 566737 w 888206"/>
                <a:gd name="connsiteY10" fmla="*/ 200025 h 1564482"/>
                <a:gd name="connsiteX11" fmla="*/ 547687 w 888206"/>
                <a:gd name="connsiteY11" fmla="*/ 330994 h 1564482"/>
                <a:gd name="connsiteX12" fmla="*/ 476250 w 888206"/>
                <a:gd name="connsiteY12" fmla="*/ 271463 h 1564482"/>
                <a:gd name="connsiteX13" fmla="*/ 400050 w 888206"/>
                <a:gd name="connsiteY13" fmla="*/ 159544 h 1564482"/>
                <a:gd name="connsiteX14" fmla="*/ 347662 w 888206"/>
                <a:gd name="connsiteY14" fmla="*/ 126207 h 1564482"/>
                <a:gd name="connsiteX15" fmla="*/ 414337 w 888206"/>
                <a:gd name="connsiteY15" fmla="*/ 207169 h 1564482"/>
                <a:gd name="connsiteX16" fmla="*/ 450056 w 888206"/>
                <a:gd name="connsiteY16" fmla="*/ 307182 h 1564482"/>
                <a:gd name="connsiteX17" fmla="*/ 557212 w 888206"/>
                <a:gd name="connsiteY17" fmla="*/ 388144 h 1564482"/>
                <a:gd name="connsiteX18" fmla="*/ 552450 w 888206"/>
                <a:gd name="connsiteY18" fmla="*/ 500063 h 1564482"/>
                <a:gd name="connsiteX19" fmla="*/ 523875 w 888206"/>
                <a:gd name="connsiteY19" fmla="*/ 573882 h 1564482"/>
                <a:gd name="connsiteX20" fmla="*/ 533400 w 888206"/>
                <a:gd name="connsiteY20" fmla="*/ 626269 h 1564482"/>
                <a:gd name="connsiteX21" fmla="*/ 338137 w 888206"/>
                <a:gd name="connsiteY21" fmla="*/ 542925 h 1564482"/>
                <a:gd name="connsiteX22" fmla="*/ 311944 w 888206"/>
                <a:gd name="connsiteY22" fmla="*/ 495300 h 1564482"/>
                <a:gd name="connsiteX23" fmla="*/ 340519 w 888206"/>
                <a:gd name="connsiteY23" fmla="*/ 416719 h 1564482"/>
                <a:gd name="connsiteX24" fmla="*/ 309562 w 888206"/>
                <a:gd name="connsiteY24" fmla="*/ 361950 h 1564482"/>
                <a:gd name="connsiteX25" fmla="*/ 292894 w 888206"/>
                <a:gd name="connsiteY25" fmla="*/ 323850 h 1564482"/>
                <a:gd name="connsiteX26" fmla="*/ 269081 w 888206"/>
                <a:gd name="connsiteY26" fmla="*/ 197644 h 1564482"/>
                <a:gd name="connsiteX27" fmla="*/ 280987 w 888206"/>
                <a:gd name="connsiteY27" fmla="*/ 345282 h 1564482"/>
                <a:gd name="connsiteX28" fmla="*/ 314325 w 888206"/>
                <a:gd name="connsiteY28" fmla="*/ 419100 h 1564482"/>
                <a:gd name="connsiteX29" fmla="*/ 300037 w 888206"/>
                <a:gd name="connsiteY29" fmla="*/ 495300 h 1564482"/>
                <a:gd name="connsiteX30" fmla="*/ 300037 w 888206"/>
                <a:gd name="connsiteY30" fmla="*/ 514350 h 1564482"/>
                <a:gd name="connsiteX31" fmla="*/ 188119 w 888206"/>
                <a:gd name="connsiteY31" fmla="*/ 447675 h 1564482"/>
                <a:gd name="connsiteX32" fmla="*/ 78581 w 888206"/>
                <a:gd name="connsiteY32" fmla="*/ 447675 h 1564482"/>
                <a:gd name="connsiteX33" fmla="*/ 183356 w 888206"/>
                <a:gd name="connsiteY33" fmla="*/ 471488 h 1564482"/>
                <a:gd name="connsiteX34" fmla="*/ 280987 w 888206"/>
                <a:gd name="connsiteY34" fmla="*/ 533400 h 1564482"/>
                <a:gd name="connsiteX35" fmla="*/ 371475 w 888206"/>
                <a:gd name="connsiteY35" fmla="*/ 581025 h 1564482"/>
                <a:gd name="connsiteX36" fmla="*/ 357187 w 888206"/>
                <a:gd name="connsiteY36" fmla="*/ 602457 h 1564482"/>
                <a:gd name="connsiteX37" fmla="*/ 338137 w 888206"/>
                <a:gd name="connsiteY37" fmla="*/ 621507 h 1564482"/>
                <a:gd name="connsiteX38" fmla="*/ 333375 w 888206"/>
                <a:gd name="connsiteY38" fmla="*/ 647700 h 1564482"/>
                <a:gd name="connsiteX39" fmla="*/ 366712 w 888206"/>
                <a:gd name="connsiteY39" fmla="*/ 633413 h 1564482"/>
                <a:gd name="connsiteX40" fmla="*/ 397669 w 888206"/>
                <a:gd name="connsiteY40" fmla="*/ 604838 h 1564482"/>
                <a:gd name="connsiteX41" fmla="*/ 531019 w 888206"/>
                <a:gd name="connsiteY41" fmla="*/ 690563 h 1564482"/>
                <a:gd name="connsiteX42" fmla="*/ 583406 w 888206"/>
                <a:gd name="connsiteY42" fmla="*/ 800100 h 1564482"/>
                <a:gd name="connsiteX43" fmla="*/ 688181 w 888206"/>
                <a:gd name="connsiteY43" fmla="*/ 940594 h 1564482"/>
                <a:gd name="connsiteX44" fmla="*/ 473869 w 888206"/>
                <a:gd name="connsiteY44" fmla="*/ 926307 h 1564482"/>
                <a:gd name="connsiteX45" fmla="*/ 357187 w 888206"/>
                <a:gd name="connsiteY45" fmla="*/ 869157 h 1564482"/>
                <a:gd name="connsiteX46" fmla="*/ 311944 w 888206"/>
                <a:gd name="connsiteY46" fmla="*/ 816769 h 1564482"/>
                <a:gd name="connsiteX47" fmla="*/ 242887 w 888206"/>
                <a:gd name="connsiteY47" fmla="*/ 711994 h 1564482"/>
                <a:gd name="connsiteX48" fmla="*/ 195262 w 888206"/>
                <a:gd name="connsiteY48" fmla="*/ 659607 h 1564482"/>
                <a:gd name="connsiteX49" fmla="*/ 171450 w 888206"/>
                <a:gd name="connsiteY49" fmla="*/ 611982 h 1564482"/>
                <a:gd name="connsiteX50" fmla="*/ 159544 w 888206"/>
                <a:gd name="connsiteY50" fmla="*/ 502444 h 1564482"/>
                <a:gd name="connsiteX51" fmla="*/ 152400 w 888206"/>
                <a:gd name="connsiteY51" fmla="*/ 633413 h 1564482"/>
                <a:gd name="connsiteX52" fmla="*/ 195262 w 888206"/>
                <a:gd name="connsiteY52" fmla="*/ 688182 h 1564482"/>
                <a:gd name="connsiteX53" fmla="*/ 195262 w 888206"/>
                <a:gd name="connsiteY53" fmla="*/ 697707 h 1564482"/>
                <a:gd name="connsiteX54" fmla="*/ 30956 w 888206"/>
                <a:gd name="connsiteY54" fmla="*/ 678657 h 1564482"/>
                <a:gd name="connsiteX55" fmla="*/ 230981 w 888206"/>
                <a:gd name="connsiteY55" fmla="*/ 731044 h 1564482"/>
                <a:gd name="connsiteX56" fmla="*/ 285750 w 888206"/>
                <a:gd name="connsiteY56" fmla="*/ 850107 h 1564482"/>
                <a:gd name="connsiteX57" fmla="*/ 345281 w 888206"/>
                <a:gd name="connsiteY57" fmla="*/ 885825 h 1564482"/>
                <a:gd name="connsiteX58" fmla="*/ 402431 w 888206"/>
                <a:gd name="connsiteY58" fmla="*/ 931069 h 1564482"/>
                <a:gd name="connsiteX59" fmla="*/ 283369 w 888206"/>
                <a:gd name="connsiteY59" fmla="*/ 931069 h 1564482"/>
                <a:gd name="connsiteX60" fmla="*/ 400050 w 888206"/>
                <a:gd name="connsiteY60" fmla="*/ 964407 h 1564482"/>
                <a:gd name="connsiteX61" fmla="*/ 226219 w 888206"/>
                <a:gd name="connsiteY61" fmla="*/ 1126332 h 1564482"/>
                <a:gd name="connsiteX62" fmla="*/ 147637 w 888206"/>
                <a:gd name="connsiteY62" fmla="*/ 1235869 h 1564482"/>
                <a:gd name="connsiteX63" fmla="*/ 104775 w 888206"/>
                <a:gd name="connsiteY63" fmla="*/ 1250157 h 1564482"/>
                <a:gd name="connsiteX64" fmla="*/ 33337 w 888206"/>
                <a:gd name="connsiteY64" fmla="*/ 1209675 h 1564482"/>
                <a:gd name="connsiteX65" fmla="*/ 83344 w 888206"/>
                <a:gd name="connsiteY65" fmla="*/ 1257300 h 1564482"/>
                <a:gd name="connsiteX66" fmla="*/ 0 w 888206"/>
                <a:gd name="connsiteY66" fmla="*/ 1323975 h 1564482"/>
                <a:gd name="connsiteX67" fmla="*/ 173831 w 888206"/>
                <a:gd name="connsiteY67" fmla="*/ 1250157 h 1564482"/>
                <a:gd name="connsiteX68" fmla="*/ 233362 w 888206"/>
                <a:gd name="connsiteY68" fmla="*/ 1181100 h 1564482"/>
                <a:gd name="connsiteX69" fmla="*/ 311944 w 888206"/>
                <a:gd name="connsiteY69" fmla="*/ 1116807 h 1564482"/>
                <a:gd name="connsiteX70" fmla="*/ 273844 w 888206"/>
                <a:gd name="connsiteY70" fmla="*/ 1450182 h 1564482"/>
                <a:gd name="connsiteX71" fmla="*/ 338137 w 888206"/>
                <a:gd name="connsiteY71" fmla="*/ 1564482 h 1564482"/>
                <a:gd name="connsiteX72" fmla="*/ 290512 w 888206"/>
                <a:gd name="connsiteY72" fmla="*/ 1435894 h 1564482"/>
                <a:gd name="connsiteX73" fmla="*/ 347662 w 888206"/>
                <a:gd name="connsiteY73" fmla="*/ 1114425 h 1564482"/>
                <a:gd name="connsiteX74" fmla="*/ 414337 w 888206"/>
                <a:gd name="connsiteY74" fmla="*/ 1040607 h 1564482"/>
                <a:gd name="connsiteX75" fmla="*/ 500062 w 888206"/>
                <a:gd name="connsiteY75" fmla="*/ 1007269 h 1564482"/>
                <a:gd name="connsiteX76" fmla="*/ 614362 w 888206"/>
                <a:gd name="connsiteY76" fmla="*/ 1021557 h 1564482"/>
                <a:gd name="connsiteX77" fmla="*/ 754856 w 888206"/>
                <a:gd name="connsiteY77" fmla="*/ 1045369 h 1564482"/>
                <a:gd name="connsiteX78" fmla="*/ 888206 w 888206"/>
                <a:gd name="connsiteY78" fmla="*/ 1059657 h 1564482"/>
                <a:gd name="connsiteX79" fmla="*/ 824961 w 888206"/>
                <a:gd name="connsiteY79" fmla="*/ 909359 h 1564482"/>
                <a:gd name="connsiteX0" fmla="*/ 800539 w 888206"/>
                <a:gd name="connsiteY0" fmla="*/ 881448 h 1564482"/>
                <a:gd name="connsiteX1" fmla="*/ 704850 w 888206"/>
                <a:gd name="connsiteY1" fmla="*/ 800100 h 1564482"/>
                <a:gd name="connsiteX2" fmla="*/ 607219 w 888206"/>
                <a:gd name="connsiteY2" fmla="*/ 676275 h 1564482"/>
                <a:gd name="connsiteX3" fmla="*/ 600075 w 888206"/>
                <a:gd name="connsiteY3" fmla="*/ 552450 h 1564482"/>
                <a:gd name="connsiteX4" fmla="*/ 607219 w 888206"/>
                <a:gd name="connsiteY4" fmla="*/ 435769 h 1564482"/>
                <a:gd name="connsiteX5" fmla="*/ 581025 w 888206"/>
                <a:gd name="connsiteY5" fmla="*/ 330994 h 1564482"/>
                <a:gd name="connsiteX6" fmla="*/ 585787 w 888206"/>
                <a:gd name="connsiteY6" fmla="*/ 209550 h 1564482"/>
                <a:gd name="connsiteX7" fmla="*/ 616744 w 888206"/>
                <a:gd name="connsiteY7" fmla="*/ 92869 h 1564482"/>
                <a:gd name="connsiteX8" fmla="*/ 571500 w 888206"/>
                <a:gd name="connsiteY8" fmla="*/ 0 h 1564482"/>
                <a:gd name="connsiteX9" fmla="*/ 588169 w 888206"/>
                <a:gd name="connsiteY9" fmla="*/ 97632 h 1564482"/>
                <a:gd name="connsiteX10" fmla="*/ 566737 w 888206"/>
                <a:gd name="connsiteY10" fmla="*/ 200025 h 1564482"/>
                <a:gd name="connsiteX11" fmla="*/ 547687 w 888206"/>
                <a:gd name="connsiteY11" fmla="*/ 330994 h 1564482"/>
                <a:gd name="connsiteX12" fmla="*/ 476250 w 888206"/>
                <a:gd name="connsiteY12" fmla="*/ 271463 h 1564482"/>
                <a:gd name="connsiteX13" fmla="*/ 400050 w 888206"/>
                <a:gd name="connsiteY13" fmla="*/ 159544 h 1564482"/>
                <a:gd name="connsiteX14" fmla="*/ 347662 w 888206"/>
                <a:gd name="connsiteY14" fmla="*/ 126207 h 1564482"/>
                <a:gd name="connsiteX15" fmla="*/ 414337 w 888206"/>
                <a:gd name="connsiteY15" fmla="*/ 207169 h 1564482"/>
                <a:gd name="connsiteX16" fmla="*/ 450056 w 888206"/>
                <a:gd name="connsiteY16" fmla="*/ 307182 h 1564482"/>
                <a:gd name="connsiteX17" fmla="*/ 557212 w 888206"/>
                <a:gd name="connsiteY17" fmla="*/ 388144 h 1564482"/>
                <a:gd name="connsiteX18" fmla="*/ 552450 w 888206"/>
                <a:gd name="connsiteY18" fmla="*/ 500063 h 1564482"/>
                <a:gd name="connsiteX19" fmla="*/ 523875 w 888206"/>
                <a:gd name="connsiteY19" fmla="*/ 573882 h 1564482"/>
                <a:gd name="connsiteX20" fmla="*/ 533400 w 888206"/>
                <a:gd name="connsiteY20" fmla="*/ 626269 h 1564482"/>
                <a:gd name="connsiteX21" fmla="*/ 338137 w 888206"/>
                <a:gd name="connsiteY21" fmla="*/ 542925 h 1564482"/>
                <a:gd name="connsiteX22" fmla="*/ 311944 w 888206"/>
                <a:gd name="connsiteY22" fmla="*/ 495300 h 1564482"/>
                <a:gd name="connsiteX23" fmla="*/ 340519 w 888206"/>
                <a:gd name="connsiteY23" fmla="*/ 416719 h 1564482"/>
                <a:gd name="connsiteX24" fmla="*/ 309562 w 888206"/>
                <a:gd name="connsiteY24" fmla="*/ 361950 h 1564482"/>
                <a:gd name="connsiteX25" fmla="*/ 292894 w 888206"/>
                <a:gd name="connsiteY25" fmla="*/ 323850 h 1564482"/>
                <a:gd name="connsiteX26" fmla="*/ 269081 w 888206"/>
                <a:gd name="connsiteY26" fmla="*/ 197644 h 1564482"/>
                <a:gd name="connsiteX27" fmla="*/ 280987 w 888206"/>
                <a:gd name="connsiteY27" fmla="*/ 345282 h 1564482"/>
                <a:gd name="connsiteX28" fmla="*/ 314325 w 888206"/>
                <a:gd name="connsiteY28" fmla="*/ 419100 h 1564482"/>
                <a:gd name="connsiteX29" fmla="*/ 300037 w 888206"/>
                <a:gd name="connsiteY29" fmla="*/ 495300 h 1564482"/>
                <a:gd name="connsiteX30" fmla="*/ 300037 w 888206"/>
                <a:gd name="connsiteY30" fmla="*/ 514350 h 1564482"/>
                <a:gd name="connsiteX31" fmla="*/ 188119 w 888206"/>
                <a:gd name="connsiteY31" fmla="*/ 447675 h 1564482"/>
                <a:gd name="connsiteX32" fmla="*/ 78581 w 888206"/>
                <a:gd name="connsiteY32" fmla="*/ 447675 h 1564482"/>
                <a:gd name="connsiteX33" fmla="*/ 183356 w 888206"/>
                <a:gd name="connsiteY33" fmla="*/ 471488 h 1564482"/>
                <a:gd name="connsiteX34" fmla="*/ 280987 w 888206"/>
                <a:gd name="connsiteY34" fmla="*/ 533400 h 1564482"/>
                <a:gd name="connsiteX35" fmla="*/ 371475 w 888206"/>
                <a:gd name="connsiteY35" fmla="*/ 581025 h 1564482"/>
                <a:gd name="connsiteX36" fmla="*/ 357187 w 888206"/>
                <a:gd name="connsiteY36" fmla="*/ 602457 h 1564482"/>
                <a:gd name="connsiteX37" fmla="*/ 338137 w 888206"/>
                <a:gd name="connsiteY37" fmla="*/ 621507 h 1564482"/>
                <a:gd name="connsiteX38" fmla="*/ 333375 w 888206"/>
                <a:gd name="connsiteY38" fmla="*/ 647700 h 1564482"/>
                <a:gd name="connsiteX39" fmla="*/ 366712 w 888206"/>
                <a:gd name="connsiteY39" fmla="*/ 633413 h 1564482"/>
                <a:gd name="connsiteX40" fmla="*/ 397669 w 888206"/>
                <a:gd name="connsiteY40" fmla="*/ 604838 h 1564482"/>
                <a:gd name="connsiteX41" fmla="*/ 531019 w 888206"/>
                <a:gd name="connsiteY41" fmla="*/ 690563 h 1564482"/>
                <a:gd name="connsiteX42" fmla="*/ 583406 w 888206"/>
                <a:gd name="connsiteY42" fmla="*/ 800100 h 1564482"/>
                <a:gd name="connsiteX43" fmla="*/ 688181 w 888206"/>
                <a:gd name="connsiteY43" fmla="*/ 940594 h 1564482"/>
                <a:gd name="connsiteX44" fmla="*/ 473869 w 888206"/>
                <a:gd name="connsiteY44" fmla="*/ 926307 h 1564482"/>
                <a:gd name="connsiteX45" fmla="*/ 357187 w 888206"/>
                <a:gd name="connsiteY45" fmla="*/ 869157 h 1564482"/>
                <a:gd name="connsiteX46" fmla="*/ 311944 w 888206"/>
                <a:gd name="connsiteY46" fmla="*/ 816769 h 1564482"/>
                <a:gd name="connsiteX47" fmla="*/ 242887 w 888206"/>
                <a:gd name="connsiteY47" fmla="*/ 711994 h 1564482"/>
                <a:gd name="connsiteX48" fmla="*/ 195262 w 888206"/>
                <a:gd name="connsiteY48" fmla="*/ 659607 h 1564482"/>
                <a:gd name="connsiteX49" fmla="*/ 171450 w 888206"/>
                <a:gd name="connsiteY49" fmla="*/ 611982 h 1564482"/>
                <a:gd name="connsiteX50" fmla="*/ 159544 w 888206"/>
                <a:gd name="connsiteY50" fmla="*/ 502444 h 1564482"/>
                <a:gd name="connsiteX51" fmla="*/ 152400 w 888206"/>
                <a:gd name="connsiteY51" fmla="*/ 633413 h 1564482"/>
                <a:gd name="connsiteX52" fmla="*/ 195262 w 888206"/>
                <a:gd name="connsiteY52" fmla="*/ 688182 h 1564482"/>
                <a:gd name="connsiteX53" fmla="*/ 195262 w 888206"/>
                <a:gd name="connsiteY53" fmla="*/ 697707 h 1564482"/>
                <a:gd name="connsiteX54" fmla="*/ 30956 w 888206"/>
                <a:gd name="connsiteY54" fmla="*/ 678657 h 1564482"/>
                <a:gd name="connsiteX55" fmla="*/ 230981 w 888206"/>
                <a:gd name="connsiteY55" fmla="*/ 731044 h 1564482"/>
                <a:gd name="connsiteX56" fmla="*/ 285750 w 888206"/>
                <a:gd name="connsiteY56" fmla="*/ 850107 h 1564482"/>
                <a:gd name="connsiteX57" fmla="*/ 345281 w 888206"/>
                <a:gd name="connsiteY57" fmla="*/ 885825 h 1564482"/>
                <a:gd name="connsiteX58" fmla="*/ 402431 w 888206"/>
                <a:gd name="connsiteY58" fmla="*/ 931069 h 1564482"/>
                <a:gd name="connsiteX59" fmla="*/ 283369 w 888206"/>
                <a:gd name="connsiteY59" fmla="*/ 931069 h 1564482"/>
                <a:gd name="connsiteX60" fmla="*/ 400050 w 888206"/>
                <a:gd name="connsiteY60" fmla="*/ 964407 h 1564482"/>
                <a:gd name="connsiteX61" fmla="*/ 226219 w 888206"/>
                <a:gd name="connsiteY61" fmla="*/ 1126332 h 1564482"/>
                <a:gd name="connsiteX62" fmla="*/ 147637 w 888206"/>
                <a:gd name="connsiteY62" fmla="*/ 1235869 h 1564482"/>
                <a:gd name="connsiteX63" fmla="*/ 104775 w 888206"/>
                <a:gd name="connsiteY63" fmla="*/ 1250157 h 1564482"/>
                <a:gd name="connsiteX64" fmla="*/ 33337 w 888206"/>
                <a:gd name="connsiteY64" fmla="*/ 1209675 h 1564482"/>
                <a:gd name="connsiteX65" fmla="*/ 83344 w 888206"/>
                <a:gd name="connsiteY65" fmla="*/ 1257300 h 1564482"/>
                <a:gd name="connsiteX66" fmla="*/ 0 w 888206"/>
                <a:gd name="connsiteY66" fmla="*/ 1323975 h 1564482"/>
                <a:gd name="connsiteX67" fmla="*/ 173831 w 888206"/>
                <a:gd name="connsiteY67" fmla="*/ 1250157 h 1564482"/>
                <a:gd name="connsiteX68" fmla="*/ 233362 w 888206"/>
                <a:gd name="connsiteY68" fmla="*/ 1181100 h 1564482"/>
                <a:gd name="connsiteX69" fmla="*/ 311944 w 888206"/>
                <a:gd name="connsiteY69" fmla="*/ 1116807 h 1564482"/>
                <a:gd name="connsiteX70" fmla="*/ 273844 w 888206"/>
                <a:gd name="connsiteY70" fmla="*/ 1450182 h 1564482"/>
                <a:gd name="connsiteX71" fmla="*/ 338137 w 888206"/>
                <a:gd name="connsiteY71" fmla="*/ 1564482 h 1564482"/>
                <a:gd name="connsiteX72" fmla="*/ 290512 w 888206"/>
                <a:gd name="connsiteY72" fmla="*/ 1435894 h 1564482"/>
                <a:gd name="connsiteX73" fmla="*/ 347662 w 888206"/>
                <a:gd name="connsiteY73" fmla="*/ 1114425 h 1564482"/>
                <a:gd name="connsiteX74" fmla="*/ 414337 w 888206"/>
                <a:gd name="connsiteY74" fmla="*/ 1040607 h 1564482"/>
                <a:gd name="connsiteX75" fmla="*/ 500062 w 888206"/>
                <a:gd name="connsiteY75" fmla="*/ 1007269 h 1564482"/>
                <a:gd name="connsiteX76" fmla="*/ 614362 w 888206"/>
                <a:gd name="connsiteY76" fmla="*/ 1021557 h 1564482"/>
                <a:gd name="connsiteX77" fmla="*/ 754856 w 888206"/>
                <a:gd name="connsiteY77" fmla="*/ 1045369 h 1564482"/>
                <a:gd name="connsiteX78" fmla="*/ 888206 w 888206"/>
                <a:gd name="connsiteY78" fmla="*/ 1059657 h 1564482"/>
                <a:gd name="connsiteX79" fmla="*/ 800539 w 888206"/>
                <a:gd name="connsiteY79" fmla="*/ 881448 h 1564482"/>
                <a:gd name="connsiteX0" fmla="*/ 800539 w 888206"/>
                <a:gd name="connsiteY0" fmla="*/ 881448 h 1564482"/>
                <a:gd name="connsiteX1" fmla="*/ 704850 w 888206"/>
                <a:gd name="connsiteY1" fmla="*/ 800100 h 1564482"/>
                <a:gd name="connsiteX2" fmla="*/ 607219 w 888206"/>
                <a:gd name="connsiteY2" fmla="*/ 676275 h 1564482"/>
                <a:gd name="connsiteX3" fmla="*/ 600075 w 888206"/>
                <a:gd name="connsiteY3" fmla="*/ 552450 h 1564482"/>
                <a:gd name="connsiteX4" fmla="*/ 607219 w 888206"/>
                <a:gd name="connsiteY4" fmla="*/ 435769 h 1564482"/>
                <a:gd name="connsiteX5" fmla="*/ 581025 w 888206"/>
                <a:gd name="connsiteY5" fmla="*/ 330994 h 1564482"/>
                <a:gd name="connsiteX6" fmla="*/ 585787 w 888206"/>
                <a:gd name="connsiteY6" fmla="*/ 209550 h 1564482"/>
                <a:gd name="connsiteX7" fmla="*/ 616744 w 888206"/>
                <a:gd name="connsiteY7" fmla="*/ 92869 h 1564482"/>
                <a:gd name="connsiteX8" fmla="*/ 571500 w 888206"/>
                <a:gd name="connsiteY8" fmla="*/ 0 h 1564482"/>
                <a:gd name="connsiteX9" fmla="*/ 588169 w 888206"/>
                <a:gd name="connsiteY9" fmla="*/ 97632 h 1564482"/>
                <a:gd name="connsiteX10" fmla="*/ 566737 w 888206"/>
                <a:gd name="connsiteY10" fmla="*/ 200025 h 1564482"/>
                <a:gd name="connsiteX11" fmla="*/ 547687 w 888206"/>
                <a:gd name="connsiteY11" fmla="*/ 330994 h 1564482"/>
                <a:gd name="connsiteX12" fmla="*/ 476250 w 888206"/>
                <a:gd name="connsiteY12" fmla="*/ 271463 h 1564482"/>
                <a:gd name="connsiteX13" fmla="*/ 400050 w 888206"/>
                <a:gd name="connsiteY13" fmla="*/ 159544 h 1564482"/>
                <a:gd name="connsiteX14" fmla="*/ 347662 w 888206"/>
                <a:gd name="connsiteY14" fmla="*/ 126207 h 1564482"/>
                <a:gd name="connsiteX15" fmla="*/ 414337 w 888206"/>
                <a:gd name="connsiteY15" fmla="*/ 207169 h 1564482"/>
                <a:gd name="connsiteX16" fmla="*/ 450056 w 888206"/>
                <a:gd name="connsiteY16" fmla="*/ 307182 h 1564482"/>
                <a:gd name="connsiteX17" fmla="*/ 557212 w 888206"/>
                <a:gd name="connsiteY17" fmla="*/ 388144 h 1564482"/>
                <a:gd name="connsiteX18" fmla="*/ 552450 w 888206"/>
                <a:gd name="connsiteY18" fmla="*/ 500063 h 1564482"/>
                <a:gd name="connsiteX19" fmla="*/ 523875 w 888206"/>
                <a:gd name="connsiteY19" fmla="*/ 573882 h 1564482"/>
                <a:gd name="connsiteX20" fmla="*/ 533400 w 888206"/>
                <a:gd name="connsiteY20" fmla="*/ 626269 h 1564482"/>
                <a:gd name="connsiteX21" fmla="*/ 338137 w 888206"/>
                <a:gd name="connsiteY21" fmla="*/ 542925 h 1564482"/>
                <a:gd name="connsiteX22" fmla="*/ 311944 w 888206"/>
                <a:gd name="connsiteY22" fmla="*/ 495300 h 1564482"/>
                <a:gd name="connsiteX23" fmla="*/ 340519 w 888206"/>
                <a:gd name="connsiteY23" fmla="*/ 416719 h 1564482"/>
                <a:gd name="connsiteX24" fmla="*/ 309562 w 888206"/>
                <a:gd name="connsiteY24" fmla="*/ 361950 h 1564482"/>
                <a:gd name="connsiteX25" fmla="*/ 292894 w 888206"/>
                <a:gd name="connsiteY25" fmla="*/ 323850 h 1564482"/>
                <a:gd name="connsiteX26" fmla="*/ 269081 w 888206"/>
                <a:gd name="connsiteY26" fmla="*/ 197644 h 1564482"/>
                <a:gd name="connsiteX27" fmla="*/ 280987 w 888206"/>
                <a:gd name="connsiteY27" fmla="*/ 345282 h 1564482"/>
                <a:gd name="connsiteX28" fmla="*/ 314325 w 888206"/>
                <a:gd name="connsiteY28" fmla="*/ 419100 h 1564482"/>
                <a:gd name="connsiteX29" fmla="*/ 300037 w 888206"/>
                <a:gd name="connsiteY29" fmla="*/ 495300 h 1564482"/>
                <a:gd name="connsiteX30" fmla="*/ 300037 w 888206"/>
                <a:gd name="connsiteY30" fmla="*/ 514350 h 1564482"/>
                <a:gd name="connsiteX31" fmla="*/ 188119 w 888206"/>
                <a:gd name="connsiteY31" fmla="*/ 447675 h 1564482"/>
                <a:gd name="connsiteX32" fmla="*/ 78581 w 888206"/>
                <a:gd name="connsiteY32" fmla="*/ 447675 h 1564482"/>
                <a:gd name="connsiteX33" fmla="*/ 183356 w 888206"/>
                <a:gd name="connsiteY33" fmla="*/ 471488 h 1564482"/>
                <a:gd name="connsiteX34" fmla="*/ 280987 w 888206"/>
                <a:gd name="connsiteY34" fmla="*/ 533400 h 1564482"/>
                <a:gd name="connsiteX35" fmla="*/ 371475 w 888206"/>
                <a:gd name="connsiteY35" fmla="*/ 581025 h 1564482"/>
                <a:gd name="connsiteX36" fmla="*/ 357187 w 888206"/>
                <a:gd name="connsiteY36" fmla="*/ 602457 h 1564482"/>
                <a:gd name="connsiteX37" fmla="*/ 338137 w 888206"/>
                <a:gd name="connsiteY37" fmla="*/ 621507 h 1564482"/>
                <a:gd name="connsiteX38" fmla="*/ 333375 w 888206"/>
                <a:gd name="connsiteY38" fmla="*/ 647700 h 1564482"/>
                <a:gd name="connsiteX39" fmla="*/ 366712 w 888206"/>
                <a:gd name="connsiteY39" fmla="*/ 633413 h 1564482"/>
                <a:gd name="connsiteX40" fmla="*/ 397669 w 888206"/>
                <a:gd name="connsiteY40" fmla="*/ 604838 h 1564482"/>
                <a:gd name="connsiteX41" fmla="*/ 531019 w 888206"/>
                <a:gd name="connsiteY41" fmla="*/ 690563 h 1564482"/>
                <a:gd name="connsiteX42" fmla="*/ 583406 w 888206"/>
                <a:gd name="connsiteY42" fmla="*/ 800100 h 1564482"/>
                <a:gd name="connsiteX43" fmla="*/ 688181 w 888206"/>
                <a:gd name="connsiteY43" fmla="*/ 940594 h 1564482"/>
                <a:gd name="connsiteX44" fmla="*/ 473869 w 888206"/>
                <a:gd name="connsiteY44" fmla="*/ 926307 h 1564482"/>
                <a:gd name="connsiteX45" fmla="*/ 357187 w 888206"/>
                <a:gd name="connsiteY45" fmla="*/ 869157 h 1564482"/>
                <a:gd name="connsiteX46" fmla="*/ 311944 w 888206"/>
                <a:gd name="connsiteY46" fmla="*/ 816769 h 1564482"/>
                <a:gd name="connsiteX47" fmla="*/ 242887 w 888206"/>
                <a:gd name="connsiteY47" fmla="*/ 711994 h 1564482"/>
                <a:gd name="connsiteX48" fmla="*/ 195262 w 888206"/>
                <a:gd name="connsiteY48" fmla="*/ 659607 h 1564482"/>
                <a:gd name="connsiteX49" fmla="*/ 171450 w 888206"/>
                <a:gd name="connsiteY49" fmla="*/ 611982 h 1564482"/>
                <a:gd name="connsiteX50" fmla="*/ 159544 w 888206"/>
                <a:gd name="connsiteY50" fmla="*/ 502444 h 1564482"/>
                <a:gd name="connsiteX51" fmla="*/ 152400 w 888206"/>
                <a:gd name="connsiteY51" fmla="*/ 633413 h 1564482"/>
                <a:gd name="connsiteX52" fmla="*/ 195262 w 888206"/>
                <a:gd name="connsiteY52" fmla="*/ 688182 h 1564482"/>
                <a:gd name="connsiteX53" fmla="*/ 195262 w 888206"/>
                <a:gd name="connsiteY53" fmla="*/ 697707 h 1564482"/>
                <a:gd name="connsiteX54" fmla="*/ 30956 w 888206"/>
                <a:gd name="connsiteY54" fmla="*/ 678657 h 1564482"/>
                <a:gd name="connsiteX55" fmla="*/ 230981 w 888206"/>
                <a:gd name="connsiteY55" fmla="*/ 731044 h 1564482"/>
                <a:gd name="connsiteX56" fmla="*/ 285750 w 888206"/>
                <a:gd name="connsiteY56" fmla="*/ 850107 h 1564482"/>
                <a:gd name="connsiteX57" fmla="*/ 345281 w 888206"/>
                <a:gd name="connsiteY57" fmla="*/ 885825 h 1564482"/>
                <a:gd name="connsiteX58" fmla="*/ 402431 w 888206"/>
                <a:gd name="connsiteY58" fmla="*/ 931069 h 1564482"/>
                <a:gd name="connsiteX59" fmla="*/ 283369 w 888206"/>
                <a:gd name="connsiteY59" fmla="*/ 931069 h 1564482"/>
                <a:gd name="connsiteX60" fmla="*/ 400050 w 888206"/>
                <a:gd name="connsiteY60" fmla="*/ 964407 h 1564482"/>
                <a:gd name="connsiteX61" fmla="*/ 226219 w 888206"/>
                <a:gd name="connsiteY61" fmla="*/ 1126332 h 1564482"/>
                <a:gd name="connsiteX62" fmla="*/ 147637 w 888206"/>
                <a:gd name="connsiteY62" fmla="*/ 1235869 h 1564482"/>
                <a:gd name="connsiteX63" fmla="*/ 104775 w 888206"/>
                <a:gd name="connsiteY63" fmla="*/ 1250157 h 1564482"/>
                <a:gd name="connsiteX64" fmla="*/ 33337 w 888206"/>
                <a:gd name="connsiteY64" fmla="*/ 1209675 h 1564482"/>
                <a:gd name="connsiteX65" fmla="*/ 83344 w 888206"/>
                <a:gd name="connsiteY65" fmla="*/ 1257300 h 1564482"/>
                <a:gd name="connsiteX66" fmla="*/ 0 w 888206"/>
                <a:gd name="connsiteY66" fmla="*/ 1323975 h 1564482"/>
                <a:gd name="connsiteX67" fmla="*/ 173831 w 888206"/>
                <a:gd name="connsiteY67" fmla="*/ 1250157 h 1564482"/>
                <a:gd name="connsiteX68" fmla="*/ 233362 w 888206"/>
                <a:gd name="connsiteY68" fmla="*/ 1181100 h 1564482"/>
                <a:gd name="connsiteX69" fmla="*/ 311944 w 888206"/>
                <a:gd name="connsiteY69" fmla="*/ 1116807 h 1564482"/>
                <a:gd name="connsiteX70" fmla="*/ 273844 w 888206"/>
                <a:gd name="connsiteY70" fmla="*/ 1450182 h 1564482"/>
                <a:gd name="connsiteX71" fmla="*/ 338137 w 888206"/>
                <a:gd name="connsiteY71" fmla="*/ 1564482 h 1564482"/>
                <a:gd name="connsiteX72" fmla="*/ 290512 w 888206"/>
                <a:gd name="connsiteY72" fmla="*/ 1435894 h 1564482"/>
                <a:gd name="connsiteX73" fmla="*/ 347662 w 888206"/>
                <a:gd name="connsiteY73" fmla="*/ 1114425 h 1564482"/>
                <a:gd name="connsiteX74" fmla="*/ 414337 w 888206"/>
                <a:gd name="connsiteY74" fmla="*/ 1040607 h 1564482"/>
                <a:gd name="connsiteX75" fmla="*/ 500062 w 888206"/>
                <a:gd name="connsiteY75" fmla="*/ 1007269 h 1564482"/>
                <a:gd name="connsiteX76" fmla="*/ 614362 w 888206"/>
                <a:gd name="connsiteY76" fmla="*/ 1021557 h 1564482"/>
                <a:gd name="connsiteX77" fmla="*/ 754856 w 888206"/>
                <a:gd name="connsiteY77" fmla="*/ 1045369 h 1564482"/>
                <a:gd name="connsiteX78" fmla="*/ 888206 w 888206"/>
                <a:gd name="connsiteY78" fmla="*/ 1059657 h 1564482"/>
                <a:gd name="connsiteX79" fmla="*/ 800539 w 888206"/>
                <a:gd name="connsiteY79" fmla="*/ 881448 h 156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88206" h="1564482">
                  <a:moveTo>
                    <a:pt x="800539" y="881448"/>
                  </a:moveTo>
                  <a:lnTo>
                    <a:pt x="704850" y="800100"/>
                  </a:lnTo>
                  <a:lnTo>
                    <a:pt x="607219" y="676275"/>
                  </a:lnTo>
                  <a:lnTo>
                    <a:pt x="600075" y="552450"/>
                  </a:lnTo>
                  <a:lnTo>
                    <a:pt x="607219" y="435769"/>
                  </a:lnTo>
                  <a:lnTo>
                    <a:pt x="581025" y="330994"/>
                  </a:lnTo>
                  <a:lnTo>
                    <a:pt x="585787" y="209550"/>
                  </a:lnTo>
                  <a:lnTo>
                    <a:pt x="616744" y="92869"/>
                  </a:lnTo>
                  <a:lnTo>
                    <a:pt x="571500" y="0"/>
                  </a:lnTo>
                  <a:lnTo>
                    <a:pt x="588169" y="97632"/>
                  </a:lnTo>
                  <a:lnTo>
                    <a:pt x="566737" y="200025"/>
                  </a:lnTo>
                  <a:lnTo>
                    <a:pt x="547687" y="330994"/>
                  </a:lnTo>
                  <a:lnTo>
                    <a:pt x="476250" y="271463"/>
                  </a:lnTo>
                  <a:lnTo>
                    <a:pt x="400050" y="159544"/>
                  </a:lnTo>
                  <a:lnTo>
                    <a:pt x="347662" y="126207"/>
                  </a:lnTo>
                  <a:lnTo>
                    <a:pt x="414337" y="207169"/>
                  </a:lnTo>
                  <a:lnTo>
                    <a:pt x="450056" y="307182"/>
                  </a:lnTo>
                  <a:lnTo>
                    <a:pt x="557212" y="388144"/>
                  </a:lnTo>
                  <a:lnTo>
                    <a:pt x="552450" y="500063"/>
                  </a:lnTo>
                  <a:lnTo>
                    <a:pt x="523875" y="573882"/>
                  </a:lnTo>
                  <a:lnTo>
                    <a:pt x="533400" y="626269"/>
                  </a:lnTo>
                  <a:lnTo>
                    <a:pt x="338137" y="542925"/>
                  </a:lnTo>
                  <a:lnTo>
                    <a:pt x="311944" y="495300"/>
                  </a:lnTo>
                  <a:lnTo>
                    <a:pt x="340519" y="416719"/>
                  </a:lnTo>
                  <a:lnTo>
                    <a:pt x="309562" y="361950"/>
                  </a:lnTo>
                  <a:lnTo>
                    <a:pt x="292894" y="323850"/>
                  </a:lnTo>
                  <a:lnTo>
                    <a:pt x="269081" y="197644"/>
                  </a:lnTo>
                  <a:lnTo>
                    <a:pt x="280987" y="345282"/>
                  </a:lnTo>
                  <a:lnTo>
                    <a:pt x="314325" y="419100"/>
                  </a:lnTo>
                  <a:lnTo>
                    <a:pt x="300037" y="495300"/>
                  </a:lnTo>
                  <a:lnTo>
                    <a:pt x="300037" y="514350"/>
                  </a:lnTo>
                  <a:lnTo>
                    <a:pt x="188119" y="447675"/>
                  </a:lnTo>
                  <a:lnTo>
                    <a:pt x="78581" y="447675"/>
                  </a:lnTo>
                  <a:lnTo>
                    <a:pt x="183356" y="471488"/>
                  </a:lnTo>
                  <a:lnTo>
                    <a:pt x="280987" y="533400"/>
                  </a:lnTo>
                  <a:lnTo>
                    <a:pt x="371475" y="581025"/>
                  </a:lnTo>
                  <a:lnTo>
                    <a:pt x="357187" y="602457"/>
                  </a:lnTo>
                  <a:lnTo>
                    <a:pt x="338137" y="621507"/>
                  </a:lnTo>
                  <a:lnTo>
                    <a:pt x="333375" y="647700"/>
                  </a:lnTo>
                  <a:lnTo>
                    <a:pt x="366712" y="633413"/>
                  </a:lnTo>
                  <a:lnTo>
                    <a:pt x="397669" y="604838"/>
                  </a:lnTo>
                  <a:lnTo>
                    <a:pt x="531019" y="690563"/>
                  </a:lnTo>
                  <a:lnTo>
                    <a:pt x="583406" y="800100"/>
                  </a:lnTo>
                  <a:lnTo>
                    <a:pt x="688181" y="940594"/>
                  </a:lnTo>
                  <a:lnTo>
                    <a:pt x="473869" y="926307"/>
                  </a:lnTo>
                  <a:lnTo>
                    <a:pt x="357187" y="869157"/>
                  </a:lnTo>
                  <a:lnTo>
                    <a:pt x="311944" y="816769"/>
                  </a:lnTo>
                  <a:lnTo>
                    <a:pt x="242887" y="711994"/>
                  </a:lnTo>
                  <a:lnTo>
                    <a:pt x="195262" y="659607"/>
                  </a:lnTo>
                  <a:lnTo>
                    <a:pt x="171450" y="611982"/>
                  </a:lnTo>
                  <a:lnTo>
                    <a:pt x="159544" y="502444"/>
                  </a:lnTo>
                  <a:lnTo>
                    <a:pt x="152400" y="633413"/>
                  </a:lnTo>
                  <a:lnTo>
                    <a:pt x="195262" y="688182"/>
                  </a:lnTo>
                  <a:lnTo>
                    <a:pt x="195262" y="697707"/>
                  </a:lnTo>
                  <a:lnTo>
                    <a:pt x="30956" y="678657"/>
                  </a:lnTo>
                  <a:lnTo>
                    <a:pt x="230981" y="731044"/>
                  </a:lnTo>
                  <a:lnTo>
                    <a:pt x="285750" y="850107"/>
                  </a:lnTo>
                  <a:lnTo>
                    <a:pt x="345281" y="885825"/>
                  </a:lnTo>
                  <a:lnTo>
                    <a:pt x="402431" y="931069"/>
                  </a:lnTo>
                  <a:lnTo>
                    <a:pt x="283369" y="931069"/>
                  </a:lnTo>
                  <a:lnTo>
                    <a:pt x="400050" y="964407"/>
                  </a:lnTo>
                  <a:lnTo>
                    <a:pt x="226219" y="1126332"/>
                  </a:lnTo>
                  <a:lnTo>
                    <a:pt x="147637" y="1235869"/>
                  </a:lnTo>
                  <a:lnTo>
                    <a:pt x="104775" y="1250157"/>
                  </a:lnTo>
                  <a:lnTo>
                    <a:pt x="33337" y="1209675"/>
                  </a:lnTo>
                  <a:lnTo>
                    <a:pt x="83344" y="1257300"/>
                  </a:lnTo>
                  <a:lnTo>
                    <a:pt x="0" y="1323975"/>
                  </a:lnTo>
                  <a:lnTo>
                    <a:pt x="173831" y="1250157"/>
                  </a:lnTo>
                  <a:lnTo>
                    <a:pt x="233362" y="1181100"/>
                  </a:lnTo>
                  <a:lnTo>
                    <a:pt x="311944" y="1116807"/>
                  </a:lnTo>
                  <a:lnTo>
                    <a:pt x="273844" y="1450182"/>
                  </a:lnTo>
                  <a:lnTo>
                    <a:pt x="338137" y="1564482"/>
                  </a:lnTo>
                  <a:lnTo>
                    <a:pt x="290512" y="1435894"/>
                  </a:lnTo>
                  <a:lnTo>
                    <a:pt x="347662" y="1114425"/>
                  </a:lnTo>
                  <a:lnTo>
                    <a:pt x="414337" y="1040607"/>
                  </a:lnTo>
                  <a:lnTo>
                    <a:pt x="500062" y="1007269"/>
                  </a:lnTo>
                  <a:lnTo>
                    <a:pt x="614362" y="1021557"/>
                  </a:lnTo>
                  <a:lnTo>
                    <a:pt x="754856" y="1045369"/>
                  </a:lnTo>
                  <a:lnTo>
                    <a:pt x="888206" y="1059657"/>
                  </a:lnTo>
                  <a:cubicBezTo>
                    <a:pt x="858984" y="1000254"/>
                    <a:pt x="815806" y="972251"/>
                    <a:pt x="800539" y="881448"/>
                  </a:cubicBezTo>
                  <a:close/>
                </a:path>
              </a:pathLst>
            </a:custGeom>
            <a:solidFill>
              <a:srgbClr val="FF4C00">
                <a:lumMod val="40000"/>
                <a:lumOff val="60000"/>
              </a:srgbClr>
            </a:solidFill>
            <a:ln w="9525" cap="flat" cmpd="sng" algn="ctr">
              <a:solidFill>
                <a:srgbClr val="FF4C00">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10" name="Group 1206">
              <a:extLst>
                <a:ext uri="{FF2B5EF4-FFF2-40B4-BE49-F238E27FC236}">
                  <a16:creationId xmlns:a16="http://schemas.microsoft.com/office/drawing/2014/main" id="{2EBEA076-B9EC-4E9D-B3D7-9CBAC993F0D7}"/>
                </a:ext>
              </a:extLst>
            </p:cNvPr>
            <p:cNvGrpSpPr/>
            <p:nvPr/>
          </p:nvGrpSpPr>
          <p:grpSpPr>
            <a:xfrm rot="11109904">
              <a:off x="1013948" y="3044057"/>
              <a:ext cx="254925" cy="374661"/>
              <a:chOff x="6039973" y="3428221"/>
              <a:chExt cx="218894" cy="218546"/>
            </a:xfrm>
            <a:solidFill>
              <a:srgbClr val="C2E0FF"/>
            </a:solidFill>
          </p:grpSpPr>
          <p:sp>
            <p:nvSpPr>
              <p:cNvPr id="1246" name="Freeform: Shape 1245">
                <a:extLst>
                  <a:ext uri="{FF2B5EF4-FFF2-40B4-BE49-F238E27FC236}">
                    <a16:creationId xmlns:a16="http://schemas.microsoft.com/office/drawing/2014/main" id="{499F150D-6EA1-43CA-97BD-688BCF373412}"/>
                  </a:ext>
                </a:extLst>
              </p:cNvPr>
              <p:cNvSpPr/>
              <p:nvPr/>
            </p:nvSpPr>
            <p:spPr bwMode="auto">
              <a:xfrm rot="5722616">
                <a:off x="6040147" y="3428047"/>
                <a:ext cx="218546" cy="218894"/>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84" h="388409">
                    <a:moveTo>
                      <a:pt x="138734" y="333542"/>
                    </a:moveTo>
                    <a:cubicBezTo>
                      <a:pt x="198530" y="364234"/>
                      <a:pt x="300130" y="400746"/>
                      <a:pt x="364159" y="384342"/>
                    </a:cubicBezTo>
                    <a:cubicBezTo>
                      <a:pt x="428188" y="367938"/>
                      <a:pt x="526084" y="299146"/>
                      <a:pt x="522909" y="235117"/>
                    </a:cubicBezTo>
                    <a:cubicBezTo>
                      <a:pt x="519734" y="171088"/>
                      <a:pt x="431363" y="5988"/>
                      <a:pt x="345109" y="167"/>
                    </a:cubicBezTo>
                    <a:cubicBezTo>
                      <a:pt x="258855" y="-5654"/>
                      <a:pt x="35546" y="141984"/>
                      <a:pt x="5384" y="200192"/>
                    </a:cubicBezTo>
                    <a:cubicBezTo>
                      <a:pt x="-24778" y="258400"/>
                      <a:pt x="78938" y="302850"/>
                      <a:pt x="138734" y="333542"/>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47" name="Oval 1246">
                <a:extLst>
                  <a:ext uri="{FF2B5EF4-FFF2-40B4-BE49-F238E27FC236}">
                    <a16:creationId xmlns:a16="http://schemas.microsoft.com/office/drawing/2014/main" id="{C2F8BB00-E812-4E9E-9D7A-10254DABAB9C}"/>
                  </a:ext>
                </a:extLst>
              </p:cNvPr>
              <p:cNvSpPr/>
              <p:nvPr/>
            </p:nvSpPr>
            <p:spPr bwMode="auto">
              <a:xfrm rot="647635">
                <a:off x="6082105" y="3516627"/>
                <a:ext cx="61773" cy="6805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208" name="Freeform: Shape 1207">
              <a:extLst>
                <a:ext uri="{FF2B5EF4-FFF2-40B4-BE49-F238E27FC236}">
                  <a16:creationId xmlns:a16="http://schemas.microsoft.com/office/drawing/2014/main" id="{2766FD32-B4E7-4113-BB57-1627FB4C6065}"/>
                </a:ext>
              </a:extLst>
            </p:cNvPr>
            <p:cNvSpPr/>
            <p:nvPr/>
          </p:nvSpPr>
          <p:spPr bwMode="auto">
            <a:xfrm>
              <a:off x="1424936" y="1834415"/>
              <a:ext cx="239946" cy="220442"/>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32" h="189285">
                  <a:moveTo>
                    <a:pt x="14" y="43918"/>
                  </a:moveTo>
                  <a:cubicBezTo>
                    <a:pt x="-780" y="67730"/>
                    <a:pt x="31764" y="126865"/>
                    <a:pt x="40495" y="151074"/>
                  </a:cubicBezTo>
                  <a:cubicBezTo>
                    <a:pt x="49226" y="175283"/>
                    <a:pt x="25415" y="190761"/>
                    <a:pt x="52402" y="189174"/>
                  </a:cubicBezTo>
                  <a:cubicBezTo>
                    <a:pt x="79389" y="187587"/>
                    <a:pt x="186148" y="170918"/>
                    <a:pt x="202420" y="141549"/>
                  </a:cubicBezTo>
                  <a:cubicBezTo>
                    <a:pt x="218692" y="112180"/>
                    <a:pt x="176227" y="35187"/>
                    <a:pt x="150033" y="12962"/>
                  </a:cubicBezTo>
                  <a:cubicBezTo>
                    <a:pt x="123839" y="-9263"/>
                    <a:pt x="69467" y="2643"/>
                    <a:pt x="45258" y="8199"/>
                  </a:cubicBezTo>
                  <a:cubicBezTo>
                    <a:pt x="21049" y="13755"/>
                    <a:pt x="808" y="20106"/>
                    <a:pt x="14" y="43918"/>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09" name="Oval 1208">
              <a:extLst>
                <a:ext uri="{FF2B5EF4-FFF2-40B4-BE49-F238E27FC236}">
                  <a16:creationId xmlns:a16="http://schemas.microsoft.com/office/drawing/2014/main" id="{389F50F8-8EB6-435C-9A55-3812FD0AB84A}"/>
                </a:ext>
              </a:extLst>
            </p:cNvPr>
            <p:cNvSpPr/>
            <p:nvPr/>
          </p:nvSpPr>
          <p:spPr bwMode="auto">
            <a:xfrm rot="647635">
              <a:off x="1541590" y="1894284"/>
              <a:ext cx="69925" cy="114152"/>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11" name="Group 1209">
              <a:extLst>
                <a:ext uri="{FF2B5EF4-FFF2-40B4-BE49-F238E27FC236}">
                  <a16:creationId xmlns:a16="http://schemas.microsoft.com/office/drawing/2014/main" id="{AED8D657-1F0D-4751-BBEC-50D81411996D}"/>
                </a:ext>
              </a:extLst>
            </p:cNvPr>
            <p:cNvGrpSpPr/>
            <p:nvPr/>
          </p:nvGrpSpPr>
          <p:grpSpPr>
            <a:xfrm rot="19821050">
              <a:off x="1214829" y="2191761"/>
              <a:ext cx="282016" cy="278299"/>
              <a:chOff x="6096231" y="2966683"/>
              <a:chExt cx="192763" cy="231269"/>
            </a:xfrm>
            <a:solidFill>
              <a:srgbClr val="C2E0FF"/>
            </a:solidFill>
          </p:grpSpPr>
          <p:sp>
            <p:nvSpPr>
              <p:cNvPr id="1244" name="Freeform: Shape 1243">
                <a:extLst>
                  <a:ext uri="{FF2B5EF4-FFF2-40B4-BE49-F238E27FC236}">
                    <a16:creationId xmlns:a16="http://schemas.microsoft.com/office/drawing/2014/main" id="{AA438ED1-9F21-42C0-92CB-421CAEC585DB}"/>
                  </a:ext>
                </a:extLst>
              </p:cNvPr>
              <p:cNvSpPr/>
              <p:nvPr/>
            </p:nvSpPr>
            <p:spPr bwMode="auto">
              <a:xfrm>
                <a:off x="6096231" y="2966683"/>
                <a:ext cx="192763" cy="231269"/>
              </a:xfrm>
              <a:custGeom>
                <a:avLst/>
                <a:gdLst>
                  <a:gd name="connsiteX0" fmla="*/ 66201 w 209139"/>
                  <a:gd name="connsiteY0" fmla="*/ 124108 h 259857"/>
                  <a:gd name="connsiteX1" fmla="*/ 1907 w 209139"/>
                  <a:gd name="connsiteY1" fmla="*/ 212215 h 259857"/>
                  <a:gd name="connsiteX2" fmla="*/ 25720 w 209139"/>
                  <a:gd name="connsiteY2" fmla="*/ 259840 h 259857"/>
                  <a:gd name="connsiteX3" fmla="*/ 113826 w 209139"/>
                  <a:gd name="connsiteY3" fmla="*/ 207452 h 259857"/>
                  <a:gd name="connsiteX4" fmla="*/ 166214 w 209139"/>
                  <a:gd name="connsiteY4" fmla="*/ 228883 h 259857"/>
                  <a:gd name="connsiteX5" fmla="*/ 209076 w 209139"/>
                  <a:gd name="connsiteY5" fmla="*/ 166971 h 259857"/>
                  <a:gd name="connsiteX6" fmla="*/ 156689 w 209139"/>
                  <a:gd name="connsiteY6" fmla="*/ 43146 h 259857"/>
                  <a:gd name="connsiteX7" fmla="*/ 51914 w 209139"/>
                  <a:gd name="connsiteY7" fmla="*/ 283 h 259857"/>
                  <a:gd name="connsiteX8" fmla="*/ 40007 w 209139"/>
                  <a:gd name="connsiteY8" fmla="*/ 59815 h 259857"/>
                  <a:gd name="connsiteX9" fmla="*/ 66201 w 209139"/>
                  <a:gd name="connsiteY9" fmla="*/ 124108 h 25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139" h="259857">
                    <a:moveTo>
                      <a:pt x="66201" y="124108"/>
                    </a:moveTo>
                    <a:cubicBezTo>
                      <a:pt x="59851" y="149508"/>
                      <a:pt x="8654" y="189593"/>
                      <a:pt x="1907" y="212215"/>
                    </a:cubicBezTo>
                    <a:cubicBezTo>
                      <a:pt x="-4840" y="234837"/>
                      <a:pt x="7067" y="260634"/>
                      <a:pt x="25720" y="259840"/>
                    </a:cubicBezTo>
                    <a:cubicBezTo>
                      <a:pt x="44373" y="259046"/>
                      <a:pt x="90410" y="212612"/>
                      <a:pt x="113826" y="207452"/>
                    </a:cubicBezTo>
                    <a:cubicBezTo>
                      <a:pt x="137242" y="202292"/>
                      <a:pt x="150339" y="235630"/>
                      <a:pt x="166214" y="228883"/>
                    </a:cubicBezTo>
                    <a:cubicBezTo>
                      <a:pt x="182089" y="222136"/>
                      <a:pt x="210663" y="197927"/>
                      <a:pt x="209076" y="166971"/>
                    </a:cubicBezTo>
                    <a:cubicBezTo>
                      <a:pt x="207489" y="136015"/>
                      <a:pt x="182883" y="70927"/>
                      <a:pt x="156689" y="43146"/>
                    </a:cubicBezTo>
                    <a:cubicBezTo>
                      <a:pt x="130495" y="15365"/>
                      <a:pt x="71361" y="-2495"/>
                      <a:pt x="51914" y="283"/>
                    </a:cubicBezTo>
                    <a:cubicBezTo>
                      <a:pt x="32467" y="3061"/>
                      <a:pt x="37229" y="38781"/>
                      <a:pt x="40007" y="59815"/>
                    </a:cubicBezTo>
                    <a:cubicBezTo>
                      <a:pt x="42785" y="80849"/>
                      <a:pt x="72551" y="98708"/>
                      <a:pt x="66201" y="124108"/>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45" name="Oval 1244">
                <a:extLst>
                  <a:ext uri="{FF2B5EF4-FFF2-40B4-BE49-F238E27FC236}">
                    <a16:creationId xmlns:a16="http://schemas.microsoft.com/office/drawing/2014/main" id="{99FD4BEF-7639-44D0-8137-EFE287FECE0F}"/>
                  </a:ext>
                </a:extLst>
              </p:cNvPr>
              <p:cNvSpPr/>
              <p:nvPr/>
            </p:nvSpPr>
            <p:spPr bwMode="auto">
              <a:xfrm rot="20841066">
                <a:off x="6189337" y="3014655"/>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2" name="Group 1210">
              <a:extLst>
                <a:ext uri="{FF2B5EF4-FFF2-40B4-BE49-F238E27FC236}">
                  <a16:creationId xmlns:a16="http://schemas.microsoft.com/office/drawing/2014/main" id="{ED288598-9302-45DB-9427-02315CED408E}"/>
                </a:ext>
              </a:extLst>
            </p:cNvPr>
            <p:cNvGrpSpPr/>
            <p:nvPr/>
          </p:nvGrpSpPr>
          <p:grpSpPr>
            <a:xfrm rot="5850599">
              <a:off x="546872" y="2822026"/>
              <a:ext cx="434485" cy="259687"/>
              <a:chOff x="5529763" y="2603028"/>
              <a:chExt cx="409184" cy="226421"/>
            </a:xfrm>
            <a:solidFill>
              <a:srgbClr val="C2E0FF"/>
            </a:solidFill>
          </p:grpSpPr>
          <p:sp>
            <p:nvSpPr>
              <p:cNvPr id="1242" name="Freeform: Shape 1241">
                <a:extLst>
                  <a:ext uri="{FF2B5EF4-FFF2-40B4-BE49-F238E27FC236}">
                    <a16:creationId xmlns:a16="http://schemas.microsoft.com/office/drawing/2014/main" id="{597EFEE6-4742-4E9E-8726-0C60C7F591ED}"/>
                  </a:ext>
                </a:extLst>
              </p:cNvPr>
              <p:cNvSpPr/>
              <p:nvPr/>
            </p:nvSpPr>
            <p:spPr bwMode="auto">
              <a:xfrm>
                <a:off x="5529763" y="2603028"/>
                <a:ext cx="409184" cy="226421"/>
              </a:xfrm>
              <a:custGeom>
                <a:avLst/>
                <a:gdLst>
                  <a:gd name="connsiteX0" fmla="*/ 175671 w 409184"/>
                  <a:gd name="connsiteY0" fmla="*/ 16335 h 226421"/>
                  <a:gd name="connsiteX1" fmla="*/ 23271 w 409184"/>
                  <a:gd name="connsiteY1" fmla="*/ 94916 h 226421"/>
                  <a:gd name="connsiteX2" fmla="*/ 13746 w 409184"/>
                  <a:gd name="connsiteY2" fmla="*/ 218741 h 226421"/>
                  <a:gd name="connsiteX3" fmla="*/ 151858 w 409184"/>
                  <a:gd name="connsiteY3" fmla="*/ 206835 h 226421"/>
                  <a:gd name="connsiteX4" fmla="*/ 187577 w 409184"/>
                  <a:gd name="connsiteY4" fmla="*/ 154448 h 226421"/>
                  <a:gd name="connsiteX5" fmla="*/ 261396 w 409184"/>
                  <a:gd name="connsiteY5" fmla="*/ 199691 h 226421"/>
                  <a:gd name="connsiteX6" fmla="*/ 339977 w 409184"/>
                  <a:gd name="connsiteY6" fmla="*/ 142541 h 226421"/>
                  <a:gd name="connsiteX7" fmla="*/ 409033 w 409184"/>
                  <a:gd name="connsiteY7" fmla="*/ 94916 h 226421"/>
                  <a:gd name="connsiteX8" fmla="*/ 320927 w 409184"/>
                  <a:gd name="connsiteY8" fmla="*/ 6810 h 226421"/>
                  <a:gd name="connsiteX9" fmla="*/ 175671 w 409184"/>
                  <a:gd name="connsiteY9" fmla="*/ 16335 h 2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184" h="226421">
                    <a:moveTo>
                      <a:pt x="175671" y="16335"/>
                    </a:moveTo>
                    <a:cubicBezTo>
                      <a:pt x="126062" y="31019"/>
                      <a:pt x="50258" y="61182"/>
                      <a:pt x="23271" y="94916"/>
                    </a:cubicBezTo>
                    <a:cubicBezTo>
                      <a:pt x="-3717" y="128650"/>
                      <a:pt x="-7685" y="200088"/>
                      <a:pt x="13746" y="218741"/>
                    </a:cubicBezTo>
                    <a:cubicBezTo>
                      <a:pt x="35177" y="237394"/>
                      <a:pt x="122886" y="217550"/>
                      <a:pt x="151858" y="206835"/>
                    </a:cubicBezTo>
                    <a:cubicBezTo>
                      <a:pt x="180830" y="196120"/>
                      <a:pt x="169321" y="155639"/>
                      <a:pt x="187577" y="154448"/>
                    </a:cubicBezTo>
                    <a:cubicBezTo>
                      <a:pt x="205833" y="153257"/>
                      <a:pt x="235996" y="201675"/>
                      <a:pt x="261396" y="199691"/>
                    </a:cubicBezTo>
                    <a:cubicBezTo>
                      <a:pt x="286796" y="197707"/>
                      <a:pt x="315371" y="160003"/>
                      <a:pt x="339977" y="142541"/>
                    </a:cubicBezTo>
                    <a:cubicBezTo>
                      <a:pt x="364583" y="125079"/>
                      <a:pt x="412208" y="117538"/>
                      <a:pt x="409033" y="94916"/>
                    </a:cubicBezTo>
                    <a:cubicBezTo>
                      <a:pt x="405858" y="72294"/>
                      <a:pt x="360614" y="20304"/>
                      <a:pt x="320927" y="6810"/>
                    </a:cubicBezTo>
                    <a:cubicBezTo>
                      <a:pt x="281240" y="-6684"/>
                      <a:pt x="225280" y="1651"/>
                      <a:pt x="175671" y="16335"/>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43" name="Oval 1242">
                <a:extLst>
                  <a:ext uri="{FF2B5EF4-FFF2-40B4-BE49-F238E27FC236}">
                    <a16:creationId xmlns:a16="http://schemas.microsoft.com/office/drawing/2014/main" id="{1BA208B9-782E-4BE6-88F2-5747A1C7DE4A}"/>
                  </a:ext>
                </a:extLst>
              </p:cNvPr>
              <p:cNvSpPr/>
              <p:nvPr/>
            </p:nvSpPr>
            <p:spPr bwMode="auto">
              <a:xfrm rot="2109670">
                <a:off x="5781336" y="2664475"/>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3" name="Group 1211">
              <a:extLst>
                <a:ext uri="{FF2B5EF4-FFF2-40B4-BE49-F238E27FC236}">
                  <a16:creationId xmlns:a16="http://schemas.microsoft.com/office/drawing/2014/main" id="{C0D9BCFA-5963-46C3-B49C-968E7F6E64B4}"/>
                </a:ext>
              </a:extLst>
            </p:cNvPr>
            <p:cNvGrpSpPr/>
            <p:nvPr/>
          </p:nvGrpSpPr>
          <p:grpSpPr>
            <a:xfrm rot="7918702">
              <a:off x="649755" y="3307440"/>
              <a:ext cx="294504" cy="225772"/>
              <a:chOff x="5610997" y="3086012"/>
              <a:chExt cx="214690" cy="164585"/>
            </a:xfrm>
            <a:solidFill>
              <a:srgbClr val="C2E0FF"/>
            </a:solidFill>
          </p:grpSpPr>
          <p:sp>
            <p:nvSpPr>
              <p:cNvPr id="1240" name="Freeform: Shape 1239">
                <a:extLst>
                  <a:ext uri="{FF2B5EF4-FFF2-40B4-BE49-F238E27FC236}">
                    <a16:creationId xmlns:a16="http://schemas.microsoft.com/office/drawing/2014/main" id="{DFA96B54-F38D-47DA-AA3B-B4A5E82DCD21}"/>
                  </a:ext>
                </a:extLst>
              </p:cNvPr>
              <p:cNvSpPr/>
              <p:nvPr/>
            </p:nvSpPr>
            <p:spPr bwMode="auto">
              <a:xfrm>
                <a:off x="5610997" y="3086012"/>
                <a:ext cx="214690" cy="164585"/>
              </a:xfrm>
              <a:custGeom>
                <a:avLst/>
                <a:gdLst>
                  <a:gd name="connsiteX0" fmla="*/ 3991 w 214690"/>
                  <a:gd name="connsiteY0" fmla="*/ 140582 h 164585"/>
                  <a:gd name="connsiteX1" fmla="*/ 163534 w 214690"/>
                  <a:gd name="connsiteY1" fmla="*/ 164394 h 164585"/>
                  <a:gd name="connsiteX2" fmla="*/ 213541 w 214690"/>
                  <a:gd name="connsiteY2" fmla="*/ 131057 h 164585"/>
                  <a:gd name="connsiteX3" fmla="*/ 199253 w 214690"/>
                  <a:gd name="connsiteY3" fmla="*/ 109626 h 164585"/>
                  <a:gd name="connsiteX4" fmla="*/ 206397 w 214690"/>
                  <a:gd name="connsiteY4" fmla="*/ 7232 h 164585"/>
                  <a:gd name="connsiteX5" fmla="*/ 104003 w 214690"/>
                  <a:gd name="connsiteY5" fmla="*/ 14376 h 164585"/>
                  <a:gd name="connsiteX6" fmla="*/ 51616 w 214690"/>
                  <a:gd name="connsiteY6" fmla="*/ 62001 h 164585"/>
                  <a:gd name="connsiteX7" fmla="*/ 3991 w 214690"/>
                  <a:gd name="connsiteY7" fmla="*/ 140582 h 16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690" h="164585">
                    <a:moveTo>
                      <a:pt x="3991" y="140582"/>
                    </a:moveTo>
                    <a:cubicBezTo>
                      <a:pt x="22644" y="157647"/>
                      <a:pt x="128609" y="165982"/>
                      <a:pt x="163534" y="164394"/>
                    </a:cubicBezTo>
                    <a:cubicBezTo>
                      <a:pt x="198459" y="162806"/>
                      <a:pt x="207588" y="140185"/>
                      <a:pt x="213541" y="131057"/>
                    </a:cubicBezTo>
                    <a:cubicBezTo>
                      <a:pt x="219494" y="121929"/>
                      <a:pt x="200444" y="130263"/>
                      <a:pt x="199253" y="109626"/>
                    </a:cubicBezTo>
                    <a:cubicBezTo>
                      <a:pt x="198062" y="88989"/>
                      <a:pt x="222272" y="23107"/>
                      <a:pt x="206397" y="7232"/>
                    </a:cubicBezTo>
                    <a:cubicBezTo>
                      <a:pt x="190522" y="-8643"/>
                      <a:pt x="129800" y="5248"/>
                      <a:pt x="104003" y="14376"/>
                    </a:cubicBezTo>
                    <a:cubicBezTo>
                      <a:pt x="78206" y="23504"/>
                      <a:pt x="65903" y="43348"/>
                      <a:pt x="51616" y="62001"/>
                    </a:cubicBezTo>
                    <a:cubicBezTo>
                      <a:pt x="37329" y="80654"/>
                      <a:pt x="-14662" y="123517"/>
                      <a:pt x="3991" y="140582"/>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41" name="Oval 1240">
                <a:extLst>
                  <a:ext uri="{FF2B5EF4-FFF2-40B4-BE49-F238E27FC236}">
                    <a16:creationId xmlns:a16="http://schemas.microsoft.com/office/drawing/2014/main" id="{71A67F2C-D93F-477B-BFF8-FC1E5F494A7A}"/>
                  </a:ext>
                </a:extLst>
              </p:cNvPr>
              <p:cNvSpPr/>
              <p:nvPr/>
            </p:nvSpPr>
            <p:spPr bwMode="auto">
              <a:xfrm rot="2109670">
                <a:off x="5704188" y="3104771"/>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4" name="Group 1212">
              <a:extLst>
                <a:ext uri="{FF2B5EF4-FFF2-40B4-BE49-F238E27FC236}">
                  <a16:creationId xmlns:a16="http://schemas.microsoft.com/office/drawing/2014/main" id="{B89289C9-DFFD-480E-B27F-E1455FE11491}"/>
                </a:ext>
              </a:extLst>
            </p:cNvPr>
            <p:cNvGrpSpPr/>
            <p:nvPr/>
          </p:nvGrpSpPr>
          <p:grpSpPr>
            <a:xfrm rot="11865541">
              <a:off x="469920" y="2901099"/>
              <a:ext cx="258450" cy="269841"/>
              <a:chOff x="5753395" y="3355802"/>
              <a:chExt cx="221921" cy="231702"/>
            </a:xfrm>
            <a:solidFill>
              <a:srgbClr val="C2E0FF"/>
            </a:solidFill>
          </p:grpSpPr>
          <p:sp>
            <p:nvSpPr>
              <p:cNvPr id="1238" name="Freeform: Shape 1237">
                <a:extLst>
                  <a:ext uri="{FF2B5EF4-FFF2-40B4-BE49-F238E27FC236}">
                    <a16:creationId xmlns:a16="http://schemas.microsoft.com/office/drawing/2014/main" id="{28B7B3B5-C58D-40A4-9792-FBE7BF083A38}"/>
                  </a:ext>
                </a:extLst>
              </p:cNvPr>
              <p:cNvSpPr/>
              <p:nvPr/>
            </p:nvSpPr>
            <p:spPr bwMode="auto">
              <a:xfrm>
                <a:off x="5753395" y="3355802"/>
                <a:ext cx="221921" cy="231702"/>
              </a:xfrm>
              <a:custGeom>
                <a:avLst/>
                <a:gdLst>
                  <a:gd name="connsiteX0" fmla="*/ 71143 w 221921"/>
                  <a:gd name="connsiteY0" fmla="*/ 120823 h 231702"/>
                  <a:gd name="connsiteX1" fmla="*/ 111624 w 221921"/>
                  <a:gd name="connsiteY1" fmla="*/ 189879 h 231702"/>
                  <a:gd name="connsiteX2" fmla="*/ 175918 w 221921"/>
                  <a:gd name="connsiteY2" fmla="*/ 223217 h 231702"/>
                  <a:gd name="connsiteX3" fmla="*/ 214018 w 221921"/>
                  <a:gd name="connsiteY3" fmla="*/ 30336 h 231702"/>
                  <a:gd name="connsiteX4" fmla="*/ 16374 w 221921"/>
                  <a:gd name="connsiteY4" fmla="*/ 6523 h 231702"/>
                  <a:gd name="connsiteX5" fmla="*/ 18755 w 221921"/>
                  <a:gd name="connsiteY5" fmla="*/ 92248 h 231702"/>
                  <a:gd name="connsiteX6" fmla="*/ 71143 w 221921"/>
                  <a:gd name="connsiteY6" fmla="*/ 120823 h 2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21" h="231702">
                    <a:moveTo>
                      <a:pt x="71143" y="120823"/>
                    </a:moveTo>
                    <a:cubicBezTo>
                      <a:pt x="86621" y="137095"/>
                      <a:pt x="94162" y="172813"/>
                      <a:pt x="111624" y="189879"/>
                    </a:cubicBezTo>
                    <a:cubicBezTo>
                      <a:pt x="129086" y="206945"/>
                      <a:pt x="158852" y="249807"/>
                      <a:pt x="175918" y="223217"/>
                    </a:cubicBezTo>
                    <a:cubicBezTo>
                      <a:pt x="192984" y="196627"/>
                      <a:pt x="240609" y="66452"/>
                      <a:pt x="214018" y="30336"/>
                    </a:cubicBezTo>
                    <a:cubicBezTo>
                      <a:pt x="187427" y="-5780"/>
                      <a:pt x="48918" y="-3796"/>
                      <a:pt x="16374" y="6523"/>
                    </a:cubicBezTo>
                    <a:cubicBezTo>
                      <a:pt x="-16170" y="16842"/>
                      <a:pt x="8039" y="72007"/>
                      <a:pt x="18755" y="92248"/>
                    </a:cubicBezTo>
                    <a:cubicBezTo>
                      <a:pt x="29471" y="112489"/>
                      <a:pt x="55665" y="104551"/>
                      <a:pt x="71143" y="120823"/>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39" name="Oval 1238">
                <a:extLst>
                  <a:ext uri="{FF2B5EF4-FFF2-40B4-BE49-F238E27FC236}">
                    <a16:creationId xmlns:a16="http://schemas.microsoft.com/office/drawing/2014/main" id="{9EE6CCB6-6DEF-47BB-86A1-D60D9B8F2D63}"/>
                  </a:ext>
                </a:extLst>
              </p:cNvPr>
              <p:cNvSpPr/>
              <p:nvPr/>
            </p:nvSpPr>
            <p:spPr bwMode="auto">
              <a:xfrm rot="20368336">
                <a:off x="5861880" y="3438024"/>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5" name="Group 1213">
              <a:extLst>
                <a:ext uri="{FF2B5EF4-FFF2-40B4-BE49-F238E27FC236}">
                  <a16:creationId xmlns:a16="http://schemas.microsoft.com/office/drawing/2014/main" id="{466FF8AB-BA9A-45B6-9B0B-485464557870}"/>
                </a:ext>
              </a:extLst>
            </p:cNvPr>
            <p:cNvGrpSpPr/>
            <p:nvPr/>
          </p:nvGrpSpPr>
          <p:grpSpPr>
            <a:xfrm rot="14072257">
              <a:off x="947529" y="2728742"/>
              <a:ext cx="288250" cy="144069"/>
              <a:chOff x="5862448" y="2789199"/>
              <a:chExt cx="247509" cy="123706"/>
            </a:xfrm>
            <a:solidFill>
              <a:srgbClr val="C2E0FF"/>
            </a:solidFill>
          </p:grpSpPr>
          <p:sp>
            <p:nvSpPr>
              <p:cNvPr id="1236" name="Freeform: Shape 1235">
                <a:extLst>
                  <a:ext uri="{FF2B5EF4-FFF2-40B4-BE49-F238E27FC236}">
                    <a16:creationId xmlns:a16="http://schemas.microsoft.com/office/drawing/2014/main" id="{AEBCFB2A-BD28-4EAF-917A-E6D3D91CB10B}"/>
                  </a:ext>
                </a:extLst>
              </p:cNvPr>
              <p:cNvSpPr/>
              <p:nvPr/>
            </p:nvSpPr>
            <p:spPr bwMode="auto">
              <a:xfrm>
                <a:off x="5862448" y="2789199"/>
                <a:ext cx="247509" cy="123706"/>
              </a:xfrm>
              <a:custGeom>
                <a:avLst/>
                <a:gdLst>
                  <a:gd name="connsiteX0" fmla="*/ 50196 w 247509"/>
                  <a:gd name="connsiteY0" fmla="*/ 27820 h 123706"/>
                  <a:gd name="connsiteX1" fmla="*/ 28765 w 247509"/>
                  <a:gd name="connsiteY1" fmla="*/ 75445 h 123706"/>
                  <a:gd name="connsiteX2" fmla="*/ 4952 w 247509"/>
                  <a:gd name="connsiteY2" fmla="*/ 111164 h 123706"/>
                  <a:gd name="connsiteX3" fmla="*/ 133540 w 247509"/>
                  <a:gd name="connsiteY3" fmla="*/ 123070 h 123706"/>
                  <a:gd name="connsiteX4" fmla="*/ 240696 w 247509"/>
                  <a:gd name="connsiteY4" fmla="*/ 94495 h 123706"/>
                  <a:gd name="connsiteX5" fmla="*/ 224027 w 247509"/>
                  <a:gd name="connsiteY5" fmla="*/ 11151 h 123706"/>
                  <a:gd name="connsiteX6" fmla="*/ 121633 w 247509"/>
                  <a:gd name="connsiteY6" fmla="*/ 1626 h 123706"/>
                  <a:gd name="connsiteX7" fmla="*/ 50196 w 247509"/>
                  <a:gd name="connsiteY7" fmla="*/ 27820 h 12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09" h="123706">
                    <a:moveTo>
                      <a:pt x="50196" y="27820"/>
                    </a:moveTo>
                    <a:cubicBezTo>
                      <a:pt x="34718" y="40123"/>
                      <a:pt x="36306" y="61554"/>
                      <a:pt x="28765" y="75445"/>
                    </a:cubicBezTo>
                    <a:cubicBezTo>
                      <a:pt x="21224" y="89336"/>
                      <a:pt x="-12510" y="103227"/>
                      <a:pt x="4952" y="111164"/>
                    </a:cubicBezTo>
                    <a:cubicBezTo>
                      <a:pt x="22414" y="119101"/>
                      <a:pt x="94249" y="125848"/>
                      <a:pt x="133540" y="123070"/>
                    </a:cubicBezTo>
                    <a:cubicBezTo>
                      <a:pt x="172831" y="120292"/>
                      <a:pt x="225615" y="113148"/>
                      <a:pt x="240696" y="94495"/>
                    </a:cubicBezTo>
                    <a:cubicBezTo>
                      <a:pt x="255777" y="75842"/>
                      <a:pt x="243871" y="26629"/>
                      <a:pt x="224027" y="11151"/>
                    </a:cubicBezTo>
                    <a:cubicBezTo>
                      <a:pt x="204183" y="-4327"/>
                      <a:pt x="149017" y="435"/>
                      <a:pt x="121633" y="1626"/>
                    </a:cubicBezTo>
                    <a:cubicBezTo>
                      <a:pt x="94249" y="2817"/>
                      <a:pt x="65674" y="15517"/>
                      <a:pt x="50196" y="27820"/>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37" name="Oval 1236">
                <a:extLst>
                  <a:ext uri="{FF2B5EF4-FFF2-40B4-BE49-F238E27FC236}">
                    <a16:creationId xmlns:a16="http://schemas.microsoft.com/office/drawing/2014/main" id="{F4460AA3-32DD-4944-A9BD-615729733979}"/>
                  </a:ext>
                </a:extLst>
              </p:cNvPr>
              <p:cNvSpPr/>
              <p:nvPr/>
            </p:nvSpPr>
            <p:spPr bwMode="auto">
              <a:xfrm rot="16200000">
                <a:off x="5990619" y="2809085"/>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 name="Group 1214">
              <a:extLst>
                <a:ext uri="{FF2B5EF4-FFF2-40B4-BE49-F238E27FC236}">
                  <a16:creationId xmlns:a16="http://schemas.microsoft.com/office/drawing/2014/main" id="{81F6E925-6975-48F0-8D58-907BF42217FB}"/>
                </a:ext>
              </a:extLst>
            </p:cNvPr>
            <p:cNvGrpSpPr/>
            <p:nvPr/>
          </p:nvGrpSpPr>
          <p:grpSpPr>
            <a:xfrm rot="13165558">
              <a:off x="791155" y="2560736"/>
              <a:ext cx="202789" cy="116651"/>
              <a:chOff x="5965150" y="3280669"/>
              <a:chExt cx="183247" cy="105410"/>
            </a:xfrm>
            <a:solidFill>
              <a:srgbClr val="C2E0FF"/>
            </a:solidFill>
          </p:grpSpPr>
          <p:sp>
            <p:nvSpPr>
              <p:cNvPr id="1234" name="Freeform: Shape 1233">
                <a:extLst>
                  <a:ext uri="{FF2B5EF4-FFF2-40B4-BE49-F238E27FC236}">
                    <a16:creationId xmlns:a16="http://schemas.microsoft.com/office/drawing/2014/main" id="{07F3D306-899C-43FA-BF81-39D918D11AD3}"/>
                  </a:ext>
                </a:extLst>
              </p:cNvPr>
              <p:cNvSpPr/>
              <p:nvPr/>
            </p:nvSpPr>
            <p:spPr bwMode="auto">
              <a:xfrm>
                <a:off x="5965150" y="3280669"/>
                <a:ext cx="183247" cy="105410"/>
              </a:xfrm>
              <a:custGeom>
                <a:avLst/>
                <a:gdLst>
                  <a:gd name="connsiteX0" fmla="*/ 2263 w 183247"/>
                  <a:gd name="connsiteY0" fmla="*/ 7837 h 105410"/>
                  <a:gd name="connsiteX1" fmla="*/ 40363 w 183247"/>
                  <a:gd name="connsiteY1" fmla="*/ 45937 h 105410"/>
                  <a:gd name="connsiteX2" fmla="*/ 102275 w 183247"/>
                  <a:gd name="connsiteY2" fmla="*/ 93562 h 105410"/>
                  <a:gd name="connsiteX3" fmla="*/ 183238 w 183247"/>
                  <a:gd name="connsiteY3" fmla="*/ 98325 h 105410"/>
                  <a:gd name="connsiteX4" fmla="*/ 107038 w 183247"/>
                  <a:gd name="connsiteY4" fmla="*/ 7837 h 105410"/>
                  <a:gd name="connsiteX5" fmla="*/ 2263 w 183247"/>
                  <a:gd name="connsiteY5" fmla="*/ 7837 h 10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47" h="105410">
                    <a:moveTo>
                      <a:pt x="2263" y="7837"/>
                    </a:moveTo>
                    <a:cubicBezTo>
                      <a:pt x="-8849" y="14187"/>
                      <a:pt x="23694" y="31650"/>
                      <a:pt x="40363" y="45937"/>
                    </a:cubicBezTo>
                    <a:cubicBezTo>
                      <a:pt x="57032" y="60224"/>
                      <a:pt x="78463" y="84831"/>
                      <a:pt x="102275" y="93562"/>
                    </a:cubicBezTo>
                    <a:cubicBezTo>
                      <a:pt x="126087" y="102293"/>
                      <a:pt x="182444" y="112612"/>
                      <a:pt x="183238" y="98325"/>
                    </a:cubicBezTo>
                    <a:cubicBezTo>
                      <a:pt x="184032" y="84038"/>
                      <a:pt x="136407" y="21728"/>
                      <a:pt x="107038" y="7837"/>
                    </a:cubicBezTo>
                    <a:cubicBezTo>
                      <a:pt x="77669" y="-6054"/>
                      <a:pt x="13375" y="1487"/>
                      <a:pt x="2263" y="7837"/>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35" name="Oval 1234">
                <a:extLst>
                  <a:ext uri="{FF2B5EF4-FFF2-40B4-BE49-F238E27FC236}">
                    <a16:creationId xmlns:a16="http://schemas.microsoft.com/office/drawing/2014/main" id="{7BE899F6-14B4-4643-B514-95E7B4B17B52}"/>
                  </a:ext>
                </a:extLst>
              </p:cNvPr>
              <p:cNvSpPr/>
              <p:nvPr/>
            </p:nvSpPr>
            <p:spPr bwMode="auto">
              <a:xfrm rot="7373829">
                <a:off x="6041710" y="3289229"/>
                <a:ext cx="45719" cy="74636"/>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 name="Group 1215">
              <a:extLst>
                <a:ext uri="{FF2B5EF4-FFF2-40B4-BE49-F238E27FC236}">
                  <a16:creationId xmlns:a16="http://schemas.microsoft.com/office/drawing/2014/main" id="{3346CCE2-34DA-4FA5-8EF3-3C97087832E0}"/>
                </a:ext>
              </a:extLst>
            </p:cNvPr>
            <p:cNvGrpSpPr/>
            <p:nvPr/>
          </p:nvGrpSpPr>
          <p:grpSpPr>
            <a:xfrm rot="1656431">
              <a:off x="1436836" y="2053894"/>
              <a:ext cx="386796" cy="278454"/>
              <a:chOff x="6009688" y="3423667"/>
              <a:chExt cx="332126" cy="239097"/>
            </a:xfrm>
            <a:solidFill>
              <a:srgbClr val="C2E0FF"/>
            </a:solidFill>
          </p:grpSpPr>
          <p:sp>
            <p:nvSpPr>
              <p:cNvPr id="1232" name="Freeform: Shape 1231">
                <a:extLst>
                  <a:ext uri="{FF2B5EF4-FFF2-40B4-BE49-F238E27FC236}">
                    <a16:creationId xmlns:a16="http://schemas.microsoft.com/office/drawing/2014/main" id="{6960D334-B1DE-48FA-A7E8-BE33DACA30A8}"/>
                  </a:ext>
                </a:extLst>
              </p:cNvPr>
              <p:cNvSpPr/>
              <p:nvPr/>
            </p:nvSpPr>
            <p:spPr bwMode="auto">
              <a:xfrm rot="5722616">
                <a:off x="6056202" y="3377153"/>
                <a:ext cx="239097" cy="332126"/>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84" h="388409">
                    <a:moveTo>
                      <a:pt x="138734" y="333542"/>
                    </a:moveTo>
                    <a:cubicBezTo>
                      <a:pt x="198530" y="364234"/>
                      <a:pt x="300130" y="400746"/>
                      <a:pt x="364159" y="384342"/>
                    </a:cubicBezTo>
                    <a:cubicBezTo>
                      <a:pt x="428188" y="367938"/>
                      <a:pt x="526084" y="299146"/>
                      <a:pt x="522909" y="235117"/>
                    </a:cubicBezTo>
                    <a:cubicBezTo>
                      <a:pt x="519734" y="171088"/>
                      <a:pt x="431363" y="5988"/>
                      <a:pt x="345109" y="167"/>
                    </a:cubicBezTo>
                    <a:cubicBezTo>
                      <a:pt x="258855" y="-5654"/>
                      <a:pt x="35546" y="141984"/>
                      <a:pt x="5384" y="200192"/>
                    </a:cubicBezTo>
                    <a:cubicBezTo>
                      <a:pt x="-24778" y="258400"/>
                      <a:pt x="78938" y="302850"/>
                      <a:pt x="138734" y="333542"/>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33" name="Oval 1232">
                <a:extLst>
                  <a:ext uri="{FF2B5EF4-FFF2-40B4-BE49-F238E27FC236}">
                    <a16:creationId xmlns:a16="http://schemas.microsoft.com/office/drawing/2014/main" id="{07B6231D-DA87-4A59-A343-2A222FDC7560}"/>
                  </a:ext>
                </a:extLst>
              </p:cNvPr>
              <p:cNvSpPr/>
              <p:nvPr/>
            </p:nvSpPr>
            <p:spPr bwMode="auto">
              <a:xfrm rot="647635">
                <a:off x="6086624" y="3484131"/>
                <a:ext cx="61773" cy="100844"/>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9" name="Group 1216">
              <a:extLst>
                <a:ext uri="{FF2B5EF4-FFF2-40B4-BE49-F238E27FC236}">
                  <a16:creationId xmlns:a16="http://schemas.microsoft.com/office/drawing/2014/main" id="{EC19F751-7D25-4102-8E77-6B4FF67F9AF0}"/>
                </a:ext>
              </a:extLst>
            </p:cNvPr>
            <p:cNvGrpSpPr/>
            <p:nvPr/>
          </p:nvGrpSpPr>
          <p:grpSpPr>
            <a:xfrm rot="20091932">
              <a:off x="649835" y="2205960"/>
              <a:ext cx="258450" cy="269841"/>
              <a:chOff x="5753395" y="3355802"/>
              <a:chExt cx="221921" cy="231702"/>
            </a:xfrm>
            <a:solidFill>
              <a:srgbClr val="C2E0FF"/>
            </a:solidFill>
          </p:grpSpPr>
          <p:sp>
            <p:nvSpPr>
              <p:cNvPr id="1230" name="Freeform: Shape 1229">
                <a:extLst>
                  <a:ext uri="{FF2B5EF4-FFF2-40B4-BE49-F238E27FC236}">
                    <a16:creationId xmlns:a16="http://schemas.microsoft.com/office/drawing/2014/main" id="{299A73D1-EE74-469B-AD72-97FCE48C60C3}"/>
                  </a:ext>
                </a:extLst>
              </p:cNvPr>
              <p:cNvSpPr/>
              <p:nvPr/>
            </p:nvSpPr>
            <p:spPr bwMode="auto">
              <a:xfrm>
                <a:off x="5753395" y="3355802"/>
                <a:ext cx="221921" cy="231702"/>
              </a:xfrm>
              <a:custGeom>
                <a:avLst/>
                <a:gdLst>
                  <a:gd name="connsiteX0" fmla="*/ 71143 w 221921"/>
                  <a:gd name="connsiteY0" fmla="*/ 120823 h 231702"/>
                  <a:gd name="connsiteX1" fmla="*/ 111624 w 221921"/>
                  <a:gd name="connsiteY1" fmla="*/ 189879 h 231702"/>
                  <a:gd name="connsiteX2" fmla="*/ 175918 w 221921"/>
                  <a:gd name="connsiteY2" fmla="*/ 223217 h 231702"/>
                  <a:gd name="connsiteX3" fmla="*/ 214018 w 221921"/>
                  <a:gd name="connsiteY3" fmla="*/ 30336 h 231702"/>
                  <a:gd name="connsiteX4" fmla="*/ 16374 w 221921"/>
                  <a:gd name="connsiteY4" fmla="*/ 6523 h 231702"/>
                  <a:gd name="connsiteX5" fmla="*/ 18755 w 221921"/>
                  <a:gd name="connsiteY5" fmla="*/ 92248 h 231702"/>
                  <a:gd name="connsiteX6" fmla="*/ 71143 w 221921"/>
                  <a:gd name="connsiteY6" fmla="*/ 120823 h 2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21" h="231702">
                    <a:moveTo>
                      <a:pt x="71143" y="120823"/>
                    </a:moveTo>
                    <a:cubicBezTo>
                      <a:pt x="86621" y="137095"/>
                      <a:pt x="94162" y="172813"/>
                      <a:pt x="111624" y="189879"/>
                    </a:cubicBezTo>
                    <a:cubicBezTo>
                      <a:pt x="129086" y="206945"/>
                      <a:pt x="158852" y="249807"/>
                      <a:pt x="175918" y="223217"/>
                    </a:cubicBezTo>
                    <a:cubicBezTo>
                      <a:pt x="192984" y="196627"/>
                      <a:pt x="240609" y="66452"/>
                      <a:pt x="214018" y="30336"/>
                    </a:cubicBezTo>
                    <a:cubicBezTo>
                      <a:pt x="187427" y="-5780"/>
                      <a:pt x="48918" y="-3796"/>
                      <a:pt x="16374" y="6523"/>
                    </a:cubicBezTo>
                    <a:cubicBezTo>
                      <a:pt x="-16170" y="16842"/>
                      <a:pt x="8039" y="72007"/>
                      <a:pt x="18755" y="92248"/>
                    </a:cubicBezTo>
                    <a:cubicBezTo>
                      <a:pt x="29471" y="112489"/>
                      <a:pt x="55665" y="104551"/>
                      <a:pt x="71143" y="120823"/>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31" name="Oval 1230">
                <a:extLst>
                  <a:ext uri="{FF2B5EF4-FFF2-40B4-BE49-F238E27FC236}">
                    <a16:creationId xmlns:a16="http://schemas.microsoft.com/office/drawing/2014/main" id="{771B6EAE-74E9-4860-BDCA-36D7C1A784CE}"/>
                  </a:ext>
                </a:extLst>
              </p:cNvPr>
              <p:cNvSpPr/>
              <p:nvPr/>
            </p:nvSpPr>
            <p:spPr bwMode="auto">
              <a:xfrm rot="20368336">
                <a:off x="5861880" y="3438024"/>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0" name="Group 1217">
              <a:extLst>
                <a:ext uri="{FF2B5EF4-FFF2-40B4-BE49-F238E27FC236}">
                  <a16:creationId xmlns:a16="http://schemas.microsoft.com/office/drawing/2014/main" id="{280071DB-9342-4FC4-8731-8CA9D08576BA}"/>
                </a:ext>
              </a:extLst>
            </p:cNvPr>
            <p:cNvGrpSpPr/>
            <p:nvPr/>
          </p:nvGrpSpPr>
          <p:grpSpPr>
            <a:xfrm rot="2854431">
              <a:off x="403736" y="2389429"/>
              <a:ext cx="327467" cy="269841"/>
              <a:chOff x="5753395" y="3355802"/>
              <a:chExt cx="221921" cy="231702"/>
            </a:xfrm>
            <a:solidFill>
              <a:srgbClr val="C2E0FF"/>
            </a:solidFill>
          </p:grpSpPr>
          <p:sp>
            <p:nvSpPr>
              <p:cNvPr id="1228" name="Freeform: Shape 1227">
                <a:extLst>
                  <a:ext uri="{FF2B5EF4-FFF2-40B4-BE49-F238E27FC236}">
                    <a16:creationId xmlns:a16="http://schemas.microsoft.com/office/drawing/2014/main" id="{094B6193-9CDD-42C5-A9FD-5F59E7F3436D}"/>
                  </a:ext>
                </a:extLst>
              </p:cNvPr>
              <p:cNvSpPr/>
              <p:nvPr/>
            </p:nvSpPr>
            <p:spPr bwMode="auto">
              <a:xfrm>
                <a:off x="5753395" y="3355802"/>
                <a:ext cx="221921" cy="231702"/>
              </a:xfrm>
              <a:custGeom>
                <a:avLst/>
                <a:gdLst>
                  <a:gd name="connsiteX0" fmla="*/ 71143 w 221921"/>
                  <a:gd name="connsiteY0" fmla="*/ 120823 h 231702"/>
                  <a:gd name="connsiteX1" fmla="*/ 111624 w 221921"/>
                  <a:gd name="connsiteY1" fmla="*/ 189879 h 231702"/>
                  <a:gd name="connsiteX2" fmla="*/ 175918 w 221921"/>
                  <a:gd name="connsiteY2" fmla="*/ 223217 h 231702"/>
                  <a:gd name="connsiteX3" fmla="*/ 214018 w 221921"/>
                  <a:gd name="connsiteY3" fmla="*/ 30336 h 231702"/>
                  <a:gd name="connsiteX4" fmla="*/ 16374 w 221921"/>
                  <a:gd name="connsiteY4" fmla="*/ 6523 h 231702"/>
                  <a:gd name="connsiteX5" fmla="*/ 18755 w 221921"/>
                  <a:gd name="connsiteY5" fmla="*/ 92248 h 231702"/>
                  <a:gd name="connsiteX6" fmla="*/ 71143 w 221921"/>
                  <a:gd name="connsiteY6" fmla="*/ 120823 h 2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21" h="231702">
                    <a:moveTo>
                      <a:pt x="71143" y="120823"/>
                    </a:moveTo>
                    <a:cubicBezTo>
                      <a:pt x="86621" y="137095"/>
                      <a:pt x="94162" y="172813"/>
                      <a:pt x="111624" y="189879"/>
                    </a:cubicBezTo>
                    <a:cubicBezTo>
                      <a:pt x="129086" y="206945"/>
                      <a:pt x="158852" y="249807"/>
                      <a:pt x="175918" y="223217"/>
                    </a:cubicBezTo>
                    <a:cubicBezTo>
                      <a:pt x="192984" y="196627"/>
                      <a:pt x="240609" y="66452"/>
                      <a:pt x="214018" y="30336"/>
                    </a:cubicBezTo>
                    <a:cubicBezTo>
                      <a:pt x="187427" y="-5780"/>
                      <a:pt x="48918" y="-3796"/>
                      <a:pt x="16374" y="6523"/>
                    </a:cubicBezTo>
                    <a:cubicBezTo>
                      <a:pt x="-16170" y="16842"/>
                      <a:pt x="8039" y="72007"/>
                      <a:pt x="18755" y="92248"/>
                    </a:cubicBezTo>
                    <a:cubicBezTo>
                      <a:pt x="29471" y="112489"/>
                      <a:pt x="55665" y="104551"/>
                      <a:pt x="71143" y="120823"/>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9" name="Oval 1228">
                <a:extLst>
                  <a:ext uri="{FF2B5EF4-FFF2-40B4-BE49-F238E27FC236}">
                    <a16:creationId xmlns:a16="http://schemas.microsoft.com/office/drawing/2014/main" id="{E48DDE23-C8EC-4868-AA75-ACCC965B62CD}"/>
                  </a:ext>
                </a:extLst>
              </p:cNvPr>
              <p:cNvSpPr/>
              <p:nvPr/>
            </p:nvSpPr>
            <p:spPr bwMode="auto">
              <a:xfrm rot="20368336">
                <a:off x="5894052" y="3385574"/>
                <a:ext cx="60042" cy="98018"/>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219" name="Freeform: Shape 1218">
              <a:extLst>
                <a:ext uri="{FF2B5EF4-FFF2-40B4-BE49-F238E27FC236}">
                  <a16:creationId xmlns:a16="http://schemas.microsoft.com/office/drawing/2014/main" id="{71AEDBC0-8350-496C-B5ED-05C35F2CB304}"/>
                </a:ext>
              </a:extLst>
            </p:cNvPr>
            <p:cNvSpPr/>
            <p:nvPr/>
          </p:nvSpPr>
          <p:spPr bwMode="auto">
            <a:xfrm>
              <a:off x="1191969" y="1793721"/>
              <a:ext cx="241628" cy="403862"/>
            </a:xfrm>
            <a:custGeom>
              <a:avLst/>
              <a:gdLst>
                <a:gd name="connsiteX0" fmla="*/ 36949 w 241628"/>
                <a:gd name="connsiteY0" fmla="*/ 6817 h 403862"/>
                <a:gd name="connsiteX1" fmla="*/ 1230 w 241628"/>
                <a:gd name="connsiteY1" fmla="*/ 66348 h 403862"/>
                <a:gd name="connsiteX2" fmla="*/ 70286 w 241628"/>
                <a:gd name="connsiteY2" fmla="*/ 206842 h 403862"/>
                <a:gd name="connsiteX3" fmla="*/ 96480 w 241628"/>
                <a:gd name="connsiteY3" fmla="*/ 394960 h 403862"/>
                <a:gd name="connsiteX4" fmla="*/ 165536 w 241628"/>
                <a:gd name="connsiteY4" fmla="*/ 364004 h 403862"/>
                <a:gd name="connsiteX5" fmla="*/ 158393 w 241628"/>
                <a:gd name="connsiteY5" fmla="*/ 280660 h 403862"/>
                <a:gd name="connsiteX6" fmla="*/ 217924 w 241628"/>
                <a:gd name="connsiteY6" fmla="*/ 247323 h 403862"/>
                <a:gd name="connsiteX7" fmla="*/ 239355 w 241628"/>
                <a:gd name="connsiteY7" fmla="*/ 180648 h 403862"/>
                <a:gd name="connsiteX8" fmla="*/ 167918 w 241628"/>
                <a:gd name="connsiteY8" fmla="*/ 21104 h 403862"/>
                <a:gd name="connsiteX9" fmla="*/ 36949 w 241628"/>
                <a:gd name="connsiteY9" fmla="*/ 6817 h 4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628" h="403862">
                  <a:moveTo>
                    <a:pt x="36949" y="6817"/>
                  </a:moveTo>
                  <a:cubicBezTo>
                    <a:pt x="9168" y="14358"/>
                    <a:pt x="-4326" y="33011"/>
                    <a:pt x="1230" y="66348"/>
                  </a:cubicBezTo>
                  <a:cubicBezTo>
                    <a:pt x="6786" y="99686"/>
                    <a:pt x="54411" y="152073"/>
                    <a:pt x="70286" y="206842"/>
                  </a:cubicBezTo>
                  <a:cubicBezTo>
                    <a:pt x="86161" y="261611"/>
                    <a:pt x="80605" y="368766"/>
                    <a:pt x="96480" y="394960"/>
                  </a:cubicBezTo>
                  <a:cubicBezTo>
                    <a:pt x="112355" y="421154"/>
                    <a:pt x="155217" y="383054"/>
                    <a:pt x="165536" y="364004"/>
                  </a:cubicBezTo>
                  <a:cubicBezTo>
                    <a:pt x="175855" y="344954"/>
                    <a:pt x="149662" y="300107"/>
                    <a:pt x="158393" y="280660"/>
                  </a:cubicBezTo>
                  <a:cubicBezTo>
                    <a:pt x="167124" y="261213"/>
                    <a:pt x="204430" y="263992"/>
                    <a:pt x="217924" y="247323"/>
                  </a:cubicBezTo>
                  <a:cubicBezTo>
                    <a:pt x="231418" y="230654"/>
                    <a:pt x="247689" y="218351"/>
                    <a:pt x="239355" y="180648"/>
                  </a:cubicBezTo>
                  <a:cubicBezTo>
                    <a:pt x="231021" y="142945"/>
                    <a:pt x="202446" y="50473"/>
                    <a:pt x="167918" y="21104"/>
                  </a:cubicBezTo>
                  <a:cubicBezTo>
                    <a:pt x="133390" y="-8265"/>
                    <a:pt x="64730" y="-724"/>
                    <a:pt x="36949" y="6817"/>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0" name="Freeform: Shape 1219">
              <a:extLst>
                <a:ext uri="{FF2B5EF4-FFF2-40B4-BE49-F238E27FC236}">
                  <a16:creationId xmlns:a16="http://schemas.microsoft.com/office/drawing/2014/main" id="{87FC011A-7DDA-4583-B3A6-0143C691A7D9}"/>
                </a:ext>
              </a:extLst>
            </p:cNvPr>
            <p:cNvSpPr/>
            <p:nvPr/>
          </p:nvSpPr>
          <p:spPr bwMode="auto">
            <a:xfrm>
              <a:off x="961927" y="1921717"/>
              <a:ext cx="201803" cy="345930"/>
            </a:xfrm>
            <a:custGeom>
              <a:avLst/>
              <a:gdLst>
                <a:gd name="connsiteX0" fmla="*/ 94 w 180902"/>
                <a:gd name="connsiteY0" fmla="*/ 76152 h 346569"/>
                <a:gd name="connsiteX1" fmla="*/ 59625 w 180902"/>
                <a:gd name="connsiteY1" fmla="*/ 164258 h 346569"/>
                <a:gd name="connsiteX2" fmla="*/ 112013 w 180902"/>
                <a:gd name="connsiteY2" fmla="*/ 254746 h 346569"/>
                <a:gd name="connsiteX3" fmla="*/ 176307 w 180902"/>
                <a:gd name="connsiteY3" fmla="*/ 342852 h 346569"/>
                <a:gd name="connsiteX4" fmla="*/ 164400 w 180902"/>
                <a:gd name="connsiteY4" fmla="*/ 123777 h 346569"/>
                <a:gd name="connsiteX5" fmla="*/ 73913 w 180902"/>
                <a:gd name="connsiteY5" fmla="*/ 2333 h 346569"/>
                <a:gd name="connsiteX6" fmla="*/ 94 w 180902"/>
                <a:gd name="connsiteY6" fmla="*/ 76152 h 346569"/>
                <a:gd name="connsiteX0" fmla="*/ 98 w 180026"/>
                <a:gd name="connsiteY0" fmla="*/ 76152 h 345376"/>
                <a:gd name="connsiteX1" fmla="*/ 59629 w 180026"/>
                <a:gd name="connsiteY1" fmla="*/ 164258 h 345376"/>
                <a:gd name="connsiteX2" fmla="*/ 123924 w 180026"/>
                <a:gd name="connsiteY2" fmla="*/ 238078 h 345376"/>
                <a:gd name="connsiteX3" fmla="*/ 176311 w 180026"/>
                <a:gd name="connsiteY3" fmla="*/ 342852 h 345376"/>
                <a:gd name="connsiteX4" fmla="*/ 164404 w 180026"/>
                <a:gd name="connsiteY4" fmla="*/ 123777 h 345376"/>
                <a:gd name="connsiteX5" fmla="*/ 73917 w 180026"/>
                <a:gd name="connsiteY5" fmla="*/ 2333 h 345376"/>
                <a:gd name="connsiteX6" fmla="*/ 98 w 180026"/>
                <a:gd name="connsiteY6" fmla="*/ 76152 h 345376"/>
                <a:gd name="connsiteX0" fmla="*/ 98 w 194417"/>
                <a:gd name="connsiteY0" fmla="*/ 76152 h 345376"/>
                <a:gd name="connsiteX1" fmla="*/ 59629 w 194417"/>
                <a:gd name="connsiteY1" fmla="*/ 164258 h 345376"/>
                <a:gd name="connsiteX2" fmla="*/ 123924 w 194417"/>
                <a:gd name="connsiteY2" fmla="*/ 238078 h 345376"/>
                <a:gd name="connsiteX3" fmla="*/ 192980 w 194417"/>
                <a:gd name="connsiteY3" fmla="*/ 342852 h 345376"/>
                <a:gd name="connsiteX4" fmla="*/ 164404 w 194417"/>
                <a:gd name="connsiteY4" fmla="*/ 123777 h 345376"/>
                <a:gd name="connsiteX5" fmla="*/ 73917 w 194417"/>
                <a:gd name="connsiteY5" fmla="*/ 2333 h 345376"/>
                <a:gd name="connsiteX6" fmla="*/ 98 w 194417"/>
                <a:gd name="connsiteY6" fmla="*/ 76152 h 345376"/>
                <a:gd name="connsiteX0" fmla="*/ 98 w 201803"/>
                <a:gd name="connsiteY0" fmla="*/ 76152 h 345930"/>
                <a:gd name="connsiteX1" fmla="*/ 59629 w 201803"/>
                <a:gd name="connsiteY1" fmla="*/ 164258 h 345930"/>
                <a:gd name="connsiteX2" fmla="*/ 123924 w 201803"/>
                <a:gd name="connsiteY2" fmla="*/ 238078 h 345930"/>
                <a:gd name="connsiteX3" fmla="*/ 192980 w 201803"/>
                <a:gd name="connsiteY3" fmla="*/ 342852 h 345930"/>
                <a:gd name="connsiteX4" fmla="*/ 164404 w 201803"/>
                <a:gd name="connsiteY4" fmla="*/ 123777 h 345930"/>
                <a:gd name="connsiteX5" fmla="*/ 73917 w 201803"/>
                <a:gd name="connsiteY5" fmla="*/ 2333 h 345930"/>
                <a:gd name="connsiteX6" fmla="*/ 98 w 201803"/>
                <a:gd name="connsiteY6" fmla="*/ 76152 h 3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3" h="345930">
                  <a:moveTo>
                    <a:pt x="98" y="76152"/>
                  </a:moveTo>
                  <a:cubicBezTo>
                    <a:pt x="-2283" y="103140"/>
                    <a:pt x="38991" y="137270"/>
                    <a:pt x="59629" y="164258"/>
                  </a:cubicBezTo>
                  <a:cubicBezTo>
                    <a:pt x="80267" y="191246"/>
                    <a:pt x="101699" y="208312"/>
                    <a:pt x="123924" y="238078"/>
                  </a:cubicBezTo>
                  <a:cubicBezTo>
                    <a:pt x="146149" y="267844"/>
                    <a:pt x="167183" y="364283"/>
                    <a:pt x="192980" y="342852"/>
                  </a:cubicBezTo>
                  <a:cubicBezTo>
                    <a:pt x="218777" y="321421"/>
                    <a:pt x="181470" y="180530"/>
                    <a:pt x="164404" y="123777"/>
                  </a:cubicBezTo>
                  <a:cubicBezTo>
                    <a:pt x="147338" y="67024"/>
                    <a:pt x="100904" y="17414"/>
                    <a:pt x="73917" y="2333"/>
                  </a:cubicBezTo>
                  <a:cubicBezTo>
                    <a:pt x="46930" y="-12748"/>
                    <a:pt x="2479" y="49164"/>
                    <a:pt x="98" y="76152"/>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1" name="Freeform: Shape 1220">
              <a:extLst>
                <a:ext uri="{FF2B5EF4-FFF2-40B4-BE49-F238E27FC236}">
                  <a16:creationId xmlns:a16="http://schemas.microsoft.com/office/drawing/2014/main" id="{4E704807-300C-4E56-BF94-81530A60CAD7}"/>
                </a:ext>
              </a:extLst>
            </p:cNvPr>
            <p:cNvSpPr/>
            <p:nvPr/>
          </p:nvSpPr>
          <p:spPr bwMode="auto">
            <a:xfrm>
              <a:off x="757961" y="1811159"/>
              <a:ext cx="231484" cy="355968"/>
            </a:xfrm>
            <a:custGeom>
              <a:avLst/>
              <a:gdLst>
                <a:gd name="connsiteX0" fmla="*/ 37377 w 231484"/>
                <a:gd name="connsiteY0" fmla="*/ 22404 h 355968"/>
                <a:gd name="connsiteX1" fmla="*/ 1658 w 231484"/>
                <a:gd name="connsiteY1" fmla="*/ 189091 h 355968"/>
                <a:gd name="connsiteX2" fmla="*/ 89764 w 231484"/>
                <a:gd name="connsiteY2" fmla="*/ 272435 h 355968"/>
                <a:gd name="connsiteX3" fmla="*/ 132627 w 231484"/>
                <a:gd name="connsiteY3" fmla="*/ 351016 h 355968"/>
                <a:gd name="connsiteX4" fmla="*/ 182633 w 231484"/>
                <a:gd name="connsiteY4" fmla="*/ 336729 h 355968"/>
                <a:gd name="connsiteX5" fmla="*/ 156439 w 231484"/>
                <a:gd name="connsiteY5" fmla="*/ 246241 h 355968"/>
                <a:gd name="connsiteX6" fmla="*/ 165964 w 231484"/>
                <a:gd name="connsiteY6" fmla="*/ 134322 h 355968"/>
                <a:gd name="connsiteX7" fmla="*/ 230258 w 231484"/>
                <a:gd name="connsiteY7" fmla="*/ 39072 h 355968"/>
                <a:gd name="connsiteX8" fmla="*/ 101670 w 231484"/>
                <a:gd name="connsiteY8" fmla="*/ 972 h 355968"/>
                <a:gd name="connsiteX9" fmla="*/ 37377 w 231484"/>
                <a:gd name="connsiteY9" fmla="*/ 22404 h 35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484" h="355968">
                  <a:moveTo>
                    <a:pt x="37377" y="22404"/>
                  </a:moveTo>
                  <a:cubicBezTo>
                    <a:pt x="20708" y="53757"/>
                    <a:pt x="-7073" y="147419"/>
                    <a:pt x="1658" y="189091"/>
                  </a:cubicBezTo>
                  <a:cubicBezTo>
                    <a:pt x="10389" y="230763"/>
                    <a:pt x="67936" y="245448"/>
                    <a:pt x="89764" y="272435"/>
                  </a:cubicBezTo>
                  <a:cubicBezTo>
                    <a:pt x="111592" y="299422"/>
                    <a:pt x="117149" y="340300"/>
                    <a:pt x="132627" y="351016"/>
                  </a:cubicBezTo>
                  <a:cubicBezTo>
                    <a:pt x="148105" y="361732"/>
                    <a:pt x="178664" y="354192"/>
                    <a:pt x="182633" y="336729"/>
                  </a:cubicBezTo>
                  <a:cubicBezTo>
                    <a:pt x="186602" y="319266"/>
                    <a:pt x="159217" y="279976"/>
                    <a:pt x="156439" y="246241"/>
                  </a:cubicBezTo>
                  <a:cubicBezTo>
                    <a:pt x="153661" y="212507"/>
                    <a:pt x="153661" y="168850"/>
                    <a:pt x="165964" y="134322"/>
                  </a:cubicBezTo>
                  <a:cubicBezTo>
                    <a:pt x="178267" y="99794"/>
                    <a:pt x="240974" y="61297"/>
                    <a:pt x="230258" y="39072"/>
                  </a:cubicBezTo>
                  <a:cubicBezTo>
                    <a:pt x="219542" y="16847"/>
                    <a:pt x="132626" y="-219"/>
                    <a:pt x="101670" y="972"/>
                  </a:cubicBezTo>
                  <a:cubicBezTo>
                    <a:pt x="70714" y="2163"/>
                    <a:pt x="54046" y="-8949"/>
                    <a:pt x="37377" y="22404"/>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2" name="Freeform: Shape 1221">
              <a:extLst>
                <a:ext uri="{FF2B5EF4-FFF2-40B4-BE49-F238E27FC236}">
                  <a16:creationId xmlns:a16="http://schemas.microsoft.com/office/drawing/2014/main" id="{08534BC8-9209-4D09-9E80-51AD253F4306}"/>
                </a:ext>
              </a:extLst>
            </p:cNvPr>
            <p:cNvSpPr/>
            <p:nvPr/>
          </p:nvSpPr>
          <p:spPr bwMode="auto">
            <a:xfrm>
              <a:off x="951721" y="2195452"/>
              <a:ext cx="176490" cy="358533"/>
            </a:xfrm>
            <a:custGeom>
              <a:avLst/>
              <a:gdLst>
                <a:gd name="connsiteX0" fmla="*/ 594 w 176490"/>
                <a:gd name="connsiteY0" fmla="*/ 8669 h 358533"/>
                <a:gd name="connsiteX1" fmla="*/ 33932 w 176490"/>
                <a:gd name="connsiteY1" fmla="*/ 187263 h 358533"/>
                <a:gd name="connsiteX2" fmla="*/ 79176 w 176490"/>
                <a:gd name="connsiteY2" fmla="*/ 337282 h 358533"/>
                <a:gd name="connsiteX3" fmla="*/ 172044 w 176490"/>
                <a:gd name="connsiteY3" fmla="*/ 342044 h 358533"/>
                <a:gd name="connsiteX4" fmla="*/ 152994 w 176490"/>
                <a:gd name="connsiteY4" fmla="*/ 192026 h 358533"/>
                <a:gd name="connsiteX5" fmla="*/ 76794 w 176490"/>
                <a:gd name="connsiteY5" fmla="*/ 134876 h 358533"/>
                <a:gd name="connsiteX6" fmla="*/ 62507 w 176490"/>
                <a:gd name="connsiteY6" fmla="*/ 39626 h 358533"/>
                <a:gd name="connsiteX7" fmla="*/ 594 w 176490"/>
                <a:gd name="connsiteY7" fmla="*/ 8669 h 3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90" h="358533">
                  <a:moveTo>
                    <a:pt x="594" y="8669"/>
                  </a:moveTo>
                  <a:cubicBezTo>
                    <a:pt x="-4168" y="33275"/>
                    <a:pt x="20835" y="132494"/>
                    <a:pt x="33932" y="187263"/>
                  </a:cubicBezTo>
                  <a:cubicBezTo>
                    <a:pt x="47029" y="242032"/>
                    <a:pt x="56157" y="311485"/>
                    <a:pt x="79176" y="337282"/>
                  </a:cubicBezTo>
                  <a:cubicBezTo>
                    <a:pt x="102195" y="363079"/>
                    <a:pt x="159741" y="366253"/>
                    <a:pt x="172044" y="342044"/>
                  </a:cubicBezTo>
                  <a:cubicBezTo>
                    <a:pt x="184347" y="317835"/>
                    <a:pt x="168869" y="226554"/>
                    <a:pt x="152994" y="192026"/>
                  </a:cubicBezTo>
                  <a:cubicBezTo>
                    <a:pt x="137119" y="157498"/>
                    <a:pt x="91875" y="160276"/>
                    <a:pt x="76794" y="134876"/>
                  </a:cubicBezTo>
                  <a:cubicBezTo>
                    <a:pt x="61713" y="109476"/>
                    <a:pt x="74413" y="61851"/>
                    <a:pt x="62507" y="39626"/>
                  </a:cubicBezTo>
                  <a:cubicBezTo>
                    <a:pt x="50601" y="17401"/>
                    <a:pt x="5356" y="-15937"/>
                    <a:pt x="594" y="8669"/>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3" name="Oval 1222">
              <a:extLst>
                <a:ext uri="{FF2B5EF4-FFF2-40B4-BE49-F238E27FC236}">
                  <a16:creationId xmlns:a16="http://schemas.microsoft.com/office/drawing/2014/main" id="{7B212096-6947-4B2E-90A4-286AB066FF9B}"/>
                </a:ext>
              </a:extLst>
            </p:cNvPr>
            <p:cNvSpPr/>
            <p:nvPr/>
          </p:nvSpPr>
          <p:spPr bwMode="auto">
            <a:xfrm rot="18971477">
              <a:off x="1275275" y="1817320"/>
              <a:ext cx="69925" cy="114152"/>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4" name="Oval 1223">
              <a:extLst>
                <a:ext uri="{FF2B5EF4-FFF2-40B4-BE49-F238E27FC236}">
                  <a16:creationId xmlns:a16="http://schemas.microsoft.com/office/drawing/2014/main" id="{F21E362B-356E-4B80-824F-33FA4711CB38}"/>
                </a:ext>
              </a:extLst>
            </p:cNvPr>
            <p:cNvSpPr/>
            <p:nvPr/>
          </p:nvSpPr>
          <p:spPr bwMode="auto">
            <a:xfrm rot="15313616">
              <a:off x="1008669" y="1717391"/>
              <a:ext cx="69925" cy="114152"/>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5" name="Oval 1224">
              <a:extLst>
                <a:ext uri="{FF2B5EF4-FFF2-40B4-BE49-F238E27FC236}">
                  <a16:creationId xmlns:a16="http://schemas.microsoft.com/office/drawing/2014/main" id="{046432BA-41B9-492A-AB50-2E3E7D6D7179}"/>
                </a:ext>
              </a:extLst>
            </p:cNvPr>
            <p:cNvSpPr/>
            <p:nvPr/>
          </p:nvSpPr>
          <p:spPr bwMode="auto">
            <a:xfrm rot="20168457">
              <a:off x="1037588" y="2457434"/>
              <a:ext cx="51179" cy="83549"/>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6" name="Oval 1225">
              <a:extLst>
                <a:ext uri="{FF2B5EF4-FFF2-40B4-BE49-F238E27FC236}">
                  <a16:creationId xmlns:a16="http://schemas.microsoft.com/office/drawing/2014/main" id="{FAA0D8E1-FFF3-4E8A-B964-492B8D059A1A}"/>
                </a:ext>
              </a:extLst>
            </p:cNvPr>
            <p:cNvSpPr/>
            <p:nvPr/>
          </p:nvSpPr>
          <p:spPr bwMode="auto">
            <a:xfrm rot="20168457">
              <a:off x="1011087" y="1969587"/>
              <a:ext cx="51179" cy="83549"/>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27" name="Oval 1226">
              <a:extLst>
                <a:ext uri="{FF2B5EF4-FFF2-40B4-BE49-F238E27FC236}">
                  <a16:creationId xmlns:a16="http://schemas.microsoft.com/office/drawing/2014/main" id="{79B5ADDD-9B87-4F6D-BF70-191300CAE711}"/>
                </a:ext>
              </a:extLst>
            </p:cNvPr>
            <p:cNvSpPr/>
            <p:nvPr/>
          </p:nvSpPr>
          <p:spPr bwMode="auto">
            <a:xfrm rot="4188228">
              <a:off x="815472" y="1824806"/>
              <a:ext cx="51179" cy="83549"/>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248" name="Freeform: Shape 1247">
            <a:extLst>
              <a:ext uri="{FF2B5EF4-FFF2-40B4-BE49-F238E27FC236}">
                <a16:creationId xmlns:a16="http://schemas.microsoft.com/office/drawing/2014/main" id="{09093AD8-24B4-4C92-BB00-9F7B9E93A77A}"/>
              </a:ext>
            </a:extLst>
          </p:cNvPr>
          <p:cNvSpPr/>
          <p:nvPr/>
        </p:nvSpPr>
        <p:spPr bwMode="auto">
          <a:xfrm>
            <a:off x="1283142" y="1125043"/>
            <a:ext cx="2497354" cy="3300692"/>
          </a:xfrm>
          <a:custGeom>
            <a:avLst/>
            <a:gdLst>
              <a:gd name="connsiteX0" fmla="*/ 1082649 w 3920947"/>
              <a:gd name="connsiteY0" fmla="*/ 0 h 5142586"/>
              <a:gd name="connsiteX1" fmla="*/ 2779776 w 3920947"/>
              <a:gd name="connsiteY1" fmla="*/ 0 h 5142586"/>
              <a:gd name="connsiteX2" fmla="*/ 2779776 w 3920947"/>
              <a:gd name="connsiteY2" fmla="*/ 1294791 h 5142586"/>
              <a:gd name="connsiteX3" fmla="*/ 3613708 w 3920947"/>
              <a:gd name="connsiteY3" fmla="*/ 965607 h 5142586"/>
              <a:gd name="connsiteX4" fmla="*/ 3774643 w 3920947"/>
              <a:gd name="connsiteY4" fmla="*/ 1053389 h 5142586"/>
              <a:gd name="connsiteX5" fmla="*/ 3218688 w 3920947"/>
              <a:gd name="connsiteY5" fmla="*/ 1499616 h 5142586"/>
              <a:gd name="connsiteX6" fmla="*/ 2721254 w 3920947"/>
              <a:gd name="connsiteY6" fmla="*/ 1880007 h 5142586"/>
              <a:gd name="connsiteX7" fmla="*/ 2750515 w 3920947"/>
              <a:gd name="connsiteY7" fmla="*/ 2765146 h 5142586"/>
              <a:gd name="connsiteX8" fmla="*/ 3869740 w 3920947"/>
              <a:gd name="connsiteY8" fmla="*/ 3233319 h 5142586"/>
              <a:gd name="connsiteX9" fmla="*/ 3920947 w 3920947"/>
              <a:gd name="connsiteY9" fmla="*/ 3394253 h 5142586"/>
              <a:gd name="connsiteX10" fmla="*/ 3262579 w 3920947"/>
              <a:gd name="connsiteY10" fmla="*/ 3408883 h 5142586"/>
              <a:gd name="connsiteX11" fmla="*/ 2904134 w 3920947"/>
              <a:gd name="connsiteY11" fmla="*/ 3540557 h 5142586"/>
              <a:gd name="connsiteX12" fmla="*/ 2713939 w 3920947"/>
              <a:gd name="connsiteY12" fmla="*/ 3694176 h 5142586"/>
              <a:gd name="connsiteX13" fmla="*/ 2743200 w 3920947"/>
              <a:gd name="connsiteY13" fmla="*/ 5142586 h 5142586"/>
              <a:gd name="connsiteX14" fmla="*/ 1133856 w 3920947"/>
              <a:gd name="connsiteY14" fmla="*/ 5142586 h 5142586"/>
              <a:gd name="connsiteX15" fmla="*/ 1133856 w 3920947"/>
              <a:gd name="connsiteY15" fmla="*/ 3613709 h 5142586"/>
              <a:gd name="connsiteX16" fmla="*/ 497433 w 3920947"/>
              <a:gd name="connsiteY16" fmla="*/ 3321101 h 5142586"/>
              <a:gd name="connsiteX17" fmla="*/ 0 w 3920947"/>
              <a:gd name="connsiteY17" fmla="*/ 3167482 h 5142586"/>
              <a:gd name="connsiteX18" fmla="*/ 43891 w 3920947"/>
              <a:gd name="connsiteY18" fmla="*/ 2896819 h 5142586"/>
              <a:gd name="connsiteX19" fmla="*/ 885139 w 3920947"/>
              <a:gd name="connsiteY19" fmla="*/ 2984602 h 5142586"/>
              <a:gd name="connsiteX20" fmla="*/ 1111910 w 3920947"/>
              <a:gd name="connsiteY20" fmla="*/ 3043123 h 5142586"/>
              <a:gd name="connsiteX21" fmla="*/ 1082649 w 3920947"/>
              <a:gd name="connsiteY21" fmla="*/ 0 h 5142586"/>
              <a:gd name="connsiteX0" fmla="*/ 1038757 w 3877055"/>
              <a:gd name="connsiteY0" fmla="*/ 0 h 5142586"/>
              <a:gd name="connsiteX1" fmla="*/ 2735884 w 3877055"/>
              <a:gd name="connsiteY1" fmla="*/ 0 h 5142586"/>
              <a:gd name="connsiteX2" fmla="*/ 2735884 w 3877055"/>
              <a:gd name="connsiteY2" fmla="*/ 1294791 h 5142586"/>
              <a:gd name="connsiteX3" fmla="*/ 3569816 w 3877055"/>
              <a:gd name="connsiteY3" fmla="*/ 965607 h 5142586"/>
              <a:gd name="connsiteX4" fmla="*/ 3730751 w 3877055"/>
              <a:gd name="connsiteY4" fmla="*/ 1053389 h 5142586"/>
              <a:gd name="connsiteX5" fmla="*/ 3174796 w 3877055"/>
              <a:gd name="connsiteY5" fmla="*/ 1499616 h 5142586"/>
              <a:gd name="connsiteX6" fmla="*/ 2677362 w 3877055"/>
              <a:gd name="connsiteY6" fmla="*/ 1880007 h 5142586"/>
              <a:gd name="connsiteX7" fmla="*/ 2706623 w 3877055"/>
              <a:gd name="connsiteY7" fmla="*/ 2765146 h 5142586"/>
              <a:gd name="connsiteX8" fmla="*/ 3825848 w 3877055"/>
              <a:gd name="connsiteY8" fmla="*/ 3233319 h 5142586"/>
              <a:gd name="connsiteX9" fmla="*/ 3877055 w 3877055"/>
              <a:gd name="connsiteY9" fmla="*/ 3394253 h 5142586"/>
              <a:gd name="connsiteX10" fmla="*/ 3218687 w 3877055"/>
              <a:gd name="connsiteY10" fmla="*/ 3408883 h 5142586"/>
              <a:gd name="connsiteX11" fmla="*/ 2860242 w 3877055"/>
              <a:gd name="connsiteY11" fmla="*/ 3540557 h 5142586"/>
              <a:gd name="connsiteX12" fmla="*/ 2670047 w 3877055"/>
              <a:gd name="connsiteY12" fmla="*/ 3694176 h 5142586"/>
              <a:gd name="connsiteX13" fmla="*/ 2699308 w 3877055"/>
              <a:gd name="connsiteY13" fmla="*/ 5142586 h 5142586"/>
              <a:gd name="connsiteX14" fmla="*/ 1089964 w 3877055"/>
              <a:gd name="connsiteY14" fmla="*/ 5142586 h 5142586"/>
              <a:gd name="connsiteX15" fmla="*/ 1089964 w 3877055"/>
              <a:gd name="connsiteY15" fmla="*/ 3613709 h 5142586"/>
              <a:gd name="connsiteX16" fmla="*/ 453541 w 3877055"/>
              <a:gd name="connsiteY16" fmla="*/ 3321101 h 5142586"/>
              <a:gd name="connsiteX17" fmla="*/ 4952 w 3877055"/>
              <a:gd name="connsiteY17" fmla="*/ 3163937 h 5142586"/>
              <a:gd name="connsiteX18" fmla="*/ -1 w 3877055"/>
              <a:gd name="connsiteY18" fmla="*/ 2896819 h 5142586"/>
              <a:gd name="connsiteX19" fmla="*/ 841247 w 3877055"/>
              <a:gd name="connsiteY19" fmla="*/ 2984602 h 5142586"/>
              <a:gd name="connsiteX20" fmla="*/ 1068018 w 3877055"/>
              <a:gd name="connsiteY20" fmla="*/ 3043123 h 5142586"/>
              <a:gd name="connsiteX21" fmla="*/ 1038757 w 3877055"/>
              <a:gd name="connsiteY21" fmla="*/ 0 h 5142586"/>
              <a:gd name="connsiteX0" fmla="*/ 1038758 w 3877056"/>
              <a:gd name="connsiteY0" fmla="*/ 0 h 5142586"/>
              <a:gd name="connsiteX1" fmla="*/ 2735885 w 3877056"/>
              <a:gd name="connsiteY1" fmla="*/ 0 h 5142586"/>
              <a:gd name="connsiteX2" fmla="*/ 2735885 w 3877056"/>
              <a:gd name="connsiteY2" fmla="*/ 1294791 h 5142586"/>
              <a:gd name="connsiteX3" fmla="*/ 3569817 w 3877056"/>
              <a:gd name="connsiteY3" fmla="*/ 965607 h 5142586"/>
              <a:gd name="connsiteX4" fmla="*/ 3730752 w 3877056"/>
              <a:gd name="connsiteY4" fmla="*/ 1053389 h 5142586"/>
              <a:gd name="connsiteX5" fmla="*/ 3174797 w 3877056"/>
              <a:gd name="connsiteY5" fmla="*/ 1499616 h 5142586"/>
              <a:gd name="connsiteX6" fmla="*/ 2677363 w 3877056"/>
              <a:gd name="connsiteY6" fmla="*/ 1880007 h 5142586"/>
              <a:gd name="connsiteX7" fmla="*/ 2706624 w 3877056"/>
              <a:gd name="connsiteY7" fmla="*/ 2765146 h 5142586"/>
              <a:gd name="connsiteX8" fmla="*/ 3825849 w 3877056"/>
              <a:gd name="connsiteY8" fmla="*/ 3233319 h 5142586"/>
              <a:gd name="connsiteX9" fmla="*/ 3877056 w 3877056"/>
              <a:gd name="connsiteY9" fmla="*/ 3394253 h 5142586"/>
              <a:gd name="connsiteX10" fmla="*/ 3218688 w 3877056"/>
              <a:gd name="connsiteY10" fmla="*/ 3408883 h 5142586"/>
              <a:gd name="connsiteX11" fmla="*/ 2860243 w 3877056"/>
              <a:gd name="connsiteY11" fmla="*/ 3540557 h 5142586"/>
              <a:gd name="connsiteX12" fmla="*/ 2670048 w 3877056"/>
              <a:gd name="connsiteY12" fmla="*/ 3694176 h 5142586"/>
              <a:gd name="connsiteX13" fmla="*/ 2699309 w 3877056"/>
              <a:gd name="connsiteY13" fmla="*/ 5142586 h 5142586"/>
              <a:gd name="connsiteX14" fmla="*/ 1089965 w 3877056"/>
              <a:gd name="connsiteY14" fmla="*/ 5142586 h 5142586"/>
              <a:gd name="connsiteX15" fmla="*/ 1089965 w 3877056"/>
              <a:gd name="connsiteY15" fmla="*/ 3613709 h 5142586"/>
              <a:gd name="connsiteX16" fmla="*/ 453542 w 3877056"/>
              <a:gd name="connsiteY16" fmla="*/ 3321101 h 5142586"/>
              <a:gd name="connsiteX17" fmla="*/ 32864 w 3877056"/>
              <a:gd name="connsiteY17" fmla="*/ 3163937 h 5142586"/>
              <a:gd name="connsiteX18" fmla="*/ 0 w 3877056"/>
              <a:gd name="connsiteY18" fmla="*/ 2896819 h 5142586"/>
              <a:gd name="connsiteX19" fmla="*/ 841248 w 3877056"/>
              <a:gd name="connsiteY19" fmla="*/ 2984602 h 5142586"/>
              <a:gd name="connsiteX20" fmla="*/ 1068019 w 3877056"/>
              <a:gd name="connsiteY20" fmla="*/ 3043123 h 5142586"/>
              <a:gd name="connsiteX21" fmla="*/ 1038758 w 3877056"/>
              <a:gd name="connsiteY21" fmla="*/ 0 h 51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7056" h="5142586">
                <a:moveTo>
                  <a:pt x="1038758" y="0"/>
                </a:moveTo>
                <a:lnTo>
                  <a:pt x="2735885" y="0"/>
                </a:lnTo>
                <a:lnTo>
                  <a:pt x="2735885" y="1294791"/>
                </a:lnTo>
                <a:lnTo>
                  <a:pt x="3569817" y="965607"/>
                </a:lnTo>
                <a:lnTo>
                  <a:pt x="3730752" y="1053389"/>
                </a:lnTo>
                <a:lnTo>
                  <a:pt x="3174797" y="1499616"/>
                </a:lnTo>
                <a:lnTo>
                  <a:pt x="2677363" y="1880007"/>
                </a:lnTo>
                <a:lnTo>
                  <a:pt x="2706624" y="2765146"/>
                </a:lnTo>
                <a:lnTo>
                  <a:pt x="3825849" y="3233319"/>
                </a:lnTo>
                <a:lnTo>
                  <a:pt x="3877056" y="3394253"/>
                </a:lnTo>
                <a:lnTo>
                  <a:pt x="3218688" y="3408883"/>
                </a:lnTo>
                <a:lnTo>
                  <a:pt x="2860243" y="3540557"/>
                </a:lnTo>
                <a:lnTo>
                  <a:pt x="2670048" y="3694176"/>
                </a:lnTo>
                <a:lnTo>
                  <a:pt x="2699309" y="5142586"/>
                </a:lnTo>
                <a:lnTo>
                  <a:pt x="1089965" y="5142586"/>
                </a:lnTo>
                <a:lnTo>
                  <a:pt x="1089965" y="3613709"/>
                </a:lnTo>
                <a:lnTo>
                  <a:pt x="453542" y="3321101"/>
                </a:lnTo>
                <a:lnTo>
                  <a:pt x="32864" y="3163937"/>
                </a:lnTo>
                <a:lnTo>
                  <a:pt x="0" y="2896819"/>
                </a:lnTo>
                <a:lnTo>
                  <a:pt x="841248" y="2984602"/>
                </a:lnTo>
                <a:lnTo>
                  <a:pt x="1068019" y="3043123"/>
                </a:lnTo>
                <a:lnTo>
                  <a:pt x="1038758" y="0"/>
                </a:lnTo>
                <a:close/>
              </a:path>
            </a:pathLst>
          </a:custGeom>
          <a:gradFill flip="none" rotWithShape="1">
            <a:gsLst>
              <a:gs pos="50000">
                <a:srgbClr val="FFF9F7"/>
              </a:gs>
              <a:gs pos="87500">
                <a:srgbClr val="FFF0EA"/>
              </a:gs>
              <a:gs pos="14000">
                <a:srgbClr val="FF4C00">
                  <a:lumMod val="20000"/>
                  <a:lumOff val="80000"/>
                </a:srgbClr>
              </a:gs>
              <a:gs pos="100000">
                <a:srgbClr val="E7C469">
                  <a:lumMod val="45000"/>
                  <a:lumOff val="55000"/>
                </a:srgbClr>
              </a:gs>
              <a:gs pos="100000">
                <a:srgbClr val="E7C469">
                  <a:lumMod val="30000"/>
                  <a:lumOff val="70000"/>
                </a:srgbClr>
              </a:gs>
            </a:gsLst>
            <a:path path="circle">
              <a:fillToRect l="100000" t="100000"/>
            </a:path>
            <a:tileRect r="-100000" b="-100000"/>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i="1" kern="0" dirty="0">
              <a:solidFill>
                <a:srgbClr val="000000"/>
              </a:solidFill>
              <a:latin typeface="Imago-Medium" pitchFamily="2" charset="0"/>
              <a:ea typeface="MS PGothic" pitchFamily="34" charset="-128"/>
            </a:endParaRPr>
          </a:p>
        </p:txBody>
      </p:sp>
      <p:grpSp>
        <p:nvGrpSpPr>
          <p:cNvPr id="21" name="Group 1248">
            <a:extLst>
              <a:ext uri="{FF2B5EF4-FFF2-40B4-BE49-F238E27FC236}">
                <a16:creationId xmlns:a16="http://schemas.microsoft.com/office/drawing/2014/main" id="{BE7C683A-8522-451A-BE57-1A074D5266E1}"/>
              </a:ext>
            </a:extLst>
          </p:cNvPr>
          <p:cNvGrpSpPr/>
          <p:nvPr/>
        </p:nvGrpSpPr>
        <p:grpSpPr>
          <a:xfrm>
            <a:off x="2677371" y="1346572"/>
            <a:ext cx="249409" cy="361992"/>
            <a:chOff x="3365473" y="647456"/>
            <a:chExt cx="610537" cy="875177"/>
          </a:xfrm>
          <a:solidFill>
            <a:srgbClr val="E7C469">
              <a:lumMod val="75000"/>
            </a:srgbClr>
          </a:solidFill>
        </p:grpSpPr>
        <p:sp>
          <p:nvSpPr>
            <p:cNvPr id="1250" name="Oval 1038">
              <a:extLst>
                <a:ext uri="{FF2B5EF4-FFF2-40B4-BE49-F238E27FC236}">
                  <a16:creationId xmlns:a16="http://schemas.microsoft.com/office/drawing/2014/main" id="{C904F7DF-2647-423F-9689-F9E7B332B948}"/>
                </a:ext>
              </a:extLst>
            </p:cNvPr>
            <p:cNvSpPr/>
            <p:nvPr/>
          </p:nvSpPr>
          <p:spPr bwMode="auto">
            <a:xfrm rot="3165222">
              <a:off x="3164576" y="868231"/>
              <a:ext cx="855299" cy="453506"/>
            </a:xfrm>
            <a:custGeom>
              <a:avLst/>
              <a:gdLst>
                <a:gd name="connsiteX0" fmla="*/ 0 w 852729"/>
                <a:gd name="connsiteY0" fmla="*/ 226753 h 453506"/>
                <a:gd name="connsiteX1" fmla="*/ 426365 w 852729"/>
                <a:gd name="connsiteY1" fmla="*/ 0 h 453506"/>
                <a:gd name="connsiteX2" fmla="*/ 852730 w 852729"/>
                <a:gd name="connsiteY2" fmla="*/ 226753 h 453506"/>
                <a:gd name="connsiteX3" fmla="*/ 426365 w 852729"/>
                <a:gd name="connsiteY3" fmla="*/ 453506 h 453506"/>
                <a:gd name="connsiteX4" fmla="*/ 0 w 852729"/>
                <a:gd name="connsiteY4" fmla="*/ 226753 h 453506"/>
                <a:gd name="connsiteX0" fmla="*/ 3 w 852733"/>
                <a:gd name="connsiteY0" fmla="*/ 226753 h 453506"/>
                <a:gd name="connsiteX1" fmla="*/ 426368 w 852733"/>
                <a:gd name="connsiteY1" fmla="*/ 0 h 453506"/>
                <a:gd name="connsiteX2" fmla="*/ 852733 w 852733"/>
                <a:gd name="connsiteY2" fmla="*/ 226753 h 453506"/>
                <a:gd name="connsiteX3" fmla="*/ 426368 w 852733"/>
                <a:gd name="connsiteY3" fmla="*/ 453506 h 453506"/>
                <a:gd name="connsiteX4" fmla="*/ 3 w 852733"/>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3182"/>
                <a:gd name="connsiteY0" fmla="*/ 226753 h 453506"/>
                <a:gd name="connsiteX1" fmla="*/ 426495 w 853182"/>
                <a:gd name="connsiteY1" fmla="*/ 0 h 453506"/>
                <a:gd name="connsiteX2" fmla="*/ 852860 w 853182"/>
                <a:gd name="connsiteY2" fmla="*/ 226753 h 453506"/>
                <a:gd name="connsiteX3" fmla="*/ 426495 w 853182"/>
                <a:gd name="connsiteY3" fmla="*/ 453506 h 453506"/>
                <a:gd name="connsiteX4" fmla="*/ 130 w 853182"/>
                <a:gd name="connsiteY4" fmla="*/ 226753 h 453506"/>
                <a:gd name="connsiteX0" fmla="*/ 130 w 852861"/>
                <a:gd name="connsiteY0" fmla="*/ 226753 h 453506"/>
                <a:gd name="connsiteX1" fmla="*/ 426495 w 852861"/>
                <a:gd name="connsiteY1" fmla="*/ 0 h 453506"/>
                <a:gd name="connsiteX2" fmla="*/ 852860 w 852861"/>
                <a:gd name="connsiteY2" fmla="*/ 226753 h 453506"/>
                <a:gd name="connsiteX3" fmla="*/ 426495 w 852861"/>
                <a:gd name="connsiteY3" fmla="*/ 453506 h 453506"/>
                <a:gd name="connsiteX4" fmla="*/ 130 w 852861"/>
                <a:gd name="connsiteY4" fmla="*/ 226753 h 453506"/>
                <a:gd name="connsiteX0" fmla="*/ 130 w 852889"/>
                <a:gd name="connsiteY0" fmla="*/ 226753 h 453506"/>
                <a:gd name="connsiteX1" fmla="*/ 426495 w 852889"/>
                <a:gd name="connsiteY1" fmla="*/ 0 h 453506"/>
                <a:gd name="connsiteX2" fmla="*/ 852860 w 852889"/>
                <a:gd name="connsiteY2" fmla="*/ 226753 h 453506"/>
                <a:gd name="connsiteX3" fmla="*/ 426495 w 852889"/>
                <a:gd name="connsiteY3" fmla="*/ 453506 h 453506"/>
                <a:gd name="connsiteX4" fmla="*/ 130 w 852889"/>
                <a:gd name="connsiteY4" fmla="*/ 226753 h 453506"/>
                <a:gd name="connsiteX0" fmla="*/ 2540 w 855299"/>
                <a:gd name="connsiteY0" fmla="*/ 226753 h 453506"/>
                <a:gd name="connsiteX1" fmla="*/ 428905 w 855299"/>
                <a:gd name="connsiteY1" fmla="*/ 0 h 453506"/>
                <a:gd name="connsiteX2" fmla="*/ 855270 w 855299"/>
                <a:gd name="connsiteY2" fmla="*/ 226753 h 453506"/>
                <a:gd name="connsiteX3" fmla="*/ 428905 w 855299"/>
                <a:gd name="connsiteY3" fmla="*/ 453506 h 453506"/>
                <a:gd name="connsiteX4" fmla="*/ 2540 w 855299"/>
                <a:gd name="connsiteY4" fmla="*/ 226753 h 45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9" h="453506">
                  <a:moveTo>
                    <a:pt x="2540" y="226753"/>
                  </a:moveTo>
                  <a:cubicBezTo>
                    <a:pt x="28439" y="81762"/>
                    <a:pt x="193430" y="0"/>
                    <a:pt x="428905" y="0"/>
                  </a:cubicBezTo>
                  <a:cubicBezTo>
                    <a:pt x="664380" y="0"/>
                    <a:pt x="858064" y="111733"/>
                    <a:pt x="855270" y="226753"/>
                  </a:cubicBezTo>
                  <a:cubicBezTo>
                    <a:pt x="851889" y="365941"/>
                    <a:pt x="664380" y="453506"/>
                    <a:pt x="428905" y="453506"/>
                  </a:cubicBezTo>
                  <a:cubicBezTo>
                    <a:pt x="193430" y="453506"/>
                    <a:pt x="-26193" y="387612"/>
                    <a:pt x="2540" y="226753"/>
                  </a:cubicBezTo>
                  <a:close/>
                </a:path>
              </a:pathLst>
            </a:custGeom>
            <a:solidFill>
              <a:srgbClr val="FF4C00">
                <a:lumMod val="60000"/>
                <a:lumOff val="40000"/>
              </a:srgbClr>
            </a:solid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51" name="Arc 1250">
              <a:extLst>
                <a:ext uri="{FF2B5EF4-FFF2-40B4-BE49-F238E27FC236}">
                  <a16:creationId xmlns:a16="http://schemas.microsoft.com/office/drawing/2014/main" id="{1065DA0E-2D13-4F78-BED0-E0563083A47B}"/>
                </a:ext>
              </a:extLst>
            </p:cNvPr>
            <p:cNvSpPr/>
            <p:nvPr/>
          </p:nvSpPr>
          <p:spPr bwMode="auto">
            <a:xfrm rot="10800000">
              <a:off x="3484683" y="647456"/>
              <a:ext cx="491327" cy="567326"/>
            </a:xfrm>
            <a:prstGeom prst="arc">
              <a:avLst>
                <a:gd name="adj1" fmla="val 16200000"/>
                <a:gd name="adj2" fmla="val 21244058"/>
              </a:avLst>
            </a:prstGeom>
            <a:no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2" name="Group 1251">
            <a:extLst>
              <a:ext uri="{FF2B5EF4-FFF2-40B4-BE49-F238E27FC236}">
                <a16:creationId xmlns:a16="http://schemas.microsoft.com/office/drawing/2014/main" id="{EAF5C5F2-56A5-4440-A06C-1A996024D2D9}"/>
              </a:ext>
            </a:extLst>
          </p:cNvPr>
          <p:cNvGrpSpPr/>
          <p:nvPr/>
        </p:nvGrpSpPr>
        <p:grpSpPr>
          <a:xfrm>
            <a:off x="2726679" y="2583216"/>
            <a:ext cx="162688" cy="242869"/>
            <a:chOff x="3365473" y="662678"/>
            <a:chExt cx="583263" cy="859955"/>
          </a:xfrm>
          <a:solidFill>
            <a:srgbClr val="E7C469">
              <a:lumMod val="75000"/>
            </a:srgbClr>
          </a:solidFill>
        </p:grpSpPr>
        <p:sp>
          <p:nvSpPr>
            <p:cNvPr id="1253" name="Oval 1038">
              <a:extLst>
                <a:ext uri="{FF2B5EF4-FFF2-40B4-BE49-F238E27FC236}">
                  <a16:creationId xmlns:a16="http://schemas.microsoft.com/office/drawing/2014/main" id="{8221F68D-BB69-4F73-B7DD-40F9BD74E299}"/>
                </a:ext>
              </a:extLst>
            </p:cNvPr>
            <p:cNvSpPr/>
            <p:nvPr/>
          </p:nvSpPr>
          <p:spPr bwMode="auto">
            <a:xfrm rot="3165222">
              <a:off x="3164576" y="868231"/>
              <a:ext cx="855299" cy="453506"/>
            </a:xfrm>
            <a:custGeom>
              <a:avLst/>
              <a:gdLst>
                <a:gd name="connsiteX0" fmla="*/ 0 w 852729"/>
                <a:gd name="connsiteY0" fmla="*/ 226753 h 453506"/>
                <a:gd name="connsiteX1" fmla="*/ 426365 w 852729"/>
                <a:gd name="connsiteY1" fmla="*/ 0 h 453506"/>
                <a:gd name="connsiteX2" fmla="*/ 852730 w 852729"/>
                <a:gd name="connsiteY2" fmla="*/ 226753 h 453506"/>
                <a:gd name="connsiteX3" fmla="*/ 426365 w 852729"/>
                <a:gd name="connsiteY3" fmla="*/ 453506 h 453506"/>
                <a:gd name="connsiteX4" fmla="*/ 0 w 852729"/>
                <a:gd name="connsiteY4" fmla="*/ 226753 h 453506"/>
                <a:gd name="connsiteX0" fmla="*/ 3 w 852733"/>
                <a:gd name="connsiteY0" fmla="*/ 226753 h 453506"/>
                <a:gd name="connsiteX1" fmla="*/ 426368 w 852733"/>
                <a:gd name="connsiteY1" fmla="*/ 0 h 453506"/>
                <a:gd name="connsiteX2" fmla="*/ 852733 w 852733"/>
                <a:gd name="connsiteY2" fmla="*/ 226753 h 453506"/>
                <a:gd name="connsiteX3" fmla="*/ 426368 w 852733"/>
                <a:gd name="connsiteY3" fmla="*/ 453506 h 453506"/>
                <a:gd name="connsiteX4" fmla="*/ 3 w 852733"/>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3182"/>
                <a:gd name="connsiteY0" fmla="*/ 226753 h 453506"/>
                <a:gd name="connsiteX1" fmla="*/ 426495 w 853182"/>
                <a:gd name="connsiteY1" fmla="*/ 0 h 453506"/>
                <a:gd name="connsiteX2" fmla="*/ 852860 w 853182"/>
                <a:gd name="connsiteY2" fmla="*/ 226753 h 453506"/>
                <a:gd name="connsiteX3" fmla="*/ 426495 w 853182"/>
                <a:gd name="connsiteY3" fmla="*/ 453506 h 453506"/>
                <a:gd name="connsiteX4" fmla="*/ 130 w 853182"/>
                <a:gd name="connsiteY4" fmla="*/ 226753 h 453506"/>
                <a:gd name="connsiteX0" fmla="*/ 130 w 852861"/>
                <a:gd name="connsiteY0" fmla="*/ 226753 h 453506"/>
                <a:gd name="connsiteX1" fmla="*/ 426495 w 852861"/>
                <a:gd name="connsiteY1" fmla="*/ 0 h 453506"/>
                <a:gd name="connsiteX2" fmla="*/ 852860 w 852861"/>
                <a:gd name="connsiteY2" fmla="*/ 226753 h 453506"/>
                <a:gd name="connsiteX3" fmla="*/ 426495 w 852861"/>
                <a:gd name="connsiteY3" fmla="*/ 453506 h 453506"/>
                <a:gd name="connsiteX4" fmla="*/ 130 w 852861"/>
                <a:gd name="connsiteY4" fmla="*/ 226753 h 453506"/>
                <a:gd name="connsiteX0" fmla="*/ 130 w 852889"/>
                <a:gd name="connsiteY0" fmla="*/ 226753 h 453506"/>
                <a:gd name="connsiteX1" fmla="*/ 426495 w 852889"/>
                <a:gd name="connsiteY1" fmla="*/ 0 h 453506"/>
                <a:gd name="connsiteX2" fmla="*/ 852860 w 852889"/>
                <a:gd name="connsiteY2" fmla="*/ 226753 h 453506"/>
                <a:gd name="connsiteX3" fmla="*/ 426495 w 852889"/>
                <a:gd name="connsiteY3" fmla="*/ 453506 h 453506"/>
                <a:gd name="connsiteX4" fmla="*/ 130 w 852889"/>
                <a:gd name="connsiteY4" fmla="*/ 226753 h 453506"/>
                <a:gd name="connsiteX0" fmla="*/ 2540 w 855299"/>
                <a:gd name="connsiteY0" fmla="*/ 226753 h 453506"/>
                <a:gd name="connsiteX1" fmla="*/ 428905 w 855299"/>
                <a:gd name="connsiteY1" fmla="*/ 0 h 453506"/>
                <a:gd name="connsiteX2" fmla="*/ 855270 w 855299"/>
                <a:gd name="connsiteY2" fmla="*/ 226753 h 453506"/>
                <a:gd name="connsiteX3" fmla="*/ 428905 w 855299"/>
                <a:gd name="connsiteY3" fmla="*/ 453506 h 453506"/>
                <a:gd name="connsiteX4" fmla="*/ 2540 w 855299"/>
                <a:gd name="connsiteY4" fmla="*/ 226753 h 45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9" h="453506">
                  <a:moveTo>
                    <a:pt x="2540" y="226753"/>
                  </a:moveTo>
                  <a:cubicBezTo>
                    <a:pt x="28439" y="81762"/>
                    <a:pt x="193430" y="0"/>
                    <a:pt x="428905" y="0"/>
                  </a:cubicBezTo>
                  <a:cubicBezTo>
                    <a:pt x="664380" y="0"/>
                    <a:pt x="858064" y="111733"/>
                    <a:pt x="855270" y="226753"/>
                  </a:cubicBezTo>
                  <a:cubicBezTo>
                    <a:pt x="851889" y="365941"/>
                    <a:pt x="664380" y="453506"/>
                    <a:pt x="428905" y="453506"/>
                  </a:cubicBezTo>
                  <a:cubicBezTo>
                    <a:pt x="193430" y="453506"/>
                    <a:pt x="-26193" y="387612"/>
                    <a:pt x="2540" y="226753"/>
                  </a:cubicBezTo>
                  <a:close/>
                </a:path>
              </a:pathLst>
            </a:custGeom>
            <a:solidFill>
              <a:srgbClr val="FF4C00">
                <a:lumMod val="60000"/>
                <a:lumOff val="40000"/>
              </a:srgbClr>
            </a:solid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54" name="Arc 1253">
              <a:extLst>
                <a:ext uri="{FF2B5EF4-FFF2-40B4-BE49-F238E27FC236}">
                  <a16:creationId xmlns:a16="http://schemas.microsoft.com/office/drawing/2014/main" id="{0F0658E0-9D2E-4A95-8EFD-021882E40D25}"/>
                </a:ext>
              </a:extLst>
            </p:cNvPr>
            <p:cNvSpPr/>
            <p:nvPr/>
          </p:nvSpPr>
          <p:spPr bwMode="auto">
            <a:xfrm rot="10800000">
              <a:off x="3457408" y="662678"/>
              <a:ext cx="491328" cy="567324"/>
            </a:xfrm>
            <a:prstGeom prst="arc">
              <a:avLst>
                <a:gd name="adj1" fmla="val 16200000"/>
                <a:gd name="adj2" fmla="val 21244058"/>
              </a:avLst>
            </a:prstGeom>
            <a:no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3" name="Group 1254">
            <a:extLst>
              <a:ext uri="{FF2B5EF4-FFF2-40B4-BE49-F238E27FC236}">
                <a16:creationId xmlns:a16="http://schemas.microsoft.com/office/drawing/2014/main" id="{CD520914-F81B-4739-9EEB-A93CCA0619BB}"/>
              </a:ext>
            </a:extLst>
          </p:cNvPr>
          <p:cNvGrpSpPr/>
          <p:nvPr/>
        </p:nvGrpSpPr>
        <p:grpSpPr>
          <a:xfrm rot="16200000">
            <a:off x="2159382" y="1540674"/>
            <a:ext cx="245806" cy="340008"/>
            <a:chOff x="3365473" y="667044"/>
            <a:chExt cx="610895" cy="855589"/>
          </a:xfrm>
          <a:solidFill>
            <a:srgbClr val="E7C469">
              <a:lumMod val="75000"/>
            </a:srgbClr>
          </a:solidFill>
        </p:grpSpPr>
        <p:sp>
          <p:nvSpPr>
            <p:cNvPr id="1256" name="Oval 1038">
              <a:extLst>
                <a:ext uri="{FF2B5EF4-FFF2-40B4-BE49-F238E27FC236}">
                  <a16:creationId xmlns:a16="http://schemas.microsoft.com/office/drawing/2014/main" id="{F1681A33-C07C-4844-A0B9-82BF3CB73645}"/>
                </a:ext>
              </a:extLst>
            </p:cNvPr>
            <p:cNvSpPr/>
            <p:nvPr/>
          </p:nvSpPr>
          <p:spPr bwMode="auto">
            <a:xfrm rot="3165222">
              <a:off x="3164576" y="868231"/>
              <a:ext cx="855299" cy="453506"/>
            </a:xfrm>
            <a:custGeom>
              <a:avLst/>
              <a:gdLst>
                <a:gd name="connsiteX0" fmla="*/ 0 w 852729"/>
                <a:gd name="connsiteY0" fmla="*/ 226753 h 453506"/>
                <a:gd name="connsiteX1" fmla="*/ 426365 w 852729"/>
                <a:gd name="connsiteY1" fmla="*/ 0 h 453506"/>
                <a:gd name="connsiteX2" fmla="*/ 852730 w 852729"/>
                <a:gd name="connsiteY2" fmla="*/ 226753 h 453506"/>
                <a:gd name="connsiteX3" fmla="*/ 426365 w 852729"/>
                <a:gd name="connsiteY3" fmla="*/ 453506 h 453506"/>
                <a:gd name="connsiteX4" fmla="*/ 0 w 852729"/>
                <a:gd name="connsiteY4" fmla="*/ 226753 h 453506"/>
                <a:gd name="connsiteX0" fmla="*/ 3 w 852733"/>
                <a:gd name="connsiteY0" fmla="*/ 226753 h 453506"/>
                <a:gd name="connsiteX1" fmla="*/ 426368 w 852733"/>
                <a:gd name="connsiteY1" fmla="*/ 0 h 453506"/>
                <a:gd name="connsiteX2" fmla="*/ 852733 w 852733"/>
                <a:gd name="connsiteY2" fmla="*/ 226753 h 453506"/>
                <a:gd name="connsiteX3" fmla="*/ 426368 w 852733"/>
                <a:gd name="connsiteY3" fmla="*/ 453506 h 453506"/>
                <a:gd name="connsiteX4" fmla="*/ 3 w 852733"/>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3182"/>
                <a:gd name="connsiteY0" fmla="*/ 226753 h 453506"/>
                <a:gd name="connsiteX1" fmla="*/ 426495 w 853182"/>
                <a:gd name="connsiteY1" fmla="*/ 0 h 453506"/>
                <a:gd name="connsiteX2" fmla="*/ 852860 w 853182"/>
                <a:gd name="connsiteY2" fmla="*/ 226753 h 453506"/>
                <a:gd name="connsiteX3" fmla="*/ 426495 w 853182"/>
                <a:gd name="connsiteY3" fmla="*/ 453506 h 453506"/>
                <a:gd name="connsiteX4" fmla="*/ 130 w 853182"/>
                <a:gd name="connsiteY4" fmla="*/ 226753 h 453506"/>
                <a:gd name="connsiteX0" fmla="*/ 130 w 852861"/>
                <a:gd name="connsiteY0" fmla="*/ 226753 h 453506"/>
                <a:gd name="connsiteX1" fmla="*/ 426495 w 852861"/>
                <a:gd name="connsiteY1" fmla="*/ 0 h 453506"/>
                <a:gd name="connsiteX2" fmla="*/ 852860 w 852861"/>
                <a:gd name="connsiteY2" fmla="*/ 226753 h 453506"/>
                <a:gd name="connsiteX3" fmla="*/ 426495 w 852861"/>
                <a:gd name="connsiteY3" fmla="*/ 453506 h 453506"/>
                <a:gd name="connsiteX4" fmla="*/ 130 w 852861"/>
                <a:gd name="connsiteY4" fmla="*/ 226753 h 453506"/>
                <a:gd name="connsiteX0" fmla="*/ 130 w 852889"/>
                <a:gd name="connsiteY0" fmla="*/ 226753 h 453506"/>
                <a:gd name="connsiteX1" fmla="*/ 426495 w 852889"/>
                <a:gd name="connsiteY1" fmla="*/ 0 h 453506"/>
                <a:gd name="connsiteX2" fmla="*/ 852860 w 852889"/>
                <a:gd name="connsiteY2" fmla="*/ 226753 h 453506"/>
                <a:gd name="connsiteX3" fmla="*/ 426495 w 852889"/>
                <a:gd name="connsiteY3" fmla="*/ 453506 h 453506"/>
                <a:gd name="connsiteX4" fmla="*/ 130 w 852889"/>
                <a:gd name="connsiteY4" fmla="*/ 226753 h 453506"/>
                <a:gd name="connsiteX0" fmla="*/ 2540 w 855299"/>
                <a:gd name="connsiteY0" fmla="*/ 226753 h 453506"/>
                <a:gd name="connsiteX1" fmla="*/ 428905 w 855299"/>
                <a:gd name="connsiteY1" fmla="*/ 0 h 453506"/>
                <a:gd name="connsiteX2" fmla="*/ 855270 w 855299"/>
                <a:gd name="connsiteY2" fmla="*/ 226753 h 453506"/>
                <a:gd name="connsiteX3" fmla="*/ 428905 w 855299"/>
                <a:gd name="connsiteY3" fmla="*/ 453506 h 453506"/>
                <a:gd name="connsiteX4" fmla="*/ 2540 w 855299"/>
                <a:gd name="connsiteY4" fmla="*/ 226753 h 45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9" h="453506">
                  <a:moveTo>
                    <a:pt x="2540" y="226753"/>
                  </a:moveTo>
                  <a:cubicBezTo>
                    <a:pt x="28439" y="81762"/>
                    <a:pt x="193430" y="0"/>
                    <a:pt x="428905" y="0"/>
                  </a:cubicBezTo>
                  <a:cubicBezTo>
                    <a:pt x="664380" y="0"/>
                    <a:pt x="858064" y="111733"/>
                    <a:pt x="855270" y="226753"/>
                  </a:cubicBezTo>
                  <a:cubicBezTo>
                    <a:pt x="851889" y="365941"/>
                    <a:pt x="664380" y="453506"/>
                    <a:pt x="428905" y="453506"/>
                  </a:cubicBezTo>
                  <a:cubicBezTo>
                    <a:pt x="193430" y="453506"/>
                    <a:pt x="-26193" y="387612"/>
                    <a:pt x="2540" y="226753"/>
                  </a:cubicBezTo>
                  <a:close/>
                </a:path>
              </a:pathLst>
            </a:custGeom>
            <a:solidFill>
              <a:srgbClr val="FF4C00">
                <a:lumMod val="60000"/>
                <a:lumOff val="40000"/>
              </a:srgbClr>
            </a:solid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57" name="Arc 1256">
              <a:extLst>
                <a:ext uri="{FF2B5EF4-FFF2-40B4-BE49-F238E27FC236}">
                  <a16:creationId xmlns:a16="http://schemas.microsoft.com/office/drawing/2014/main" id="{0754B91D-D6C3-485F-B587-2B2FCBD1E3EA}"/>
                </a:ext>
              </a:extLst>
            </p:cNvPr>
            <p:cNvSpPr/>
            <p:nvPr/>
          </p:nvSpPr>
          <p:spPr bwMode="auto">
            <a:xfrm rot="10800000">
              <a:off x="3485040" y="667044"/>
              <a:ext cx="491328" cy="567326"/>
            </a:xfrm>
            <a:prstGeom prst="arc">
              <a:avLst>
                <a:gd name="adj1" fmla="val 16200000"/>
                <a:gd name="adj2" fmla="val 21244058"/>
              </a:avLst>
            </a:prstGeom>
            <a:no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4" name="Group 1257">
            <a:extLst>
              <a:ext uri="{FF2B5EF4-FFF2-40B4-BE49-F238E27FC236}">
                <a16:creationId xmlns:a16="http://schemas.microsoft.com/office/drawing/2014/main" id="{83D2A88C-754C-46A5-B344-3F452F4C5C6C}"/>
              </a:ext>
            </a:extLst>
          </p:cNvPr>
          <p:cNvGrpSpPr/>
          <p:nvPr/>
        </p:nvGrpSpPr>
        <p:grpSpPr>
          <a:xfrm rot="16523051">
            <a:off x="2641197" y="3775021"/>
            <a:ext cx="225991" cy="329582"/>
            <a:chOff x="3365473" y="655158"/>
            <a:chExt cx="587468" cy="867475"/>
          </a:xfrm>
          <a:solidFill>
            <a:srgbClr val="E7C469">
              <a:lumMod val="75000"/>
            </a:srgbClr>
          </a:solidFill>
        </p:grpSpPr>
        <p:sp>
          <p:nvSpPr>
            <p:cNvPr id="1259" name="Oval 1038">
              <a:extLst>
                <a:ext uri="{FF2B5EF4-FFF2-40B4-BE49-F238E27FC236}">
                  <a16:creationId xmlns:a16="http://schemas.microsoft.com/office/drawing/2014/main" id="{24046A26-0EA9-492B-BE17-BAC5CEBA62BB}"/>
                </a:ext>
              </a:extLst>
            </p:cNvPr>
            <p:cNvSpPr/>
            <p:nvPr/>
          </p:nvSpPr>
          <p:spPr bwMode="auto">
            <a:xfrm rot="3165222">
              <a:off x="3164576" y="868231"/>
              <a:ext cx="855299" cy="453506"/>
            </a:xfrm>
            <a:custGeom>
              <a:avLst/>
              <a:gdLst>
                <a:gd name="connsiteX0" fmla="*/ 0 w 852729"/>
                <a:gd name="connsiteY0" fmla="*/ 226753 h 453506"/>
                <a:gd name="connsiteX1" fmla="*/ 426365 w 852729"/>
                <a:gd name="connsiteY1" fmla="*/ 0 h 453506"/>
                <a:gd name="connsiteX2" fmla="*/ 852730 w 852729"/>
                <a:gd name="connsiteY2" fmla="*/ 226753 h 453506"/>
                <a:gd name="connsiteX3" fmla="*/ 426365 w 852729"/>
                <a:gd name="connsiteY3" fmla="*/ 453506 h 453506"/>
                <a:gd name="connsiteX4" fmla="*/ 0 w 852729"/>
                <a:gd name="connsiteY4" fmla="*/ 226753 h 453506"/>
                <a:gd name="connsiteX0" fmla="*/ 3 w 852733"/>
                <a:gd name="connsiteY0" fmla="*/ 226753 h 453506"/>
                <a:gd name="connsiteX1" fmla="*/ 426368 w 852733"/>
                <a:gd name="connsiteY1" fmla="*/ 0 h 453506"/>
                <a:gd name="connsiteX2" fmla="*/ 852733 w 852733"/>
                <a:gd name="connsiteY2" fmla="*/ 226753 h 453506"/>
                <a:gd name="connsiteX3" fmla="*/ 426368 w 852733"/>
                <a:gd name="connsiteY3" fmla="*/ 453506 h 453506"/>
                <a:gd name="connsiteX4" fmla="*/ 3 w 852733"/>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3182"/>
                <a:gd name="connsiteY0" fmla="*/ 226753 h 453506"/>
                <a:gd name="connsiteX1" fmla="*/ 426495 w 853182"/>
                <a:gd name="connsiteY1" fmla="*/ 0 h 453506"/>
                <a:gd name="connsiteX2" fmla="*/ 852860 w 853182"/>
                <a:gd name="connsiteY2" fmla="*/ 226753 h 453506"/>
                <a:gd name="connsiteX3" fmla="*/ 426495 w 853182"/>
                <a:gd name="connsiteY3" fmla="*/ 453506 h 453506"/>
                <a:gd name="connsiteX4" fmla="*/ 130 w 853182"/>
                <a:gd name="connsiteY4" fmla="*/ 226753 h 453506"/>
                <a:gd name="connsiteX0" fmla="*/ 130 w 852861"/>
                <a:gd name="connsiteY0" fmla="*/ 226753 h 453506"/>
                <a:gd name="connsiteX1" fmla="*/ 426495 w 852861"/>
                <a:gd name="connsiteY1" fmla="*/ 0 h 453506"/>
                <a:gd name="connsiteX2" fmla="*/ 852860 w 852861"/>
                <a:gd name="connsiteY2" fmla="*/ 226753 h 453506"/>
                <a:gd name="connsiteX3" fmla="*/ 426495 w 852861"/>
                <a:gd name="connsiteY3" fmla="*/ 453506 h 453506"/>
                <a:gd name="connsiteX4" fmla="*/ 130 w 852861"/>
                <a:gd name="connsiteY4" fmla="*/ 226753 h 453506"/>
                <a:gd name="connsiteX0" fmla="*/ 130 w 852889"/>
                <a:gd name="connsiteY0" fmla="*/ 226753 h 453506"/>
                <a:gd name="connsiteX1" fmla="*/ 426495 w 852889"/>
                <a:gd name="connsiteY1" fmla="*/ 0 h 453506"/>
                <a:gd name="connsiteX2" fmla="*/ 852860 w 852889"/>
                <a:gd name="connsiteY2" fmla="*/ 226753 h 453506"/>
                <a:gd name="connsiteX3" fmla="*/ 426495 w 852889"/>
                <a:gd name="connsiteY3" fmla="*/ 453506 h 453506"/>
                <a:gd name="connsiteX4" fmla="*/ 130 w 852889"/>
                <a:gd name="connsiteY4" fmla="*/ 226753 h 453506"/>
                <a:gd name="connsiteX0" fmla="*/ 2540 w 855299"/>
                <a:gd name="connsiteY0" fmla="*/ 226753 h 453506"/>
                <a:gd name="connsiteX1" fmla="*/ 428905 w 855299"/>
                <a:gd name="connsiteY1" fmla="*/ 0 h 453506"/>
                <a:gd name="connsiteX2" fmla="*/ 855270 w 855299"/>
                <a:gd name="connsiteY2" fmla="*/ 226753 h 453506"/>
                <a:gd name="connsiteX3" fmla="*/ 428905 w 855299"/>
                <a:gd name="connsiteY3" fmla="*/ 453506 h 453506"/>
                <a:gd name="connsiteX4" fmla="*/ 2540 w 855299"/>
                <a:gd name="connsiteY4" fmla="*/ 226753 h 45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9" h="453506">
                  <a:moveTo>
                    <a:pt x="2540" y="226753"/>
                  </a:moveTo>
                  <a:cubicBezTo>
                    <a:pt x="28439" y="81762"/>
                    <a:pt x="193430" y="0"/>
                    <a:pt x="428905" y="0"/>
                  </a:cubicBezTo>
                  <a:cubicBezTo>
                    <a:pt x="664380" y="0"/>
                    <a:pt x="858064" y="111733"/>
                    <a:pt x="855270" y="226753"/>
                  </a:cubicBezTo>
                  <a:cubicBezTo>
                    <a:pt x="851889" y="365941"/>
                    <a:pt x="664380" y="453506"/>
                    <a:pt x="428905" y="453506"/>
                  </a:cubicBezTo>
                  <a:cubicBezTo>
                    <a:pt x="193430" y="453506"/>
                    <a:pt x="-26193" y="387612"/>
                    <a:pt x="2540" y="226753"/>
                  </a:cubicBezTo>
                  <a:close/>
                </a:path>
              </a:pathLst>
            </a:custGeom>
            <a:solidFill>
              <a:srgbClr val="FF4C00">
                <a:lumMod val="60000"/>
                <a:lumOff val="40000"/>
              </a:srgbClr>
            </a:solid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60" name="Arc 1259">
              <a:extLst>
                <a:ext uri="{FF2B5EF4-FFF2-40B4-BE49-F238E27FC236}">
                  <a16:creationId xmlns:a16="http://schemas.microsoft.com/office/drawing/2014/main" id="{37B80B79-1021-473F-8ED5-6A1D2EF63B2A}"/>
                </a:ext>
              </a:extLst>
            </p:cNvPr>
            <p:cNvSpPr/>
            <p:nvPr/>
          </p:nvSpPr>
          <p:spPr bwMode="auto">
            <a:xfrm rot="10800000">
              <a:off x="3461614" y="655158"/>
              <a:ext cx="491327" cy="567325"/>
            </a:xfrm>
            <a:prstGeom prst="arc">
              <a:avLst>
                <a:gd name="adj1" fmla="val 16200000"/>
                <a:gd name="adj2" fmla="val 21244058"/>
              </a:avLst>
            </a:prstGeom>
            <a:no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5" name="Group 1260">
            <a:extLst>
              <a:ext uri="{FF2B5EF4-FFF2-40B4-BE49-F238E27FC236}">
                <a16:creationId xmlns:a16="http://schemas.microsoft.com/office/drawing/2014/main" id="{80B88AF7-4DCE-4ECE-AAAC-2956AD5E4E14}"/>
              </a:ext>
            </a:extLst>
          </p:cNvPr>
          <p:cNvGrpSpPr/>
          <p:nvPr/>
        </p:nvGrpSpPr>
        <p:grpSpPr>
          <a:xfrm rot="19200116">
            <a:off x="2366288" y="4143557"/>
            <a:ext cx="191530" cy="276419"/>
            <a:chOff x="3365473" y="656278"/>
            <a:chExt cx="607807" cy="866355"/>
          </a:xfrm>
          <a:solidFill>
            <a:srgbClr val="E7C469">
              <a:lumMod val="75000"/>
            </a:srgbClr>
          </a:solidFill>
        </p:grpSpPr>
        <p:sp>
          <p:nvSpPr>
            <p:cNvPr id="1262" name="Oval 1038">
              <a:extLst>
                <a:ext uri="{FF2B5EF4-FFF2-40B4-BE49-F238E27FC236}">
                  <a16:creationId xmlns:a16="http://schemas.microsoft.com/office/drawing/2014/main" id="{113394AD-06C7-48B6-A6AB-2155F977EBC6}"/>
                </a:ext>
              </a:extLst>
            </p:cNvPr>
            <p:cNvSpPr/>
            <p:nvPr/>
          </p:nvSpPr>
          <p:spPr bwMode="auto">
            <a:xfrm rot="3165222">
              <a:off x="3164576" y="868231"/>
              <a:ext cx="855299" cy="453506"/>
            </a:xfrm>
            <a:custGeom>
              <a:avLst/>
              <a:gdLst>
                <a:gd name="connsiteX0" fmla="*/ 0 w 852729"/>
                <a:gd name="connsiteY0" fmla="*/ 226753 h 453506"/>
                <a:gd name="connsiteX1" fmla="*/ 426365 w 852729"/>
                <a:gd name="connsiteY1" fmla="*/ 0 h 453506"/>
                <a:gd name="connsiteX2" fmla="*/ 852730 w 852729"/>
                <a:gd name="connsiteY2" fmla="*/ 226753 h 453506"/>
                <a:gd name="connsiteX3" fmla="*/ 426365 w 852729"/>
                <a:gd name="connsiteY3" fmla="*/ 453506 h 453506"/>
                <a:gd name="connsiteX4" fmla="*/ 0 w 852729"/>
                <a:gd name="connsiteY4" fmla="*/ 226753 h 453506"/>
                <a:gd name="connsiteX0" fmla="*/ 3 w 852733"/>
                <a:gd name="connsiteY0" fmla="*/ 226753 h 453506"/>
                <a:gd name="connsiteX1" fmla="*/ 426368 w 852733"/>
                <a:gd name="connsiteY1" fmla="*/ 0 h 453506"/>
                <a:gd name="connsiteX2" fmla="*/ 852733 w 852733"/>
                <a:gd name="connsiteY2" fmla="*/ 226753 h 453506"/>
                <a:gd name="connsiteX3" fmla="*/ 426368 w 852733"/>
                <a:gd name="connsiteY3" fmla="*/ 453506 h 453506"/>
                <a:gd name="connsiteX4" fmla="*/ 3 w 852733"/>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3182"/>
                <a:gd name="connsiteY0" fmla="*/ 226753 h 453506"/>
                <a:gd name="connsiteX1" fmla="*/ 426495 w 853182"/>
                <a:gd name="connsiteY1" fmla="*/ 0 h 453506"/>
                <a:gd name="connsiteX2" fmla="*/ 852860 w 853182"/>
                <a:gd name="connsiteY2" fmla="*/ 226753 h 453506"/>
                <a:gd name="connsiteX3" fmla="*/ 426495 w 853182"/>
                <a:gd name="connsiteY3" fmla="*/ 453506 h 453506"/>
                <a:gd name="connsiteX4" fmla="*/ 130 w 853182"/>
                <a:gd name="connsiteY4" fmla="*/ 226753 h 453506"/>
                <a:gd name="connsiteX0" fmla="*/ 130 w 852861"/>
                <a:gd name="connsiteY0" fmla="*/ 226753 h 453506"/>
                <a:gd name="connsiteX1" fmla="*/ 426495 w 852861"/>
                <a:gd name="connsiteY1" fmla="*/ 0 h 453506"/>
                <a:gd name="connsiteX2" fmla="*/ 852860 w 852861"/>
                <a:gd name="connsiteY2" fmla="*/ 226753 h 453506"/>
                <a:gd name="connsiteX3" fmla="*/ 426495 w 852861"/>
                <a:gd name="connsiteY3" fmla="*/ 453506 h 453506"/>
                <a:gd name="connsiteX4" fmla="*/ 130 w 852861"/>
                <a:gd name="connsiteY4" fmla="*/ 226753 h 453506"/>
                <a:gd name="connsiteX0" fmla="*/ 130 w 852889"/>
                <a:gd name="connsiteY0" fmla="*/ 226753 h 453506"/>
                <a:gd name="connsiteX1" fmla="*/ 426495 w 852889"/>
                <a:gd name="connsiteY1" fmla="*/ 0 h 453506"/>
                <a:gd name="connsiteX2" fmla="*/ 852860 w 852889"/>
                <a:gd name="connsiteY2" fmla="*/ 226753 h 453506"/>
                <a:gd name="connsiteX3" fmla="*/ 426495 w 852889"/>
                <a:gd name="connsiteY3" fmla="*/ 453506 h 453506"/>
                <a:gd name="connsiteX4" fmla="*/ 130 w 852889"/>
                <a:gd name="connsiteY4" fmla="*/ 226753 h 453506"/>
                <a:gd name="connsiteX0" fmla="*/ 2540 w 855299"/>
                <a:gd name="connsiteY0" fmla="*/ 226753 h 453506"/>
                <a:gd name="connsiteX1" fmla="*/ 428905 w 855299"/>
                <a:gd name="connsiteY1" fmla="*/ 0 h 453506"/>
                <a:gd name="connsiteX2" fmla="*/ 855270 w 855299"/>
                <a:gd name="connsiteY2" fmla="*/ 226753 h 453506"/>
                <a:gd name="connsiteX3" fmla="*/ 428905 w 855299"/>
                <a:gd name="connsiteY3" fmla="*/ 453506 h 453506"/>
                <a:gd name="connsiteX4" fmla="*/ 2540 w 855299"/>
                <a:gd name="connsiteY4" fmla="*/ 226753 h 45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9" h="453506">
                  <a:moveTo>
                    <a:pt x="2540" y="226753"/>
                  </a:moveTo>
                  <a:cubicBezTo>
                    <a:pt x="28439" y="81762"/>
                    <a:pt x="193430" y="0"/>
                    <a:pt x="428905" y="0"/>
                  </a:cubicBezTo>
                  <a:cubicBezTo>
                    <a:pt x="664380" y="0"/>
                    <a:pt x="858064" y="111733"/>
                    <a:pt x="855270" y="226753"/>
                  </a:cubicBezTo>
                  <a:cubicBezTo>
                    <a:pt x="851889" y="365941"/>
                    <a:pt x="664380" y="453506"/>
                    <a:pt x="428905" y="453506"/>
                  </a:cubicBezTo>
                  <a:cubicBezTo>
                    <a:pt x="193430" y="453506"/>
                    <a:pt x="-26193" y="387612"/>
                    <a:pt x="2540" y="226753"/>
                  </a:cubicBezTo>
                  <a:close/>
                </a:path>
              </a:pathLst>
            </a:custGeom>
            <a:solidFill>
              <a:srgbClr val="FF4C00">
                <a:lumMod val="60000"/>
                <a:lumOff val="40000"/>
              </a:srgbClr>
            </a:solid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63" name="Arc 1262">
              <a:extLst>
                <a:ext uri="{FF2B5EF4-FFF2-40B4-BE49-F238E27FC236}">
                  <a16:creationId xmlns:a16="http://schemas.microsoft.com/office/drawing/2014/main" id="{FCA12885-79C4-4E4F-9F91-A510485DD1F2}"/>
                </a:ext>
              </a:extLst>
            </p:cNvPr>
            <p:cNvSpPr/>
            <p:nvPr/>
          </p:nvSpPr>
          <p:spPr bwMode="auto">
            <a:xfrm rot="10800000">
              <a:off x="3481952" y="656278"/>
              <a:ext cx="491328" cy="567328"/>
            </a:xfrm>
            <a:prstGeom prst="arc">
              <a:avLst>
                <a:gd name="adj1" fmla="val 16200000"/>
                <a:gd name="adj2" fmla="val 21244058"/>
              </a:avLst>
            </a:prstGeom>
            <a:no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6" name="Group 1263">
            <a:extLst>
              <a:ext uri="{FF2B5EF4-FFF2-40B4-BE49-F238E27FC236}">
                <a16:creationId xmlns:a16="http://schemas.microsoft.com/office/drawing/2014/main" id="{6C958A99-950A-4E8F-B12B-852378FFFB8B}"/>
              </a:ext>
            </a:extLst>
          </p:cNvPr>
          <p:cNvGrpSpPr/>
          <p:nvPr/>
        </p:nvGrpSpPr>
        <p:grpSpPr>
          <a:xfrm>
            <a:off x="3680272" y="2896949"/>
            <a:ext cx="249769" cy="224375"/>
            <a:chOff x="6585003" y="80157"/>
            <a:chExt cx="1291723" cy="1146038"/>
          </a:xfrm>
          <a:solidFill>
            <a:srgbClr val="E7C469">
              <a:lumMod val="40000"/>
              <a:lumOff val="60000"/>
            </a:srgbClr>
          </a:solidFill>
        </p:grpSpPr>
        <p:sp>
          <p:nvSpPr>
            <p:cNvPr id="1265" name="Oval 1264">
              <a:extLst>
                <a:ext uri="{FF2B5EF4-FFF2-40B4-BE49-F238E27FC236}">
                  <a16:creationId xmlns:a16="http://schemas.microsoft.com/office/drawing/2014/main" id="{855E7F20-0B51-4CC6-AC09-3F511C58EEC8}"/>
                </a:ext>
              </a:extLst>
            </p:cNvPr>
            <p:cNvSpPr/>
            <p:nvPr/>
          </p:nvSpPr>
          <p:spPr bwMode="auto">
            <a:xfrm>
              <a:off x="6736395" y="250216"/>
              <a:ext cx="895618" cy="895618"/>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66" name="Oval 1265">
              <a:extLst>
                <a:ext uri="{FF2B5EF4-FFF2-40B4-BE49-F238E27FC236}">
                  <a16:creationId xmlns:a16="http://schemas.microsoft.com/office/drawing/2014/main" id="{090C54D3-18BC-47D6-ADF7-EC8A354D32DB}"/>
                </a:ext>
              </a:extLst>
            </p:cNvPr>
            <p:cNvSpPr/>
            <p:nvPr/>
          </p:nvSpPr>
          <p:spPr bwMode="auto">
            <a:xfrm>
              <a:off x="7141052" y="163172"/>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67" name="Oval 1266">
              <a:extLst>
                <a:ext uri="{FF2B5EF4-FFF2-40B4-BE49-F238E27FC236}">
                  <a16:creationId xmlns:a16="http://schemas.microsoft.com/office/drawing/2014/main" id="{D673E4B4-8025-44D4-A287-23086F871387}"/>
                </a:ext>
              </a:extLst>
            </p:cNvPr>
            <p:cNvSpPr/>
            <p:nvPr/>
          </p:nvSpPr>
          <p:spPr bwMode="auto">
            <a:xfrm>
              <a:off x="7323687" y="507505"/>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68" name="Oval 1267">
              <a:extLst>
                <a:ext uri="{FF2B5EF4-FFF2-40B4-BE49-F238E27FC236}">
                  <a16:creationId xmlns:a16="http://schemas.microsoft.com/office/drawing/2014/main" id="{FA198330-35FE-4EB7-B214-C6BC81A028E4}"/>
                </a:ext>
              </a:extLst>
            </p:cNvPr>
            <p:cNvSpPr/>
            <p:nvPr/>
          </p:nvSpPr>
          <p:spPr bwMode="auto">
            <a:xfrm>
              <a:off x="7258213" y="96810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69" name="Oval 1268">
              <a:extLst>
                <a:ext uri="{FF2B5EF4-FFF2-40B4-BE49-F238E27FC236}">
                  <a16:creationId xmlns:a16="http://schemas.microsoft.com/office/drawing/2014/main" id="{3B984B11-0111-49FA-8B7D-33BFBA5F7023}"/>
                </a:ext>
              </a:extLst>
            </p:cNvPr>
            <p:cNvSpPr/>
            <p:nvPr/>
          </p:nvSpPr>
          <p:spPr bwMode="auto">
            <a:xfrm>
              <a:off x="6804320" y="96810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0" name="Oval 1269">
              <a:extLst>
                <a:ext uri="{FF2B5EF4-FFF2-40B4-BE49-F238E27FC236}">
                  <a16:creationId xmlns:a16="http://schemas.microsoft.com/office/drawing/2014/main" id="{294A2293-95DD-4F80-8888-90B5265E19EB}"/>
                </a:ext>
              </a:extLst>
            </p:cNvPr>
            <p:cNvSpPr/>
            <p:nvPr/>
          </p:nvSpPr>
          <p:spPr bwMode="auto">
            <a:xfrm>
              <a:off x="6585003" y="61657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1" name="Oval 1270">
              <a:extLst>
                <a:ext uri="{FF2B5EF4-FFF2-40B4-BE49-F238E27FC236}">
                  <a16:creationId xmlns:a16="http://schemas.microsoft.com/office/drawing/2014/main" id="{CEA8AB28-2E42-416E-9325-B4C0A65BF331}"/>
                </a:ext>
              </a:extLst>
            </p:cNvPr>
            <p:cNvSpPr/>
            <p:nvPr/>
          </p:nvSpPr>
          <p:spPr bwMode="auto">
            <a:xfrm>
              <a:off x="6782263" y="216253"/>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2" name="Oval 1271">
              <a:extLst>
                <a:ext uri="{FF2B5EF4-FFF2-40B4-BE49-F238E27FC236}">
                  <a16:creationId xmlns:a16="http://schemas.microsoft.com/office/drawing/2014/main" id="{B4162003-17D9-4E92-9DDA-325D683F3F4D}"/>
                </a:ext>
              </a:extLst>
            </p:cNvPr>
            <p:cNvSpPr/>
            <p:nvPr/>
          </p:nvSpPr>
          <p:spPr bwMode="auto">
            <a:xfrm>
              <a:off x="6915314" y="494910"/>
              <a:ext cx="335937" cy="335937"/>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3" name="Oval 1272">
              <a:extLst>
                <a:ext uri="{FF2B5EF4-FFF2-40B4-BE49-F238E27FC236}">
                  <a16:creationId xmlns:a16="http://schemas.microsoft.com/office/drawing/2014/main" id="{AFB3E273-0D40-4733-BD2D-37A9C3AE7141}"/>
                </a:ext>
              </a:extLst>
            </p:cNvPr>
            <p:cNvSpPr/>
            <p:nvPr/>
          </p:nvSpPr>
          <p:spPr bwMode="auto">
            <a:xfrm>
              <a:off x="6775226" y="842124"/>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4" name="Oval 1273">
              <a:extLst>
                <a:ext uri="{FF2B5EF4-FFF2-40B4-BE49-F238E27FC236}">
                  <a16:creationId xmlns:a16="http://schemas.microsoft.com/office/drawing/2014/main" id="{D20F45B3-DB9A-4116-8D36-8D24831CE0C5}"/>
                </a:ext>
              </a:extLst>
            </p:cNvPr>
            <p:cNvSpPr/>
            <p:nvPr/>
          </p:nvSpPr>
          <p:spPr bwMode="auto">
            <a:xfrm>
              <a:off x="6811744" y="131148"/>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5" name="Oval 1274">
              <a:extLst>
                <a:ext uri="{FF2B5EF4-FFF2-40B4-BE49-F238E27FC236}">
                  <a16:creationId xmlns:a16="http://schemas.microsoft.com/office/drawing/2014/main" id="{9912BE34-C640-4482-8264-73B89FADE4C8}"/>
                </a:ext>
              </a:extLst>
            </p:cNvPr>
            <p:cNvSpPr/>
            <p:nvPr/>
          </p:nvSpPr>
          <p:spPr bwMode="auto">
            <a:xfrm>
              <a:off x="6978777" y="233537"/>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6" name="Oval 1275">
              <a:extLst>
                <a:ext uri="{FF2B5EF4-FFF2-40B4-BE49-F238E27FC236}">
                  <a16:creationId xmlns:a16="http://schemas.microsoft.com/office/drawing/2014/main" id="{66F391FA-D1C0-439D-B415-27D8C48D2BD7}"/>
                </a:ext>
              </a:extLst>
            </p:cNvPr>
            <p:cNvSpPr/>
            <p:nvPr/>
          </p:nvSpPr>
          <p:spPr bwMode="auto">
            <a:xfrm>
              <a:off x="7322177" y="80157"/>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7" name="Oval 1276">
              <a:extLst>
                <a:ext uri="{FF2B5EF4-FFF2-40B4-BE49-F238E27FC236}">
                  <a16:creationId xmlns:a16="http://schemas.microsoft.com/office/drawing/2014/main" id="{93B1A30D-B382-441E-B24E-D72B4175802F}"/>
                </a:ext>
              </a:extLst>
            </p:cNvPr>
            <p:cNvSpPr/>
            <p:nvPr/>
          </p:nvSpPr>
          <p:spPr bwMode="auto">
            <a:xfrm>
              <a:off x="7359224" y="30859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8" name="Oval 1277">
              <a:extLst>
                <a:ext uri="{FF2B5EF4-FFF2-40B4-BE49-F238E27FC236}">
                  <a16:creationId xmlns:a16="http://schemas.microsoft.com/office/drawing/2014/main" id="{7380AB4D-F221-4AFA-A532-B35E7BC43F2B}"/>
                </a:ext>
              </a:extLst>
            </p:cNvPr>
            <p:cNvSpPr/>
            <p:nvPr/>
          </p:nvSpPr>
          <p:spPr bwMode="auto">
            <a:xfrm>
              <a:off x="7535179" y="24374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79" name="Oval 1278">
              <a:extLst>
                <a:ext uri="{FF2B5EF4-FFF2-40B4-BE49-F238E27FC236}">
                  <a16:creationId xmlns:a16="http://schemas.microsoft.com/office/drawing/2014/main" id="{ECFCF008-4410-4D58-947E-D999EFFB74F5}"/>
                </a:ext>
              </a:extLst>
            </p:cNvPr>
            <p:cNvSpPr/>
            <p:nvPr/>
          </p:nvSpPr>
          <p:spPr bwMode="auto">
            <a:xfrm>
              <a:off x="7682252" y="507486"/>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80" name="Oval 1279">
              <a:extLst>
                <a:ext uri="{FF2B5EF4-FFF2-40B4-BE49-F238E27FC236}">
                  <a16:creationId xmlns:a16="http://schemas.microsoft.com/office/drawing/2014/main" id="{BC24A619-FFAA-483F-9CB2-98BF94724DB8}"/>
                </a:ext>
              </a:extLst>
            </p:cNvPr>
            <p:cNvSpPr/>
            <p:nvPr/>
          </p:nvSpPr>
          <p:spPr bwMode="auto">
            <a:xfrm>
              <a:off x="7521745" y="45828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81" name="Oval 1280">
              <a:extLst>
                <a:ext uri="{FF2B5EF4-FFF2-40B4-BE49-F238E27FC236}">
                  <a16:creationId xmlns:a16="http://schemas.microsoft.com/office/drawing/2014/main" id="{CF85E6DE-DCD1-40CC-9763-19D8EADE3E05}"/>
                </a:ext>
              </a:extLst>
            </p:cNvPr>
            <p:cNvSpPr/>
            <p:nvPr/>
          </p:nvSpPr>
          <p:spPr bwMode="auto">
            <a:xfrm>
              <a:off x="7566471" y="852960"/>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82" name="Oval 1281">
              <a:extLst>
                <a:ext uri="{FF2B5EF4-FFF2-40B4-BE49-F238E27FC236}">
                  <a16:creationId xmlns:a16="http://schemas.microsoft.com/office/drawing/2014/main" id="{8A117C92-782E-46E6-BA80-3F8C080758F6}"/>
                </a:ext>
              </a:extLst>
            </p:cNvPr>
            <p:cNvSpPr/>
            <p:nvPr/>
          </p:nvSpPr>
          <p:spPr bwMode="auto">
            <a:xfrm>
              <a:off x="7224940" y="794303"/>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27" name="Group 1282">
            <a:extLst>
              <a:ext uri="{FF2B5EF4-FFF2-40B4-BE49-F238E27FC236}">
                <a16:creationId xmlns:a16="http://schemas.microsoft.com/office/drawing/2014/main" id="{364F12B5-16AB-4C06-9B0D-B8BB42802E59}"/>
              </a:ext>
            </a:extLst>
          </p:cNvPr>
          <p:cNvGrpSpPr/>
          <p:nvPr/>
        </p:nvGrpSpPr>
        <p:grpSpPr>
          <a:xfrm>
            <a:off x="3653631" y="1948383"/>
            <a:ext cx="1093990" cy="1202737"/>
            <a:chOff x="5211898" y="1317607"/>
            <a:chExt cx="1698379" cy="1844124"/>
          </a:xfrm>
          <a:solidFill>
            <a:srgbClr val="E7C469">
              <a:lumMod val="40000"/>
              <a:lumOff val="60000"/>
            </a:srgbClr>
          </a:solidFill>
        </p:grpSpPr>
        <p:sp>
          <p:nvSpPr>
            <p:cNvPr id="1284" name="Rectangle 1283">
              <a:extLst>
                <a:ext uri="{FF2B5EF4-FFF2-40B4-BE49-F238E27FC236}">
                  <a16:creationId xmlns:a16="http://schemas.microsoft.com/office/drawing/2014/main" id="{F15BE361-05A1-484E-B9D4-F612D509CD1E}"/>
                </a:ext>
              </a:extLst>
            </p:cNvPr>
            <p:cNvSpPr/>
            <p:nvPr/>
          </p:nvSpPr>
          <p:spPr bwMode="auto">
            <a:xfrm>
              <a:off x="5291811" y="1317607"/>
              <a:ext cx="1467533" cy="1248596"/>
            </a:xfrm>
            <a:prstGeom prst="rect">
              <a:avLst/>
            </a:prstGeom>
            <a:solidFill>
              <a:srgbClr val="FFFFFF"/>
            </a:solid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85" name="Rectangle 1284">
              <a:extLst>
                <a:ext uri="{FF2B5EF4-FFF2-40B4-BE49-F238E27FC236}">
                  <a16:creationId xmlns:a16="http://schemas.microsoft.com/office/drawing/2014/main" id="{4ECEDBBD-4571-4AE8-9E32-9F97082D7879}"/>
                </a:ext>
              </a:extLst>
            </p:cNvPr>
            <p:cNvSpPr/>
            <p:nvPr/>
          </p:nvSpPr>
          <p:spPr bwMode="auto">
            <a:xfrm>
              <a:off x="5218625" y="2696874"/>
              <a:ext cx="481519" cy="464857"/>
            </a:xfrm>
            <a:prstGeom prst="rect">
              <a:avLst/>
            </a:prstGeom>
            <a:no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86" name="TextBox 1285">
              <a:extLst>
                <a:ext uri="{FF2B5EF4-FFF2-40B4-BE49-F238E27FC236}">
                  <a16:creationId xmlns:a16="http://schemas.microsoft.com/office/drawing/2014/main" id="{8BD70B21-139C-4ED4-AE91-6D1663750FBF}"/>
                </a:ext>
              </a:extLst>
            </p:cNvPr>
            <p:cNvSpPr txBox="1"/>
            <p:nvPr/>
          </p:nvSpPr>
          <p:spPr>
            <a:xfrm>
              <a:off x="5805103" y="2289039"/>
              <a:ext cx="1105174" cy="269694"/>
            </a:xfrm>
            <a:prstGeom prst="rect">
              <a:avLst/>
            </a:prstGeom>
            <a:noFill/>
            <a:ln>
              <a:noFill/>
            </a:ln>
          </p:spPr>
          <p:txBody>
            <a:bodyPr wrap="square" rtlCol="0">
              <a:noAutofit/>
            </a:bodyPr>
            <a:lstStyle/>
            <a:p>
              <a:pPr algn="ctr" defTabSz="912915">
                <a:defRPr/>
              </a:pPr>
              <a:r>
                <a:rPr lang="en-GB" sz="800" b="1" kern="0" dirty="0">
                  <a:solidFill>
                    <a:srgbClr val="000000"/>
                  </a:solidFill>
                </a:rPr>
                <a:t>Apoptosis </a:t>
              </a:r>
              <a:endParaRPr lang="en-GB" sz="800" b="1" kern="0" baseline="30000" dirty="0">
                <a:solidFill>
                  <a:srgbClr val="000000"/>
                </a:solidFill>
              </a:endParaRPr>
            </a:p>
          </p:txBody>
        </p:sp>
        <p:grpSp>
          <p:nvGrpSpPr>
            <p:cNvPr id="28" name="Group 1286">
              <a:extLst>
                <a:ext uri="{FF2B5EF4-FFF2-40B4-BE49-F238E27FC236}">
                  <a16:creationId xmlns:a16="http://schemas.microsoft.com/office/drawing/2014/main" id="{4FEC1A15-FEA8-4B05-9597-AD7277E73DDB}"/>
                </a:ext>
              </a:extLst>
            </p:cNvPr>
            <p:cNvGrpSpPr/>
            <p:nvPr/>
          </p:nvGrpSpPr>
          <p:grpSpPr>
            <a:xfrm rot="14584465">
              <a:off x="5461847" y="1315817"/>
              <a:ext cx="1049305" cy="1125382"/>
              <a:chOff x="6724963" y="80525"/>
              <a:chExt cx="1385406" cy="1485842"/>
            </a:xfrm>
            <a:grpFill/>
          </p:grpSpPr>
          <p:grpSp>
            <p:nvGrpSpPr>
              <p:cNvPr id="29" name="Group 1289">
                <a:extLst>
                  <a:ext uri="{FF2B5EF4-FFF2-40B4-BE49-F238E27FC236}">
                    <a16:creationId xmlns:a16="http://schemas.microsoft.com/office/drawing/2014/main" id="{6526F0D2-FF95-4355-AA60-76FD5B8DE056}"/>
                  </a:ext>
                </a:extLst>
              </p:cNvPr>
              <p:cNvGrpSpPr/>
              <p:nvPr/>
            </p:nvGrpSpPr>
            <p:grpSpPr>
              <a:xfrm>
                <a:off x="6724963" y="80525"/>
                <a:ext cx="1385406" cy="1485842"/>
                <a:chOff x="6647014" y="744702"/>
                <a:chExt cx="1739675" cy="1865785"/>
              </a:xfrm>
              <a:grpFill/>
            </p:grpSpPr>
            <p:sp>
              <p:nvSpPr>
                <p:cNvPr id="1296" name="Oval 1295">
                  <a:extLst>
                    <a:ext uri="{FF2B5EF4-FFF2-40B4-BE49-F238E27FC236}">
                      <a16:creationId xmlns:a16="http://schemas.microsoft.com/office/drawing/2014/main" id="{17F5A72D-CDD6-4194-A1CE-2F5B7CAA219C}"/>
                    </a:ext>
                  </a:extLst>
                </p:cNvPr>
                <p:cNvSpPr/>
                <p:nvPr/>
              </p:nvSpPr>
              <p:spPr bwMode="auto">
                <a:xfrm>
                  <a:off x="6849913" y="1119105"/>
                  <a:ext cx="1200329" cy="120033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97" name="Oval 1296">
                  <a:extLst>
                    <a:ext uri="{FF2B5EF4-FFF2-40B4-BE49-F238E27FC236}">
                      <a16:creationId xmlns:a16="http://schemas.microsoft.com/office/drawing/2014/main" id="{7BCE1DA8-78CA-412C-895C-9BAA571AA88D}"/>
                    </a:ext>
                  </a:extLst>
                </p:cNvPr>
                <p:cNvSpPr/>
                <p:nvPr/>
              </p:nvSpPr>
              <p:spPr bwMode="auto">
                <a:xfrm>
                  <a:off x="7392245" y="1002447"/>
                  <a:ext cx="345893" cy="345893"/>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98" name="Oval 1297">
                  <a:extLst>
                    <a:ext uri="{FF2B5EF4-FFF2-40B4-BE49-F238E27FC236}">
                      <a16:creationId xmlns:a16="http://schemas.microsoft.com/office/drawing/2014/main" id="{AA5A2B5A-FEA7-4405-993F-DFCC018FA8C1}"/>
                    </a:ext>
                  </a:extLst>
                </p:cNvPr>
                <p:cNvSpPr/>
                <p:nvPr/>
              </p:nvSpPr>
              <p:spPr bwMode="auto">
                <a:xfrm>
                  <a:off x="7637017" y="1463931"/>
                  <a:ext cx="345893" cy="345893"/>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299" name="Oval 1298">
                  <a:extLst>
                    <a:ext uri="{FF2B5EF4-FFF2-40B4-BE49-F238E27FC236}">
                      <a16:creationId xmlns:a16="http://schemas.microsoft.com/office/drawing/2014/main" id="{AB639D1C-16BB-4D34-A58B-FC0B2479243E}"/>
                    </a:ext>
                  </a:extLst>
                </p:cNvPr>
                <p:cNvSpPr/>
                <p:nvPr/>
              </p:nvSpPr>
              <p:spPr bwMode="auto">
                <a:xfrm>
                  <a:off x="7549267" y="2081244"/>
                  <a:ext cx="345893" cy="345893"/>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0" name="Oval 1299">
                  <a:extLst>
                    <a:ext uri="{FF2B5EF4-FFF2-40B4-BE49-F238E27FC236}">
                      <a16:creationId xmlns:a16="http://schemas.microsoft.com/office/drawing/2014/main" id="{2922B53B-5C20-49B5-9EE6-2E7B5DB411D1}"/>
                    </a:ext>
                  </a:extLst>
                </p:cNvPr>
                <p:cNvSpPr/>
                <p:nvPr/>
              </p:nvSpPr>
              <p:spPr bwMode="auto">
                <a:xfrm>
                  <a:off x="6940948" y="2081244"/>
                  <a:ext cx="345893" cy="345893"/>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1" name="Oval 1300">
                  <a:extLst>
                    <a:ext uri="{FF2B5EF4-FFF2-40B4-BE49-F238E27FC236}">
                      <a16:creationId xmlns:a16="http://schemas.microsoft.com/office/drawing/2014/main" id="{96C56B45-E278-48DC-B77B-B828E7D6E427}"/>
                    </a:ext>
                  </a:extLst>
                </p:cNvPr>
                <p:cNvSpPr/>
                <p:nvPr/>
              </p:nvSpPr>
              <p:spPr bwMode="auto">
                <a:xfrm>
                  <a:off x="6647014" y="1610114"/>
                  <a:ext cx="345893" cy="345893"/>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2" name="Oval 1301">
                  <a:extLst>
                    <a:ext uri="{FF2B5EF4-FFF2-40B4-BE49-F238E27FC236}">
                      <a16:creationId xmlns:a16="http://schemas.microsoft.com/office/drawing/2014/main" id="{10AF8FF2-59A1-416A-8017-D1B981A4542B}"/>
                    </a:ext>
                  </a:extLst>
                </p:cNvPr>
                <p:cNvSpPr/>
                <p:nvPr/>
              </p:nvSpPr>
              <p:spPr bwMode="auto">
                <a:xfrm>
                  <a:off x="6911387" y="1073587"/>
                  <a:ext cx="345893" cy="345893"/>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3" name="Oval 1302">
                  <a:extLst>
                    <a:ext uri="{FF2B5EF4-FFF2-40B4-BE49-F238E27FC236}">
                      <a16:creationId xmlns:a16="http://schemas.microsoft.com/office/drawing/2014/main" id="{B1890A4F-DDD2-4850-963B-9699EC8E0896}"/>
                    </a:ext>
                  </a:extLst>
                </p:cNvPr>
                <p:cNvSpPr/>
                <p:nvPr/>
              </p:nvSpPr>
              <p:spPr bwMode="auto">
                <a:xfrm>
                  <a:off x="7089705" y="1447050"/>
                  <a:ext cx="450231" cy="450231"/>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4" name="Oval 1303">
                  <a:extLst>
                    <a:ext uri="{FF2B5EF4-FFF2-40B4-BE49-F238E27FC236}">
                      <a16:creationId xmlns:a16="http://schemas.microsoft.com/office/drawing/2014/main" id="{4C7AC497-05AB-41EE-AC5A-E5540EFB77CA}"/>
                    </a:ext>
                  </a:extLst>
                </p:cNvPr>
                <p:cNvSpPr/>
                <p:nvPr/>
              </p:nvSpPr>
              <p:spPr bwMode="auto">
                <a:xfrm>
                  <a:off x="6901956" y="1912395"/>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5" name="Oval 1304">
                  <a:extLst>
                    <a:ext uri="{FF2B5EF4-FFF2-40B4-BE49-F238E27FC236}">
                      <a16:creationId xmlns:a16="http://schemas.microsoft.com/office/drawing/2014/main" id="{41538890-1649-4683-9230-18E42C0724A7}"/>
                    </a:ext>
                  </a:extLst>
                </p:cNvPr>
                <p:cNvSpPr/>
                <p:nvPr/>
              </p:nvSpPr>
              <p:spPr bwMode="auto">
                <a:xfrm>
                  <a:off x="6950898" y="959527"/>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6" name="Oval 1305">
                  <a:extLst>
                    <a:ext uri="{FF2B5EF4-FFF2-40B4-BE49-F238E27FC236}">
                      <a16:creationId xmlns:a16="http://schemas.microsoft.com/office/drawing/2014/main" id="{D85FF42C-4097-4ACB-A2FC-B59234F9D4BD}"/>
                    </a:ext>
                  </a:extLst>
                </p:cNvPr>
                <p:cNvSpPr/>
                <p:nvPr/>
              </p:nvSpPr>
              <p:spPr bwMode="auto">
                <a:xfrm>
                  <a:off x="7174760" y="1096752"/>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7" name="Oval 1306">
                  <a:extLst>
                    <a:ext uri="{FF2B5EF4-FFF2-40B4-BE49-F238E27FC236}">
                      <a16:creationId xmlns:a16="http://schemas.microsoft.com/office/drawing/2014/main" id="{157550DD-BFF8-4B81-AB13-0AE6238DD5E6}"/>
                    </a:ext>
                  </a:extLst>
                </p:cNvPr>
                <p:cNvSpPr/>
                <p:nvPr/>
              </p:nvSpPr>
              <p:spPr bwMode="auto">
                <a:xfrm>
                  <a:off x="7634993" y="891188"/>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8" name="Oval 1307">
                  <a:extLst>
                    <a:ext uri="{FF2B5EF4-FFF2-40B4-BE49-F238E27FC236}">
                      <a16:creationId xmlns:a16="http://schemas.microsoft.com/office/drawing/2014/main" id="{9C2151B5-6F4D-4E32-836B-3503571A1E08}"/>
                    </a:ext>
                  </a:extLst>
                </p:cNvPr>
                <p:cNvSpPr/>
                <p:nvPr/>
              </p:nvSpPr>
              <p:spPr bwMode="auto">
                <a:xfrm>
                  <a:off x="7684644" y="1197341"/>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09" name="Oval 1308">
                  <a:extLst>
                    <a:ext uri="{FF2B5EF4-FFF2-40B4-BE49-F238E27FC236}">
                      <a16:creationId xmlns:a16="http://schemas.microsoft.com/office/drawing/2014/main" id="{682B9BB9-0866-4CE9-BFE6-15936D608564}"/>
                    </a:ext>
                  </a:extLst>
                </p:cNvPr>
                <p:cNvSpPr/>
                <p:nvPr/>
              </p:nvSpPr>
              <p:spPr bwMode="auto">
                <a:xfrm>
                  <a:off x="7920463" y="1110427"/>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0" name="Oval 1309">
                  <a:extLst>
                    <a:ext uri="{FF2B5EF4-FFF2-40B4-BE49-F238E27FC236}">
                      <a16:creationId xmlns:a16="http://schemas.microsoft.com/office/drawing/2014/main" id="{E78B4C9D-A249-400C-94FD-5FC49D82385A}"/>
                    </a:ext>
                  </a:extLst>
                </p:cNvPr>
                <p:cNvSpPr/>
                <p:nvPr/>
              </p:nvSpPr>
              <p:spPr bwMode="auto">
                <a:xfrm>
                  <a:off x="8117574" y="1463905"/>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1" name="Oval 1310">
                  <a:extLst>
                    <a:ext uri="{FF2B5EF4-FFF2-40B4-BE49-F238E27FC236}">
                      <a16:creationId xmlns:a16="http://schemas.microsoft.com/office/drawing/2014/main" id="{7F8E5E44-4F92-4DC4-AB5F-B34CE3A6EA4A}"/>
                    </a:ext>
                  </a:extLst>
                </p:cNvPr>
                <p:cNvSpPr/>
                <p:nvPr/>
              </p:nvSpPr>
              <p:spPr bwMode="auto">
                <a:xfrm>
                  <a:off x="7902459" y="1397959"/>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2" name="Oval 1311">
                  <a:extLst>
                    <a:ext uri="{FF2B5EF4-FFF2-40B4-BE49-F238E27FC236}">
                      <a16:creationId xmlns:a16="http://schemas.microsoft.com/office/drawing/2014/main" id="{6EFFCF3D-B371-4423-BAE3-DF36AF6701A3}"/>
                    </a:ext>
                  </a:extLst>
                </p:cNvPr>
                <p:cNvSpPr/>
                <p:nvPr/>
              </p:nvSpPr>
              <p:spPr bwMode="auto">
                <a:xfrm>
                  <a:off x="7962402" y="1926918"/>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3" name="Oval 1312">
                  <a:extLst>
                    <a:ext uri="{FF2B5EF4-FFF2-40B4-BE49-F238E27FC236}">
                      <a16:creationId xmlns:a16="http://schemas.microsoft.com/office/drawing/2014/main" id="{DA341483-C491-4368-B289-EF7F7CCF7CAD}"/>
                    </a:ext>
                  </a:extLst>
                </p:cNvPr>
                <p:cNvSpPr/>
                <p:nvPr/>
              </p:nvSpPr>
              <p:spPr bwMode="auto">
                <a:xfrm>
                  <a:off x="7504673" y="1848304"/>
                  <a:ext cx="260639" cy="26063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4" name="Oval 1313">
                  <a:extLst>
                    <a:ext uri="{FF2B5EF4-FFF2-40B4-BE49-F238E27FC236}">
                      <a16:creationId xmlns:a16="http://schemas.microsoft.com/office/drawing/2014/main" id="{AB71AC79-7366-47AF-A91D-EBEA1C657ECF}"/>
                    </a:ext>
                  </a:extLst>
                </p:cNvPr>
                <p:cNvSpPr/>
                <p:nvPr/>
              </p:nvSpPr>
              <p:spPr bwMode="auto">
                <a:xfrm>
                  <a:off x="7310753" y="856041"/>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5" name="Oval 1314">
                  <a:extLst>
                    <a:ext uri="{FF2B5EF4-FFF2-40B4-BE49-F238E27FC236}">
                      <a16:creationId xmlns:a16="http://schemas.microsoft.com/office/drawing/2014/main" id="{614FE3D2-50C0-4D73-9885-3FEC066BC74A}"/>
                    </a:ext>
                  </a:extLst>
                </p:cNvPr>
                <p:cNvSpPr/>
                <p:nvPr/>
              </p:nvSpPr>
              <p:spPr bwMode="auto">
                <a:xfrm>
                  <a:off x="6671306" y="922425"/>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6" name="Oval 1315">
                  <a:extLst>
                    <a:ext uri="{FF2B5EF4-FFF2-40B4-BE49-F238E27FC236}">
                      <a16:creationId xmlns:a16="http://schemas.microsoft.com/office/drawing/2014/main" id="{1275C15C-88B5-49CF-B958-512FAE2D6174}"/>
                    </a:ext>
                  </a:extLst>
                </p:cNvPr>
                <p:cNvSpPr/>
                <p:nvPr/>
              </p:nvSpPr>
              <p:spPr bwMode="auto">
                <a:xfrm>
                  <a:off x="6749070" y="1133026"/>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7" name="Oval 1316">
                  <a:extLst>
                    <a:ext uri="{FF2B5EF4-FFF2-40B4-BE49-F238E27FC236}">
                      <a16:creationId xmlns:a16="http://schemas.microsoft.com/office/drawing/2014/main" id="{2C38C694-F971-47AA-891A-AD77485A5895}"/>
                    </a:ext>
                  </a:extLst>
                </p:cNvPr>
                <p:cNvSpPr/>
                <p:nvPr/>
              </p:nvSpPr>
              <p:spPr bwMode="auto">
                <a:xfrm>
                  <a:off x="6949421" y="1419066"/>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8" name="Oval 1317">
                  <a:extLst>
                    <a:ext uri="{FF2B5EF4-FFF2-40B4-BE49-F238E27FC236}">
                      <a16:creationId xmlns:a16="http://schemas.microsoft.com/office/drawing/2014/main" id="{0E4CB714-4303-465E-B3B7-4E1583245D79}"/>
                    </a:ext>
                  </a:extLst>
                </p:cNvPr>
                <p:cNvSpPr/>
                <p:nvPr/>
              </p:nvSpPr>
              <p:spPr bwMode="auto">
                <a:xfrm>
                  <a:off x="8021310" y="971261"/>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19" name="Oval 1318">
                  <a:extLst>
                    <a:ext uri="{FF2B5EF4-FFF2-40B4-BE49-F238E27FC236}">
                      <a16:creationId xmlns:a16="http://schemas.microsoft.com/office/drawing/2014/main" id="{EE7ED2F9-0555-4C11-912A-E827E50C0E5D}"/>
                    </a:ext>
                  </a:extLst>
                </p:cNvPr>
                <p:cNvSpPr/>
                <p:nvPr/>
              </p:nvSpPr>
              <p:spPr bwMode="auto">
                <a:xfrm>
                  <a:off x="8066499" y="1579550"/>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0" name="Oval 1319">
                  <a:extLst>
                    <a:ext uri="{FF2B5EF4-FFF2-40B4-BE49-F238E27FC236}">
                      <a16:creationId xmlns:a16="http://schemas.microsoft.com/office/drawing/2014/main" id="{40430CB1-ED78-47AA-9F18-8F21D62A9694}"/>
                    </a:ext>
                  </a:extLst>
                </p:cNvPr>
                <p:cNvSpPr/>
                <p:nvPr/>
              </p:nvSpPr>
              <p:spPr bwMode="auto">
                <a:xfrm>
                  <a:off x="7796880" y="1786715"/>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1" name="Oval 1320">
                  <a:extLst>
                    <a:ext uri="{FF2B5EF4-FFF2-40B4-BE49-F238E27FC236}">
                      <a16:creationId xmlns:a16="http://schemas.microsoft.com/office/drawing/2014/main" id="{673E6119-2A97-4476-A1AB-C3968E98D5CC}"/>
                    </a:ext>
                  </a:extLst>
                </p:cNvPr>
                <p:cNvSpPr/>
                <p:nvPr/>
              </p:nvSpPr>
              <p:spPr bwMode="auto">
                <a:xfrm>
                  <a:off x="7728791" y="2053075"/>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2" name="Oval 1321">
                  <a:extLst>
                    <a:ext uri="{FF2B5EF4-FFF2-40B4-BE49-F238E27FC236}">
                      <a16:creationId xmlns:a16="http://schemas.microsoft.com/office/drawing/2014/main" id="{EA310FF0-B3CE-4875-B240-703C2BE3D8C2}"/>
                    </a:ext>
                  </a:extLst>
                </p:cNvPr>
                <p:cNvSpPr/>
                <p:nvPr/>
              </p:nvSpPr>
              <p:spPr bwMode="auto">
                <a:xfrm>
                  <a:off x="7405545" y="2470203"/>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3" name="Oval 1322">
                  <a:extLst>
                    <a:ext uri="{FF2B5EF4-FFF2-40B4-BE49-F238E27FC236}">
                      <a16:creationId xmlns:a16="http://schemas.microsoft.com/office/drawing/2014/main" id="{22F0E9B9-E50A-4B6E-99A6-EABD35080DDC}"/>
                    </a:ext>
                  </a:extLst>
                </p:cNvPr>
                <p:cNvSpPr/>
                <p:nvPr/>
              </p:nvSpPr>
              <p:spPr bwMode="auto">
                <a:xfrm>
                  <a:off x="7728791" y="2460645"/>
                  <a:ext cx="140284" cy="14028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4" name="Oval 1323">
                  <a:extLst>
                    <a:ext uri="{FF2B5EF4-FFF2-40B4-BE49-F238E27FC236}">
                      <a16:creationId xmlns:a16="http://schemas.microsoft.com/office/drawing/2014/main" id="{E488F955-C41E-499E-9745-D4CC73EC8693}"/>
                    </a:ext>
                  </a:extLst>
                </p:cNvPr>
                <p:cNvSpPr/>
                <p:nvPr/>
              </p:nvSpPr>
              <p:spPr bwMode="auto">
                <a:xfrm>
                  <a:off x="8277847" y="1755589"/>
                  <a:ext cx="100366" cy="10036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5" name="Oval 1324">
                  <a:extLst>
                    <a:ext uri="{FF2B5EF4-FFF2-40B4-BE49-F238E27FC236}">
                      <a16:creationId xmlns:a16="http://schemas.microsoft.com/office/drawing/2014/main" id="{55B829D3-08BA-45CD-BABE-30C1AF3FE635}"/>
                    </a:ext>
                  </a:extLst>
                </p:cNvPr>
                <p:cNvSpPr/>
                <p:nvPr/>
              </p:nvSpPr>
              <p:spPr bwMode="auto">
                <a:xfrm>
                  <a:off x="8021310" y="1744857"/>
                  <a:ext cx="100366" cy="10036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6" name="Oval 1325">
                  <a:extLst>
                    <a:ext uri="{FF2B5EF4-FFF2-40B4-BE49-F238E27FC236}">
                      <a16:creationId xmlns:a16="http://schemas.microsoft.com/office/drawing/2014/main" id="{DCA88AAD-5BD7-4B03-95ED-6CC634E9FEB0}"/>
                    </a:ext>
                  </a:extLst>
                </p:cNvPr>
                <p:cNvSpPr/>
                <p:nvPr/>
              </p:nvSpPr>
              <p:spPr bwMode="auto">
                <a:xfrm>
                  <a:off x="7902459" y="744702"/>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7" name="Oval 1326">
                  <a:extLst>
                    <a:ext uri="{FF2B5EF4-FFF2-40B4-BE49-F238E27FC236}">
                      <a16:creationId xmlns:a16="http://schemas.microsoft.com/office/drawing/2014/main" id="{7A3096E9-7D8D-462C-A1AC-684936B65A96}"/>
                    </a:ext>
                  </a:extLst>
                </p:cNvPr>
                <p:cNvSpPr/>
                <p:nvPr/>
              </p:nvSpPr>
              <p:spPr bwMode="auto">
                <a:xfrm>
                  <a:off x="8314689" y="944615"/>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8" name="Oval 1327">
                  <a:extLst>
                    <a:ext uri="{FF2B5EF4-FFF2-40B4-BE49-F238E27FC236}">
                      <a16:creationId xmlns:a16="http://schemas.microsoft.com/office/drawing/2014/main" id="{6559163E-4D55-4F77-926F-3BC3095A2AF8}"/>
                    </a:ext>
                  </a:extLst>
                </p:cNvPr>
                <p:cNvSpPr/>
                <p:nvPr/>
              </p:nvSpPr>
              <p:spPr bwMode="auto">
                <a:xfrm>
                  <a:off x="8220741" y="1068419"/>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29" name="Oval 1328">
                  <a:extLst>
                    <a:ext uri="{FF2B5EF4-FFF2-40B4-BE49-F238E27FC236}">
                      <a16:creationId xmlns:a16="http://schemas.microsoft.com/office/drawing/2014/main" id="{C3899110-6D51-418A-9FB8-20721DD4385C}"/>
                    </a:ext>
                  </a:extLst>
                </p:cNvPr>
                <p:cNvSpPr/>
                <p:nvPr/>
              </p:nvSpPr>
              <p:spPr bwMode="auto">
                <a:xfrm>
                  <a:off x="7382407" y="2173186"/>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0" name="Oval 1329">
                  <a:extLst>
                    <a:ext uri="{FF2B5EF4-FFF2-40B4-BE49-F238E27FC236}">
                      <a16:creationId xmlns:a16="http://schemas.microsoft.com/office/drawing/2014/main" id="{468DDB13-721A-4898-BA4D-C4E16F8F467E}"/>
                    </a:ext>
                  </a:extLst>
                </p:cNvPr>
                <p:cNvSpPr/>
                <p:nvPr/>
              </p:nvSpPr>
              <p:spPr bwMode="auto">
                <a:xfrm>
                  <a:off x="7187230" y="2392010"/>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1" name="Oval 1330">
                  <a:extLst>
                    <a:ext uri="{FF2B5EF4-FFF2-40B4-BE49-F238E27FC236}">
                      <a16:creationId xmlns:a16="http://schemas.microsoft.com/office/drawing/2014/main" id="{CED8A798-1CF1-42CD-91F9-9A4BFB6DC6D7}"/>
                    </a:ext>
                  </a:extLst>
                </p:cNvPr>
                <p:cNvSpPr/>
                <p:nvPr/>
              </p:nvSpPr>
              <p:spPr bwMode="auto">
                <a:xfrm>
                  <a:off x="6843659" y="2144334"/>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2" name="Oval 1331">
                  <a:extLst>
                    <a:ext uri="{FF2B5EF4-FFF2-40B4-BE49-F238E27FC236}">
                      <a16:creationId xmlns:a16="http://schemas.microsoft.com/office/drawing/2014/main" id="{8CDD10AB-D951-4515-BAE8-6E8447E6F265}"/>
                    </a:ext>
                  </a:extLst>
                </p:cNvPr>
                <p:cNvSpPr/>
                <p:nvPr/>
              </p:nvSpPr>
              <p:spPr bwMode="auto">
                <a:xfrm>
                  <a:off x="6749070" y="1439238"/>
                  <a:ext cx="72000" cy="72000"/>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pic>
            <p:nvPicPr>
              <p:cNvPr id="1291" name="Picture 1290">
                <a:extLst>
                  <a:ext uri="{FF2B5EF4-FFF2-40B4-BE49-F238E27FC236}">
                    <a16:creationId xmlns:a16="http://schemas.microsoft.com/office/drawing/2014/main" id="{F43CE8FE-0124-44CF-B8CE-FA0AC640BCFD}"/>
                  </a:ext>
                </a:extLst>
              </p:cNvPr>
              <p:cNvPicPr>
                <a:picLocks noChangeAspect="1"/>
              </p:cNvPicPr>
              <p:nvPr/>
            </p:nvPicPr>
            <p:blipFill>
              <a:blip r:embed="rId3" cstate="print">
                <a:duotone>
                  <a:srgbClr val="FF4C00">
                    <a:shade val="45000"/>
                    <a:satMod val="135000"/>
                  </a:srgbClr>
                  <a:prstClr val="white"/>
                </a:duotone>
              </a:blip>
              <a:stretch>
                <a:fillRect/>
              </a:stretch>
            </p:blipFill>
            <p:spPr>
              <a:xfrm rot="1644496">
                <a:off x="7066136" y="1187704"/>
                <a:ext cx="120949" cy="237947"/>
              </a:xfrm>
              <a:prstGeom prst="rect">
                <a:avLst/>
              </a:prstGeom>
              <a:noFill/>
              <a:ln>
                <a:noFill/>
              </a:ln>
            </p:spPr>
          </p:pic>
          <p:pic>
            <p:nvPicPr>
              <p:cNvPr id="1292" name="Picture 1291">
                <a:extLst>
                  <a:ext uri="{FF2B5EF4-FFF2-40B4-BE49-F238E27FC236}">
                    <a16:creationId xmlns:a16="http://schemas.microsoft.com/office/drawing/2014/main" id="{23B52A81-4953-4DB8-B336-6C3D6580A89E}"/>
                  </a:ext>
                </a:extLst>
              </p:cNvPr>
              <p:cNvPicPr>
                <a:picLocks noChangeAspect="1"/>
              </p:cNvPicPr>
              <p:nvPr/>
            </p:nvPicPr>
            <p:blipFill>
              <a:blip r:embed="rId3" cstate="print">
                <a:duotone>
                  <a:srgbClr val="FF4C00">
                    <a:shade val="45000"/>
                    <a:satMod val="135000"/>
                  </a:srgbClr>
                  <a:prstClr val="white"/>
                </a:duotone>
              </a:blip>
              <a:stretch>
                <a:fillRect/>
              </a:stretch>
            </p:blipFill>
            <p:spPr>
              <a:xfrm rot="15755110">
                <a:off x="7521736" y="1180312"/>
                <a:ext cx="120949" cy="237947"/>
              </a:xfrm>
              <a:prstGeom prst="rect">
                <a:avLst/>
              </a:prstGeom>
              <a:noFill/>
              <a:ln>
                <a:noFill/>
              </a:ln>
            </p:spPr>
          </p:pic>
          <p:pic>
            <p:nvPicPr>
              <p:cNvPr id="1293" name="Picture 1292">
                <a:extLst>
                  <a:ext uri="{FF2B5EF4-FFF2-40B4-BE49-F238E27FC236}">
                    <a16:creationId xmlns:a16="http://schemas.microsoft.com/office/drawing/2014/main" id="{CDF178AA-EB44-4A71-BC1F-971D43F208EF}"/>
                  </a:ext>
                </a:extLst>
              </p:cNvPr>
              <p:cNvPicPr>
                <a:picLocks noChangeAspect="1"/>
              </p:cNvPicPr>
              <p:nvPr/>
            </p:nvPicPr>
            <p:blipFill>
              <a:blip r:embed="rId3" cstate="print">
                <a:duotone>
                  <a:srgbClr val="FF4C00">
                    <a:shade val="45000"/>
                    <a:satMod val="135000"/>
                  </a:srgbClr>
                  <a:prstClr val="white"/>
                </a:duotone>
              </a:blip>
              <a:stretch>
                <a:fillRect/>
              </a:stretch>
            </p:blipFill>
            <p:spPr>
              <a:xfrm rot="18903998">
                <a:off x="7596965" y="667845"/>
                <a:ext cx="120949" cy="237947"/>
              </a:xfrm>
              <a:prstGeom prst="rect">
                <a:avLst/>
              </a:prstGeom>
              <a:noFill/>
              <a:ln>
                <a:noFill/>
              </a:ln>
            </p:spPr>
          </p:pic>
          <p:pic>
            <p:nvPicPr>
              <p:cNvPr id="1294" name="Picture 1293">
                <a:extLst>
                  <a:ext uri="{FF2B5EF4-FFF2-40B4-BE49-F238E27FC236}">
                    <a16:creationId xmlns:a16="http://schemas.microsoft.com/office/drawing/2014/main" id="{4097BF90-4F7E-4906-96D8-A97B20844603}"/>
                  </a:ext>
                </a:extLst>
              </p:cNvPr>
              <p:cNvPicPr>
                <a:picLocks noChangeAspect="1"/>
              </p:cNvPicPr>
              <p:nvPr/>
            </p:nvPicPr>
            <p:blipFill>
              <a:blip r:embed="rId3" cstate="print">
                <a:duotone>
                  <a:srgbClr val="FF4C00">
                    <a:shade val="45000"/>
                    <a:satMod val="135000"/>
                  </a:srgbClr>
                  <a:prstClr val="white"/>
                </a:duotone>
              </a:blip>
              <a:stretch>
                <a:fillRect/>
              </a:stretch>
            </p:blipFill>
            <p:spPr>
              <a:xfrm rot="489131">
                <a:off x="7395952" y="310492"/>
                <a:ext cx="120949" cy="237947"/>
              </a:xfrm>
              <a:prstGeom prst="rect">
                <a:avLst/>
              </a:prstGeom>
              <a:noFill/>
              <a:ln>
                <a:noFill/>
              </a:ln>
            </p:spPr>
          </p:pic>
          <p:pic>
            <p:nvPicPr>
              <p:cNvPr id="1295" name="Picture 1294">
                <a:extLst>
                  <a:ext uri="{FF2B5EF4-FFF2-40B4-BE49-F238E27FC236}">
                    <a16:creationId xmlns:a16="http://schemas.microsoft.com/office/drawing/2014/main" id="{D6F6273F-99A7-471A-91BF-DD79887CA2CB}"/>
                  </a:ext>
                </a:extLst>
              </p:cNvPr>
              <p:cNvPicPr>
                <a:picLocks noChangeAspect="1"/>
              </p:cNvPicPr>
              <p:nvPr/>
            </p:nvPicPr>
            <p:blipFill>
              <a:blip r:embed="rId3" cstate="print">
                <a:duotone>
                  <a:srgbClr val="FF4C00">
                    <a:shade val="45000"/>
                    <a:satMod val="135000"/>
                  </a:srgbClr>
                  <a:prstClr val="white"/>
                </a:duotone>
              </a:blip>
              <a:stretch>
                <a:fillRect/>
              </a:stretch>
            </p:blipFill>
            <p:spPr>
              <a:xfrm rot="4135146">
                <a:off x="6804697" y="803566"/>
                <a:ext cx="120949" cy="237947"/>
              </a:xfrm>
              <a:prstGeom prst="rect">
                <a:avLst/>
              </a:prstGeom>
              <a:noFill/>
              <a:ln>
                <a:noFill/>
              </a:ln>
            </p:spPr>
          </p:pic>
        </p:grpSp>
        <p:cxnSp>
          <p:nvCxnSpPr>
            <p:cNvPr id="1288" name="Straight Connector 1287">
              <a:extLst>
                <a:ext uri="{FF2B5EF4-FFF2-40B4-BE49-F238E27FC236}">
                  <a16:creationId xmlns:a16="http://schemas.microsoft.com/office/drawing/2014/main" id="{AF2B9781-DF74-4AD1-B19E-B5B111D9F529}"/>
                </a:ext>
              </a:extLst>
            </p:cNvPr>
            <p:cNvCxnSpPr>
              <a:cxnSpLocks/>
            </p:cNvCxnSpPr>
            <p:nvPr/>
          </p:nvCxnSpPr>
          <p:spPr bwMode="auto">
            <a:xfrm flipH="1">
              <a:off x="5211898" y="2566203"/>
              <a:ext cx="79913" cy="130671"/>
            </a:xfrm>
            <a:prstGeom prst="line">
              <a:avLst/>
            </a:prstGeom>
            <a:grp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89" name="Straight Connector 1288">
              <a:extLst>
                <a:ext uri="{FF2B5EF4-FFF2-40B4-BE49-F238E27FC236}">
                  <a16:creationId xmlns:a16="http://schemas.microsoft.com/office/drawing/2014/main" id="{FA360B8B-7332-457C-85F9-171DC4800EF2}"/>
                </a:ext>
              </a:extLst>
            </p:cNvPr>
            <p:cNvCxnSpPr>
              <a:cxnSpLocks/>
            </p:cNvCxnSpPr>
            <p:nvPr/>
          </p:nvCxnSpPr>
          <p:spPr bwMode="auto">
            <a:xfrm flipH="1">
              <a:off x="5706871" y="2573890"/>
              <a:ext cx="1035370" cy="119490"/>
            </a:xfrm>
            <a:prstGeom prst="line">
              <a:avLst/>
            </a:prstGeom>
            <a:grp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0" name="Group 1332">
            <a:extLst>
              <a:ext uri="{FF2B5EF4-FFF2-40B4-BE49-F238E27FC236}">
                <a16:creationId xmlns:a16="http://schemas.microsoft.com/office/drawing/2014/main" id="{6BA58BE5-B9ED-4C9E-B4E8-A5E1DA2F4779}"/>
              </a:ext>
            </a:extLst>
          </p:cNvPr>
          <p:cNvGrpSpPr/>
          <p:nvPr/>
        </p:nvGrpSpPr>
        <p:grpSpPr>
          <a:xfrm>
            <a:off x="3720126" y="1697169"/>
            <a:ext cx="249769" cy="224375"/>
            <a:chOff x="6585003" y="80157"/>
            <a:chExt cx="1291723" cy="1146038"/>
          </a:xfrm>
          <a:solidFill>
            <a:srgbClr val="E7C469">
              <a:lumMod val="40000"/>
              <a:lumOff val="60000"/>
            </a:srgbClr>
          </a:solidFill>
        </p:grpSpPr>
        <p:sp>
          <p:nvSpPr>
            <p:cNvPr id="1334" name="Oval 1333">
              <a:extLst>
                <a:ext uri="{FF2B5EF4-FFF2-40B4-BE49-F238E27FC236}">
                  <a16:creationId xmlns:a16="http://schemas.microsoft.com/office/drawing/2014/main" id="{751870D8-C0FB-4557-B21C-C8DE6F868126}"/>
                </a:ext>
              </a:extLst>
            </p:cNvPr>
            <p:cNvSpPr/>
            <p:nvPr/>
          </p:nvSpPr>
          <p:spPr bwMode="auto">
            <a:xfrm>
              <a:off x="6736395" y="250216"/>
              <a:ext cx="895618" cy="895618"/>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5" name="Oval 1334">
              <a:extLst>
                <a:ext uri="{FF2B5EF4-FFF2-40B4-BE49-F238E27FC236}">
                  <a16:creationId xmlns:a16="http://schemas.microsoft.com/office/drawing/2014/main" id="{D3903C18-5892-4071-A7B4-8465C16BC41D}"/>
                </a:ext>
              </a:extLst>
            </p:cNvPr>
            <p:cNvSpPr/>
            <p:nvPr/>
          </p:nvSpPr>
          <p:spPr bwMode="auto">
            <a:xfrm>
              <a:off x="7141052" y="163172"/>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6" name="Oval 1335">
              <a:extLst>
                <a:ext uri="{FF2B5EF4-FFF2-40B4-BE49-F238E27FC236}">
                  <a16:creationId xmlns:a16="http://schemas.microsoft.com/office/drawing/2014/main" id="{ADBBE440-1285-4755-80E4-412823F42C56}"/>
                </a:ext>
              </a:extLst>
            </p:cNvPr>
            <p:cNvSpPr/>
            <p:nvPr/>
          </p:nvSpPr>
          <p:spPr bwMode="auto">
            <a:xfrm>
              <a:off x="7323687" y="507505"/>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7" name="Oval 1336">
              <a:extLst>
                <a:ext uri="{FF2B5EF4-FFF2-40B4-BE49-F238E27FC236}">
                  <a16:creationId xmlns:a16="http://schemas.microsoft.com/office/drawing/2014/main" id="{72C6B75E-D616-4E83-91C7-B6C0EBF9DE39}"/>
                </a:ext>
              </a:extLst>
            </p:cNvPr>
            <p:cNvSpPr/>
            <p:nvPr/>
          </p:nvSpPr>
          <p:spPr bwMode="auto">
            <a:xfrm>
              <a:off x="7258213" y="96810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8" name="Oval 1337">
              <a:extLst>
                <a:ext uri="{FF2B5EF4-FFF2-40B4-BE49-F238E27FC236}">
                  <a16:creationId xmlns:a16="http://schemas.microsoft.com/office/drawing/2014/main" id="{283278CE-B5CF-4B46-BB95-1E68D6A23B09}"/>
                </a:ext>
              </a:extLst>
            </p:cNvPr>
            <p:cNvSpPr/>
            <p:nvPr/>
          </p:nvSpPr>
          <p:spPr bwMode="auto">
            <a:xfrm>
              <a:off x="6804320" y="96810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39" name="Oval 1338">
              <a:extLst>
                <a:ext uri="{FF2B5EF4-FFF2-40B4-BE49-F238E27FC236}">
                  <a16:creationId xmlns:a16="http://schemas.microsoft.com/office/drawing/2014/main" id="{6CA069FB-725D-43B7-8476-1EBFF9A8FDD9}"/>
                </a:ext>
              </a:extLst>
            </p:cNvPr>
            <p:cNvSpPr/>
            <p:nvPr/>
          </p:nvSpPr>
          <p:spPr bwMode="auto">
            <a:xfrm>
              <a:off x="6585003" y="61657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0" name="Oval 1339">
              <a:extLst>
                <a:ext uri="{FF2B5EF4-FFF2-40B4-BE49-F238E27FC236}">
                  <a16:creationId xmlns:a16="http://schemas.microsoft.com/office/drawing/2014/main" id="{D8330FB5-2D11-415D-B8B3-017835E03D44}"/>
                </a:ext>
              </a:extLst>
            </p:cNvPr>
            <p:cNvSpPr/>
            <p:nvPr/>
          </p:nvSpPr>
          <p:spPr bwMode="auto">
            <a:xfrm>
              <a:off x="6782263" y="216253"/>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1" name="Oval 1340">
              <a:extLst>
                <a:ext uri="{FF2B5EF4-FFF2-40B4-BE49-F238E27FC236}">
                  <a16:creationId xmlns:a16="http://schemas.microsoft.com/office/drawing/2014/main" id="{BCBCEC57-169C-4746-BD95-4E8AE0E36DE3}"/>
                </a:ext>
              </a:extLst>
            </p:cNvPr>
            <p:cNvSpPr/>
            <p:nvPr/>
          </p:nvSpPr>
          <p:spPr bwMode="auto">
            <a:xfrm>
              <a:off x="6915314" y="494910"/>
              <a:ext cx="335937" cy="335937"/>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2" name="Oval 1341">
              <a:extLst>
                <a:ext uri="{FF2B5EF4-FFF2-40B4-BE49-F238E27FC236}">
                  <a16:creationId xmlns:a16="http://schemas.microsoft.com/office/drawing/2014/main" id="{FB571DDF-EF66-406C-A687-A85BAE781800}"/>
                </a:ext>
              </a:extLst>
            </p:cNvPr>
            <p:cNvSpPr/>
            <p:nvPr/>
          </p:nvSpPr>
          <p:spPr bwMode="auto">
            <a:xfrm>
              <a:off x="6775226" y="842124"/>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3" name="Oval 1342">
              <a:extLst>
                <a:ext uri="{FF2B5EF4-FFF2-40B4-BE49-F238E27FC236}">
                  <a16:creationId xmlns:a16="http://schemas.microsoft.com/office/drawing/2014/main" id="{E7772AED-9A37-45C0-A6F0-7C6D52F8CD57}"/>
                </a:ext>
              </a:extLst>
            </p:cNvPr>
            <p:cNvSpPr/>
            <p:nvPr/>
          </p:nvSpPr>
          <p:spPr bwMode="auto">
            <a:xfrm>
              <a:off x="6811744" y="131148"/>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4" name="Oval 1343">
              <a:extLst>
                <a:ext uri="{FF2B5EF4-FFF2-40B4-BE49-F238E27FC236}">
                  <a16:creationId xmlns:a16="http://schemas.microsoft.com/office/drawing/2014/main" id="{D9D3B4C4-4DDC-4002-B4D5-E6036C53D86E}"/>
                </a:ext>
              </a:extLst>
            </p:cNvPr>
            <p:cNvSpPr/>
            <p:nvPr/>
          </p:nvSpPr>
          <p:spPr bwMode="auto">
            <a:xfrm>
              <a:off x="6978777" y="233537"/>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5" name="Oval 1344">
              <a:extLst>
                <a:ext uri="{FF2B5EF4-FFF2-40B4-BE49-F238E27FC236}">
                  <a16:creationId xmlns:a16="http://schemas.microsoft.com/office/drawing/2014/main" id="{D33BD23C-3838-4459-BC1A-BC1D718CDC56}"/>
                </a:ext>
              </a:extLst>
            </p:cNvPr>
            <p:cNvSpPr/>
            <p:nvPr/>
          </p:nvSpPr>
          <p:spPr bwMode="auto">
            <a:xfrm>
              <a:off x="7322177" y="80157"/>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6" name="Oval 1345">
              <a:extLst>
                <a:ext uri="{FF2B5EF4-FFF2-40B4-BE49-F238E27FC236}">
                  <a16:creationId xmlns:a16="http://schemas.microsoft.com/office/drawing/2014/main" id="{98D6FF89-26CE-47AD-81BB-FB8F9B65BCE0}"/>
                </a:ext>
              </a:extLst>
            </p:cNvPr>
            <p:cNvSpPr/>
            <p:nvPr/>
          </p:nvSpPr>
          <p:spPr bwMode="auto">
            <a:xfrm>
              <a:off x="7359224" y="30859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7" name="Oval 1346">
              <a:extLst>
                <a:ext uri="{FF2B5EF4-FFF2-40B4-BE49-F238E27FC236}">
                  <a16:creationId xmlns:a16="http://schemas.microsoft.com/office/drawing/2014/main" id="{40D51E39-2CDF-42AB-93EB-2CB75C4655A0}"/>
                </a:ext>
              </a:extLst>
            </p:cNvPr>
            <p:cNvSpPr/>
            <p:nvPr/>
          </p:nvSpPr>
          <p:spPr bwMode="auto">
            <a:xfrm>
              <a:off x="7535179" y="24374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8" name="Oval 1347">
              <a:extLst>
                <a:ext uri="{FF2B5EF4-FFF2-40B4-BE49-F238E27FC236}">
                  <a16:creationId xmlns:a16="http://schemas.microsoft.com/office/drawing/2014/main" id="{46430056-55C3-46F3-A2C8-FC9E2BEE1384}"/>
                </a:ext>
              </a:extLst>
            </p:cNvPr>
            <p:cNvSpPr/>
            <p:nvPr/>
          </p:nvSpPr>
          <p:spPr bwMode="auto">
            <a:xfrm>
              <a:off x="7682252" y="507486"/>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49" name="Oval 1348">
              <a:extLst>
                <a:ext uri="{FF2B5EF4-FFF2-40B4-BE49-F238E27FC236}">
                  <a16:creationId xmlns:a16="http://schemas.microsoft.com/office/drawing/2014/main" id="{7B9EDE5C-BC08-4AD0-8E2B-A7F95E1F2B09}"/>
                </a:ext>
              </a:extLst>
            </p:cNvPr>
            <p:cNvSpPr/>
            <p:nvPr/>
          </p:nvSpPr>
          <p:spPr bwMode="auto">
            <a:xfrm>
              <a:off x="7521745" y="45828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50" name="Oval 1349">
              <a:extLst>
                <a:ext uri="{FF2B5EF4-FFF2-40B4-BE49-F238E27FC236}">
                  <a16:creationId xmlns:a16="http://schemas.microsoft.com/office/drawing/2014/main" id="{C8CF3AFC-8023-4864-876B-EC518F16EC02}"/>
                </a:ext>
              </a:extLst>
            </p:cNvPr>
            <p:cNvSpPr/>
            <p:nvPr/>
          </p:nvSpPr>
          <p:spPr bwMode="auto">
            <a:xfrm>
              <a:off x="7566471" y="852960"/>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51" name="Oval 1350">
              <a:extLst>
                <a:ext uri="{FF2B5EF4-FFF2-40B4-BE49-F238E27FC236}">
                  <a16:creationId xmlns:a16="http://schemas.microsoft.com/office/drawing/2014/main" id="{4174808E-7E93-431F-B7B7-D8505688252C}"/>
                </a:ext>
              </a:extLst>
            </p:cNvPr>
            <p:cNvSpPr/>
            <p:nvPr/>
          </p:nvSpPr>
          <p:spPr bwMode="auto">
            <a:xfrm>
              <a:off x="7224940" y="794303"/>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352" name="Freeform: Shape 1351">
            <a:extLst>
              <a:ext uri="{FF2B5EF4-FFF2-40B4-BE49-F238E27FC236}">
                <a16:creationId xmlns:a16="http://schemas.microsoft.com/office/drawing/2014/main" id="{0A283D89-96C9-4057-8F2C-6F1A99DEE1C5}"/>
              </a:ext>
            </a:extLst>
          </p:cNvPr>
          <p:cNvSpPr/>
          <p:nvPr/>
        </p:nvSpPr>
        <p:spPr bwMode="auto">
          <a:xfrm>
            <a:off x="3641557" y="1373248"/>
            <a:ext cx="478562" cy="487657"/>
          </a:xfrm>
          <a:custGeom>
            <a:avLst/>
            <a:gdLst>
              <a:gd name="connsiteX0" fmla="*/ 0 w 742950"/>
              <a:gd name="connsiteY0" fmla="*/ 476250 h 747712"/>
              <a:gd name="connsiteX1" fmla="*/ 100012 w 742950"/>
              <a:gd name="connsiteY1" fmla="*/ 381000 h 747712"/>
              <a:gd name="connsiteX2" fmla="*/ 180975 w 742950"/>
              <a:gd name="connsiteY2" fmla="*/ 314325 h 747712"/>
              <a:gd name="connsiteX3" fmla="*/ 180975 w 742950"/>
              <a:gd name="connsiteY3" fmla="*/ 180975 h 747712"/>
              <a:gd name="connsiteX4" fmla="*/ 204787 w 742950"/>
              <a:gd name="connsiteY4" fmla="*/ 154781 h 747712"/>
              <a:gd name="connsiteX5" fmla="*/ 221456 w 742950"/>
              <a:gd name="connsiteY5" fmla="*/ 0 h 747712"/>
              <a:gd name="connsiteX6" fmla="*/ 238125 w 742950"/>
              <a:gd name="connsiteY6" fmla="*/ 152400 h 747712"/>
              <a:gd name="connsiteX7" fmla="*/ 407193 w 742950"/>
              <a:gd name="connsiteY7" fmla="*/ 78581 h 747712"/>
              <a:gd name="connsiteX8" fmla="*/ 195262 w 742950"/>
              <a:gd name="connsiteY8" fmla="*/ 211931 h 747712"/>
              <a:gd name="connsiteX9" fmla="*/ 216693 w 742950"/>
              <a:gd name="connsiteY9" fmla="*/ 311944 h 747712"/>
              <a:gd name="connsiteX10" fmla="*/ 278606 w 742950"/>
              <a:gd name="connsiteY10" fmla="*/ 264319 h 747712"/>
              <a:gd name="connsiteX11" fmla="*/ 138112 w 742950"/>
              <a:gd name="connsiteY11" fmla="*/ 452437 h 747712"/>
              <a:gd name="connsiteX12" fmla="*/ 440531 w 742950"/>
              <a:gd name="connsiteY12" fmla="*/ 450056 h 747712"/>
              <a:gd name="connsiteX13" fmla="*/ 531018 w 742950"/>
              <a:gd name="connsiteY13" fmla="*/ 388144 h 747712"/>
              <a:gd name="connsiteX14" fmla="*/ 569118 w 742950"/>
              <a:gd name="connsiteY14" fmla="*/ 378619 h 747712"/>
              <a:gd name="connsiteX15" fmla="*/ 623887 w 742950"/>
              <a:gd name="connsiteY15" fmla="*/ 307181 h 747712"/>
              <a:gd name="connsiteX16" fmla="*/ 590550 w 742950"/>
              <a:gd name="connsiteY16" fmla="*/ 395287 h 747712"/>
              <a:gd name="connsiteX17" fmla="*/ 492918 w 742950"/>
              <a:gd name="connsiteY17" fmla="*/ 457200 h 747712"/>
              <a:gd name="connsiteX18" fmla="*/ 585787 w 742950"/>
              <a:gd name="connsiteY18" fmla="*/ 495300 h 747712"/>
              <a:gd name="connsiteX19" fmla="*/ 671512 w 742950"/>
              <a:gd name="connsiteY19" fmla="*/ 502444 h 747712"/>
              <a:gd name="connsiteX20" fmla="*/ 742950 w 742950"/>
              <a:gd name="connsiteY20" fmla="*/ 511969 h 747712"/>
              <a:gd name="connsiteX21" fmla="*/ 609600 w 742950"/>
              <a:gd name="connsiteY21" fmla="*/ 528637 h 747712"/>
              <a:gd name="connsiteX22" fmla="*/ 638175 w 742950"/>
              <a:gd name="connsiteY22" fmla="*/ 573881 h 747712"/>
              <a:gd name="connsiteX23" fmla="*/ 707231 w 742950"/>
              <a:gd name="connsiteY23" fmla="*/ 673894 h 747712"/>
              <a:gd name="connsiteX24" fmla="*/ 621506 w 742950"/>
              <a:gd name="connsiteY24" fmla="*/ 602456 h 747712"/>
              <a:gd name="connsiteX25" fmla="*/ 602456 w 742950"/>
              <a:gd name="connsiteY25" fmla="*/ 564356 h 747712"/>
              <a:gd name="connsiteX26" fmla="*/ 600075 w 742950"/>
              <a:gd name="connsiteY26" fmla="*/ 664369 h 747712"/>
              <a:gd name="connsiteX27" fmla="*/ 547687 w 742950"/>
              <a:gd name="connsiteY27" fmla="*/ 747712 h 747712"/>
              <a:gd name="connsiteX28" fmla="*/ 571500 w 742950"/>
              <a:gd name="connsiteY28" fmla="*/ 635794 h 747712"/>
              <a:gd name="connsiteX29" fmla="*/ 566737 w 742950"/>
              <a:gd name="connsiteY29" fmla="*/ 533400 h 747712"/>
              <a:gd name="connsiteX30" fmla="*/ 473868 w 742950"/>
              <a:gd name="connsiteY30" fmla="*/ 478631 h 747712"/>
              <a:gd name="connsiteX31" fmla="*/ 328612 w 742950"/>
              <a:gd name="connsiteY31" fmla="*/ 500062 h 747712"/>
              <a:gd name="connsiteX32" fmla="*/ 154781 w 742950"/>
              <a:gd name="connsiteY32" fmla="*/ 500062 h 747712"/>
              <a:gd name="connsiteX33" fmla="*/ 92868 w 742950"/>
              <a:gd name="connsiteY33" fmla="*/ 542925 h 747712"/>
              <a:gd name="connsiteX34" fmla="*/ 0 w 742950"/>
              <a:gd name="connsiteY34" fmla="*/ 476250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42950" h="747712">
                <a:moveTo>
                  <a:pt x="0" y="476250"/>
                </a:moveTo>
                <a:lnTo>
                  <a:pt x="100012" y="381000"/>
                </a:lnTo>
                <a:lnTo>
                  <a:pt x="180975" y="314325"/>
                </a:lnTo>
                <a:lnTo>
                  <a:pt x="180975" y="180975"/>
                </a:lnTo>
                <a:lnTo>
                  <a:pt x="204787" y="154781"/>
                </a:lnTo>
                <a:lnTo>
                  <a:pt x="221456" y="0"/>
                </a:lnTo>
                <a:lnTo>
                  <a:pt x="238125" y="152400"/>
                </a:lnTo>
                <a:lnTo>
                  <a:pt x="407193" y="78581"/>
                </a:lnTo>
                <a:lnTo>
                  <a:pt x="195262" y="211931"/>
                </a:lnTo>
                <a:lnTo>
                  <a:pt x="216693" y="311944"/>
                </a:lnTo>
                <a:lnTo>
                  <a:pt x="278606" y="264319"/>
                </a:lnTo>
                <a:lnTo>
                  <a:pt x="138112" y="452437"/>
                </a:lnTo>
                <a:lnTo>
                  <a:pt x="440531" y="450056"/>
                </a:lnTo>
                <a:lnTo>
                  <a:pt x="531018" y="388144"/>
                </a:lnTo>
                <a:lnTo>
                  <a:pt x="569118" y="378619"/>
                </a:lnTo>
                <a:lnTo>
                  <a:pt x="623887" y="307181"/>
                </a:lnTo>
                <a:lnTo>
                  <a:pt x="590550" y="395287"/>
                </a:lnTo>
                <a:lnTo>
                  <a:pt x="492918" y="457200"/>
                </a:lnTo>
                <a:lnTo>
                  <a:pt x="585787" y="495300"/>
                </a:lnTo>
                <a:lnTo>
                  <a:pt x="671512" y="502444"/>
                </a:lnTo>
                <a:lnTo>
                  <a:pt x="742950" y="511969"/>
                </a:lnTo>
                <a:lnTo>
                  <a:pt x="609600" y="528637"/>
                </a:lnTo>
                <a:lnTo>
                  <a:pt x="638175" y="573881"/>
                </a:lnTo>
                <a:lnTo>
                  <a:pt x="707231" y="673894"/>
                </a:lnTo>
                <a:lnTo>
                  <a:pt x="621506" y="602456"/>
                </a:lnTo>
                <a:lnTo>
                  <a:pt x="602456" y="564356"/>
                </a:lnTo>
                <a:cubicBezTo>
                  <a:pt x="601662" y="597694"/>
                  <a:pt x="600869" y="631031"/>
                  <a:pt x="600075" y="664369"/>
                </a:cubicBezTo>
                <a:lnTo>
                  <a:pt x="547687" y="747712"/>
                </a:lnTo>
                <a:lnTo>
                  <a:pt x="571500" y="635794"/>
                </a:lnTo>
                <a:lnTo>
                  <a:pt x="566737" y="533400"/>
                </a:lnTo>
                <a:lnTo>
                  <a:pt x="473868" y="478631"/>
                </a:lnTo>
                <a:lnTo>
                  <a:pt x="328612" y="500062"/>
                </a:lnTo>
                <a:lnTo>
                  <a:pt x="154781" y="500062"/>
                </a:lnTo>
                <a:lnTo>
                  <a:pt x="92868" y="542925"/>
                </a:lnTo>
                <a:lnTo>
                  <a:pt x="0" y="476250"/>
                </a:lnTo>
                <a:close/>
              </a:path>
            </a:pathLst>
          </a:custGeom>
          <a:solidFill>
            <a:srgbClr val="FF4C00">
              <a:lumMod val="40000"/>
              <a:lumOff val="60000"/>
            </a:srgbClr>
          </a:solidFill>
          <a:ln w="9525" cap="flat" cmpd="sng" algn="ctr">
            <a:solidFill>
              <a:srgbClr val="FF4C00">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31" name="Group 1352">
            <a:extLst>
              <a:ext uri="{FF2B5EF4-FFF2-40B4-BE49-F238E27FC236}">
                <a16:creationId xmlns:a16="http://schemas.microsoft.com/office/drawing/2014/main" id="{778CE85B-58F3-46F7-BCFB-E9663B84027A}"/>
              </a:ext>
            </a:extLst>
          </p:cNvPr>
          <p:cNvGrpSpPr/>
          <p:nvPr/>
        </p:nvGrpSpPr>
        <p:grpSpPr>
          <a:xfrm>
            <a:off x="3987312" y="1414795"/>
            <a:ext cx="140998" cy="142535"/>
            <a:chOff x="6039973" y="3428221"/>
            <a:chExt cx="218894" cy="218546"/>
          </a:xfrm>
          <a:solidFill>
            <a:srgbClr val="E7C469">
              <a:lumMod val="40000"/>
              <a:lumOff val="60000"/>
            </a:srgbClr>
          </a:solidFill>
        </p:grpSpPr>
        <p:sp>
          <p:nvSpPr>
            <p:cNvPr id="1354" name="Freeform: Shape 1353">
              <a:extLst>
                <a:ext uri="{FF2B5EF4-FFF2-40B4-BE49-F238E27FC236}">
                  <a16:creationId xmlns:a16="http://schemas.microsoft.com/office/drawing/2014/main" id="{B7B8594F-D684-4952-BEE4-4E55F7DE1C2E}"/>
                </a:ext>
              </a:extLst>
            </p:cNvPr>
            <p:cNvSpPr/>
            <p:nvPr/>
          </p:nvSpPr>
          <p:spPr bwMode="auto">
            <a:xfrm rot="5722616">
              <a:off x="6040147" y="3428047"/>
              <a:ext cx="218546" cy="218894"/>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84" h="388409">
                  <a:moveTo>
                    <a:pt x="138734" y="333542"/>
                  </a:moveTo>
                  <a:cubicBezTo>
                    <a:pt x="198530" y="364234"/>
                    <a:pt x="300130" y="400746"/>
                    <a:pt x="364159" y="384342"/>
                  </a:cubicBezTo>
                  <a:cubicBezTo>
                    <a:pt x="428188" y="367938"/>
                    <a:pt x="526084" y="299146"/>
                    <a:pt x="522909" y="235117"/>
                  </a:cubicBezTo>
                  <a:cubicBezTo>
                    <a:pt x="519734" y="171088"/>
                    <a:pt x="431363" y="5988"/>
                    <a:pt x="345109" y="167"/>
                  </a:cubicBezTo>
                  <a:cubicBezTo>
                    <a:pt x="258855" y="-5654"/>
                    <a:pt x="35546" y="141984"/>
                    <a:pt x="5384" y="200192"/>
                  </a:cubicBezTo>
                  <a:cubicBezTo>
                    <a:pt x="-24778" y="258400"/>
                    <a:pt x="78938" y="302850"/>
                    <a:pt x="138734" y="333542"/>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55" name="Oval 1354">
              <a:extLst>
                <a:ext uri="{FF2B5EF4-FFF2-40B4-BE49-F238E27FC236}">
                  <a16:creationId xmlns:a16="http://schemas.microsoft.com/office/drawing/2014/main" id="{B9234A2E-1470-4EA2-83D2-DFED9FCFAEB9}"/>
                </a:ext>
              </a:extLst>
            </p:cNvPr>
            <p:cNvSpPr/>
            <p:nvPr/>
          </p:nvSpPr>
          <p:spPr bwMode="auto">
            <a:xfrm rot="647635">
              <a:off x="6086624" y="3484131"/>
              <a:ext cx="61773" cy="100844"/>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565" name="Group 1355">
            <a:extLst>
              <a:ext uri="{FF2B5EF4-FFF2-40B4-BE49-F238E27FC236}">
                <a16:creationId xmlns:a16="http://schemas.microsoft.com/office/drawing/2014/main" id="{77F13E02-5463-493F-97D7-533D871A2B50}"/>
              </a:ext>
            </a:extLst>
          </p:cNvPr>
          <p:cNvGrpSpPr/>
          <p:nvPr/>
        </p:nvGrpSpPr>
        <p:grpSpPr>
          <a:xfrm>
            <a:off x="3803480" y="1293489"/>
            <a:ext cx="132713" cy="123451"/>
            <a:chOff x="6174566" y="3232683"/>
            <a:chExt cx="206032" cy="189285"/>
          </a:xfrm>
          <a:solidFill>
            <a:srgbClr val="E7C469">
              <a:lumMod val="40000"/>
              <a:lumOff val="60000"/>
            </a:srgbClr>
          </a:solidFill>
        </p:grpSpPr>
        <p:sp>
          <p:nvSpPr>
            <p:cNvPr id="1357" name="Freeform: Shape 1356">
              <a:extLst>
                <a:ext uri="{FF2B5EF4-FFF2-40B4-BE49-F238E27FC236}">
                  <a16:creationId xmlns:a16="http://schemas.microsoft.com/office/drawing/2014/main" id="{EAC3C27C-16D3-4A6D-98B9-4C2B7B40FA6E}"/>
                </a:ext>
              </a:extLst>
            </p:cNvPr>
            <p:cNvSpPr/>
            <p:nvPr/>
          </p:nvSpPr>
          <p:spPr bwMode="auto">
            <a:xfrm>
              <a:off x="6174566" y="3232683"/>
              <a:ext cx="206032" cy="189285"/>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32" h="189285">
                  <a:moveTo>
                    <a:pt x="14" y="43918"/>
                  </a:moveTo>
                  <a:cubicBezTo>
                    <a:pt x="-780" y="67730"/>
                    <a:pt x="31764" y="126865"/>
                    <a:pt x="40495" y="151074"/>
                  </a:cubicBezTo>
                  <a:cubicBezTo>
                    <a:pt x="49226" y="175283"/>
                    <a:pt x="25415" y="190761"/>
                    <a:pt x="52402" y="189174"/>
                  </a:cubicBezTo>
                  <a:cubicBezTo>
                    <a:pt x="79389" y="187587"/>
                    <a:pt x="186148" y="170918"/>
                    <a:pt x="202420" y="141549"/>
                  </a:cubicBezTo>
                  <a:cubicBezTo>
                    <a:pt x="218692" y="112180"/>
                    <a:pt x="176227" y="35187"/>
                    <a:pt x="150033" y="12962"/>
                  </a:cubicBezTo>
                  <a:cubicBezTo>
                    <a:pt x="123839" y="-9263"/>
                    <a:pt x="69467" y="2643"/>
                    <a:pt x="45258" y="8199"/>
                  </a:cubicBezTo>
                  <a:cubicBezTo>
                    <a:pt x="21049" y="13755"/>
                    <a:pt x="808" y="20106"/>
                    <a:pt x="14" y="43918"/>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58" name="Oval 1357">
              <a:extLst>
                <a:ext uri="{FF2B5EF4-FFF2-40B4-BE49-F238E27FC236}">
                  <a16:creationId xmlns:a16="http://schemas.microsoft.com/office/drawing/2014/main" id="{DFC83508-2B53-4C4A-AE9B-907088E3A15F}"/>
                </a:ext>
              </a:extLst>
            </p:cNvPr>
            <p:cNvSpPr/>
            <p:nvPr/>
          </p:nvSpPr>
          <p:spPr bwMode="auto">
            <a:xfrm rot="647635">
              <a:off x="6274732" y="3284090"/>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568" name="Group 1358">
            <a:extLst>
              <a:ext uri="{FF2B5EF4-FFF2-40B4-BE49-F238E27FC236}">
                <a16:creationId xmlns:a16="http://schemas.microsoft.com/office/drawing/2014/main" id="{45274044-861E-47F2-8FFB-0206EFA4C5D9}"/>
              </a:ext>
            </a:extLst>
          </p:cNvPr>
          <p:cNvGrpSpPr/>
          <p:nvPr/>
        </p:nvGrpSpPr>
        <p:grpSpPr>
          <a:xfrm rot="6185207">
            <a:off x="4022053" y="1817986"/>
            <a:ext cx="119732" cy="120852"/>
            <a:chOff x="6079855" y="2938095"/>
            <a:chExt cx="209139" cy="259857"/>
          </a:xfrm>
          <a:solidFill>
            <a:srgbClr val="E7C469">
              <a:lumMod val="40000"/>
              <a:lumOff val="60000"/>
            </a:srgbClr>
          </a:solidFill>
        </p:grpSpPr>
        <p:sp>
          <p:nvSpPr>
            <p:cNvPr id="1360" name="Freeform: Shape 1359">
              <a:extLst>
                <a:ext uri="{FF2B5EF4-FFF2-40B4-BE49-F238E27FC236}">
                  <a16:creationId xmlns:a16="http://schemas.microsoft.com/office/drawing/2014/main" id="{8D7C123C-0DC9-486E-8B99-67B06D899CF3}"/>
                </a:ext>
              </a:extLst>
            </p:cNvPr>
            <p:cNvSpPr/>
            <p:nvPr/>
          </p:nvSpPr>
          <p:spPr bwMode="auto">
            <a:xfrm>
              <a:off x="6079855" y="2938095"/>
              <a:ext cx="209139" cy="259857"/>
            </a:xfrm>
            <a:custGeom>
              <a:avLst/>
              <a:gdLst>
                <a:gd name="connsiteX0" fmla="*/ 66201 w 209139"/>
                <a:gd name="connsiteY0" fmla="*/ 124108 h 259857"/>
                <a:gd name="connsiteX1" fmla="*/ 1907 w 209139"/>
                <a:gd name="connsiteY1" fmla="*/ 212215 h 259857"/>
                <a:gd name="connsiteX2" fmla="*/ 25720 w 209139"/>
                <a:gd name="connsiteY2" fmla="*/ 259840 h 259857"/>
                <a:gd name="connsiteX3" fmla="*/ 113826 w 209139"/>
                <a:gd name="connsiteY3" fmla="*/ 207452 h 259857"/>
                <a:gd name="connsiteX4" fmla="*/ 166214 w 209139"/>
                <a:gd name="connsiteY4" fmla="*/ 228883 h 259857"/>
                <a:gd name="connsiteX5" fmla="*/ 209076 w 209139"/>
                <a:gd name="connsiteY5" fmla="*/ 166971 h 259857"/>
                <a:gd name="connsiteX6" fmla="*/ 156689 w 209139"/>
                <a:gd name="connsiteY6" fmla="*/ 43146 h 259857"/>
                <a:gd name="connsiteX7" fmla="*/ 51914 w 209139"/>
                <a:gd name="connsiteY7" fmla="*/ 283 h 259857"/>
                <a:gd name="connsiteX8" fmla="*/ 40007 w 209139"/>
                <a:gd name="connsiteY8" fmla="*/ 59815 h 259857"/>
                <a:gd name="connsiteX9" fmla="*/ 66201 w 209139"/>
                <a:gd name="connsiteY9" fmla="*/ 124108 h 25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139" h="259857">
                  <a:moveTo>
                    <a:pt x="66201" y="124108"/>
                  </a:moveTo>
                  <a:cubicBezTo>
                    <a:pt x="59851" y="149508"/>
                    <a:pt x="8654" y="189593"/>
                    <a:pt x="1907" y="212215"/>
                  </a:cubicBezTo>
                  <a:cubicBezTo>
                    <a:pt x="-4840" y="234837"/>
                    <a:pt x="7067" y="260634"/>
                    <a:pt x="25720" y="259840"/>
                  </a:cubicBezTo>
                  <a:cubicBezTo>
                    <a:pt x="44373" y="259046"/>
                    <a:pt x="90410" y="212612"/>
                    <a:pt x="113826" y="207452"/>
                  </a:cubicBezTo>
                  <a:cubicBezTo>
                    <a:pt x="137242" y="202292"/>
                    <a:pt x="150339" y="235630"/>
                    <a:pt x="166214" y="228883"/>
                  </a:cubicBezTo>
                  <a:cubicBezTo>
                    <a:pt x="182089" y="222136"/>
                    <a:pt x="210663" y="197927"/>
                    <a:pt x="209076" y="166971"/>
                  </a:cubicBezTo>
                  <a:cubicBezTo>
                    <a:pt x="207489" y="136015"/>
                    <a:pt x="182883" y="70927"/>
                    <a:pt x="156689" y="43146"/>
                  </a:cubicBezTo>
                  <a:cubicBezTo>
                    <a:pt x="130495" y="15365"/>
                    <a:pt x="71361" y="-2495"/>
                    <a:pt x="51914" y="283"/>
                  </a:cubicBezTo>
                  <a:cubicBezTo>
                    <a:pt x="32467" y="3061"/>
                    <a:pt x="37229" y="38781"/>
                    <a:pt x="40007" y="59815"/>
                  </a:cubicBezTo>
                  <a:cubicBezTo>
                    <a:pt x="42785" y="80849"/>
                    <a:pt x="72551" y="98708"/>
                    <a:pt x="66201" y="124108"/>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61" name="Oval 1360">
              <a:extLst>
                <a:ext uri="{FF2B5EF4-FFF2-40B4-BE49-F238E27FC236}">
                  <a16:creationId xmlns:a16="http://schemas.microsoft.com/office/drawing/2014/main" id="{3F0391D0-DF43-4564-8AA9-CA18FFAC3B07}"/>
                </a:ext>
              </a:extLst>
            </p:cNvPr>
            <p:cNvSpPr/>
            <p:nvPr/>
          </p:nvSpPr>
          <p:spPr bwMode="auto">
            <a:xfrm rot="20841066">
              <a:off x="6189337" y="3014655"/>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572" name="Group 1361">
            <a:extLst>
              <a:ext uri="{FF2B5EF4-FFF2-40B4-BE49-F238E27FC236}">
                <a16:creationId xmlns:a16="http://schemas.microsoft.com/office/drawing/2014/main" id="{FAE39974-26F6-4F45-B84D-C24532418B83}"/>
              </a:ext>
            </a:extLst>
          </p:cNvPr>
          <p:cNvGrpSpPr/>
          <p:nvPr/>
        </p:nvGrpSpPr>
        <p:grpSpPr>
          <a:xfrm rot="10370286">
            <a:off x="3792758" y="1548703"/>
            <a:ext cx="200061" cy="105488"/>
            <a:chOff x="5529763" y="2603028"/>
            <a:chExt cx="409184" cy="226421"/>
          </a:xfrm>
          <a:solidFill>
            <a:srgbClr val="E7C469">
              <a:lumMod val="40000"/>
              <a:lumOff val="60000"/>
            </a:srgbClr>
          </a:solidFill>
        </p:grpSpPr>
        <p:sp>
          <p:nvSpPr>
            <p:cNvPr id="1363" name="Freeform: Shape 1362">
              <a:extLst>
                <a:ext uri="{FF2B5EF4-FFF2-40B4-BE49-F238E27FC236}">
                  <a16:creationId xmlns:a16="http://schemas.microsoft.com/office/drawing/2014/main" id="{694F6C48-37CA-4D9D-B5E7-77C1B443B7C0}"/>
                </a:ext>
              </a:extLst>
            </p:cNvPr>
            <p:cNvSpPr/>
            <p:nvPr/>
          </p:nvSpPr>
          <p:spPr bwMode="auto">
            <a:xfrm>
              <a:off x="5529763" y="2603028"/>
              <a:ext cx="409184" cy="226421"/>
            </a:xfrm>
            <a:custGeom>
              <a:avLst/>
              <a:gdLst>
                <a:gd name="connsiteX0" fmla="*/ 175671 w 409184"/>
                <a:gd name="connsiteY0" fmla="*/ 16335 h 226421"/>
                <a:gd name="connsiteX1" fmla="*/ 23271 w 409184"/>
                <a:gd name="connsiteY1" fmla="*/ 94916 h 226421"/>
                <a:gd name="connsiteX2" fmla="*/ 13746 w 409184"/>
                <a:gd name="connsiteY2" fmla="*/ 218741 h 226421"/>
                <a:gd name="connsiteX3" fmla="*/ 151858 w 409184"/>
                <a:gd name="connsiteY3" fmla="*/ 206835 h 226421"/>
                <a:gd name="connsiteX4" fmla="*/ 187577 w 409184"/>
                <a:gd name="connsiteY4" fmla="*/ 154448 h 226421"/>
                <a:gd name="connsiteX5" fmla="*/ 261396 w 409184"/>
                <a:gd name="connsiteY5" fmla="*/ 199691 h 226421"/>
                <a:gd name="connsiteX6" fmla="*/ 339977 w 409184"/>
                <a:gd name="connsiteY6" fmla="*/ 142541 h 226421"/>
                <a:gd name="connsiteX7" fmla="*/ 409033 w 409184"/>
                <a:gd name="connsiteY7" fmla="*/ 94916 h 226421"/>
                <a:gd name="connsiteX8" fmla="*/ 320927 w 409184"/>
                <a:gd name="connsiteY8" fmla="*/ 6810 h 226421"/>
                <a:gd name="connsiteX9" fmla="*/ 175671 w 409184"/>
                <a:gd name="connsiteY9" fmla="*/ 16335 h 2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184" h="226421">
                  <a:moveTo>
                    <a:pt x="175671" y="16335"/>
                  </a:moveTo>
                  <a:cubicBezTo>
                    <a:pt x="126062" y="31019"/>
                    <a:pt x="50258" y="61182"/>
                    <a:pt x="23271" y="94916"/>
                  </a:cubicBezTo>
                  <a:cubicBezTo>
                    <a:pt x="-3717" y="128650"/>
                    <a:pt x="-7685" y="200088"/>
                    <a:pt x="13746" y="218741"/>
                  </a:cubicBezTo>
                  <a:cubicBezTo>
                    <a:pt x="35177" y="237394"/>
                    <a:pt x="122886" y="217550"/>
                    <a:pt x="151858" y="206835"/>
                  </a:cubicBezTo>
                  <a:cubicBezTo>
                    <a:pt x="180830" y="196120"/>
                    <a:pt x="169321" y="155639"/>
                    <a:pt x="187577" y="154448"/>
                  </a:cubicBezTo>
                  <a:cubicBezTo>
                    <a:pt x="205833" y="153257"/>
                    <a:pt x="235996" y="201675"/>
                    <a:pt x="261396" y="199691"/>
                  </a:cubicBezTo>
                  <a:cubicBezTo>
                    <a:pt x="286796" y="197707"/>
                    <a:pt x="315371" y="160003"/>
                    <a:pt x="339977" y="142541"/>
                  </a:cubicBezTo>
                  <a:cubicBezTo>
                    <a:pt x="364583" y="125079"/>
                    <a:pt x="412208" y="117538"/>
                    <a:pt x="409033" y="94916"/>
                  </a:cubicBezTo>
                  <a:cubicBezTo>
                    <a:pt x="405858" y="72294"/>
                    <a:pt x="360614" y="20304"/>
                    <a:pt x="320927" y="6810"/>
                  </a:cubicBezTo>
                  <a:cubicBezTo>
                    <a:pt x="281240" y="-6684"/>
                    <a:pt x="225280" y="1651"/>
                    <a:pt x="175671" y="16335"/>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64" name="Oval 1363">
              <a:extLst>
                <a:ext uri="{FF2B5EF4-FFF2-40B4-BE49-F238E27FC236}">
                  <a16:creationId xmlns:a16="http://schemas.microsoft.com/office/drawing/2014/main" id="{A334BE36-F424-4FBD-8D00-CC6B2AF29B9B}"/>
                </a:ext>
              </a:extLst>
            </p:cNvPr>
            <p:cNvSpPr/>
            <p:nvPr/>
          </p:nvSpPr>
          <p:spPr bwMode="auto">
            <a:xfrm rot="2109670">
              <a:off x="5781336" y="2664475"/>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591" name="Group 1364">
            <a:extLst>
              <a:ext uri="{FF2B5EF4-FFF2-40B4-BE49-F238E27FC236}">
                <a16:creationId xmlns:a16="http://schemas.microsoft.com/office/drawing/2014/main" id="{50104C2B-D92F-4F26-B33A-5A861B4AC693}"/>
              </a:ext>
            </a:extLst>
          </p:cNvPr>
          <p:cNvGrpSpPr/>
          <p:nvPr/>
        </p:nvGrpSpPr>
        <p:grpSpPr>
          <a:xfrm rot="12038326">
            <a:off x="4044822" y="1575858"/>
            <a:ext cx="162888" cy="126436"/>
            <a:chOff x="5610997" y="3086012"/>
            <a:chExt cx="214690" cy="164585"/>
          </a:xfrm>
          <a:solidFill>
            <a:srgbClr val="E7C469">
              <a:lumMod val="40000"/>
              <a:lumOff val="60000"/>
            </a:srgbClr>
          </a:solidFill>
        </p:grpSpPr>
        <p:sp>
          <p:nvSpPr>
            <p:cNvPr id="1366" name="Freeform: Shape 1365">
              <a:extLst>
                <a:ext uri="{FF2B5EF4-FFF2-40B4-BE49-F238E27FC236}">
                  <a16:creationId xmlns:a16="http://schemas.microsoft.com/office/drawing/2014/main" id="{79B077BD-483E-48AE-B676-3AF7DF3EF1DB}"/>
                </a:ext>
              </a:extLst>
            </p:cNvPr>
            <p:cNvSpPr/>
            <p:nvPr/>
          </p:nvSpPr>
          <p:spPr bwMode="auto">
            <a:xfrm>
              <a:off x="5610997" y="3086012"/>
              <a:ext cx="214690" cy="164585"/>
            </a:xfrm>
            <a:custGeom>
              <a:avLst/>
              <a:gdLst>
                <a:gd name="connsiteX0" fmla="*/ 3991 w 214690"/>
                <a:gd name="connsiteY0" fmla="*/ 140582 h 164585"/>
                <a:gd name="connsiteX1" fmla="*/ 163534 w 214690"/>
                <a:gd name="connsiteY1" fmla="*/ 164394 h 164585"/>
                <a:gd name="connsiteX2" fmla="*/ 213541 w 214690"/>
                <a:gd name="connsiteY2" fmla="*/ 131057 h 164585"/>
                <a:gd name="connsiteX3" fmla="*/ 199253 w 214690"/>
                <a:gd name="connsiteY3" fmla="*/ 109626 h 164585"/>
                <a:gd name="connsiteX4" fmla="*/ 206397 w 214690"/>
                <a:gd name="connsiteY4" fmla="*/ 7232 h 164585"/>
                <a:gd name="connsiteX5" fmla="*/ 104003 w 214690"/>
                <a:gd name="connsiteY5" fmla="*/ 14376 h 164585"/>
                <a:gd name="connsiteX6" fmla="*/ 51616 w 214690"/>
                <a:gd name="connsiteY6" fmla="*/ 62001 h 164585"/>
                <a:gd name="connsiteX7" fmla="*/ 3991 w 214690"/>
                <a:gd name="connsiteY7" fmla="*/ 140582 h 16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690" h="164585">
                  <a:moveTo>
                    <a:pt x="3991" y="140582"/>
                  </a:moveTo>
                  <a:cubicBezTo>
                    <a:pt x="22644" y="157647"/>
                    <a:pt x="128609" y="165982"/>
                    <a:pt x="163534" y="164394"/>
                  </a:cubicBezTo>
                  <a:cubicBezTo>
                    <a:pt x="198459" y="162806"/>
                    <a:pt x="207588" y="140185"/>
                    <a:pt x="213541" y="131057"/>
                  </a:cubicBezTo>
                  <a:cubicBezTo>
                    <a:pt x="219494" y="121929"/>
                    <a:pt x="200444" y="130263"/>
                    <a:pt x="199253" y="109626"/>
                  </a:cubicBezTo>
                  <a:cubicBezTo>
                    <a:pt x="198062" y="88989"/>
                    <a:pt x="222272" y="23107"/>
                    <a:pt x="206397" y="7232"/>
                  </a:cubicBezTo>
                  <a:cubicBezTo>
                    <a:pt x="190522" y="-8643"/>
                    <a:pt x="129800" y="5248"/>
                    <a:pt x="104003" y="14376"/>
                  </a:cubicBezTo>
                  <a:cubicBezTo>
                    <a:pt x="78206" y="23504"/>
                    <a:pt x="65903" y="43348"/>
                    <a:pt x="51616" y="62001"/>
                  </a:cubicBezTo>
                  <a:cubicBezTo>
                    <a:pt x="37329" y="80654"/>
                    <a:pt x="-14662" y="123517"/>
                    <a:pt x="3991" y="140582"/>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67" name="Oval 1366">
              <a:extLst>
                <a:ext uri="{FF2B5EF4-FFF2-40B4-BE49-F238E27FC236}">
                  <a16:creationId xmlns:a16="http://schemas.microsoft.com/office/drawing/2014/main" id="{2491F479-C440-4577-9CFB-DD91CD2FB26D}"/>
                </a:ext>
              </a:extLst>
            </p:cNvPr>
            <p:cNvSpPr/>
            <p:nvPr/>
          </p:nvSpPr>
          <p:spPr bwMode="auto">
            <a:xfrm rot="2109670">
              <a:off x="5704188" y="3104771"/>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610" name="Group 1367">
            <a:extLst>
              <a:ext uri="{FF2B5EF4-FFF2-40B4-BE49-F238E27FC236}">
                <a16:creationId xmlns:a16="http://schemas.microsoft.com/office/drawing/2014/main" id="{B3F72E7F-4FB4-4666-8FD8-09EDA58970FF}"/>
              </a:ext>
            </a:extLst>
          </p:cNvPr>
          <p:cNvGrpSpPr/>
          <p:nvPr/>
        </p:nvGrpSpPr>
        <p:grpSpPr>
          <a:xfrm rot="6508777">
            <a:off x="4091877" y="1663691"/>
            <a:ext cx="144737" cy="149247"/>
            <a:chOff x="5753395" y="3355802"/>
            <a:chExt cx="221921" cy="231702"/>
          </a:xfrm>
          <a:solidFill>
            <a:srgbClr val="E7C469">
              <a:lumMod val="40000"/>
              <a:lumOff val="60000"/>
            </a:srgbClr>
          </a:solidFill>
        </p:grpSpPr>
        <p:sp>
          <p:nvSpPr>
            <p:cNvPr id="1369" name="Freeform: Shape 1368">
              <a:extLst>
                <a:ext uri="{FF2B5EF4-FFF2-40B4-BE49-F238E27FC236}">
                  <a16:creationId xmlns:a16="http://schemas.microsoft.com/office/drawing/2014/main" id="{883EA64E-D41E-478C-A272-B7109D726DEA}"/>
                </a:ext>
              </a:extLst>
            </p:cNvPr>
            <p:cNvSpPr/>
            <p:nvPr/>
          </p:nvSpPr>
          <p:spPr bwMode="auto">
            <a:xfrm>
              <a:off x="5753395" y="3355802"/>
              <a:ext cx="221921" cy="231702"/>
            </a:xfrm>
            <a:custGeom>
              <a:avLst/>
              <a:gdLst>
                <a:gd name="connsiteX0" fmla="*/ 71143 w 221921"/>
                <a:gd name="connsiteY0" fmla="*/ 120823 h 231702"/>
                <a:gd name="connsiteX1" fmla="*/ 111624 w 221921"/>
                <a:gd name="connsiteY1" fmla="*/ 189879 h 231702"/>
                <a:gd name="connsiteX2" fmla="*/ 175918 w 221921"/>
                <a:gd name="connsiteY2" fmla="*/ 223217 h 231702"/>
                <a:gd name="connsiteX3" fmla="*/ 214018 w 221921"/>
                <a:gd name="connsiteY3" fmla="*/ 30336 h 231702"/>
                <a:gd name="connsiteX4" fmla="*/ 16374 w 221921"/>
                <a:gd name="connsiteY4" fmla="*/ 6523 h 231702"/>
                <a:gd name="connsiteX5" fmla="*/ 18755 w 221921"/>
                <a:gd name="connsiteY5" fmla="*/ 92248 h 231702"/>
                <a:gd name="connsiteX6" fmla="*/ 71143 w 221921"/>
                <a:gd name="connsiteY6" fmla="*/ 120823 h 2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21" h="231702">
                  <a:moveTo>
                    <a:pt x="71143" y="120823"/>
                  </a:moveTo>
                  <a:cubicBezTo>
                    <a:pt x="86621" y="137095"/>
                    <a:pt x="94162" y="172813"/>
                    <a:pt x="111624" y="189879"/>
                  </a:cubicBezTo>
                  <a:cubicBezTo>
                    <a:pt x="129086" y="206945"/>
                    <a:pt x="158852" y="249807"/>
                    <a:pt x="175918" y="223217"/>
                  </a:cubicBezTo>
                  <a:cubicBezTo>
                    <a:pt x="192984" y="196627"/>
                    <a:pt x="240609" y="66452"/>
                    <a:pt x="214018" y="30336"/>
                  </a:cubicBezTo>
                  <a:cubicBezTo>
                    <a:pt x="187427" y="-5780"/>
                    <a:pt x="48918" y="-3796"/>
                    <a:pt x="16374" y="6523"/>
                  </a:cubicBezTo>
                  <a:cubicBezTo>
                    <a:pt x="-16170" y="16842"/>
                    <a:pt x="8039" y="72007"/>
                    <a:pt x="18755" y="92248"/>
                  </a:cubicBezTo>
                  <a:cubicBezTo>
                    <a:pt x="29471" y="112489"/>
                    <a:pt x="55665" y="104551"/>
                    <a:pt x="71143" y="120823"/>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70" name="Oval 1369">
              <a:extLst>
                <a:ext uri="{FF2B5EF4-FFF2-40B4-BE49-F238E27FC236}">
                  <a16:creationId xmlns:a16="http://schemas.microsoft.com/office/drawing/2014/main" id="{5E3DD306-33FA-413B-8661-D6160F02467E}"/>
                </a:ext>
              </a:extLst>
            </p:cNvPr>
            <p:cNvSpPr/>
            <p:nvPr/>
          </p:nvSpPr>
          <p:spPr bwMode="auto">
            <a:xfrm rot="20368336">
              <a:off x="5861880" y="3438024"/>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613" name="Group 1370">
            <a:extLst>
              <a:ext uri="{FF2B5EF4-FFF2-40B4-BE49-F238E27FC236}">
                <a16:creationId xmlns:a16="http://schemas.microsoft.com/office/drawing/2014/main" id="{77CF25B8-628D-4444-BF28-3384196A6DC8}"/>
              </a:ext>
            </a:extLst>
          </p:cNvPr>
          <p:cNvGrpSpPr/>
          <p:nvPr/>
        </p:nvGrpSpPr>
        <p:grpSpPr>
          <a:xfrm rot="19175836">
            <a:off x="3915150" y="1346445"/>
            <a:ext cx="159430" cy="80681"/>
            <a:chOff x="5862448" y="2789199"/>
            <a:chExt cx="247509" cy="123706"/>
          </a:xfrm>
          <a:solidFill>
            <a:srgbClr val="E7C469">
              <a:lumMod val="40000"/>
              <a:lumOff val="60000"/>
            </a:srgbClr>
          </a:solidFill>
        </p:grpSpPr>
        <p:sp>
          <p:nvSpPr>
            <p:cNvPr id="1372" name="Freeform: Shape 1371">
              <a:extLst>
                <a:ext uri="{FF2B5EF4-FFF2-40B4-BE49-F238E27FC236}">
                  <a16:creationId xmlns:a16="http://schemas.microsoft.com/office/drawing/2014/main" id="{877387B8-B705-4A60-B754-3D0EC23C6238}"/>
                </a:ext>
              </a:extLst>
            </p:cNvPr>
            <p:cNvSpPr/>
            <p:nvPr/>
          </p:nvSpPr>
          <p:spPr bwMode="auto">
            <a:xfrm>
              <a:off x="5862448" y="2789199"/>
              <a:ext cx="247509" cy="123706"/>
            </a:xfrm>
            <a:custGeom>
              <a:avLst/>
              <a:gdLst>
                <a:gd name="connsiteX0" fmla="*/ 50196 w 247509"/>
                <a:gd name="connsiteY0" fmla="*/ 27820 h 123706"/>
                <a:gd name="connsiteX1" fmla="*/ 28765 w 247509"/>
                <a:gd name="connsiteY1" fmla="*/ 75445 h 123706"/>
                <a:gd name="connsiteX2" fmla="*/ 4952 w 247509"/>
                <a:gd name="connsiteY2" fmla="*/ 111164 h 123706"/>
                <a:gd name="connsiteX3" fmla="*/ 133540 w 247509"/>
                <a:gd name="connsiteY3" fmla="*/ 123070 h 123706"/>
                <a:gd name="connsiteX4" fmla="*/ 240696 w 247509"/>
                <a:gd name="connsiteY4" fmla="*/ 94495 h 123706"/>
                <a:gd name="connsiteX5" fmla="*/ 224027 w 247509"/>
                <a:gd name="connsiteY5" fmla="*/ 11151 h 123706"/>
                <a:gd name="connsiteX6" fmla="*/ 121633 w 247509"/>
                <a:gd name="connsiteY6" fmla="*/ 1626 h 123706"/>
                <a:gd name="connsiteX7" fmla="*/ 50196 w 247509"/>
                <a:gd name="connsiteY7" fmla="*/ 27820 h 12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09" h="123706">
                  <a:moveTo>
                    <a:pt x="50196" y="27820"/>
                  </a:moveTo>
                  <a:cubicBezTo>
                    <a:pt x="34718" y="40123"/>
                    <a:pt x="36306" y="61554"/>
                    <a:pt x="28765" y="75445"/>
                  </a:cubicBezTo>
                  <a:cubicBezTo>
                    <a:pt x="21224" y="89336"/>
                    <a:pt x="-12510" y="103227"/>
                    <a:pt x="4952" y="111164"/>
                  </a:cubicBezTo>
                  <a:cubicBezTo>
                    <a:pt x="22414" y="119101"/>
                    <a:pt x="94249" y="125848"/>
                    <a:pt x="133540" y="123070"/>
                  </a:cubicBezTo>
                  <a:cubicBezTo>
                    <a:pt x="172831" y="120292"/>
                    <a:pt x="225615" y="113148"/>
                    <a:pt x="240696" y="94495"/>
                  </a:cubicBezTo>
                  <a:cubicBezTo>
                    <a:pt x="255777" y="75842"/>
                    <a:pt x="243871" y="26629"/>
                    <a:pt x="224027" y="11151"/>
                  </a:cubicBezTo>
                  <a:cubicBezTo>
                    <a:pt x="204183" y="-4327"/>
                    <a:pt x="149017" y="435"/>
                    <a:pt x="121633" y="1626"/>
                  </a:cubicBezTo>
                  <a:cubicBezTo>
                    <a:pt x="94249" y="2817"/>
                    <a:pt x="65674" y="15517"/>
                    <a:pt x="50196" y="27820"/>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73" name="Oval 1372">
              <a:extLst>
                <a:ext uri="{FF2B5EF4-FFF2-40B4-BE49-F238E27FC236}">
                  <a16:creationId xmlns:a16="http://schemas.microsoft.com/office/drawing/2014/main" id="{0E1642FB-936D-4A4B-B08E-BFEF109C9197}"/>
                </a:ext>
              </a:extLst>
            </p:cNvPr>
            <p:cNvSpPr/>
            <p:nvPr/>
          </p:nvSpPr>
          <p:spPr bwMode="auto">
            <a:xfrm rot="16200000">
              <a:off x="6000193" y="2820469"/>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616" name="Group 1373">
            <a:extLst>
              <a:ext uri="{FF2B5EF4-FFF2-40B4-BE49-F238E27FC236}">
                <a16:creationId xmlns:a16="http://schemas.microsoft.com/office/drawing/2014/main" id="{04FDFD40-C3BE-4CF2-BDB5-B8E9BF58B38F}"/>
              </a:ext>
            </a:extLst>
          </p:cNvPr>
          <p:cNvGrpSpPr/>
          <p:nvPr/>
        </p:nvGrpSpPr>
        <p:grpSpPr>
          <a:xfrm rot="19280451">
            <a:off x="3813346" y="1458340"/>
            <a:ext cx="154403" cy="89930"/>
            <a:chOff x="5965150" y="3280669"/>
            <a:chExt cx="183247" cy="105410"/>
          </a:xfrm>
          <a:solidFill>
            <a:srgbClr val="E7C469">
              <a:lumMod val="40000"/>
              <a:lumOff val="60000"/>
            </a:srgbClr>
          </a:solidFill>
        </p:grpSpPr>
        <p:sp>
          <p:nvSpPr>
            <p:cNvPr id="1375" name="Freeform: Shape 1374">
              <a:extLst>
                <a:ext uri="{FF2B5EF4-FFF2-40B4-BE49-F238E27FC236}">
                  <a16:creationId xmlns:a16="http://schemas.microsoft.com/office/drawing/2014/main" id="{37350B9D-860E-4AAE-BCA3-981E128BEF03}"/>
                </a:ext>
              </a:extLst>
            </p:cNvPr>
            <p:cNvSpPr/>
            <p:nvPr/>
          </p:nvSpPr>
          <p:spPr bwMode="auto">
            <a:xfrm>
              <a:off x="5965150" y="3280669"/>
              <a:ext cx="183247" cy="105410"/>
            </a:xfrm>
            <a:custGeom>
              <a:avLst/>
              <a:gdLst>
                <a:gd name="connsiteX0" fmla="*/ 2263 w 183247"/>
                <a:gd name="connsiteY0" fmla="*/ 7837 h 105410"/>
                <a:gd name="connsiteX1" fmla="*/ 40363 w 183247"/>
                <a:gd name="connsiteY1" fmla="*/ 45937 h 105410"/>
                <a:gd name="connsiteX2" fmla="*/ 102275 w 183247"/>
                <a:gd name="connsiteY2" fmla="*/ 93562 h 105410"/>
                <a:gd name="connsiteX3" fmla="*/ 183238 w 183247"/>
                <a:gd name="connsiteY3" fmla="*/ 98325 h 105410"/>
                <a:gd name="connsiteX4" fmla="*/ 107038 w 183247"/>
                <a:gd name="connsiteY4" fmla="*/ 7837 h 105410"/>
                <a:gd name="connsiteX5" fmla="*/ 2263 w 183247"/>
                <a:gd name="connsiteY5" fmla="*/ 7837 h 10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47" h="105410">
                  <a:moveTo>
                    <a:pt x="2263" y="7837"/>
                  </a:moveTo>
                  <a:cubicBezTo>
                    <a:pt x="-8849" y="14187"/>
                    <a:pt x="23694" y="31650"/>
                    <a:pt x="40363" y="45937"/>
                  </a:cubicBezTo>
                  <a:cubicBezTo>
                    <a:pt x="57032" y="60224"/>
                    <a:pt x="78463" y="84831"/>
                    <a:pt x="102275" y="93562"/>
                  </a:cubicBezTo>
                  <a:cubicBezTo>
                    <a:pt x="126087" y="102293"/>
                    <a:pt x="182444" y="112612"/>
                    <a:pt x="183238" y="98325"/>
                  </a:cubicBezTo>
                  <a:cubicBezTo>
                    <a:pt x="184032" y="84038"/>
                    <a:pt x="136407" y="21728"/>
                    <a:pt x="107038" y="7837"/>
                  </a:cubicBezTo>
                  <a:cubicBezTo>
                    <a:pt x="77669" y="-6054"/>
                    <a:pt x="13375" y="1487"/>
                    <a:pt x="2263" y="7837"/>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76" name="Oval 1375">
              <a:extLst>
                <a:ext uri="{FF2B5EF4-FFF2-40B4-BE49-F238E27FC236}">
                  <a16:creationId xmlns:a16="http://schemas.microsoft.com/office/drawing/2014/main" id="{AFE5E6BD-666D-4123-B394-700518EB0077}"/>
                </a:ext>
              </a:extLst>
            </p:cNvPr>
            <p:cNvSpPr/>
            <p:nvPr/>
          </p:nvSpPr>
          <p:spPr bwMode="auto">
            <a:xfrm rot="7373829">
              <a:off x="6041710" y="3289229"/>
              <a:ext cx="45719" cy="74636"/>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619" name="Group 1376">
            <a:extLst>
              <a:ext uri="{FF2B5EF4-FFF2-40B4-BE49-F238E27FC236}">
                <a16:creationId xmlns:a16="http://schemas.microsoft.com/office/drawing/2014/main" id="{099D9A94-98B7-4273-9708-57C6AD1371DF}"/>
              </a:ext>
            </a:extLst>
          </p:cNvPr>
          <p:cNvGrpSpPr/>
          <p:nvPr/>
        </p:nvGrpSpPr>
        <p:grpSpPr>
          <a:xfrm rot="5615036">
            <a:off x="3575199" y="1512800"/>
            <a:ext cx="142762" cy="140773"/>
            <a:chOff x="6039973" y="3428221"/>
            <a:chExt cx="218894" cy="218546"/>
          </a:xfrm>
          <a:solidFill>
            <a:srgbClr val="E7C469">
              <a:lumMod val="40000"/>
              <a:lumOff val="60000"/>
            </a:srgbClr>
          </a:solidFill>
        </p:grpSpPr>
        <p:sp>
          <p:nvSpPr>
            <p:cNvPr id="1378" name="Freeform: Shape 1377">
              <a:extLst>
                <a:ext uri="{FF2B5EF4-FFF2-40B4-BE49-F238E27FC236}">
                  <a16:creationId xmlns:a16="http://schemas.microsoft.com/office/drawing/2014/main" id="{3BC8B539-AC9B-4E14-949B-2A01B12CF0E8}"/>
                </a:ext>
              </a:extLst>
            </p:cNvPr>
            <p:cNvSpPr/>
            <p:nvPr/>
          </p:nvSpPr>
          <p:spPr bwMode="auto">
            <a:xfrm rot="5722616">
              <a:off x="6040147" y="3428047"/>
              <a:ext cx="218546" cy="218894"/>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84" h="388409">
                  <a:moveTo>
                    <a:pt x="138734" y="333542"/>
                  </a:moveTo>
                  <a:cubicBezTo>
                    <a:pt x="198530" y="364234"/>
                    <a:pt x="300130" y="400746"/>
                    <a:pt x="364159" y="384342"/>
                  </a:cubicBezTo>
                  <a:cubicBezTo>
                    <a:pt x="428188" y="367938"/>
                    <a:pt x="526084" y="299146"/>
                    <a:pt x="522909" y="235117"/>
                  </a:cubicBezTo>
                  <a:cubicBezTo>
                    <a:pt x="519734" y="171088"/>
                    <a:pt x="431363" y="5988"/>
                    <a:pt x="345109" y="167"/>
                  </a:cubicBezTo>
                  <a:cubicBezTo>
                    <a:pt x="258855" y="-5654"/>
                    <a:pt x="35546" y="141984"/>
                    <a:pt x="5384" y="200192"/>
                  </a:cubicBezTo>
                  <a:cubicBezTo>
                    <a:pt x="-24778" y="258400"/>
                    <a:pt x="78938" y="302850"/>
                    <a:pt x="138734" y="333542"/>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79" name="Oval 1378">
              <a:extLst>
                <a:ext uri="{FF2B5EF4-FFF2-40B4-BE49-F238E27FC236}">
                  <a16:creationId xmlns:a16="http://schemas.microsoft.com/office/drawing/2014/main" id="{3CA20F42-5F40-4BD6-AD69-894047E75751}"/>
                </a:ext>
              </a:extLst>
            </p:cNvPr>
            <p:cNvSpPr/>
            <p:nvPr/>
          </p:nvSpPr>
          <p:spPr bwMode="auto">
            <a:xfrm rot="647635">
              <a:off x="6086624" y="3484131"/>
              <a:ext cx="61773" cy="100844"/>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622" name="Group 1379">
            <a:extLst>
              <a:ext uri="{FF2B5EF4-FFF2-40B4-BE49-F238E27FC236}">
                <a16:creationId xmlns:a16="http://schemas.microsoft.com/office/drawing/2014/main" id="{8A291473-63EF-4089-A140-2C508140CBC2}"/>
              </a:ext>
            </a:extLst>
          </p:cNvPr>
          <p:cNvGrpSpPr/>
          <p:nvPr/>
        </p:nvGrpSpPr>
        <p:grpSpPr>
          <a:xfrm rot="13842277">
            <a:off x="3648082" y="1365473"/>
            <a:ext cx="144737" cy="149247"/>
            <a:chOff x="5753395" y="3355802"/>
            <a:chExt cx="221921" cy="231702"/>
          </a:xfrm>
          <a:solidFill>
            <a:srgbClr val="E7C469">
              <a:lumMod val="40000"/>
              <a:lumOff val="60000"/>
            </a:srgbClr>
          </a:solidFill>
        </p:grpSpPr>
        <p:sp>
          <p:nvSpPr>
            <p:cNvPr id="1381" name="Freeform: Shape 1380">
              <a:extLst>
                <a:ext uri="{FF2B5EF4-FFF2-40B4-BE49-F238E27FC236}">
                  <a16:creationId xmlns:a16="http://schemas.microsoft.com/office/drawing/2014/main" id="{CE072C52-396B-4F67-ACC0-5BF6F9DD9AD7}"/>
                </a:ext>
              </a:extLst>
            </p:cNvPr>
            <p:cNvSpPr/>
            <p:nvPr/>
          </p:nvSpPr>
          <p:spPr bwMode="auto">
            <a:xfrm>
              <a:off x="5753395" y="3355802"/>
              <a:ext cx="221921" cy="231702"/>
            </a:xfrm>
            <a:custGeom>
              <a:avLst/>
              <a:gdLst>
                <a:gd name="connsiteX0" fmla="*/ 71143 w 221921"/>
                <a:gd name="connsiteY0" fmla="*/ 120823 h 231702"/>
                <a:gd name="connsiteX1" fmla="*/ 111624 w 221921"/>
                <a:gd name="connsiteY1" fmla="*/ 189879 h 231702"/>
                <a:gd name="connsiteX2" fmla="*/ 175918 w 221921"/>
                <a:gd name="connsiteY2" fmla="*/ 223217 h 231702"/>
                <a:gd name="connsiteX3" fmla="*/ 214018 w 221921"/>
                <a:gd name="connsiteY3" fmla="*/ 30336 h 231702"/>
                <a:gd name="connsiteX4" fmla="*/ 16374 w 221921"/>
                <a:gd name="connsiteY4" fmla="*/ 6523 h 231702"/>
                <a:gd name="connsiteX5" fmla="*/ 18755 w 221921"/>
                <a:gd name="connsiteY5" fmla="*/ 92248 h 231702"/>
                <a:gd name="connsiteX6" fmla="*/ 71143 w 221921"/>
                <a:gd name="connsiteY6" fmla="*/ 120823 h 2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21" h="231702">
                  <a:moveTo>
                    <a:pt x="71143" y="120823"/>
                  </a:moveTo>
                  <a:cubicBezTo>
                    <a:pt x="86621" y="137095"/>
                    <a:pt x="94162" y="172813"/>
                    <a:pt x="111624" y="189879"/>
                  </a:cubicBezTo>
                  <a:cubicBezTo>
                    <a:pt x="129086" y="206945"/>
                    <a:pt x="158852" y="249807"/>
                    <a:pt x="175918" y="223217"/>
                  </a:cubicBezTo>
                  <a:cubicBezTo>
                    <a:pt x="192984" y="196627"/>
                    <a:pt x="240609" y="66452"/>
                    <a:pt x="214018" y="30336"/>
                  </a:cubicBezTo>
                  <a:cubicBezTo>
                    <a:pt x="187427" y="-5780"/>
                    <a:pt x="48918" y="-3796"/>
                    <a:pt x="16374" y="6523"/>
                  </a:cubicBezTo>
                  <a:cubicBezTo>
                    <a:pt x="-16170" y="16842"/>
                    <a:pt x="8039" y="72007"/>
                    <a:pt x="18755" y="92248"/>
                  </a:cubicBezTo>
                  <a:cubicBezTo>
                    <a:pt x="29471" y="112489"/>
                    <a:pt x="55665" y="104551"/>
                    <a:pt x="71143" y="120823"/>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382" name="Oval 1381">
              <a:extLst>
                <a:ext uri="{FF2B5EF4-FFF2-40B4-BE49-F238E27FC236}">
                  <a16:creationId xmlns:a16="http://schemas.microsoft.com/office/drawing/2014/main" id="{591C2BFF-B34C-4062-8D4A-51EDE1499437}"/>
                </a:ext>
              </a:extLst>
            </p:cNvPr>
            <p:cNvSpPr/>
            <p:nvPr/>
          </p:nvSpPr>
          <p:spPr bwMode="auto">
            <a:xfrm rot="20368336">
              <a:off x="5861880" y="3438024"/>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383" name="TextBox 1382">
            <a:extLst>
              <a:ext uri="{FF2B5EF4-FFF2-40B4-BE49-F238E27FC236}">
                <a16:creationId xmlns:a16="http://schemas.microsoft.com/office/drawing/2014/main" id="{8C9B69F1-524D-4B53-A744-AFBC5E0DF6E3}"/>
              </a:ext>
            </a:extLst>
          </p:cNvPr>
          <p:cNvSpPr txBox="1"/>
          <p:nvPr/>
        </p:nvSpPr>
        <p:spPr>
          <a:xfrm>
            <a:off x="4123218" y="1254465"/>
            <a:ext cx="596338" cy="249316"/>
          </a:xfrm>
          <a:prstGeom prst="rect">
            <a:avLst/>
          </a:prstGeom>
          <a:noFill/>
          <a:ln>
            <a:noFill/>
          </a:ln>
        </p:spPr>
        <p:txBody>
          <a:bodyPr wrap="square" lIns="68571" tIns="34289" rIns="68571" bIns="34289" rtlCol="0">
            <a:noAutofit/>
          </a:bodyPr>
          <a:lstStyle/>
          <a:p>
            <a:pPr defTabSz="912915">
              <a:defRPr/>
            </a:pPr>
            <a:r>
              <a:rPr lang="en-GB" sz="800" b="1" dirty="0">
                <a:solidFill>
                  <a:srgbClr val="000000"/>
                </a:solidFill>
              </a:rPr>
              <a:t>Healthy tissue</a:t>
            </a:r>
            <a:endParaRPr lang="en-GB" sz="800" b="1" baseline="30000" dirty="0">
              <a:solidFill>
                <a:srgbClr val="000000"/>
              </a:solidFill>
            </a:endParaRPr>
          </a:p>
        </p:txBody>
      </p:sp>
      <p:grpSp>
        <p:nvGrpSpPr>
          <p:cNvPr id="1625" name="Group 1383">
            <a:extLst>
              <a:ext uri="{FF2B5EF4-FFF2-40B4-BE49-F238E27FC236}">
                <a16:creationId xmlns:a16="http://schemas.microsoft.com/office/drawing/2014/main" id="{1C726467-2637-46F8-9CEB-B0C332F71A74}"/>
              </a:ext>
            </a:extLst>
          </p:cNvPr>
          <p:cNvGrpSpPr/>
          <p:nvPr/>
        </p:nvGrpSpPr>
        <p:grpSpPr>
          <a:xfrm>
            <a:off x="1250072" y="1097317"/>
            <a:ext cx="2549067" cy="3353054"/>
            <a:chOff x="1435879" y="1123776"/>
            <a:chExt cx="3139294" cy="4078410"/>
          </a:xfrm>
          <a:solidFill>
            <a:srgbClr val="FF4C00">
              <a:lumMod val="20000"/>
              <a:lumOff val="80000"/>
            </a:srgbClr>
          </a:solidFill>
        </p:grpSpPr>
        <p:grpSp>
          <p:nvGrpSpPr>
            <p:cNvPr id="1628" name="Group 1384">
              <a:extLst>
                <a:ext uri="{FF2B5EF4-FFF2-40B4-BE49-F238E27FC236}">
                  <a16:creationId xmlns:a16="http://schemas.microsoft.com/office/drawing/2014/main" id="{EFF54F20-69B7-45AF-A268-C6846200FD3C}"/>
                </a:ext>
              </a:extLst>
            </p:cNvPr>
            <p:cNvGrpSpPr/>
            <p:nvPr/>
          </p:nvGrpSpPr>
          <p:grpSpPr>
            <a:xfrm rot="6834446">
              <a:off x="2061521" y="3722365"/>
              <a:ext cx="102530" cy="209050"/>
              <a:chOff x="4678680" y="76200"/>
              <a:chExt cx="198120" cy="381000"/>
            </a:xfrm>
            <a:grpFill/>
          </p:grpSpPr>
          <p:sp>
            <p:nvSpPr>
              <p:cNvPr id="1563" name="Rectangle: Rounded Corners 1562">
                <a:extLst>
                  <a:ext uri="{FF2B5EF4-FFF2-40B4-BE49-F238E27FC236}">
                    <a16:creationId xmlns:a16="http://schemas.microsoft.com/office/drawing/2014/main" id="{552A615A-DFA5-46CE-9836-E290DAF4921D}"/>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64" name="Oval 1563">
                <a:extLst>
                  <a:ext uri="{FF2B5EF4-FFF2-40B4-BE49-F238E27FC236}">
                    <a16:creationId xmlns:a16="http://schemas.microsoft.com/office/drawing/2014/main" id="{5AF2DF3E-52BF-488D-B6E4-CEB218C77BAA}"/>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634" name="Group 1385">
              <a:extLst>
                <a:ext uri="{FF2B5EF4-FFF2-40B4-BE49-F238E27FC236}">
                  <a16:creationId xmlns:a16="http://schemas.microsoft.com/office/drawing/2014/main" id="{A171D0FD-043F-4F31-8EA8-7D19FC118F53}"/>
                </a:ext>
              </a:extLst>
            </p:cNvPr>
            <p:cNvGrpSpPr/>
            <p:nvPr/>
          </p:nvGrpSpPr>
          <p:grpSpPr>
            <a:xfrm>
              <a:off x="3583226" y="1123776"/>
              <a:ext cx="102530" cy="209050"/>
              <a:chOff x="4678680" y="76200"/>
              <a:chExt cx="198120" cy="381000"/>
            </a:xfrm>
            <a:grpFill/>
          </p:grpSpPr>
          <p:sp>
            <p:nvSpPr>
              <p:cNvPr id="1561" name="Rectangle: Rounded Corners 1560">
                <a:extLst>
                  <a:ext uri="{FF2B5EF4-FFF2-40B4-BE49-F238E27FC236}">
                    <a16:creationId xmlns:a16="http://schemas.microsoft.com/office/drawing/2014/main" id="{D7BB762C-F6D3-44B0-821F-EC8C1D439471}"/>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62" name="Oval 1561">
                <a:extLst>
                  <a:ext uri="{FF2B5EF4-FFF2-40B4-BE49-F238E27FC236}">
                    <a16:creationId xmlns:a16="http://schemas.microsoft.com/office/drawing/2014/main" id="{321E150D-2955-4803-AB52-3B804978219F}"/>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01" name="Group 1386">
              <a:extLst>
                <a:ext uri="{FF2B5EF4-FFF2-40B4-BE49-F238E27FC236}">
                  <a16:creationId xmlns:a16="http://schemas.microsoft.com/office/drawing/2014/main" id="{E10800E2-4395-43CF-B1DB-C90AC685ECC7}"/>
                </a:ext>
              </a:extLst>
            </p:cNvPr>
            <p:cNvGrpSpPr/>
            <p:nvPr/>
          </p:nvGrpSpPr>
          <p:grpSpPr>
            <a:xfrm>
              <a:off x="3583226" y="1312676"/>
              <a:ext cx="102530" cy="209050"/>
              <a:chOff x="4678680" y="76200"/>
              <a:chExt cx="198120" cy="381000"/>
            </a:xfrm>
            <a:grpFill/>
          </p:grpSpPr>
          <p:sp>
            <p:nvSpPr>
              <p:cNvPr id="1559" name="Rectangle: Rounded Corners 1558">
                <a:extLst>
                  <a:ext uri="{FF2B5EF4-FFF2-40B4-BE49-F238E27FC236}">
                    <a16:creationId xmlns:a16="http://schemas.microsoft.com/office/drawing/2014/main" id="{2280A5E8-D0D9-4A17-A06E-B76C9A801CFC}"/>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60" name="Oval 1559">
                <a:extLst>
                  <a:ext uri="{FF2B5EF4-FFF2-40B4-BE49-F238E27FC236}">
                    <a16:creationId xmlns:a16="http://schemas.microsoft.com/office/drawing/2014/main" id="{72CC5641-9044-4F05-AA0D-32E77F2A7818}"/>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13" name="Group 1387">
              <a:extLst>
                <a:ext uri="{FF2B5EF4-FFF2-40B4-BE49-F238E27FC236}">
                  <a16:creationId xmlns:a16="http://schemas.microsoft.com/office/drawing/2014/main" id="{CE44BCC4-31DE-45FC-9181-F19A8981D1CC}"/>
                </a:ext>
              </a:extLst>
            </p:cNvPr>
            <p:cNvGrpSpPr/>
            <p:nvPr/>
          </p:nvGrpSpPr>
          <p:grpSpPr>
            <a:xfrm>
              <a:off x="3583226" y="1521727"/>
              <a:ext cx="102530" cy="209050"/>
              <a:chOff x="4678680" y="76200"/>
              <a:chExt cx="198120" cy="381000"/>
            </a:xfrm>
            <a:grpFill/>
          </p:grpSpPr>
          <p:sp>
            <p:nvSpPr>
              <p:cNvPr id="1557" name="Rectangle: Rounded Corners 1556">
                <a:extLst>
                  <a:ext uri="{FF2B5EF4-FFF2-40B4-BE49-F238E27FC236}">
                    <a16:creationId xmlns:a16="http://schemas.microsoft.com/office/drawing/2014/main" id="{BE135A79-67F3-4668-A42B-BD1AABB2B685}"/>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58" name="Oval 1557">
                <a:extLst>
                  <a:ext uri="{FF2B5EF4-FFF2-40B4-BE49-F238E27FC236}">
                    <a16:creationId xmlns:a16="http://schemas.microsoft.com/office/drawing/2014/main" id="{482CE939-FF12-4DD4-B3F3-A35F0ABC5580}"/>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14" name="Group 1388">
              <a:extLst>
                <a:ext uri="{FF2B5EF4-FFF2-40B4-BE49-F238E27FC236}">
                  <a16:creationId xmlns:a16="http://schemas.microsoft.com/office/drawing/2014/main" id="{87D193BE-6E3C-4828-9381-336E18E6AD7B}"/>
                </a:ext>
              </a:extLst>
            </p:cNvPr>
            <p:cNvGrpSpPr/>
            <p:nvPr/>
          </p:nvGrpSpPr>
          <p:grpSpPr>
            <a:xfrm>
              <a:off x="3583226" y="1718268"/>
              <a:ext cx="102530" cy="209050"/>
              <a:chOff x="4678680" y="76200"/>
              <a:chExt cx="198120" cy="381000"/>
            </a:xfrm>
            <a:grpFill/>
          </p:grpSpPr>
          <p:sp>
            <p:nvSpPr>
              <p:cNvPr id="1555" name="Rectangle: Rounded Corners 1554">
                <a:extLst>
                  <a:ext uri="{FF2B5EF4-FFF2-40B4-BE49-F238E27FC236}">
                    <a16:creationId xmlns:a16="http://schemas.microsoft.com/office/drawing/2014/main" id="{489F27E1-F6F6-4E79-A1B3-7CDE0EDAAF9B}"/>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56" name="Oval 1555">
                <a:extLst>
                  <a:ext uri="{FF2B5EF4-FFF2-40B4-BE49-F238E27FC236}">
                    <a16:creationId xmlns:a16="http://schemas.microsoft.com/office/drawing/2014/main" id="{1B8A4A35-C518-420C-B2B7-D4D6A394FBFA}"/>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16" name="Group 1389">
              <a:extLst>
                <a:ext uri="{FF2B5EF4-FFF2-40B4-BE49-F238E27FC236}">
                  <a16:creationId xmlns:a16="http://schemas.microsoft.com/office/drawing/2014/main" id="{8C5465E6-9B26-4E9E-B52D-E4D78F761A5F}"/>
                </a:ext>
              </a:extLst>
            </p:cNvPr>
            <p:cNvGrpSpPr/>
            <p:nvPr/>
          </p:nvGrpSpPr>
          <p:grpSpPr>
            <a:xfrm>
              <a:off x="3583226" y="1919678"/>
              <a:ext cx="102530" cy="209050"/>
              <a:chOff x="4678680" y="76200"/>
              <a:chExt cx="198120" cy="381000"/>
            </a:xfrm>
            <a:grpFill/>
          </p:grpSpPr>
          <p:sp>
            <p:nvSpPr>
              <p:cNvPr id="1553" name="Rectangle: Rounded Corners 1552">
                <a:extLst>
                  <a:ext uri="{FF2B5EF4-FFF2-40B4-BE49-F238E27FC236}">
                    <a16:creationId xmlns:a16="http://schemas.microsoft.com/office/drawing/2014/main" id="{F4AF7C46-1107-4311-9885-07EC90123011}"/>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54" name="Oval 1553">
                <a:extLst>
                  <a:ext uri="{FF2B5EF4-FFF2-40B4-BE49-F238E27FC236}">
                    <a16:creationId xmlns:a16="http://schemas.microsoft.com/office/drawing/2014/main" id="{6FEC1EB8-7081-49B5-8670-EEA3B633CD27}"/>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17" name="Group 1390">
              <a:extLst>
                <a:ext uri="{FF2B5EF4-FFF2-40B4-BE49-F238E27FC236}">
                  <a16:creationId xmlns:a16="http://schemas.microsoft.com/office/drawing/2014/main" id="{3BC19E36-F56F-4AB4-9800-647272E4CEA9}"/>
                </a:ext>
              </a:extLst>
            </p:cNvPr>
            <p:cNvGrpSpPr/>
            <p:nvPr/>
          </p:nvGrpSpPr>
          <p:grpSpPr>
            <a:xfrm rot="2809143">
              <a:off x="4333274" y="1887140"/>
              <a:ext cx="102530" cy="209050"/>
              <a:chOff x="4678680" y="76200"/>
              <a:chExt cx="198120" cy="381000"/>
            </a:xfrm>
            <a:grpFill/>
          </p:grpSpPr>
          <p:sp>
            <p:nvSpPr>
              <p:cNvPr id="1551" name="Rectangle: Rounded Corners 1550">
                <a:extLst>
                  <a:ext uri="{FF2B5EF4-FFF2-40B4-BE49-F238E27FC236}">
                    <a16:creationId xmlns:a16="http://schemas.microsoft.com/office/drawing/2014/main" id="{CC24E935-4AD6-418F-9CA6-AE6F58CCB620}"/>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52" name="Oval 1551">
                <a:extLst>
                  <a:ext uri="{FF2B5EF4-FFF2-40B4-BE49-F238E27FC236}">
                    <a16:creationId xmlns:a16="http://schemas.microsoft.com/office/drawing/2014/main" id="{0C4EE10A-781A-4B20-8DE7-D085779081F8}"/>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31" name="Group 1391">
              <a:extLst>
                <a:ext uri="{FF2B5EF4-FFF2-40B4-BE49-F238E27FC236}">
                  <a16:creationId xmlns:a16="http://schemas.microsoft.com/office/drawing/2014/main" id="{66B0851A-662C-43E2-BAA5-005AA93739DC}"/>
                </a:ext>
              </a:extLst>
            </p:cNvPr>
            <p:cNvGrpSpPr/>
            <p:nvPr/>
          </p:nvGrpSpPr>
          <p:grpSpPr>
            <a:xfrm rot="14910370">
              <a:off x="4049334" y="1852206"/>
              <a:ext cx="102530" cy="209050"/>
              <a:chOff x="4678680" y="76200"/>
              <a:chExt cx="198120" cy="381000"/>
            </a:xfrm>
            <a:grpFill/>
          </p:grpSpPr>
          <p:sp>
            <p:nvSpPr>
              <p:cNvPr id="1549" name="Rectangle: Rounded Corners 1548">
                <a:extLst>
                  <a:ext uri="{FF2B5EF4-FFF2-40B4-BE49-F238E27FC236}">
                    <a16:creationId xmlns:a16="http://schemas.microsoft.com/office/drawing/2014/main" id="{57A3EF3F-E072-44C7-B6D5-D125CEF089B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50" name="Oval 1549">
                <a:extLst>
                  <a:ext uri="{FF2B5EF4-FFF2-40B4-BE49-F238E27FC236}">
                    <a16:creationId xmlns:a16="http://schemas.microsoft.com/office/drawing/2014/main" id="{49973607-757C-4DE5-BAF4-E55F2B262145}"/>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34" name="Group 1392">
              <a:extLst>
                <a:ext uri="{FF2B5EF4-FFF2-40B4-BE49-F238E27FC236}">
                  <a16:creationId xmlns:a16="http://schemas.microsoft.com/office/drawing/2014/main" id="{59D3C434-2256-4DE6-920F-1B9F697868F2}"/>
                </a:ext>
              </a:extLst>
            </p:cNvPr>
            <p:cNvGrpSpPr/>
            <p:nvPr/>
          </p:nvGrpSpPr>
          <p:grpSpPr>
            <a:xfrm rot="14910370">
              <a:off x="4220605" y="1787083"/>
              <a:ext cx="102530" cy="209050"/>
              <a:chOff x="4678680" y="76200"/>
              <a:chExt cx="198120" cy="381000"/>
            </a:xfrm>
            <a:grpFill/>
          </p:grpSpPr>
          <p:sp>
            <p:nvSpPr>
              <p:cNvPr id="1547" name="Rectangle: Rounded Corners 1546">
                <a:extLst>
                  <a:ext uri="{FF2B5EF4-FFF2-40B4-BE49-F238E27FC236}">
                    <a16:creationId xmlns:a16="http://schemas.microsoft.com/office/drawing/2014/main" id="{4E99B300-33EE-4CEF-BA30-201586D9B576}"/>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48" name="Oval 1547">
                <a:extLst>
                  <a:ext uri="{FF2B5EF4-FFF2-40B4-BE49-F238E27FC236}">
                    <a16:creationId xmlns:a16="http://schemas.microsoft.com/office/drawing/2014/main" id="{1127B8DC-7905-49B4-B34C-5587092E3356}"/>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38" name="Group 1393">
              <a:extLst>
                <a:ext uri="{FF2B5EF4-FFF2-40B4-BE49-F238E27FC236}">
                  <a16:creationId xmlns:a16="http://schemas.microsoft.com/office/drawing/2014/main" id="{10BF45C6-3E9E-49E9-BE7E-2B2DA018F1CB}"/>
                </a:ext>
              </a:extLst>
            </p:cNvPr>
            <p:cNvGrpSpPr/>
            <p:nvPr/>
          </p:nvGrpSpPr>
          <p:grpSpPr>
            <a:xfrm rot="2809143">
              <a:off x="4190537" y="2010090"/>
              <a:ext cx="102530" cy="209050"/>
              <a:chOff x="4678680" y="76200"/>
              <a:chExt cx="198120" cy="381000"/>
            </a:xfrm>
            <a:grpFill/>
          </p:grpSpPr>
          <p:sp>
            <p:nvSpPr>
              <p:cNvPr id="1545" name="Rectangle: Rounded Corners 1544">
                <a:extLst>
                  <a:ext uri="{FF2B5EF4-FFF2-40B4-BE49-F238E27FC236}">
                    <a16:creationId xmlns:a16="http://schemas.microsoft.com/office/drawing/2014/main" id="{EDA2BFCD-A6B9-4713-91EF-2395AEBAAC8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46" name="Oval 1545">
                <a:extLst>
                  <a:ext uri="{FF2B5EF4-FFF2-40B4-BE49-F238E27FC236}">
                    <a16:creationId xmlns:a16="http://schemas.microsoft.com/office/drawing/2014/main" id="{DC8ADAA5-E352-462E-AD16-959BF48F705B}"/>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39" name="Group 1394">
              <a:extLst>
                <a:ext uri="{FF2B5EF4-FFF2-40B4-BE49-F238E27FC236}">
                  <a16:creationId xmlns:a16="http://schemas.microsoft.com/office/drawing/2014/main" id="{957FD66D-F489-4E07-A696-1BA57D95CD43}"/>
                </a:ext>
              </a:extLst>
            </p:cNvPr>
            <p:cNvGrpSpPr/>
            <p:nvPr/>
          </p:nvGrpSpPr>
          <p:grpSpPr>
            <a:xfrm rot="3039981">
              <a:off x="4036266" y="2134899"/>
              <a:ext cx="102530" cy="209050"/>
              <a:chOff x="4678680" y="76200"/>
              <a:chExt cx="198120" cy="381000"/>
            </a:xfrm>
            <a:grpFill/>
          </p:grpSpPr>
          <p:sp>
            <p:nvSpPr>
              <p:cNvPr id="1543" name="Rectangle: Rounded Corners 1542">
                <a:extLst>
                  <a:ext uri="{FF2B5EF4-FFF2-40B4-BE49-F238E27FC236}">
                    <a16:creationId xmlns:a16="http://schemas.microsoft.com/office/drawing/2014/main" id="{1911C38D-C701-41DD-B03E-54D7C0A18A5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44" name="Oval 1543">
                <a:extLst>
                  <a:ext uri="{FF2B5EF4-FFF2-40B4-BE49-F238E27FC236}">
                    <a16:creationId xmlns:a16="http://schemas.microsoft.com/office/drawing/2014/main" id="{F0726548-D379-4DDD-8BAC-0A7F8ACB72CB}"/>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43" name="Group 1395">
              <a:extLst>
                <a:ext uri="{FF2B5EF4-FFF2-40B4-BE49-F238E27FC236}">
                  <a16:creationId xmlns:a16="http://schemas.microsoft.com/office/drawing/2014/main" id="{B035EB47-84BC-478B-BB31-B3787E919653}"/>
                </a:ext>
              </a:extLst>
            </p:cNvPr>
            <p:cNvGrpSpPr/>
            <p:nvPr/>
          </p:nvGrpSpPr>
          <p:grpSpPr>
            <a:xfrm rot="3484956">
              <a:off x="3881644" y="2251647"/>
              <a:ext cx="102530" cy="209050"/>
              <a:chOff x="4678680" y="76200"/>
              <a:chExt cx="198120" cy="381000"/>
            </a:xfrm>
            <a:grpFill/>
          </p:grpSpPr>
          <p:sp>
            <p:nvSpPr>
              <p:cNvPr id="1541" name="Rectangle: Rounded Corners 1540">
                <a:extLst>
                  <a:ext uri="{FF2B5EF4-FFF2-40B4-BE49-F238E27FC236}">
                    <a16:creationId xmlns:a16="http://schemas.microsoft.com/office/drawing/2014/main" id="{075A7CC1-1B23-4D0D-BA7E-ED63600D67BA}"/>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42" name="Oval 1541">
                <a:extLst>
                  <a:ext uri="{FF2B5EF4-FFF2-40B4-BE49-F238E27FC236}">
                    <a16:creationId xmlns:a16="http://schemas.microsoft.com/office/drawing/2014/main" id="{1813C673-FF85-476C-A540-6F0B16A9D210}"/>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47" name="Group 1396">
              <a:extLst>
                <a:ext uri="{FF2B5EF4-FFF2-40B4-BE49-F238E27FC236}">
                  <a16:creationId xmlns:a16="http://schemas.microsoft.com/office/drawing/2014/main" id="{84D6E753-DCFC-4848-88D2-E61F8F3EF05F}"/>
                </a:ext>
              </a:extLst>
            </p:cNvPr>
            <p:cNvGrpSpPr/>
            <p:nvPr/>
          </p:nvGrpSpPr>
          <p:grpSpPr>
            <a:xfrm rot="3344690">
              <a:off x="3728081" y="2357980"/>
              <a:ext cx="102530" cy="209050"/>
              <a:chOff x="4678680" y="76200"/>
              <a:chExt cx="198120" cy="381000"/>
            </a:xfrm>
            <a:grpFill/>
          </p:grpSpPr>
          <p:sp>
            <p:nvSpPr>
              <p:cNvPr id="1539" name="Rectangle: Rounded Corners 1538">
                <a:extLst>
                  <a:ext uri="{FF2B5EF4-FFF2-40B4-BE49-F238E27FC236}">
                    <a16:creationId xmlns:a16="http://schemas.microsoft.com/office/drawing/2014/main" id="{B28B0EC4-0DBF-42E1-9318-9DD61801DEF0}"/>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40" name="Oval 1539">
                <a:extLst>
                  <a:ext uri="{FF2B5EF4-FFF2-40B4-BE49-F238E27FC236}">
                    <a16:creationId xmlns:a16="http://schemas.microsoft.com/office/drawing/2014/main" id="{B1576EDD-3343-417B-948F-0E0B509CC21D}"/>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48" name="Group 1397">
              <a:extLst>
                <a:ext uri="{FF2B5EF4-FFF2-40B4-BE49-F238E27FC236}">
                  <a16:creationId xmlns:a16="http://schemas.microsoft.com/office/drawing/2014/main" id="{292124E7-B684-4B33-A0D4-9914C4B5ACD1}"/>
                </a:ext>
              </a:extLst>
            </p:cNvPr>
            <p:cNvGrpSpPr/>
            <p:nvPr/>
          </p:nvGrpSpPr>
          <p:grpSpPr>
            <a:xfrm>
              <a:off x="3581041" y="2896041"/>
              <a:ext cx="102530" cy="209050"/>
              <a:chOff x="4678680" y="76200"/>
              <a:chExt cx="198120" cy="381000"/>
            </a:xfrm>
            <a:grpFill/>
          </p:grpSpPr>
          <p:sp>
            <p:nvSpPr>
              <p:cNvPr id="1537" name="Rectangle: Rounded Corners 1536">
                <a:extLst>
                  <a:ext uri="{FF2B5EF4-FFF2-40B4-BE49-F238E27FC236}">
                    <a16:creationId xmlns:a16="http://schemas.microsoft.com/office/drawing/2014/main" id="{830C92C4-E9E3-4075-B03D-4C6E41B28D4C}"/>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38" name="Oval 1537">
                <a:extLst>
                  <a:ext uri="{FF2B5EF4-FFF2-40B4-BE49-F238E27FC236}">
                    <a16:creationId xmlns:a16="http://schemas.microsoft.com/office/drawing/2014/main" id="{2E11963A-F6FC-4A14-B280-F4388A71566B}"/>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49" name="Group 1398">
              <a:extLst>
                <a:ext uri="{FF2B5EF4-FFF2-40B4-BE49-F238E27FC236}">
                  <a16:creationId xmlns:a16="http://schemas.microsoft.com/office/drawing/2014/main" id="{C28881ED-CA14-4746-86B0-5922623706E7}"/>
                </a:ext>
              </a:extLst>
            </p:cNvPr>
            <p:cNvGrpSpPr/>
            <p:nvPr/>
          </p:nvGrpSpPr>
          <p:grpSpPr>
            <a:xfrm rot="17454555">
              <a:off x="3863582" y="3298619"/>
              <a:ext cx="102530" cy="209050"/>
              <a:chOff x="4678680" y="76200"/>
              <a:chExt cx="198120" cy="381000"/>
            </a:xfrm>
            <a:grpFill/>
          </p:grpSpPr>
          <p:sp>
            <p:nvSpPr>
              <p:cNvPr id="1535" name="Rectangle: Rounded Corners 1534">
                <a:extLst>
                  <a:ext uri="{FF2B5EF4-FFF2-40B4-BE49-F238E27FC236}">
                    <a16:creationId xmlns:a16="http://schemas.microsoft.com/office/drawing/2014/main" id="{BBCE2DB0-901E-4639-A478-B356794CFEC2}"/>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36" name="Oval 1535">
                <a:extLst>
                  <a:ext uri="{FF2B5EF4-FFF2-40B4-BE49-F238E27FC236}">
                    <a16:creationId xmlns:a16="http://schemas.microsoft.com/office/drawing/2014/main" id="{79884356-6CCE-435E-8586-38763E268CBC}"/>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0" name="Group 1399">
              <a:extLst>
                <a:ext uri="{FF2B5EF4-FFF2-40B4-BE49-F238E27FC236}">
                  <a16:creationId xmlns:a16="http://schemas.microsoft.com/office/drawing/2014/main" id="{BFB88E3B-0594-4AF4-A776-DAAF7F65568F}"/>
                </a:ext>
              </a:extLst>
            </p:cNvPr>
            <p:cNvGrpSpPr/>
            <p:nvPr/>
          </p:nvGrpSpPr>
          <p:grpSpPr>
            <a:xfrm rot="17616275">
              <a:off x="4049437" y="3364105"/>
              <a:ext cx="102530" cy="209050"/>
              <a:chOff x="4678680" y="76200"/>
              <a:chExt cx="198120" cy="381000"/>
            </a:xfrm>
            <a:grpFill/>
          </p:grpSpPr>
          <p:sp>
            <p:nvSpPr>
              <p:cNvPr id="1533" name="Rectangle: Rounded Corners 1532">
                <a:extLst>
                  <a:ext uri="{FF2B5EF4-FFF2-40B4-BE49-F238E27FC236}">
                    <a16:creationId xmlns:a16="http://schemas.microsoft.com/office/drawing/2014/main" id="{1C21C189-F68D-45E7-B935-B728DCF8F19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34" name="Oval 1533">
                <a:extLst>
                  <a:ext uri="{FF2B5EF4-FFF2-40B4-BE49-F238E27FC236}">
                    <a16:creationId xmlns:a16="http://schemas.microsoft.com/office/drawing/2014/main" id="{D02E4377-08F0-4239-8994-79E4D4613F52}"/>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1" name="Group 1400">
              <a:extLst>
                <a:ext uri="{FF2B5EF4-FFF2-40B4-BE49-F238E27FC236}">
                  <a16:creationId xmlns:a16="http://schemas.microsoft.com/office/drawing/2014/main" id="{6458D365-846F-4421-B3F9-AEC72F9F3413}"/>
                </a:ext>
              </a:extLst>
            </p:cNvPr>
            <p:cNvGrpSpPr/>
            <p:nvPr/>
          </p:nvGrpSpPr>
          <p:grpSpPr>
            <a:xfrm rot="17454555">
              <a:off x="4241282" y="3449298"/>
              <a:ext cx="102530" cy="209050"/>
              <a:chOff x="4678680" y="76200"/>
              <a:chExt cx="198120" cy="381000"/>
            </a:xfrm>
            <a:grpFill/>
          </p:grpSpPr>
          <p:sp>
            <p:nvSpPr>
              <p:cNvPr id="1531" name="Rectangle: Rounded Corners 1530">
                <a:extLst>
                  <a:ext uri="{FF2B5EF4-FFF2-40B4-BE49-F238E27FC236}">
                    <a16:creationId xmlns:a16="http://schemas.microsoft.com/office/drawing/2014/main" id="{2116928A-FFB0-4813-A6DB-F1243CE569DC}"/>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32" name="Oval 1531">
                <a:extLst>
                  <a:ext uri="{FF2B5EF4-FFF2-40B4-BE49-F238E27FC236}">
                    <a16:creationId xmlns:a16="http://schemas.microsoft.com/office/drawing/2014/main" id="{2AB4B2EF-BEE3-4822-83BF-4A81128763CA}"/>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2" name="Group 1401">
              <a:extLst>
                <a:ext uri="{FF2B5EF4-FFF2-40B4-BE49-F238E27FC236}">
                  <a16:creationId xmlns:a16="http://schemas.microsoft.com/office/drawing/2014/main" id="{650EB2FB-1C00-4B6F-BD59-04EB1D86CB0B}"/>
                </a:ext>
              </a:extLst>
            </p:cNvPr>
            <p:cNvGrpSpPr/>
            <p:nvPr/>
          </p:nvGrpSpPr>
          <p:grpSpPr>
            <a:xfrm rot="17750557">
              <a:off x="4419383" y="3529453"/>
              <a:ext cx="102530" cy="209050"/>
              <a:chOff x="4678680" y="76200"/>
              <a:chExt cx="198120" cy="381000"/>
            </a:xfrm>
            <a:grpFill/>
          </p:grpSpPr>
          <p:sp>
            <p:nvSpPr>
              <p:cNvPr id="1529" name="Rectangle: Rounded Corners 1528">
                <a:extLst>
                  <a:ext uri="{FF2B5EF4-FFF2-40B4-BE49-F238E27FC236}">
                    <a16:creationId xmlns:a16="http://schemas.microsoft.com/office/drawing/2014/main" id="{1B5E8906-BCCF-4EDC-9BE0-8A92F707F2F7}"/>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30" name="Oval 1529">
                <a:extLst>
                  <a:ext uri="{FF2B5EF4-FFF2-40B4-BE49-F238E27FC236}">
                    <a16:creationId xmlns:a16="http://schemas.microsoft.com/office/drawing/2014/main" id="{B41F5425-0853-4D97-92C7-18C613711291}"/>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3" name="Group 1402">
              <a:extLst>
                <a:ext uri="{FF2B5EF4-FFF2-40B4-BE49-F238E27FC236}">
                  <a16:creationId xmlns:a16="http://schemas.microsoft.com/office/drawing/2014/main" id="{348E067A-04C6-4D61-BAFD-DA0DD7AB1359}"/>
                </a:ext>
              </a:extLst>
            </p:cNvPr>
            <p:cNvGrpSpPr/>
            <p:nvPr/>
          </p:nvGrpSpPr>
          <p:grpSpPr>
            <a:xfrm rot="5400000">
              <a:off x="4269899" y="3672660"/>
              <a:ext cx="102530" cy="209050"/>
              <a:chOff x="4678680" y="76200"/>
              <a:chExt cx="198120" cy="381000"/>
            </a:xfrm>
            <a:grpFill/>
          </p:grpSpPr>
          <p:sp>
            <p:nvSpPr>
              <p:cNvPr id="1527" name="Rectangle: Rounded Corners 1526">
                <a:extLst>
                  <a:ext uri="{FF2B5EF4-FFF2-40B4-BE49-F238E27FC236}">
                    <a16:creationId xmlns:a16="http://schemas.microsoft.com/office/drawing/2014/main" id="{538F444B-9545-44E0-843F-C2B5176F5B22}"/>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28" name="Oval 1527">
                <a:extLst>
                  <a:ext uri="{FF2B5EF4-FFF2-40B4-BE49-F238E27FC236}">
                    <a16:creationId xmlns:a16="http://schemas.microsoft.com/office/drawing/2014/main" id="{144837B0-C64F-4F03-9184-6FCB10B7EF37}"/>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4" name="Group 1403">
              <a:extLst>
                <a:ext uri="{FF2B5EF4-FFF2-40B4-BE49-F238E27FC236}">
                  <a16:creationId xmlns:a16="http://schemas.microsoft.com/office/drawing/2014/main" id="{DC76E241-15C2-4CBD-A25B-E79FEC731614}"/>
                </a:ext>
              </a:extLst>
            </p:cNvPr>
            <p:cNvGrpSpPr/>
            <p:nvPr/>
          </p:nvGrpSpPr>
          <p:grpSpPr>
            <a:xfrm rot="4996030">
              <a:off x="4072051" y="3685340"/>
              <a:ext cx="102530" cy="209050"/>
              <a:chOff x="4678680" y="76200"/>
              <a:chExt cx="198120" cy="381000"/>
            </a:xfrm>
            <a:grpFill/>
          </p:grpSpPr>
          <p:sp>
            <p:nvSpPr>
              <p:cNvPr id="1525" name="Rectangle: Rounded Corners 1524">
                <a:extLst>
                  <a:ext uri="{FF2B5EF4-FFF2-40B4-BE49-F238E27FC236}">
                    <a16:creationId xmlns:a16="http://schemas.microsoft.com/office/drawing/2014/main" id="{9E7F2BC1-4763-45C5-A163-33BF3F243F0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26" name="Oval 1525">
                <a:extLst>
                  <a:ext uri="{FF2B5EF4-FFF2-40B4-BE49-F238E27FC236}">
                    <a16:creationId xmlns:a16="http://schemas.microsoft.com/office/drawing/2014/main" id="{023DC24D-33E2-4CEF-AE32-B41BF03DD397}"/>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5" name="Group 1404">
              <a:extLst>
                <a:ext uri="{FF2B5EF4-FFF2-40B4-BE49-F238E27FC236}">
                  <a16:creationId xmlns:a16="http://schemas.microsoft.com/office/drawing/2014/main" id="{3C460A07-E1D3-4361-ABE2-96FD2E245613}"/>
                </a:ext>
              </a:extLst>
            </p:cNvPr>
            <p:cNvGrpSpPr/>
            <p:nvPr/>
          </p:nvGrpSpPr>
          <p:grpSpPr>
            <a:xfrm rot="4093964">
              <a:off x="3875056" y="3733568"/>
              <a:ext cx="102530" cy="209049"/>
              <a:chOff x="4674058" y="75591"/>
              <a:chExt cx="198120" cy="380999"/>
            </a:xfrm>
            <a:grpFill/>
          </p:grpSpPr>
          <p:sp>
            <p:nvSpPr>
              <p:cNvPr id="1523" name="Rectangle: Rounded Corners 1522">
                <a:extLst>
                  <a:ext uri="{FF2B5EF4-FFF2-40B4-BE49-F238E27FC236}">
                    <a16:creationId xmlns:a16="http://schemas.microsoft.com/office/drawing/2014/main" id="{2FA4AA25-BF54-4823-A3FF-2320349E08C2}"/>
                  </a:ext>
                </a:extLst>
              </p:cNvPr>
              <p:cNvSpPr/>
              <p:nvPr/>
            </p:nvSpPr>
            <p:spPr bwMode="auto">
              <a:xfrm>
                <a:off x="4674058" y="75591"/>
                <a:ext cx="198120" cy="380999"/>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24" name="Oval 1523">
                <a:extLst>
                  <a:ext uri="{FF2B5EF4-FFF2-40B4-BE49-F238E27FC236}">
                    <a16:creationId xmlns:a16="http://schemas.microsoft.com/office/drawing/2014/main" id="{35A80A87-E4AD-419D-A722-D3D749EEAD45}"/>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6" name="Group 1405">
              <a:extLst>
                <a:ext uri="{FF2B5EF4-FFF2-40B4-BE49-F238E27FC236}">
                  <a16:creationId xmlns:a16="http://schemas.microsoft.com/office/drawing/2014/main" id="{4BFC846E-46F4-4BB5-A8D1-F17C90D6FEF2}"/>
                </a:ext>
              </a:extLst>
            </p:cNvPr>
            <p:cNvGrpSpPr/>
            <p:nvPr/>
          </p:nvGrpSpPr>
          <p:grpSpPr>
            <a:xfrm>
              <a:off x="3581041" y="4176757"/>
              <a:ext cx="102530" cy="209050"/>
              <a:chOff x="4678680" y="76200"/>
              <a:chExt cx="198120" cy="381000"/>
            </a:xfrm>
            <a:grpFill/>
          </p:grpSpPr>
          <p:sp>
            <p:nvSpPr>
              <p:cNvPr id="1521" name="Rectangle: Rounded Corners 1520">
                <a:extLst>
                  <a:ext uri="{FF2B5EF4-FFF2-40B4-BE49-F238E27FC236}">
                    <a16:creationId xmlns:a16="http://schemas.microsoft.com/office/drawing/2014/main" id="{3294C35E-6AF8-4635-A4F8-AD862C2509FD}"/>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22" name="Oval 1521">
                <a:extLst>
                  <a:ext uri="{FF2B5EF4-FFF2-40B4-BE49-F238E27FC236}">
                    <a16:creationId xmlns:a16="http://schemas.microsoft.com/office/drawing/2014/main" id="{2D73901D-C056-4D97-B83D-8696658619E4}"/>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7" name="Group 1406">
              <a:extLst>
                <a:ext uri="{FF2B5EF4-FFF2-40B4-BE49-F238E27FC236}">
                  <a16:creationId xmlns:a16="http://schemas.microsoft.com/office/drawing/2014/main" id="{7EE17019-B509-41BD-B1E1-8BEA3D7BA51B}"/>
                </a:ext>
              </a:extLst>
            </p:cNvPr>
            <p:cNvGrpSpPr/>
            <p:nvPr/>
          </p:nvGrpSpPr>
          <p:grpSpPr>
            <a:xfrm>
              <a:off x="3583260" y="4386135"/>
              <a:ext cx="102530" cy="209050"/>
              <a:chOff x="4678680" y="76200"/>
              <a:chExt cx="198120" cy="381000"/>
            </a:xfrm>
            <a:grpFill/>
          </p:grpSpPr>
          <p:sp>
            <p:nvSpPr>
              <p:cNvPr id="1519" name="Rectangle: Rounded Corners 1518">
                <a:extLst>
                  <a:ext uri="{FF2B5EF4-FFF2-40B4-BE49-F238E27FC236}">
                    <a16:creationId xmlns:a16="http://schemas.microsoft.com/office/drawing/2014/main" id="{8729C7D8-CA84-4120-9248-E4118A73F348}"/>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20" name="Oval 1519">
                <a:extLst>
                  <a:ext uri="{FF2B5EF4-FFF2-40B4-BE49-F238E27FC236}">
                    <a16:creationId xmlns:a16="http://schemas.microsoft.com/office/drawing/2014/main" id="{DF206621-DFCF-48A6-9CDC-344CB114D253}"/>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8" name="Group 1407">
              <a:extLst>
                <a:ext uri="{FF2B5EF4-FFF2-40B4-BE49-F238E27FC236}">
                  <a16:creationId xmlns:a16="http://schemas.microsoft.com/office/drawing/2014/main" id="{58AE63BC-0238-4A17-A3AF-4F0FFD48E6CF}"/>
                </a:ext>
              </a:extLst>
            </p:cNvPr>
            <p:cNvGrpSpPr/>
            <p:nvPr/>
          </p:nvGrpSpPr>
          <p:grpSpPr>
            <a:xfrm>
              <a:off x="3583260" y="4595185"/>
              <a:ext cx="102530" cy="209050"/>
              <a:chOff x="4678680" y="76200"/>
              <a:chExt cx="198120" cy="381000"/>
            </a:xfrm>
            <a:grpFill/>
          </p:grpSpPr>
          <p:sp>
            <p:nvSpPr>
              <p:cNvPr id="1517" name="Rectangle: Rounded Corners 1516">
                <a:extLst>
                  <a:ext uri="{FF2B5EF4-FFF2-40B4-BE49-F238E27FC236}">
                    <a16:creationId xmlns:a16="http://schemas.microsoft.com/office/drawing/2014/main" id="{E822E0D7-EFBE-4762-A2BE-4F53A4D53913}"/>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18" name="Oval 1517">
                <a:extLst>
                  <a:ext uri="{FF2B5EF4-FFF2-40B4-BE49-F238E27FC236}">
                    <a16:creationId xmlns:a16="http://schemas.microsoft.com/office/drawing/2014/main" id="{3B050ECD-944F-42D5-BB1E-69717ED14682}"/>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59" name="Group 1408">
              <a:extLst>
                <a:ext uri="{FF2B5EF4-FFF2-40B4-BE49-F238E27FC236}">
                  <a16:creationId xmlns:a16="http://schemas.microsoft.com/office/drawing/2014/main" id="{21E05E94-021A-445A-B7ED-0AB8D7D6CA63}"/>
                </a:ext>
              </a:extLst>
            </p:cNvPr>
            <p:cNvGrpSpPr/>
            <p:nvPr/>
          </p:nvGrpSpPr>
          <p:grpSpPr>
            <a:xfrm>
              <a:off x="3583260" y="4791726"/>
              <a:ext cx="102530" cy="209050"/>
              <a:chOff x="4678680" y="76200"/>
              <a:chExt cx="198120" cy="381000"/>
            </a:xfrm>
            <a:grpFill/>
          </p:grpSpPr>
          <p:sp>
            <p:nvSpPr>
              <p:cNvPr id="1515" name="Rectangle: Rounded Corners 1514">
                <a:extLst>
                  <a:ext uri="{FF2B5EF4-FFF2-40B4-BE49-F238E27FC236}">
                    <a16:creationId xmlns:a16="http://schemas.microsoft.com/office/drawing/2014/main" id="{DF5D441E-5DF3-4FAC-9F6E-3D72CD87AFF0}"/>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16" name="Oval 1515">
                <a:extLst>
                  <a:ext uri="{FF2B5EF4-FFF2-40B4-BE49-F238E27FC236}">
                    <a16:creationId xmlns:a16="http://schemas.microsoft.com/office/drawing/2014/main" id="{F618F641-9403-4804-9C0E-EEA325FC7860}"/>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0" name="Group 1409">
              <a:extLst>
                <a:ext uri="{FF2B5EF4-FFF2-40B4-BE49-F238E27FC236}">
                  <a16:creationId xmlns:a16="http://schemas.microsoft.com/office/drawing/2014/main" id="{F8D7D2AA-3D26-4AE3-9BA8-90842CD01EBA}"/>
                </a:ext>
              </a:extLst>
            </p:cNvPr>
            <p:cNvGrpSpPr/>
            <p:nvPr/>
          </p:nvGrpSpPr>
          <p:grpSpPr>
            <a:xfrm>
              <a:off x="3583260" y="4993136"/>
              <a:ext cx="102530" cy="209050"/>
              <a:chOff x="4678680" y="76200"/>
              <a:chExt cx="198120" cy="381000"/>
            </a:xfrm>
            <a:grpFill/>
          </p:grpSpPr>
          <p:sp>
            <p:nvSpPr>
              <p:cNvPr id="1513" name="Rectangle: Rounded Corners 1512">
                <a:extLst>
                  <a:ext uri="{FF2B5EF4-FFF2-40B4-BE49-F238E27FC236}">
                    <a16:creationId xmlns:a16="http://schemas.microsoft.com/office/drawing/2014/main" id="{ED97BEE3-63D0-44FA-8717-4E767CCC431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14" name="Oval 1513">
                <a:extLst>
                  <a:ext uri="{FF2B5EF4-FFF2-40B4-BE49-F238E27FC236}">
                    <a16:creationId xmlns:a16="http://schemas.microsoft.com/office/drawing/2014/main" id="{F12D204C-3109-4128-AF88-01ECD97C7569}"/>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1" name="Group 1410">
              <a:extLst>
                <a:ext uri="{FF2B5EF4-FFF2-40B4-BE49-F238E27FC236}">
                  <a16:creationId xmlns:a16="http://schemas.microsoft.com/office/drawing/2014/main" id="{359BE448-926F-420E-938B-4ECAD4C30DE3}"/>
                </a:ext>
              </a:extLst>
            </p:cNvPr>
            <p:cNvGrpSpPr/>
            <p:nvPr/>
          </p:nvGrpSpPr>
          <p:grpSpPr>
            <a:xfrm rot="10800000">
              <a:off x="2298735" y="4978024"/>
              <a:ext cx="102530" cy="209050"/>
              <a:chOff x="4678680" y="76200"/>
              <a:chExt cx="198120" cy="381000"/>
            </a:xfrm>
            <a:grpFill/>
          </p:grpSpPr>
          <p:sp>
            <p:nvSpPr>
              <p:cNvPr id="1511" name="Rectangle: Rounded Corners 1510">
                <a:extLst>
                  <a:ext uri="{FF2B5EF4-FFF2-40B4-BE49-F238E27FC236}">
                    <a16:creationId xmlns:a16="http://schemas.microsoft.com/office/drawing/2014/main" id="{16EDA190-A52D-4042-8989-F81D0A49D031}"/>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12" name="Oval 1511">
                <a:extLst>
                  <a:ext uri="{FF2B5EF4-FFF2-40B4-BE49-F238E27FC236}">
                    <a16:creationId xmlns:a16="http://schemas.microsoft.com/office/drawing/2014/main" id="{E8CF61F5-F725-4E3F-813F-F4CEA2BCF789}"/>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2" name="Group 1411">
              <a:extLst>
                <a:ext uri="{FF2B5EF4-FFF2-40B4-BE49-F238E27FC236}">
                  <a16:creationId xmlns:a16="http://schemas.microsoft.com/office/drawing/2014/main" id="{684D40A8-3479-4B23-B085-CD98D012BDEB}"/>
                </a:ext>
              </a:extLst>
            </p:cNvPr>
            <p:cNvGrpSpPr/>
            <p:nvPr/>
          </p:nvGrpSpPr>
          <p:grpSpPr>
            <a:xfrm rot="10800000">
              <a:off x="2296515" y="4768646"/>
              <a:ext cx="102530" cy="209050"/>
              <a:chOff x="4678680" y="76200"/>
              <a:chExt cx="198120" cy="381000"/>
            </a:xfrm>
            <a:grpFill/>
          </p:grpSpPr>
          <p:sp>
            <p:nvSpPr>
              <p:cNvPr id="1509" name="Rectangle: Rounded Corners 1508">
                <a:extLst>
                  <a:ext uri="{FF2B5EF4-FFF2-40B4-BE49-F238E27FC236}">
                    <a16:creationId xmlns:a16="http://schemas.microsoft.com/office/drawing/2014/main" id="{1966BFBE-F4D7-4AD0-992B-51A7A28983CB}"/>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10" name="Oval 1509">
                <a:extLst>
                  <a:ext uri="{FF2B5EF4-FFF2-40B4-BE49-F238E27FC236}">
                    <a16:creationId xmlns:a16="http://schemas.microsoft.com/office/drawing/2014/main" id="{5F4B9430-BCE6-410A-BEAF-C9082855C9F9}"/>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3" name="Group 1412">
              <a:extLst>
                <a:ext uri="{FF2B5EF4-FFF2-40B4-BE49-F238E27FC236}">
                  <a16:creationId xmlns:a16="http://schemas.microsoft.com/office/drawing/2014/main" id="{C41F4195-A8BB-41E7-AEA8-720505151886}"/>
                </a:ext>
              </a:extLst>
            </p:cNvPr>
            <p:cNvGrpSpPr/>
            <p:nvPr/>
          </p:nvGrpSpPr>
          <p:grpSpPr>
            <a:xfrm rot="10800000">
              <a:off x="2296515" y="4559596"/>
              <a:ext cx="102530" cy="209050"/>
              <a:chOff x="4678680" y="76200"/>
              <a:chExt cx="198120" cy="381000"/>
            </a:xfrm>
            <a:grpFill/>
          </p:grpSpPr>
          <p:sp>
            <p:nvSpPr>
              <p:cNvPr id="1507" name="Rectangle: Rounded Corners 1506">
                <a:extLst>
                  <a:ext uri="{FF2B5EF4-FFF2-40B4-BE49-F238E27FC236}">
                    <a16:creationId xmlns:a16="http://schemas.microsoft.com/office/drawing/2014/main" id="{EDEBEDAA-E8B2-4C7B-AFD9-D38DE348079A}"/>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08" name="Oval 1507">
                <a:extLst>
                  <a:ext uri="{FF2B5EF4-FFF2-40B4-BE49-F238E27FC236}">
                    <a16:creationId xmlns:a16="http://schemas.microsoft.com/office/drawing/2014/main" id="{CFA2F95D-A624-4D05-96DD-3EFC5A0078A4}"/>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4" name="Group 1413">
              <a:extLst>
                <a:ext uri="{FF2B5EF4-FFF2-40B4-BE49-F238E27FC236}">
                  <a16:creationId xmlns:a16="http://schemas.microsoft.com/office/drawing/2014/main" id="{4E675102-266D-4945-A151-00F7C3191F23}"/>
                </a:ext>
              </a:extLst>
            </p:cNvPr>
            <p:cNvGrpSpPr/>
            <p:nvPr/>
          </p:nvGrpSpPr>
          <p:grpSpPr>
            <a:xfrm rot="10800000">
              <a:off x="2296515" y="4363055"/>
              <a:ext cx="102530" cy="209050"/>
              <a:chOff x="4678680" y="76200"/>
              <a:chExt cx="198120" cy="381000"/>
            </a:xfrm>
            <a:grpFill/>
          </p:grpSpPr>
          <p:sp>
            <p:nvSpPr>
              <p:cNvPr id="1505" name="Rectangle: Rounded Corners 1504">
                <a:extLst>
                  <a:ext uri="{FF2B5EF4-FFF2-40B4-BE49-F238E27FC236}">
                    <a16:creationId xmlns:a16="http://schemas.microsoft.com/office/drawing/2014/main" id="{5B249214-00A5-4E1A-9FE7-99A65610C14A}"/>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06" name="Oval 1505">
                <a:extLst>
                  <a:ext uri="{FF2B5EF4-FFF2-40B4-BE49-F238E27FC236}">
                    <a16:creationId xmlns:a16="http://schemas.microsoft.com/office/drawing/2014/main" id="{40A9EC4D-5417-4CA5-B6E4-B539907A133D}"/>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5" name="Group 1414">
              <a:extLst>
                <a:ext uri="{FF2B5EF4-FFF2-40B4-BE49-F238E27FC236}">
                  <a16:creationId xmlns:a16="http://schemas.microsoft.com/office/drawing/2014/main" id="{4B5A67EF-8A51-4494-8E66-462BAA91B21B}"/>
                </a:ext>
              </a:extLst>
            </p:cNvPr>
            <p:cNvGrpSpPr/>
            <p:nvPr/>
          </p:nvGrpSpPr>
          <p:grpSpPr>
            <a:xfrm rot="10800000">
              <a:off x="2296515" y="4161645"/>
              <a:ext cx="102530" cy="209050"/>
              <a:chOff x="4678680" y="76200"/>
              <a:chExt cx="198120" cy="381000"/>
            </a:xfrm>
            <a:grpFill/>
          </p:grpSpPr>
          <p:sp>
            <p:nvSpPr>
              <p:cNvPr id="1503" name="Rectangle: Rounded Corners 1502">
                <a:extLst>
                  <a:ext uri="{FF2B5EF4-FFF2-40B4-BE49-F238E27FC236}">
                    <a16:creationId xmlns:a16="http://schemas.microsoft.com/office/drawing/2014/main" id="{83693371-05AE-48F6-8DDC-3BC140F7A3C2}"/>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04" name="Oval 1503">
                <a:extLst>
                  <a:ext uri="{FF2B5EF4-FFF2-40B4-BE49-F238E27FC236}">
                    <a16:creationId xmlns:a16="http://schemas.microsoft.com/office/drawing/2014/main" id="{617B149D-8DAF-4138-8FD5-C67B4C0EC18A}"/>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6" name="Group 1415">
              <a:extLst>
                <a:ext uri="{FF2B5EF4-FFF2-40B4-BE49-F238E27FC236}">
                  <a16:creationId xmlns:a16="http://schemas.microsoft.com/office/drawing/2014/main" id="{7F74C345-A714-476E-9C36-C93446794E89}"/>
                </a:ext>
              </a:extLst>
            </p:cNvPr>
            <p:cNvGrpSpPr/>
            <p:nvPr/>
          </p:nvGrpSpPr>
          <p:grpSpPr>
            <a:xfrm>
              <a:off x="2296515" y="1345772"/>
              <a:ext cx="102530" cy="209050"/>
              <a:chOff x="4678680" y="76200"/>
              <a:chExt cx="198120" cy="381000"/>
            </a:xfrm>
            <a:grpFill/>
          </p:grpSpPr>
          <p:sp>
            <p:nvSpPr>
              <p:cNvPr id="1501" name="Rectangle: Rounded Corners 1500">
                <a:extLst>
                  <a:ext uri="{FF2B5EF4-FFF2-40B4-BE49-F238E27FC236}">
                    <a16:creationId xmlns:a16="http://schemas.microsoft.com/office/drawing/2014/main" id="{13927FE0-6281-4084-B951-B2EA090F1D0D}"/>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02" name="Oval 1501">
                <a:extLst>
                  <a:ext uri="{FF2B5EF4-FFF2-40B4-BE49-F238E27FC236}">
                    <a16:creationId xmlns:a16="http://schemas.microsoft.com/office/drawing/2014/main" id="{714B76EB-F639-4BF0-A06C-5ED5166ABF7C}"/>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7" name="Group 1416">
              <a:extLst>
                <a:ext uri="{FF2B5EF4-FFF2-40B4-BE49-F238E27FC236}">
                  <a16:creationId xmlns:a16="http://schemas.microsoft.com/office/drawing/2014/main" id="{4D9E6106-7C8A-48EA-8438-B97F5226740D}"/>
                </a:ext>
              </a:extLst>
            </p:cNvPr>
            <p:cNvGrpSpPr/>
            <p:nvPr/>
          </p:nvGrpSpPr>
          <p:grpSpPr>
            <a:xfrm>
              <a:off x="2298735" y="1555150"/>
              <a:ext cx="102530" cy="209050"/>
              <a:chOff x="4678680" y="76200"/>
              <a:chExt cx="198120" cy="381000"/>
            </a:xfrm>
            <a:grpFill/>
          </p:grpSpPr>
          <p:sp>
            <p:nvSpPr>
              <p:cNvPr id="1499" name="Rectangle: Rounded Corners 1498">
                <a:extLst>
                  <a:ext uri="{FF2B5EF4-FFF2-40B4-BE49-F238E27FC236}">
                    <a16:creationId xmlns:a16="http://schemas.microsoft.com/office/drawing/2014/main" id="{9789D4E4-3AC8-4746-A353-CAAC68075AD6}"/>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00" name="Oval 1499">
                <a:extLst>
                  <a:ext uri="{FF2B5EF4-FFF2-40B4-BE49-F238E27FC236}">
                    <a16:creationId xmlns:a16="http://schemas.microsoft.com/office/drawing/2014/main" id="{D67418DC-5756-4EB7-917B-6E1DBCDBB1B2}"/>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8" name="Group 1417">
              <a:extLst>
                <a:ext uri="{FF2B5EF4-FFF2-40B4-BE49-F238E27FC236}">
                  <a16:creationId xmlns:a16="http://schemas.microsoft.com/office/drawing/2014/main" id="{AE5E3555-09D6-4ACD-A015-BAC5C858D3CB}"/>
                </a:ext>
              </a:extLst>
            </p:cNvPr>
            <p:cNvGrpSpPr/>
            <p:nvPr/>
          </p:nvGrpSpPr>
          <p:grpSpPr>
            <a:xfrm>
              <a:off x="2298735" y="1764200"/>
              <a:ext cx="102530" cy="209050"/>
              <a:chOff x="4678680" y="76200"/>
              <a:chExt cx="198120" cy="381000"/>
            </a:xfrm>
            <a:grpFill/>
          </p:grpSpPr>
          <p:sp>
            <p:nvSpPr>
              <p:cNvPr id="1497" name="Rectangle: Rounded Corners 1496">
                <a:extLst>
                  <a:ext uri="{FF2B5EF4-FFF2-40B4-BE49-F238E27FC236}">
                    <a16:creationId xmlns:a16="http://schemas.microsoft.com/office/drawing/2014/main" id="{0F27E687-048B-4E95-9AC3-3DCA63280933}"/>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98" name="Oval 1497">
                <a:extLst>
                  <a:ext uri="{FF2B5EF4-FFF2-40B4-BE49-F238E27FC236}">
                    <a16:creationId xmlns:a16="http://schemas.microsoft.com/office/drawing/2014/main" id="{EAF5BCBF-3DA0-499A-BBB1-22035E498323}"/>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69" name="Group 1418">
              <a:extLst>
                <a:ext uri="{FF2B5EF4-FFF2-40B4-BE49-F238E27FC236}">
                  <a16:creationId xmlns:a16="http://schemas.microsoft.com/office/drawing/2014/main" id="{902231A6-675C-4620-A1B4-8E24D852EB60}"/>
                </a:ext>
              </a:extLst>
            </p:cNvPr>
            <p:cNvGrpSpPr/>
            <p:nvPr/>
          </p:nvGrpSpPr>
          <p:grpSpPr>
            <a:xfrm>
              <a:off x="2298735" y="1960741"/>
              <a:ext cx="102530" cy="209050"/>
              <a:chOff x="4678680" y="76200"/>
              <a:chExt cx="198120" cy="381000"/>
            </a:xfrm>
            <a:grpFill/>
          </p:grpSpPr>
          <p:sp>
            <p:nvSpPr>
              <p:cNvPr id="1495" name="Rectangle: Rounded Corners 1494">
                <a:extLst>
                  <a:ext uri="{FF2B5EF4-FFF2-40B4-BE49-F238E27FC236}">
                    <a16:creationId xmlns:a16="http://schemas.microsoft.com/office/drawing/2014/main" id="{8A4F2A7B-A32D-4378-8816-C22569511D6E}"/>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96" name="Oval 1495">
                <a:extLst>
                  <a:ext uri="{FF2B5EF4-FFF2-40B4-BE49-F238E27FC236}">
                    <a16:creationId xmlns:a16="http://schemas.microsoft.com/office/drawing/2014/main" id="{0A0FD599-FAEF-418B-8A26-192BA5C519A3}"/>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0" name="Group 1419">
              <a:extLst>
                <a:ext uri="{FF2B5EF4-FFF2-40B4-BE49-F238E27FC236}">
                  <a16:creationId xmlns:a16="http://schemas.microsoft.com/office/drawing/2014/main" id="{9B995449-D1FF-4691-9249-C22E468E6140}"/>
                </a:ext>
              </a:extLst>
            </p:cNvPr>
            <p:cNvGrpSpPr/>
            <p:nvPr/>
          </p:nvGrpSpPr>
          <p:grpSpPr>
            <a:xfrm>
              <a:off x="2298735" y="2162151"/>
              <a:ext cx="102530" cy="209050"/>
              <a:chOff x="4678680" y="76200"/>
              <a:chExt cx="198120" cy="381000"/>
            </a:xfrm>
            <a:grpFill/>
          </p:grpSpPr>
          <p:sp>
            <p:nvSpPr>
              <p:cNvPr id="1493" name="Rectangle: Rounded Corners 1492">
                <a:extLst>
                  <a:ext uri="{FF2B5EF4-FFF2-40B4-BE49-F238E27FC236}">
                    <a16:creationId xmlns:a16="http://schemas.microsoft.com/office/drawing/2014/main" id="{1E747346-11B8-43AB-9B8D-A3219C327E50}"/>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94" name="Oval 1493">
                <a:extLst>
                  <a:ext uri="{FF2B5EF4-FFF2-40B4-BE49-F238E27FC236}">
                    <a16:creationId xmlns:a16="http://schemas.microsoft.com/office/drawing/2014/main" id="{2EF69A56-DF99-4224-A57A-D3485FEB99CE}"/>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1" name="Group 1420">
              <a:extLst>
                <a:ext uri="{FF2B5EF4-FFF2-40B4-BE49-F238E27FC236}">
                  <a16:creationId xmlns:a16="http://schemas.microsoft.com/office/drawing/2014/main" id="{1268E243-FE7C-4590-94A6-F85BA8EB626F}"/>
                </a:ext>
              </a:extLst>
            </p:cNvPr>
            <p:cNvGrpSpPr/>
            <p:nvPr/>
          </p:nvGrpSpPr>
          <p:grpSpPr>
            <a:xfrm>
              <a:off x="2296515" y="2339547"/>
              <a:ext cx="102530" cy="209050"/>
              <a:chOff x="4678680" y="76200"/>
              <a:chExt cx="198120" cy="381000"/>
            </a:xfrm>
            <a:grpFill/>
          </p:grpSpPr>
          <p:sp>
            <p:nvSpPr>
              <p:cNvPr id="1491" name="Rectangle: Rounded Corners 1490">
                <a:extLst>
                  <a:ext uri="{FF2B5EF4-FFF2-40B4-BE49-F238E27FC236}">
                    <a16:creationId xmlns:a16="http://schemas.microsoft.com/office/drawing/2014/main" id="{774F70F7-D960-4C52-9C61-5FF155C0C5BB}"/>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92" name="Oval 1491">
                <a:extLst>
                  <a:ext uri="{FF2B5EF4-FFF2-40B4-BE49-F238E27FC236}">
                    <a16:creationId xmlns:a16="http://schemas.microsoft.com/office/drawing/2014/main" id="{D02F5B4F-A961-4976-995B-E0C682C7D69B}"/>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2" name="Group 1421">
              <a:extLst>
                <a:ext uri="{FF2B5EF4-FFF2-40B4-BE49-F238E27FC236}">
                  <a16:creationId xmlns:a16="http://schemas.microsoft.com/office/drawing/2014/main" id="{6A7D53B6-9560-490D-95BA-BA3EFE0CBB1A}"/>
                </a:ext>
              </a:extLst>
            </p:cNvPr>
            <p:cNvGrpSpPr/>
            <p:nvPr/>
          </p:nvGrpSpPr>
          <p:grpSpPr>
            <a:xfrm>
              <a:off x="2298735" y="2548925"/>
              <a:ext cx="102530" cy="209050"/>
              <a:chOff x="4678680" y="76200"/>
              <a:chExt cx="198120" cy="381000"/>
            </a:xfrm>
            <a:grpFill/>
          </p:grpSpPr>
          <p:sp>
            <p:nvSpPr>
              <p:cNvPr id="1489" name="Rectangle: Rounded Corners 1488">
                <a:extLst>
                  <a:ext uri="{FF2B5EF4-FFF2-40B4-BE49-F238E27FC236}">
                    <a16:creationId xmlns:a16="http://schemas.microsoft.com/office/drawing/2014/main" id="{D3E2F7E0-FCAB-40CE-B87A-B8D13328C1EB}"/>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90" name="Oval 1489">
                <a:extLst>
                  <a:ext uri="{FF2B5EF4-FFF2-40B4-BE49-F238E27FC236}">
                    <a16:creationId xmlns:a16="http://schemas.microsoft.com/office/drawing/2014/main" id="{564F73A9-5059-496F-BF3E-0CF21CAD9870}"/>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3" name="Group 1422">
              <a:extLst>
                <a:ext uri="{FF2B5EF4-FFF2-40B4-BE49-F238E27FC236}">
                  <a16:creationId xmlns:a16="http://schemas.microsoft.com/office/drawing/2014/main" id="{CCDA10B6-FA5D-4119-B8AB-477DFB5C2EF9}"/>
                </a:ext>
              </a:extLst>
            </p:cNvPr>
            <p:cNvGrpSpPr/>
            <p:nvPr/>
          </p:nvGrpSpPr>
          <p:grpSpPr>
            <a:xfrm>
              <a:off x="2298735" y="2757975"/>
              <a:ext cx="102530" cy="209050"/>
              <a:chOff x="4678680" y="76200"/>
              <a:chExt cx="198120" cy="381000"/>
            </a:xfrm>
            <a:grpFill/>
          </p:grpSpPr>
          <p:sp>
            <p:nvSpPr>
              <p:cNvPr id="1487" name="Rectangle: Rounded Corners 1486">
                <a:extLst>
                  <a:ext uri="{FF2B5EF4-FFF2-40B4-BE49-F238E27FC236}">
                    <a16:creationId xmlns:a16="http://schemas.microsoft.com/office/drawing/2014/main" id="{043C5366-AA3B-4062-B86A-F14EE8541581}"/>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88" name="Oval 1487">
                <a:extLst>
                  <a:ext uri="{FF2B5EF4-FFF2-40B4-BE49-F238E27FC236}">
                    <a16:creationId xmlns:a16="http://schemas.microsoft.com/office/drawing/2014/main" id="{34678EE8-BB41-420B-BA0D-1D8D2321C597}"/>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4" name="Group 1423">
              <a:extLst>
                <a:ext uri="{FF2B5EF4-FFF2-40B4-BE49-F238E27FC236}">
                  <a16:creationId xmlns:a16="http://schemas.microsoft.com/office/drawing/2014/main" id="{FFFF0D09-9F36-4A6D-B3B8-8FEC22F2C03D}"/>
                </a:ext>
              </a:extLst>
            </p:cNvPr>
            <p:cNvGrpSpPr/>
            <p:nvPr/>
          </p:nvGrpSpPr>
          <p:grpSpPr>
            <a:xfrm>
              <a:off x="2298735" y="2954516"/>
              <a:ext cx="102530" cy="209050"/>
              <a:chOff x="4678680" y="76200"/>
              <a:chExt cx="198120" cy="381000"/>
            </a:xfrm>
            <a:grpFill/>
          </p:grpSpPr>
          <p:sp>
            <p:nvSpPr>
              <p:cNvPr id="1485" name="Rectangle: Rounded Corners 1484">
                <a:extLst>
                  <a:ext uri="{FF2B5EF4-FFF2-40B4-BE49-F238E27FC236}">
                    <a16:creationId xmlns:a16="http://schemas.microsoft.com/office/drawing/2014/main" id="{D58D5951-A592-4538-895F-2D8E8593885D}"/>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86" name="Oval 1485">
                <a:extLst>
                  <a:ext uri="{FF2B5EF4-FFF2-40B4-BE49-F238E27FC236}">
                    <a16:creationId xmlns:a16="http://schemas.microsoft.com/office/drawing/2014/main" id="{317A6CAA-D55D-43F4-9E5E-1C50FF18B5BB}"/>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5" name="Group 1424">
              <a:extLst>
                <a:ext uri="{FF2B5EF4-FFF2-40B4-BE49-F238E27FC236}">
                  <a16:creationId xmlns:a16="http://schemas.microsoft.com/office/drawing/2014/main" id="{A219BB0D-51D3-4930-B1D8-3A7D055BCE90}"/>
                </a:ext>
              </a:extLst>
            </p:cNvPr>
            <p:cNvGrpSpPr/>
            <p:nvPr/>
          </p:nvGrpSpPr>
          <p:grpSpPr>
            <a:xfrm>
              <a:off x="2298735" y="3155926"/>
              <a:ext cx="102530" cy="209050"/>
              <a:chOff x="4678680" y="76200"/>
              <a:chExt cx="198120" cy="381000"/>
            </a:xfrm>
            <a:grpFill/>
          </p:grpSpPr>
          <p:sp>
            <p:nvSpPr>
              <p:cNvPr id="1483" name="Rectangle: Rounded Corners 1482">
                <a:extLst>
                  <a:ext uri="{FF2B5EF4-FFF2-40B4-BE49-F238E27FC236}">
                    <a16:creationId xmlns:a16="http://schemas.microsoft.com/office/drawing/2014/main" id="{3113AB3C-8F2A-4AED-A5F2-14D6E5ADB173}"/>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84" name="Oval 1483">
                <a:extLst>
                  <a:ext uri="{FF2B5EF4-FFF2-40B4-BE49-F238E27FC236}">
                    <a16:creationId xmlns:a16="http://schemas.microsoft.com/office/drawing/2014/main" id="{D9465588-D774-4820-8C27-3CE0CC6D60FC}"/>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6" name="Group 1425">
              <a:extLst>
                <a:ext uri="{FF2B5EF4-FFF2-40B4-BE49-F238E27FC236}">
                  <a16:creationId xmlns:a16="http://schemas.microsoft.com/office/drawing/2014/main" id="{9AC52399-9AFC-48DA-8A6E-0CE2FC9AD528}"/>
                </a:ext>
              </a:extLst>
            </p:cNvPr>
            <p:cNvGrpSpPr/>
            <p:nvPr/>
          </p:nvGrpSpPr>
          <p:grpSpPr>
            <a:xfrm>
              <a:off x="2296515" y="1132319"/>
              <a:ext cx="102530" cy="209050"/>
              <a:chOff x="4678680" y="76200"/>
              <a:chExt cx="198120" cy="381000"/>
            </a:xfrm>
            <a:grpFill/>
          </p:grpSpPr>
          <p:sp>
            <p:nvSpPr>
              <p:cNvPr id="1481" name="Rectangle: Rounded Corners 1480">
                <a:extLst>
                  <a:ext uri="{FF2B5EF4-FFF2-40B4-BE49-F238E27FC236}">
                    <a16:creationId xmlns:a16="http://schemas.microsoft.com/office/drawing/2014/main" id="{BCE0665A-C4EC-478B-9BF7-1F0EEC1B7338}"/>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82" name="Oval 1481">
                <a:extLst>
                  <a:ext uri="{FF2B5EF4-FFF2-40B4-BE49-F238E27FC236}">
                    <a16:creationId xmlns:a16="http://schemas.microsoft.com/office/drawing/2014/main" id="{8851B571-D4C6-4D20-9A46-395901D1EB3D}"/>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7" name="Group 1426">
              <a:extLst>
                <a:ext uri="{FF2B5EF4-FFF2-40B4-BE49-F238E27FC236}">
                  <a16:creationId xmlns:a16="http://schemas.microsoft.com/office/drawing/2014/main" id="{76974F14-570C-41EF-89C3-C417BE87AE5E}"/>
                </a:ext>
              </a:extLst>
            </p:cNvPr>
            <p:cNvGrpSpPr/>
            <p:nvPr/>
          </p:nvGrpSpPr>
          <p:grpSpPr>
            <a:xfrm rot="16200000">
              <a:off x="1489139" y="3285488"/>
              <a:ext cx="102530" cy="209050"/>
              <a:chOff x="4678680" y="76200"/>
              <a:chExt cx="198120" cy="381000"/>
            </a:xfrm>
            <a:grpFill/>
          </p:grpSpPr>
          <p:sp>
            <p:nvSpPr>
              <p:cNvPr id="1479" name="Rectangle: Rounded Corners 1478">
                <a:extLst>
                  <a:ext uri="{FF2B5EF4-FFF2-40B4-BE49-F238E27FC236}">
                    <a16:creationId xmlns:a16="http://schemas.microsoft.com/office/drawing/2014/main" id="{19DA5655-84CE-46E5-A10C-0FE7BF511F6F}"/>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80" name="Oval 1479">
                <a:extLst>
                  <a:ext uri="{FF2B5EF4-FFF2-40B4-BE49-F238E27FC236}">
                    <a16:creationId xmlns:a16="http://schemas.microsoft.com/office/drawing/2014/main" id="{5F193C7E-FE5F-406E-980F-EAC185850F3B}"/>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8" name="Group 1427">
              <a:extLst>
                <a:ext uri="{FF2B5EF4-FFF2-40B4-BE49-F238E27FC236}">
                  <a16:creationId xmlns:a16="http://schemas.microsoft.com/office/drawing/2014/main" id="{7FC63A57-A5D5-4012-9228-763912DFF47C}"/>
                </a:ext>
              </a:extLst>
            </p:cNvPr>
            <p:cNvGrpSpPr/>
            <p:nvPr/>
          </p:nvGrpSpPr>
          <p:grpSpPr>
            <a:xfrm rot="16603597">
              <a:off x="1698240" y="3289265"/>
              <a:ext cx="102530" cy="209050"/>
              <a:chOff x="4678680" y="76200"/>
              <a:chExt cx="198120" cy="381000"/>
            </a:xfrm>
            <a:grpFill/>
          </p:grpSpPr>
          <p:sp>
            <p:nvSpPr>
              <p:cNvPr id="1477" name="Rectangle: Rounded Corners 1476">
                <a:extLst>
                  <a:ext uri="{FF2B5EF4-FFF2-40B4-BE49-F238E27FC236}">
                    <a16:creationId xmlns:a16="http://schemas.microsoft.com/office/drawing/2014/main" id="{217D0685-41E0-4790-855A-E4F72C9E00F2}"/>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78" name="Oval 1477">
                <a:extLst>
                  <a:ext uri="{FF2B5EF4-FFF2-40B4-BE49-F238E27FC236}">
                    <a16:creationId xmlns:a16="http://schemas.microsoft.com/office/drawing/2014/main" id="{C5FE1321-051C-453D-ADD5-F040385A33AA}"/>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79" name="Group 1428">
              <a:extLst>
                <a:ext uri="{FF2B5EF4-FFF2-40B4-BE49-F238E27FC236}">
                  <a16:creationId xmlns:a16="http://schemas.microsoft.com/office/drawing/2014/main" id="{346A9147-8551-4277-ABAF-964969F063A4}"/>
                </a:ext>
              </a:extLst>
            </p:cNvPr>
            <p:cNvGrpSpPr/>
            <p:nvPr/>
          </p:nvGrpSpPr>
          <p:grpSpPr>
            <a:xfrm rot="16603597">
              <a:off x="1885064" y="3311539"/>
              <a:ext cx="102530" cy="209050"/>
              <a:chOff x="4678680" y="76200"/>
              <a:chExt cx="198120" cy="381000"/>
            </a:xfrm>
            <a:grpFill/>
          </p:grpSpPr>
          <p:sp>
            <p:nvSpPr>
              <p:cNvPr id="1475" name="Rectangle: Rounded Corners 1474">
                <a:extLst>
                  <a:ext uri="{FF2B5EF4-FFF2-40B4-BE49-F238E27FC236}">
                    <a16:creationId xmlns:a16="http://schemas.microsoft.com/office/drawing/2014/main" id="{DA139C0B-5FE9-4B2C-ABB1-7C628A916D40}"/>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76" name="Oval 1475">
                <a:extLst>
                  <a:ext uri="{FF2B5EF4-FFF2-40B4-BE49-F238E27FC236}">
                    <a16:creationId xmlns:a16="http://schemas.microsoft.com/office/drawing/2014/main" id="{6CCB1166-FDF8-4F35-A56D-947A3B62E656}"/>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82" name="Group 1429">
              <a:extLst>
                <a:ext uri="{FF2B5EF4-FFF2-40B4-BE49-F238E27FC236}">
                  <a16:creationId xmlns:a16="http://schemas.microsoft.com/office/drawing/2014/main" id="{4B372A94-5A82-4C90-83D4-2A6AB1E9FD32}"/>
                </a:ext>
              </a:extLst>
            </p:cNvPr>
            <p:cNvGrpSpPr/>
            <p:nvPr/>
          </p:nvGrpSpPr>
          <p:grpSpPr>
            <a:xfrm rot="17006341">
              <a:off x="2059927" y="3344865"/>
              <a:ext cx="102530" cy="209050"/>
              <a:chOff x="4678680" y="76200"/>
              <a:chExt cx="198120" cy="381000"/>
            </a:xfrm>
            <a:grpFill/>
          </p:grpSpPr>
          <p:sp>
            <p:nvSpPr>
              <p:cNvPr id="1473" name="Rectangle: Rounded Corners 1472">
                <a:extLst>
                  <a:ext uri="{FF2B5EF4-FFF2-40B4-BE49-F238E27FC236}">
                    <a16:creationId xmlns:a16="http://schemas.microsoft.com/office/drawing/2014/main" id="{09B9FDBE-19BD-4905-ABF8-21070F33E293}"/>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74" name="Oval 1473">
                <a:extLst>
                  <a:ext uri="{FF2B5EF4-FFF2-40B4-BE49-F238E27FC236}">
                    <a16:creationId xmlns:a16="http://schemas.microsoft.com/office/drawing/2014/main" id="{E667F783-BDC3-4EC3-925B-56C34FDA25AD}"/>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85" name="Group 1430">
              <a:extLst>
                <a:ext uri="{FF2B5EF4-FFF2-40B4-BE49-F238E27FC236}">
                  <a16:creationId xmlns:a16="http://schemas.microsoft.com/office/drawing/2014/main" id="{8CE12428-77BA-42D3-8B6F-FAD8E4BB52E5}"/>
                </a:ext>
              </a:extLst>
            </p:cNvPr>
            <p:cNvGrpSpPr/>
            <p:nvPr/>
          </p:nvGrpSpPr>
          <p:grpSpPr>
            <a:xfrm rot="6575145">
              <a:off x="1877656" y="3641758"/>
              <a:ext cx="102530" cy="209050"/>
              <a:chOff x="4678680" y="76200"/>
              <a:chExt cx="198120" cy="381000"/>
            </a:xfrm>
            <a:grpFill/>
          </p:grpSpPr>
          <p:sp>
            <p:nvSpPr>
              <p:cNvPr id="1471" name="Rectangle: Rounded Corners 1470">
                <a:extLst>
                  <a:ext uri="{FF2B5EF4-FFF2-40B4-BE49-F238E27FC236}">
                    <a16:creationId xmlns:a16="http://schemas.microsoft.com/office/drawing/2014/main" id="{39BEE14E-6604-4E59-AED8-9914DAF7AF4D}"/>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72" name="Oval 1471">
                <a:extLst>
                  <a:ext uri="{FF2B5EF4-FFF2-40B4-BE49-F238E27FC236}">
                    <a16:creationId xmlns:a16="http://schemas.microsoft.com/office/drawing/2014/main" id="{75139C30-15AD-453A-AD28-AC3F3CE9A5F5}"/>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86" name="Group 1431">
              <a:extLst>
                <a:ext uri="{FF2B5EF4-FFF2-40B4-BE49-F238E27FC236}">
                  <a16:creationId xmlns:a16="http://schemas.microsoft.com/office/drawing/2014/main" id="{4270E72A-D92B-481C-8ECF-717F527EDB5E}"/>
                </a:ext>
              </a:extLst>
            </p:cNvPr>
            <p:cNvGrpSpPr/>
            <p:nvPr/>
          </p:nvGrpSpPr>
          <p:grpSpPr>
            <a:xfrm rot="6271348">
              <a:off x="1501015" y="3518132"/>
              <a:ext cx="102530" cy="209050"/>
              <a:chOff x="4678680" y="76200"/>
              <a:chExt cx="198120" cy="381000"/>
            </a:xfrm>
            <a:grpFill/>
          </p:grpSpPr>
          <p:sp>
            <p:nvSpPr>
              <p:cNvPr id="1469" name="Rectangle: Rounded Corners 1468">
                <a:extLst>
                  <a:ext uri="{FF2B5EF4-FFF2-40B4-BE49-F238E27FC236}">
                    <a16:creationId xmlns:a16="http://schemas.microsoft.com/office/drawing/2014/main" id="{A4379459-5C5E-4B5F-A857-F7021B2F2EE5}"/>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70" name="Oval 1469">
                <a:extLst>
                  <a:ext uri="{FF2B5EF4-FFF2-40B4-BE49-F238E27FC236}">
                    <a16:creationId xmlns:a16="http://schemas.microsoft.com/office/drawing/2014/main" id="{44BDE814-714F-4471-A22A-2FE505D1122D}"/>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88" name="Group 1432">
              <a:extLst>
                <a:ext uri="{FF2B5EF4-FFF2-40B4-BE49-F238E27FC236}">
                  <a16:creationId xmlns:a16="http://schemas.microsoft.com/office/drawing/2014/main" id="{4CCE9FDE-5485-4EC0-A61A-C08DB41FE250}"/>
                </a:ext>
              </a:extLst>
            </p:cNvPr>
            <p:cNvGrpSpPr/>
            <p:nvPr/>
          </p:nvGrpSpPr>
          <p:grpSpPr>
            <a:xfrm rot="6580189">
              <a:off x="1688093" y="3576564"/>
              <a:ext cx="102530" cy="209050"/>
              <a:chOff x="4678680" y="76200"/>
              <a:chExt cx="198120" cy="381000"/>
            </a:xfrm>
            <a:grpFill/>
          </p:grpSpPr>
          <p:sp>
            <p:nvSpPr>
              <p:cNvPr id="1467" name="Rectangle: Rounded Corners 1466">
                <a:extLst>
                  <a:ext uri="{FF2B5EF4-FFF2-40B4-BE49-F238E27FC236}">
                    <a16:creationId xmlns:a16="http://schemas.microsoft.com/office/drawing/2014/main" id="{E0D24C37-1166-44E0-990F-AF2912C498B7}"/>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68" name="Oval 1467">
                <a:extLst>
                  <a:ext uri="{FF2B5EF4-FFF2-40B4-BE49-F238E27FC236}">
                    <a16:creationId xmlns:a16="http://schemas.microsoft.com/office/drawing/2014/main" id="{CC79602B-9EFA-4B58-95B5-8FEE945B4A44}"/>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789" name="Group 1433">
              <a:extLst>
                <a:ext uri="{FF2B5EF4-FFF2-40B4-BE49-F238E27FC236}">
                  <a16:creationId xmlns:a16="http://schemas.microsoft.com/office/drawing/2014/main" id="{B4ED3A44-E68D-4990-A30F-746DE287855A}"/>
                </a:ext>
              </a:extLst>
            </p:cNvPr>
            <p:cNvGrpSpPr/>
            <p:nvPr/>
          </p:nvGrpSpPr>
          <p:grpSpPr>
            <a:xfrm rot="10800000">
              <a:off x="2298735" y="3976606"/>
              <a:ext cx="106307" cy="209050"/>
              <a:chOff x="4678680" y="76200"/>
              <a:chExt cx="205420" cy="381000"/>
            </a:xfrm>
            <a:grpFill/>
          </p:grpSpPr>
          <p:sp>
            <p:nvSpPr>
              <p:cNvPr id="1465" name="Rectangle: Rounded Corners 180">
                <a:extLst>
                  <a:ext uri="{FF2B5EF4-FFF2-40B4-BE49-F238E27FC236}">
                    <a16:creationId xmlns:a16="http://schemas.microsoft.com/office/drawing/2014/main" id="{FC74338D-0E5E-4A20-8C42-7BDF08146F60}"/>
                  </a:ext>
                </a:extLst>
              </p:cNvPr>
              <p:cNvSpPr/>
              <p:nvPr/>
            </p:nvSpPr>
            <p:spPr bwMode="auto">
              <a:xfrm>
                <a:off x="4678680" y="76200"/>
                <a:ext cx="205420" cy="381000"/>
              </a:xfrm>
              <a:custGeom>
                <a:avLst/>
                <a:gdLst>
                  <a:gd name="connsiteX0" fmla="*/ 0 w 129247"/>
                  <a:gd name="connsiteY0" fmla="*/ 40183 h 263525"/>
                  <a:gd name="connsiteX1" fmla="*/ 40183 w 129247"/>
                  <a:gd name="connsiteY1" fmla="*/ 0 h 263525"/>
                  <a:gd name="connsiteX2" fmla="*/ 89064 w 129247"/>
                  <a:gd name="connsiteY2" fmla="*/ 0 h 263525"/>
                  <a:gd name="connsiteX3" fmla="*/ 129247 w 129247"/>
                  <a:gd name="connsiteY3" fmla="*/ 40183 h 263525"/>
                  <a:gd name="connsiteX4" fmla="*/ 129247 w 129247"/>
                  <a:gd name="connsiteY4" fmla="*/ 223342 h 263525"/>
                  <a:gd name="connsiteX5" fmla="*/ 89064 w 129247"/>
                  <a:gd name="connsiteY5" fmla="*/ 263525 h 263525"/>
                  <a:gd name="connsiteX6" fmla="*/ 40183 w 129247"/>
                  <a:gd name="connsiteY6" fmla="*/ 263525 h 263525"/>
                  <a:gd name="connsiteX7" fmla="*/ 0 w 129247"/>
                  <a:gd name="connsiteY7" fmla="*/ 223342 h 263525"/>
                  <a:gd name="connsiteX8" fmla="*/ 0 w 129247"/>
                  <a:gd name="connsiteY8" fmla="*/ 40183 h 263525"/>
                  <a:gd name="connsiteX0" fmla="*/ 0 w 134009"/>
                  <a:gd name="connsiteY0" fmla="*/ 40183 h 263525"/>
                  <a:gd name="connsiteX1" fmla="*/ 40183 w 134009"/>
                  <a:gd name="connsiteY1" fmla="*/ 0 h 263525"/>
                  <a:gd name="connsiteX2" fmla="*/ 89064 w 134009"/>
                  <a:gd name="connsiteY2" fmla="*/ 0 h 263525"/>
                  <a:gd name="connsiteX3" fmla="*/ 129247 w 134009"/>
                  <a:gd name="connsiteY3" fmla="*/ 40183 h 263525"/>
                  <a:gd name="connsiteX4" fmla="*/ 134009 w 134009"/>
                  <a:gd name="connsiteY4" fmla="*/ 187623 h 263525"/>
                  <a:gd name="connsiteX5" fmla="*/ 89064 w 134009"/>
                  <a:gd name="connsiteY5" fmla="*/ 263525 h 263525"/>
                  <a:gd name="connsiteX6" fmla="*/ 40183 w 134009"/>
                  <a:gd name="connsiteY6" fmla="*/ 263525 h 263525"/>
                  <a:gd name="connsiteX7" fmla="*/ 0 w 134009"/>
                  <a:gd name="connsiteY7" fmla="*/ 223342 h 263525"/>
                  <a:gd name="connsiteX8" fmla="*/ 0 w 134009"/>
                  <a:gd name="connsiteY8" fmla="*/ 40183 h 263525"/>
                  <a:gd name="connsiteX0" fmla="*/ 0 w 134009"/>
                  <a:gd name="connsiteY0" fmla="*/ 40183 h 263525"/>
                  <a:gd name="connsiteX1" fmla="*/ 40183 w 134009"/>
                  <a:gd name="connsiteY1" fmla="*/ 0 h 263525"/>
                  <a:gd name="connsiteX2" fmla="*/ 89064 w 134009"/>
                  <a:gd name="connsiteY2" fmla="*/ 0 h 263525"/>
                  <a:gd name="connsiteX3" fmla="*/ 129247 w 134009"/>
                  <a:gd name="connsiteY3" fmla="*/ 40183 h 263525"/>
                  <a:gd name="connsiteX4" fmla="*/ 134009 w 134009"/>
                  <a:gd name="connsiteY4" fmla="*/ 187623 h 263525"/>
                  <a:gd name="connsiteX5" fmla="*/ 96208 w 134009"/>
                  <a:gd name="connsiteY5" fmla="*/ 227806 h 263525"/>
                  <a:gd name="connsiteX6" fmla="*/ 40183 w 134009"/>
                  <a:gd name="connsiteY6" fmla="*/ 263525 h 263525"/>
                  <a:gd name="connsiteX7" fmla="*/ 0 w 134009"/>
                  <a:gd name="connsiteY7" fmla="*/ 223342 h 263525"/>
                  <a:gd name="connsiteX8" fmla="*/ 0 w 134009"/>
                  <a:gd name="connsiteY8" fmla="*/ 40183 h 263525"/>
                  <a:gd name="connsiteX0" fmla="*/ 0 w 134009"/>
                  <a:gd name="connsiteY0" fmla="*/ 40183 h 263525"/>
                  <a:gd name="connsiteX1" fmla="*/ 40183 w 134009"/>
                  <a:gd name="connsiteY1" fmla="*/ 0 h 263525"/>
                  <a:gd name="connsiteX2" fmla="*/ 89064 w 134009"/>
                  <a:gd name="connsiteY2" fmla="*/ 0 h 263525"/>
                  <a:gd name="connsiteX3" fmla="*/ 129247 w 134009"/>
                  <a:gd name="connsiteY3" fmla="*/ 40183 h 263525"/>
                  <a:gd name="connsiteX4" fmla="*/ 134009 w 134009"/>
                  <a:gd name="connsiteY4" fmla="*/ 187623 h 263525"/>
                  <a:gd name="connsiteX5" fmla="*/ 96208 w 134009"/>
                  <a:gd name="connsiteY5" fmla="*/ 227806 h 263525"/>
                  <a:gd name="connsiteX6" fmla="*/ 42564 w 134009"/>
                  <a:gd name="connsiteY6" fmla="*/ 263525 h 263525"/>
                  <a:gd name="connsiteX7" fmla="*/ 0 w 134009"/>
                  <a:gd name="connsiteY7" fmla="*/ 223342 h 263525"/>
                  <a:gd name="connsiteX8" fmla="*/ 0 w 134009"/>
                  <a:gd name="connsiteY8" fmla="*/ 40183 h 263525"/>
                  <a:gd name="connsiteX0" fmla="*/ 0 w 134009"/>
                  <a:gd name="connsiteY0" fmla="*/ 40183 h 263525"/>
                  <a:gd name="connsiteX1" fmla="*/ 40183 w 134009"/>
                  <a:gd name="connsiteY1" fmla="*/ 0 h 263525"/>
                  <a:gd name="connsiteX2" fmla="*/ 89064 w 134009"/>
                  <a:gd name="connsiteY2" fmla="*/ 0 h 263525"/>
                  <a:gd name="connsiteX3" fmla="*/ 129247 w 134009"/>
                  <a:gd name="connsiteY3" fmla="*/ 40183 h 263525"/>
                  <a:gd name="connsiteX4" fmla="*/ 134009 w 134009"/>
                  <a:gd name="connsiteY4" fmla="*/ 187623 h 263525"/>
                  <a:gd name="connsiteX5" fmla="*/ 96208 w 134009"/>
                  <a:gd name="connsiteY5" fmla="*/ 227806 h 263525"/>
                  <a:gd name="connsiteX6" fmla="*/ 42564 w 134009"/>
                  <a:gd name="connsiteY6" fmla="*/ 263525 h 263525"/>
                  <a:gd name="connsiteX7" fmla="*/ 0 w 134009"/>
                  <a:gd name="connsiteY7" fmla="*/ 223342 h 263525"/>
                  <a:gd name="connsiteX8" fmla="*/ 0 w 134009"/>
                  <a:gd name="connsiteY8" fmla="*/ 40183 h 263525"/>
                  <a:gd name="connsiteX0" fmla="*/ 0 w 134009"/>
                  <a:gd name="connsiteY0" fmla="*/ 40183 h 263525"/>
                  <a:gd name="connsiteX1" fmla="*/ 40183 w 134009"/>
                  <a:gd name="connsiteY1" fmla="*/ 0 h 263525"/>
                  <a:gd name="connsiteX2" fmla="*/ 89064 w 134009"/>
                  <a:gd name="connsiteY2" fmla="*/ 0 h 263525"/>
                  <a:gd name="connsiteX3" fmla="*/ 129247 w 134009"/>
                  <a:gd name="connsiteY3" fmla="*/ 40183 h 263525"/>
                  <a:gd name="connsiteX4" fmla="*/ 134009 w 134009"/>
                  <a:gd name="connsiteY4" fmla="*/ 187623 h 263525"/>
                  <a:gd name="connsiteX5" fmla="*/ 100971 w 134009"/>
                  <a:gd name="connsiteY5" fmla="*/ 234949 h 263525"/>
                  <a:gd name="connsiteX6" fmla="*/ 42564 w 134009"/>
                  <a:gd name="connsiteY6" fmla="*/ 263525 h 263525"/>
                  <a:gd name="connsiteX7" fmla="*/ 0 w 134009"/>
                  <a:gd name="connsiteY7" fmla="*/ 223342 h 263525"/>
                  <a:gd name="connsiteX8" fmla="*/ 0 w 134009"/>
                  <a:gd name="connsiteY8" fmla="*/ 40183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09" h="263525">
                    <a:moveTo>
                      <a:pt x="0" y="40183"/>
                    </a:moveTo>
                    <a:cubicBezTo>
                      <a:pt x="0" y="17991"/>
                      <a:pt x="17991" y="0"/>
                      <a:pt x="40183" y="0"/>
                    </a:cubicBezTo>
                    <a:lnTo>
                      <a:pt x="89064" y="0"/>
                    </a:lnTo>
                    <a:cubicBezTo>
                      <a:pt x="111256" y="0"/>
                      <a:pt x="129247" y="17991"/>
                      <a:pt x="129247" y="40183"/>
                    </a:cubicBezTo>
                    <a:cubicBezTo>
                      <a:pt x="129247" y="101236"/>
                      <a:pt x="134009" y="126570"/>
                      <a:pt x="134009" y="187623"/>
                    </a:cubicBezTo>
                    <a:cubicBezTo>
                      <a:pt x="134009" y="209815"/>
                      <a:pt x="121233" y="223043"/>
                      <a:pt x="100971" y="234949"/>
                    </a:cubicBezTo>
                    <a:cubicBezTo>
                      <a:pt x="80709" y="246855"/>
                      <a:pt x="60445" y="251619"/>
                      <a:pt x="42564" y="263525"/>
                    </a:cubicBezTo>
                    <a:cubicBezTo>
                      <a:pt x="20372" y="263525"/>
                      <a:pt x="0" y="245534"/>
                      <a:pt x="0" y="223342"/>
                    </a:cubicBezTo>
                    <a:lnTo>
                      <a:pt x="0" y="40183"/>
                    </a:ln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66" name="Oval 1465">
                <a:extLst>
                  <a:ext uri="{FF2B5EF4-FFF2-40B4-BE49-F238E27FC236}">
                    <a16:creationId xmlns:a16="http://schemas.microsoft.com/office/drawing/2014/main" id="{E421D3A5-853C-439C-8F29-E56B7F82D426}"/>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01" name="Group 1434">
              <a:extLst>
                <a:ext uri="{FF2B5EF4-FFF2-40B4-BE49-F238E27FC236}">
                  <a16:creationId xmlns:a16="http://schemas.microsoft.com/office/drawing/2014/main" id="{AB293833-A1E9-42AE-8F0D-ADFDD12F2356}"/>
                </a:ext>
              </a:extLst>
            </p:cNvPr>
            <p:cNvGrpSpPr/>
            <p:nvPr/>
          </p:nvGrpSpPr>
          <p:grpSpPr>
            <a:xfrm rot="1228291">
              <a:off x="2173946" y="3870747"/>
              <a:ext cx="225602" cy="113737"/>
              <a:chOff x="2648675" y="3197382"/>
              <a:chExt cx="829595" cy="418239"/>
            </a:xfrm>
            <a:grpFill/>
          </p:grpSpPr>
          <p:sp>
            <p:nvSpPr>
              <p:cNvPr id="1463" name="Rectangle: Rounded Corners 183">
                <a:extLst>
                  <a:ext uri="{FF2B5EF4-FFF2-40B4-BE49-F238E27FC236}">
                    <a16:creationId xmlns:a16="http://schemas.microsoft.com/office/drawing/2014/main" id="{443A148E-11CC-44EB-9A63-470D3534EBE5}"/>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64" name="Oval 1463">
                <a:extLst>
                  <a:ext uri="{FF2B5EF4-FFF2-40B4-BE49-F238E27FC236}">
                    <a16:creationId xmlns:a16="http://schemas.microsoft.com/office/drawing/2014/main" id="{251D14D0-9B18-47A3-B3F5-77A2C81DF11A}"/>
                  </a:ext>
                </a:extLst>
              </p:cNvPr>
              <p:cNvSpPr/>
              <p:nvPr/>
            </p:nvSpPr>
            <p:spPr bwMode="auto">
              <a:xfrm rot="6834446">
                <a:off x="3126317" y="3383942"/>
                <a:ext cx="199123"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02" name="Group 1435">
              <a:extLst>
                <a:ext uri="{FF2B5EF4-FFF2-40B4-BE49-F238E27FC236}">
                  <a16:creationId xmlns:a16="http://schemas.microsoft.com/office/drawing/2014/main" id="{670470F4-0B40-4BE5-BE1F-9A15D635FFD7}"/>
                </a:ext>
              </a:extLst>
            </p:cNvPr>
            <p:cNvGrpSpPr/>
            <p:nvPr/>
          </p:nvGrpSpPr>
          <p:grpSpPr>
            <a:xfrm rot="15108003">
              <a:off x="3521393" y="4023364"/>
              <a:ext cx="225602" cy="113737"/>
              <a:chOff x="2648675" y="3197382"/>
              <a:chExt cx="829595" cy="418239"/>
            </a:xfrm>
            <a:grpFill/>
          </p:grpSpPr>
          <p:sp>
            <p:nvSpPr>
              <p:cNvPr id="1461" name="Rectangle: Rounded Corners 183">
                <a:extLst>
                  <a:ext uri="{FF2B5EF4-FFF2-40B4-BE49-F238E27FC236}">
                    <a16:creationId xmlns:a16="http://schemas.microsoft.com/office/drawing/2014/main" id="{ED890C78-EBCF-4D22-A44A-44F40E08DAD3}"/>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62" name="Oval 1461">
                <a:extLst>
                  <a:ext uri="{FF2B5EF4-FFF2-40B4-BE49-F238E27FC236}">
                    <a16:creationId xmlns:a16="http://schemas.microsoft.com/office/drawing/2014/main" id="{0AC2D27D-4F16-44FA-982A-77F9DFE157B6}"/>
                  </a:ext>
                </a:extLst>
              </p:cNvPr>
              <p:cNvSpPr/>
              <p:nvPr/>
            </p:nvSpPr>
            <p:spPr bwMode="auto">
              <a:xfrm rot="6834446">
                <a:off x="3126317" y="3383942"/>
                <a:ext cx="199123"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03" name="Group 1436">
              <a:extLst>
                <a:ext uri="{FF2B5EF4-FFF2-40B4-BE49-F238E27FC236}">
                  <a16:creationId xmlns:a16="http://schemas.microsoft.com/office/drawing/2014/main" id="{CB7D8E22-EBB7-497F-8E7E-9DB905A3415F}"/>
                </a:ext>
              </a:extLst>
            </p:cNvPr>
            <p:cNvGrpSpPr/>
            <p:nvPr/>
          </p:nvGrpSpPr>
          <p:grpSpPr>
            <a:xfrm rot="18114192">
              <a:off x="3646045" y="3856499"/>
              <a:ext cx="225602" cy="113737"/>
              <a:chOff x="2648675" y="3197382"/>
              <a:chExt cx="829595" cy="418239"/>
            </a:xfrm>
            <a:grpFill/>
          </p:grpSpPr>
          <p:sp>
            <p:nvSpPr>
              <p:cNvPr id="1459" name="Rectangle: Rounded Corners 183">
                <a:extLst>
                  <a:ext uri="{FF2B5EF4-FFF2-40B4-BE49-F238E27FC236}">
                    <a16:creationId xmlns:a16="http://schemas.microsoft.com/office/drawing/2014/main" id="{EFA90FEA-4A4C-43EF-A280-6BA2F0B2A302}"/>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60" name="Oval 1459">
                <a:extLst>
                  <a:ext uri="{FF2B5EF4-FFF2-40B4-BE49-F238E27FC236}">
                    <a16:creationId xmlns:a16="http://schemas.microsoft.com/office/drawing/2014/main" id="{6B1CB567-3C14-4CAF-AB43-CC1EF52A2C9D}"/>
                  </a:ext>
                </a:extLst>
              </p:cNvPr>
              <p:cNvSpPr/>
              <p:nvPr/>
            </p:nvSpPr>
            <p:spPr bwMode="auto">
              <a:xfrm rot="6834446">
                <a:off x="3126317" y="3383942"/>
                <a:ext cx="199123"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04" name="Group 1437">
              <a:extLst>
                <a:ext uri="{FF2B5EF4-FFF2-40B4-BE49-F238E27FC236}">
                  <a16:creationId xmlns:a16="http://schemas.microsoft.com/office/drawing/2014/main" id="{70AECEDB-6A7A-4BE6-882B-7B315717E259}"/>
                </a:ext>
              </a:extLst>
            </p:cNvPr>
            <p:cNvGrpSpPr/>
            <p:nvPr/>
          </p:nvGrpSpPr>
          <p:grpSpPr>
            <a:xfrm rot="14112172">
              <a:off x="3525950" y="3122703"/>
              <a:ext cx="225602" cy="113737"/>
              <a:chOff x="2648675" y="3197382"/>
              <a:chExt cx="829595" cy="418239"/>
            </a:xfrm>
            <a:grpFill/>
          </p:grpSpPr>
          <p:sp>
            <p:nvSpPr>
              <p:cNvPr id="1457" name="Rectangle: Rounded Corners 183">
                <a:extLst>
                  <a:ext uri="{FF2B5EF4-FFF2-40B4-BE49-F238E27FC236}">
                    <a16:creationId xmlns:a16="http://schemas.microsoft.com/office/drawing/2014/main" id="{61EEA01E-DBF2-4F84-AB70-5B016924A041}"/>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58" name="Oval 1457">
                <a:extLst>
                  <a:ext uri="{FF2B5EF4-FFF2-40B4-BE49-F238E27FC236}">
                    <a16:creationId xmlns:a16="http://schemas.microsoft.com/office/drawing/2014/main" id="{1BF4F3E6-7E72-488B-94E6-4CB6B5EABD10}"/>
                  </a:ext>
                </a:extLst>
              </p:cNvPr>
              <p:cNvSpPr/>
              <p:nvPr/>
            </p:nvSpPr>
            <p:spPr bwMode="auto">
              <a:xfrm rot="6834446">
                <a:off x="3126317" y="3383942"/>
                <a:ext cx="199123"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1" name="Group 1438">
              <a:extLst>
                <a:ext uri="{FF2B5EF4-FFF2-40B4-BE49-F238E27FC236}">
                  <a16:creationId xmlns:a16="http://schemas.microsoft.com/office/drawing/2014/main" id="{6F3810A4-7D4D-4656-8C74-3155257A1D8E}"/>
                </a:ext>
              </a:extLst>
            </p:cNvPr>
            <p:cNvGrpSpPr/>
            <p:nvPr/>
          </p:nvGrpSpPr>
          <p:grpSpPr>
            <a:xfrm rot="11107068">
              <a:off x="3614314" y="3262025"/>
              <a:ext cx="225602" cy="113737"/>
              <a:chOff x="2648675" y="3197382"/>
              <a:chExt cx="829595" cy="418239"/>
            </a:xfrm>
            <a:grpFill/>
          </p:grpSpPr>
          <p:sp>
            <p:nvSpPr>
              <p:cNvPr id="1455" name="Rectangle: Rounded Corners 183">
                <a:extLst>
                  <a:ext uri="{FF2B5EF4-FFF2-40B4-BE49-F238E27FC236}">
                    <a16:creationId xmlns:a16="http://schemas.microsoft.com/office/drawing/2014/main" id="{0A994FB9-59A7-4153-B4F6-68BF8B031032}"/>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56" name="Oval 1455">
                <a:extLst>
                  <a:ext uri="{FF2B5EF4-FFF2-40B4-BE49-F238E27FC236}">
                    <a16:creationId xmlns:a16="http://schemas.microsoft.com/office/drawing/2014/main" id="{FF188176-36CB-473F-9AA2-594AF38BECF5}"/>
                  </a:ext>
                </a:extLst>
              </p:cNvPr>
              <p:cNvSpPr/>
              <p:nvPr/>
            </p:nvSpPr>
            <p:spPr bwMode="auto">
              <a:xfrm rot="6834446">
                <a:off x="3126317" y="3383942"/>
                <a:ext cx="199123"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2" name="Group 1439">
              <a:extLst>
                <a:ext uri="{FF2B5EF4-FFF2-40B4-BE49-F238E27FC236}">
                  <a16:creationId xmlns:a16="http://schemas.microsoft.com/office/drawing/2014/main" id="{6253BD31-B23D-44F9-898C-60FBE6057CD3}"/>
                </a:ext>
              </a:extLst>
            </p:cNvPr>
            <p:cNvGrpSpPr/>
            <p:nvPr/>
          </p:nvGrpSpPr>
          <p:grpSpPr>
            <a:xfrm rot="15637290">
              <a:off x="3535985" y="2546142"/>
              <a:ext cx="225602" cy="113737"/>
              <a:chOff x="2648675" y="3197382"/>
              <a:chExt cx="829595" cy="418239"/>
            </a:xfrm>
            <a:grpFill/>
          </p:grpSpPr>
          <p:sp>
            <p:nvSpPr>
              <p:cNvPr id="1453" name="Rectangle: Rounded Corners 183">
                <a:extLst>
                  <a:ext uri="{FF2B5EF4-FFF2-40B4-BE49-F238E27FC236}">
                    <a16:creationId xmlns:a16="http://schemas.microsoft.com/office/drawing/2014/main" id="{0B3E89CC-7A98-4358-AF64-1904846A2C33}"/>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54" name="Oval 1453">
                <a:extLst>
                  <a:ext uri="{FF2B5EF4-FFF2-40B4-BE49-F238E27FC236}">
                    <a16:creationId xmlns:a16="http://schemas.microsoft.com/office/drawing/2014/main" id="{31EF3275-0D39-4469-981A-8C9E62BBD45A}"/>
                  </a:ext>
                </a:extLst>
              </p:cNvPr>
              <p:cNvSpPr/>
              <p:nvPr/>
            </p:nvSpPr>
            <p:spPr bwMode="auto">
              <a:xfrm rot="6834446">
                <a:off x="3126317" y="3383942"/>
                <a:ext cx="199123"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3" name="Group 1440">
              <a:extLst>
                <a:ext uri="{FF2B5EF4-FFF2-40B4-BE49-F238E27FC236}">
                  <a16:creationId xmlns:a16="http://schemas.microsoft.com/office/drawing/2014/main" id="{41FA8841-AB62-4A57-9145-1C976C95B276}"/>
                </a:ext>
              </a:extLst>
            </p:cNvPr>
            <p:cNvGrpSpPr/>
            <p:nvPr/>
          </p:nvGrpSpPr>
          <p:grpSpPr>
            <a:xfrm rot="21390637">
              <a:off x="3576993" y="2694853"/>
              <a:ext cx="102530" cy="209050"/>
              <a:chOff x="4678680" y="76200"/>
              <a:chExt cx="198120" cy="381000"/>
            </a:xfrm>
            <a:grpFill/>
          </p:grpSpPr>
          <p:sp>
            <p:nvSpPr>
              <p:cNvPr id="1451" name="Rectangle: Rounded Corners 1450">
                <a:extLst>
                  <a:ext uri="{FF2B5EF4-FFF2-40B4-BE49-F238E27FC236}">
                    <a16:creationId xmlns:a16="http://schemas.microsoft.com/office/drawing/2014/main" id="{59D67B77-21C1-4B1A-B735-4C3D6DDB18D7}"/>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52" name="Oval 1451">
                <a:extLst>
                  <a:ext uri="{FF2B5EF4-FFF2-40B4-BE49-F238E27FC236}">
                    <a16:creationId xmlns:a16="http://schemas.microsoft.com/office/drawing/2014/main" id="{41FF5155-66A5-4A2F-92C4-02C8234084B2}"/>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4" name="Group 1441">
              <a:extLst>
                <a:ext uri="{FF2B5EF4-FFF2-40B4-BE49-F238E27FC236}">
                  <a16:creationId xmlns:a16="http://schemas.microsoft.com/office/drawing/2014/main" id="{C84BDA78-07B0-4E87-87C5-7CB67E6DFEBA}"/>
                </a:ext>
              </a:extLst>
            </p:cNvPr>
            <p:cNvGrpSpPr/>
            <p:nvPr/>
          </p:nvGrpSpPr>
          <p:grpSpPr>
            <a:xfrm>
              <a:off x="2197490" y="3380933"/>
              <a:ext cx="232064" cy="151269"/>
              <a:chOff x="2499043" y="2970719"/>
              <a:chExt cx="819190" cy="533982"/>
            </a:xfrm>
            <a:grpFill/>
          </p:grpSpPr>
          <p:sp>
            <p:nvSpPr>
              <p:cNvPr id="1449" name="Rectangle: Rounded Corners 204">
                <a:extLst>
                  <a:ext uri="{FF2B5EF4-FFF2-40B4-BE49-F238E27FC236}">
                    <a16:creationId xmlns:a16="http://schemas.microsoft.com/office/drawing/2014/main" id="{B3437D7E-C539-419A-B2A7-4D10754D2A18}"/>
                  </a:ext>
                </a:extLst>
              </p:cNvPr>
              <p:cNvSpPr/>
              <p:nvPr/>
            </p:nvSpPr>
            <p:spPr bwMode="auto">
              <a:xfrm rot="14394800">
                <a:off x="2641647" y="2828115"/>
                <a:ext cx="533982" cy="819190"/>
              </a:xfrm>
              <a:custGeom>
                <a:avLst/>
                <a:gdLst>
                  <a:gd name="connsiteX0" fmla="*/ 0 w 361848"/>
                  <a:gd name="connsiteY0" fmla="*/ 112499 h 737781"/>
                  <a:gd name="connsiteX1" fmla="*/ 112499 w 361848"/>
                  <a:gd name="connsiteY1" fmla="*/ 0 h 737781"/>
                  <a:gd name="connsiteX2" fmla="*/ 249349 w 361848"/>
                  <a:gd name="connsiteY2" fmla="*/ 0 h 737781"/>
                  <a:gd name="connsiteX3" fmla="*/ 361848 w 361848"/>
                  <a:gd name="connsiteY3" fmla="*/ 112499 h 737781"/>
                  <a:gd name="connsiteX4" fmla="*/ 361848 w 361848"/>
                  <a:gd name="connsiteY4" fmla="*/ 625282 h 737781"/>
                  <a:gd name="connsiteX5" fmla="*/ 249349 w 361848"/>
                  <a:gd name="connsiteY5" fmla="*/ 737781 h 737781"/>
                  <a:gd name="connsiteX6" fmla="*/ 112499 w 361848"/>
                  <a:gd name="connsiteY6" fmla="*/ 737781 h 737781"/>
                  <a:gd name="connsiteX7" fmla="*/ 0 w 361848"/>
                  <a:gd name="connsiteY7" fmla="*/ 625282 h 737781"/>
                  <a:gd name="connsiteX8" fmla="*/ 0 w 361848"/>
                  <a:gd name="connsiteY8" fmla="*/ 112499 h 737781"/>
                  <a:gd name="connsiteX0" fmla="*/ 128943 w 490791"/>
                  <a:gd name="connsiteY0" fmla="*/ 112499 h 737781"/>
                  <a:gd name="connsiteX1" fmla="*/ 241442 w 490791"/>
                  <a:gd name="connsiteY1" fmla="*/ 0 h 737781"/>
                  <a:gd name="connsiteX2" fmla="*/ 378292 w 490791"/>
                  <a:gd name="connsiteY2" fmla="*/ 0 h 737781"/>
                  <a:gd name="connsiteX3" fmla="*/ 490791 w 490791"/>
                  <a:gd name="connsiteY3" fmla="*/ 112499 h 737781"/>
                  <a:gd name="connsiteX4" fmla="*/ 490791 w 490791"/>
                  <a:gd name="connsiteY4" fmla="*/ 625282 h 737781"/>
                  <a:gd name="connsiteX5" fmla="*/ 378292 w 490791"/>
                  <a:gd name="connsiteY5" fmla="*/ 737781 h 737781"/>
                  <a:gd name="connsiteX6" fmla="*/ 241442 w 490791"/>
                  <a:gd name="connsiteY6" fmla="*/ 737781 h 737781"/>
                  <a:gd name="connsiteX7" fmla="*/ 128943 w 490791"/>
                  <a:gd name="connsiteY7" fmla="*/ 625282 h 737781"/>
                  <a:gd name="connsiteX8" fmla="*/ 19 w 490791"/>
                  <a:gd name="connsiteY8" fmla="*/ 383705 h 737781"/>
                  <a:gd name="connsiteX9" fmla="*/ 128943 w 490791"/>
                  <a:gd name="connsiteY9" fmla="*/ 112499 h 737781"/>
                  <a:gd name="connsiteX0" fmla="*/ 128943 w 490791"/>
                  <a:gd name="connsiteY0" fmla="*/ 112499 h 737781"/>
                  <a:gd name="connsiteX1" fmla="*/ 241442 w 490791"/>
                  <a:gd name="connsiteY1" fmla="*/ 0 h 737781"/>
                  <a:gd name="connsiteX2" fmla="*/ 378292 w 490791"/>
                  <a:gd name="connsiteY2" fmla="*/ 0 h 737781"/>
                  <a:gd name="connsiteX3" fmla="*/ 490791 w 490791"/>
                  <a:gd name="connsiteY3" fmla="*/ 112499 h 737781"/>
                  <a:gd name="connsiteX4" fmla="*/ 490791 w 490791"/>
                  <a:gd name="connsiteY4" fmla="*/ 625282 h 737781"/>
                  <a:gd name="connsiteX5" fmla="*/ 378292 w 490791"/>
                  <a:gd name="connsiteY5" fmla="*/ 737781 h 737781"/>
                  <a:gd name="connsiteX6" fmla="*/ 241442 w 490791"/>
                  <a:gd name="connsiteY6" fmla="*/ 737781 h 737781"/>
                  <a:gd name="connsiteX7" fmla="*/ 19 w 490791"/>
                  <a:gd name="connsiteY7" fmla="*/ 383705 h 737781"/>
                  <a:gd name="connsiteX8" fmla="*/ 128943 w 490791"/>
                  <a:gd name="connsiteY8" fmla="*/ 112499 h 737781"/>
                  <a:gd name="connsiteX0" fmla="*/ 0 w 490772"/>
                  <a:gd name="connsiteY0" fmla="*/ 383705 h 737781"/>
                  <a:gd name="connsiteX1" fmla="*/ 241423 w 490772"/>
                  <a:gd name="connsiteY1" fmla="*/ 0 h 737781"/>
                  <a:gd name="connsiteX2" fmla="*/ 378273 w 490772"/>
                  <a:gd name="connsiteY2" fmla="*/ 0 h 737781"/>
                  <a:gd name="connsiteX3" fmla="*/ 490772 w 490772"/>
                  <a:gd name="connsiteY3" fmla="*/ 112499 h 737781"/>
                  <a:gd name="connsiteX4" fmla="*/ 490772 w 490772"/>
                  <a:gd name="connsiteY4" fmla="*/ 625282 h 737781"/>
                  <a:gd name="connsiteX5" fmla="*/ 378273 w 490772"/>
                  <a:gd name="connsiteY5" fmla="*/ 737781 h 737781"/>
                  <a:gd name="connsiteX6" fmla="*/ 241423 w 490772"/>
                  <a:gd name="connsiteY6" fmla="*/ 737781 h 737781"/>
                  <a:gd name="connsiteX7" fmla="*/ 0 w 490772"/>
                  <a:gd name="connsiteY7" fmla="*/ 383705 h 737781"/>
                  <a:gd name="connsiteX0" fmla="*/ 0 w 490772"/>
                  <a:gd name="connsiteY0" fmla="*/ 383705 h 737781"/>
                  <a:gd name="connsiteX1" fmla="*/ 241423 w 490772"/>
                  <a:gd name="connsiteY1" fmla="*/ 0 h 737781"/>
                  <a:gd name="connsiteX2" fmla="*/ 378273 w 490772"/>
                  <a:gd name="connsiteY2" fmla="*/ 0 h 737781"/>
                  <a:gd name="connsiteX3" fmla="*/ 490772 w 490772"/>
                  <a:gd name="connsiteY3" fmla="*/ 112499 h 737781"/>
                  <a:gd name="connsiteX4" fmla="*/ 490772 w 490772"/>
                  <a:gd name="connsiteY4" fmla="*/ 625282 h 737781"/>
                  <a:gd name="connsiteX5" fmla="*/ 378273 w 490772"/>
                  <a:gd name="connsiteY5" fmla="*/ 737781 h 737781"/>
                  <a:gd name="connsiteX6" fmla="*/ 241423 w 490772"/>
                  <a:gd name="connsiteY6" fmla="*/ 737781 h 737781"/>
                  <a:gd name="connsiteX7" fmla="*/ 0 w 490772"/>
                  <a:gd name="connsiteY7" fmla="*/ 383705 h 737781"/>
                  <a:gd name="connsiteX0" fmla="*/ 0 w 490772"/>
                  <a:gd name="connsiteY0" fmla="*/ 430430 h 784506"/>
                  <a:gd name="connsiteX1" fmla="*/ 198776 w 490772"/>
                  <a:gd name="connsiteY1" fmla="*/ 0 h 784506"/>
                  <a:gd name="connsiteX2" fmla="*/ 378273 w 490772"/>
                  <a:gd name="connsiteY2" fmla="*/ 46725 h 784506"/>
                  <a:gd name="connsiteX3" fmla="*/ 490772 w 490772"/>
                  <a:gd name="connsiteY3" fmla="*/ 159224 h 784506"/>
                  <a:gd name="connsiteX4" fmla="*/ 490772 w 490772"/>
                  <a:gd name="connsiteY4" fmla="*/ 672007 h 784506"/>
                  <a:gd name="connsiteX5" fmla="*/ 378273 w 490772"/>
                  <a:gd name="connsiteY5" fmla="*/ 784506 h 784506"/>
                  <a:gd name="connsiteX6" fmla="*/ 241423 w 490772"/>
                  <a:gd name="connsiteY6" fmla="*/ 784506 h 784506"/>
                  <a:gd name="connsiteX7" fmla="*/ 0 w 490772"/>
                  <a:gd name="connsiteY7" fmla="*/ 430430 h 784506"/>
                  <a:gd name="connsiteX0" fmla="*/ 0 w 490772"/>
                  <a:gd name="connsiteY0" fmla="*/ 430430 h 784506"/>
                  <a:gd name="connsiteX1" fmla="*/ 198776 w 490772"/>
                  <a:gd name="connsiteY1" fmla="*/ 0 h 784506"/>
                  <a:gd name="connsiteX2" fmla="*/ 378273 w 490772"/>
                  <a:gd name="connsiteY2" fmla="*/ 46725 h 784506"/>
                  <a:gd name="connsiteX3" fmla="*/ 490772 w 490772"/>
                  <a:gd name="connsiteY3" fmla="*/ 159224 h 784506"/>
                  <a:gd name="connsiteX4" fmla="*/ 490772 w 490772"/>
                  <a:gd name="connsiteY4" fmla="*/ 672007 h 784506"/>
                  <a:gd name="connsiteX5" fmla="*/ 378273 w 490772"/>
                  <a:gd name="connsiteY5" fmla="*/ 784506 h 784506"/>
                  <a:gd name="connsiteX6" fmla="*/ 241423 w 490772"/>
                  <a:gd name="connsiteY6" fmla="*/ 784506 h 784506"/>
                  <a:gd name="connsiteX7" fmla="*/ 0 w 490772"/>
                  <a:gd name="connsiteY7" fmla="*/ 430430 h 784506"/>
                  <a:gd name="connsiteX0" fmla="*/ 0 w 515955"/>
                  <a:gd name="connsiteY0" fmla="*/ 492897 h 784506"/>
                  <a:gd name="connsiteX1" fmla="*/ 223959 w 515955"/>
                  <a:gd name="connsiteY1" fmla="*/ 0 h 784506"/>
                  <a:gd name="connsiteX2" fmla="*/ 403456 w 515955"/>
                  <a:gd name="connsiteY2" fmla="*/ 46725 h 784506"/>
                  <a:gd name="connsiteX3" fmla="*/ 515955 w 515955"/>
                  <a:gd name="connsiteY3" fmla="*/ 159224 h 784506"/>
                  <a:gd name="connsiteX4" fmla="*/ 515955 w 515955"/>
                  <a:gd name="connsiteY4" fmla="*/ 672007 h 784506"/>
                  <a:gd name="connsiteX5" fmla="*/ 403456 w 515955"/>
                  <a:gd name="connsiteY5" fmla="*/ 784506 h 784506"/>
                  <a:gd name="connsiteX6" fmla="*/ 266606 w 515955"/>
                  <a:gd name="connsiteY6" fmla="*/ 784506 h 784506"/>
                  <a:gd name="connsiteX7" fmla="*/ 0 w 515955"/>
                  <a:gd name="connsiteY7" fmla="*/ 492897 h 784506"/>
                  <a:gd name="connsiteX0" fmla="*/ 0 w 515955"/>
                  <a:gd name="connsiteY0" fmla="*/ 496060 h 787669"/>
                  <a:gd name="connsiteX1" fmla="*/ 223959 w 515955"/>
                  <a:gd name="connsiteY1" fmla="*/ 3163 h 787669"/>
                  <a:gd name="connsiteX2" fmla="*/ 403456 w 515955"/>
                  <a:gd name="connsiteY2" fmla="*/ 49888 h 787669"/>
                  <a:gd name="connsiteX3" fmla="*/ 515955 w 515955"/>
                  <a:gd name="connsiteY3" fmla="*/ 162387 h 787669"/>
                  <a:gd name="connsiteX4" fmla="*/ 515955 w 515955"/>
                  <a:gd name="connsiteY4" fmla="*/ 675170 h 787669"/>
                  <a:gd name="connsiteX5" fmla="*/ 403456 w 515955"/>
                  <a:gd name="connsiteY5" fmla="*/ 787669 h 787669"/>
                  <a:gd name="connsiteX6" fmla="*/ 266606 w 515955"/>
                  <a:gd name="connsiteY6" fmla="*/ 787669 h 787669"/>
                  <a:gd name="connsiteX7" fmla="*/ 0 w 515955"/>
                  <a:gd name="connsiteY7" fmla="*/ 496060 h 787669"/>
                  <a:gd name="connsiteX0" fmla="*/ 0 w 515955"/>
                  <a:gd name="connsiteY0" fmla="*/ 496060 h 787669"/>
                  <a:gd name="connsiteX1" fmla="*/ 223959 w 515955"/>
                  <a:gd name="connsiteY1" fmla="*/ 3163 h 787669"/>
                  <a:gd name="connsiteX2" fmla="*/ 403456 w 515955"/>
                  <a:gd name="connsiteY2" fmla="*/ 49888 h 787669"/>
                  <a:gd name="connsiteX3" fmla="*/ 515955 w 515955"/>
                  <a:gd name="connsiteY3" fmla="*/ 162387 h 787669"/>
                  <a:gd name="connsiteX4" fmla="*/ 515955 w 515955"/>
                  <a:gd name="connsiteY4" fmla="*/ 675170 h 787669"/>
                  <a:gd name="connsiteX5" fmla="*/ 403456 w 515955"/>
                  <a:gd name="connsiteY5" fmla="*/ 787669 h 787669"/>
                  <a:gd name="connsiteX6" fmla="*/ 266606 w 515955"/>
                  <a:gd name="connsiteY6" fmla="*/ 787669 h 787669"/>
                  <a:gd name="connsiteX7" fmla="*/ 0 w 515955"/>
                  <a:gd name="connsiteY7" fmla="*/ 496060 h 787669"/>
                  <a:gd name="connsiteX0" fmla="*/ 0 w 515955"/>
                  <a:gd name="connsiteY0" fmla="*/ 496060 h 787669"/>
                  <a:gd name="connsiteX1" fmla="*/ 223959 w 515955"/>
                  <a:gd name="connsiteY1" fmla="*/ 3163 h 787669"/>
                  <a:gd name="connsiteX2" fmla="*/ 403456 w 515955"/>
                  <a:gd name="connsiteY2" fmla="*/ 49888 h 787669"/>
                  <a:gd name="connsiteX3" fmla="*/ 283618 w 515955"/>
                  <a:gd name="connsiteY3" fmla="*/ 424071 h 787669"/>
                  <a:gd name="connsiteX4" fmla="*/ 515955 w 515955"/>
                  <a:gd name="connsiteY4" fmla="*/ 675170 h 787669"/>
                  <a:gd name="connsiteX5" fmla="*/ 403456 w 515955"/>
                  <a:gd name="connsiteY5" fmla="*/ 787669 h 787669"/>
                  <a:gd name="connsiteX6" fmla="*/ 266606 w 515955"/>
                  <a:gd name="connsiteY6" fmla="*/ 787669 h 787669"/>
                  <a:gd name="connsiteX7" fmla="*/ 0 w 515955"/>
                  <a:gd name="connsiteY7" fmla="*/ 496060 h 787669"/>
                  <a:gd name="connsiteX0" fmla="*/ 0 w 515955"/>
                  <a:gd name="connsiteY0" fmla="*/ 496060 h 787669"/>
                  <a:gd name="connsiteX1" fmla="*/ 223959 w 515955"/>
                  <a:gd name="connsiteY1" fmla="*/ 3163 h 787669"/>
                  <a:gd name="connsiteX2" fmla="*/ 403456 w 515955"/>
                  <a:gd name="connsiteY2" fmla="*/ 49888 h 787669"/>
                  <a:gd name="connsiteX3" fmla="*/ 283618 w 515955"/>
                  <a:gd name="connsiteY3" fmla="*/ 424071 h 787669"/>
                  <a:gd name="connsiteX4" fmla="*/ 515955 w 515955"/>
                  <a:gd name="connsiteY4" fmla="*/ 675170 h 787669"/>
                  <a:gd name="connsiteX5" fmla="*/ 403456 w 515955"/>
                  <a:gd name="connsiteY5" fmla="*/ 787669 h 787669"/>
                  <a:gd name="connsiteX6" fmla="*/ 266606 w 515955"/>
                  <a:gd name="connsiteY6" fmla="*/ 787669 h 787669"/>
                  <a:gd name="connsiteX7" fmla="*/ 0 w 515955"/>
                  <a:gd name="connsiteY7" fmla="*/ 496060 h 787669"/>
                  <a:gd name="connsiteX0" fmla="*/ 0 w 515955"/>
                  <a:gd name="connsiteY0" fmla="*/ 494827 h 786436"/>
                  <a:gd name="connsiteX1" fmla="*/ 223959 w 515955"/>
                  <a:gd name="connsiteY1" fmla="*/ 1930 h 786436"/>
                  <a:gd name="connsiteX2" fmla="*/ 436706 w 515955"/>
                  <a:gd name="connsiteY2" fmla="*/ 86266 h 786436"/>
                  <a:gd name="connsiteX3" fmla="*/ 283618 w 515955"/>
                  <a:gd name="connsiteY3" fmla="*/ 422838 h 786436"/>
                  <a:gd name="connsiteX4" fmla="*/ 515955 w 515955"/>
                  <a:gd name="connsiteY4" fmla="*/ 673937 h 786436"/>
                  <a:gd name="connsiteX5" fmla="*/ 403456 w 515955"/>
                  <a:gd name="connsiteY5" fmla="*/ 786436 h 786436"/>
                  <a:gd name="connsiteX6" fmla="*/ 266606 w 515955"/>
                  <a:gd name="connsiteY6" fmla="*/ 786436 h 786436"/>
                  <a:gd name="connsiteX7" fmla="*/ 0 w 515955"/>
                  <a:gd name="connsiteY7" fmla="*/ 494827 h 786436"/>
                  <a:gd name="connsiteX0" fmla="*/ 0 w 515955"/>
                  <a:gd name="connsiteY0" fmla="*/ 495434 h 787043"/>
                  <a:gd name="connsiteX1" fmla="*/ 223959 w 515955"/>
                  <a:gd name="connsiteY1" fmla="*/ 2537 h 787043"/>
                  <a:gd name="connsiteX2" fmla="*/ 436706 w 515955"/>
                  <a:gd name="connsiteY2" fmla="*/ 86873 h 787043"/>
                  <a:gd name="connsiteX3" fmla="*/ 283618 w 515955"/>
                  <a:gd name="connsiteY3" fmla="*/ 423445 h 787043"/>
                  <a:gd name="connsiteX4" fmla="*/ 515955 w 515955"/>
                  <a:gd name="connsiteY4" fmla="*/ 674544 h 787043"/>
                  <a:gd name="connsiteX5" fmla="*/ 403456 w 515955"/>
                  <a:gd name="connsiteY5" fmla="*/ 787043 h 787043"/>
                  <a:gd name="connsiteX6" fmla="*/ 266606 w 515955"/>
                  <a:gd name="connsiteY6" fmla="*/ 787043 h 787043"/>
                  <a:gd name="connsiteX7" fmla="*/ 0 w 515955"/>
                  <a:gd name="connsiteY7" fmla="*/ 495434 h 787043"/>
                  <a:gd name="connsiteX0" fmla="*/ 0 w 515955"/>
                  <a:gd name="connsiteY0" fmla="*/ 495434 h 787043"/>
                  <a:gd name="connsiteX1" fmla="*/ 223959 w 515955"/>
                  <a:gd name="connsiteY1" fmla="*/ 2537 h 787043"/>
                  <a:gd name="connsiteX2" fmla="*/ 436706 w 515955"/>
                  <a:gd name="connsiteY2" fmla="*/ 86873 h 787043"/>
                  <a:gd name="connsiteX3" fmla="*/ 357533 w 515955"/>
                  <a:gd name="connsiteY3" fmla="*/ 378203 h 787043"/>
                  <a:gd name="connsiteX4" fmla="*/ 515955 w 515955"/>
                  <a:gd name="connsiteY4" fmla="*/ 674544 h 787043"/>
                  <a:gd name="connsiteX5" fmla="*/ 403456 w 515955"/>
                  <a:gd name="connsiteY5" fmla="*/ 787043 h 787043"/>
                  <a:gd name="connsiteX6" fmla="*/ 266606 w 515955"/>
                  <a:gd name="connsiteY6" fmla="*/ 787043 h 787043"/>
                  <a:gd name="connsiteX7" fmla="*/ 0 w 515955"/>
                  <a:gd name="connsiteY7" fmla="*/ 495434 h 787043"/>
                  <a:gd name="connsiteX0" fmla="*/ 0 w 473330"/>
                  <a:gd name="connsiteY0" fmla="*/ 495434 h 787043"/>
                  <a:gd name="connsiteX1" fmla="*/ 223959 w 473330"/>
                  <a:gd name="connsiteY1" fmla="*/ 2537 h 787043"/>
                  <a:gd name="connsiteX2" fmla="*/ 436706 w 473330"/>
                  <a:gd name="connsiteY2" fmla="*/ 86873 h 787043"/>
                  <a:gd name="connsiteX3" fmla="*/ 357533 w 473330"/>
                  <a:gd name="connsiteY3" fmla="*/ 378203 h 787043"/>
                  <a:gd name="connsiteX4" fmla="*/ 473330 w 473330"/>
                  <a:gd name="connsiteY4" fmla="*/ 558114 h 787043"/>
                  <a:gd name="connsiteX5" fmla="*/ 403456 w 473330"/>
                  <a:gd name="connsiteY5" fmla="*/ 787043 h 787043"/>
                  <a:gd name="connsiteX6" fmla="*/ 266606 w 473330"/>
                  <a:gd name="connsiteY6" fmla="*/ 787043 h 787043"/>
                  <a:gd name="connsiteX7" fmla="*/ 0 w 473330"/>
                  <a:gd name="connsiteY7" fmla="*/ 495434 h 787043"/>
                  <a:gd name="connsiteX0" fmla="*/ 0 w 473330"/>
                  <a:gd name="connsiteY0" fmla="*/ 495434 h 787500"/>
                  <a:gd name="connsiteX1" fmla="*/ 223959 w 473330"/>
                  <a:gd name="connsiteY1" fmla="*/ 2537 h 787500"/>
                  <a:gd name="connsiteX2" fmla="*/ 436706 w 473330"/>
                  <a:gd name="connsiteY2" fmla="*/ 86873 h 787500"/>
                  <a:gd name="connsiteX3" fmla="*/ 357533 w 473330"/>
                  <a:gd name="connsiteY3" fmla="*/ 378203 h 787500"/>
                  <a:gd name="connsiteX4" fmla="*/ 473330 w 473330"/>
                  <a:gd name="connsiteY4" fmla="*/ 558114 h 787500"/>
                  <a:gd name="connsiteX5" fmla="*/ 266606 w 473330"/>
                  <a:gd name="connsiteY5" fmla="*/ 787043 h 787500"/>
                  <a:gd name="connsiteX6" fmla="*/ 0 w 473330"/>
                  <a:gd name="connsiteY6" fmla="*/ 495434 h 787500"/>
                  <a:gd name="connsiteX0" fmla="*/ 0 w 473330"/>
                  <a:gd name="connsiteY0" fmla="*/ 495434 h 820136"/>
                  <a:gd name="connsiteX1" fmla="*/ 223959 w 473330"/>
                  <a:gd name="connsiteY1" fmla="*/ 2537 h 820136"/>
                  <a:gd name="connsiteX2" fmla="*/ 436706 w 473330"/>
                  <a:gd name="connsiteY2" fmla="*/ 86873 h 820136"/>
                  <a:gd name="connsiteX3" fmla="*/ 357533 w 473330"/>
                  <a:gd name="connsiteY3" fmla="*/ 378203 h 820136"/>
                  <a:gd name="connsiteX4" fmla="*/ 473330 w 473330"/>
                  <a:gd name="connsiteY4" fmla="*/ 558114 h 820136"/>
                  <a:gd name="connsiteX5" fmla="*/ 335723 w 473330"/>
                  <a:gd name="connsiteY5" fmla="*/ 819749 h 820136"/>
                  <a:gd name="connsiteX6" fmla="*/ 0 w 473330"/>
                  <a:gd name="connsiteY6" fmla="*/ 495434 h 820136"/>
                  <a:gd name="connsiteX0" fmla="*/ 0 w 426758"/>
                  <a:gd name="connsiteY0" fmla="*/ 478384 h 820136"/>
                  <a:gd name="connsiteX1" fmla="*/ 177387 w 426758"/>
                  <a:gd name="connsiteY1" fmla="*/ 2537 h 820136"/>
                  <a:gd name="connsiteX2" fmla="*/ 390134 w 426758"/>
                  <a:gd name="connsiteY2" fmla="*/ 86873 h 820136"/>
                  <a:gd name="connsiteX3" fmla="*/ 310961 w 426758"/>
                  <a:gd name="connsiteY3" fmla="*/ 378203 h 820136"/>
                  <a:gd name="connsiteX4" fmla="*/ 426758 w 426758"/>
                  <a:gd name="connsiteY4" fmla="*/ 558114 h 820136"/>
                  <a:gd name="connsiteX5" fmla="*/ 289151 w 426758"/>
                  <a:gd name="connsiteY5" fmla="*/ 819749 h 820136"/>
                  <a:gd name="connsiteX6" fmla="*/ 0 w 426758"/>
                  <a:gd name="connsiteY6" fmla="*/ 478384 h 820136"/>
                  <a:gd name="connsiteX0" fmla="*/ 0 w 426758"/>
                  <a:gd name="connsiteY0" fmla="*/ 478384 h 820136"/>
                  <a:gd name="connsiteX1" fmla="*/ 177387 w 426758"/>
                  <a:gd name="connsiteY1" fmla="*/ 2537 h 820136"/>
                  <a:gd name="connsiteX2" fmla="*/ 390134 w 426758"/>
                  <a:gd name="connsiteY2" fmla="*/ 86873 h 820136"/>
                  <a:gd name="connsiteX3" fmla="*/ 310961 w 426758"/>
                  <a:gd name="connsiteY3" fmla="*/ 378203 h 820136"/>
                  <a:gd name="connsiteX4" fmla="*/ 426758 w 426758"/>
                  <a:gd name="connsiteY4" fmla="*/ 558114 h 820136"/>
                  <a:gd name="connsiteX5" fmla="*/ 289151 w 426758"/>
                  <a:gd name="connsiteY5" fmla="*/ 819749 h 820136"/>
                  <a:gd name="connsiteX6" fmla="*/ 0 w 426758"/>
                  <a:gd name="connsiteY6" fmla="*/ 478384 h 820136"/>
                  <a:gd name="connsiteX0" fmla="*/ 0 w 426758"/>
                  <a:gd name="connsiteY0" fmla="*/ 478384 h 820136"/>
                  <a:gd name="connsiteX1" fmla="*/ 177387 w 426758"/>
                  <a:gd name="connsiteY1" fmla="*/ 2537 h 820136"/>
                  <a:gd name="connsiteX2" fmla="*/ 390134 w 426758"/>
                  <a:gd name="connsiteY2" fmla="*/ 86873 h 820136"/>
                  <a:gd name="connsiteX3" fmla="*/ 310961 w 426758"/>
                  <a:gd name="connsiteY3" fmla="*/ 378203 h 820136"/>
                  <a:gd name="connsiteX4" fmla="*/ 426758 w 426758"/>
                  <a:gd name="connsiteY4" fmla="*/ 558114 h 820136"/>
                  <a:gd name="connsiteX5" fmla="*/ 289151 w 426758"/>
                  <a:gd name="connsiteY5" fmla="*/ 819749 h 820136"/>
                  <a:gd name="connsiteX6" fmla="*/ 0 w 426758"/>
                  <a:gd name="connsiteY6" fmla="*/ 478384 h 820136"/>
                  <a:gd name="connsiteX0" fmla="*/ 0 w 461033"/>
                  <a:gd name="connsiteY0" fmla="*/ 480542 h 820136"/>
                  <a:gd name="connsiteX1" fmla="*/ 211662 w 461033"/>
                  <a:gd name="connsiteY1" fmla="*/ 2537 h 820136"/>
                  <a:gd name="connsiteX2" fmla="*/ 424409 w 461033"/>
                  <a:gd name="connsiteY2" fmla="*/ 86873 h 820136"/>
                  <a:gd name="connsiteX3" fmla="*/ 345236 w 461033"/>
                  <a:gd name="connsiteY3" fmla="*/ 378203 h 820136"/>
                  <a:gd name="connsiteX4" fmla="*/ 461033 w 461033"/>
                  <a:gd name="connsiteY4" fmla="*/ 558114 h 820136"/>
                  <a:gd name="connsiteX5" fmla="*/ 323426 w 461033"/>
                  <a:gd name="connsiteY5" fmla="*/ 819749 h 820136"/>
                  <a:gd name="connsiteX6" fmla="*/ 0 w 461033"/>
                  <a:gd name="connsiteY6" fmla="*/ 480542 h 820136"/>
                  <a:gd name="connsiteX0" fmla="*/ 0 w 462625"/>
                  <a:gd name="connsiteY0" fmla="*/ 480542 h 820131"/>
                  <a:gd name="connsiteX1" fmla="*/ 211662 w 462625"/>
                  <a:gd name="connsiteY1" fmla="*/ 2537 h 820131"/>
                  <a:gd name="connsiteX2" fmla="*/ 424409 w 462625"/>
                  <a:gd name="connsiteY2" fmla="*/ 86873 h 820131"/>
                  <a:gd name="connsiteX3" fmla="*/ 345236 w 462625"/>
                  <a:gd name="connsiteY3" fmla="*/ 378203 h 820131"/>
                  <a:gd name="connsiteX4" fmla="*/ 462625 w 462625"/>
                  <a:gd name="connsiteY4" fmla="*/ 555367 h 820131"/>
                  <a:gd name="connsiteX5" fmla="*/ 323426 w 462625"/>
                  <a:gd name="connsiteY5" fmla="*/ 819749 h 820131"/>
                  <a:gd name="connsiteX6" fmla="*/ 0 w 462625"/>
                  <a:gd name="connsiteY6" fmla="*/ 480542 h 820131"/>
                  <a:gd name="connsiteX0" fmla="*/ 0 w 499494"/>
                  <a:gd name="connsiteY0" fmla="*/ 480542 h 820181"/>
                  <a:gd name="connsiteX1" fmla="*/ 211662 w 499494"/>
                  <a:gd name="connsiteY1" fmla="*/ 2537 h 820181"/>
                  <a:gd name="connsiteX2" fmla="*/ 424409 w 499494"/>
                  <a:gd name="connsiteY2" fmla="*/ 86873 h 820181"/>
                  <a:gd name="connsiteX3" fmla="*/ 345236 w 499494"/>
                  <a:gd name="connsiteY3" fmla="*/ 378203 h 820181"/>
                  <a:gd name="connsiteX4" fmla="*/ 499494 w 499494"/>
                  <a:gd name="connsiteY4" fmla="*/ 580398 h 820181"/>
                  <a:gd name="connsiteX5" fmla="*/ 323426 w 499494"/>
                  <a:gd name="connsiteY5" fmla="*/ 819749 h 820181"/>
                  <a:gd name="connsiteX6" fmla="*/ 0 w 499494"/>
                  <a:gd name="connsiteY6" fmla="*/ 480542 h 820181"/>
                  <a:gd name="connsiteX0" fmla="*/ 0 w 499494"/>
                  <a:gd name="connsiteY0" fmla="*/ 480542 h 820181"/>
                  <a:gd name="connsiteX1" fmla="*/ 211662 w 499494"/>
                  <a:gd name="connsiteY1" fmla="*/ 2537 h 820181"/>
                  <a:gd name="connsiteX2" fmla="*/ 424409 w 499494"/>
                  <a:gd name="connsiteY2" fmla="*/ 86873 h 820181"/>
                  <a:gd name="connsiteX3" fmla="*/ 345236 w 499494"/>
                  <a:gd name="connsiteY3" fmla="*/ 378203 h 820181"/>
                  <a:gd name="connsiteX4" fmla="*/ 499494 w 499494"/>
                  <a:gd name="connsiteY4" fmla="*/ 580398 h 820181"/>
                  <a:gd name="connsiteX5" fmla="*/ 323426 w 499494"/>
                  <a:gd name="connsiteY5" fmla="*/ 819749 h 820181"/>
                  <a:gd name="connsiteX6" fmla="*/ 0 w 499494"/>
                  <a:gd name="connsiteY6" fmla="*/ 480542 h 820181"/>
                  <a:gd name="connsiteX0" fmla="*/ 0 w 499494"/>
                  <a:gd name="connsiteY0" fmla="*/ 479983 h 819622"/>
                  <a:gd name="connsiteX1" fmla="*/ 211662 w 499494"/>
                  <a:gd name="connsiteY1" fmla="*/ 1978 h 819622"/>
                  <a:gd name="connsiteX2" fmla="*/ 441612 w 499494"/>
                  <a:gd name="connsiteY2" fmla="*/ 107289 h 819622"/>
                  <a:gd name="connsiteX3" fmla="*/ 345236 w 499494"/>
                  <a:gd name="connsiteY3" fmla="*/ 377644 h 819622"/>
                  <a:gd name="connsiteX4" fmla="*/ 499494 w 499494"/>
                  <a:gd name="connsiteY4" fmla="*/ 579839 h 819622"/>
                  <a:gd name="connsiteX5" fmla="*/ 323426 w 499494"/>
                  <a:gd name="connsiteY5" fmla="*/ 819190 h 819622"/>
                  <a:gd name="connsiteX6" fmla="*/ 0 w 499494"/>
                  <a:gd name="connsiteY6" fmla="*/ 479983 h 819622"/>
                  <a:gd name="connsiteX0" fmla="*/ 0 w 499494"/>
                  <a:gd name="connsiteY0" fmla="*/ 479983 h 819190"/>
                  <a:gd name="connsiteX1" fmla="*/ 211662 w 499494"/>
                  <a:gd name="connsiteY1" fmla="*/ 1978 h 819190"/>
                  <a:gd name="connsiteX2" fmla="*/ 441612 w 499494"/>
                  <a:gd name="connsiteY2" fmla="*/ 107289 h 819190"/>
                  <a:gd name="connsiteX3" fmla="*/ 345236 w 499494"/>
                  <a:gd name="connsiteY3" fmla="*/ 377644 h 819190"/>
                  <a:gd name="connsiteX4" fmla="*/ 499494 w 499494"/>
                  <a:gd name="connsiteY4" fmla="*/ 579839 h 819190"/>
                  <a:gd name="connsiteX5" fmla="*/ 323426 w 499494"/>
                  <a:gd name="connsiteY5" fmla="*/ 819190 h 819190"/>
                  <a:gd name="connsiteX6" fmla="*/ 0 w 499494"/>
                  <a:gd name="connsiteY6" fmla="*/ 479983 h 819190"/>
                  <a:gd name="connsiteX0" fmla="*/ 0 w 499494"/>
                  <a:gd name="connsiteY0" fmla="*/ 479983 h 819190"/>
                  <a:gd name="connsiteX1" fmla="*/ 211662 w 499494"/>
                  <a:gd name="connsiteY1" fmla="*/ 1978 h 819190"/>
                  <a:gd name="connsiteX2" fmla="*/ 441612 w 499494"/>
                  <a:gd name="connsiteY2" fmla="*/ 107289 h 819190"/>
                  <a:gd name="connsiteX3" fmla="*/ 345236 w 499494"/>
                  <a:gd name="connsiteY3" fmla="*/ 377644 h 819190"/>
                  <a:gd name="connsiteX4" fmla="*/ 499494 w 499494"/>
                  <a:gd name="connsiteY4" fmla="*/ 579839 h 819190"/>
                  <a:gd name="connsiteX5" fmla="*/ 323426 w 499494"/>
                  <a:gd name="connsiteY5" fmla="*/ 819190 h 819190"/>
                  <a:gd name="connsiteX6" fmla="*/ 0 w 499494"/>
                  <a:gd name="connsiteY6" fmla="*/ 479983 h 819190"/>
                  <a:gd name="connsiteX0" fmla="*/ 0 w 499494"/>
                  <a:gd name="connsiteY0" fmla="*/ 479983 h 819190"/>
                  <a:gd name="connsiteX1" fmla="*/ 211662 w 499494"/>
                  <a:gd name="connsiteY1" fmla="*/ 1978 h 819190"/>
                  <a:gd name="connsiteX2" fmla="*/ 441612 w 499494"/>
                  <a:gd name="connsiteY2" fmla="*/ 107289 h 819190"/>
                  <a:gd name="connsiteX3" fmla="*/ 345236 w 499494"/>
                  <a:gd name="connsiteY3" fmla="*/ 377644 h 819190"/>
                  <a:gd name="connsiteX4" fmla="*/ 499494 w 499494"/>
                  <a:gd name="connsiteY4" fmla="*/ 579839 h 819190"/>
                  <a:gd name="connsiteX5" fmla="*/ 323426 w 499494"/>
                  <a:gd name="connsiteY5" fmla="*/ 819190 h 819190"/>
                  <a:gd name="connsiteX6" fmla="*/ 0 w 499494"/>
                  <a:gd name="connsiteY6" fmla="*/ 479983 h 819190"/>
                  <a:gd name="connsiteX0" fmla="*/ 0 w 499494"/>
                  <a:gd name="connsiteY0" fmla="*/ 479983 h 819190"/>
                  <a:gd name="connsiteX1" fmla="*/ 211662 w 499494"/>
                  <a:gd name="connsiteY1" fmla="*/ 1978 h 819190"/>
                  <a:gd name="connsiteX2" fmla="*/ 441612 w 499494"/>
                  <a:gd name="connsiteY2" fmla="*/ 107289 h 819190"/>
                  <a:gd name="connsiteX3" fmla="*/ 353042 w 499494"/>
                  <a:gd name="connsiteY3" fmla="*/ 389505 h 819190"/>
                  <a:gd name="connsiteX4" fmla="*/ 499494 w 499494"/>
                  <a:gd name="connsiteY4" fmla="*/ 579839 h 819190"/>
                  <a:gd name="connsiteX5" fmla="*/ 323426 w 499494"/>
                  <a:gd name="connsiteY5" fmla="*/ 819190 h 819190"/>
                  <a:gd name="connsiteX6" fmla="*/ 0 w 499494"/>
                  <a:gd name="connsiteY6" fmla="*/ 479983 h 819190"/>
                  <a:gd name="connsiteX0" fmla="*/ 0 w 533486"/>
                  <a:gd name="connsiteY0" fmla="*/ 500652 h 819190"/>
                  <a:gd name="connsiteX1" fmla="*/ 245654 w 533486"/>
                  <a:gd name="connsiteY1" fmla="*/ 1978 h 819190"/>
                  <a:gd name="connsiteX2" fmla="*/ 475604 w 533486"/>
                  <a:gd name="connsiteY2" fmla="*/ 107289 h 819190"/>
                  <a:gd name="connsiteX3" fmla="*/ 387034 w 533486"/>
                  <a:gd name="connsiteY3" fmla="*/ 389505 h 819190"/>
                  <a:gd name="connsiteX4" fmla="*/ 533486 w 533486"/>
                  <a:gd name="connsiteY4" fmla="*/ 579839 h 819190"/>
                  <a:gd name="connsiteX5" fmla="*/ 357418 w 533486"/>
                  <a:gd name="connsiteY5" fmla="*/ 819190 h 819190"/>
                  <a:gd name="connsiteX6" fmla="*/ 0 w 533486"/>
                  <a:gd name="connsiteY6" fmla="*/ 500652 h 819190"/>
                  <a:gd name="connsiteX0" fmla="*/ 0 w 533486"/>
                  <a:gd name="connsiteY0" fmla="*/ 500652 h 819190"/>
                  <a:gd name="connsiteX1" fmla="*/ 245654 w 533486"/>
                  <a:gd name="connsiteY1" fmla="*/ 1978 h 819190"/>
                  <a:gd name="connsiteX2" fmla="*/ 475604 w 533486"/>
                  <a:gd name="connsiteY2" fmla="*/ 107289 h 819190"/>
                  <a:gd name="connsiteX3" fmla="*/ 387034 w 533486"/>
                  <a:gd name="connsiteY3" fmla="*/ 389505 h 819190"/>
                  <a:gd name="connsiteX4" fmla="*/ 533486 w 533486"/>
                  <a:gd name="connsiteY4" fmla="*/ 579839 h 819190"/>
                  <a:gd name="connsiteX5" fmla="*/ 357418 w 533486"/>
                  <a:gd name="connsiteY5" fmla="*/ 819190 h 819190"/>
                  <a:gd name="connsiteX6" fmla="*/ 0 w 533486"/>
                  <a:gd name="connsiteY6" fmla="*/ 500652 h 819190"/>
                  <a:gd name="connsiteX0" fmla="*/ 496 w 533982"/>
                  <a:gd name="connsiteY0" fmla="*/ 500652 h 819190"/>
                  <a:gd name="connsiteX1" fmla="*/ 246150 w 533982"/>
                  <a:gd name="connsiteY1" fmla="*/ 1978 h 819190"/>
                  <a:gd name="connsiteX2" fmla="*/ 476100 w 533982"/>
                  <a:gd name="connsiteY2" fmla="*/ 107289 h 819190"/>
                  <a:gd name="connsiteX3" fmla="*/ 387530 w 533982"/>
                  <a:gd name="connsiteY3" fmla="*/ 389505 h 819190"/>
                  <a:gd name="connsiteX4" fmla="*/ 533982 w 533982"/>
                  <a:gd name="connsiteY4" fmla="*/ 579839 h 819190"/>
                  <a:gd name="connsiteX5" fmla="*/ 357914 w 533982"/>
                  <a:gd name="connsiteY5" fmla="*/ 819190 h 819190"/>
                  <a:gd name="connsiteX6" fmla="*/ 496 w 533982"/>
                  <a:gd name="connsiteY6" fmla="*/ 500652 h 81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982" h="819190">
                    <a:moveTo>
                      <a:pt x="496" y="500652"/>
                    </a:moveTo>
                    <a:cubicBezTo>
                      <a:pt x="-11649" y="366984"/>
                      <a:pt x="202642" y="25875"/>
                      <a:pt x="246150" y="1978"/>
                    </a:cubicBezTo>
                    <a:cubicBezTo>
                      <a:pt x="283721" y="-13691"/>
                      <a:pt x="419168" y="67708"/>
                      <a:pt x="476100" y="107289"/>
                    </a:cubicBezTo>
                    <a:cubicBezTo>
                      <a:pt x="533717" y="203747"/>
                      <a:pt x="379724" y="315513"/>
                      <a:pt x="387530" y="389505"/>
                    </a:cubicBezTo>
                    <a:cubicBezTo>
                      <a:pt x="438949" y="456903"/>
                      <a:pt x="477962" y="425380"/>
                      <a:pt x="533982" y="579839"/>
                    </a:cubicBezTo>
                    <a:cubicBezTo>
                      <a:pt x="518828" y="647979"/>
                      <a:pt x="437391" y="796954"/>
                      <a:pt x="357914" y="819190"/>
                    </a:cubicBezTo>
                    <a:cubicBezTo>
                      <a:pt x="238464" y="775199"/>
                      <a:pt x="3199" y="588230"/>
                      <a:pt x="496" y="50065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50" name="Oval 1449">
                <a:extLst>
                  <a:ext uri="{FF2B5EF4-FFF2-40B4-BE49-F238E27FC236}">
                    <a16:creationId xmlns:a16="http://schemas.microsoft.com/office/drawing/2014/main" id="{140C6B8B-20B5-4063-833E-7FD3734B6C99}"/>
                  </a:ext>
                </a:extLst>
              </p:cNvPr>
              <p:cNvSpPr/>
              <p:nvPr/>
            </p:nvSpPr>
            <p:spPr bwMode="auto">
              <a:xfrm rot="15412466">
                <a:off x="2643067" y="3213825"/>
                <a:ext cx="179764" cy="238549"/>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5" name="Group 1442">
              <a:extLst>
                <a:ext uri="{FF2B5EF4-FFF2-40B4-BE49-F238E27FC236}">
                  <a16:creationId xmlns:a16="http://schemas.microsoft.com/office/drawing/2014/main" id="{76334B85-6CE1-4AE4-96A5-5894670451C8}"/>
                </a:ext>
              </a:extLst>
            </p:cNvPr>
            <p:cNvGrpSpPr/>
            <p:nvPr/>
          </p:nvGrpSpPr>
          <p:grpSpPr>
            <a:xfrm rot="8407849">
              <a:off x="3608923" y="2069264"/>
              <a:ext cx="225602" cy="110265"/>
              <a:chOff x="2648675" y="3197382"/>
              <a:chExt cx="829595" cy="405474"/>
            </a:xfrm>
            <a:grpFill/>
          </p:grpSpPr>
          <p:sp>
            <p:nvSpPr>
              <p:cNvPr id="1447" name="Rectangle: Rounded Corners 183">
                <a:extLst>
                  <a:ext uri="{FF2B5EF4-FFF2-40B4-BE49-F238E27FC236}">
                    <a16:creationId xmlns:a16="http://schemas.microsoft.com/office/drawing/2014/main" id="{862FEECB-4F21-4DD5-857A-9B4CB49627B7}"/>
                  </a:ext>
                </a:extLst>
              </p:cNvPr>
              <p:cNvSpPr/>
              <p:nvPr/>
            </p:nvSpPr>
            <p:spPr bwMode="auto">
              <a:xfrm rot="6834446">
                <a:off x="2860736" y="2985321"/>
                <a:ext cx="405474" cy="829595"/>
              </a:xfrm>
              <a:custGeom>
                <a:avLst/>
                <a:gdLst>
                  <a:gd name="connsiteX0" fmla="*/ 0 w 400816"/>
                  <a:gd name="connsiteY0" fmla="*/ 124614 h 817224"/>
                  <a:gd name="connsiteX1" fmla="*/ 124614 w 400816"/>
                  <a:gd name="connsiteY1" fmla="*/ 0 h 817224"/>
                  <a:gd name="connsiteX2" fmla="*/ 276202 w 400816"/>
                  <a:gd name="connsiteY2" fmla="*/ 0 h 817224"/>
                  <a:gd name="connsiteX3" fmla="*/ 400816 w 400816"/>
                  <a:gd name="connsiteY3" fmla="*/ 124614 h 817224"/>
                  <a:gd name="connsiteX4" fmla="*/ 400816 w 400816"/>
                  <a:gd name="connsiteY4" fmla="*/ 692610 h 817224"/>
                  <a:gd name="connsiteX5" fmla="*/ 276202 w 400816"/>
                  <a:gd name="connsiteY5" fmla="*/ 817224 h 817224"/>
                  <a:gd name="connsiteX6" fmla="*/ 124614 w 400816"/>
                  <a:gd name="connsiteY6" fmla="*/ 817224 h 817224"/>
                  <a:gd name="connsiteX7" fmla="*/ 0 w 400816"/>
                  <a:gd name="connsiteY7" fmla="*/ 692610 h 817224"/>
                  <a:gd name="connsiteX8" fmla="*/ 0 w 400816"/>
                  <a:gd name="connsiteY8"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50535 w 451351"/>
                  <a:gd name="connsiteY7" fmla="*/ 692610 h 817224"/>
                  <a:gd name="connsiteX8" fmla="*/ 0 w 451351"/>
                  <a:gd name="connsiteY8" fmla="*/ 409101 h 817224"/>
                  <a:gd name="connsiteX9" fmla="*/ 50535 w 451351"/>
                  <a:gd name="connsiteY9" fmla="*/ 124614 h 817224"/>
                  <a:gd name="connsiteX0" fmla="*/ 50535 w 451351"/>
                  <a:gd name="connsiteY0" fmla="*/ 124614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8" fmla="*/ 50535 w 451351"/>
                  <a:gd name="connsiteY8" fmla="*/ 124614 h 817224"/>
                  <a:gd name="connsiteX0" fmla="*/ 0 w 451351"/>
                  <a:gd name="connsiteY0" fmla="*/ 409101 h 817224"/>
                  <a:gd name="connsiteX1" fmla="*/ 175149 w 451351"/>
                  <a:gd name="connsiteY1" fmla="*/ 0 h 817224"/>
                  <a:gd name="connsiteX2" fmla="*/ 326737 w 451351"/>
                  <a:gd name="connsiteY2" fmla="*/ 0 h 817224"/>
                  <a:gd name="connsiteX3" fmla="*/ 451351 w 451351"/>
                  <a:gd name="connsiteY3" fmla="*/ 124614 h 817224"/>
                  <a:gd name="connsiteX4" fmla="*/ 451351 w 451351"/>
                  <a:gd name="connsiteY4" fmla="*/ 692610 h 817224"/>
                  <a:gd name="connsiteX5" fmla="*/ 326737 w 451351"/>
                  <a:gd name="connsiteY5" fmla="*/ 817224 h 817224"/>
                  <a:gd name="connsiteX6" fmla="*/ 175149 w 451351"/>
                  <a:gd name="connsiteY6" fmla="*/ 817224 h 817224"/>
                  <a:gd name="connsiteX7" fmla="*/ 0 w 451351"/>
                  <a:gd name="connsiteY7"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75149 w 451374"/>
                  <a:gd name="connsiteY7" fmla="*/ 817224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51374"/>
                  <a:gd name="connsiteY0" fmla="*/ 409101 h 817224"/>
                  <a:gd name="connsiteX1" fmla="*/ 175149 w 451374"/>
                  <a:gd name="connsiteY1" fmla="*/ 0 h 817224"/>
                  <a:gd name="connsiteX2" fmla="*/ 326737 w 451374"/>
                  <a:gd name="connsiteY2" fmla="*/ 0 h 817224"/>
                  <a:gd name="connsiteX3" fmla="*/ 451351 w 451374"/>
                  <a:gd name="connsiteY3" fmla="*/ 124614 h 817224"/>
                  <a:gd name="connsiteX4" fmla="*/ 402928 w 451374"/>
                  <a:gd name="connsiteY4" fmla="*/ 415420 h 817224"/>
                  <a:gd name="connsiteX5" fmla="*/ 451351 w 451374"/>
                  <a:gd name="connsiteY5" fmla="*/ 692610 h 817224"/>
                  <a:gd name="connsiteX6" fmla="*/ 326737 w 451374"/>
                  <a:gd name="connsiteY6" fmla="*/ 817224 h 817224"/>
                  <a:gd name="connsiteX7" fmla="*/ 188951 w 451374"/>
                  <a:gd name="connsiteY7" fmla="*/ 795477 h 817224"/>
                  <a:gd name="connsiteX8" fmla="*/ 0 w 451374"/>
                  <a:gd name="connsiteY8" fmla="*/ 409101 h 817224"/>
                  <a:gd name="connsiteX0" fmla="*/ 0 w 405121"/>
                  <a:gd name="connsiteY0" fmla="*/ 331292 h 817224"/>
                  <a:gd name="connsiteX1" fmla="*/ 128896 w 405121"/>
                  <a:gd name="connsiteY1" fmla="*/ 0 h 817224"/>
                  <a:gd name="connsiteX2" fmla="*/ 280484 w 405121"/>
                  <a:gd name="connsiteY2" fmla="*/ 0 h 817224"/>
                  <a:gd name="connsiteX3" fmla="*/ 405098 w 405121"/>
                  <a:gd name="connsiteY3" fmla="*/ 124614 h 817224"/>
                  <a:gd name="connsiteX4" fmla="*/ 356675 w 405121"/>
                  <a:gd name="connsiteY4" fmla="*/ 415420 h 817224"/>
                  <a:gd name="connsiteX5" fmla="*/ 405098 w 405121"/>
                  <a:gd name="connsiteY5" fmla="*/ 692610 h 817224"/>
                  <a:gd name="connsiteX6" fmla="*/ 280484 w 405121"/>
                  <a:gd name="connsiteY6" fmla="*/ 817224 h 817224"/>
                  <a:gd name="connsiteX7" fmla="*/ 142698 w 405121"/>
                  <a:gd name="connsiteY7" fmla="*/ 795477 h 817224"/>
                  <a:gd name="connsiteX8" fmla="*/ 0 w 405121"/>
                  <a:gd name="connsiteY8" fmla="*/ 331292 h 817224"/>
                  <a:gd name="connsiteX0" fmla="*/ 177 w 405298"/>
                  <a:gd name="connsiteY0" fmla="*/ 331292 h 817224"/>
                  <a:gd name="connsiteX1" fmla="*/ 129073 w 405298"/>
                  <a:gd name="connsiteY1" fmla="*/ 0 h 817224"/>
                  <a:gd name="connsiteX2" fmla="*/ 280661 w 405298"/>
                  <a:gd name="connsiteY2" fmla="*/ 0 h 817224"/>
                  <a:gd name="connsiteX3" fmla="*/ 405275 w 405298"/>
                  <a:gd name="connsiteY3" fmla="*/ 124614 h 817224"/>
                  <a:gd name="connsiteX4" fmla="*/ 356852 w 405298"/>
                  <a:gd name="connsiteY4" fmla="*/ 415420 h 817224"/>
                  <a:gd name="connsiteX5" fmla="*/ 405275 w 405298"/>
                  <a:gd name="connsiteY5" fmla="*/ 692610 h 817224"/>
                  <a:gd name="connsiteX6" fmla="*/ 280661 w 405298"/>
                  <a:gd name="connsiteY6" fmla="*/ 817224 h 817224"/>
                  <a:gd name="connsiteX7" fmla="*/ 142875 w 405298"/>
                  <a:gd name="connsiteY7" fmla="*/ 795477 h 817224"/>
                  <a:gd name="connsiteX8" fmla="*/ 177 w 405298"/>
                  <a:gd name="connsiteY8" fmla="*/ 331292 h 817224"/>
                  <a:gd name="connsiteX0" fmla="*/ 526 w 405647"/>
                  <a:gd name="connsiteY0" fmla="*/ 331292 h 817224"/>
                  <a:gd name="connsiteX1" fmla="*/ 129422 w 405647"/>
                  <a:gd name="connsiteY1" fmla="*/ 0 h 817224"/>
                  <a:gd name="connsiteX2" fmla="*/ 281010 w 405647"/>
                  <a:gd name="connsiteY2" fmla="*/ 0 h 817224"/>
                  <a:gd name="connsiteX3" fmla="*/ 405624 w 405647"/>
                  <a:gd name="connsiteY3" fmla="*/ 124614 h 817224"/>
                  <a:gd name="connsiteX4" fmla="*/ 357201 w 405647"/>
                  <a:gd name="connsiteY4" fmla="*/ 415420 h 817224"/>
                  <a:gd name="connsiteX5" fmla="*/ 405624 w 405647"/>
                  <a:gd name="connsiteY5" fmla="*/ 692610 h 817224"/>
                  <a:gd name="connsiteX6" fmla="*/ 281010 w 405647"/>
                  <a:gd name="connsiteY6" fmla="*/ 817224 h 817224"/>
                  <a:gd name="connsiteX7" fmla="*/ 93199 w 405647"/>
                  <a:gd name="connsiteY7" fmla="*/ 770768 h 817224"/>
                  <a:gd name="connsiteX8" fmla="*/ 526 w 405647"/>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41 w 405562"/>
                  <a:gd name="connsiteY0" fmla="*/ 331292 h 817224"/>
                  <a:gd name="connsiteX1" fmla="*/ 129337 w 405562"/>
                  <a:gd name="connsiteY1" fmla="*/ 0 h 817224"/>
                  <a:gd name="connsiteX2" fmla="*/ 280925 w 405562"/>
                  <a:gd name="connsiteY2" fmla="*/ 0 h 817224"/>
                  <a:gd name="connsiteX3" fmla="*/ 405539 w 405562"/>
                  <a:gd name="connsiteY3" fmla="*/ 124614 h 817224"/>
                  <a:gd name="connsiteX4" fmla="*/ 357116 w 405562"/>
                  <a:gd name="connsiteY4" fmla="*/ 415420 h 817224"/>
                  <a:gd name="connsiteX5" fmla="*/ 405539 w 405562"/>
                  <a:gd name="connsiteY5" fmla="*/ 692610 h 817224"/>
                  <a:gd name="connsiteX6" fmla="*/ 280925 w 405562"/>
                  <a:gd name="connsiteY6" fmla="*/ 817224 h 817224"/>
                  <a:gd name="connsiteX7" fmla="*/ 93114 w 405562"/>
                  <a:gd name="connsiteY7" fmla="*/ 770768 h 817224"/>
                  <a:gd name="connsiteX8" fmla="*/ 441 w 405562"/>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484 w 405605"/>
                  <a:gd name="connsiteY0" fmla="*/ 331292 h 817224"/>
                  <a:gd name="connsiteX1" fmla="*/ 129380 w 405605"/>
                  <a:gd name="connsiteY1" fmla="*/ 0 h 817224"/>
                  <a:gd name="connsiteX2" fmla="*/ 280968 w 405605"/>
                  <a:gd name="connsiteY2" fmla="*/ 0 h 817224"/>
                  <a:gd name="connsiteX3" fmla="*/ 405582 w 405605"/>
                  <a:gd name="connsiteY3" fmla="*/ 124614 h 817224"/>
                  <a:gd name="connsiteX4" fmla="*/ 357159 w 405605"/>
                  <a:gd name="connsiteY4" fmla="*/ 415420 h 817224"/>
                  <a:gd name="connsiteX5" fmla="*/ 405582 w 405605"/>
                  <a:gd name="connsiteY5" fmla="*/ 692610 h 817224"/>
                  <a:gd name="connsiteX6" fmla="*/ 280968 w 405605"/>
                  <a:gd name="connsiteY6" fmla="*/ 817224 h 817224"/>
                  <a:gd name="connsiteX7" fmla="*/ 90240 w 405605"/>
                  <a:gd name="connsiteY7" fmla="*/ 787690 h 817224"/>
                  <a:gd name="connsiteX8" fmla="*/ 484 w 405605"/>
                  <a:gd name="connsiteY8" fmla="*/ 331292 h 817224"/>
                  <a:gd name="connsiteX0" fmla="*/ 353 w 405474"/>
                  <a:gd name="connsiteY0" fmla="*/ 331292 h 822812"/>
                  <a:gd name="connsiteX1" fmla="*/ 129249 w 405474"/>
                  <a:gd name="connsiteY1" fmla="*/ 0 h 822812"/>
                  <a:gd name="connsiteX2" fmla="*/ 280837 w 405474"/>
                  <a:gd name="connsiteY2" fmla="*/ 0 h 822812"/>
                  <a:gd name="connsiteX3" fmla="*/ 405451 w 405474"/>
                  <a:gd name="connsiteY3" fmla="*/ 124614 h 822812"/>
                  <a:gd name="connsiteX4" fmla="*/ 357028 w 405474"/>
                  <a:gd name="connsiteY4" fmla="*/ 415420 h 822812"/>
                  <a:gd name="connsiteX5" fmla="*/ 405451 w 405474"/>
                  <a:gd name="connsiteY5" fmla="*/ 692610 h 822812"/>
                  <a:gd name="connsiteX6" fmla="*/ 280837 w 405474"/>
                  <a:gd name="connsiteY6" fmla="*/ 817224 h 822812"/>
                  <a:gd name="connsiteX7" fmla="*/ 100723 w 405474"/>
                  <a:gd name="connsiteY7" fmla="*/ 811637 h 822812"/>
                  <a:gd name="connsiteX8" fmla="*/ 353 w 405474"/>
                  <a:gd name="connsiteY8" fmla="*/ 331292 h 822812"/>
                  <a:gd name="connsiteX0" fmla="*/ 353 w 405474"/>
                  <a:gd name="connsiteY0" fmla="*/ 331292 h 829595"/>
                  <a:gd name="connsiteX1" fmla="*/ 129249 w 405474"/>
                  <a:gd name="connsiteY1" fmla="*/ 0 h 829595"/>
                  <a:gd name="connsiteX2" fmla="*/ 280837 w 405474"/>
                  <a:gd name="connsiteY2" fmla="*/ 0 h 829595"/>
                  <a:gd name="connsiteX3" fmla="*/ 405451 w 405474"/>
                  <a:gd name="connsiteY3" fmla="*/ 124614 h 829595"/>
                  <a:gd name="connsiteX4" fmla="*/ 357028 w 405474"/>
                  <a:gd name="connsiteY4" fmla="*/ 415420 h 829595"/>
                  <a:gd name="connsiteX5" fmla="*/ 405451 w 405474"/>
                  <a:gd name="connsiteY5" fmla="*/ 692610 h 829595"/>
                  <a:gd name="connsiteX6" fmla="*/ 280837 w 405474"/>
                  <a:gd name="connsiteY6" fmla="*/ 817224 h 829595"/>
                  <a:gd name="connsiteX7" fmla="*/ 100723 w 405474"/>
                  <a:gd name="connsiteY7" fmla="*/ 811637 h 829595"/>
                  <a:gd name="connsiteX8" fmla="*/ 353 w 405474"/>
                  <a:gd name="connsiteY8" fmla="*/ 331292 h 8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74" h="829595">
                    <a:moveTo>
                      <a:pt x="353" y="331292"/>
                    </a:moveTo>
                    <a:cubicBezTo>
                      <a:pt x="353" y="195088"/>
                      <a:pt x="47503" y="36001"/>
                      <a:pt x="129249" y="0"/>
                    </a:cubicBezTo>
                    <a:lnTo>
                      <a:pt x="280837" y="0"/>
                    </a:lnTo>
                    <a:cubicBezTo>
                      <a:pt x="349659" y="0"/>
                      <a:pt x="405451" y="55792"/>
                      <a:pt x="405451" y="124614"/>
                    </a:cubicBezTo>
                    <a:cubicBezTo>
                      <a:pt x="406718" y="221647"/>
                      <a:pt x="355582" y="253348"/>
                      <a:pt x="357028" y="415420"/>
                    </a:cubicBezTo>
                    <a:cubicBezTo>
                      <a:pt x="358474" y="577492"/>
                      <a:pt x="389310" y="600213"/>
                      <a:pt x="405451" y="692610"/>
                    </a:cubicBezTo>
                    <a:cubicBezTo>
                      <a:pt x="405451" y="761432"/>
                      <a:pt x="349659" y="817224"/>
                      <a:pt x="280837" y="817224"/>
                    </a:cubicBezTo>
                    <a:cubicBezTo>
                      <a:pt x="264143" y="830876"/>
                      <a:pt x="161381" y="838403"/>
                      <a:pt x="100723" y="811637"/>
                    </a:cubicBezTo>
                    <a:cubicBezTo>
                      <a:pt x="28873" y="727886"/>
                      <a:pt x="-3812" y="478617"/>
                      <a:pt x="353" y="331292"/>
                    </a:cubicBezTo>
                    <a:close/>
                  </a:path>
                </a:pathLst>
              </a:cu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48" name="Oval 1447">
                <a:extLst>
                  <a:ext uri="{FF2B5EF4-FFF2-40B4-BE49-F238E27FC236}">
                    <a16:creationId xmlns:a16="http://schemas.microsoft.com/office/drawing/2014/main" id="{3B9E5F39-084C-4064-9C5E-A10B6C0E8224}"/>
                  </a:ext>
                </a:extLst>
              </p:cNvPr>
              <p:cNvSpPr/>
              <p:nvPr/>
            </p:nvSpPr>
            <p:spPr bwMode="auto">
              <a:xfrm rot="7792151">
                <a:off x="3154382" y="3350342"/>
                <a:ext cx="199124" cy="264236"/>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6" name="Group 1443">
              <a:extLst>
                <a:ext uri="{FF2B5EF4-FFF2-40B4-BE49-F238E27FC236}">
                  <a16:creationId xmlns:a16="http://schemas.microsoft.com/office/drawing/2014/main" id="{EDC9A08B-1DA0-4BC3-BC5E-8C91CB6D8970}"/>
                </a:ext>
              </a:extLst>
            </p:cNvPr>
            <p:cNvGrpSpPr/>
            <p:nvPr/>
          </p:nvGrpSpPr>
          <p:grpSpPr>
            <a:xfrm rot="14910370">
              <a:off x="3860281" y="1938204"/>
              <a:ext cx="102530" cy="209050"/>
              <a:chOff x="4678680" y="76200"/>
              <a:chExt cx="198120" cy="381000"/>
            </a:xfrm>
            <a:grpFill/>
          </p:grpSpPr>
          <p:sp>
            <p:nvSpPr>
              <p:cNvPr id="1445" name="Rectangle: Rounded Corners 1444">
                <a:extLst>
                  <a:ext uri="{FF2B5EF4-FFF2-40B4-BE49-F238E27FC236}">
                    <a16:creationId xmlns:a16="http://schemas.microsoft.com/office/drawing/2014/main" id="{D91D68B7-A0F8-4174-9F9A-B7A99D52C8C1}"/>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446" name="Oval 1445">
                <a:extLst>
                  <a:ext uri="{FF2B5EF4-FFF2-40B4-BE49-F238E27FC236}">
                    <a16:creationId xmlns:a16="http://schemas.microsoft.com/office/drawing/2014/main" id="{DB442A18-6B0B-4E69-95B9-3193D24A1BFD}"/>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grpSp>
        <p:nvGrpSpPr>
          <p:cNvPr id="1817" name="Group 1564">
            <a:extLst>
              <a:ext uri="{FF2B5EF4-FFF2-40B4-BE49-F238E27FC236}">
                <a16:creationId xmlns:a16="http://schemas.microsoft.com/office/drawing/2014/main" id="{5305D54B-FDAE-47D1-BBBD-662B986DB2D9}"/>
              </a:ext>
            </a:extLst>
          </p:cNvPr>
          <p:cNvGrpSpPr/>
          <p:nvPr/>
        </p:nvGrpSpPr>
        <p:grpSpPr>
          <a:xfrm rot="5400000">
            <a:off x="3709445" y="3193944"/>
            <a:ext cx="84295" cy="169746"/>
            <a:chOff x="4678680" y="76200"/>
            <a:chExt cx="198120" cy="381000"/>
          </a:xfrm>
          <a:solidFill>
            <a:srgbClr val="FF4C00">
              <a:lumMod val="20000"/>
              <a:lumOff val="80000"/>
            </a:srgbClr>
          </a:solidFill>
        </p:grpSpPr>
        <p:sp>
          <p:nvSpPr>
            <p:cNvPr id="1566" name="Rectangle: Rounded Corners 1565">
              <a:extLst>
                <a:ext uri="{FF2B5EF4-FFF2-40B4-BE49-F238E27FC236}">
                  <a16:creationId xmlns:a16="http://schemas.microsoft.com/office/drawing/2014/main" id="{C2AE98E1-095A-4953-BCA4-B627D2A8BB89}"/>
                </a:ext>
              </a:extLst>
            </p:cNvPr>
            <p:cNvSpPr/>
            <p:nvPr/>
          </p:nvSpPr>
          <p:spPr bwMode="auto">
            <a:xfrm>
              <a:off x="4678680" y="76200"/>
              <a:ext cx="198120" cy="381000"/>
            </a:xfrm>
            <a:prstGeom prst="roundRect">
              <a:avLst>
                <a:gd name="adj" fmla="val 31090"/>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67" name="Oval 1566">
              <a:extLst>
                <a:ext uri="{FF2B5EF4-FFF2-40B4-BE49-F238E27FC236}">
                  <a16:creationId xmlns:a16="http://schemas.microsoft.com/office/drawing/2014/main" id="{FD661F66-14F8-4D12-B0A9-4BE1C1AEC9BF}"/>
                </a:ext>
              </a:extLst>
            </p:cNvPr>
            <p:cNvSpPr/>
            <p:nvPr/>
          </p:nvSpPr>
          <p:spPr bwMode="auto">
            <a:xfrm>
              <a:off x="4740275" y="118110"/>
              <a:ext cx="98425" cy="12319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18" name="Group 1567">
            <a:extLst>
              <a:ext uri="{FF2B5EF4-FFF2-40B4-BE49-F238E27FC236}">
                <a16:creationId xmlns:a16="http://schemas.microsoft.com/office/drawing/2014/main" id="{A30959F3-219E-44DD-B507-4E5DC3D46CAF}"/>
              </a:ext>
            </a:extLst>
          </p:cNvPr>
          <p:cNvGrpSpPr/>
          <p:nvPr/>
        </p:nvGrpSpPr>
        <p:grpSpPr>
          <a:xfrm>
            <a:off x="3856621" y="2786724"/>
            <a:ext cx="263570" cy="147671"/>
            <a:chOff x="5529763" y="2603028"/>
            <a:chExt cx="409184" cy="226421"/>
          </a:xfrm>
          <a:solidFill>
            <a:srgbClr val="E7C469">
              <a:lumMod val="40000"/>
              <a:lumOff val="60000"/>
            </a:srgbClr>
          </a:solidFill>
        </p:grpSpPr>
        <p:sp>
          <p:nvSpPr>
            <p:cNvPr id="1569" name="Freeform: Shape 1568">
              <a:extLst>
                <a:ext uri="{FF2B5EF4-FFF2-40B4-BE49-F238E27FC236}">
                  <a16:creationId xmlns:a16="http://schemas.microsoft.com/office/drawing/2014/main" id="{53B8739C-12B4-4EA7-9AC6-42C5E5BBB1FA}"/>
                </a:ext>
              </a:extLst>
            </p:cNvPr>
            <p:cNvSpPr/>
            <p:nvPr/>
          </p:nvSpPr>
          <p:spPr bwMode="auto">
            <a:xfrm>
              <a:off x="5529763" y="2603028"/>
              <a:ext cx="409184" cy="226421"/>
            </a:xfrm>
            <a:custGeom>
              <a:avLst/>
              <a:gdLst>
                <a:gd name="connsiteX0" fmla="*/ 175671 w 409184"/>
                <a:gd name="connsiteY0" fmla="*/ 16335 h 226421"/>
                <a:gd name="connsiteX1" fmla="*/ 23271 w 409184"/>
                <a:gd name="connsiteY1" fmla="*/ 94916 h 226421"/>
                <a:gd name="connsiteX2" fmla="*/ 13746 w 409184"/>
                <a:gd name="connsiteY2" fmla="*/ 218741 h 226421"/>
                <a:gd name="connsiteX3" fmla="*/ 151858 w 409184"/>
                <a:gd name="connsiteY3" fmla="*/ 206835 h 226421"/>
                <a:gd name="connsiteX4" fmla="*/ 187577 w 409184"/>
                <a:gd name="connsiteY4" fmla="*/ 154448 h 226421"/>
                <a:gd name="connsiteX5" fmla="*/ 261396 w 409184"/>
                <a:gd name="connsiteY5" fmla="*/ 199691 h 226421"/>
                <a:gd name="connsiteX6" fmla="*/ 339977 w 409184"/>
                <a:gd name="connsiteY6" fmla="*/ 142541 h 226421"/>
                <a:gd name="connsiteX7" fmla="*/ 409033 w 409184"/>
                <a:gd name="connsiteY7" fmla="*/ 94916 h 226421"/>
                <a:gd name="connsiteX8" fmla="*/ 320927 w 409184"/>
                <a:gd name="connsiteY8" fmla="*/ 6810 h 226421"/>
                <a:gd name="connsiteX9" fmla="*/ 175671 w 409184"/>
                <a:gd name="connsiteY9" fmla="*/ 16335 h 2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184" h="226421">
                  <a:moveTo>
                    <a:pt x="175671" y="16335"/>
                  </a:moveTo>
                  <a:cubicBezTo>
                    <a:pt x="126062" y="31019"/>
                    <a:pt x="50258" y="61182"/>
                    <a:pt x="23271" y="94916"/>
                  </a:cubicBezTo>
                  <a:cubicBezTo>
                    <a:pt x="-3717" y="128650"/>
                    <a:pt x="-7685" y="200088"/>
                    <a:pt x="13746" y="218741"/>
                  </a:cubicBezTo>
                  <a:cubicBezTo>
                    <a:pt x="35177" y="237394"/>
                    <a:pt x="122886" y="217550"/>
                    <a:pt x="151858" y="206835"/>
                  </a:cubicBezTo>
                  <a:cubicBezTo>
                    <a:pt x="180830" y="196120"/>
                    <a:pt x="169321" y="155639"/>
                    <a:pt x="187577" y="154448"/>
                  </a:cubicBezTo>
                  <a:cubicBezTo>
                    <a:pt x="205833" y="153257"/>
                    <a:pt x="235996" y="201675"/>
                    <a:pt x="261396" y="199691"/>
                  </a:cubicBezTo>
                  <a:cubicBezTo>
                    <a:pt x="286796" y="197707"/>
                    <a:pt x="315371" y="160003"/>
                    <a:pt x="339977" y="142541"/>
                  </a:cubicBezTo>
                  <a:cubicBezTo>
                    <a:pt x="364583" y="125079"/>
                    <a:pt x="412208" y="117538"/>
                    <a:pt x="409033" y="94916"/>
                  </a:cubicBezTo>
                  <a:cubicBezTo>
                    <a:pt x="405858" y="72294"/>
                    <a:pt x="360614" y="20304"/>
                    <a:pt x="320927" y="6810"/>
                  </a:cubicBezTo>
                  <a:cubicBezTo>
                    <a:pt x="281240" y="-6684"/>
                    <a:pt x="225280" y="1651"/>
                    <a:pt x="175671" y="16335"/>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0" name="Oval 1569">
              <a:extLst>
                <a:ext uri="{FF2B5EF4-FFF2-40B4-BE49-F238E27FC236}">
                  <a16:creationId xmlns:a16="http://schemas.microsoft.com/office/drawing/2014/main" id="{81F5CAD1-1AD4-41EB-BE51-97BF67641F96}"/>
                </a:ext>
              </a:extLst>
            </p:cNvPr>
            <p:cNvSpPr/>
            <p:nvPr/>
          </p:nvSpPr>
          <p:spPr bwMode="auto">
            <a:xfrm rot="2109670">
              <a:off x="5781336" y="2664475"/>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571" name="Freeform: Shape 1570">
            <a:extLst>
              <a:ext uri="{FF2B5EF4-FFF2-40B4-BE49-F238E27FC236}">
                <a16:creationId xmlns:a16="http://schemas.microsoft.com/office/drawing/2014/main" id="{C6CF8317-08E9-439E-8CE5-EC081643921E}"/>
              </a:ext>
            </a:extLst>
          </p:cNvPr>
          <p:cNvSpPr/>
          <p:nvPr/>
        </p:nvSpPr>
        <p:spPr bwMode="auto">
          <a:xfrm>
            <a:off x="3808755" y="2896788"/>
            <a:ext cx="526111" cy="546673"/>
          </a:xfrm>
          <a:custGeom>
            <a:avLst/>
            <a:gdLst>
              <a:gd name="connsiteX0" fmla="*/ 0 w 816769"/>
              <a:gd name="connsiteY0" fmla="*/ 447675 h 838200"/>
              <a:gd name="connsiteX1" fmla="*/ 66675 w 816769"/>
              <a:gd name="connsiteY1" fmla="*/ 442913 h 838200"/>
              <a:gd name="connsiteX2" fmla="*/ 114300 w 816769"/>
              <a:gd name="connsiteY2" fmla="*/ 319088 h 838200"/>
              <a:gd name="connsiteX3" fmla="*/ 200025 w 816769"/>
              <a:gd name="connsiteY3" fmla="*/ 276225 h 838200"/>
              <a:gd name="connsiteX4" fmla="*/ 219075 w 816769"/>
              <a:gd name="connsiteY4" fmla="*/ 176213 h 838200"/>
              <a:gd name="connsiteX5" fmla="*/ 240506 w 816769"/>
              <a:gd name="connsiteY5" fmla="*/ 83344 h 838200"/>
              <a:gd name="connsiteX6" fmla="*/ 290512 w 816769"/>
              <a:gd name="connsiteY6" fmla="*/ 11906 h 838200"/>
              <a:gd name="connsiteX7" fmla="*/ 261937 w 816769"/>
              <a:gd name="connsiteY7" fmla="*/ 121444 h 838200"/>
              <a:gd name="connsiteX8" fmla="*/ 357187 w 816769"/>
              <a:gd name="connsiteY8" fmla="*/ 47625 h 838200"/>
              <a:gd name="connsiteX9" fmla="*/ 473869 w 816769"/>
              <a:gd name="connsiteY9" fmla="*/ 0 h 838200"/>
              <a:gd name="connsiteX10" fmla="*/ 295275 w 816769"/>
              <a:gd name="connsiteY10" fmla="*/ 135731 h 838200"/>
              <a:gd name="connsiteX11" fmla="*/ 261937 w 816769"/>
              <a:gd name="connsiteY11" fmla="*/ 169069 h 838200"/>
              <a:gd name="connsiteX12" fmla="*/ 245269 w 816769"/>
              <a:gd name="connsiteY12" fmla="*/ 261938 h 838200"/>
              <a:gd name="connsiteX13" fmla="*/ 319087 w 816769"/>
              <a:gd name="connsiteY13" fmla="*/ 166688 h 838200"/>
              <a:gd name="connsiteX14" fmla="*/ 423862 w 816769"/>
              <a:gd name="connsiteY14" fmla="*/ 71438 h 838200"/>
              <a:gd name="connsiteX15" fmla="*/ 352425 w 816769"/>
              <a:gd name="connsiteY15" fmla="*/ 173831 h 838200"/>
              <a:gd name="connsiteX16" fmla="*/ 419100 w 816769"/>
              <a:gd name="connsiteY16" fmla="*/ 152400 h 838200"/>
              <a:gd name="connsiteX17" fmla="*/ 509587 w 816769"/>
              <a:gd name="connsiteY17" fmla="*/ 176213 h 838200"/>
              <a:gd name="connsiteX18" fmla="*/ 659606 w 816769"/>
              <a:gd name="connsiteY18" fmla="*/ 130969 h 838200"/>
              <a:gd name="connsiteX19" fmla="*/ 542925 w 816769"/>
              <a:gd name="connsiteY19" fmla="*/ 188119 h 838200"/>
              <a:gd name="connsiteX20" fmla="*/ 438150 w 816769"/>
              <a:gd name="connsiteY20" fmla="*/ 188119 h 838200"/>
              <a:gd name="connsiteX21" fmla="*/ 333375 w 816769"/>
              <a:gd name="connsiteY21" fmla="*/ 207169 h 838200"/>
              <a:gd name="connsiteX22" fmla="*/ 295275 w 816769"/>
              <a:gd name="connsiteY22" fmla="*/ 273844 h 838200"/>
              <a:gd name="connsiteX23" fmla="*/ 219075 w 816769"/>
              <a:gd name="connsiteY23" fmla="*/ 338138 h 838200"/>
              <a:gd name="connsiteX24" fmla="*/ 147637 w 816769"/>
              <a:gd name="connsiteY24" fmla="*/ 364331 h 838200"/>
              <a:gd name="connsiteX25" fmla="*/ 119062 w 816769"/>
              <a:gd name="connsiteY25" fmla="*/ 483394 h 838200"/>
              <a:gd name="connsiteX26" fmla="*/ 288131 w 816769"/>
              <a:gd name="connsiteY26" fmla="*/ 507206 h 838200"/>
              <a:gd name="connsiteX27" fmla="*/ 392906 w 816769"/>
              <a:gd name="connsiteY27" fmla="*/ 483394 h 838200"/>
              <a:gd name="connsiteX28" fmla="*/ 523875 w 816769"/>
              <a:gd name="connsiteY28" fmla="*/ 476250 h 838200"/>
              <a:gd name="connsiteX29" fmla="*/ 614362 w 816769"/>
              <a:gd name="connsiteY29" fmla="*/ 342900 h 838200"/>
              <a:gd name="connsiteX30" fmla="*/ 581025 w 816769"/>
              <a:gd name="connsiteY30" fmla="*/ 461963 h 838200"/>
              <a:gd name="connsiteX31" fmla="*/ 816769 w 816769"/>
              <a:gd name="connsiteY31" fmla="*/ 414338 h 838200"/>
              <a:gd name="connsiteX32" fmla="*/ 690562 w 816769"/>
              <a:gd name="connsiteY32" fmla="*/ 469106 h 838200"/>
              <a:gd name="connsiteX33" fmla="*/ 611981 w 816769"/>
              <a:gd name="connsiteY33" fmla="*/ 478631 h 838200"/>
              <a:gd name="connsiteX34" fmla="*/ 683419 w 816769"/>
              <a:gd name="connsiteY34" fmla="*/ 507206 h 838200"/>
              <a:gd name="connsiteX35" fmla="*/ 714375 w 816769"/>
              <a:gd name="connsiteY35" fmla="*/ 552450 h 838200"/>
              <a:gd name="connsiteX36" fmla="*/ 742950 w 816769"/>
              <a:gd name="connsiteY36" fmla="*/ 647700 h 838200"/>
              <a:gd name="connsiteX37" fmla="*/ 678656 w 816769"/>
              <a:gd name="connsiteY37" fmla="*/ 547688 h 838200"/>
              <a:gd name="connsiteX38" fmla="*/ 628650 w 816769"/>
              <a:gd name="connsiteY38" fmla="*/ 497681 h 838200"/>
              <a:gd name="connsiteX39" fmla="*/ 531019 w 816769"/>
              <a:gd name="connsiteY39" fmla="*/ 502444 h 838200"/>
              <a:gd name="connsiteX40" fmla="*/ 433387 w 816769"/>
              <a:gd name="connsiteY40" fmla="*/ 516731 h 838200"/>
              <a:gd name="connsiteX41" fmla="*/ 523875 w 816769"/>
              <a:gd name="connsiteY41" fmla="*/ 547688 h 838200"/>
              <a:gd name="connsiteX42" fmla="*/ 564356 w 816769"/>
              <a:gd name="connsiteY42" fmla="*/ 592931 h 838200"/>
              <a:gd name="connsiteX43" fmla="*/ 578644 w 816769"/>
              <a:gd name="connsiteY43" fmla="*/ 614363 h 838200"/>
              <a:gd name="connsiteX44" fmla="*/ 678656 w 816769"/>
              <a:gd name="connsiteY44" fmla="*/ 631031 h 838200"/>
              <a:gd name="connsiteX45" fmla="*/ 571500 w 816769"/>
              <a:gd name="connsiteY45" fmla="*/ 640556 h 838200"/>
              <a:gd name="connsiteX46" fmla="*/ 581025 w 816769"/>
              <a:gd name="connsiteY46" fmla="*/ 697706 h 838200"/>
              <a:gd name="connsiteX47" fmla="*/ 521494 w 816769"/>
              <a:gd name="connsiteY47" fmla="*/ 838200 h 838200"/>
              <a:gd name="connsiteX48" fmla="*/ 554831 w 816769"/>
              <a:gd name="connsiteY48" fmla="*/ 666750 h 838200"/>
              <a:gd name="connsiteX49" fmla="*/ 521494 w 816769"/>
              <a:gd name="connsiteY49" fmla="*/ 581025 h 838200"/>
              <a:gd name="connsiteX50" fmla="*/ 442912 w 816769"/>
              <a:gd name="connsiteY50" fmla="*/ 542925 h 838200"/>
              <a:gd name="connsiteX51" fmla="*/ 357187 w 816769"/>
              <a:gd name="connsiteY51" fmla="*/ 542925 h 838200"/>
              <a:gd name="connsiteX52" fmla="*/ 278606 w 816769"/>
              <a:gd name="connsiteY52" fmla="*/ 561975 h 838200"/>
              <a:gd name="connsiteX53" fmla="*/ 133350 w 816769"/>
              <a:gd name="connsiteY53" fmla="*/ 557213 h 838200"/>
              <a:gd name="connsiteX54" fmla="*/ 76200 w 816769"/>
              <a:gd name="connsiteY54" fmla="*/ 559594 h 838200"/>
              <a:gd name="connsiteX55" fmla="*/ 0 w 816769"/>
              <a:gd name="connsiteY55" fmla="*/ 447675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16769" h="838200">
                <a:moveTo>
                  <a:pt x="0" y="447675"/>
                </a:moveTo>
                <a:lnTo>
                  <a:pt x="66675" y="442913"/>
                </a:lnTo>
                <a:lnTo>
                  <a:pt x="114300" y="319088"/>
                </a:lnTo>
                <a:lnTo>
                  <a:pt x="200025" y="276225"/>
                </a:lnTo>
                <a:lnTo>
                  <a:pt x="219075" y="176213"/>
                </a:lnTo>
                <a:lnTo>
                  <a:pt x="240506" y="83344"/>
                </a:lnTo>
                <a:lnTo>
                  <a:pt x="290512" y="11906"/>
                </a:lnTo>
                <a:lnTo>
                  <a:pt x="261937" y="121444"/>
                </a:lnTo>
                <a:lnTo>
                  <a:pt x="357187" y="47625"/>
                </a:lnTo>
                <a:lnTo>
                  <a:pt x="473869" y="0"/>
                </a:lnTo>
                <a:lnTo>
                  <a:pt x="295275" y="135731"/>
                </a:lnTo>
                <a:lnTo>
                  <a:pt x="261937" y="169069"/>
                </a:lnTo>
                <a:lnTo>
                  <a:pt x="245269" y="261938"/>
                </a:lnTo>
                <a:lnTo>
                  <a:pt x="319087" y="166688"/>
                </a:lnTo>
                <a:lnTo>
                  <a:pt x="423862" y="71438"/>
                </a:lnTo>
                <a:lnTo>
                  <a:pt x="352425" y="173831"/>
                </a:lnTo>
                <a:lnTo>
                  <a:pt x="419100" y="152400"/>
                </a:lnTo>
                <a:lnTo>
                  <a:pt x="509587" y="176213"/>
                </a:lnTo>
                <a:lnTo>
                  <a:pt x="659606" y="130969"/>
                </a:lnTo>
                <a:lnTo>
                  <a:pt x="542925" y="188119"/>
                </a:lnTo>
                <a:lnTo>
                  <a:pt x="438150" y="188119"/>
                </a:lnTo>
                <a:lnTo>
                  <a:pt x="333375" y="207169"/>
                </a:lnTo>
                <a:lnTo>
                  <a:pt x="295275" y="273844"/>
                </a:lnTo>
                <a:lnTo>
                  <a:pt x="219075" y="338138"/>
                </a:lnTo>
                <a:lnTo>
                  <a:pt x="147637" y="364331"/>
                </a:lnTo>
                <a:lnTo>
                  <a:pt x="119062" y="483394"/>
                </a:lnTo>
                <a:lnTo>
                  <a:pt x="288131" y="507206"/>
                </a:lnTo>
                <a:lnTo>
                  <a:pt x="392906" y="483394"/>
                </a:lnTo>
                <a:lnTo>
                  <a:pt x="523875" y="476250"/>
                </a:lnTo>
                <a:lnTo>
                  <a:pt x="614362" y="342900"/>
                </a:lnTo>
                <a:lnTo>
                  <a:pt x="581025" y="461963"/>
                </a:lnTo>
                <a:lnTo>
                  <a:pt x="816769" y="414338"/>
                </a:lnTo>
                <a:lnTo>
                  <a:pt x="690562" y="469106"/>
                </a:lnTo>
                <a:lnTo>
                  <a:pt x="611981" y="478631"/>
                </a:lnTo>
                <a:lnTo>
                  <a:pt x="683419" y="507206"/>
                </a:lnTo>
                <a:lnTo>
                  <a:pt x="714375" y="552450"/>
                </a:lnTo>
                <a:lnTo>
                  <a:pt x="742950" y="647700"/>
                </a:lnTo>
                <a:lnTo>
                  <a:pt x="678656" y="547688"/>
                </a:lnTo>
                <a:lnTo>
                  <a:pt x="628650" y="497681"/>
                </a:lnTo>
                <a:lnTo>
                  <a:pt x="531019" y="502444"/>
                </a:lnTo>
                <a:lnTo>
                  <a:pt x="433387" y="516731"/>
                </a:lnTo>
                <a:lnTo>
                  <a:pt x="523875" y="547688"/>
                </a:lnTo>
                <a:lnTo>
                  <a:pt x="564356" y="592931"/>
                </a:lnTo>
                <a:lnTo>
                  <a:pt x="578644" y="614363"/>
                </a:lnTo>
                <a:lnTo>
                  <a:pt x="678656" y="631031"/>
                </a:lnTo>
                <a:lnTo>
                  <a:pt x="571500" y="640556"/>
                </a:lnTo>
                <a:lnTo>
                  <a:pt x="581025" y="697706"/>
                </a:lnTo>
                <a:lnTo>
                  <a:pt x="521494" y="838200"/>
                </a:lnTo>
                <a:lnTo>
                  <a:pt x="554831" y="666750"/>
                </a:lnTo>
                <a:lnTo>
                  <a:pt x="521494" y="581025"/>
                </a:lnTo>
                <a:lnTo>
                  <a:pt x="442912" y="542925"/>
                </a:lnTo>
                <a:lnTo>
                  <a:pt x="357187" y="542925"/>
                </a:lnTo>
                <a:lnTo>
                  <a:pt x="278606" y="561975"/>
                </a:lnTo>
                <a:lnTo>
                  <a:pt x="133350" y="557213"/>
                </a:lnTo>
                <a:lnTo>
                  <a:pt x="76200" y="559594"/>
                </a:lnTo>
                <a:lnTo>
                  <a:pt x="0" y="447675"/>
                </a:lnTo>
                <a:close/>
              </a:path>
            </a:pathLst>
          </a:custGeom>
          <a:solidFill>
            <a:srgbClr val="FF4C00">
              <a:lumMod val="40000"/>
              <a:lumOff val="60000"/>
            </a:srgbClr>
          </a:solidFill>
          <a:ln w="9525" cap="flat" cmpd="sng" algn="ctr">
            <a:solidFill>
              <a:srgbClr val="FF4C00">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1819" name="Group 1571">
            <a:extLst>
              <a:ext uri="{FF2B5EF4-FFF2-40B4-BE49-F238E27FC236}">
                <a16:creationId xmlns:a16="http://schemas.microsoft.com/office/drawing/2014/main" id="{3D92E1FD-3077-4CC2-9352-A3E9180088C7}"/>
              </a:ext>
            </a:extLst>
          </p:cNvPr>
          <p:cNvGrpSpPr/>
          <p:nvPr/>
        </p:nvGrpSpPr>
        <p:grpSpPr>
          <a:xfrm>
            <a:off x="3766270" y="3288414"/>
            <a:ext cx="249770" cy="224375"/>
            <a:chOff x="6585003" y="80157"/>
            <a:chExt cx="1291723" cy="1146038"/>
          </a:xfrm>
          <a:solidFill>
            <a:srgbClr val="E7C469">
              <a:lumMod val="40000"/>
              <a:lumOff val="60000"/>
            </a:srgbClr>
          </a:solidFill>
        </p:grpSpPr>
        <p:sp>
          <p:nvSpPr>
            <p:cNvPr id="1573" name="Oval 1572">
              <a:extLst>
                <a:ext uri="{FF2B5EF4-FFF2-40B4-BE49-F238E27FC236}">
                  <a16:creationId xmlns:a16="http://schemas.microsoft.com/office/drawing/2014/main" id="{D2612836-710D-47D0-AD77-272E566D1D20}"/>
                </a:ext>
              </a:extLst>
            </p:cNvPr>
            <p:cNvSpPr/>
            <p:nvPr/>
          </p:nvSpPr>
          <p:spPr bwMode="auto">
            <a:xfrm>
              <a:off x="6736395" y="250216"/>
              <a:ext cx="895618" cy="895618"/>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4" name="Oval 1573">
              <a:extLst>
                <a:ext uri="{FF2B5EF4-FFF2-40B4-BE49-F238E27FC236}">
                  <a16:creationId xmlns:a16="http://schemas.microsoft.com/office/drawing/2014/main" id="{6940AB1B-2ED0-40B9-941B-20D405FE03C8}"/>
                </a:ext>
              </a:extLst>
            </p:cNvPr>
            <p:cNvSpPr/>
            <p:nvPr/>
          </p:nvSpPr>
          <p:spPr bwMode="auto">
            <a:xfrm>
              <a:off x="7141052" y="163172"/>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5" name="Oval 1574">
              <a:extLst>
                <a:ext uri="{FF2B5EF4-FFF2-40B4-BE49-F238E27FC236}">
                  <a16:creationId xmlns:a16="http://schemas.microsoft.com/office/drawing/2014/main" id="{78C8F949-BC6B-4115-A146-4EF3C88AF15B}"/>
                </a:ext>
              </a:extLst>
            </p:cNvPr>
            <p:cNvSpPr/>
            <p:nvPr/>
          </p:nvSpPr>
          <p:spPr bwMode="auto">
            <a:xfrm>
              <a:off x="7323687" y="507505"/>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6" name="Oval 1575">
              <a:extLst>
                <a:ext uri="{FF2B5EF4-FFF2-40B4-BE49-F238E27FC236}">
                  <a16:creationId xmlns:a16="http://schemas.microsoft.com/office/drawing/2014/main" id="{B9BECA57-305B-48FC-AE93-B2AB78D3B88C}"/>
                </a:ext>
              </a:extLst>
            </p:cNvPr>
            <p:cNvSpPr/>
            <p:nvPr/>
          </p:nvSpPr>
          <p:spPr bwMode="auto">
            <a:xfrm>
              <a:off x="7258213" y="96810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7" name="Oval 1576">
              <a:extLst>
                <a:ext uri="{FF2B5EF4-FFF2-40B4-BE49-F238E27FC236}">
                  <a16:creationId xmlns:a16="http://schemas.microsoft.com/office/drawing/2014/main" id="{712C2882-AD37-4F04-866B-565944A58D9A}"/>
                </a:ext>
              </a:extLst>
            </p:cNvPr>
            <p:cNvSpPr/>
            <p:nvPr/>
          </p:nvSpPr>
          <p:spPr bwMode="auto">
            <a:xfrm>
              <a:off x="6804320" y="96810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8" name="Oval 1577">
              <a:extLst>
                <a:ext uri="{FF2B5EF4-FFF2-40B4-BE49-F238E27FC236}">
                  <a16:creationId xmlns:a16="http://schemas.microsoft.com/office/drawing/2014/main" id="{BC6BB37C-C69F-4DA5-A2BA-A91E12478ECA}"/>
                </a:ext>
              </a:extLst>
            </p:cNvPr>
            <p:cNvSpPr/>
            <p:nvPr/>
          </p:nvSpPr>
          <p:spPr bwMode="auto">
            <a:xfrm>
              <a:off x="6585003" y="616579"/>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79" name="Oval 1578">
              <a:extLst>
                <a:ext uri="{FF2B5EF4-FFF2-40B4-BE49-F238E27FC236}">
                  <a16:creationId xmlns:a16="http://schemas.microsoft.com/office/drawing/2014/main" id="{5066ED6D-CB01-4BFF-A277-01D5485C529B}"/>
                </a:ext>
              </a:extLst>
            </p:cNvPr>
            <p:cNvSpPr/>
            <p:nvPr/>
          </p:nvSpPr>
          <p:spPr bwMode="auto">
            <a:xfrm>
              <a:off x="6782263" y="216253"/>
              <a:ext cx="258086" cy="258086"/>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0" name="Oval 1579">
              <a:extLst>
                <a:ext uri="{FF2B5EF4-FFF2-40B4-BE49-F238E27FC236}">
                  <a16:creationId xmlns:a16="http://schemas.microsoft.com/office/drawing/2014/main" id="{14876B6E-5CB4-4823-BA22-8FEDFB1F5C69}"/>
                </a:ext>
              </a:extLst>
            </p:cNvPr>
            <p:cNvSpPr/>
            <p:nvPr/>
          </p:nvSpPr>
          <p:spPr bwMode="auto">
            <a:xfrm>
              <a:off x="6915314" y="494910"/>
              <a:ext cx="335937" cy="335937"/>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1" name="Oval 1580">
              <a:extLst>
                <a:ext uri="{FF2B5EF4-FFF2-40B4-BE49-F238E27FC236}">
                  <a16:creationId xmlns:a16="http://schemas.microsoft.com/office/drawing/2014/main" id="{CB9BDEFC-5E6F-400D-8BB1-51CD811CAF98}"/>
                </a:ext>
              </a:extLst>
            </p:cNvPr>
            <p:cNvSpPr/>
            <p:nvPr/>
          </p:nvSpPr>
          <p:spPr bwMode="auto">
            <a:xfrm>
              <a:off x="6775226" y="842124"/>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2" name="Oval 1581">
              <a:extLst>
                <a:ext uri="{FF2B5EF4-FFF2-40B4-BE49-F238E27FC236}">
                  <a16:creationId xmlns:a16="http://schemas.microsoft.com/office/drawing/2014/main" id="{AFC97AB9-470B-41DD-A0B0-BE7119A9CBA9}"/>
                </a:ext>
              </a:extLst>
            </p:cNvPr>
            <p:cNvSpPr/>
            <p:nvPr/>
          </p:nvSpPr>
          <p:spPr bwMode="auto">
            <a:xfrm>
              <a:off x="6811744" y="131148"/>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3" name="Oval 1582">
              <a:extLst>
                <a:ext uri="{FF2B5EF4-FFF2-40B4-BE49-F238E27FC236}">
                  <a16:creationId xmlns:a16="http://schemas.microsoft.com/office/drawing/2014/main" id="{FBB5AD94-8F66-4482-90BE-99AA15FD1D8F}"/>
                </a:ext>
              </a:extLst>
            </p:cNvPr>
            <p:cNvSpPr/>
            <p:nvPr/>
          </p:nvSpPr>
          <p:spPr bwMode="auto">
            <a:xfrm>
              <a:off x="6978777" y="233537"/>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4" name="Oval 1583">
              <a:extLst>
                <a:ext uri="{FF2B5EF4-FFF2-40B4-BE49-F238E27FC236}">
                  <a16:creationId xmlns:a16="http://schemas.microsoft.com/office/drawing/2014/main" id="{CA059E9E-BC33-4534-981D-9F1774A8D71F}"/>
                </a:ext>
              </a:extLst>
            </p:cNvPr>
            <p:cNvSpPr/>
            <p:nvPr/>
          </p:nvSpPr>
          <p:spPr bwMode="auto">
            <a:xfrm>
              <a:off x="7322177" y="80157"/>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5" name="Oval 1584">
              <a:extLst>
                <a:ext uri="{FF2B5EF4-FFF2-40B4-BE49-F238E27FC236}">
                  <a16:creationId xmlns:a16="http://schemas.microsoft.com/office/drawing/2014/main" id="{0EE20364-5722-4402-B017-03F5F3BCCA21}"/>
                </a:ext>
              </a:extLst>
            </p:cNvPr>
            <p:cNvSpPr/>
            <p:nvPr/>
          </p:nvSpPr>
          <p:spPr bwMode="auto">
            <a:xfrm>
              <a:off x="7359224" y="30859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6" name="Oval 1585">
              <a:extLst>
                <a:ext uri="{FF2B5EF4-FFF2-40B4-BE49-F238E27FC236}">
                  <a16:creationId xmlns:a16="http://schemas.microsoft.com/office/drawing/2014/main" id="{DBAB41BC-C2EB-4672-AA50-5A60803669BF}"/>
                </a:ext>
              </a:extLst>
            </p:cNvPr>
            <p:cNvSpPr/>
            <p:nvPr/>
          </p:nvSpPr>
          <p:spPr bwMode="auto">
            <a:xfrm>
              <a:off x="7535179" y="24374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7" name="Oval 1586">
              <a:extLst>
                <a:ext uri="{FF2B5EF4-FFF2-40B4-BE49-F238E27FC236}">
                  <a16:creationId xmlns:a16="http://schemas.microsoft.com/office/drawing/2014/main" id="{EA0CBD3B-A64D-4F62-A7F5-F6AE4713858F}"/>
                </a:ext>
              </a:extLst>
            </p:cNvPr>
            <p:cNvSpPr/>
            <p:nvPr/>
          </p:nvSpPr>
          <p:spPr bwMode="auto">
            <a:xfrm>
              <a:off x="7682252" y="507486"/>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8" name="Oval 1587">
              <a:extLst>
                <a:ext uri="{FF2B5EF4-FFF2-40B4-BE49-F238E27FC236}">
                  <a16:creationId xmlns:a16="http://schemas.microsoft.com/office/drawing/2014/main" id="{38C36623-47F7-4242-80E6-755687760CE7}"/>
                </a:ext>
              </a:extLst>
            </p:cNvPr>
            <p:cNvSpPr/>
            <p:nvPr/>
          </p:nvSpPr>
          <p:spPr bwMode="auto">
            <a:xfrm>
              <a:off x="7521745" y="458281"/>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89" name="Oval 1588">
              <a:extLst>
                <a:ext uri="{FF2B5EF4-FFF2-40B4-BE49-F238E27FC236}">
                  <a16:creationId xmlns:a16="http://schemas.microsoft.com/office/drawing/2014/main" id="{833E96E8-7BB2-4BDF-967F-1529771E1583}"/>
                </a:ext>
              </a:extLst>
            </p:cNvPr>
            <p:cNvSpPr/>
            <p:nvPr/>
          </p:nvSpPr>
          <p:spPr bwMode="auto">
            <a:xfrm>
              <a:off x="7566471" y="852960"/>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0" name="Oval 1589">
              <a:extLst>
                <a:ext uri="{FF2B5EF4-FFF2-40B4-BE49-F238E27FC236}">
                  <a16:creationId xmlns:a16="http://schemas.microsoft.com/office/drawing/2014/main" id="{7122B7CF-280F-4147-900C-DF2F388E2634}"/>
                </a:ext>
              </a:extLst>
            </p:cNvPr>
            <p:cNvSpPr/>
            <p:nvPr/>
          </p:nvSpPr>
          <p:spPr bwMode="auto">
            <a:xfrm>
              <a:off x="7224940" y="794303"/>
              <a:ext cx="194474" cy="194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20" name="Group 1590">
            <a:extLst>
              <a:ext uri="{FF2B5EF4-FFF2-40B4-BE49-F238E27FC236}">
                <a16:creationId xmlns:a16="http://schemas.microsoft.com/office/drawing/2014/main" id="{80DCDFC7-949A-4A16-8E31-FB759002D20D}"/>
              </a:ext>
            </a:extLst>
          </p:cNvPr>
          <p:cNvGrpSpPr/>
          <p:nvPr/>
        </p:nvGrpSpPr>
        <p:grpSpPr>
          <a:xfrm rot="12061735">
            <a:off x="4066380" y="3001323"/>
            <a:ext cx="136825" cy="208764"/>
            <a:chOff x="6513971" y="2994775"/>
            <a:chExt cx="292385" cy="440584"/>
          </a:xfrm>
          <a:solidFill>
            <a:srgbClr val="E7C469">
              <a:lumMod val="40000"/>
              <a:lumOff val="60000"/>
            </a:srgbClr>
          </a:solidFill>
        </p:grpSpPr>
        <p:sp>
          <p:nvSpPr>
            <p:cNvPr id="1592" name="Oval 1591">
              <a:extLst>
                <a:ext uri="{FF2B5EF4-FFF2-40B4-BE49-F238E27FC236}">
                  <a16:creationId xmlns:a16="http://schemas.microsoft.com/office/drawing/2014/main" id="{E8456024-2AE4-4414-A749-412183951A81}"/>
                </a:ext>
              </a:extLst>
            </p:cNvPr>
            <p:cNvSpPr/>
            <p:nvPr/>
          </p:nvSpPr>
          <p:spPr bwMode="auto">
            <a:xfrm>
              <a:off x="6532287" y="3095696"/>
              <a:ext cx="268855" cy="26885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3" name="Oval 1592">
              <a:extLst>
                <a:ext uri="{FF2B5EF4-FFF2-40B4-BE49-F238E27FC236}">
                  <a16:creationId xmlns:a16="http://schemas.microsoft.com/office/drawing/2014/main" id="{DB21379B-9AB1-4730-91E5-2AB36573E91F}"/>
                </a:ext>
              </a:extLst>
            </p:cNvPr>
            <p:cNvSpPr/>
            <p:nvPr/>
          </p:nvSpPr>
          <p:spPr bwMode="auto">
            <a:xfrm>
              <a:off x="6674057" y="3103579"/>
              <a:ext cx="77474" cy="77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4" name="Oval 1593">
              <a:extLst>
                <a:ext uri="{FF2B5EF4-FFF2-40B4-BE49-F238E27FC236}">
                  <a16:creationId xmlns:a16="http://schemas.microsoft.com/office/drawing/2014/main" id="{0E0A8FA7-A222-4C7A-B697-AC5E7EDDD22F}"/>
                </a:ext>
              </a:extLst>
            </p:cNvPr>
            <p:cNvSpPr/>
            <p:nvPr/>
          </p:nvSpPr>
          <p:spPr bwMode="auto">
            <a:xfrm>
              <a:off x="6728882" y="3206944"/>
              <a:ext cx="77474" cy="77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5" name="Oval 1594">
              <a:extLst>
                <a:ext uri="{FF2B5EF4-FFF2-40B4-BE49-F238E27FC236}">
                  <a16:creationId xmlns:a16="http://schemas.microsoft.com/office/drawing/2014/main" id="{79B21394-05F3-4D44-8A6A-659F6EA75252}"/>
                </a:ext>
              </a:extLst>
            </p:cNvPr>
            <p:cNvSpPr/>
            <p:nvPr/>
          </p:nvSpPr>
          <p:spPr bwMode="auto">
            <a:xfrm>
              <a:off x="6684871" y="2994775"/>
              <a:ext cx="77474" cy="77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6" name="Oval 1595">
              <a:extLst>
                <a:ext uri="{FF2B5EF4-FFF2-40B4-BE49-F238E27FC236}">
                  <a16:creationId xmlns:a16="http://schemas.microsoft.com/office/drawing/2014/main" id="{479E07C2-C50F-4F4C-AE89-6883B41F93C3}"/>
                </a:ext>
              </a:extLst>
            </p:cNvPr>
            <p:cNvSpPr/>
            <p:nvPr/>
          </p:nvSpPr>
          <p:spPr bwMode="auto">
            <a:xfrm>
              <a:off x="6572974" y="3345212"/>
              <a:ext cx="77474" cy="77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7" name="Oval 1596">
              <a:extLst>
                <a:ext uri="{FF2B5EF4-FFF2-40B4-BE49-F238E27FC236}">
                  <a16:creationId xmlns:a16="http://schemas.microsoft.com/office/drawing/2014/main" id="{800CA4EC-A66D-4927-A1CE-D177F39B4AD4}"/>
                </a:ext>
              </a:extLst>
            </p:cNvPr>
            <p:cNvSpPr/>
            <p:nvPr/>
          </p:nvSpPr>
          <p:spPr bwMode="auto">
            <a:xfrm>
              <a:off x="6638770" y="3056463"/>
              <a:ext cx="77474" cy="77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8" name="Oval 1597">
              <a:extLst>
                <a:ext uri="{FF2B5EF4-FFF2-40B4-BE49-F238E27FC236}">
                  <a16:creationId xmlns:a16="http://schemas.microsoft.com/office/drawing/2014/main" id="{B437BC9B-4D5D-4C2D-811A-33C873702585}"/>
                </a:ext>
              </a:extLst>
            </p:cNvPr>
            <p:cNvSpPr/>
            <p:nvPr/>
          </p:nvSpPr>
          <p:spPr bwMode="auto">
            <a:xfrm>
              <a:off x="6566353" y="3119513"/>
              <a:ext cx="77474" cy="77474"/>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599" name="Oval 1598">
              <a:extLst>
                <a:ext uri="{FF2B5EF4-FFF2-40B4-BE49-F238E27FC236}">
                  <a16:creationId xmlns:a16="http://schemas.microsoft.com/office/drawing/2014/main" id="{B5B88D31-2F29-4A08-92D8-8A933FED144F}"/>
                </a:ext>
              </a:extLst>
            </p:cNvPr>
            <p:cNvSpPr/>
            <p:nvPr/>
          </p:nvSpPr>
          <p:spPr bwMode="auto">
            <a:xfrm>
              <a:off x="6595479" y="3250572"/>
              <a:ext cx="100844" cy="100844"/>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0" name="Oval 1599">
              <a:extLst>
                <a:ext uri="{FF2B5EF4-FFF2-40B4-BE49-F238E27FC236}">
                  <a16:creationId xmlns:a16="http://schemas.microsoft.com/office/drawing/2014/main" id="{C70F5531-3830-4F04-92B7-06BFDA131234}"/>
                </a:ext>
              </a:extLst>
            </p:cNvPr>
            <p:cNvSpPr/>
            <p:nvPr/>
          </p:nvSpPr>
          <p:spPr bwMode="auto">
            <a:xfrm>
              <a:off x="6564241" y="3307392"/>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1" name="Oval 1600">
              <a:extLst>
                <a:ext uri="{FF2B5EF4-FFF2-40B4-BE49-F238E27FC236}">
                  <a16:creationId xmlns:a16="http://schemas.microsoft.com/office/drawing/2014/main" id="{92349997-A2DF-41C8-97D7-A8CB4D27277D}"/>
                </a:ext>
              </a:extLst>
            </p:cNvPr>
            <p:cNvSpPr/>
            <p:nvPr/>
          </p:nvSpPr>
          <p:spPr bwMode="auto">
            <a:xfrm>
              <a:off x="6575203" y="3093966"/>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2" name="Oval 1601">
              <a:extLst>
                <a:ext uri="{FF2B5EF4-FFF2-40B4-BE49-F238E27FC236}">
                  <a16:creationId xmlns:a16="http://schemas.microsoft.com/office/drawing/2014/main" id="{0388D249-CAE5-4573-AEEE-5FFC90084D6C}"/>
                </a:ext>
              </a:extLst>
            </p:cNvPr>
            <p:cNvSpPr/>
            <p:nvPr/>
          </p:nvSpPr>
          <p:spPr bwMode="auto">
            <a:xfrm>
              <a:off x="6625344" y="3124702"/>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3" name="Oval 1602">
              <a:extLst>
                <a:ext uri="{FF2B5EF4-FFF2-40B4-BE49-F238E27FC236}">
                  <a16:creationId xmlns:a16="http://schemas.microsoft.com/office/drawing/2014/main" id="{71DD66C0-7C27-4F59-AE66-B4ED08798C2C}"/>
                </a:ext>
              </a:extLst>
            </p:cNvPr>
            <p:cNvSpPr/>
            <p:nvPr/>
          </p:nvSpPr>
          <p:spPr bwMode="auto">
            <a:xfrm>
              <a:off x="6728429" y="3078659"/>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4" name="Oval 1603">
              <a:extLst>
                <a:ext uri="{FF2B5EF4-FFF2-40B4-BE49-F238E27FC236}">
                  <a16:creationId xmlns:a16="http://schemas.microsoft.com/office/drawing/2014/main" id="{F2C6D68A-D274-4260-A7FD-90CEF9AA1FA1}"/>
                </a:ext>
              </a:extLst>
            </p:cNvPr>
            <p:cNvSpPr/>
            <p:nvPr/>
          </p:nvSpPr>
          <p:spPr bwMode="auto">
            <a:xfrm>
              <a:off x="6739550" y="3147232"/>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5" name="Oval 1604">
              <a:extLst>
                <a:ext uri="{FF2B5EF4-FFF2-40B4-BE49-F238E27FC236}">
                  <a16:creationId xmlns:a16="http://schemas.microsoft.com/office/drawing/2014/main" id="{D23E656E-CB89-4C27-9FE5-98B29AA12ECF}"/>
                </a:ext>
              </a:extLst>
            </p:cNvPr>
            <p:cNvSpPr/>
            <p:nvPr/>
          </p:nvSpPr>
          <p:spPr bwMode="auto">
            <a:xfrm>
              <a:off x="6599924" y="3081061"/>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6" name="Oval 1605">
              <a:extLst>
                <a:ext uri="{FF2B5EF4-FFF2-40B4-BE49-F238E27FC236}">
                  <a16:creationId xmlns:a16="http://schemas.microsoft.com/office/drawing/2014/main" id="{EE9D71BF-4853-40A2-BC5F-B408E18D2A68}"/>
                </a:ext>
              </a:extLst>
            </p:cNvPr>
            <p:cNvSpPr/>
            <p:nvPr/>
          </p:nvSpPr>
          <p:spPr bwMode="auto">
            <a:xfrm>
              <a:off x="6514595" y="3336015"/>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7" name="Oval 1606">
              <a:extLst>
                <a:ext uri="{FF2B5EF4-FFF2-40B4-BE49-F238E27FC236}">
                  <a16:creationId xmlns:a16="http://schemas.microsoft.com/office/drawing/2014/main" id="{B1413303-8D47-4AFC-8D10-E2535296EA4E}"/>
                </a:ext>
              </a:extLst>
            </p:cNvPr>
            <p:cNvSpPr/>
            <p:nvPr/>
          </p:nvSpPr>
          <p:spPr bwMode="auto">
            <a:xfrm>
              <a:off x="6632407" y="3013416"/>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8" name="Oval 1607">
              <a:extLst>
                <a:ext uri="{FF2B5EF4-FFF2-40B4-BE49-F238E27FC236}">
                  <a16:creationId xmlns:a16="http://schemas.microsoft.com/office/drawing/2014/main" id="{13EBE4A4-A341-4C7B-B3DE-A6330CE63AFF}"/>
                </a:ext>
              </a:extLst>
            </p:cNvPr>
            <p:cNvSpPr/>
            <p:nvPr/>
          </p:nvSpPr>
          <p:spPr bwMode="auto">
            <a:xfrm>
              <a:off x="6513971" y="3249396"/>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09" name="Oval 1608">
              <a:extLst>
                <a:ext uri="{FF2B5EF4-FFF2-40B4-BE49-F238E27FC236}">
                  <a16:creationId xmlns:a16="http://schemas.microsoft.com/office/drawing/2014/main" id="{51934452-51F8-4548-A86F-B0A64317EB1A}"/>
                </a:ext>
              </a:extLst>
            </p:cNvPr>
            <p:cNvSpPr/>
            <p:nvPr/>
          </p:nvSpPr>
          <p:spPr bwMode="auto">
            <a:xfrm>
              <a:off x="6528857" y="3376980"/>
              <a:ext cx="58379" cy="58379"/>
            </a:xfrm>
            <a:prstGeom prst="ellipse">
              <a:avLst/>
            </a:pr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21" name="Group 1609">
            <a:extLst>
              <a:ext uri="{FF2B5EF4-FFF2-40B4-BE49-F238E27FC236}">
                <a16:creationId xmlns:a16="http://schemas.microsoft.com/office/drawing/2014/main" id="{ABCBC279-E515-4C77-A5B3-977D9786A2CB}"/>
              </a:ext>
            </a:extLst>
          </p:cNvPr>
          <p:cNvGrpSpPr/>
          <p:nvPr/>
        </p:nvGrpSpPr>
        <p:grpSpPr>
          <a:xfrm>
            <a:off x="4185267" y="3324913"/>
            <a:ext cx="140998" cy="142536"/>
            <a:chOff x="6039973" y="3428221"/>
            <a:chExt cx="218894" cy="218546"/>
          </a:xfrm>
          <a:solidFill>
            <a:srgbClr val="E7C469">
              <a:lumMod val="40000"/>
              <a:lumOff val="60000"/>
            </a:srgbClr>
          </a:solidFill>
        </p:grpSpPr>
        <p:sp>
          <p:nvSpPr>
            <p:cNvPr id="1611" name="Freeform: Shape 1610">
              <a:extLst>
                <a:ext uri="{FF2B5EF4-FFF2-40B4-BE49-F238E27FC236}">
                  <a16:creationId xmlns:a16="http://schemas.microsoft.com/office/drawing/2014/main" id="{18C42D66-C6A4-48EB-9591-C2CCBE23A4DC}"/>
                </a:ext>
              </a:extLst>
            </p:cNvPr>
            <p:cNvSpPr/>
            <p:nvPr/>
          </p:nvSpPr>
          <p:spPr bwMode="auto">
            <a:xfrm rot="5722616">
              <a:off x="6040147" y="3428047"/>
              <a:ext cx="218546" cy="218894"/>
            </a:xfrm>
            <a:custGeom>
              <a:avLst/>
              <a:gdLst>
                <a:gd name="connsiteX0" fmla="*/ 138734 w 522984"/>
                <a:gd name="connsiteY0" fmla="*/ 333542 h 388409"/>
                <a:gd name="connsiteX1" fmla="*/ 364159 w 522984"/>
                <a:gd name="connsiteY1" fmla="*/ 384342 h 388409"/>
                <a:gd name="connsiteX2" fmla="*/ 522909 w 522984"/>
                <a:gd name="connsiteY2" fmla="*/ 235117 h 388409"/>
                <a:gd name="connsiteX3" fmla="*/ 345109 w 522984"/>
                <a:gd name="connsiteY3" fmla="*/ 167 h 388409"/>
                <a:gd name="connsiteX4" fmla="*/ 5384 w 522984"/>
                <a:gd name="connsiteY4" fmla="*/ 200192 h 388409"/>
                <a:gd name="connsiteX5" fmla="*/ 138734 w 522984"/>
                <a:gd name="connsiteY5" fmla="*/ 3335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84" h="388409">
                  <a:moveTo>
                    <a:pt x="138734" y="333542"/>
                  </a:moveTo>
                  <a:cubicBezTo>
                    <a:pt x="198530" y="364234"/>
                    <a:pt x="300130" y="400746"/>
                    <a:pt x="364159" y="384342"/>
                  </a:cubicBezTo>
                  <a:cubicBezTo>
                    <a:pt x="428188" y="367938"/>
                    <a:pt x="526084" y="299146"/>
                    <a:pt x="522909" y="235117"/>
                  </a:cubicBezTo>
                  <a:cubicBezTo>
                    <a:pt x="519734" y="171088"/>
                    <a:pt x="431363" y="5988"/>
                    <a:pt x="345109" y="167"/>
                  </a:cubicBezTo>
                  <a:cubicBezTo>
                    <a:pt x="258855" y="-5654"/>
                    <a:pt x="35546" y="141984"/>
                    <a:pt x="5384" y="200192"/>
                  </a:cubicBezTo>
                  <a:cubicBezTo>
                    <a:pt x="-24778" y="258400"/>
                    <a:pt x="78938" y="302850"/>
                    <a:pt x="138734" y="333542"/>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12" name="Oval 1611">
              <a:extLst>
                <a:ext uri="{FF2B5EF4-FFF2-40B4-BE49-F238E27FC236}">
                  <a16:creationId xmlns:a16="http://schemas.microsoft.com/office/drawing/2014/main" id="{FE612B40-4E57-4E2A-8903-05FCE42A713B}"/>
                </a:ext>
              </a:extLst>
            </p:cNvPr>
            <p:cNvSpPr/>
            <p:nvPr/>
          </p:nvSpPr>
          <p:spPr bwMode="auto">
            <a:xfrm rot="647635">
              <a:off x="6086624" y="3484131"/>
              <a:ext cx="61773" cy="100844"/>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22" name="Group 1612">
            <a:extLst>
              <a:ext uri="{FF2B5EF4-FFF2-40B4-BE49-F238E27FC236}">
                <a16:creationId xmlns:a16="http://schemas.microsoft.com/office/drawing/2014/main" id="{54E063F0-9786-4C6F-9C3F-CC80360435D5}"/>
              </a:ext>
            </a:extLst>
          </p:cNvPr>
          <p:cNvGrpSpPr/>
          <p:nvPr/>
        </p:nvGrpSpPr>
        <p:grpSpPr>
          <a:xfrm>
            <a:off x="4271968" y="3197391"/>
            <a:ext cx="132713" cy="123451"/>
            <a:chOff x="6174566" y="3232683"/>
            <a:chExt cx="206032" cy="189285"/>
          </a:xfrm>
          <a:solidFill>
            <a:srgbClr val="E7C469">
              <a:lumMod val="40000"/>
              <a:lumOff val="60000"/>
            </a:srgbClr>
          </a:solidFill>
        </p:grpSpPr>
        <p:sp>
          <p:nvSpPr>
            <p:cNvPr id="1614" name="Freeform: Shape 1613">
              <a:extLst>
                <a:ext uri="{FF2B5EF4-FFF2-40B4-BE49-F238E27FC236}">
                  <a16:creationId xmlns:a16="http://schemas.microsoft.com/office/drawing/2014/main" id="{491DBE76-5504-4DE1-A1B9-E3248D52DB6C}"/>
                </a:ext>
              </a:extLst>
            </p:cNvPr>
            <p:cNvSpPr/>
            <p:nvPr/>
          </p:nvSpPr>
          <p:spPr bwMode="auto">
            <a:xfrm>
              <a:off x="6174566" y="3232683"/>
              <a:ext cx="206032" cy="189285"/>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32" h="189285">
                  <a:moveTo>
                    <a:pt x="14" y="43918"/>
                  </a:moveTo>
                  <a:cubicBezTo>
                    <a:pt x="-780" y="67730"/>
                    <a:pt x="31764" y="126865"/>
                    <a:pt x="40495" y="151074"/>
                  </a:cubicBezTo>
                  <a:cubicBezTo>
                    <a:pt x="49226" y="175283"/>
                    <a:pt x="25415" y="190761"/>
                    <a:pt x="52402" y="189174"/>
                  </a:cubicBezTo>
                  <a:cubicBezTo>
                    <a:pt x="79389" y="187587"/>
                    <a:pt x="186148" y="170918"/>
                    <a:pt x="202420" y="141549"/>
                  </a:cubicBezTo>
                  <a:cubicBezTo>
                    <a:pt x="218692" y="112180"/>
                    <a:pt x="176227" y="35187"/>
                    <a:pt x="150033" y="12962"/>
                  </a:cubicBezTo>
                  <a:cubicBezTo>
                    <a:pt x="123839" y="-9263"/>
                    <a:pt x="69467" y="2643"/>
                    <a:pt x="45258" y="8199"/>
                  </a:cubicBezTo>
                  <a:cubicBezTo>
                    <a:pt x="21049" y="13755"/>
                    <a:pt x="808" y="20106"/>
                    <a:pt x="14" y="43918"/>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15" name="Oval 1614">
              <a:extLst>
                <a:ext uri="{FF2B5EF4-FFF2-40B4-BE49-F238E27FC236}">
                  <a16:creationId xmlns:a16="http://schemas.microsoft.com/office/drawing/2014/main" id="{D69DF531-E3B4-4C5B-9B1F-F7B3951F6ADA}"/>
                </a:ext>
              </a:extLst>
            </p:cNvPr>
            <p:cNvSpPr/>
            <p:nvPr/>
          </p:nvSpPr>
          <p:spPr bwMode="auto">
            <a:xfrm rot="647635">
              <a:off x="6274732" y="3284090"/>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823" name="Group 1615">
            <a:extLst>
              <a:ext uri="{FF2B5EF4-FFF2-40B4-BE49-F238E27FC236}">
                <a16:creationId xmlns:a16="http://schemas.microsoft.com/office/drawing/2014/main" id="{6EA5E0BA-713F-45D4-BA8A-36BCC2B00ED3}"/>
              </a:ext>
            </a:extLst>
          </p:cNvPr>
          <p:cNvGrpSpPr/>
          <p:nvPr/>
        </p:nvGrpSpPr>
        <p:grpSpPr>
          <a:xfrm>
            <a:off x="4210955" y="3005254"/>
            <a:ext cx="134715" cy="169478"/>
            <a:chOff x="6079855" y="2938095"/>
            <a:chExt cx="209139" cy="259857"/>
          </a:xfrm>
          <a:solidFill>
            <a:srgbClr val="E7C469">
              <a:lumMod val="40000"/>
              <a:lumOff val="60000"/>
            </a:srgbClr>
          </a:solidFill>
        </p:grpSpPr>
        <p:sp>
          <p:nvSpPr>
            <p:cNvPr id="1617" name="Freeform: Shape 1616">
              <a:extLst>
                <a:ext uri="{FF2B5EF4-FFF2-40B4-BE49-F238E27FC236}">
                  <a16:creationId xmlns:a16="http://schemas.microsoft.com/office/drawing/2014/main" id="{45113381-5F8B-449A-8719-03CB3B00667F}"/>
                </a:ext>
              </a:extLst>
            </p:cNvPr>
            <p:cNvSpPr/>
            <p:nvPr/>
          </p:nvSpPr>
          <p:spPr bwMode="auto">
            <a:xfrm>
              <a:off x="6079855" y="2938095"/>
              <a:ext cx="209139" cy="259857"/>
            </a:xfrm>
            <a:custGeom>
              <a:avLst/>
              <a:gdLst>
                <a:gd name="connsiteX0" fmla="*/ 66201 w 209139"/>
                <a:gd name="connsiteY0" fmla="*/ 124108 h 259857"/>
                <a:gd name="connsiteX1" fmla="*/ 1907 w 209139"/>
                <a:gd name="connsiteY1" fmla="*/ 212215 h 259857"/>
                <a:gd name="connsiteX2" fmla="*/ 25720 w 209139"/>
                <a:gd name="connsiteY2" fmla="*/ 259840 h 259857"/>
                <a:gd name="connsiteX3" fmla="*/ 113826 w 209139"/>
                <a:gd name="connsiteY3" fmla="*/ 207452 h 259857"/>
                <a:gd name="connsiteX4" fmla="*/ 166214 w 209139"/>
                <a:gd name="connsiteY4" fmla="*/ 228883 h 259857"/>
                <a:gd name="connsiteX5" fmla="*/ 209076 w 209139"/>
                <a:gd name="connsiteY5" fmla="*/ 166971 h 259857"/>
                <a:gd name="connsiteX6" fmla="*/ 156689 w 209139"/>
                <a:gd name="connsiteY6" fmla="*/ 43146 h 259857"/>
                <a:gd name="connsiteX7" fmla="*/ 51914 w 209139"/>
                <a:gd name="connsiteY7" fmla="*/ 283 h 259857"/>
                <a:gd name="connsiteX8" fmla="*/ 40007 w 209139"/>
                <a:gd name="connsiteY8" fmla="*/ 59815 h 259857"/>
                <a:gd name="connsiteX9" fmla="*/ 66201 w 209139"/>
                <a:gd name="connsiteY9" fmla="*/ 124108 h 25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139" h="259857">
                  <a:moveTo>
                    <a:pt x="66201" y="124108"/>
                  </a:moveTo>
                  <a:cubicBezTo>
                    <a:pt x="59851" y="149508"/>
                    <a:pt x="8654" y="189593"/>
                    <a:pt x="1907" y="212215"/>
                  </a:cubicBezTo>
                  <a:cubicBezTo>
                    <a:pt x="-4840" y="234837"/>
                    <a:pt x="7067" y="260634"/>
                    <a:pt x="25720" y="259840"/>
                  </a:cubicBezTo>
                  <a:cubicBezTo>
                    <a:pt x="44373" y="259046"/>
                    <a:pt x="90410" y="212612"/>
                    <a:pt x="113826" y="207452"/>
                  </a:cubicBezTo>
                  <a:cubicBezTo>
                    <a:pt x="137242" y="202292"/>
                    <a:pt x="150339" y="235630"/>
                    <a:pt x="166214" y="228883"/>
                  </a:cubicBezTo>
                  <a:cubicBezTo>
                    <a:pt x="182089" y="222136"/>
                    <a:pt x="210663" y="197927"/>
                    <a:pt x="209076" y="166971"/>
                  </a:cubicBezTo>
                  <a:cubicBezTo>
                    <a:pt x="207489" y="136015"/>
                    <a:pt x="182883" y="70927"/>
                    <a:pt x="156689" y="43146"/>
                  </a:cubicBezTo>
                  <a:cubicBezTo>
                    <a:pt x="130495" y="15365"/>
                    <a:pt x="71361" y="-2495"/>
                    <a:pt x="51914" y="283"/>
                  </a:cubicBezTo>
                  <a:cubicBezTo>
                    <a:pt x="32467" y="3061"/>
                    <a:pt x="37229" y="38781"/>
                    <a:pt x="40007" y="59815"/>
                  </a:cubicBezTo>
                  <a:cubicBezTo>
                    <a:pt x="42785" y="80849"/>
                    <a:pt x="72551" y="98708"/>
                    <a:pt x="66201" y="124108"/>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18" name="Oval 1617">
              <a:extLst>
                <a:ext uri="{FF2B5EF4-FFF2-40B4-BE49-F238E27FC236}">
                  <a16:creationId xmlns:a16="http://schemas.microsoft.com/office/drawing/2014/main" id="{E539BD38-1301-42D7-96DF-A346EFD1ACE1}"/>
                </a:ext>
              </a:extLst>
            </p:cNvPr>
            <p:cNvSpPr/>
            <p:nvPr/>
          </p:nvSpPr>
          <p:spPr bwMode="auto">
            <a:xfrm rot="20841066">
              <a:off x="6189337" y="3014655"/>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184" name="Group 1618">
            <a:extLst>
              <a:ext uri="{FF2B5EF4-FFF2-40B4-BE49-F238E27FC236}">
                <a16:creationId xmlns:a16="http://schemas.microsoft.com/office/drawing/2014/main" id="{6A390D1F-808F-471E-8787-3616E4F83673}"/>
              </a:ext>
            </a:extLst>
          </p:cNvPr>
          <p:cNvGrpSpPr/>
          <p:nvPr/>
        </p:nvGrpSpPr>
        <p:grpSpPr>
          <a:xfrm>
            <a:off x="3908953" y="3101726"/>
            <a:ext cx="138289" cy="107343"/>
            <a:chOff x="5610997" y="3086012"/>
            <a:chExt cx="214690" cy="164585"/>
          </a:xfrm>
          <a:solidFill>
            <a:srgbClr val="E7C469">
              <a:lumMod val="40000"/>
              <a:lumOff val="60000"/>
            </a:srgbClr>
          </a:solidFill>
        </p:grpSpPr>
        <p:sp>
          <p:nvSpPr>
            <p:cNvPr id="1620" name="Freeform: Shape 1619">
              <a:extLst>
                <a:ext uri="{FF2B5EF4-FFF2-40B4-BE49-F238E27FC236}">
                  <a16:creationId xmlns:a16="http://schemas.microsoft.com/office/drawing/2014/main" id="{C331E1DB-F985-4DD9-9920-42F11B8E8588}"/>
                </a:ext>
              </a:extLst>
            </p:cNvPr>
            <p:cNvSpPr/>
            <p:nvPr/>
          </p:nvSpPr>
          <p:spPr bwMode="auto">
            <a:xfrm>
              <a:off x="5610997" y="3086012"/>
              <a:ext cx="214690" cy="164585"/>
            </a:xfrm>
            <a:custGeom>
              <a:avLst/>
              <a:gdLst>
                <a:gd name="connsiteX0" fmla="*/ 3991 w 214690"/>
                <a:gd name="connsiteY0" fmla="*/ 140582 h 164585"/>
                <a:gd name="connsiteX1" fmla="*/ 163534 w 214690"/>
                <a:gd name="connsiteY1" fmla="*/ 164394 h 164585"/>
                <a:gd name="connsiteX2" fmla="*/ 213541 w 214690"/>
                <a:gd name="connsiteY2" fmla="*/ 131057 h 164585"/>
                <a:gd name="connsiteX3" fmla="*/ 199253 w 214690"/>
                <a:gd name="connsiteY3" fmla="*/ 109626 h 164585"/>
                <a:gd name="connsiteX4" fmla="*/ 206397 w 214690"/>
                <a:gd name="connsiteY4" fmla="*/ 7232 h 164585"/>
                <a:gd name="connsiteX5" fmla="*/ 104003 w 214690"/>
                <a:gd name="connsiteY5" fmla="*/ 14376 h 164585"/>
                <a:gd name="connsiteX6" fmla="*/ 51616 w 214690"/>
                <a:gd name="connsiteY6" fmla="*/ 62001 h 164585"/>
                <a:gd name="connsiteX7" fmla="*/ 3991 w 214690"/>
                <a:gd name="connsiteY7" fmla="*/ 140582 h 16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690" h="164585">
                  <a:moveTo>
                    <a:pt x="3991" y="140582"/>
                  </a:moveTo>
                  <a:cubicBezTo>
                    <a:pt x="22644" y="157647"/>
                    <a:pt x="128609" y="165982"/>
                    <a:pt x="163534" y="164394"/>
                  </a:cubicBezTo>
                  <a:cubicBezTo>
                    <a:pt x="198459" y="162806"/>
                    <a:pt x="207588" y="140185"/>
                    <a:pt x="213541" y="131057"/>
                  </a:cubicBezTo>
                  <a:cubicBezTo>
                    <a:pt x="219494" y="121929"/>
                    <a:pt x="200444" y="130263"/>
                    <a:pt x="199253" y="109626"/>
                  </a:cubicBezTo>
                  <a:cubicBezTo>
                    <a:pt x="198062" y="88989"/>
                    <a:pt x="222272" y="23107"/>
                    <a:pt x="206397" y="7232"/>
                  </a:cubicBezTo>
                  <a:cubicBezTo>
                    <a:pt x="190522" y="-8643"/>
                    <a:pt x="129800" y="5248"/>
                    <a:pt x="104003" y="14376"/>
                  </a:cubicBezTo>
                  <a:cubicBezTo>
                    <a:pt x="78206" y="23504"/>
                    <a:pt x="65903" y="43348"/>
                    <a:pt x="51616" y="62001"/>
                  </a:cubicBezTo>
                  <a:cubicBezTo>
                    <a:pt x="37329" y="80654"/>
                    <a:pt x="-14662" y="123517"/>
                    <a:pt x="3991" y="140582"/>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21" name="Oval 1620">
              <a:extLst>
                <a:ext uri="{FF2B5EF4-FFF2-40B4-BE49-F238E27FC236}">
                  <a16:creationId xmlns:a16="http://schemas.microsoft.com/office/drawing/2014/main" id="{A40478E2-52C8-4303-BA9F-D077EBEB171B}"/>
                </a:ext>
              </a:extLst>
            </p:cNvPr>
            <p:cNvSpPr/>
            <p:nvPr/>
          </p:nvSpPr>
          <p:spPr bwMode="auto">
            <a:xfrm rot="2109670">
              <a:off x="5704188" y="3104771"/>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185" name="Group 1621">
            <a:extLst>
              <a:ext uri="{FF2B5EF4-FFF2-40B4-BE49-F238E27FC236}">
                <a16:creationId xmlns:a16="http://schemas.microsoft.com/office/drawing/2014/main" id="{644A5C4B-2A8F-4AE3-A72C-AD32257476CD}"/>
              </a:ext>
            </a:extLst>
          </p:cNvPr>
          <p:cNvGrpSpPr/>
          <p:nvPr/>
        </p:nvGrpSpPr>
        <p:grpSpPr>
          <a:xfrm>
            <a:off x="4000670" y="3277690"/>
            <a:ext cx="142947" cy="151115"/>
            <a:chOff x="5753395" y="3355802"/>
            <a:chExt cx="221921" cy="231702"/>
          </a:xfrm>
          <a:solidFill>
            <a:srgbClr val="E7C469">
              <a:lumMod val="40000"/>
              <a:lumOff val="60000"/>
            </a:srgbClr>
          </a:solidFill>
        </p:grpSpPr>
        <p:sp>
          <p:nvSpPr>
            <p:cNvPr id="1623" name="Freeform: Shape 1622">
              <a:extLst>
                <a:ext uri="{FF2B5EF4-FFF2-40B4-BE49-F238E27FC236}">
                  <a16:creationId xmlns:a16="http://schemas.microsoft.com/office/drawing/2014/main" id="{1EBF7BCD-7849-4DEE-908B-226FEACB446C}"/>
                </a:ext>
              </a:extLst>
            </p:cNvPr>
            <p:cNvSpPr/>
            <p:nvPr/>
          </p:nvSpPr>
          <p:spPr bwMode="auto">
            <a:xfrm>
              <a:off x="5753395" y="3355802"/>
              <a:ext cx="221921" cy="231702"/>
            </a:xfrm>
            <a:custGeom>
              <a:avLst/>
              <a:gdLst>
                <a:gd name="connsiteX0" fmla="*/ 71143 w 221921"/>
                <a:gd name="connsiteY0" fmla="*/ 120823 h 231702"/>
                <a:gd name="connsiteX1" fmla="*/ 111624 w 221921"/>
                <a:gd name="connsiteY1" fmla="*/ 189879 h 231702"/>
                <a:gd name="connsiteX2" fmla="*/ 175918 w 221921"/>
                <a:gd name="connsiteY2" fmla="*/ 223217 h 231702"/>
                <a:gd name="connsiteX3" fmla="*/ 214018 w 221921"/>
                <a:gd name="connsiteY3" fmla="*/ 30336 h 231702"/>
                <a:gd name="connsiteX4" fmla="*/ 16374 w 221921"/>
                <a:gd name="connsiteY4" fmla="*/ 6523 h 231702"/>
                <a:gd name="connsiteX5" fmla="*/ 18755 w 221921"/>
                <a:gd name="connsiteY5" fmla="*/ 92248 h 231702"/>
                <a:gd name="connsiteX6" fmla="*/ 71143 w 221921"/>
                <a:gd name="connsiteY6" fmla="*/ 120823 h 2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21" h="231702">
                  <a:moveTo>
                    <a:pt x="71143" y="120823"/>
                  </a:moveTo>
                  <a:cubicBezTo>
                    <a:pt x="86621" y="137095"/>
                    <a:pt x="94162" y="172813"/>
                    <a:pt x="111624" y="189879"/>
                  </a:cubicBezTo>
                  <a:cubicBezTo>
                    <a:pt x="129086" y="206945"/>
                    <a:pt x="158852" y="249807"/>
                    <a:pt x="175918" y="223217"/>
                  </a:cubicBezTo>
                  <a:cubicBezTo>
                    <a:pt x="192984" y="196627"/>
                    <a:pt x="240609" y="66452"/>
                    <a:pt x="214018" y="30336"/>
                  </a:cubicBezTo>
                  <a:cubicBezTo>
                    <a:pt x="187427" y="-5780"/>
                    <a:pt x="48918" y="-3796"/>
                    <a:pt x="16374" y="6523"/>
                  </a:cubicBezTo>
                  <a:cubicBezTo>
                    <a:pt x="-16170" y="16842"/>
                    <a:pt x="8039" y="72007"/>
                    <a:pt x="18755" y="92248"/>
                  </a:cubicBezTo>
                  <a:cubicBezTo>
                    <a:pt x="29471" y="112489"/>
                    <a:pt x="55665" y="104551"/>
                    <a:pt x="71143" y="120823"/>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24" name="Oval 1623">
              <a:extLst>
                <a:ext uri="{FF2B5EF4-FFF2-40B4-BE49-F238E27FC236}">
                  <a16:creationId xmlns:a16="http://schemas.microsoft.com/office/drawing/2014/main" id="{783BE841-7ADE-43EF-A69F-65FF990FC94C}"/>
                </a:ext>
              </a:extLst>
            </p:cNvPr>
            <p:cNvSpPr/>
            <p:nvPr/>
          </p:nvSpPr>
          <p:spPr bwMode="auto">
            <a:xfrm rot="20368336">
              <a:off x="5861880" y="3438024"/>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186" name="Group 1624">
            <a:extLst>
              <a:ext uri="{FF2B5EF4-FFF2-40B4-BE49-F238E27FC236}">
                <a16:creationId xmlns:a16="http://schemas.microsoft.com/office/drawing/2014/main" id="{8D0E75F0-9DAE-47CC-B5B0-F9635E6E0A9E}"/>
              </a:ext>
            </a:extLst>
          </p:cNvPr>
          <p:cNvGrpSpPr/>
          <p:nvPr/>
        </p:nvGrpSpPr>
        <p:grpSpPr>
          <a:xfrm>
            <a:off x="4070916" y="2908151"/>
            <a:ext cx="159430" cy="80681"/>
            <a:chOff x="5862448" y="2789199"/>
            <a:chExt cx="247509" cy="123706"/>
          </a:xfrm>
          <a:solidFill>
            <a:srgbClr val="E7C469">
              <a:lumMod val="40000"/>
              <a:lumOff val="60000"/>
            </a:srgbClr>
          </a:solidFill>
        </p:grpSpPr>
        <p:sp>
          <p:nvSpPr>
            <p:cNvPr id="1626" name="Freeform: Shape 1625">
              <a:extLst>
                <a:ext uri="{FF2B5EF4-FFF2-40B4-BE49-F238E27FC236}">
                  <a16:creationId xmlns:a16="http://schemas.microsoft.com/office/drawing/2014/main" id="{098F4BCF-C912-4AF1-BED9-AAC26C9B0A42}"/>
                </a:ext>
              </a:extLst>
            </p:cNvPr>
            <p:cNvSpPr/>
            <p:nvPr/>
          </p:nvSpPr>
          <p:spPr bwMode="auto">
            <a:xfrm>
              <a:off x="5862448" y="2789199"/>
              <a:ext cx="247509" cy="123706"/>
            </a:xfrm>
            <a:custGeom>
              <a:avLst/>
              <a:gdLst>
                <a:gd name="connsiteX0" fmla="*/ 50196 w 247509"/>
                <a:gd name="connsiteY0" fmla="*/ 27820 h 123706"/>
                <a:gd name="connsiteX1" fmla="*/ 28765 w 247509"/>
                <a:gd name="connsiteY1" fmla="*/ 75445 h 123706"/>
                <a:gd name="connsiteX2" fmla="*/ 4952 w 247509"/>
                <a:gd name="connsiteY2" fmla="*/ 111164 h 123706"/>
                <a:gd name="connsiteX3" fmla="*/ 133540 w 247509"/>
                <a:gd name="connsiteY3" fmla="*/ 123070 h 123706"/>
                <a:gd name="connsiteX4" fmla="*/ 240696 w 247509"/>
                <a:gd name="connsiteY4" fmla="*/ 94495 h 123706"/>
                <a:gd name="connsiteX5" fmla="*/ 224027 w 247509"/>
                <a:gd name="connsiteY5" fmla="*/ 11151 h 123706"/>
                <a:gd name="connsiteX6" fmla="*/ 121633 w 247509"/>
                <a:gd name="connsiteY6" fmla="*/ 1626 h 123706"/>
                <a:gd name="connsiteX7" fmla="*/ 50196 w 247509"/>
                <a:gd name="connsiteY7" fmla="*/ 27820 h 12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09" h="123706">
                  <a:moveTo>
                    <a:pt x="50196" y="27820"/>
                  </a:moveTo>
                  <a:cubicBezTo>
                    <a:pt x="34718" y="40123"/>
                    <a:pt x="36306" y="61554"/>
                    <a:pt x="28765" y="75445"/>
                  </a:cubicBezTo>
                  <a:cubicBezTo>
                    <a:pt x="21224" y="89336"/>
                    <a:pt x="-12510" y="103227"/>
                    <a:pt x="4952" y="111164"/>
                  </a:cubicBezTo>
                  <a:cubicBezTo>
                    <a:pt x="22414" y="119101"/>
                    <a:pt x="94249" y="125848"/>
                    <a:pt x="133540" y="123070"/>
                  </a:cubicBezTo>
                  <a:cubicBezTo>
                    <a:pt x="172831" y="120292"/>
                    <a:pt x="225615" y="113148"/>
                    <a:pt x="240696" y="94495"/>
                  </a:cubicBezTo>
                  <a:cubicBezTo>
                    <a:pt x="255777" y="75842"/>
                    <a:pt x="243871" y="26629"/>
                    <a:pt x="224027" y="11151"/>
                  </a:cubicBezTo>
                  <a:cubicBezTo>
                    <a:pt x="204183" y="-4327"/>
                    <a:pt x="149017" y="435"/>
                    <a:pt x="121633" y="1626"/>
                  </a:cubicBezTo>
                  <a:cubicBezTo>
                    <a:pt x="94249" y="2817"/>
                    <a:pt x="65674" y="15517"/>
                    <a:pt x="50196" y="27820"/>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27" name="Oval 1626">
              <a:extLst>
                <a:ext uri="{FF2B5EF4-FFF2-40B4-BE49-F238E27FC236}">
                  <a16:creationId xmlns:a16="http://schemas.microsoft.com/office/drawing/2014/main" id="{1AC3436C-99E4-436E-8F32-767F31C8F156}"/>
                </a:ext>
              </a:extLst>
            </p:cNvPr>
            <p:cNvSpPr/>
            <p:nvPr/>
          </p:nvSpPr>
          <p:spPr bwMode="auto">
            <a:xfrm rot="16200000">
              <a:off x="6000193" y="2820469"/>
              <a:ext cx="60042" cy="98018"/>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187" name="Group 1627">
            <a:extLst>
              <a:ext uri="{FF2B5EF4-FFF2-40B4-BE49-F238E27FC236}">
                <a16:creationId xmlns:a16="http://schemas.microsoft.com/office/drawing/2014/main" id="{8262B76B-C248-4C26-AD94-91DE39A25E2F}"/>
              </a:ext>
            </a:extLst>
          </p:cNvPr>
          <p:cNvGrpSpPr/>
          <p:nvPr/>
        </p:nvGrpSpPr>
        <p:grpSpPr>
          <a:xfrm>
            <a:off x="4137069" y="3228681"/>
            <a:ext cx="118036" cy="68748"/>
            <a:chOff x="5965150" y="3280669"/>
            <a:chExt cx="183247" cy="105410"/>
          </a:xfrm>
          <a:solidFill>
            <a:srgbClr val="E7C469">
              <a:lumMod val="40000"/>
              <a:lumOff val="60000"/>
            </a:srgbClr>
          </a:solidFill>
        </p:grpSpPr>
        <p:sp>
          <p:nvSpPr>
            <p:cNvPr id="1629" name="Freeform: Shape 1628">
              <a:extLst>
                <a:ext uri="{FF2B5EF4-FFF2-40B4-BE49-F238E27FC236}">
                  <a16:creationId xmlns:a16="http://schemas.microsoft.com/office/drawing/2014/main" id="{98EBB96D-29CD-4005-8FC1-91956AF667F3}"/>
                </a:ext>
              </a:extLst>
            </p:cNvPr>
            <p:cNvSpPr/>
            <p:nvPr/>
          </p:nvSpPr>
          <p:spPr bwMode="auto">
            <a:xfrm>
              <a:off x="5965150" y="3280669"/>
              <a:ext cx="183247" cy="105410"/>
            </a:xfrm>
            <a:custGeom>
              <a:avLst/>
              <a:gdLst>
                <a:gd name="connsiteX0" fmla="*/ 2263 w 183247"/>
                <a:gd name="connsiteY0" fmla="*/ 7837 h 105410"/>
                <a:gd name="connsiteX1" fmla="*/ 40363 w 183247"/>
                <a:gd name="connsiteY1" fmla="*/ 45937 h 105410"/>
                <a:gd name="connsiteX2" fmla="*/ 102275 w 183247"/>
                <a:gd name="connsiteY2" fmla="*/ 93562 h 105410"/>
                <a:gd name="connsiteX3" fmla="*/ 183238 w 183247"/>
                <a:gd name="connsiteY3" fmla="*/ 98325 h 105410"/>
                <a:gd name="connsiteX4" fmla="*/ 107038 w 183247"/>
                <a:gd name="connsiteY4" fmla="*/ 7837 h 105410"/>
                <a:gd name="connsiteX5" fmla="*/ 2263 w 183247"/>
                <a:gd name="connsiteY5" fmla="*/ 7837 h 10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47" h="105410">
                  <a:moveTo>
                    <a:pt x="2263" y="7837"/>
                  </a:moveTo>
                  <a:cubicBezTo>
                    <a:pt x="-8849" y="14187"/>
                    <a:pt x="23694" y="31650"/>
                    <a:pt x="40363" y="45937"/>
                  </a:cubicBezTo>
                  <a:cubicBezTo>
                    <a:pt x="57032" y="60224"/>
                    <a:pt x="78463" y="84831"/>
                    <a:pt x="102275" y="93562"/>
                  </a:cubicBezTo>
                  <a:cubicBezTo>
                    <a:pt x="126087" y="102293"/>
                    <a:pt x="182444" y="112612"/>
                    <a:pt x="183238" y="98325"/>
                  </a:cubicBezTo>
                  <a:cubicBezTo>
                    <a:pt x="184032" y="84038"/>
                    <a:pt x="136407" y="21728"/>
                    <a:pt x="107038" y="7837"/>
                  </a:cubicBezTo>
                  <a:cubicBezTo>
                    <a:pt x="77669" y="-6054"/>
                    <a:pt x="13375" y="1487"/>
                    <a:pt x="2263" y="7837"/>
                  </a:cubicBezTo>
                  <a:close/>
                </a:path>
              </a:pathLst>
            </a:custGeom>
            <a:grpFill/>
            <a:ln w="9525" cap="flat" cmpd="sng" algn="ctr">
              <a:solidFill>
                <a:srgbClr val="E7C46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30" name="Oval 1629">
              <a:extLst>
                <a:ext uri="{FF2B5EF4-FFF2-40B4-BE49-F238E27FC236}">
                  <a16:creationId xmlns:a16="http://schemas.microsoft.com/office/drawing/2014/main" id="{6C9809CD-8B89-47D3-BAA9-0C9F0FD7E2F4}"/>
                </a:ext>
              </a:extLst>
            </p:cNvPr>
            <p:cNvSpPr/>
            <p:nvPr/>
          </p:nvSpPr>
          <p:spPr bwMode="auto">
            <a:xfrm rot="7373829">
              <a:off x="6041710" y="3289229"/>
              <a:ext cx="45719" cy="74636"/>
            </a:xfrm>
            <a:prstGeom prst="ellipse">
              <a:avLst/>
            </a:prstGeom>
            <a:solidFill>
              <a:srgbClr val="E7C469">
                <a:lumMod val="60000"/>
                <a:lumOff val="40000"/>
              </a:srgbClr>
            </a:solidFill>
            <a:ln w="9525" cap="flat" cmpd="sng" algn="ctr">
              <a:solidFill>
                <a:srgbClr val="E7C469">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631" name="TextBox 1630">
            <a:extLst>
              <a:ext uri="{FF2B5EF4-FFF2-40B4-BE49-F238E27FC236}">
                <a16:creationId xmlns:a16="http://schemas.microsoft.com/office/drawing/2014/main" id="{629D5A15-526A-41B7-B78D-29B14267E4F7}"/>
              </a:ext>
            </a:extLst>
          </p:cNvPr>
          <p:cNvSpPr txBox="1"/>
          <p:nvPr/>
        </p:nvSpPr>
        <p:spPr>
          <a:xfrm>
            <a:off x="4374632" y="3090913"/>
            <a:ext cx="630540" cy="230058"/>
          </a:xfrm>
          <a:prstGeom prst="rect">
            <a:avLst/>
          </a:prstGeom>
          <a:noFill/>
          <a:ln>
            <a:noFill/>
          </a:ln>
        </p:spPr>
        <p:txBody>
          <a:bodyPr wrap="square" lIns="68571" tIns="34289" rIns="68571" bIns="34289" rtlCol="0">
            <a:noAutofit/>
          </a:bodyPr>
          <a:lstStyle/>
          <a:p>
            <a:pPr defTabSz="912915">
              <a:defRPr/>
            </a:pPr>
            <a:r>
              <a:rPr lang="en-GB" sz="800" b="1" dirty="0">
                <a:solidFill>
                  <a:srgbClr val="000000"/>
                </a:solidFill>
              </a:rPr>
              <a:t>Healthy tissue</a:t>
            </a:r>
            <a:endParaRPr lang="en-GB" sz="800" b="1" baseline="30000" dirty="0">
              <a:solidFill>
                <a:srgbClr val="000000"/>
              </a:solidFill>
            </a:endParaRPr>
          </a:p>
        </p:txBody>
      </p:sp>
      <p:sp>
        <p:nvSpPr>
          <p:cNvPr id="1632" name="Rectangle 1631">
            <a:extLst>
              <a:ext uri="{FF2B5EF4-FFF2-40B4-BE49-F238E27FC236}">
                <a16:creationId xmlns:a16="http://schemas.microsoft.com/office/drawing/2014/main" id="{DCF5FAAA-DA48-4678-B12A-D2166895430F}"/>
              </a:ext>
            </a:extLst>
          </p:cNvPr>
          <p:cNvSpPr/>
          <p:nvPr/>
        </p:nvSpPr>
        <p:spPr bwMode="auto">
          <a:xfrm>
            <a:off x="504637" y="1092681"/>
            <a:ext cx="1281527" cy="1103987"/>
          </a:xfrm>
          <a:prstGeom prst="rect">
            <a:avLst/>
          </a:prstGeom>
          <a:no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33" name="Rectangle 1632">
            <a:extLst>
              <a:ext uri="{FF2B5EF4-FFF2-40B4-BE49-F238E27FC236}">
                <a16:creationId xmlns:a16="http://schemas.microsoft.com/office/drawing/2014/main" id="{D99D2130-67DF-4A04-9C43-3B0103C474B7}"/>
              </a:ext>
            </a:extLst>
          </p:cNvPr>
          <p:cNvSpPr/>
          <p:nvPr/>
        </p:nvSpPr>
        <p:spPr bwMode="auto">
          <a:xfrm>
            <a:off x="1139646" y="2620061"/>
            <a:ext cx="321676" cy="304390"/>
          </a:xfrm>
          <a:prstGeom prst="rect">
            <a:avLst/>
          </a:prstGeom>
          <a:noFill/>
          <a:ln w="9525" cap="flat" cmpd="sng" algn="ctr">
            <a:solidFill>
              <a:srgbClr val="44546A">
                <a:lumMod val="40000"/>
                <a:lumOff val="60000"/>
              </a:srgbClr>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1188" name="Group 1633">
            <a:extLst>
              <a:ext uri="{FF2B5EF4-FFF2-40B4-BE49-F238E27FC236}">
                <a16:creationId xmlns:a16="http://schemas.microsoft.com/office/drawing/2014/main" id="{8E3F9E62-8F52-4CCC-A3B5-1309E3755264}"/>
              </a:ext>
            </a:extLst>
          </p:cNvPr>
          <p:cNvGrpSpPr/>
          <p:nvPr/>
        </p:nvGrpSpPr>
        <p:grpSpPr>
          <a:xfrm>
            <a:off x="1143112" y="2641882"/>
            <a:ext cx="302558" cy="271800"/>
            <a:chOff x="6585003" y="80157"/>
            <a:chExt cx="1291723" cy="1146038"/>
          </a:xfrm>
          <a:solidFill>
            <a:srgbClr val="44546A">
              <a:lumMod val="20000"/>
              <a:lumOff val="80000"/>
            </a:srgbClr>
          </a:solidFill>
        </p:grpSpPr>
        <p:sp>
          <p:nvSpPr>
            <p:cNvPr id="1635" name="Oval 1634">
              <a:extLst>
                <a:ext uri="{FF2B5EF4-FFF2-40B4-BE49-F238E27FC236}">
                  <a16:creationId xmlns:a16="http://schemas.microsoft.com/office/drawing/2014/main" id="{A7DD2E17-854C-4385-A55D-3AA4BEBA537B}"/>
                </a:ext>
              </a:extLst>
            </p:cNvPr>
            <p:cNvSpPr/>
            <p:nvPr/>
          </p:nvSpPr>
          <p:spPr bwMode="auto">
            <a:xfrm>
              <a:off x="6736395" y="250216"/>
              <a:ext cx="895618" cy="895618"/>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36" name="Oval 1635">
              <a:extLst>
                <a:ext uri="{FF2B5EF4-FFF2-40B4-BE49-F238E27FC236}">
                  <a16:creationId xmlns:a16="http://schemas.microsoft.com/office/drawing/2014/main" id="{93C573BD-A321-4F86-92B4-226FBD626B40}"/>
                </a:ext>
              </a:extLst>
            </p:cNvPr>
            <p:cNvSpPr/>
            <p:nvPr/>
          </p:nvSpPr>
          <p:spPr bwMode="auto">
            <a:xfrm>
              <a:off x="7141052" y="163172"/>
              <a:ext cx="258086" cy="258086"/>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37" name="Oval 1636">
              <a:extLst>
                <a:ext uri="{FF2B5EF4-FFF2-40B4-BE49-F238E27FC236}">
                  <a16:creationId xmlns:a16="http://schemas.microsoft.com/office/drawing/2014/main" id="{750D6E4D-8803-4BA2-A8A9-0A7E443E180A}"/>
                </a:ext>
              </a:extLst>
            </p:cNvPr>
            <p:cNvSpPr/>
            <p:nvPr/>
          </p:nvSpPr>
          <p:spPr bwMode="auto">
            <a:xfrm>
              <a:off x="7323687" y="507505"/>
              <a:ext cx="258086" cy="258086"/>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38" name="Oval 1637">
              <a:extLst>
                <a:ext uri="{FF2B5EF4-FFF2-40B4-BE49-F238E27FC236}">
                  <a16:creationId xmlns:a16="http://schemas.microsoft.com/office/drawing/2014/main" id="{B69B780B-190E-4A24-9E74-D6213D3DEFA6}"/>
                </a:ext>
              </a:extLst>
            </p:cNvPr>
            <p:cNvSpPr/>
            <p:nvPr/>
          </p:nvSpPr>
          <p:spPr bwMode="auto">
            <a:xfrm>
              <a:off x="7258213" y="968109"/>
              <a:ext cx="258086" cy="258086"/>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39" name="Oval 1638">
              <a:extLst>
                <a:ext uri="{FF2B5EF4-FFF2-40B4-BE49-F238E27FC236}">
                  <a16:creationId xmlns:a16="http://schemas.microsoft.com/office/drawing/2014/main" id="{50B66DAF-BBA7-413D-8503-4F4526C48636}"/>
                </a:ext>
              </a:extLst>
            </p:cNvPr>
            <p:cNvSpPr/>
            <p:nvPr/>
          </p:nvSpPr>
          <p:spPr bwMode="auto">
            <a:xfrm>
              <a:off x="6804320" y="968109"/>
              <a:ext cx="258086" cy="258086"/>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0" name="Oval 1639">
              <a:extLst>
                <a:ext uri="{FF2B5EF4-FFF2-40B4-BE49-F238E27FC236}">
                  <a16:creationId xmlns:a16="http://schemas.microsoft.com/office/drawing/2014/main" id="{8D48BC6F-A4A6-4A34-940A-7A8ACB58B0A2}"/>
                </a:ext>
              </a:extLst>
            </p:cNvPr>
            <p:cNvSpPr/>
            <p:nvPr/>
          </p:nvSpPr>
          <p:spPr bwMode="auto">
            <a:xfrm>
              <a:off x="6585003" y="616579"/>
              <a:ext cx="258086" cy="258086"/>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1" name="Oval 1640">
              <a:extLst>
                <a:ext uri="{FF2B5EF4-FFF2-40B4-BE49-F238E27FC236}">
                  <a16:creationId xmlns:a16="http://schemas.microsoft.com/office/drawing/2014/main" id="{EFD9BC22-E215-409F-B43F-5FAAABA16029}"/>
                </a:ext>
              </a:extLst>
            </p:cNvPr>
            <p:cNvSpPr/>
            <p:nvPr/>
          </p:nvSpPr>
          <p:spPr bwMode="auto">
            <a:xfrm>
              <a:off x="6782263" y="216253"/>
              <a:ext cx="258086" cy="258086"/>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2" name="Oval 1641">
              <a:extLst>
                <a:ext uri="{FF2B5EF4-FFF2-40B4-BE49-F238E27FC236}">
                  <a16:creationId xmlns:a16="http://schemas.microsoft.com/office/drawing/2014/main" id="{A6A995C7-57D0-46C0-AF3F-13E392FB8737}"/>
                </a:ext>
              </a:extLst>
            </p:cNvPr>
            <p:cNvSpPr/>
            <p:nvPr/>
          </p:nvSpPr>
          <p:spPr bwMode="auto">
            <a:xfrm>
              <a:off x="6915314" y="494910"/>
              <a:ext cx="335937" cy="335937"/>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3" name="Oval 1642">
              <a:extLst>
                <a:ext uri="{FF2B5EF4-FFF2-40B4-BE49-F238E27FC236}">
                  <a16:creationId xmlns:a16="http://schemas.microsoft.com/office/drawing/2014/main" id="{BA0BEE8E-2864-4991-A8CF-2E5A57E2CFC0}"/>
                </a:ext>
              </a:extLst>
            </p:cNvPr>
            <p:cNvSpPr/>
            <p:nvPr/>
          </p:nvSpPr>
          <p:spPr bwMode="auto">
            <a:xfrm>
              <a:off x="6775226" y="842124"/>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4" name="Oval 1643">
              <a:extLst>
                <a:ext uri="{FF2B5EF4-FFF2-40B4-BE49-F238E27FC236}">
                  <a16:creationId xmlns:a16="http://schemas.microsoft.com/office/drawing/2014/main" id="{9AE736AF-1A5B-4C6F-B4E8-165FF85202AA}"/>
                </a:ext>
              </a:extLst>
            </p:cNvPr>
            <p:cNvSpPr/>
            <p:nvPr/>
          </p:nvSpPr>
          <p:spPr bwMode="auto">
            <a:xfrm>
              <a:off x="6811744" y="131148"/>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5" name="Oval 1644">
              <a:extLst>
                <a:ext uri="{FF2B5EF4-FFF2-40B4-BE49-F238E27FC236}">
                  <a16:creationId xmlns:a16="http://schemas.microsoft.com/office/drawing/2014/main" id="{794A450D-663D-4FB1-9323-FC8C199DD2BE}"/>
                </a:ext>
              </a:extLst>
            </p:cNvPr>
            <p:cNvSpPr/>
            <p:nvPr/>
          </p:nvSpPr>
          <p:spPr bwMode="auto">
            <a:xfrm>
              <a:off x="6978777" y="233537"/>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6" name="Oval 1645">
              <a:extLst>
                <a:ext uri="{FF2B5EF4-FFF2-40B4-BE49-F238E27FC236}">
                  <a16:creationId xmlns:a16="http://schemas.microsoft.com/office/drawing/2014/main" id="{4F61EE70-2E76-4EAC-B4D3-C4ED20F5921C}"/>
                </a:ext>
              </a:extLst>
            </p:cNvPr>
            <p:cNvSpPr/>
            <p:nvPr/>
          </p:nvSpPr>
          <p:spPr bwMode="auto">
            <a:xfrm>
              <a:off x="7322177" y="80157"/>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7" name="Oval 1646">
              <a:extLst>
                <a:ext uri="{FF2B5EF4-FFF2-40B4-BE49-F238E27FC236}">
                  <a16:creationId xmlns:a16="http://schemas.microsoft.com/office/drawing/2014/main" id="{1CCA8721-60F7-43A5-B516-501F50F2E691}"/>
                </a:ext>
              </a:extLst>
            </p:cNvPr>
            <p:cNvSpPr/>
            <p:nvPr/>
          </p:nvSpPr>
          <p:spPr bwMode="auto">
            <a:xfrm>
              <a:off x="7359224" y="308591"/>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8" name="Oval 1647">
              <a:extLst>
                <a:ext uri="{FF2B5EF4-FFF2-40B4-BE49-F238E27FC236}">
                  <a16:creationId xmlns:a16="http://schemas.microsoft.com/office/drawing/2014/main" id="{88A404B4-2448-4056-9210-8987EBCCD422}"/>
                </a:ext>
              </a:extLst>
            </p:cNvPr>
            <p:cNvSpPr/>
            <p:nvPr/>
          </p:nvSpPr>
          <p:spPr bwMode="auto">
            <a:xfrm>
              <a:off x="7535179" y="243741"/>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49" name="Oval 1648">
              <a:extLst>
                <a:ext uri="{FF2B5EF4-FFF2-40B4-BE49-F238E27FC236}">
                  <a16:creationId xmlns:a16="http://schemas.microsoft.com/office/drawing/2014/main" id="{1BEE4332-7C7C-4857-84B2-7F5179286605}"/>
                </a:ext>
              </a:extLst>
            </p:cNvPr>
            <p:cNvSpPr/>
            <p:nvPr/>
          </p:nvSpPr>
          <p:spPr bwMode="auto">
            <a:xfrm>
              <a:off x="7682252" y="507486"/>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0" name="Oval 1649">
              <a:extLst>
                <a:ext uri="{FF2B5EF4-FFF2-40B4-BE49-F238E27FC236}">
                  <a16:creationId xmlns:a16="http://schemas.microsoft.com/office/drawing/2014/main" id="{7D99F0CF-1F5D-4481-8792-25B3D30F1320}"/>
                </a:ext>
              </a:extLst>
            </p:cNvPr>
            <p:cNvSpPr/>
            <p:nvPr/>
          </p:nvSpPr>
          <p:spPr bwMode="auto">
            <a:xfrm>
              <a:off x="7521745" y="458281"/>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1" name="Oval 1650">
              <a:extLst>
                <a:ext uri="{FF2B5EF4-FFF2-40B4-BE49-F238E27FC236}">
                  <a16:creationId xmlns:a16="http://schemas.microsoft.com/office/drawing/2014/main" id="{47BAB541-A8A0-4CFC-A5C0-C4CBB9EC8C78}"/>
                </a:ext>
              </a:extLst>
            </p:cNvPr>
            <p:cNvSpPr/>
            <p:nvPr/>
          </p:nvSpPr>
          <p:spPr bwMode="auto">
            <a:xfrm>
              <a:off x="7566471" y="852960"/>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2" name="Oval 1651">
              <a:extLst>
                <a:ext uri="{FF2B5EF4-FFF2-40B4-BE49-F238E27FC236}">
                  <a16:creationId xmlns:a16="http://schemas.microsoft.com/office/drawing/2014/main" id="{C5BEC86D-AA15-4B73-85F8-C77B54A5B81E}"/>
                </a:ext>
              </a:extLst>
            </p:cNvPr>
            <p:cNvSpPr/>
            <p:nvPr/>
          </p:nvSpPr>
          <p:spPr bwMode="auto">
            <a:xfrm>
              <a:off x="7224940" y="794303"/>
              <a:ext cx="194474" cy="194474"/>
            </a:xfrm>
            <a:prstGeom prst="ellipse">
              <a:avLst/>
            </a:prstGeom>
            <a:grp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653" name="Oval 1652">
            <a:extLst>
              <a:ext uri="{FF2B5EF4-FFF2-40B4-BE49-F238E27FC236}">
                <a16:creationId xmlns:a16="http://schemas.microsoft.com/office/drawing/2014/main" id="{4CC86B2E-43F9-442C-9F68-F056C1134E3F}"/>
              </a:ext>
            </a:extLst>
          </p:cNvPr>
          <p:cNvSpPr/>
          <p:nvPr/>
        </p:nvSpPr>
        <p:spPr bwMode="auto">
          <a:xfrm>
            <a:off x="701948" y="1311629"/>
            <a:ext cx="615725" cy="623433"/>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4" name="Oval 1653">
            <a:extLst>
              <a:ext uri="{FF2B5EF4-FFF2-40B4-BE49-F238E27FC236}">
                <a16:creationId xmlns:a16="http://schemas.microsoft.com/office/drawing/2014/main" id="{60FF51D5-564F-4411-922D-35445D7B3267}"/>
              </a:ext>
            </a:extLst>
          </p:cNvPr>
          <p:cNvSpPr/>
          <p:nvPr/>
        </p:nvSpPr>
        <p:spPr bwMode="auto">
          <a:xfrm>
            <a:off x="980144" y="1251044"/>
            <a:ext cx="177431" cy="17965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5" name="Oval 1654">
            <a:extLst>
              <a:ext uri="{FF2B5EF4-FFF2-40B4-BE49-F238E27FC236}">
                <a16:creationId xmlns:a16="http://schemas.microsoft.com/office/drawing/2014/main" id="{18D0D111-FC45-4023-BA6D-49CD935BC38E}"/>
              </a:ext>
            </a:extLst>
          </p:cNvPr>
          <p:cNvSpPr/>
          <p:nvPr/>
        </p:nvSpPr>
        <p:spPr bwMode="auto">
          <a:xfrm>
            <a:off x="1105704" y="1490732"/>
            <a:ext cx="177431" cy="17965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6" name="Oval 1655">
            <a:extLst>
              <a:ext uri="{FF2B5EF4-FFF2-40B4-BE49-F238E27FC236}">
                <a16:creationId xmlns:a16="http://schemas.microsoft.com/office/drawing/2014/main" id="{6B929E11-3DE4-4D4C-B7E1-1188BB42E451}"/>
              </a:ext>
            </a:extLst>
          </p:cNvPr>
          <p:cNvSpPr/>
          <p:nvPr/>
        </p:nvSpPr>
        <p:spPr bwMode="auto">
          <a:xfrm>
            <a:off x="1060691" y="1811354"/>
            <a:ext cx="177431" cy="17965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7" name="Oval 1656">
            <a:extLst>
              <a:ext uri="{FF2B5EF4-FFF2-40B4-BE49-F238E27FC236}">
                <a16:creationId xmlns:a16="http://schemas.microsoft.com/office/drawing/2014/main" id="{7D912DC9-D3B7-47EB-9398-C596DECB89A6}"/>
              </a:ext>
            </a:extLst>
          </p:cNvPr>
          <p:cNvSpPr/>
          <p:nvPr/>
        </p:nvSpPr>
        <p:spPr bwMode="auto">
          <a:xfrm>
            <a:off x="748645" y="1811354"/>
            <a:ext cx="177431" cy="17965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8" name="Oval 1657">
            <a:extLst>
              <a:ext uri="{FF2B5EF4-FFF2-40B4-BE49-F238E27FC236}">
                <a16:creationId xmlns:a16="http://schemas.microsoft.com/office/drawing/2014/main" id="{041091D4-9E69-4E3A-85E8-48A3A3F2F4EB}"/>
              </a:ext>
            </a:extLst>
          </p:cNvPr>
          <p:cNvSpPr/>
          <p:nvPr/>
        </p:nvSpPr>
        <p:spPr bwMode="auto">
          <a:xfrm>
            <a:off x="597868" y="1566657"/>
            <a:ext cx="177431" cy="17965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59" name="Oval 1658">
            <a:extLst>
              <a:ext uri="{FF2B5EF4-FFF2-40B4-BE49-F238E27FC236}">
                <a16:creationId xmlns:a16="http://schemas.microsoft.com/office/drawing/2014/main" id="{8108DA80-048A-4167-BE93-268752022DCB}"/>
              </a:ext>
            </a:extLst>
          </p:cNvPr>
          <p:cNvSpPr/>
          <p:nvPr/>
        </p:nvSpPr>
        <p:spPr bwMode="auto">
          <a:xfrm>
            <a:off x="733482" y="1287993"/>
            <a:ext cx="177431" cy="17965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0" name="Oval 1659">
            <a:extLst>
              <a:ext uri="{FF2B5EF4-FFF2-40B4-BE49-F238E27FC236}">
                <a16:creationId xmlns:a16="http://schemas.microsoft.com/office/drawing/2014/main" id="{BE781C06-5A17-46C0-8EBF-939FFA930D24}"/>
              </a:ext>
            </a:extLst>
          </p:cNvPr>
          <p:cNvSpPr/>
          <p:nvPr/>
        </p:nvSpPr>
        <p:spPr bwMode="auto">
          <a:xfrm>
            <a:off x="824945" y="1481964"/>
            <a:ext cx="230952" cy="233843"/>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1" name="Oval 1660">
            <a:extLst>
              <a:ext uri="{FF2B5EF4-FFF2-40B4-BE49-F238E27FC236}">
                <a16:creationId xmlns:a16="http://schemas.microsoft.com/office/drawing/2014/main" id="{835268BC-9209-4617-8455-CC8310672A30}"/>
              </a:ext>
            </a:extLst>
          </p:cNvPr>
          <p:cNvSpPr/>
          <p:nvPr/>
        </p:nvSpPr>
        <p:spPr bwMode="auto">
          <a:xfrm>
            <a:off x="728637" y="1723650"/>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2" name="Oval 1661">
            <a:extLst>
              <a:ext uri="{FF2B5EF4-FFF2-40B4-BE49-F238E27FC236}">
                <a16:creationId xmlns:a16="http://schemas.microsoft.com/office/drawing/2014/main" id="{FE1E1AB7-9DF7-4097-A0D4-076411E9DC35}"/>
              </a:ext>
            </a:extLst>
          </p:cNvPr>
          <p:cNvSpPr/>
          <p:nvPr/>
        </p:nvSpPr>
        <p:spPr bwMode="auto">
          <a:xfrm>
            <a:off x="753742" y="1228745"/>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3" name="Oval 1662">
            <a:extLst>
              <a:ext uri="{FF2B5EF4-FFF2-40B4-BE49-F238E27FC236}">
                <a16:creationId xmlns:a16="http://schemas.microsoft.com/office/drawing/2014/main" id="{724A5CA5-7733-4A63-B200-7F74BDE06187}"/>
              </a:ext>
            </a:extLst>
          </p:cNvPr>
          <p:cNvSpPr/>
          <p:nvPr/>
        </p:nvSpPr>
        <p:spPr bwMode="auto">
          <a:xfrm>
            <a:off x="868576" y="1300018"/>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4" name="Oval 1663">
            <a:extLst>
              <a:ext uri="{FF2B5EF4-FFF2-40B4-BE49-F238E27FC236}">
                <a16:creationId xmlns:a16="http://schemas.microsoft.com/office/drawing/2014/main" id="{4F54BBE9-21DA-428D-910A-4AC5CC59E7C2}"/>
              </a:ext>
            </a:extLst>
          </p:cNvPr>
          <p:cNvSpPr/>
          <p:nvPr/>
        </p:nvSpPr>
        <p:spPr bwMode="auto">
          <a:xfrm>
            <a:off x="1104658" y="1193251"/>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5" name="Oval 1664">
            <a:extLst>
              <a:ext uri="{FF2B5EF4-FFF2-40B4-BE49-F238E27FC236}">
                <a16:creationId xmlns:a16="http://schemas.microsoft.com/office/drawing/2014/main" id="{3F4FCE97-A369-41D5-9BC0-A01FCB3FAE6E}"/>
              </a:ext>
            </a:extLst>
          </p:cNvPr>
          <p:cNvSpPr/>
          <p:nvPr/>
        </p:nvSpPr>
        <p:spPr bwMode="auto">
          <a:xfrm>
            <a:off x="1130128" y="1352262"/>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6" name="Oval 1665">
            <a:extLst>
              <a:ext uri="{FF2B5EF4-FFF2-40B4-BE49-F238E27FC236}">
                <a16:creationId xmlns:a16="http://schemas.microsoft.com/office/drawing/2014/main" id="{F8E37895-E377-4545-8649-60903287D54D}"/>
              </a:ext>
            </a:extLst>
          </p:cNvPr>
          <p:cNvSpPr/>
          <p:nvPr/>
        </p:nvSpPr>
        <p:spPr bwMode="auto">
          <a:xfrm>
            <a:off x="1251094" y="1307120"/>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7" name="Oval 1666">
            <a:extLst>
              <a:ext uri="{FF2B5EF4-FFF2-40B4-BE49-F238E27FC236}">
                <a16:creationId xmlns:a16="http://schemas.microsoft.com/office/drawing/2014/main" id="{4B39F8D4-87D2-42BE-9584-98A8D52302A2}"/>
              </a:ext>
            </a:extLst>
          </p:cNvPr>
          <p:cNvSpPr/>
          <p:nvPr/>
        </p:nvSpPr>
        <p:spPr bwMode="auto">
          <a:xfrm>
            <a:off x="1352205" y="1490711"/>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8" name="Oval 1667">
            <a:extLst>
              <a:ext uri="{FF2B5EF4-FFF2-40B4-BE49-F238E27FC236}">
                <a16:creationId xmlns:a16="http://schemas.microsoft.com/office/drawing/2014/main" id="{62F06293-F1C3-4336-AE1A-21C5A60F854C}"/>
              </a:ext>
            </a:extLst>
          </p:cNvPr>
          <p:cNvSpPr/>
          <p:nvPr/>
        </p:nvSpPr>
        <p:spPr bwMode="auto">
          <a:xfrm>
            <a:off x="1241859" y="1456460"/>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69" name="Oval 1668">
            <a:extLst>
              <a:ext uri="{FF2B5EF4-FFF2-40B4-BE49-F238E27FC236}">
                <a16:creationId xmlns:a16="http://schemas.microsoft.com/office/drawing/2014/main" id="{5EBA1B3F-7FBF-4B24-8B39-0BD9049C7593}"/>
              </a:ext>
            </a:extLst>
          </p:cNvPr>
          <p:cNvSpPr/>
          <p:nvPr/>
        </p:nvSpPr>
        <p:spPr bwMode="auto">
          <a:xfrm>
            <a:off x="1272607" y="1731193"/>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0" name="Oval 1669">
            <a:extLst>
              <a:ext uri="{FF2B5EF4-FFF2-40B4-BE49-F238E27FC236}">
                <a16:creationId xmlns:a16="http://schemas.microsoft.com/office/drawing/2014/main" id="{3577C882-A706-4B89-AFC9-879E541A7AB2}"/>
              </a:ext>
            </a:extLst>
          </p:cNvPr>
          <p:cNvSpPr/>
          <p:nvPr/>
        </p:nvSpPr>
        <p:spPr bwMode="auto">
          <a:xfrm>
            <a:off x="1037809" y="1690362"/>
            <a:ext cx="133698" cy="135372"/>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1" name="Oval 1670">
            <a:extLst>
              <a:ext uri="{FF2B5EF4-FFF2-40B4-BE49-F238E27FC236}">
                <a16:creationId xmlns:a16="http://schemas.microsoft.com/office/drawing/2014/main" id="{3A567332-EEEE-4E79-9DFD-C1CB995F4B01}"/>
              </a:ext>
            </a:extLst>
          </p:cNvPr>
          <p:cNvSpPr/>
          <p:nvPr/>
        </p:nvSpPr>
        <p:spPr bwMode="auto">
          <a:xfrm>
            <a:off x="938336" y="1174997"/>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2" name="Oval 1671">
            <a:extLst>
              <a:ext uri="{FF2B5EF4-FFF2-40B4-BE49-F238E27FC236}">
                <a16:creationId xmlns:a16="http://schemas.microsoft.com/office/drawing/2014/main" id="{C6FEFAB1-A229-40B1-A216-E076B1142A69}"/>
              </a:ext>
            </a:extLst>
          </p:cNvPr>
          <p:cNvSpPr/>
          <p:nvPr/>
        </p:nvSpPr>
        <p:spPr bwMode="auto">
          <a:xfrm>
            <a:off x="610322" y="1209476"/>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3" name="Oval 1672">
            <a:extLst>
              <a:ext uri="{FF2B5EF4-FFF2-40B4-BE49-F238E27FC236}">
                <a16:creationId xmlns:a16="http://schemas.microsoft.com/office/drawing/2014/main" id="{907ABC87-EBAE-4AE2-AFFB-4CE01D923A91}"/>
              </a:ext>
            </a:extLst>
          </p:cNvPr>
          <p:cNvSpPr/>
          <p:nvPr/>
        </p:nvSpPr>
        <p:spPr bwMode="auto">
          <a:xfrm>
            <a:off x="650213" y="1318858"/>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4" name="Oval 1673">
            <a:extLst>
              <a:ext uri="{FF2B5EF4-FFF2-40B4-BE49-F238E27FC236}">
                <a16:creationId xmlns:a16="http://schemas.microsoft.com/office/drawing/2014/main" id="{986A24BB-B0E1-4405-83AD-B52C31DE1AA5}"/>
              </a:ext>
            </a:extLst>
          </p:cNvPr>
          <p:cNvSpPr/>
          <p:nvPr/>
        </p:nvSpPr>
        <p:spPr bwMode="auto">
          <a:xfrm>
            <a:off x="752987" y="1467422"/>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5" name="Oval 1674">
            <a:extLst>
              <a:ext uri="{FF2B5EF4-FFF2-40B4-BE49-F238E27FC236}">
                <a16:creationId xmlns:a16="http://schemas.microsoft.com/office/drawing/2014/main" id="{E3AAFF74-A0F1-4CF8-9818-3707091EAFD4}"/>
              </a:ext>
            </a:extLst>
          </p:cNvPr>
          <p:cNvSpPr/>
          <p:nvPr/>
        </p:nvSpPr>
        <p:spPr bwMode="auto">
          <a:xfrm>
            <a:off x="1302827" y="1234841"/>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6" name="Oval 1675">
            <a:extLst>
              <a:ext uri="{FF2B5EF4-FFF2-40B4-BE49-F238E27FC236}">
                <a16:creationId xmlns:a16="http://schemas.microsoft.com/office/drawing/2014/main" id="{0229BE4F-B51D-4921-92D2-D6B1DA3DECE0}"/>
              </a:ext>
            </a:extLst>
          </p:cNvPr>
          <p:cNvSpPr/>
          <p:nvPr/>
        </p:nvSpPr>
        <p:spPr bwMode="auto">
          <a:xfrm>
            <a:off x="1326005" y="1550777"/>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7" name="Oval 1676">
            <a:extLst>
              <a:ext uri="{FF2B5EF4-FFF2-40B4-BE49-F238E27FC236}">
                <a16:creationId xmlns:a16="http://schemas.microsoft.com/office/drawing/2014/main" id="{ACD9CAAB-A3BD-4F9D-AE44-28C79BC91C97}"/>
              </a:ext>
            </a:extLst>
          </p:cNvPr>
          <p:cNvSpPr/>
          <p:nvPr/>
        </p:nvSpPr>
        <p:spPr bwMode="auto">
          <a:xfrm>
            <a:off x="1187702" y="1658375"/>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8" name="Oval 1677">
            <a:extLst>
              <a:ext uri="{FF2B5EF4-FFF2-40B4-BE49-F238E27FC236}">
                <a16:creationId xmlns:a16="http://schemas.microsoft.com/office/drawing/2014/main" id="{D469F1FD-3293-45FE-ACE4-8B54A61385A2}"/>
              </a:ext>
            </a:extLst>
          </p:cNvPr>
          <p:cNvSpPr/>
          <p:nvPr/>
        </p:nvSpPr>
        <p:spPr bwMode="auto">
          <a:xfrm>
            <a:off x="1152773" y="1796717"/>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79" name="Oval 1678">
            <a:extLst>
              <a:ext uri="{FF2B5EF4-FFF2-40B4-BE49-F238E27FC236}">
                <a16:creationId xmlns:a16="http://schemas.microsoft.com/office/drawing/2014/main" id="{55C9034E-3194-4FAC-A3F9-497A53515D56}"/>
              </a:ext>
            </a:extLst>
          </p:cNvPr>
          <p:cNvSpPr/>
          <p:nvPr/>
        </p:nvSpPr>
        <p:spPr bwMode="auto">
          <a:xfrm>
            <a:off x="986960" y="2013368"/>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0" name="Oval 1679">
            <a:extLst>
              <a:ext uri="{FF2B5EF4-FFF2-40B4-BE49-F238E27FC236}">
                <a16:creationId xmlns:a16="http://schemas.microsoft.com/office/drawing/2014/main" id="{39B5FF81-C9F9-499C-9A8D-F31990E9C82D}"/>
              </a:ext>
            </a:extLst>
          </p:cNvPr>
          <p:cNvSpPr/>
          <p:nvPr/>
        </p:nvSpPr>
        <p:spPr bwMode="auto">
          <a:xfrm>
            <a:off x="1152773" y="2008403"/>
            <a:ext cx="71961" cy="72861"/>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1" name="Oval 1680">
            <a:extLst>
              <a:ext uri="{FF2B5EF4-FFF2-40B4-BE49-F238E27FC236}">
                <a16:creationId xmlns:a16="http://schemas.microsoft.com/office/drawing/2014/main" id="{1936EC27-946D-41C8-AA88-619644E25070}"/>
              </a:ext>
            </a:extLst>
          </p:cNvPr>
          <p:cNvSpPr/>
          <p:nvPr/>
        </p:nvSpPr>
        <p:spPr bwMode="auto">
          <a:xfrm>
            <a:off x="1434420" y="1642214"/>
            <a:ext cx="51484" cy="52129"/>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2" name="Oval 1681">
            <a:extLst>
              <a:ext uri="{FF2B5EF4-FFF2-40B4-BE49-F238E27FC236}">
                <a16:creationId xmlns:a16="http://schemas.microsoft.com/office/drawing/2014/main" id="{50538315-3FFD-47DC-800D-F0CD9E45F08F}"/>
              </a:ext>
            </a:extLst>
          </p:cNvPr>
          <p:cNvSpPr/>
          <p:nvPr/>
        </p:nvSpPr>
        <p:spPr bwMode="auto">
          <a:xfrm>
            <a:off x="1302825" y="1636640"/>
            <a:ext cx="51484" cy="52129"/>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3" name="Oval 1682">
            <a:extLst>
              <a:ext uri="{FF2B5EF4-FFF2-40B4-BE49-F238E27FC236}">
                <a16:creationId xmlns:a16="http://schemas.microsoft.com/office/drawing/2014/main" id="{17948365-C61A-491E-916F-CCDA126DD98E}"/>
              </a:ext>
            </a:extLst>
          </p:cNvPr>
          <p:cNvSpPr/>
          <p:nvPr/>
        </p:nvSpPr>
        <p:spPr bwMode="auto">
          <a:xfrm>
            <a:off x="1511537" y="1728474"/>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4" name="Oval 1683">
            <a:extLst>
              <a:ext uri="{FF2B5EF4-FFF2-40B4-BE49-F238E27FC236}">
                <a16:creationId xmlns:a16="http://schemas.microsoft.com/office/drawing/2014/main" id="{77B3D04E-17AA-4699-8448-B52F1FE21C75}"/>
              </a:ext>
            </a:extLst>
          </p:cNvPr>
          <p:cNvSpPr/>
          <p:nvPr/>
        </p:nvSpPr>
        <p:spPr bwMode="auto">
          <a:xfrm>
            <a:off x="1453319" y="1221000"/>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5" name="Oval 1684">
            <a:extLst>
              <a:ext uri="{FF2B5EF4-FFF2-40B4-BE49-F238E27FC236}">
                <a16:creationId xmlns:a16="http://schemas.microsoft.com/office/drawing/2014/main" id="{660FDBA3-DCA5-426F-B6E3-1D7FA05F108C}"/>
              </a:ext>
            </a:extLst>
          </p:cNvPr>
          <p:cNvSpPr/>
          <p:nvPr/>
        </p:nvSpPr>
        <p:spPr bwMode="auto">
          <a:xfrm>
            <a:off x="1405127" y="1285302"/>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6" name="Oval 1685">
            <a:extLst>
              <a:ext uri="{FF2B5EF4-FFF2-40B4-BE49-F238E27FC236}">
                <a16:creationId xmlns:a16="http://schemas.microsoft.com/office/drawing/2014/main" id="{99C6D40F-1051-4663-8CC1-1F45B9BA3410}"/>
              </a:ext>
            </a:extLst>
          </p:cNvPr>
          <p:cNvSpPr/>
          <p:nvPr/>
        </p:nvSpPr>
        <p:spPr bwMode="auto">
          <a:xfrm>
            <a:off x="975091" y="1859103"/>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7" name="Oval 1686">
            <a:extLst>
              <a:ext uri="{FF2B5EF4-FFF2-40B4-BE49-F238E27FC236}">
                <a16:creationId xmlns:a16="http://schemas.microsoft.com/office/drawing/2014/main" id="{D3A38C52-9D7C-4F5B-AF14-8DD374087013}"/>
              </a:ext>
            </a:extLst>
          </p:cNvPr>
          <p:cNvSpPr/>
          <p:nvPr/>
        </p:nvSpPr>
        <p:spPr bwMode="auto">
          <a:xfrm>
            <a:off x="874973" y="1972755"/>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8" name="Oval 1687">
            <a:extLst>
              <a:ext uri="{FF2B5EF4-FFF2-40B4-BE49-F238E27FC236}">
                <a16:creationId xmlns:a16="http://schemas.microsoft.com/office/drawing/2014/main" id="{520255A8-76F5-4100-8430-51FC3A974EF4}"/>
              </a:ext>
            </a:extLst>
          </p:cNvPr>
          <p:cNvSpPr/>
          <p:nvPr/>
        </p:nvSpPr>
        <p:spPr bwMode="auto">
          <a:xfrm>
            <a:off x="698735" y="1844115"/>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89" name="Oval 1688">
            <a:extLst>
              <a:ext uri="{FF2B5EF4-FFF2-40B4-BE49-F238E27FC236}">
                <a16:creationId xmlns:a16="http://schemas.microsoft.com/office/drawing/2014/main" id="{57CD7A3B-ADAD-48BB-AD65-D8F911A500F3}"/>
              </a:ext>
            </a:extLst>
          </p:cNvPr>
          <p:cNvSpPr/>
          <p:nvPr/>
        </p:nvSpPr>
        <p:spPr bwMode="auto">
          <a:xfrm>
            <a:off x="650213" y="1477899"/>
            <a:ext cx="36933" cy="37396"/>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690" name="TextBox 1689">
            <a:extLst>
              <a:ext uri="{FF2B5EF4-FFF2-40B4-BE49-F238E27FC236}">
                <a16:creationId xmlns:a16="http://schemas.microsoft.com/office/drawing/2014/main" id="{303FFD96-00D4-4EEB-9223-1C29E212B261}"/>
              </a:ext>
            </a:extLst>
          </p:cNvPr>
          <p:cNvSpPr txBox="1"/>
          <p:nvPr/>
        </p:nvSpPr>
        <p:spPr>
          <a:xfrm>
            <a:off x="1167020" y="1891139"/>
            <a:ext cx="679179" cy="175895"/>
          </a:xfrm>
          <a:prstGeom prst="rect">
            <a:avLst/>
          </a:prstGeom>
          <a:noFill/>
          <a:ln>
            <a:noFill/>
          </a:ln>
        </p:spPr>
        <p:txBody>
          <a:bodyPr wrap="square" lIns="68571" tIns="34289" rIns="68571" bIns="34289" rtlCol="0">
            <a:noAutofit/>
          </a:bodyPr>
          <a:lstStyle/>
          <a:p>
            <a:pPr algn="ctr" defTabSz="912915">
              <a:defRPr/>
            </a:pPr>
            <a:r>
              <a:rPr lang="en-GB" sz="800" b="1" dirty="0">
                <a:solidFill>
                  <a:srgbClr val="000000"/>
                </a:solidFill>
              </a:rPr>
              <a:t>Apoptosis </a:t>
            </a:r>
            <a:br>
              <a:rPr lang="en-GB" sz="800" b="1" dirty="0">
                <a:solidFill>
                  <a:srgbClr val="000000"/>
                </a:solidFill>
              </a:rPr>
            </a:br>
            <a:r>
              <a:rPr lang="en-GB" sz="800" b="1" dirty="0">
                <a:solidFill>
                  <a:srgbClr val="000000"/>
                </a:solidFill>
              </a:rPr>
              <a:t>or necrosis</a:t>
            </a:r>
            <a:endParaRPr lang="en-GB" sz="800" b="1" baseline="30000" dirty="0">
              <a:solidFill>
                <a:srgbClr val="000000"/>
              </a:solidFill>
            </a:endParaRPr>
          </a:p>
        </p:txBody>
      </p:sp>
      <p:cxnSp>
        <p:nvCxnSpPr>
          <p:cNvPr id="1691" name="Straight Connector 1690">
            <a:extLst>
              <a:ext uri="{FF2B5EF4-FFF2-40B4-BE49-F238E27FC236}">
                <a16:creationId xmlns:a16="http://schemas.microsoft.com/office/drawing/2014/main" id="{D8B07A52-F146-48D4-9756-4421205198D5}"/>
              </a:ext>
            </a:extLst>
          </p:cNvPr>
          <p:cNvCxnSpPr>
            <a:cxnSpLocks/>
          </p:cNvCxnSpPr>
          <p:nvPr/>
        </p:nvCxnSpPr>
        <p:spPr bwMode="auto">
          <a:xfrm flipH="1">
            <a:off x="1458808" y="2196665"/>
            <a:ext cx="327350" cy="429405"/>
          </a:xfrm>
          <a:prstGeom prst="line">
            <a:avLst/>
          </a:prstGeom>
          <a:solidFill>
            <a:srgbClr val="44546A">
              <a:lumMod val="20000"/>
              <a:lumOff val="80000"/>
            </a:srgbClr>
          </a:solid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92" name="Straight Connector 1691">
            <a:extLst>
              <a:ext uri="{FF2B5EF4-FFF2-40B4-BE49-F238E27FC236}">
                <a16:creationId xmlns:a16="http://schemas.microsoft.com/office/drawing/2014/main" id="{6FC15438-60A5-4E67-BBD6-CF7B89624978}"/>
              </a:ext>
            </a:extLst>
          </p:cNvPr>
          <p:cNvCxnSpPr>
            <a:cxnSpLocks/>
          </p:cNvCxnSpPr>
          <p:nvPr/>
        </p:nvCxnSpPr>
        <p:spPr bwMode="auto">
          <a:xfrm flipH="1" flipV="1">
            <a:off x="511216" y="2200592"/>
            <a:ext cx="628435" cy="425478"/>
          </a:xfrm>
          <a:prstGeom prst="line">
            <a:avLst/>
          </a:prstGeom>
          <a:solidFill>
            <a:srgbClr val="44546A">
              <a:lumMod val="20000"/>
              <a:lumOff val="80000"/>
            </a:srgbClr>
          </a:solidFill>
          <a:ln w="9525" cap="flat" cmpd="sng" algn="ctr">
            <a:solidFill>
              <a:srgbClr val="849199"/>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693" name="Picture 1692">
            <a:extLst>
              <a:ext uri="{FF2B5EF4-FFF2-40B4-BE49-F238E27FC236}">
                <a16:creationId xmlns:a16="http://schemas.microsoft.com/office/drawing/2014/main" id="{6C61286E-B0EB-47A1-B07E-3FA5165C369E}"/>
              </a:ext>
            </a:extLst>
          </p:cNvPr>
          <p:cNvPicPr>
            <a:picLocks noChangeAspect="1"/>
          </p:cNvPicPr>
          <p:nvPr/>
        </p:nvPicPr>
        <p:blipFill>
          <a:blip r:embed="rId4" cstate="print">
            <a:duotone>
              <a:srgbClr val="FF4C00">
                <a:shade val="45000"/>
                <a:satMod val="135000"/>
              </a:srgbClr>
              <a:prstClr val="white"/>
            </a:duotone>
          </a:blip>
          <a:stretch>
            <a:fillRect/>
          </a:stretch>
        </p:blipFill>
        <p:spPr>
          <a:xfrm rot="3629096">
            <a:off x="3089570" y="2988433"/>
            <a:ext cx="167501" cy="325454"/>
          </a:xfrm>
          <a:prstGeom prst="rect">
            <a:avLst/>
          </a:prstGeom>
        </p:spPr>
      </p:pic>
      <p:pic>
        <p:nvPicPr>
          <p:cNvPr id="1694" name="Picture 1693">
            <a:extLst>
              <a:ext uri="{FF2B5EF4-FFF2-40B4-BE49-F238E27FC236}">
                <a16:creationId xmlns:a16="http://schemas.microsoft.com/office/drawing/2014/main" id="{07D932F8-4A9A-41F0-812C-2F4CED2B4CC0}"/>
              </a:ext>
            </a:extLst>
          </p:cNvPr>
          <p:cNvPicPr>
            <a:picLocks noChangeAspect="1"/>
          </p:cNvPicPr>
          <p:nvPr/>
        </p:nvPicPr>
        <p:blipFill>
          <a:blip r:embed="rId4" cstate="print">
            <a:duotone>
              <a:srgbClr val="FF4C00">
                <a:shade val="45000"/>
                <a:satMod val="135000"/>
              </a:srgbClr>
              <a:prstClr val="white"/>
            </a:duotone>
          </a:blip>
          <a:stretch>
            <a:fillRect/>
          </a:stretch>
        </p:blipFill>
        <p:spPr>
          <a:xfrm rot="6296124">
            <a:off x="2871358" y="2826163"/>
            <a:ext cx="167501" cy="325454"/>
          </a:xfrm>
          <a:prstGeom prst="rect">
            <a:avLst/>
          </a:prstGeom>
        </p:spPr>
      </p:pic>
      <p:pic>
        <p:nvPicPr>
          <p:cNvPr id="1695" name="Picture 1694">
            <a:extLst>
              <a:ext uri="{FF2B5EF4-FFF2-40B4-BE49-F238E27FC236}">
                <a16:creationId xmlns:a16="http://schemas.microsoft.com/office/drawing/2014/main" id="{5D2E763A-BD82-4213-A44A-4F31C2DDC9FD}"/>
              </a:ext>
            </a:extLst>
          </p:cNvPr>
          <p:cNvPicPr>
            <a:picLocks noChangeAspect="1"/>
          </p:cNvPicPr>
          <p:nvPr/>
        </p:nvPicPr>
        <p:blipFill>
          <a:blip r:embed="rId4" cstate="print">
            <a:duotone>
              <a:srgbClr val="FF4C00">
                <a:shade val="45000"/>
                <a:satMod val="135000"/>
              </a:srgbClr>
              <a:prstClr val="white"/>
            </a:duotone>
          </a:blip>
          <a:stretch>
            <a:fillRect/>
          </a:stretch>
        </p:blipFill>
        <p:spPr>
          <a:xfrm rot="5400000">
            <a:off x="3337425" y="3024886"/>
            <a:ext cx="167501" cy="325454"/>
          </a:xfrm>
          <a:prstGeom prst="rect">
            <a:avLst/>
          </a:prstGeom>
        </p:spPr>
      </p:pic>
      <p:pic>
        <p:nvPicPr>
          <p:cNvPr id="1696" name="Picture 1695">
            <a:extLst>
              <a:ext uri="{FF2B5EF4-FFF2-40B4-BE49-F238E27FC236}">
                <a16:creationId xmlns:a16="http://schemas.microsoft.com/office/drawing/2014/main" id="{87F36752-A171-461F-BCA2-173BA3BAE44D}"/>
              </a:ext>
            </a:extLst>
          </p:cNvPr>
          <p:cNvPicPr>
            <a:picLocks noChangeAspect="1"/>
          </p:cNvPicPr>
          <p:nvPr/>
        </p:nvPicPr>
        <p:blipFill>
          <a:blip r:embed="rId5" cstate="print">
            <a:duotone>
              <a:srgbClr val="FF4C00">
                <a:shade val="45000"/>
                <a:satMod val="135000"/>
              </a:srgbClr>
              <a:prstClr val="white"/>
            </a:duotone>
          </a:blip>
          <a:stretch>
            <a:fillRect/>
          </a:stretch>
        </p:blipFill>
        <p:spPr>
          <a:xfrm rot="1901291">
            <a:off x="2819283" y="3229507"/>
            <a:ext cx="165430" cy="329527"/>
          </a:xfrm>
          <a:prstGeom prst="rect">
            <a:avLst/>
          </a:prstGeom>
        </p:spPr>
      </p:pic>
      <p:sp>
        <p:nvSpPr>
          <p:cNvPr id="1697" name="TextBox 1696">
            <a:extLst>
              <a:ext uri="{FF2B5EF4-FFF2-40B4-BE49-F238E27FC236}">
                <a16:creationId xmlns:a16="http://schemas.microsoft.com/office/drawing/2014/main" id="{A26FE34D-20E6-44A4-8BBE-029F885F4EBD}"/>
              </a:ext>
            </a:extLst>
          </p:cNvPr>
          <p:cNvSpPr txBox="1"/>
          <p:nvPr/>
        </p:nvSpPr>
        <p:spPr>
          <a:xfrm>
            <a:off x="2472564" y="2090447"/>
            <a:ext cx="588136" cy="175895"/>
          </a:xfrm>
          <a:prstGeom prst="rect">
            <a:avLst/>
          </a:prstGeom>
          <a:noFill/>
        </p:spPr>
        <p:txBody>
          <a:bodyPr wrap="square" lIns="68571" tIns="34289" rIns="68571" bIns="34289" rtlCol="0">
            <a:noAutofit/>
          </a:bodyPr>
          <a:lstStyle/>
          <a:p>
            <a:pPr algn="ctr" defTabSz="342842">
              <a:defRPr/>
            </a:pPr>
            <a:br>
              <a:rPr lang="en-GB" sz="800" b="1" dirty="0">
                <a:solidFill>
                  <a:srgbClr val="000000"/>
                </a:solidFill>
              </a:rPr>
            </a:br>
            <a:r>
              <a:rPr lang="en-GB" sz="800" b="1" dirty="0" err="1">
                <a:solidFill>
                  <a:srgbClr val="000000"/>
                </a:solidFill>
              </a:rPr>
              <a:t>cfDNA</a:t>
            </a:r>
            <a:endParaRPr lang="en-GB" sz="800" b="1" baseline="30000" dirty="0">
              <a:solidFill>
                <a:srgbClr val="000000"/>
              </a:solidFill>
            </a:endParaRPr>
          </a:p>
        </p:txBody>
      </p:sp>
      <p:pic>
        <p:nvPicPr>
          <p:cNvPr id="1698" name="Picture 1697">
            <a:extLst>
              <a:ext uri="{FF2B5EF4-FFF2-40B4-BE49-F238E27FC236}">
                <a16:creationId xmlns:a16="http://schemas.microsoft.com/office/drawing/2014/main" id="{94005E28-45C3-41AD-A830-5EDEF2351DEE}"/>
              </a:ext>
            </a:extLst>
          </p:cNvPr>
          <p:cNvPicPr>
            <a:picLocks noChangeAspect="1"/>
          </p:cNvPicPr>
          <p:nvPr/>
        </p:nvPicPr>
        <p:blipFill>
          <a:blip r:embed="rId4" cstate="print">
            <a:duotone>
              <a:srgbClr val="FF4C00">
                <a:shade val="45000"/>
                <a:satMod val="135000"/>
              </a:srgbClr>
              <a:prstClr val="white"/>
            </a:duotone>
          </a:blip>
          <a:stretch>
            <a:fillRect/>
          </a:stretch>
        </p:blipFill>
        <p:spPr>
          <a:xfrm rot="4294345">
            <a:off x="3061623" y="1867831"/>
            <a:ext cx="167501" cy="325454"/>
          </a:xfrm>
          <a:prstGeom prst="rect">
            <a:avLst/>
          </a:prstGeom>
        </p:spPr>
      </p:pic>
      <p:pic>
        <p:nvPicPr>
          <p:cNvPr id="1699" name="Picture 1698">
            <a:extLst>
              <a:ext uri="{FF2B5EF4-FFF2-40B4-BE49-F238E27FC236}">
                <a16:creationId xmlns:a16="http://schemas.microsoft.com/office/drawing/2014/main" id="{F13160DC-EDE0-4634-96F8-64FD58372726}"/>
              </a:ext>
            </a:extLst>
          </p:cNvPr>
          <p:cNvPicPr>
            <a:picLocks noChangeAspect="1"/>
          </p:cNvPicPr>
          <p:nvPr/>
        </p:nvPicPr>
        <p:blipFill>
          <a:blip r:embed="rId4" cstate="print">
            <a:duotone>
              <a:srgbClr val="FF4C00">
                <a:shade val="45000"/>
                <a:satMod val="135000"/>
              </a:srgbClr>
              <a:prstClr val="white"/>
            </a:duotone>
          </a:blip>
          <a:stretch>
            <a:fillRect/>
          </a:stretch>
        </p:blipFill>
        <p:spPr>
          <a:xfrm rot="7965324">
            <a:off x="2673314" y="1830775"/>
            <a:ext cx="167501" cy="325454"/>
          </a:xfrm>
          <a:prstGeom prst="rect">
            <a:avLst/>
          </a:prstGeom>
        </p:spPr>
      </p:pic>
      <p:pic>
        <p:nvPicPr>
          <p:cNvPr id="1700" name="Picture 1699">
            <a:extLst>
              <a:ext uri="{FF2B5EF4-FFF2-40B4-BE49-F238E27FC236}">
                <a16:creationId xmlns:a16="http://schemas.microsoft.com/office/drawing/2014/main" id="{5C09ACED-C19B-4687-9AFE-02F1DF5A8719}"/>
              </a:ext>
            </a:extLst>
          </p:cNvPr>
          <p:cNvPicPr>
            <a:picLocks noChangeAspect="1"/>
          </p:cNvPicPr>
          <p:nvPr/>
        </p:nvPicPr>
        <p:blipFill>
          <a:blip r:embed="rId4" cstate="print">
            <a:duotone>
              <a:srgbClr val="FF4C00">
                <a:shade val="45000"/>
                <a:satMod val="135000"/>
              </a:srgbClr>
              <a:prstClr val="white"/>
            </a:duotone>
          </a:blip>
          <a:stretch>
            <a:fillRect/>
          </a:stretch>
        </p:blipFill>
        <p:spPr>
          <a:xfrm rot="3193769">
            <a:off x="2624991" y="2323861"/>
            <a:ext cx="167501" cy="325454"/>
          </a:xfrm>
          <a:prstGeom prst="rect">
            <a:avLst/>
          </a:prstGeom>
        </p:spPr>
      </p:pic>
      <p:grpSp>
        <p:nvGrpSpPr>
          <p:cNvPr id="1189" name="Group 1700">
            <a:extLst>
              <a:ext uri="{FF2B5EF4-FFF2-40B4-BE49-F238E27FC236}">
                <a16:creationId xmlns:a16="http://schemas.microsoft.com/office/drawing/2014/main" id="{98C02839-0F67-4975-8F70-34FE2591BB7D}"/>
              </a:ext>
            </a:extLst>
          </p:cNvPr>
          <p:cNvGrpSpPr/>
          <p:nvPr/>
        </p:nvGrpSpPr>
        <p:grpSpPr>
          <a:xfrm>
            <a:off x="2163511" y="3858280"/>
            <a:ext cx="202982" cy="188516"/>
            <a:chOff x="3289815" y="2663953"/>
            <a:chExt cx="236778" cy="244131"/>
          </a:xfrm>
        </p:grpSpPr>
        <p:sp>
          <p:nvSpPr>
            <p:cNvPr id="1702" name="Freeform: Shape 1701">
              <a:extLst>
                <a:ext uri="{FF2B5EF4-FFF2-40B4-BE49-F238E27FC236}">
                  <a16:creationId xmlns:a16="http://schemas.microsoft.com/office/drawing/2014/main" id="{E8C30A16-A8CB-4AE5-84F5-7F9F5DD15A49}"/>
                </a:ext>
              </a:extLst>
            </p:cNvPr>
            <p:cNvSpPr/>
            <p:nvPr/>
          </p:nvSpPr>
          <p:spPr bwMode="auto">
            <a:xfrm>
              <a:off x="3289815" y="2663953"/>
              <a:ext cx="236778" cy="244131"/>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 name="connsiteX0" fmla="*/ 181 w 206199"/>
                <a:gd name="connsiteY0" fmla="*/ 43918 h 189182"/>
                <a:gd name="connsiteX1" fmla="*/ 30439 w 206199"/>
                <a:gd name="connsiteY1" fmla="*/ 138806 h 189182"/>
                <a:gd name="connsiteX2" fmla="*/ 52569 w 206199"/>
                <a:gd name="connsiteY2" fmla="*/ 189174 h 189182"/>
                <a:gd name="connsiteX3" fmla="*/ 202587 w 206199"/>
                <a:gd name="connsiteY3" fmla="*/ 141549 h 189182"/>
                <a:gd name="connsiteX4" fmla="*/ 150200 w 206199"/>
                <a:gd name="connsiteY4" fmla="*/ 12962 h 189182"/>
                <a:gd name="connsiteX5" fmla="*/ 45425 w 206199"/>
                <a:gd name="connsiteY5" fmla="*/ 8199 h 189182"/>
                <a:gd name="connsiteX6" fmla="*/ 181 w 206199"/>
                <a:gd name="connsiteY6" fmla="*/ 43918 h 189182"/>
                <a:gd name="connsiteX0" fmla="*/ 304 w 203312"/>
                <a:gd name="connsiteY0" fmla="*/ 43918 h 209626"/>
                <a:gd name="connsiteX1" fmla="*/ 30562 w 203312"/>
                <a:gd name="connsiteY1" fmla="*/ 138806 h 209626"/>
                <a:gd name="connsiteX2" fmla="*/ 118122 w 203312"/>
                <a:gd name="connsiteY2" fmla="*/ 209622 h 209626"/>
                <a:gd name="connsiteX3" fmla="*/ 202710 w 203312"/>
                <a:gd name="connsiteY3" fmla="*/ 141549 h 209626"/>
                <a:gd name="connsiteX4" fmla="*/ 150323 w 203312"/>
                <a:gd name="connsiteY4" fmla="*/ 12962 h 209626"/>
                <a:gd name="connsiteX5" fmla="*/ 45548 w 203312"/>
                <a:gd name="connsiteY5" fmla="*/ 8199 h 209626"/>
                <a:gd name="connsiteX6" fmla="*/ 304 w 203312"/>
                <a:gd name="connsiteY6" fmla="*/ 43918 h 2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12" h="209626">
                  <a:moveTo>
                    <a:pt x="304" y="43918"/>
                  </a:moveTo>
                  <a:cubicBezTo>
                    <a:pt x="-2194" y="65686"/>
                    <a:pt x="10926" y="111189"/>
                    <a:pt x="30562" y="138806"/>
                  </a:cubicBezTo>
                  <a:cubicBezTo>
                    <a:pt x="50198" y="166423"/>
                    <a:pt x="89431" y="209165"/>
                    <a:pt x="118122" y="209622"/>
                  </a:cubicBezTo>
                  <a:cubicBezTo>
                    <a:pt x="146813" y="210079"/>
                    <a:pt x="197343" y="174326"/>
                    <a:pt x="202710" y="141549"/>
                  </a:cubicBezTo>
                  <a:cubicBezTo>
                    <a:pt x="208077" y="108772"/>
                    <a:pt x="176517" y="35187"/>
                    <a:pt x="150323" y="12962"/>
                  </a:cubicBezTo>
                  <a:cubicBezTo>
                    <a:pt x="124129" y="-9263"/>
                    <a:pt x="69757" y="2643"/>
                    <a:pt x="45548" y="8199"/>
                  </a:cubicBezTo>
                  <a:cubicBezTo>
                    <a:pt x="21339" y="13755"/>
                    <a:pt x="2802" y="22150"/>
                    <a:pt x="304" y="43918"/>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703" name="Oval 1702">
              <a:extLst>
                <a:ext uri="{FF2B5EF4-FFF2-40B4-BE49-F238E27FC236}">
                  <a16:creationId xmlns:a16="http://schemas.microsoft.com/office/drawing/2014/main" id="{692E6F36-0076-4902-94DE-1F7093A84DE8}"/>
                </a:ext>
              </a:extLst>
            </p:cNvPr>
            <p:cNvSpPr/>
            <p:nvPr/>
          </p:nvSpPr>
          <p:spPr bwMode="auto">
            <a:xfrm rot="647635">
              <a:off x="3369839" y="2713877"/>
              <a:ext cx="69925" cy="114152"/>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704" name="TextBox 1703">
            <a:extLst>
              <a:ext uri="{FF2B5EF4-FFF2-40B4-BE49-F238E27FC236}">
                <a16:creationId xmlns:a16="http://schemas.microsoft.com/office/drawing/2014/main" id="{455A6A19-7A13-4F59-8461-DBEF46D000F9}"/>
              </a:ext>
            </a:extLst>
          </p:cNvPr>
          <p:cNvSpPr txBox="1"/>
          <p:nvPr/>
        </p:nvSpPr>
        <p:spPr>
          <a:xfrm>
            <a:off x="2527251" y="1202966"/>
            <a:ext cx="666772" cy="275895"/>
          </a:xfrm>
          <a:prstGeom prst="rect">
            <a:avLst/>
          </a:prstGeom>
          <a:noFill/>
        </p:spPr>
        <p:txBody>
          <a:bodyPr wrap="square" lIns="68571" tIns="34289" rIns="68571" bIns="34289" rtlCol="0">
            <a:noAutofit/>
          </a:bodyPr>
          <a:lstStyle/>
          <a:p>
            <a:pPr defTabSz="912915">
              <a:defRPr/>
            </a:pPr>
            <a:r>
              <a:rPr lang="en-GB" sz="800" b="1" dirty="0">
                <a:solidFill>
                  <a:srgbClr val="000000"/>
                </a:solidFill>
              </a:rPr>
              <a:t>RBC</a:t>
            </a:r>
            <a:endParaRPr lang="en-GB" sz="800" b="1" baseline="30000" dirty="0">
              <a:solidFill>
                <a:srgbClr val="000000"/>
              </a:solidFill>
            </a:endParaRPr>
          </a:p>
        </p:txBody>
      </p:sp>
      <p:sp>
        <p:nvSpPr>
          <p:cNvPr id="1705" name="TextBox 1704">
            <a:extLst>
              <a:ext uri="{FF2B5EF4-FFF2-40B4-BE49-F238E27FC236}">
                <a16:creationId xmlns:a16="http://schemas.microsoft.com/office/drawing/2014/main" id="{9BCCB3D0-75BA-4021-9A05-9CB08C197EC2}"/>
              </a:ext>
            </a:extLst>
          </p:cNvPr>
          <p:cNvSpPr txBox="1"/>
          <p:nvPr/>
        </p:nvSpPr>
        <p:spPr>
          <a:xfrm>
            <a:off x="2000027" y="2751779"/>
            <a:ext cx="714295" cy="175895"/>
          </a:xfrm>
          <a:prstGeom prst="rect">
            <a:avLst/>
          </a:prstGeom>
          <a:noFill/>
        </p:spPr>
        <p:txBody>
          <a:bodyPr wrap="square" lIns="68571" tIns="34289" rIns="68571" bIns="34289" rtlCol="0">
            <a:noAutofit/>
          </a:bodyPr>
          <a:lstStyle/>
          <a:p>
            <a:pPr defTabSz="912915">
              <a:defRPr/>
            </a:pPr>
            <a:r>
              <a:rPr lang="en-GB" sz="1100" b="1" dirty="0">
                <a:solidFill>
                  <a:srgbClr val="0066CC"/>
                </a:solidFill>
              </a:rPr>
              <a:t> </a:t>
            </a:r>
            <a:r>
              <a:rPr lang="en-GB" sz="1100" b="1" dirty="0" err="1">
                <a:solidFill>
                  <a:srgbClr val="0066CC"/>
                </a:solidFill>
              </a:rPr>
              <a:t>ctDNA</a:t>
            </a:r>
            <a:endParaRPr lang="en-GB" sz="1100" b="1" baseline="30000" dirty="0">
              <a:solidFill>
                <a:srgbClr val="0066CC"/>
              </a:solidFill>
            </a:endParaRPr>
          </a:p>
        </p:txBody>
      </p:sp>
      <p:pic>
        <p:nvPicPr>
          <p:cNvPr id="1706" name="Picture 1705">
            <a:extLst>
              <a:ext uri="{FF2B5EF4-FFF2-40B4-BE49-F238E27FC236}">
                <a16:creationId xmlns:a16="http://schemas.microsoft.com/office/drawing/2014/main" id="{8462931A-F4BF-4C0F-A7DF-51CA6FBA5998}"/>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rot="17285797">
            <a:off x="1613257" y="2968127"/>
            <a:ext cx="168563" cy="326163"/>
          </a:xfrm>
          <a:prstGeom prst="rect">
            <a:avLst/>
          </a:prstGeom>
        </p:spPr>
      </p:pic>
      <p:pic>
        <p:nvPicPr>
          <p:cNvPr id="1707" name="Picture 1706">
            <a:extLst>
              <a:ext uri="{FF2B5EF4-FFF2-40B4-BE49-F238E27FC236}">
                <a16:creationId xmlns:a16="http://schemas.microsoft.com/office/drawing/2014/main" id="{72262A54-A65F-493D-A2AF-8E15E5A71103}"/>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rot="14958471">
            <a:off x="2154671" y="2898848"/>
            <a:ext cx="168563" cy="326163"/>
          </a:xfrm>
          <a:prstGeom prst="rect">
            <a:avLst/>
          </a:prstGeom>
        </p:spPr>
      </p:pic>
      <p:pic>
        <p:nvPicPr>
          <p:cNvPr id="1708" name="Picture 1707">
            <a:extLst>
              <a:ext uri="{FF2B5EF4-FFF2-40B4-BE49-F238E27FC236}">
                <a16:creationId xmlns:a16="http://schemas.microsoft.com/office/drawing/2014/main" id="{CFAD8D6D-9235-40E1-9E64-51E379367E4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7285797">
            <a:off x="658387" y="1583275"/>
            <a:ext cx="72242" cy="139784"/>
          </a:xfrm>
          <a:prstGeom prst="rect">
            <a:avLst/>
          </a:prstGeom>
        </p:spPr>
      </p:pic>
      <p:pic>
        <p:nvPicPr>
          <p:cNvPr id="1709" name="Picture 1708">
            <a:extLst>
              <a:ext uri="{FF2B5EF4-FFF2-40B4-BE49-F238E27FC236}">
                <a16:creationId xmlns:a16="http://schemas.microsoft.com/office/drawing/2014/main" id="{052FE2F1-3161-4D15-B9E8-ADE581FCB8D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7271383">
            <a:off x="1117990" y="1842187"/>
            <a:ext cx="72242" cy="139784"/>
          </a:xfrm>
          <a:prstGeom prst="rect">
            <a:avLst/>
          </a:prstGeom>
        </p:spPr>
      </p:pic>
      <p:pic>
        <p:nvPicPr>
          <p:cNvPr id="1710" name="Picture 1709">
            <a:extLst>
              <a:ext uri="{FF2B5EF4-FFF2-40B4-BE49-F238E27FC236}">
                <a16:creationId xmlns:a16="http://schemas.microsoft.com/office/drawing/2014/main" id="{35B1F160-9F37-4709-A26A-2A58E7D41D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3319686">
            <a:off x="802237" y="1844430"/>
            <a:ext cx="71348" cy="141533"/>
          </a:xfrm>
          <a:prstGeom prst="rect">
            <a:avLst/>
          </a:prstGeom>
        </p:spPr>
      </p:pic>
      <p:pic>
        <p:nvPicPr>
          <p:cNvPr id="1711" name="Picture 1710">
            <a:extLst>
              <a:ext uri="{FF2B5EF4-FFF2-40B4-BE49-F238E27FC236}">
                <a16:creationId xmlns:a16="http://schemas.microsoft.com/office/drawing/2014/main" id="{AAF7FCC9-3B54-4AF0-807A-DD3690EF2B8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0937694">
            <a:off x="1163350" y="1514427"/>
            <a:ext cx="71348" cy="141533"/>
          </a:xfrm>
          <a:prstGeom prst="rect">
            <a:avLst/>
          </a:prstGeom>
        </p:spPr>
      </p:pic>
      <p:pic>
        <p:nvPicPr>
          <p:cNvPr id="1712" name="Picture 1711">
            <a:extLst>
              <a:ext uri="{FF2B5EF4-FFF2-40B4-BE49-F238E27FC236}">
                <a16:creationId xmlns:a16="http://schemas.microsoft.com/office/drawing/2014/main" id="{12260F83-2285-47DD-8FE8-48740CF4AC0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311024">
            <a:off x="1037182" y="1268386"/>
            <a:ext cx="72242" cy="139784"/>
          </a:xfrm>
          <a:prstGeom prst="rect">
            <a:avLst/>
          </a:prstGeom>
        </p:spPr>
      </p:pic>
      <p:grpSp>
        <p:nvGrpSpPr>
          <p:cNvPr id="1190" name="Group 1712">
            <a:extLst>
              <a:ext uri="{FF2B5EF4-FFF2-40B4-BE49-F238E27FC236}">
                <a16:creationId xmlns:a16="http://schemas.microsoft.com/office/drawing/2014/main" id="{78637115-0D4D-41A4-B927-854BCB4327B5}"/>
              </a:ext>
            </a:extLst>
          </p:cNvPr>
          <p:cNvGrpSpPr/>
          <p:nvPr/>
        </p:nvGrpSpPr>
        <p:grpSpPr>
          <a:xfrm rot="900000" flipH="1">
            <a:off x="2159355" y="2464136"/>
            <a:ext cx="149200" cy="269601"/>
            <a:chOff x="1834343" y="3592328"/>
            <a:chExt cx="460880" cy="832788"/>
          </a:xfrm>
        </p:grpSpPr>
        <p:grpSp>
          <p:nvGrpSpPr>
            <p:cNvPr id="1191" name="Group 1713">
              <a:extLst>
                <a:ext uri="{FF2B5EF4-FFF2-40B4-BE49-F238E27FC236}">
                  <a16:creationId xmlns:a16="http://schemas.microsoft.com/office/drawing/2014/main" id="{310AB0AC-FB4B-469C-8163-04AF37C2CEDB}"/>
                </a:ext>
              </a:extLst>
            </p:cNvPr>
            <p:cNvGrpSpPr/>
            <p:nvPr/>
          </p:nvGrpSpPr>
          <p:grpSpPr>
            <a:xfrm>
              <a:off x="1834343" y="3592328"/>
              <a:ext cx="460880" cy="832788"/>
              <a:chOff x="1744445" y="2717485"/>
              <a:chExt cx="1300637" cy="2350188"/>
            </a:xfrm>
          </p:grpSpPr>
          <p:grpSp>
            <p:nvGrpSpPr>
              <p:cNvPr id="1192" name="Group 1715">
                <a:extLst>
                  <a:ext uri="{FF2B5EF4-FFF2-40B4-BE49-F238E27FC236}">
                    <a16:creationId xmlns:a16="http://schemas.microsoft.com/office/drawing/2014/main" id="{E42EE86C-C0C3-4399-A631-655E2003EFEB}"/>
                  </a:ext>
                </a:extLst>
              </p:cNvPr>
              <p:cNvGrpSpPr>
                <a:grpSpLocks noChangeAspect="1"/>
              </p:cNvGrpSpPr>
              <p:nvPr/>
            </p:nvGrpSpPr>
            <p:grpSpPr>
              <a:xfrm rot="1803078">
                <a:off x="1744445" y="3745402"/>
                <a:ext cx="668673" cy="1322271"/>
                <a:chOff x="5220073" y="1275606"/>
                <a:chExt cx="936104" cy="1851103"/>
              </a:xfrm>
            </p:grpSpPr>
            <p:sp>
              <p:nvSpPr>
                <p:cNvPr id="1722" name="Freeform: Shape 1721">
                  <a:extLst>
                    <a:ext uri="{FF2B5EF4-FFF2-40B4-BE49-F238E27FC236}">
                      <a16:creationId xmlns:a16="http://schemas.microsoft.com/office/drawing/2014/main" id="{02ACB5C4-DC67-415F-9B25-A8C4E7F4973B}"/>
                    </a:ext>
                  </a:extLst>
                </p:cNvPr>
                <p:cNvSpPr/>
                <p:nvPr/>
              </p:nvSpPr>
              <p:spPr bwMode="auto">
                <a:xfrm>
                  <a:off x="5220073" y="1275606"/>
                  <a:ext cx="936104" cy="1851103"/>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Lst>
                  <a:ahLst/>
                  <a:cxnLst>
                    <a:cxn ang="0">
                      <a:pos x="connsiteX0" y="connsiteY0"/>
                    </a:cxn>
                    <a:cxn ang="0">
                      <a:pos x="connsiteX1" y="connsiteY1"/>
                    </a:cxn>
                    <a:cxn ang="0">
                      <a:pos x="connsiteX2" y="connsiteY2"/>
                    </a:cxn>
                  </a:cxnLst>
                  <a:rect l="l" t="t" r="r" b="b"/>
                  <a:pathLst>
                    <a:path w="1590911" h="1851103">
                      <a:moveTo>
                        <a:pt x="1590911" y="0"/>
                      </a:moveTo>
                      <a:cubicBezTo>
                        <a:pt x="1478779" y="513577"/>
                        <a:pt x="-2474" y="732265"/>
                        <a:pt x="4" y="1174596"/>
                      </a:cubicBezTo>
                      <a:cubicBezTo>
                        <a:pt x="2482" y="1616927"/>
                        <a:pt x="625710" y="1776762"/>
                        <a:pt x="802891" y="1851103"/>
                      </a:cubicBezTo>
                    </a:path>
                  </a:pathLst>
                </a:custGeom>
                <a:noFill/>
                <a:ln w="9525" cap="rnd" cmpd="sng" algn="ctr">
                  <a:solidFill>
                    <a:srgbClr val="44546A"/>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cxnSp>
              <p:nvCxnSpPr>
                <p:cNvPr id="1723" name="Straight Connector 1722">
                  <a:extLst>
                    <a:ext uri="{FF2B5EF4-FFF2-40B4-BE49-F238E27FC236}">
                      <a16:creationId xmlns:a16="http://schemas.microsoft.com/office/drawing/2014/main" id="{E417B3B0-23C0-44BE-8B03-C6CBE153D169}"/>
                    </a:ext>
                  </a:extLst>
                </p:cNvPr>
                <p:cNvCxnSpPr>
                  <a:cxnSpLocks/>
                </p:cNvCxnSpPr>
                <p:nvPr/>
              </p:nvCxnSpPr>
              <p:spPr bwMode="auto">
                <a:xfrm>
                  <a:off x="5715489" y="1352560"/>
                  <a:ext cx="415293" cy="0"/>
                </a:xfrm>
                <a:prstGeom prst="line">
                  <a:avLst/>
                </a:prstGeom>
                <a:noFill/>
                <a:ln w="9525" cap="rnd" cmpd="sng" algn="ctr">
                  <a:solidFill>
                    <a:srgbClr val="44546A"/>
                  </a:solidFill>
                  <a:prstDash val="solid"/>
                  <a:round/>
                  <a:headEnd type="none" w="med" len="med"/>
                  <a:tailEnd type="none" w="med" len="med"/>
                </a:ln>
                <a:effectLst/>
              </p:spPr>
            </p:cxnSp>
            <p:cxnSp>
              <p:nvCxnSpPr>
                <p:cNvPr id="1724" name="Straight Connector 1723">
                  <a:extLst>
                    <a:ext uri="{FF2B5EF4-FFF2-40B4-BE49-F238E27FC236}">
                      <a16:creationId xmlns:a16="http://schemas.microsoft.com/office/drawing/2014/main" id="{98C139FB-C824-4833-88D4-5E93D2A99232}"/>
                    </a:ext>
                  </a:extLst>
                </p:cNvPr>
                <p:cNvCxnSpPr>
                  <a:cxnSpLocks/>
                </p:cNvCxnSpPr>
                <p:nvPr/>
              </p:nvCxnSpPr>
              <p:spPr bwMode="auto">
                <a:xfrm>
                  <a:off x="5630749" y="1654041"/>
                  <a:ext cx="296590" cy="0"/>
                </a:xfrm>
                <a:prstGeom prst="line">
                  <a:avLst/>
                </a:prstGeom>
                <a:noFill/>
                <a:ln w="9525" cap="rnd" cmpd="sng" algn="ctr">
                  <a:solidFill>
                    <a:srgbClr val="44546A"/>
                  </a:solidFill>
                  <a:prstDash val="solid"/>
                  <a:round/>
                  <a:headEnd type="none" w="med" len="med"/>
                  <a:tailEnd type="none" w="med" len="med"/>
                </a:ln>
                <a:effectLst/>
              </p:spPr>
            </p:cxnSp>
            <p:cxnSp>
              <p:nvCxnSpPr>
                <p:cNvPr id="1725" name="Straight Connector 1724">
                  <a:extLst>
                    <a:ext uri="{FF2B5EF4-FFF2-40B4-BE49-F238E27FC236}">
                      <a16:creationId xmlns:a16="http://schemas.microsoft.com/office/drawing/2014/main" id="{34B6D5FD-1149-409F-BB9A-F7898BAC756C}"/>
                    </a:ext>
                  </a:extLst>
                </p:cNvPr>
                <p:cNvCxnSpPr>
                  <a:cxnSpLocks/>
                </p:cNvCxnSpPr>
                <p:nvPr/>
              </p:nvCxnSpPr>
              <p:spPr bwMode="auto">
                <a:xfrm>
                  <a:off x="5234086" y="2558484"/>
                  <a:ext cx="415293" cy="0"/>
                </a:xfrm>
                <a:prstGeom prst="line">
                  <a:avLst/>
                </a:prstGeom>
                <a:noFill/>
                <a:ln w="9525" cap="rnd" cmpd="sng" algn="ctr">
                  <a:solidFill>
                    <a:srgbClr val="44546A"/>
                  </a:solidFill>
                  <a:prstDash val="solid"/>
                  <a:round/>
                  <a:headEnd type="none" w="med" len="med"/>
                  <a:tailEnd type="none" w="med" len="med"/>
                </a:ln>
                <a:effectLst/>
              </p:spPr>
            </p:cxnSp>
            <p:cxnSp>
              <p:nvCxnSpPr>
                <p:cNvPr id="1726" name="Straight Connector 1725">
                  <a:extLst>
                    <a:ext uri="{FF2B5EF4-FFF2-40B4-BE49-F238E27FC236}">
                      <a16:creationId xmlns:a16="http://schemas.microsoft.com/office/drawing/2014/main" id="{A8AA31DB-1B5F-4388-B64A-33BAAB764B78}"/>
                    </a:ext>
                  </a:extLst>
                </p:cNvPr>
                <p:cNvCxnSpPr>
                  <a:cxnSpLocks/>
                </p:cNvCxnSpPr>
                <p:nvPr/>
              </p:nvCxnSpPr>
              <p:spPr bwMode="auto">
                <a:xfrm>
                  <a:off x="5374719" y="2859965"/>
                  <a:ext cx="360105" cy="0"/>
                </a:xfrm>
                <a:prstGeom prst="line">
                  <a:avLst/>
                </a:prstGeom>
                <a:noFill/>
                <a:ln w="9525" cap="rnd" cmpd="sng" algn="ctr">
                  <a:solidFill>
                    <a:srgbClr val="44546A"/>
                  </a:solidFill>
                  <a:prstDash val="solid"/>
                  <a:round/>
                  <a:headEnd type="none" w="med" len="med"/>
                  <a:tailEnd type="none" w="med" len="med"/>
                </a:ln>
                <a:effectLst/>
              </p:spPr>
            </p:cxnSp>
            <p:cxnSp>
              <p:nvCxnSpPr>
                <p:cNvPr id="1727" name="Straight Connector 1726">
                  <a:extLst>
                    <a:ext uri="{FF2B5EF4-FFF2-40B4-BE49-F238E27FC236}">
                      <a16:creationId xmlns:a16="http://schemas.microsoft.com/office/drawing/2014/main" id="{C21E0D18-73B7-4B69-9199-DDFBCCE7D4E7}"/>
                    </a:ext>
                  </a:extLst>
                </p:cNvPr>
                <p:cNvCxnSpPr>
                  <a:cxnSpLocks/>
                </p:cNvCxnSpPr>
                <p:nvPr/>
              </p:nvCxnSpPr>
              <p:spPr bwMode="auto">
                <a:xfrm>
                  <a:off x="5277776" y="2257003"/>
                  <a:ext cx="275375" cy="0"/>
                </a:xfrm>
                <a:prstGeom prst="line">
                  <a:avLst/>
                </a:prstGeom>
                <a:noFill/>
                <a:ln w="9525" cap="rnd" cmpd="sng" algn="ctr">
                  <a:solidFill>
                    <a:srgbClr val="44546A"/>
                  </a:solidFill>
                  <a:prstDash val="solid"/>
                  <a:round/>
                  <a:headEnd type="none" w="med" len="med"/>
                  <a:tailEnd type="none" w="med" len="med"/>
                </a:ln>
                <a:effectLst/>
              </p:spPr>
            </p:cxnSp>
          </p:grpSp>
          <p:grpSp>
            <p:nvGrpSpPr>
              <p:cNvPr id="1193" name="Group 1716">
                <a:extLst>
                  <a:ext uri="{FF2B5EF4-FFF2-40B4-BE49-F238E27FC236}">
                    <a16:creationId xmlns:a16="http://schemas.microsoft.com/office/drawing/2014/main" id="{E139735E-D81E-4E56-834C-0AA127A8D90D}"/>
                  </a:ext>
                </a:extLst>
              </p:cNvPr>
              <p:cNvGrpSpPr>
                <a:grpSpLocks noChangeAspect="1"/>
              </p:cNvGrpSpPr>
              <p:nvPr/>
            </p:nvGrpSpPr>
            <p:grpSpPr>
              <a:xfrm rot="1800000" flipH="1">
                <a:off x="2375164" y="2717485"/>
                <a:ext cx="669918" cy="1195078"/>
                <a:chOff x="5219445" y="777164"/>
                <a:chExt cx="937845" cy="1673037"/>
              </a:xfrm>
            </p:grpSpPr>
            <p:sp>
              <p:nvSpPr>
                <p:cNvPr id="1718" name="Freeform: Shape 1717">
                  <a:extLst>
                    <a:ext uri="{FF2B5EF4-FFF2-40B4-BE49-F238E27FC236}">
                      <a16:creationId xmlns:a16="http://schemas.microsoft.com/office/drawing/2014/main" id="{A98E9871-75D1-44A7-8147-19FAD16895CA}"/>
                    </a:ext>
                  </a:extLst>
                </p:cNvPr>
                <p:cNvSpPr/>
                <p:nvPr/>
              </p:nvSpPr>
              <p:spPr bwMode="auto">
                <a:xfrm>
                  <a:off x="5219445" y="777164"/>
                  <a:ext cx="937845" cy="1673037"/>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174596"/>
                    <a:gd name="connsiteX1" fmla="*/ 4 w 1590911"/>
                    <a:gd name="connsiteY1" fmla="*/ 1174596 h 1174596"/>
                    <a:gd name="connsiteX0" fmla="*/ 1590911 w 1590911"/>
                    <a:gd name="connsiteY0" fmla="*/ 0 h 1174596"/>
                    <a:gd name="connsiteX1" fmla="*/ 4 w 1590911"/>
                    <a:gd name="connsiteY1" fmla="*/ 1174596 h 1174596"/>
                    <a:gd name="connsiteX0" fmla="*/ 1592022 w 1592022"/>
                    <a:gd name="connsiteY0" fmla="*/ 0 h 1174596"/>
                    <a:gd name="connsiteX1" fmla="*/ 1115 w 1592022"/>
                    <a:gd name="connsiteY1" fmla="*/ 1174596 h 1174596"/>
                    <a:gd name="connsiteX0" fmla="*/ 1592022 w 1592022"/>
                    <a:gd name="connsiteY0" fmla="*/ 38437 h 1213033"/>
                    <a:gd name="connsiteX1" fmla="*/ 1591612 w 1592022"/>
                    <a:gd name="connsiteY1" fmla="*/ 0 h 1213033"/>
                    <a:gd name="connsiteX2" fmla="*/ 1115 w 1592022"/>
                    <a:gd name="connsiteY2" fmla="*/ 1213033 h 1213033"/>
                    <a:gd name="connsiteX0" fmla="*/ 1592022 w 1592022"/>
                    <a:gd name="connsiteY0" fmla="*/ 38437 h 1213033"/>
                    <a:gd name="connsiteX1" fmla="*/ 1591614 w 1592022"/>
                    <a:gd name="connsiteY1" fmla="*/ 1 h 1213033"/>
                    <a:gd name="connsiteX2" fmla="*/ 1115 w 1592022"/>
                    <a:gd name="connsiteY2" fmla="*/ 1213033 h 1213033"/>
                    <a:gd name="connsiteX0" fmla="*/ 733857 w 1591612"/>
                    <a:gd name="connsiteY0" fmla="*/ 0 h 2031006"/>
                    <a:gd name="connsiteX1" fmla="*/ 1591614 w 1591612"/>
                    <a:gd name="connsiteY1" fmla="*/ 817974 h 2031006"/>
                    <a:gd name="connsiteX2" fmla="*/ 1115 w 1591612"/>
                    <a:gd name="connsiteY2" fmla="*/ 2031006 h 2031006"/>
                    <a:gd name="connsiteX0" fmla="*/ 1481555 w 1591612"/>
                    <a:gd name="connsiteY0" fmla="*/ 0 h 1776998"/>
                    <a:gd name="connsiteX1" fmla="*/ 1591614 w 1591612"/>
                    <a:gd name="connsiteY1" fmla="*/ 563966 h 1776998"/>
                    <a:gd name="connsiteX2" fmla="*/ 1115 w 1591612"/>
                    <a:gd name="connsiteY2" fmla="*/ 1776998 h 1776998"/>
                    <a:gd name="connsiteX0" fmla="*/ 1481555 w 1684256"/>
                    <a:gd name="connsiteY0" fmla="*/ 0 h 1776998"/>
                    <a:gd name="connsiteX1" fmla="*/ 1591614 w 1684256"/>
                    <a:gd name="connsiteY1" fmla="*/ 563966 h 1776998"/>
                    <a:gd name="connsiteX2" fmla="*/ 1115 w 1684256"/>
                    <a:gd name="connsiteY2" fmla="*/ 1776998 h 1776998"/>
                    <a:gd name="connsiteX0" fmla="*/ 1042602 w 1640848"/>
                    <a:gd name="connsiteY0" fmla="*/ 1 h 1687131"/>
                    <a:gd name="connsiteX1" fmla="*/ 1591614 w 1640848"/>
                    <a:gd name="connsiteY1" fmla="*/ 474099 h 1687131"/>
                    <a:gd name="connsiteX2" fmla="*/ 1115 w 1640848"/>
                    <a:gd name="connsiteY2" fmla="*/ 1687131 h 1687131"/>
                    <a:gd name="connsiteX0" fmla="*/ 1042602 w 1628588"/>
                    <a:gd name="connsiteY0" fmla="*/ 49057 h 1736187"/>
                    <a:gd name="connsiteX1" fmla="*/ 1591614 w 1628588"/>
                    <a:gd name="connsiteY1" fmla="*/ 523155 h 1736187"/>
                    <a:gd name="connsiteX2" fmla="*/ 1115 w 1628588"/>
                    <a:gd name="connsiteY2" fmla="*/ 1736187 h 1736187"/>
                    <a:gd name="connsiteX0" fmla="*/ 1042602 w 1636632"/>
                    <a:gd name="connsiteY0" fmla="*/ 4465 h 1691595"/>
                    <a:gd name="connsiteX1" fmla="*/ 1591614 w 1636632"/>
                    <a:gd name="connsiteY1" fmla="*/ 478563 h 1691595"/>
                    <a:gd name="connsiteX2" fmla="*/ 1115 w 1636632"/>
                    <a:gd name="connsiteY2" fmla="*/ 1691595 h 1691595"/>
                    <a:gd name="connsiteX0" fmla="*/ 1249724 w 1648194"/>
                    <a:gd name="connsiteY0" fmla="*/ 9711 h 1550435"/>
                    <a:gd name="connsiteX1" fmla="*/ 1591614 w 1648194"/>
                    <a:gd name="connsiteY1" fmla="*/ 337403 h 1550435"/>
                    <a:gd name="connsiteX2" fmla="*/ 1115 w 1648194"/>
                    <a:gd name="connsiteY2" fmla="*/ 1550435 h 1550435"/>
                    <a:gd name="connsiteX0" fmla="*/ 1249724 w 1644286"/>
                    <a:gd name="connsiteY0" fmla="*/ 13472 h 1554196"/>
                    <a:gd name="connsiteX1" fmla="*/ 1591614 w 1644286"/>
                    <a:gd name="connsiteY1" fmla="*/ 341164 h 1554196"/>
                    <a:gd name="connsiteX2" fmla="*/ 1115 w 1644286"/>
                    <a:gd name="connsiteY2" fmla="*/ 1554196 h 1554196"/>
                    <a:gd name="connsiteX0" fmla="*/ 1047881 w 1634295"/>
                    <a:gd name="connsiteY0" fmla="*/ 9773 h 1608198"/>
                    <a:gd name="connsiteX1" fmla="*/ 1591614 w 1634295"/>
                    <a:gd name="connsiteY1" fmla="*/ 395166 h 1608198"/>
                    <a:gd name="connsiteX2" fmla="*/ 1115 w 1634295"/>
                    <a:gd name="connsiteY2" fmla="*/ 1608198 h 1608198"/>
                    <a:gd name="connsiteX0" fmla="*/ 1047881 w 1591693"/>
                    <a:gd name="connsiteY0" fmla="*/ 9050 h 1607475"/>
                    <a:gd name="connsiteX1" fmla="*/ 1591614 w 1591693"/>
                    <a:gd name="connsiteY1" fmla="*/ 394443 h 1607475"/>
                    <a:gd name="connsiteX2" fmla="*/ 1115 w 1591693"/>
                    <a:gd name="connsiteY2" fmla="*/ 1607475 h 1607475"/>
                    <a:gd name="connsiteX0" fmla="*/ 1047881 w 1591713"/>
                    <a:gd name="connsiteY0" fmla="*/ 18457 h 1616882"/>
                    <a:gd name="connsiteX1" fmla="*/ 1591614 w 1591713"/>
                    <a:gd name="connsiteY1" fmla="*/ 403850 h 1616882"/>
                    <a:gd name="connsiteX2" fmla="*/ 1115 w 1591713"/>
                    <a:gd name="connsiteY2" fmla="*/ 1616882 h 1616882"/>
                    <a:gd name="connsiteX0" fmla="*/ 1047881 w 1591686"/>
                    <a:gd name="connsiteY0" fmla="*/ 18994 h 1617419"/>
                    <a:gd name="connsiteX1" fmla="*/ 1591614 w 1591686"/>
                    <a:gd name="connsiteY1" fmla="*/ 404387 h 1617419"/>
                    <a:gd name="connsiteX2" fmla="*/ 1115 w 1591686"/>
                    <a:gd name="connsiteY2" fmla="*/ 1617419 h 1617419"/>
                    <a:gd name="connsiteX0" fmla="*/ 1047881 w 1593512"/>
                    <a:gd name="connsiteY0" fmla="*/ 24987 h 1623412"/>
                    <a:gd name="connsiteX1" fmla="*/ 1591614 w 1593512"/>
                    <a:gd name="connsiteY1" fmla="*/ 410380 h 1623412"/>
                    <a:gd name="connsiteX2" fmla="*/ 1115 w 1593512"/>
                    <a:gd name="connsiteY2" fmla="*/ 1623412 h 1623412"/>
                    <a:gd name="connsiteX0" fmla="*/ 1175210 w 1593875"/>
                    <a:gd name="connsiteY0" fmla="*/ 20099 h 1673037"/>
                    <a:gd name="connsiteX1" fmla="*/ 1591614 w 1593875"/>
                    <a:gd name="connsiteY1" fmla="*/ 460005 h 1673037"/>
                    <a:gd name="connsiteX2" fmla="*/ 1115 w 1593875"/>
                    <a:gd name="connsiteY2" fmla="*/ 1673037 h 1673037"/>
                  </a:gdLst>
                  <a:ahLst/>
                  <a:cxnLst>
                    <a:cxn ang="0">
                      <a:pos x="connsiteX0" y="connsiteY0"/>
                    </a:cxn>
                    <a:cxn ang="0">
                      <a:pos x="connsiteX1" y="connsiteY1"/>
                    </a:cxn>
                    <a:cxn ang="0">
                      <a:pos x="connsiteX2" y="connsiteY2"/>
                    </a:cxn>
                  </a:cxnLst>
                  <a:rect l="l" t="t" r="r" b="b"/>
                  <a:pathLst>
                    <a:path w="1593875" h="1673037">
                      <a:moveTo>
                        <a:pt x="1175210" y="20099"/>
                      </a:moveTo>
                      <a:cubicBezTo>
                        <a:pt x="995785" y="-60861"/>
                        <a:pt x="1636516" y="106131"/>
                        <a:pt x="1591614" y="460005"/>
                      </a:cubicBezTo>
                      <a:cubicBezTo>
                        <a:pt x="1479892" y="1012019"/>
                        <a:pt x="-47040" y="1230586"/>
                        <a:pt x="1115" y="1673037"/>
                      </a:cubicBezTo>
                    </a:path>
                  </a:pathLst>
                </a:custGeom>
                <a:noFill/>
                <a:ln w="9525" cap="rnd" cmpd="sng" algn="ctr">
                  <a:solidFill>
                    <a:srgbClr val="44546A"/>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cxnSp>
              <p:nvCxnSpPr>
                <p:cNvPr id="1719" name="Straight Connector 1718">
                  <a:extLst>
                    <a:ext uri="{FF2B5EF4-FFF2-40B4-BE49-F238E27FC236}">
                      <a16:creationId xmlns:a16="http://schemas.microsoft.com/office/drawing/2014/main" id="{B653D338-E305-4CCE-8CFD-103ED07D318E}"/>
                    </a:ext>
                  </a:extLst>
                </p:cNvPr>
                <p:cNvCxnSpPr>
                  <a:cxnSpLocks/>
                </p:cNvCxnSpPr>
                <p:nvPr/>
              </p:nvCxnSpPr>
              <p:spPr bwMode="auto">
                <a:xfrm>
                  <a:off x="5715489" y="1352560"/>
                  <a:ext cx="415293" cy="0"/>
                </a:xfrm>
                <a:prstGeom prst="line">
                  <a:avLst/>
                </a:prstGeom>
                <a:noFill/>
                <a:ln w="9525" cap="rnd" cmpd="sng" algn="ctr">
                  <a:solidFill>
                    <a:srgbClr val="44546A"/>
                  </a:solidFill>
                  <a:prstDash val="solid"/>
                  <a:round/>
                  <a:headEnd type="none" w="med" len="med"/>
                  <a:tailEnd type="none" w="med" len="med"/>
                </a:ln>
                <a:effectLst/>
              </p:spPr>
            </p:cxnSp>
            <p:cxnSp>
              <p:nvCxnSpPr>
                <p:cNvPr id="1720" name="Straight Connector 1719">
                  <a:extLst>
                    <a:ext uri="{FF2B5EF4-FFF2-40B4-BE49-F238E27FC236}">
                      <a16:creationId xmlns:a16="http://schemas.microsoft.com/office/drawing/2014/main" id="{DD462140-3916-45AF-80FC-C4DEF7626201}"/>
                    </a:ext>
                  </a:extLst>
                </p:cNvPr>
                <p:cNvCxnSpPr>
                  <a:cxnSpLocks/>
                </p:cNvCxnSpPr>
                <p:nvPr/>
              </p:nvCxnSpPr>
              <p:spPr bwMode="auto">
                <a:xfrm>
                  <a:off x="5630749" y="1654041"/>
                  <a:ext cx="296590" cy="0"/>
                </a:xfrm>
                <a:prstGeom prst="line">
                  <a:avLst/>
                </a:prstGeom>
                <a:noFill/>
                <a:ln w="9525" cap="rnd" cmpd="sng" algn="ctr">
                  <a:solidFill>
                    <a:srgbClr val="44546A"/>
                  </a:solidFill>
                  <a:prstDash val="solid"/>
                  <a:round/>
                  <a:headEnd type="none" w="med" len="med"/>
                  <a:tailEnd type="none" w="med" len="med"/>
                </a:ln>
                <a:effectLst/>
              </p:spPr>
            </p:cxnSp>
            <p:cxnSp>
              <p:nvCxnSpPr>
                <p:cNvPr id="1721" name="Straight Connector 1720">
                  <a:extLst>
                    <a:ext uri="{FF2B5EF4-FFF2-40B4-BE49-F238E27FC236}">
                      <a16:creationId xmlns:a16="http://schemas.microsoft.com/office/drawing/2014/main" id="{2D8943AE-2E72-41BB-A357-8AB56C30EC65}"/>
                    </a:ext>
                  </a:extLst>
                </p:cNvPr>
                <p:cNvCxnSpPr>
                  <a:cxnSpLocks/>
                </p:cNvCxnSpPr>
                <p:nvPr/>
              </p:nvCxnSpPr>
              <p:spPr bwMode="auto">
                <a:xfrm>
                  <a:off x="5277776" y="2257003"/>
                  <a:ext cx="275375" cy="0"/>
                </a:xfrm>
                <a:prstGeom prst="line">
                  <a:avLst/>
                </a:prstGeom>
                <a:noFill/>
                <a:ln w="9525" cap="rnd" cmpd="sng" algn="ctr">
                  <a:solidFill>
                    <a:srgbClr val="44546A"/>
                  </a:solidFill>
                  <a:prstDash val="solid"/>
                  <a:round/>
                  <a:headEnd type="none" w="med" len="med"/>
                  <a:tailEnd type="none" w="med" len="med"/>
                </a:ln>
                <a:effectLst/>
              </p:spPr>
            </p:cxnSp>
          </p:grpSp>
        </p:grpSp>
        <p:cxnSp>
          <p:nvCxnSpPr>
            <p:cNvPr id="1715" name="Straight Connector 1714">
              <a:extLst>
                <a:ext uri="{FF2B5EF4-FFF2-40B4-BE49-F238E27FC236}">
                  <a16:creationId xmlns:a16="http://schemas.microsoft.com/office/drawing/2014/main" id="{4DAA7E0C-44C8-45A2-B98B-B9D026608B9B}"/>
                </a:ext>
              </a:extLst>
            </p:cNvPr>
            <p:cNvCxnSpPr>
              <a:cxnSpLocks/>
            </p:cNvCxnSpPr>
            <p:nvPr/>
          </p:nvCxnSpPr>
          <p:spPr bwMode="auto">
            <a:xfrm flipH="1" flipV="1">
              <a:off x="2157364" y="3621542"/>
              <a:ext cx="71533" cy="41300"/>
            </a:xfrm>
            <a:prstGeom prst="line">
              <a:avLst/>
            </a:prstGeom>
            <a:noFill/>
            <a:ln w="9525" cap="rnd" cmpd="sng" algn="ctr">
              <a:solidFill>
                <a:srgbClr val="44546A"/>
              </a:solidFill>
              <a:prstDash val="solid"/>
              <a:round/>
              <a:headEnd type="none" w="med" len="med"/>
              <a:tailEnd type="none" w="med" len="med"/>
            </a:ln>
            <a:effectLst/>
          </p:spPr>
        </p:cxnSp>
      </p:grpSp>
      <p:sp>
        <p:nvSpPr>
          <p:cNvPr id="1728" name="TextBox 1727">
            <a:extLst>
              <a:ext uri="{FF2B5EF4-FFF2-40B4-BE49-F238E27FC236}">
                <a16:creationId xmlns:a16="http://schemas.microsoft.com/office/drawing/2014/main" id="{8F10E066-D5E2-431B-896A-19BE2309D655}"/>
              </a:ext>
            </a:extLst>
          </p:cNvPr>
          <p:cNvSpPr txBox="1"/>
          <p:nvPr/>
        </p:nvSpPr>
        <p:spPr>
          <a:xfrm>
            <a:off x="2023336" y="2259107"/>
            <a:ext cx="794288" cy="275895"/>
          </a:xfrm>
          <a:prstGeom prst="rect">
            <a:avLst/>
          </a:prstGeom>
          <a:noFill/>
        </p:spPr>
        <p:txBody>
          <a:bodyPr wrap="square" lIns="68571" tIns="34289" rIns="68571" bIns="34289" rtlCol="0">
            <a:noAutofit/>
          </a:bodyPr>
          <a:lstStyle/>
          <a:p>
            <a:pPr defTabSz="912915">
              <a:defRPr/>
            </a:pPr>
            <a:r>
              <a:rPr lang="en-GB" sz="800" b="1" dirty="0" err="1">
                <a:solidFill>
                  <a:srgbClr val="000000"/>
                </a:solidFill>
              </a:rPr>
              <a:t>ctRNA</a:t>
            </a:r>
            <a:endParaRPr lang="en-GB" sz="800" b="1" dirty="0">
              <a:solidFill>
                <a:srgbClr val="000000"/>
              </a:solidFill>
            </a:endParaRPr>
          </a:p>
        </p:txBody>
      </p:sp>
      <p:sp>
        <p:nvSpPr>
          <p:cNvPr id="1729" name="TextBox 1728">
            <a:extLst>
              <a:ext uri="{FF2B5EF4-FFF2-40B4-BE49-F238E27FC236}">
                <a16:creationId xmlns:a16="http://schemas.microsoft.com/office/drawing/2014/main" id="{D0F05275-994A-4097-82BC-3EEC13FF4821}"/>
              </a:ext>
            </a:extLst>
          </p:cNvPr>
          <p:cNvSpPr txBox="1"/>
          <p:nvPr/>
        </p:nvSpPr>
        <p:spPr>
          <a:xfrm>
            <a:off x="2168565" y="3315425"/>
            <a:ext cx="714295" cy="175895"/>
          </a:xfrm>
          <a:prstGeom prst="rect">
            <a:avLst/>
          </a:prstGeom>
          <a:noFill/>
        </p:spPr>
        <p:txBody>
          <a:bodyPr wrap="square" lIns="68571" tIns="34289" rIns="68571" bIns="34289" rtlCol="0">
            <a:noAutofit/>
          </a:bodyPr>
          <a:lstStyle/>
          <a:p>
            <a:pPr defTabSz="912915">
              <a:defRPr/>
            </a:pPr>
            <a:r>
              <a:rPr lang="en-GB" sz="800" b="1" dirty="0">
                <a:solidFill>
                  <a:srgbClr val="000000"/>
                </a:solidFill>
              </a:rPr>
              <a:t>TEP</a:t>
            </a:r>
            <a:endParaRPr lang="en-GB" sz="800" b="1" baseline="30000" dirty="0">
              <a:solidFill>
                <a:srgbClr val="000000"/>
              </a:solidFill>
            </a:endParaRPr>
          </a:p>
        </p:txBody>
      </p:sp>
      <p:sp>
        <p:nvSpPr>
          <p:cNvPr id="1730" name="Freeform: Shape 1729">
            <a:extLst>
              <a:ext uri="{FF2B5EF4-FFF2-40B4-BE49-F238E27FC236}">
                <a16:creationId xmlns:a16="http://schemas.microsoft.com/office/drawing/2014/main" id="{A383F795-285D-4D98-9F06-E34188131F61}"/>
              </a:ext>
            </a:extLst>
          </p:cNvPr>
          <p:cNvSpPr/>
          <p:nvPr/>
        </p:nvSpPr>
        <p:spPr bwMode="auto">
          <a:xfrm>
            <a:off x="2100249" y="3362346"/>
            <a:ext cx="128525" cy="116314"/>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 name="connsiteX0" fmla="*/ 181 w 206199"/>
              <a:gd name="connsiteY0" fmla="*/ 43918 h 189182"/>
              <a:gd name="connsiteX1" fmla="*/ 30439 w 206199"/>
              <a:gd name="connsiteY1" fmla="*/ 138806 h 189182"/>
              <a:gd name="connsiteX2" fmla="*/ 52569 w 206199"/>
              <a:gd name="connsiteY2" fmla="*/ 189174 h 189182"/>
              <a:gd name="connsiteX3" fmla="*/ 202587 w 206199"/>
              <a:gd name="connsiteY3" fmla="*/ 141549 h 189182"/>
              <a:gd name="connsiteX4" fmla="*/ 150200 w 206199"/>
              <a:gd name="connsiteY4" fmla="*/ 12962 h 189182"/>
              <a:gd name="connsiteX5" fmla="*/ 45425 w 206199"/>
              <a:gd name="connsiteY5" fmla="*/ 8199 h 189182"/>
              <a:gd name="connsiteX6" fmla="*/ 181 w 206199"/>
              <a:gd name="connsiteY6" fmla="*/ 43918 h 189182"/>
              <a:gd name="connsiteX0" fmla="*/ 304 w 203312"/>
              <a:gd name="connsiteY0" fmla="*/ 43918 h 209626"/>
              <a:gd name="connsiteX1" fmla="*/ 30562 w 203312"/>
              <a:gd name="connsiteY1" fmla="*/ 138806 h 209626"/>
              <a:gd name="connsiteX2" fmla="*/ 118122 w 203312"/>
              <a:gd name="connsiteY2" fmla="*/ 209622 h 209626"/>
              <a:gd name="connsiteX3" fmla="*/ 202710 w 203312"/>
              <a:gd name="connsiteY3" fmla="*/ 141549 h 209626"/>
              <a:gd name="connsiteX4" fmla="*/ 150323 w 203312"/>
              <a:gd name="connsiteY4" fmla="*/ 12962 h 209626"/>
              <a:gd name="connsiteX5" fmla="*/ 45548 w 203312"/>
              <a:gd name="connsiteY5" fmla="*/ 8199 h 209626"/>
              <a:gd name="connsiteX6" fmla="*/ 304 w 203312"/>
              <a:gd name="connsiteY6" fmla="*/ 43918 h 2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12" h="209626">
                <a:moveTo>
                  <a:pt x="304" y="43918"/>
                </a:moveTo>
                <a:cubicBezTo>
                  <a:pt x="-2194" y="65686"/>
                  <a:pt x="10926" y="111189"/>
                  <a:pt x="30562" y="138806"/>
                </a:cubicBezTo>
                <a:cubicBezTo>
                  <a:pt x="50198" y="166423"/>
                  <a:pt x="89431" y="209165"/>
                  <a:pt x="118122" y="209622"/>
                </a:cubicBezTo>
                <a:cubicBezTo>
                  <a:pt x="146813" y="210079"/>
                  <a:pt x="197343" y="174326"/>
                  <a:pt x="202710" y="141549"/>
                </a:cubicBezTo>
                <a:cubicBezTo>
                  <a:pt x="208077" y="108772"/>
                  <a:pt x="176517" y="35187"/>
                  <a:pt x="150323" y="12962"/>
                </a:cubicBezTo>
                <a:cubicBezTo>
                  <a:pt x="124129" y="-9263"/>
                  <a:pt x="69757" y="2643"/>
                  <a:pt x="45548" y="8199"/>
                </a:cubicBezTo>
                <a:cubicBezTo>
                  <a:pt x="21339" y="13755"/>
                  <a:pt x="2802" y="22150"/>
                  <a:pt x="304" y="43918"/>
                </a:cubicBezTo>
                <a:close/>
              </a:path>
            </a:pathLst>
          </a:cu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1194" name="Group 1730">
            <a:extLst>
              <a:ext uri="{FF2B5EF4-FFF2-40B4-BE49-F238E27FC236}">
                <a16:creationId xmlns:a16="http://schemas.microsoft.com/office/drawing/2014/main" id="{5CF1FCAF-AFF7-44A2-9C1D-2E08F0BC71B7}"/>
              </a:ext>
            </a:extLst>
          </p:cNvPr>
          <p:cNvGrpSpPr/>
          <p:nvPr/>
        </p:nvGrpSpPr>
        <p:grpSpPr>
          <a:xfrm rot="16523051">
            <a:off x="2441495" y="3447868"/>
            <a:ext cx="225991" cy="329582"/>
            <a:chOff x="3365473" y="655158"/>
            <a:chExt cx="587468" cy="867475"/>
          </a:xfrm>
          <a:solidFill>
            <a:srgbClr val="E7C469">
              <a:lumMod val="75000"/>
            </a:srgbClr>
          </a:solidFill>
        </p:grpSpPr>
        <p:sp>
          <p:nvSpPr>
            <p:cNvPr id="1732" name="Oval 1038">
              <a:extLst>
                <a:ext uri="{FF2B5EF4-FFF2-40B4-BE49-F238E27FC236}">
                  <a16:creationId xmlns:a16="http://schemas.microsoft.com/office/drawing/2014/main" id="{6DF6DA65-4CAF-42B7-A621-AC61DC8F9AAE}"/>
                </a:ext>
              </a:extLst>
            </p:cNvPr>
            <p:cNvSpPr/>
            <p:nvPr/>
          </p:nvSpPr>
          <p:spPr bwMode="auto">
            <a:xfrm rot="3165222">
              <a:off x="3164576" y="868231"/>
              <a:ext cx="855299" cy="453506"/>
            </a:xfrm>
            <a:custGeom>
              <a:avLst/>
              <a:gdLst>
                <a:gd name="connsiteX0" fmla="*/ 0 w 852729"/>
                <a:gd name="connsiteY0" fmla="*/ 226753 h 453506"/>
                <a:gd name="connsiteX1" fmla="*/ 426365 w 852729"/>
                <a:gd name="connsiteY1" fmla="*/ 0 h 453506"/>
                <a:gd name="connsiteX2" fmla="*/ 852730 w 852729"/>
                <a:gd name="connsiteY2" fmla="*/ 226753 h 453506"/>
                <a:gd name="connsiteX3" fmla="*/ 426365 w 852729"/>
                <a:gd name="connsiteY3" fmla="*/ 453506 h 453506"/>
                <a:gd name="connsiteX4" fmla="*/ 0 w 852729"/>
                <a:gd name="connsiteY4" fmla="*/ 226753 h 453506"/>
                <a:gd name="connsiteX0" fmla="*/ 3 w 852733"/>
                <a:gd name="connsiteY0" fmla="*/ 226753 h 453506"/>
                <a:gd name="connsiteX1" fmla="*/ 426368 w 852733"/>
                <a:gd name="connsiteY1" fmla="*/ 0 h 453506"/>
                <a:gd name="connsiteX2" fmla="*/ 852733 w 852733"/>
                <a:gd name="connsiteY2" fmla="*/ 226753 h 453506"/>
                <a:gd name="connsiteX3" fmla="*/ 426368 w 852733"/>
                <a:gd name="connsiteY3" fmla="*/ 453506 h 453506"/>
                <a:gd name="connsiteX4" fmla="*/ 3 w 852733"/>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2860"/>
                <a:gd name="connsiteY0" fmla="*/ 226753 h 453506"/>
                <a:gd name="connsiteX1" fmla="*/ 426495 w 852860"/>
                <a:gd name="connsiteY1" fmla="*/ 0 h 453506"/>
                <a:gd name="connsiteX2" fmla="*/ 852860 w 852860"/>
                <a:gd name="connsiteY2" fmla="*/ 226753 h 453506"/>
                <a:gd name="connsiteX3" fmla="*/ 426495 w 852860"/>
                <a:gd name="connsiteY3" fmla="*/ 453506 h 453506"/>
                <a:gd name="connsiteX4" fmla="*/ 130 w 852860"/>
                <a:gd name="connsiteY4" fmla="*/ 226753 h 453506"/>
                <a:gd name="connsiteX0" fmla="*/ 130 w 853182"/>
                <a:gd name="connsiteY0" fmla="*/ 226753 h 453506"/>
                <a:gd name="connsiteX1" fmla="*/ 426495 w 853182"/>
                <a:gd name="connsiteY1" fmla="*/ 0 h 453506"/>
                <a:gd name="connsiteX2" fmla="*/ 852860 w 853182"/>
                <a:gd name="connsiteY2" fmla="*/ 226753 h 453506"/>
                <a:gd name="connsiteX3" fmla="*/ 426495 w 853182"/>
                <a:gd name="connsiteY3" fmla="*/ 453506 h 453506"/>
                <a:gd name="connsiteX4" fmla="*/ 130 w 853182"/>
                <a:gd name="connsiteY4" fmla="*/ 226753 h 453506"/>
                <a:gd name="connsiteX0" fmla="*/ 130 w 852861"/>
                <a:gd name="connsiteY0" fmla="*/ 226753 h 453506"/>
                <a:gd name="connsiteX1" fmla="*/ 426495 w 852861"/>
                <a:gd name="connsiteY1" fmla="*/ 0 h 453506"/>
                <a:gd name="connsiteX2" fmla="*/ 852860 w 852861"/>
                <a:gd name="connsiteY2" fmla="*/ 226753 h 453506"/>
                <a:gd name="connsiteX3" fmla="*/ 426495 w 852861"/>
                <a:gd name="connsiteY3" fmla="*/ 453506 h 453506"/>
                <a:gd name="connsiteX4" fmla="*/ 130 w 852861"/>
                <a:gd name="connsiteY4" fmla="*/ 226753 h 453506"/>
                <a:gd name="connsiteX0" fmla="*/ 130 w 852889"/>
                <a:gd name="connsiteY0" fmla="*/ 226753 h 453506"/>
                <a:gd name="connsiteX1" fmla="*/ 426495 w 852889"/>
                <a:gd name="connsiteY1" fmla="*/ 0 h 453506"/>
                <a:gd name="connsiteX2" fmla="*/ 852860 w 852889"/>
                <a:gd name="connsiteY2" fmla="*/ 226753 h 453506"/>
                <a:gd name="connsiteX3" fmla="*/ 426495 w 852889"/>
                <a:gd name="connsiteY3" fmla="*/ 453506 h 453506"/>
                <a:gd name="connsiteX4" fmla="*/ 130 w 852889"/>
                <a:gd name="connsiteY4" fmla="*/ 226753 h 453506"/>
                <a:gd name="connsiteX0" fmla="*/ 2540 w 855299"/>
                <a:gd name="connsiteY0" fmla="*/ 226753 h 453506"/>
                <a:gd name="connsiteX1" fmla="*/ 428905 w 855299"/>
                <a:gd name="connsiteY1" fmla="*/ 0 h 453506"/>
                <a:gd name="connsiteX2" fmla="*/ 855270 w 855299"/>
                <a:gd name="connsiteY2" fmla="*/ 226753 h 453506"/>
                <a:gd name="connsiteX3" fmla="*/ 428905 w 855299"/>
                <a:gd name="connsiteY3" fmla="*/ 453506 h 453506"/>
                <a:gd name="connsiteX4" fmla="*/ 2540 w 855299"/>
                <a:gd name="connsiteY4" fmla="*/ 226753 h 45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9" h="453506">
                  <a:moveTo>
                    <a:pt x="2540" y="226753"/>
                  </a:moveTo>
                  <a:cubicBezTo>
                    <a:pt x="28439" y="81762"/>
                    <a:pt x="193430" y="0"/>
                    <a:pt x="428905" y="0"/>
                  </a:cubicBezTo>
                  <a:cubicBezTo>
                    <a:pt x="664380" y="0"/>
                    <a:pt x="858064" y="111733"/>
                    <a:pt x="855270" y="226753"/>
                  </a:cubicBezTo>
                  <a:cubicBezTo>
                    <a:pt x="851889" y="365941"/>
                    <a:pt x="664380" y="453506"/>
                    <a:pt x="428905" y="453506"/>
                  </a:cubicBezTo>
                  <a:cubicBezTo>
                    <a:pt x="193430" y="453506"/>
                    <a:pt x="-26193" y="387612"/>
                    <a:pt x="2540" y="226753"/>
                  </a:cubicBezTo>
                  <a:close/>
                </a:path>
              </a:pathLst>
            </a:custGeom>
            <a:solidFill>
              <a:srgbClr val="FF4C00">
                <a:lumMod val="60000"/>
                <a:lumOff val="40000"/>
              </a:srgbClr>
            </a:solid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733" name="Arc 1732">
              <a:extLst>
                <a:ext uri="{FF2B5EF4-FFF2-40B4-BE49-F238E27FC236}">
                  <a16:creationId xmlns:a16="http://schemas.microsoft.com/office/drawing/2014/main" id="{394E20DB-A2E3-4BFF-869F-2ADFE321362F}"/>
                </a:ext>
              </a:extLst>
            </p:cNvPr>
            <p:cNvSpPr/>
            <p:nvPr/>
          </p:nvSpPr>
          <p:spPr bwMode="auto">
            <a:xfrm rot="10800000">
              <a:off x="3461614" y="655158"/>
              <a:ext cx="491327" cy="567325"/>
            </a:xfrm>
            <a:prstGeom prst="arc">
              <a:avLst>
                <a:gd name="adj1" fmla="val 16200000"/>
                <a:gd name="adj2" fmla="val 21244058"/>
              </a:avLst>
            </a:prstGeom>
            <a:noFill/>
            <a:ln w="9525" cap="flat" cmpd="sng" algn="ctr">
              <a:solidFill>
                <a:srgbClr val="FF4C00">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grpSp>
        <p:nvGrpSpPr>
          <p:cNvPr id="1195" name="Group 1733">
            <a:extLst>
              <a:ext uri="{FF2B5EF4-FFF2-40B4-BE49-F238E27FC236}">
                <a16:creationId xmlns:a16="http://schemas.microsoft.com/office/drawing/2014/main" id="{54AA2D4A-E915-4814-B4C4-CA5916F6C3CD}"/>
              </a:ext>
            </a:extLst>
          </p:cNvPr>
          <p:cNvGrpSpPr/>
          <p:nvPr/>
        </p:nvGrpSpPr>
        <p:grpSpPr>
          <a:xfrm>
            <a:off x="2171785" y="1308778"/>
            <a:ext cx="202982" cy="188516"/>
            <a:chOff x="3289815" y="2663953"/>
            <a:chExt cx="236778" cy="244131"/>
          </a:xfrm>
        </p:grpSpPr>
        <p:sp>
          <p:nvSpPr>
            <p:cNvPr id="1735" name="Freeform: Shape 1734">
              <a:extLst>
                <a:ext uri="{FF2B5EF4-FFF2-40B4-BE49-F238E27FC236}">
                  <a16:creationId xmlns:a16="http://schemas.microsoft.com/office/drawing/2014/main" id="{5C51EDCE-17DF-4C9C-B219-D03161274FF2}"/>
                </a:ext>
              </a:extLst>
            </p:cNvPr>
            <p:cNvSpPr/>
            <p:nvPr/>
          </p:nvSpPr>
          <p:spPr bwMode="auto">
            <a:xfrm>
              <a:off x="3289815" y="2663953"/>
              <a:ext cx="236778" cy="244131"/>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 name="connsiteX0" fmla="*/ 181 w 206199"/>
                <a:gd name="connsiteY0" fmla="*/ 43918 h 189182"/>
                <a:gd name="connsiteX1" fmla="*/ 30439 w 206199"/>
                <a:gd name="connsiteY1" fmla="*/ 138806 h 189182"/>
                <a:gd name="connsiteX2" fmla="*/ 52569 w 206199"/>
                <a:gd name="connsiteY2" fmla="*/ 189174 h 189182"/>
                <a:gd name="connsiteX3" fmla="*/ 202587 w 206199"/>
                <a:gd name="connsiteY3" fmla="*/ 141549 h 189182"/>
                <a:gd name="connsiteX4" fmla="*/ 150200 w 206199"/>
                <a:gd name="connsiteY4" fmla="*/ 12962 h 189182"/>
                <a:gd name="connsiteX5" fmla="*/ 45425 w 206199"/>
                <a:gd name="connsiteY5" fmla="*/ 8199 h 189182"/>
                <a:gd name="connsiteX6" fmla="*/ 181 w 206199"/>
                <a:gd name="connsiteY6" fmla="*/ 43918 h 189182"/>
                <a:gd name="connsiteX0" fmla="*/ 304 w 203312"/>
                <a:gd name="connsiteY0" fmla="*/ 43918 h 209626"/>
                <a:gd name="connsiteX1" fmla="*/ 30562 w 203312"/>
                <a:gd name="connsiteY1" fmla="*/ 138806 h 209626"/>
                <a:gd name="connsiteX2" fmla="*/ 118122 w 203312"/>
                <a:gd name="connsiteY2" fmla="*/ 209622 h 209626"/>
                <a:gd name="connsiteX3" fmla="*/ 202710 w 203312"/>
                <a:gd name="connsiteY3" fmla="*/ 141549 h 209626"/>
                <a:gd name="connsiteX4" fmla="*/ 150323 w 203312"/>
                <a:gd name="connsiteY4" fmla="*/ 12962 h 209626"/>
                <a:gd name="connsiteX5" fmla="*/ 45548 w 203312"/>
                <a:gd name="connsiteY5" fmla="*/ 8199 h 209626"/>
                <a:gd name="connsiteX6" fmla="*/ 304 w 203312"/>
                <a:gd name="connsiteY6" fmla="*/ 43918 h 2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12" h="209626">
                  <a:moveTo>
                    <a:pt x="304" y="43918"/>
                  </a:moveTo>
                  <a:cubicBezTo>
                    <a:pt x="-2194" y="65686"/>
                    <a:pt x="10926" y="111189"/>
                    <a:pt x="30562" y="138806"/>
                  </a:cubicBezTo>
                  <a:cubicBezTo>
                    <a:pt x="50198" y="166423"/>
                    <a:pt x="89431" y="209165"/>
                    <a:pt x="118122" y="209622"/>
                  </a:cubicBezTo>
                  <a:cubicBezTo>
                    <a:pt x="146813" y="210079"/>
                    <a:pt x="197343" y="174326"/>
                    <a:pt x="202710" y="141549"/>
                  </a:cubicBezTo>
                  <a:cubicBezTo>
                    <a:pt x="208077" y="108772"/>
                    <a:pt x="176517" y="35187"/>
                    <a:pt x="150323" y="12962"/>
                  </a:cubicBezTo>
                  <a:cubicBezTo>
                    <a:pt x="124129" y="-9263"/>
                    <a:pt x="69757" y="2643"/>
                    <a:pt x="45548" y="8199"/>
                  </a:cubicBezTo>
                  <a:cubicBezTo>
                    <a:pt x="21339" y="13755"/>
                    <a:pt x="2802" y="22150"/>
                    <a:pt x="304" y="43918"/>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736" name="Oval 1735">
              <a:extLst>
                <a:ext uri="{FF2B5EF4-FFF2-40B4-BE49-F238E27FC236}">
                  <a16:creationId xmlns:a16="http://schemas.microsoft.com/office/drawing/2014/main" id="{A81CAE35-A42A-44E6-92BE-47FD8AF64841}"/>
                </a:ext>
              </a:extLst>
            </p:cNvPr>
            <p:cNvSpPr/>
            <p:nvPr/>
          </p:nvSpPr>
          <p:spPr bwMode="auto">
            <a:xfrm rot="647635">
              <a:off x="3369839" y="2713877"/>
              <a:ext cx="69925" cy="114152"/>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sp>
        <p:nvSpPr>
          <p:cNvPr id="1737" name="TextBox 1736">
            <a:extLst>
              <a:ext uri="{FF2B5EF4-FFF2-40B4-BE49-F238E27FC236}">
                <a16:creationId xmlns:a16="http://schemas.microsoft.com/office/drawing/2014/main" id="{A1D5B5C0-5D7E-4564-A3B6-BA82DB13B9FE}"/>
              </a:ext>
            </a:extLst>
          </p:cNvPr>
          <p:cNvSpPr txBox="1"/>
          <p:nvPr/>
        </p:nvSpPr>
        <p:spPr>
          <a:xfrm>
            <a:off x="2084092" y="1128592"/>
            <a:ext cx="552860" cy="249620"/>
          </a:xfrm>
          <a:prstGeom prst="rect">
            <a:avLst/>
          </a:prstGeom>
          <a:noFill/>
        </p:spPr>
        <p:txBody>
          <a:bodyPr wrap="square" lIns="68571" tIns="34289" rIns="68571" bIns="34289" rtlCol="0">
            <a:noAutofit/>
          </a:bodyPr>
          <a:lstStyle/>
          <a:p>
            <a:pPr defTabSz="912915">
              <a:defRPr/>
            </a:pPr>
            <a:r>
              <a:rPr lang="en-GB" sz="800" b="1" dirty="0">
                <a:solidFill>
                  <a:srgbClr val="000000"/>
                </a:solidFill>
              </a:rPr>
              <a:t>CTC</a:t>
            </a:r>
            <a:endParaRPr lang="en-GB" sz="800" b="1" baseline="30000" dirty="0">
              <a:solidFill>
                <a:srgbClr val="000000"/>
              </a:solidFill>
            </a:endParaRPr>
          </a:p>
        </p:txBody>
      </p:sp>
      <p:grpSp>
        <p:nvGrpSpPr>
          <p:cNvPr id="1196" name="Group 1738">
            <a:extLst>
              <a:ext uri="{FF2B5EF4-FFF2-40B4-BE49-F238E27FC236}">
                <a16:creationId xmlns:a16="http://schemas.microsoft.com/office/drawing/2014/main" id="{014F87A1-8C69-4E39-92F3-C0CC255BF312}"/>
              </a:ext>
            </a:extLst>
          </p:cNvPr>
          <p:cNvGrpSpPr>
            <a:grpSpLocks noChangeAspect="1"/>
          </p:cNvGrpSpPr>
          <p:nvPr/>
        </p:nvGrpSpPr>
        <p:grpSpPr>
          <a:xfrm>
            <a:off x="2290706" y="2056389"/>
            <a:ext cx="141063" cy="142828"/>
            <a:chOff x="2146324" y="1207229"/>
            <a:chExt cx="130971" cy="132610"/>
          </a:xfrm>
        </p:grpSpPr>
        <p:sp>
          <p:nvSpPr>
            <p:cNvPr id="1740" name="Oval 1739">
              <a:extLst>
                <a:ext uri="{FF2B5EF4-FFF2-40B4-BE49-F238E27FC236}">
                  <a16:creationId xmlns:a16="http://schemas.microsoft.com/office/drawing/2014/main" id="{DFF47CC9-89BA-4B5B-AEBD-97D653301024}"/>
                </a:ext>
              </a:extLst>
            </p:cNvPr>
            <p:cNvSpPr/>
            <p:nvPr/>
          </p:nvSpPr>
          <p:spPr bwMode="auto">
            <a:xfrm>
              <a:off x="2146324" y="1207229"/>
              <a:ext cx="130971" cy="132610"/>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741" name="Arc 1740">
              <a:extLst>
                <a:ext uri="{FF2B5EF4-FFF2-40B4-BE49-F238E27FC236}">
                  <a16:creationId xmlns:a16="http://schemas.microsoft.com/office/drawing/2014/main" id="{8E28E78C-4D1E-4CB5-B206-6D648FC11689}"/>
                </a:ext>
              </a:extLst>
            </p:cNvPr>
            <p:cNvSpPr/>
            <p:nvPr/>
          </p:nvSpPr>
          <p:spPr bwMode="auto">
            <a:xfrm>
              <a:off x="2176464" y="1228536"/>
              <a:ext cx="73882" cy="62218"/>
            </a:xfrm>
            <a:prstGeom prst="arc">
              <a:avLst/>
            </a:prstGeom>
            <a:noFill/>
            <a:ln w="9525" cap="flat" cmpd="sng" algn="ctr">
              <a:solidFill>
                <a:srgbClr val="44546A">
                  <a:lumMod val="40000"/>
                  <a:lumOff val="60000"/>
                </a:srgb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grpSp>
      <p:sp>
        <p:nvSpPr>
          <p:cNvPr id="1742" name="TextBox 1741">
            <a:extLst>
              <a:ext uri="{FF2B5EF4-FFF2-40B4-BE49-F238E27FC236}">
                <a16:creationId xmlns:a16="http://schemas.microsoft.com/office/drawing/2014/main" id="{A0C2DD67-A5CE-4F86-AF1E-404A91B6FCF6}"/>
              </a:ext>
            </a:extLst>
          </p:cNvPr>
          <p:cNvSpPr txBox="1"/>
          <p:nvPr/>
        </p:nvSpPr>
        <p:spPr>
          <a:xfrm>
            <a:off x="2203990" y="1894201"/>
            <a:ext cx="552860" cy="249620"/>
          </a:xfrm>
          <a:prstGeom prst="rect">
            <a:avLst/>
          </a:prstGeom>
          <a:noFill/>
        </p:spPr>
        <p:txBody>
          <a:bodyPr wrap="square" lIns="68571" tIns="34289" rIns="68571" bIns="34289" rtlCol="0">
            <a:noAutofit/>
          </a:bodyPr>
          <a:lstStyle/>
          <a:p>
            <a:pPr defTabSz="912915">
              <a:defRPr/>
            </a:pPr>
            <a:r>
              <a:rPr lang="en-GB" sz="800" b="1" dirty="0">
                <a:solidFill>
                  <a:srgbClr val="000000"/>
                </a:solidFill>
              </a:rPr>
              <a:t>EV</a:t>
            </a:r>
            <a:endParaRPr lang="en-GB" sz="800" b="1" baseline="30000" dirty="0">
              <a:solidFill>
                <a:srgbClr val="000000"/>
              </a:solidFill>
            </a:endParaRPr>
          </a:p>
        </p:txBody>
      </p:sp>
      <p:grpSp>
        <p:nvGrpSpPr>
          <p:cNvPr id="1197" name="Group 1742">
            <a:extLst>
              <a:ext uri="{FF2B5EF4-FFF2-40B4-BE49-F238E27FC236}">
                <a16:creationId xmlns:a16="http://schemas.microsoft.com/office/drawing/2014/main" id="{DA24B639-1DD8-47DC-859E-AD18F5DD39CD}"/>
              </a:ext>
            </a:extLst>
          </p:cNvPr>
          <p:cNvGrpSpPr>
            <a:grpSpLocks noChangeAspect="1"/>
          </p:cNvGrpSpPr>
          <p:nvPr/>
        </p:nvGrpSpPr>
        <p:grpSpPr>
          <a:xfrm>
            <a:off x="2635382" y="3123237"/>
            <a:ext cx="141063" cy="142828"/>
            <a:chOff x="2146324" y="1207229"/>
            <a:chExt cx="130971" cy="132610"/>
          </a:xfrm>
          <a:solidFill>
            <a:srgbClr val="FF4C00">
              <a:lumMod val="20000"/>
              <a:lumOff val="80000"/>
            </a:srgbClr>
          </a:solidFill>
        </p:grpSpPr>
        <p:sp>
          <p:nvSpPr>
            <p:cNvPr id="1744" name="Oval 1743">
              <a:extLst>
                <a:ext uri="{FF2B5EF4-FFF2-40B4-BE49-F238E27FC236}">
                  <a16:creationId xmlns:a16="http://schemas.microsoft.com/office/drawing/2014/main" id="{84EDF27C-FE28-4061-B88A-789649AFC681}"/>
                </a:ext>
              </a:extLst>
            </p:cNvPr>
            <p:cNvSpPr/>
            <p:nvPr/>
          </p:nvSpPr>
          <p:spPr bwMode="auto">
            <a:xfrm>
              <a:off x="2146324" y="1207229"/>
              <a:ext cx="130971" cy="13261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745" name="Arc 1744">
              <a:extLst>
                <a:ext uri="{FF2B5EF4-FFF2-40B4-BE49-F238E27FC236}">
                  <a16:creationId xmlns:a16="http://schemas.microsoft.com/office/drawing/2014/main" id="{F9BE2B77-BA5B-4B6B-AF5D-8A9F20F3CDB6}"/>
                </a:ext>
              </a:extLst>
            </p:cNvPr>
            <p:cNvSpPr/>
            <p:nvPr/>
          </p:nvSpPr>
          <p:spPr bwMode="auto">
            <a:xfrm>
              <a:off x="2176464" y="1228536"/>
              <a:ext cx="73882" cy="62218"/>
            </a:xfrm>
            <a:prstGeom prst="arc">
              <a:avLst/>
            </a:prstGeom>
            <a:grpFill/>
            <a:ln w="9525" cap="flat" cmpd="sng" algn="ctr">
              <a:solidFill>
                <a:srgbClr val="FF4C00">
                  <a:lumMod val="40000"/>
                  <a:lumOff val="60000"/>
                </a:srgb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grpSp>
      <p:sp>
        <p:nvSpPr>
          <p:cNvPr id="1746" name="TextBox 1745">
            <a:extLst>
              <a:ext uri="{FF2B5EF4-FFF2-40B4-BE49-F238E27FC236}">
                <a16:creationId xmlns:a16="http://schemas.microsoft.com/office/drawing/2014/main" id="{73ADA209-CBCF-4A11-A82E-DBDE5948C826}"/>
              </a:ext>
            </a:extLst>
          </p:cNvPr>
          <p:cNvSpPr txBox="1"/>
          <p:nvPr/>
        </p:nvSpPr>
        <p:spPr>
          <a:xfrm>
            <a:off x="2557273" y="2950585"/>
            <a:ext cx="552860" cy="249620"/>
          </a:xfrm>
          <a:prstGeom prst="rect">
            <a:avLst/>
          </a:prstGeom>
          <a:noFill/>
        </p:spPr>
        <p:txBody>
          <a:bodyPr wrap="square" lIns="68571" tIns="34289" rIns="68571" bIns="34289" rtlCol="0">
            <a:noAutofit/>
          </a:bodyPr>
          <a:lstStyle/>
          <a:p>
            <a:pPr defTabSz="912915">
              <a:defRPr/>
            </a:pPr>
            <a:r>
              <a:rPr lang="en-GB" sz="800" b="1" dirty="0">
                <a:solidFill>
                  <a:srgbClr val="000000"/>
                </a:solidFill>
              </a:rPr>
              <a:t>EV</a:t>
            </a:r>
            <a:endParaRPr lang="en-GB" sz="800" b="1" baseline="30000" dirty="0">
              <a:solidFill>
                <a:srgbClr val="000000"/>
              </a:solidFill>
            </a:endParaRPr>
          </a:p>
        </p:txBody>
      </p:sp>
      <p:grpSp>
        <p:nvGrpSpPr>
          <p:cNvPr id="1198" name="Group 1778">
            <a:extLst>
              <a:ext uri="{FF2B5EF4-FFF2-40B4-BE49-F238E27FC236}">
                <a16:creationId xmlns:a16="http://schemas.microsoft.com/office/drawing/2014/main" id="{58EFAD2B-AC62-438F-AEE5-B6D2D7937DF2}"/>
              </a:ext>
            </a:extLst>
          </p:cNvPr>
          <p:cNvGrpSpPr/>
          <p:nvPr/>
        </p:nvGrpSpPr>
        <p:grpSpPr>
          <a:xfrm>
            <a:off x="5493918" y="1279613"/>
            <a:ext cx="314938" cy="328773"/>
            <a:chOff x="3289815" y="2663953"/>
            <a:chExt cx="236778" cy="244131"/>
          </a:xfrm>
        </p:grpSpPr>
        <p:sp>
          <p:nvSpPr>
            <p:cNvPr id="1780" name="Freeform: Shape 1779">
              <a:extLst>
                <a:ext uri="{FF2B5EF4-FFF2-40B4-BE49-F238E27FC236}">
                  <a16:creationId xmlns:a16="http://schemas.microsoft.com/office/drawing/2014/main" id="{0B0D9291-A3DA-4F37-A822-CCD4176896A5}"/>
                </a:ext>
              </a:extLst>
            </p:cNvPr>
            <p:cNvSpPr/>
            <p:nvPr/>
          </p:nvSpPr>
          <p:spPr bwMode="auto">
            <a:xfrm>
              <a:off x="3289815" y="2663953"/>
              <a:ext cx="236778" cy="244131"/>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 name="connsiteX0" fmla="*/ 181 w 206199"/>
                <a:gd name="connsiteY0" fmla="*/ 43918 h 189182"/>
                <a:gd name="connsiteX1" fmla="*/ 30439 w 206199"/>
                <a:gd name="connsiteY1" fmla="*/ 138806 h 189182"/>
                <a:gd name="connsiteX2" fmla="*/ 52569 w 206199"/>
                <a:gd name="connsiteY2" fmla="*/ 189174 h 189182"/>
                <a:gd name="connsiteX3" fmla="*/ 202587 w 206199"/>
                <a:gd name="connsiteY3" fmla="*/ 141549 h 189182"/>
                <a:gd name="connsiteX4" fmla="*/ 150200 w 206199"/>
                <a:gd name="connsiteY4" fmla="*/ 12962 h 189182"/>
                <a:gd name="connsiteX5" fmla="*/ 45425 w 206199"/>
                <a:gd name="connsiteY5" fmla="*/ 8199 h 189182"/>
                <a:gd name="connsiteX6" fmla="*/ 181 w 206199"/>
                <a:gd name="connsiteY6" fmla="*/ 43918 h 189182"/>
                <a:gd name="connsiteX0" fmla="*/ 304 w 203312"/>
                <a:gd name="connsiteY0" fmla="*/ 43918 h 209626"/>
                <a:gd name="connsiteX1" fmla="*/ 30562 w 203312"/>
                <a:gd name="connsiteY1" fmla="*/ 138806 h 209626"/>
                <a:gd name="connsiteX2" fmla="*/ 118122 w 203312"/>
                <a:gd name="connsiteY2" fmla="*/ 209622 h 209626"/>
                <a:gd name="connsiteX3" fmla="*/ 202710 w 203312"/>
                <a:gd name="connsiteY3" fmla="*/ 141549 h 209626"/>
                <a:gd name="connsiteX4" fmla="*/ 150323 w 203312"/>
                <a:gd name="connsiteY4" fmla="*/ 12962 h 209626"/>
                <a:gd name="connsiteX5" fmla="*/ 45548 w 203312"/>
                <a:gd name="connsiteY5" fmla="*/ 8199 h 209626"/>
                <a:gd name="connsiteX6" fmla="*/ 304 w 203312"/>
                <a:gd name="connsiteY6" fmla="*/ 43918 h 2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12" h="209626">
                  <a:moveTo>
                    <a:pt x="304" y="43918"/>
                  </a:moveTo>
                  <a:cubicBezTo>
                    <a:pt x="-2194" y="65686"/>
                    <a:pt x="10926" y="111189"/>
                    <a:pt x="30562" y="138806"/>
                  </a:cubicBezTo>
                  <a:cubicBezTo>
                    <a:pt x="50198" y="166423"/>
                    <a:pt x="89431" y="209165"/>
                    <a:pt x="118122" y="209622"/>
                  </a:cubicBezTo>
                  <a:cubicBezTo>
                    <a:pt x="146813" y="210079"/>
                    <a:pt x="197343" y="174326"/>
                    <a:pt x="202710" y="141549"/>
                  </a:cubicBezTo>
                  <a:cubicBezTo>
                    <a:pt x="208077" y="108772"/>
                    <a:pt x="176517" y="35187"/>
                    <a:pt x="150323" y="12962"/>
                  </a:cubicBezTo>
                  <a:cubicBezTo>
                    <a:pt x="124129" y="-9263"/>
                    <a:pt x="69757" y="2643"/>
                    <a:pt x="45548" y="8199"/>
                  </a:cubicBezTo>
                  <a:cubicBezTo>
                    <a:pt x="21339" y="13755"/>
                    <a:pt x="2802" y="22150"/>
                    <a:pt x="304" y="43918"/>
                  </a:cubicBezTo>
                  <a:close/>
                </a:path>
              </a:pathLst>
            </a:cu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000" i="1" kern="0" dirty="0">
                <a:solidFill>
                  <a:srgbClr val="000000"/>
                </a:solidFill>
                <a:latin typeface="Imago-Medium" pitchFamily="2" charset="0"/>
                <a:ea typeface="MS PGothic" pitchFamily="34" charset="-128"/>
              </a:endParaRPr>
            </a:p>
          </p:txBody>
        </p:sp>
        <p:sp>
          <p:nvSpPr>
            <p:cNvPr id="1781" name="Oval 1780">
              <a:extLst>
                <a:ext uri="{FF2B5EF4-FFF2-40B4-BE49-F238E27FC236}">
                  <a16:creationId xmlns:a16="http://schemas.microsoft.com/office/drawing/2014/main" id="{4D701B9B-4872-4C19-AC03-8BDB9D65D9AE}"/>
                </a:ext>
              </a:extLst>
            </p:cNvPr>
            <p:cNvSpPr/>
            <p:nvPr/>
          </p:nvSpPr>
          <p:spPr bwMode="auto">
            <a:xfrm rot="647635">
              <a:off x="3369839" y="2713877"/>
              <a:ext cx="69925" cy="114152"/>
            </a:xfrm>
            <a:prstGeom prst="ellipse">
              <a:avLst/>
            </a:pr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000" i="1" kern="0" dirty="0">
                <a:solidFill>
                  <a:srgbClr val="000000"/>
                </a:solidFill>
                <a:latin typeface="Imago-Medium" pitchFamily="2" charset="0"/>
                <a:ea typeface="MS PGothic" pitchFamily="34" charset="-128"/>
              </a:endParaRPr>
            </a:p>
          </p:txBody>
        </p:sp>
      </p:grpSp>
      <p:grpSp>
        <p:nvGrpSpPr>
          <p:cNvPr id="1199" name="Group 1781">
            <a:extLst>
              <a:ext uri="{FF2B5EF4-FFF2-40B4-BE49-F238E27FC236}">
                <a16:creationId xmlns:a16="http://schemas.microsoft.com/office/drawing/2014/main" id="{5BFC3606-757F-4D5B-8E0A-5944CAB26416}"/>
              </a:ext>
            </a:extLst>
          </p:cNvPr>
          <p:cNvGrpSpPr/>
          <p:nvPr/>
        </p:nvGrpSpPr>
        <p:grpSpPr>
          <a:xfrm>
            <a:off x="5428128" y="2109276"/>
            <a:ext cx="446536" cy="499565"/>
            <a:chOff x="5538408" y="1830203"/>
            <a:chExt cx="446535" cy="499565"/>
          </a:xfrm>
        </p:grpSpPr>
        <p:pic>
          <p:nvPicPr>
            <p:cNvPr id="1783" name="Picture 1782">
              <a:extLst>
                <a:ext uri="{FF2B5EF4-FFF2-40B4-BE49-F238E27FC236}">
                  <a16:creationId xmlns:a16="http://schemas.microsoft.com/office/drawing/2014/main" id="{6E7831AB-893F-4483-AA84-DE400A04A7E8}"/>
                </a:ext>
              </a:extLst>
            </p:cNvPr>
            <p:cNvPicPr>
              <a:picLocks noChangeAspect="1"/>
            </p:cNvPicPr>
            <p:nvPr/>
          </p:nvPicPr>
          <p:blipFill>
            <a:blip r:embed="rId8" cstate="print">
              <a:duotone>
                <a:srgbClr val="FF4C00">
                  <a:shade val="45000"/>
                  <a:satMod val="135000"/>
                </a:srgbClr>
                <a:prstClr val="white"/>
              </a:duotone>
            </a:blip>
            <a:stretch>
              <a:fillRect/>
            </a:stretch>
          </p:blipFill>
          <p:spPr>
            <a:xfrm rot="1901291">
              <a:off x="5538408" y="1969768"/>
              <a:ext cx="180728" cy="360000"/>
            </a:xfrm>
            <a:prstGeom prst="rect">
              <a:avLst/>
            </a:prstGeom>
          </p:spPr>
        </p:pic>
        <p:pic>
          <p:nvPicPr>
            <p:cNvPr id="1784" name="Picture 1783">
              <a:extLst>
                <a:ext uri="{FF2B5EF4-FFF2-40B4-BE49-F238E27FC236}">
                  <a16:creationId xmlns:a16="http://schemas.microsoft.com/office/drawing/2014/main" id="{9495495D-95B3-4A79-9C41-85BE50CA844E}"/>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rot="14958471">
              <a:off x="5720661" y="2058236"/>
              <a:ext cx="168563" cy="360000"/>
            </a:xfrm>
            <a:prstGeom prst="rect">
              <a:avLst/>
            </a:prstGeom>
          </p:spPr>
        </p:pic>
        <p:grpSp>
          <p:nvGrpSpPr>
            <p:cNvPr id="1200" name="Group 1784">
              <a:extLst>
                <a:ext uri="{FF2B5EF4-FFF2-40B4-BE49-F238E27FC236}">
                  <a16:creationId xmlns:a16="http://schemas.microsoft.com/office/drawing/2014/main" id="{2543EFC9-E035-447C-BC2A-C38FB4F9A405}"/>
                </a:ext>
              </a:extLst>
            </p:cNvPr>
            <p:cNvGrpSpPr>
              <a:grpSpLocks noChangeAspect="1"/>
            </p:cNvGrpSpPr>
            <p:nvPr/>
          </p:nvGrpSpPr>
          <p:grpSpPr>
            <a:xfrm rot="21446084" flipH="1">
              <a:off x="5724513" y="1830203"/>
              <a:ext cx="159382" cy="288000"/>
              <a:chOff x="1834343" y="3592328"/>
              <a:chExt cx="460880" cy="832788"/>
            </a:xfrm>
          </p:grpSpPr>
          <p:grpSp>
            <p:nvGrpSpPr>
              <p:cNvPr id="1201" name="Group 1785">
                <a:extLst>
                  <a:ext uri="{FF2B5EF4-FFF2-40B4-BE49-F238E27FC236}">
                    <a16:creationId xmlns:a16="http://schemas.microsoft.com/office/drawing/2014/main" id="{B17AF567-502E-40D0-AC62-27ACDB83E5B6}"/>
                  </a:ext>
                </a:extLst>
              </p:cNvPr>
              <p:cNvGrpSpPr/>
              <p:nvPr/>
            </p:nvGrpSpPr>
            <p:grpSpPr>
              <a:xfrm>
                <a:off x="1834343" y="3592328"/>
                <a:ext cx="460880" cy="832788"/>
                <a:chOff x="1744445" y="2717485"/>
                <a:chExt cx="1300637" cy="2350188"/>
              </a:xfrm>
            </p:grpSpPr>
            <p:grpSp>
              <p:nvGrpSpPr>
                <p:cNvPr id="1202" name="Group 1787">
                  <a:extLst>
                    <a:ext uri="{FF2B5EF4-FFF2-40B4-BE49-F238E27FC236}">
                      <a16:creationId xmlns:a16="http://schemas.microsoft.com/office/drawing/2014/main" id="{41CB900B-D362-4F22-A034-33171AC8B19C}"/>
                    </a:ext>
                  </a:extLst>
                </p:cNvPr>
                <p:cNvGrpSpPr>
                  <a:grpSpLocks noChangeAspect="1"/>
                </p:cNvGrpSpPr>
                <p:nvPr/>
              </p:nvGrpSpPr>
              <p:grpSpPr>
                <a:xfrm rot="1803078">
                  <a:off x="1744445" y="3745402"/>
                  <a:ext cx="668673" cy="1322271"/>
                  <a:chOff x="5220073" y="1275606"/>
                  <a:chExt cx="936104" cy="1851103"/>
                </a:xfrm>
              </p:grpSpPr>
              <p:sp>
                <p:nvSpPr>
                  <p:cNvPr id="1794" name="Freeform: Shape 1793">
                    <a:extLst>
                      <a:ext uri="{FF2B5EF4-FFF2-40B4-BE49-F238E27FC236}">
                        <a16:creationId xmlns:a16="http://schemas.microsoft.com/office/drawing/2014/main" id="{3B7A1B7D-3CED-48DE-AA58-60D9FB8EA115}"/>
                      </a:ext>
                    </a:extLst>
                  </p:cNvPr>
                  <p:cNvSpPr/>
                  <p:nvPr/>
                </p:nvSpPr>
                <p:spPr bwMode="auto">
                  <a:xfrm>
                    <a:off x="5220073" y="1275606"/>
                    <a:ext cx="936104" cy="1851103"/>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Lst>
                    <a:ahLst/>
                    <a:cxnLst>
                      <a:cxn ang="0">
                        <a:pos x="connsiteX0" y="connsiteY0"/>
                      </a:cxn>
                      <a:cxn ang="0">
                        <a:pos x="connsiteX1" y="connsiteY1"/>
                      </a:cxn>
                      <a:cxn ang="0">
                        <a:pos x="connsiteX2" y="connsiteY2"/>
                      </a:cxn>
                    </a:cxnLst>
                    <a:rect l="l" t="t" r="r" b="b"/>
                    <a:pathLst>
                      <a:path w="1590911" h="1851103">
                        <a:moveTo>
                          <a:pt x="1590911" y="0"/>
                        </a:moveTo>
                        <a:cubicBezTo>
                          <a:pt x="1478779" y="513577"/>
                          <a:pt x="-2474" y="732265"/>
                          <a:pt x="4" y="1174596"/>
                        </a:cubicBezTo>
                        <a:cubicBezTo>
                          <a:pt x="2482" y="1616927"/>
                          <a:pt x="625710" y="1776762"/>
                          <a:pt x="802891" y="1851103"/>
                        </a:cubicBezTo>
                      </a:path>
                    </a:pathLst>
                  </a:custGeom>
                  <a:noFill/>
                  <a:ln w="9525" cap="rnd" cmpd="sng" algn="ctr">
                    <a:solidFill>
                      <a:srgbClr val="44546A"/>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sz="1000" kern="0" dirty="0">
                      <a:solidFill>
                        <a:srgbClr val="000000"/>
                      </a:solidFill>
                    </a:endParaRPr>
                  </a:p>
                </p:txBody>
              </p:sp>
              <p:cxnSp>
                <p:nvCxnSpPr>
                  <p:cNvPr id="1795" name="Straight Connector 1794">
                    <a:extLst>
                      <a:ext uri="{FF2B5EF4-FFF2-40B4-BE49-F238E27FC236}">
                        <a16:creationId xmlns:a16="http://schemas.microsoft.com/office/drawing/2014/main" id="{C2C7E8E5-0C71-42D3-9228-59768F2A9740}"/>
                      </a:ext>
                    </a:extLst>
                  </p:cNvPr>
                  <p:cNvCxnSpPr>
                    <a:cxnSpLocks/>
                  </p:cNvCxnSpPr>
                  <p:nvPr/>
                </p:nvCxnSpPr>
                <p:spPr bwMode="auto">
                  <a:xfrm>
                    <a:off x="5715489" y="1352560"/>
                    <a:ext cx="415293" cy="0"/>
                  </a:xfrm>
                  <a:prstGeom prst="line">
                    <a:avLst/>
                  </a:prstGeom>
                  <a:noFill/>
                  <a:ln w="9525" cap="rnd" cmpd="sng" algn="ctr">
                    <a:solidFill>
                      <a:srgbClr val="44546A"/>
                    </a:solidFill>
                    <a:prstDash val="solid"/>
                    <a:round/>
                    <a:headEnd type="none" w="med" len="med"/>
                    <a:tailEnd type="none" w="med" len="med"/>
                  </a:ln>
                  <a:effectLst/>
                </p:spPr>
              </p:cxnSp>
              <p:cxnSp>
                <p:nvCxnSpPr>
                  <p:cNvPr id="1796" name="Straight Connector 1795">
                    <a:extLst>
                      <a:ext uri="{FF2B5EF4-FFF2-40B4-BE49-F238E27FC236}">
                        <a16:creationId xmlns:a16="http://schemas.microsoft.com/office/drawing/2014/main" id="{B7B4616E-09B3-401B-BB2D-7F1BB1E6A3E5}"/>
                      </a:ext>
                    </a:extLst>
                  </p:cNvPr>
                  <p:cNvCxnSpPr>
                    <a:cxnSpLocks/>
                  </p:cNvCxnSpPr>
                  <p:nvPr/>
                </p:nvCxnSpPr>
                <p:spPr bwMode="auto">
                  <a:xfrm>
                    <a:off x="5630749" y="1654041"/>
                    <a:ext cx="296590" cy="0"/>
                  </a:xfrm>
                  <a:prstGeom prst="line">
                    <a:avLst/>
                  </a:prstGeom>
                  <a:noFill/>
                  <a:ln w="9525" cap="rnd" cmpd="sng" algn="ctr">
                    <a:solidFill>
                      <a:srgbClr val="44546A"/>
                    </a:solidFill>
                    <a:prstDash val="solid"/>
                    <a:round/>
                    <a:headEnd type="none" w="med" len="med"/>
                    <a:tailEnd type="none" w="med" len="med"/>
                  </a:ln>
                  <a:effectLst/>
                </p:spPr>
              </p:cxnSp>
              <p:cxnSp>
                <p:nvCxnSpPr>
                  <p:cNvPr id="1797" name="Straight Connector 1796">
                    <a:extLst>
                      <a:ext uri="{FF2B5EF4-FFF2-40B4-BE49-F238E27FC236}">
                        <a16:creationId xmlns:a16="http://schemas.microsoft.com/office/drawing/2014/main" id="{8D327D86-C767-40C2-B0D6-CFB827831777}"/>
                      </a:ext>
                    </a:extLst>
                  </p:cNvPr>
                  <p:cNvCxnSpPr>
                    <a:cxnSpLocks/>
                  </p:cNvCxnSpPr>
                  <p:nvPr/>
                </p:nvCxnSpPr>
                <p:spPr bwMode="auto">
                  <a:xfrm>
                    <a:off x="5234086" y="2558484"/>
                    <a:ext cx="415293" cy="0"/>
                  </a:xfrm>
                  <a:prstGeom prst="line">
                    <a:avLst/>
                  </a:prstGeom>
                  <a:noFill/>
                  <a:ln w="9525" cap="rnd" cmpd="sng" algn="ctr">
                    <a:solidFill>
                      <a:srgbClr val="44546A"/>
                    </a:solidFill>
                    <a:prstDash val="solid"/>
                    <a:round/>
                    <a:headEnd type="none" w="med" len="med"/>
                    <a:tailEnd type="none" w="med" len="med"/>
                  </a:ln>
                  <a:effectLst/>
                </p:spPr>
              </p:cxnSp>
              <p:cxnSp>
                <p:nvCxnSpPr>
                  <p:cNvPr id="1798" name="Straight Connector 1797">
                    <a:extLst>
                      <a:ext uri="{FF2B5EF4-FFF2-40B4-BE49-F238E27FC236}">
                        <a16:creationId xmlns:a16="http://schemas.microsoft.com/office/drawing/2014/main" id="{0153667E-B907-4526-8F89-B38FA260BB78}"/>
                      </a:ext>
                    </a:extLst>
                  </p:cNvPr>
                  <p:cNvCxnSpPr>
                    <a:cxnSpLocks/>
                  </p:cNvCxnSpPr>
                  <p:nvPr/>
                </p:nvCxnSpPr>
                <p:spPr bwMode="auto">
                  <a:xfrm>
                    <a:off x="5374719" y="2859965"/>
                    <a:ext cx="360105" cy="0"/>
                  </a:xfrm>
                  <a:prstGeom prst="line">
                    <a:avLst/>
                  </a:prstGeom>
                  <a:noFill/>
                  <a:ln w="9525" cap="rnd" cmpd="sng" algn="ctr">
                    <a:solidFill>
                      <a:srgbClr val="44546A"/>
                    </a:solidFill>
                    <a:prstDash val="solid"/>
                    <a:round/>
                    <a:headEnd type="none" w="med" len="med"/>
                    <a:tailEnd type="none" w="med" len="med"/>
                  </a:ln>
                  <a:effectLst/>
                </p:spPr>
              </p:cxnSp>
              <p:cxnSp>
                <p:nvCxnSpPr>
                  <p:cNvPr id="1799" name="Straight Connector 1798">
                    <a:extLst>
                      <a:ext uri="{FF2B5EF4-FFF2-40B4-BE49-F238E27FC236}">
                        <a16:creationId xmlns:a16="http://schemas.microsoft.com/office/drawing/2014/main" id="{D9696172-0EEB-426F-B268-C4935887A468}"/>
                      </a:ext>
                    </a:extLst>
                  </p:cNvPr>
                  <p:cNvCxnSpPr>
                    <a:cxnSpLocks/>
                  </p:cNvCxnSpPr>
                  <p:nvPr/>
                </p:nvCxnSpPr>
                <p:spPr bwMode="auto">
                  <a:xfrm>
                    <a:off x="5277776" y="2257003"/>
                    <a:ext cx="275375" cy="0"/>
                  </a:xfrm>
                  <a:prstGeom prst="line">
                    <a:avLst/>
                  </a:prstGeom>
                  <a:noFill/>
                  <a:ln w="9525" cap="rnd" cmpd="sng" algn="ctr">
                    <a:solidFill>
                      <a:srgbClr val="44546A"/>
                    </a:solidFill>
                    <a:prstDash val="solid"/>
                    <a:round/>
                    <a:headEnd type="none" w="med" len="med"/>
                    <a:tailEnd type="none" w="med" len="med"/>
                  </a:ln>
                  <a:effectLst/>
                </p:spPr>
              </p:cxnSp>
            </p:grpSp>
            <p:grpSp>
              <p:nvGrpSpPr>
                <p:cNvPr id="1203" name="Group 1788">
                  <a:extLst>
                    <a:ext uri="{FF2B5EF4-FFF2-40B4-BE49-F238E27FC236}">
                      <a16:creationId xmlns:a16="http://schemas.microsoft.com/office/drawing/2014/main" id="{0034FDB0-5DDB-4101-ACC8-1E265B94AD91}"/>
                    </a:ext>
                  </a:extLst>
                </p:cNvPr>
                <p:cNvGrpSpPr>
                  <a:grpSpLocks noChangeAspect="1"/>
                </p:cNvGrpSpPr>
                <p:nvPr/>
              </p:nvGrpSpPr>
              <p:grpSpPr>
                <a:xfrm rot="1800000" flipH="1">
                  <a:off x="2375164" y="2717485"/>
                  <a:ext cx="669918" cy="1195078"/>
                  <a:chOff x="5219445" y="777164"/>
                  <a:chExt cx="937845" cy="1673037"/>
                </a:xfrm>
              </p:grpSpPr>
              <p:sp>
                <p:nvSpPr>
                  <p:cNvPr id="1790" name="Freeform: Shape 1789">
                    <a:extLst>
                      <a:ext uri="{FF2B5EF4-FFF2-40B4-BE49-F238E27FC236}">
                        <a16:creationId xmlns:a16="http://schemas.microsoft.com/office/drawing/2014/main" id="{93F05A1E-6B05-40F3-9018-F28548E1322D}"/>
                      </a:ext>
                    </a:extLst>
                  </p:cNvPr>
                  <p:cNvSpPr/>
                  <p:nvPr/>
                </p:nvSpPr>
                <p:spPr bwMode="auto">
                  <a:xfrm>
                    <a:off x="5219445" y="777164"/>
                    <a:ext cx="937845" cy="1673037"/>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174596"/>
                      <a:gd name="connsiteX1" fmla="*/ 4 w 1590911"/>
                      <a:gd name="connsiteY1" fmla="*/ 1174596 h 1174596"/>
                      <a:gd name="connsiteX0" fmla="*/ 1590911 w 1590911"/>
                      <a:gd name="connsiteY0" fmla="*/ 0 h 1174596"/>
                      <a:gd name="connsiteX1" fmla="*/ 4 w 1590911"/>
                      <a:gd name="connsiteY1" fmla="*/ 1174596 h 1174596"/>
                      <a:gd name="connsiteX0" fmla="*/ 1592022 w 1592022"/>
                      <a:gd name="connsiteY0" fmla="*/ 0 h 1174596"/>
                      <a:gd name="connsiteX1" fmla="*/ 1115 w 1592022"/>
                      <a:gd name="connsiteY1" fmla="*/ 1174596 h 1174596"/>
                      <a:gd name="connsiteX0" fmla="*/ 1592022 w 1592022"/>
                      <a:gd name="connsiteY0" fmla="*/ 38437 h 1213033"/>
                      <a:gd name="connsiteX1" fmla="*/ 1591612 w 1592022"/>
                      <a:gd name="connsiteY1" fmla="*/ 0 h 1213033"/>
                      <a:gd name="connsiteX2" fmla="*/ 1115 w 1592022"/>
                      <a:gd name="connsiteY2" fmla="*/ 1213033 h 1213033"/>
                      <a:gd name="connsiteX0" fmla="*/ 1592022 w 1592022"/>
                      <a:gd name="connsiteY0" fmla="*/ 38437 h 1213033"/>
                      <a:gd name="connsiteX1" fmla="*/ 1591614 w 1592022"/>
                      <a:gd name="connsiteY1" fmla="*/ 1 h 1213033"/>
                      <a:gd name="connsiteX2" fmla="*/ 1115 w 1592022"/>
                      <a:gd name="connsiteY2" fmla="*/ 1213033 h 1213033"/>
                      <a:gd name="connsiteX0" fmla="*/ 733857 w 1591612"/>
                      <a:gd name="connsiteY0" fmla="*/ 0 h 2031006"/>
                      <a:gd name="connsiteX1" fmla="*/ 1591614 w 1591612"/>
                      <a:gd name="connsiteY1" fmla="*/ 817974 h 2031006"/>
                      <a:gd name="connsiteX2" fmla="*/ 1115 w 1591612"/>
                      <a:gd name="connsiteY2" fmla="*/ 2031006 h 2031006"/>
                      <a:gd name="connsiteX0" fmla="*/ 1481555 w 1591612"/>
                      <a:gd name="connsiteY0" fmla="*/ 0 h 1776998"/>
                      <a:gd name="connsiteX1" fmla="*/ 1591614 w 1591612"/>
                      <a:gd name="connsiteY1" fmla="*/ 563966 h 1776998"/>
                      <a:gd name="connsiteX2" fmla="*/ 1115 w 1591612"/>
                      <a:gd name="connsiteY2" fmla="*/ 1776998 h 1776998"/>
                      <a:gd name="connsiteX0" fmla="*/ 1481555 w 1684256"/>
                      <a:gd name="connsiteY0" fmla="*/ 0 h 1776998"/>
                      <a:gd name="connsiteX1" fmla="*/ 1591614 w 1684256"/>
                      <a:gd name="connsiteY1" fmla="*/ 563966 h 1776998"/>
                      <a:gd name="connsiteX2" fmla="*/ 1115 w 1684256"/>
                      <a:gd name="connsiteY2" fmla="*/ 1776998 h 1776998"/>
                      <a:gd name="connsiteX0" fmla="*/ 1042602 w 1640848"/>
                      <a:gd name="connsiteY0" fmla="*/ 1 h 1687131"/>
                      <a:gd name="connsiteX1" fmla="*/ 1591614 w 1640848"/>
                      <a:gd name="connsiteY1" fmla="*/ 474099 h 1687131"/>
                      <a:gd name="connsiteX2" fmla="*/ 1115 w 1640848"/>
                      <a:gd name="connsiteY2" fmla="*/ 1687131 h 1687131"/>
                      <a:gd name="connsiteX0" fmla="*/ 1042602 w 1628588"/>
                      <a:gd name="connsiteY0" fmla="*/ 49057 h 1736187"/>
                      <a:gd name="connsiteX1" fmla="*/ 1591614 w 1628588"/>
                      <a:gd name="connsiteY1" fmla="*/ 523155 h 1736187"/>
                      <a:gd name="connsiteX2" fmla="*/ 1115 w 1628588"/>
                      <a:gd name="connsiteY2" fmla="*/ 1736187 h 1736187"/>
                      <a:gd name="connsiteX0" fmla="*/ 1042602 w 1636632"/>
                      <a:gd name="connsiteY0" fmla="*/ 4465 h 1691595"/>
                      <a:gd name="connsiteX1" fmla="*/ 1591614 w 1636632"/>
                      <a:gd name="connsiteY1" fmla="*/ 478563 h 1691595"/>
                      <a:gd name="connsiteX2" fmla="*/ 1115 w 1636632"/>
                      <a:gd name="connsiteY2" fmla="*/ 1691595 h 1691595"/>
                      <a:gd name="connsiteX0" fmla="*/ 1249724 w 1648194"/>
                      <a:gd name="connsiteY0" fmla="*/ 9711 h 1550435"/>
                      <a:gd name="connsiteX1" fmla="*/ 1591614 w 1648194"/>
                      <a:gd name="connsiteY1" fmla="*/ 337403 h 1550435"/>
                      <a:gd name="connsiteX2" fmla="*/ 1115 w 1648194"/>
                      <a:gd name="connsiteY2" fmla="*/ 1550435 h 1550435"/>
                      <a:gd name="connsiteX0" fmla="*/ 1249724 w 1644286"/>
                      <a:gd name="connsiteY0" fmla="*/ 13472 h 1554196"/>
                      <a:gd name="connsiteX1" fmla="*/ 1591614 w 1644286"/>
                      <a:gd name="connsiteY1" fmla="*/ 341164 h 1554196"/>
                      <a:gd name="connsiteX2" fmla="*/ 1115 w 1644286"/>
                      <a:gd name="connsiteY2" fmla="*/ 1554196 h 1554196"/>
                      <a:gd name="connsiteX0" fmla="*/ 1047881 w 1634295"/>
                      <a:gd name="connsiteY0" fmla="*/ 9773 h 1608198"/>
                      <a:gd name="connsiteX1" fmla="*/ 1591614 w 1634295"/>
                      <a:gd name="connsiteY1" fmla="*/ 395166 h 1608198"/>
                      <a:gd name="connsiteX2" fmla="*/ 1115 w 1634295"/>
                      <a:gd name="connsiteY2" fmla="*/ 1608198 h 1608198"/>
                      <a:gd name="connsiteX0" fmla="*/ 1047881 w 1591693"/>
                      <a:gd name="connsiteY0" fmla="*/ 9050 h 1607475"/>
                      <a:gd name="connsiteX1" fmla="*/ 1591614 w 1591693"/>
                      <a:gd name="connsiteY1" fmla="*/ 394443 h 1607475"/>
                      <a:gd name="connsiteX2" fmla="*/ 1115 w 1591693"/>
                      <a:gd name="connsiteY2" fmla="*/ 1607475 h 1607475"/>
                      <a:gd name="connsiteX0" fmla="*/ 1047881 w 1591713"/>
                      <a:gd name="connsiteY0" fmla="*/ 18457 h 1616882"/>
                      <a:gd name="connsiteX1" fmla="*/ 1591614 w 1591713"/>
                      <a:gd name="connsiteY1" fmla="*/ 403850 h 1616882"/>
                      <a:gd name="connsiteX2" fmla="*/ 1115 w 1591713"/>
                      <a:gd name="connsiteY2" fmla="*/ 1616882 h 1616882"/>
                      <a:gd name="connsiteX0" fmla="*/ 1047881 w 1591686"/>
                      <a:gd name="connsiteY0" fmla="*/ 18994 h 1617419"/>
                      <a:gd name="connsiteX1" fmla="*/ 1591614 w 1591686"/>
                      <a:gd name="connsiteY1" fmla="*/ 404387 h 1617419"/>
                      <a:gd name="connsiteX2" fmla="*/ 1115 w 1591686"/>
                      <a:gd name="connsiteY2" fmla="*/ 1617419 h 1617419"/>
                      <a:gd name="connsiteX0" fmla="*/ 1047881 w 1593512"/>
                      <a:gd name="connsiteY0" fmla="*/ 24987 h 1623412"/>
                      <a:gd name="connsiteX1" fmla="*/ 1591614 w 1593512"/>
                      <a:gd name="connsiteY1" fmla="*/ 410380 h 1623412"/>
                      <a:gd name="connsiteX2" fmla="*/ 1115 w 1593512"/>
                      <a:gd name="connsiteY2" fmla="*/ 1623412 h 1623412"/>
                      <a:gd name="connsiteX0" fmla="*/ 1175210 w 1593875"/>
                      <a:gd name="connsiteY0" fmla="*/ 20099 h 1673037"/>
                      <a:gd name="connsiteX1" fmla="*/ 1591614 w 1593875"/>
                      <a:gd name="connsiteY1" fmla="*/ 460005 h 1673037"/>
                      <a:gd name="connsiteX2" fmla="*/ 1115 w 1593875"/>
                      <a:gd name="connsiteY2" fmla="*/ 1673037 h 1673037"/>
                    </a:gdLst>
                    <a:ahLst/>
                    <a:cxnLst>
                      <a:cxn ang="0">
                        <a:pos x="connsiteX0" y="connsiteY0"/>
                      </a:cxn>
                      <a:cxn ang="0">
                        <a:pos x="connsiteX1" y="connsiteY1"/>
                      </a:cxn>
                      <a:cxn ang="0">
                        <a:pos x="connsiteX2" y="connsiteY2"/>
                      </a:cxn>
                    </a:cxnLst>
                    <a:rect l="l" t="t" r="r" b="b"/>
                    <a:pathLst>
                      <a:path w="1593875" h="1673037">
                        <a:moveTo>
                          <a:pt x="1175210" y="20099"/>
                        </a:moveTo>
                        <a:cubicBezTo>
                          <a:pt x="995785" y="-60861"/>
                          <a:pt x="1636516" y="106131"/>
                          <a:pt x="1591614" y="460005"/>
                        </a:cubicBezTo>
                        <a:cubicBezTo>
                          <a:pt x="1479892" y="1012019"/>
                          <a:pt x="-47040" y="1230586"/>
                          <a:pt x="1115" y="1673037"/>
                        </a:cubicBezTo>
                      </a:path>
                    </a:pathLst>
                  </a:custGeom>
                  <a:noFill/>
                  <a:ln w="9525" cap="rnd" cmpd="sng" algn="ctr">
                    <a:solidFill>
                      <a:srgbClr val="44546A"/>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sz="1000" kern="0" dirty="0">
                      <a:solidFill>
                        <a:srgbClr val="000000"/>
                      </a:solidFill>
                    </a:endParaRPr>
                  </a:p>
                </p:txBody>
              </p:sp>
              <p:cxnSp>
                <p:nvCxnSpPr>
                  <p:cNvPr id="1791" name="Straight Connector 1790">
                    <a:extLst>
                      <a:ext uri="{FF2B5EF4-FFF2-40B4-BE49-F238E27FC236}">
                        <a16:creationId xmlns:a16="http://schemas.microsoft.com/office/drawing/2014/main" id="{34E42BB5-CEEE-47C0-A19D-BD0F61EF98EA}"/>
                      </a:ext>
                    </a:extLst>
                  </p:cNvPr>
                  <p:cNvCxnSpPr>
                    <a:cxnSpLocks/>
                  </p:cNvCxnSpPr>
                  <p:nvPr/>
                </p:nvCxnSpPr>
                <p:spPr bwMode="auto">
                  <a:xfrm>
                    <a:off x="5715489" y="1352560"/>
                    <a:ext cx="415293" cy="0"/>
                  </a:xfrm>
                  <a:prstGeom prst="line">
                    <a:avLst/>
                  </a:prstGeom>
                  <a:noFill/>
                  <a:ln w="9525" cap="rnd" cmpd="sng" algn="ctr">
                    <a:solidFill>
                      <a:srgbClr val="44546A"/>
                    </a:solidFill>
                    <a:prstDash val="solid"/>
                    <a:round/>
                    <a:headEnd type="none" w="med" len="med"/>
                    <a:tailEnd type="none" w="med" len="med"/>
                  </a:ln>
                  <a:effectLst/>
                </p:spPr>
              </p:cxnSp>
              <p:cxnSp>
                <p:nvCxnSpPr>
                  <p:cNvPr id="1792" name="Straight Connector 1791">
                    <a:extLst>
                      <a:ext uri="{FF2B5EF4-FFF2-40B4-BE49-F238E27FC236}">
                        <a16:creationId xmlns:a16="http://schemas.microsoft.com/office/drawing/2014/main" id="{D67ACE2A-8A5C-407A-B32B-3C5B9962D154}"/>
                      </a:ext>
                    </a:extLst>
                  </p:cNvPr>
                  <p:cNvCxnSpPr>
                    <a:cxnSpLocks/>
                  </p:cNvCxnSpPr>
                  <p:nvPr/>
                </p:nvCxnSpPr>
                <p:spPr bwMode="auto">
                  <a:xfrm>
                    <a:off x="5630749" y="1654041"/>
                    <a:ext cx="296590" cy="0"/>
                  </a:xfrm>
                  <a:prstGeom prst="line">
                    <a:avLst/>
                  </a:prstGeom>
                  <a:noFill/>
                  <a:ln w="9525" cap="rnd" cmpd="sng" algn="ctr">
                    <a:solidFill>
                      <a:srgbClr val="44546A"/>
                    </a:solidFill>
                    <a:prstDash val="solid"/>
                    <a:round/>
                    <a:headEnd type="none" w="med" len="med"/>
                    <a:tailEnd type="none" w="med" len="med"/>
                  </a:ln>
                  <a:effectLst/>
                </p:spPr>
              </p:cxnSp>
              <p:cxnSp>
                <p:nvCxnSpPr>
                  <p:cNvPr id="1793" name="Straight Connector 1792">
                    <a:extLst>
                      <a:ext uri="{FF2B5EF4-FFF2-40B4-BE49-F238E27FC236}">
                        <a16:creationId xmlns:a16="http://schemas.microsoft.com/office/drawing/2014/main" id="{DF1639B8-C018-43F6-B24A-4E54814F9402}"/>
                      </a:ext>
                    </a:extLst>
                  </p:cNvPr>
                  <p:cNvCxnSpPr>
                    <a:cxnSpLocks/>
                  </p:cNvCxnSpPr>
                  <p:nvPr/>
                </p:nvCxnSpPr>
                <p:spPr bwMode="auto">
                  <a:xfrm>
                    <a:off x="5277776" y="2257003"/>
                    <a:ext cx="275375" cy="0"/>
                  </a:xfrm>
                  <a:prstGeom prst="line">
                    <a:avLst/>
                  </a:prstGeom>
                  <a:noFill/>
                  <a:ln w="9525" cap="rnd" cmpd="sng" algn="ctr">
                    <a:solidFill>
                      <a:srgbClr val="44546A"/>
                    </a:solidFill>
                    <a:prstDash val="solid"/>
                    <a:round/>
                    <a:headEnd type="none" w="med" len="med"/>
                    <a:tailEnd type="none" w="med" len="med"/>
                  </a:ln>
                  <a:effectLst/>
                </p:spPr>
              </p:cxnSp>
            </p:grpSp>
          </p:grpSp>
          <p:cxnSp>
            <p:nvCxnSpPr>
              <p:cNvPr id="1787" name="Straight Connector 1786">
                <a:extLst>
                  <a:ext uri="{FF2B5EF4-FFF2-40B4-BE49-F238E27FC236}">
                    <a16:creationId xmlns:a16="http://schemas.microsoft.com/office/drawing/2014/main" id="{CDAD58A2-C4D9-440C-BDE6-B13372BBBA29}"/>
                  </a:ext>
                </a:extLst>
              </p:cNvPr>
              <p:cNvCxnSpPr>
                <a:cxnSpLocks/>
              </p:cNvCxnSpPr>
              <p:nvPr/>
            </p:nvCxnSpPr>
            <p:spPr bwMode="auto">
              <a:xfrm flipH="1" flipV="1">
                <a:off x="2157364" y="3621542"/>
                <a:ext cx="71533" cy="41300"/>
              </a:xfrm>
              <a:prstGeom prst="line">
                <a:avLst/>
              </a:prstGeom>
              <a:noFill/>
              <a:ln w="9525" cap="rnd" cmpd="sng" algn="ctr">
                <a:solidFill>
                  <a:srgbClr val="44546A"/>
                </a:solidFill>
                <a:prstDash val="solid"/>
                <a:round/>
                <a:headEnd type="none" w="med" len="med"/>
                <a:tailEnd type="none" w="med" len="med"/>
              </a:ln>
              <a:effectLst/>
            </p:spPr>
          </p:cxnSp>
        </p:grpSp>
      </p:grpSp>
      <p:sp>
        <p:nvSpPr>
          <p:cNvPr id="1800" name="Freeform: Shape 1799">
            <a:extLst>
              <a:ext uri="{FF2B5EF4-FFF2-40B4-BE49-F238E27FC236}">
                <a16:creationId xmlns:a16="http://schemas.microsoft.com/office/drawing/2014/main" id="{B699394F-F254-4600-8842-8E4F61633D74}"/>
              </a:ext>
            </a:extLst>
          </p:cNvPr>
          <p:cNvSpPr/>
          <p:nvPr/>
        </p:nvSpPr>
        <p:spPr bwMode="auto">
          <a:xfrm>
            <a:off x="5545248" y="3988257"/>
            <a:ext cx="212278" cy="217514"/>
          </a:xfrm>
          <a:custGeom>
            <a:avLst/>
            <a:gdLst>
              <a:gd name="connsiteX0" fmla="*/ 14 w 206032"/>
              <a:gd name="connsiteY0" fmla="*/ 43918 h 189285"/>
              <a:gd name="connsiteX1" fmla="*/ 40495 w 206032"/>
              <a:gd name="connsiteY1" fmla="*/ 151074 h 189285"/>
              <a:gd name="connsiteX2" fmla="*/ 52402 w 206032"/>
              <a:gd name="connsiteY2" fmla="*/ 189174 h 189285"/>
              <a:gd name="connsiteX3" fmla="*/ 202420 w 206032"/>
              <a:gd name="connsiteY3" fmla="*/ 141549 h 189285"/>
              <a:gd name="connsiteX4" fmla="*/ 150033 w 206032"/>
              <a:gd name="connsiteY4" fmla="*/ 12962 h 189285"/>
              <a:gd name="connsiteX5" fmla="*/ 45258 w 206032"/>
              <a:gd name="connsiteY5" fmla="*/ 8199 h 189285"/>
              <a:gd name="connsiteX6" fmla="*/ 14 w 206032"/>
              <a:gd name="connsiteY6" fmla="*/ 43918 h 189285"/>
              <a:gd name="connsiteX0" fmla="*/ 181 w 206199"/>
              <a:gd name="connsiteY0" fmla="*/ 43918 h 189182"/>
              <a:gd name="connsiteX1" fmla="*/ 30439 w 206199"/>
              <a:gd name="connsiteY1" fmla="*/ 138806 h 189182"/>
              <a:gd name="connsiteX2" fmla="*/ 52569 w 206199"/>
              <a:gd name="connsiteY2" fmla="*/ 189174 h 189182"/>
              <a:gd name="connsiteX3" fmla="*/ 202587 w 206199"/>
              <a:gd name="connsiteY3" fmla="*/ 141549 h 189182"/>
              <a:gd name="connsiteX4" fmla="*/ 150200 w 206199"/>
              <a:gd name="connsiteY4" fmla="*/ 12962 h 189182"/>
              <a:gd name="connsiteX5" fmla="*/ 45425 w 206199"/>
              <a:gd name="connsiteY5" fmla="*/ 8199 h 189182"/>
              <a:gd name="connsiteX6" fmla="*/ 181 w 206199"/>
              <a:gd name="connsiteY6" fmla="*/ 43918 h 189182"/>
              <a:gd name="connsiteX0" fmla="*/ 304 w 203312"/>
              <a:gd name="connsiteY0" fmla="*/ 43918 h 209626"/>
              <a:gd name="connsiteX1" fmla="*/ 30562 w 203312"/>
              <a:gd name="connsiteY1" fmla="*/ 138806 h 209626"/>
              <a:gd name="connsiteX2" fmla="*/ 118122 w 203312"/>
              <a:gd name="connsiteY2" fmla="*/ 209622 h 209626"/>
              <a:gd name="connsiteX3" fmla="*/ 202710 w 203312"/>
              <a:gd name="connsiteY3" fmla="*/ 141549 h 209626"/>
              <a:gd name="connsiteX4" fmla="*/ 150323 w 203312"/>
              <a:gd name="connsiteY4" fmla="*/ 12962 h 209626"/>
              <a:gd name="connsiteX5" fmla="*/ 45548 w 203312"/>
              <a:gd name="connsiteY5" fmla="*/ 8199 h 209626"/>
              <a:gd name="connsiteX6" fmla="*/ 304 w 203312"/>
              <a:gd name="connsiteY6" fmla="*/ 43918 h 2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12" h="209626">
                <a:moveTo>
                  <a:pt x="304" y="43918"/>
                </a:moveTo>
                <a:cubicBezTo>
                  <a:pt x="-2194" y="65686"/>
                  <a:pt x="10926" y="111189"/>
                  <a:pt x="30562" y="138806"/>
                </a:cubicBezTo>
                <a:cubicBezTo>
                  <a:pt x="50198" y="166423"/>
                  <a:pt x="89431" y="209165"/>
                  <a:pt x="118122" y="209622"/>
                </a:cubicBezTo>
                <a:cubicBezTo>
                  <a:pt x="146813" y="210079"/>
                  <a:pt x="197343" y="174326"/>
                  <a:pt x="202710" y="141549"/>
                </a:cubicBezTo>
                <a:cubicBezTo>
                  <a:pt x="208077" y="108772"/>
                  <a:pt x="176517" y="35187"/>
                  <a:pt x="150323" y="12962"/>
                </a:cubicBezTo>
                <a:cubicBezTo>
                  <a:pt x="124129" y="-9263"/>
                  <a:pt x="69757" y="2643"/>
                  <a:pt x="45548" y="8199"/>
                </a:cubicBezTo>
                <a:cubicBezTo>
                  <a:pt x="21339" y="13755"/>
                  <a:pt x="2802" y="22150"/>
                  <a:pt x="304" y="43918"/>
                </a:cubicBezTo>
                <a:close/>
              </a:path>
            </a:pathLst>
          </a:custGeom>
          <a:solidFill>
            <a:srgbClr val="44546A">
              <a:lumMod val="40000"/>
              <a:lumOff val="60000"/>
            </a:srgbClr>
          </a:solidFill>
          <a:ln w="9525" cap="flat" cmpd="sng" algn="ctr">
            <a:solidFill>
              <a:srgbClr val="44546A">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8" tIns="45714" rIns="91428" bIns="45714"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grpSp>
        <p:nvGrpSpPr>
          <p:cNvPr id="1204" name="Group 1800">
            <a:extLst>
              <a:ext uri="{FF2B5EF4-FFF2-40B4-BE49-F238E27FC236}">
                <a16:creationId xmlns:a16="http://schemas.microsoft.com/office/drawing/2014/main" id="{39E7E016-419A-4EC2-8F5F-3ECDDC34E525}"/>
              </a:ext>
            </a:extLst>
          </p:cNvPr>
          <p:cNvGrpSpPr/>
          <p:nvPr/>
        </p:nvGrpSpPr>
        <p:grpSpPr>
          <a:xfrm>
            <a:off x="5483882" y="3102157"/>
            <a:ext cx="335007" cy="356785"/>
            <a:chOff x="5598414" y="2783941"/>
            <a:chExt cx="335007" cy="356785"/>
          </a:xfrm>
        </p:grpSpPr>
        <p:grpSp>
          <p:nvGrpSpPr>
            <p:cNvPr id="1207" name="Group 1801">
              <a:extLst>
                <a:ext uri="{FF2B5EF4-FFF2-40B4-BE49-F238E27FC236}">
                  <a16:creationId xmlns:a16="http://schemas.microsoft.com/office/drawing/2014/main" id="{9C9CEE75-B980-499E-BF8B-B92841D066EF}"/>
                </a:ext>
              </a:extLst>
            </p:cNvPr>
            <p:cNvGrpSpPr>
              <a:grpSpLocks noChangeAspect="1"/>
            </p:cNvGrpSpPr>
            <p:nvPr/>
          </p:nvGrpSpPr>
          <p:grpSpPr>
            <a:xfrm>
              <a:off x="5657167" y="2783941"/>
              <a:ext cx="142220" cy="144000"/>
              <a:chOff x="2146324" y="1207229"/>
              <a:chExt cx="130971" cy="132610"/>
            </a:xfrm>
          </p:grpSpPr>
          <p:sp>
            <p:nvSpPr>
              <p:cNvPr id="1809" name="Oval 1808">
                <a:extLst>
                  <a:ext uri="{FF2B5EF4-FFF2-40B4-BE49-F238E27FC236}">
                    <a16:creationId xmlns:a16="http://schemas.microsoft.com/office/drawing/2014/main" id="{949460CE-E538-47BA-B027-06A5EB3DC682}"/>
                  </a:ext>
                </a:extLst>
              </p:cNvPr>
              <p:cNvSpPr/>
              <p:nvPr/>
            </p:nvSpPr>
            <p:spPr bwMode="auto">
              <a:xfrm>
                <a:off x="2146324" y="1207229"/>
                <a:ext cx="130971" cy="132610"/>
              </a:xfrm>
              <a:prstGeom prst="ellipse">
                <a:avLst/>
              </a:prstGeom>
              <a:solidFill>
                <a:srgbClr val="44546A">
                  <a:lumMod val="20000"/>
                  <a:lumOff val="80000"/>
                </a:srgbClr>
              </a:solidFill>
              <a:ln w="9525" cap="flat" cmpd="sng" algn="ctr">
                <a:solidFill>
                  <a:srgbClr val="44546A">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810" name="Arc 1809">
                <a:extLst>
                  <a:ext uri="{FF2B5EF4-FFF2-40B4-BE49-F238E27FC236}">
                    <a16:creationId xmlns:a16="http://schemas.microsoft.com/office/drawing/2014/main" id="{8D5674DC-B484-4016-BF4A-837979ED3216}"/>
                  </a:ext>
                </a:extLst>
              </p:cNvPr>
              <p:cNvSpPr/>
              <p:nvPr/>
            </p:nvSpPr>
            <p:spPr bwMode="auto">
              <a:xfrm>
                <a:off x="2176464" y="1228536"/>
                <a:ext cx="73882" cy="62218"/>
              </a:xfrm>
              <a:prstGeom prst="arc">
                <a:avLst/>
              </a:prstGeom>
              <a:noFill/>
              <a:ln w="9525" cap="flat" cmpd="sng" algn="ctr">
                <a:solidFill>
                  <a:srgbClr val="44546A">
                    <a:lumMod val="40000"/>
                    <a:lumOff val="60000"/>
                  </a:srgb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grpSp>
        <p:grpSp>
          <p:nvGrpSpPr>
            <p:cNvPr id="1210" name="Group 1802">
              <a:extLst>
                <a:ext uri="{FF2B5EF4-FFF2-40B4-BE49-F238E27FC236}">
                  <a16:creationId xmlns:a16="http://schemas.microsoft.com/office/drawing/2014/main" id="{42BC5997-C670-4238-BFD1-159A9901F7D1}"/>
                </a:ext>
              </a:extLst>
            </p:cNvPr>
            <p:cNvGrpSpPr>
              <a:grpSpLocks noChangeAspect="1"/>
            </p:cNvGrpSpPr>
            <p:nvPr/>
          </p:nvGrpSpPr>
          <p:grpSpPr>
            <a:xfrm>
              <a:off x="5598414" y="2997898"/>
              <a:ext cx="141063" cy="142828"/>
              <a:chOff x="2146324" y="1207229"/>
              <a:chExt cx="130971" cy="132610"/>
            </a:xfrm>
            <a:solidFill>
              <a:srgbClr val="FF4C00">
                <a:lumMod val="20000"/>
                <a:lumOff val="80000"/>
              </a:srgbClr>
            </a:solidFill>
          </p:grpSpPr>
          <p:sp>
            <p:nvSpPr>
              <p:cNvPr id="1807" name="Oval 1806">
                <a:extLst>
                  <a:ext uri="{FF2B5EF4-FFF2-40B4-BE49-F238E27FC236}">
                    <a16:creationId xmlns:a16="http://schemas.microsoft.com/office/drawing/2014/main" id="{738D6BD1-3EC8-49A4-839D-8E088335F47A}"/>
                  </a:ext>
                </a:extLst>
              </p:cNvPr>
              <p:cNvSpPr/>
              <p:nvPr/>
            </p:nvSpPr>
            <p:spPr bwMode="auto">
              <a:xfrm>
                <a:off x="2146324" y="1207229"/>
                <a:ext cx="130971" cy="13261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808" name="Arc 1807">
                <a:extLst>
                  <a:ext uri="{FF2B5EF4-FFF2-40B4-BE49-F238E27FC236}">
                    <a16:creationId xmlns:a16="http://schemas.microsoft.com/office/drawing/2014/main" id="{10AA299A-48C7-4EF3-BFCB-5BECCE3C0E7C}"/>
                  </a:ext>
                </a:extLst>
              </p:cNvPr>
              <p:cNvSpPr/>
              <p:nvPr/>
            </p:nvSpPr>
            <p:spPr bwMode="auto">
              <a:xfrm>
                <a:off x="2176464" y="1228536"/>
                <a:ext cx="73882" cy="62218"/>
              </a:xfrm>
              <a:prstGeom prst="arc">
                <a:avLst/>
              </a:prstGeom>
              <a:grpFill/>
              <a:ln w="9525" cap="flat" cmpd="sng" algn="ctr">
                <a:solidFill>
                  <a:srgbClr val="FF4C00">
                    <a:lumMod val="40000"/>
                    <a:lumOff val="60000"/>
                  </a:srgb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grpSp>
        <p:grpSp>
          <p:nvGrpSpPr>
            <p:cNvPr id="1211" name="Group 1803">
              <a:extLst>
                <a:ext uri="{FF2B5EF4-FFF2-40B4-BE49-F238E27FC236}">
                  <a16:creationId xmlns:a16="http://schemas.microsoft.com/office/drawing/2014/main" id="{09134B75-4BCF-48ED-8FB7-E807BBC3447C}"/>
                </a:ext>
              </a:extLst>
            </p:cNvPr>
            <p:cNvGrpSpPr>
              <a:grpSpLocks noChangeAspect="1"/>
            </p:cNvGrpSpPr>
            <p:nvPr/>
          </p:nvGrpSpPr>
          <p:grpSpPr>
            <a:xfrm>
              <a:off x="5792358" y="2915144"/>
              <a:ext cx="141063" cy="142828"/>
              <a:chOff x="2146324" y="1207229"/>
              <a:chExt cx="130971" cy="132610"/>
            </a:xfrm>
            <a:solidFill>
              <a:srgbClr val="FF4C00">
                <a:lumMod val="20000"/>
                <a:lumOff val="80000"/>
              </a:srgbClr>
            </a:solidFill>
          </p:grpSpPr>
          <p:sp>
            <p:nvSpPr>
              <p:cNvPr id="1805" name="Oval 1804">
                <a:extLst>
                  <a:ext uri="{FF2B5EF4-FFF2-40B4-BE49-F238E27FC236}">
                    <a16:creationId xmlns:a16="http://schemas.microsoft.com/office/drawing/2014/main" id="{77065705-7323-4625-840A-7DF20DF0EFC7}"/>
                  </a:ext>
                </a:extLst>
              </p:cNvPr>
              <p:cNvSpPr/>
              <p:nvPr/>
            </p:nvSpPr>
            <p:spPr bwMode="auto">
              <a:xfrm>
                <a:off x="2146324" y="1207229"/>
                <a:ext cx="130971" cy="132610"/>
              </a:xfrm>
              <a:prstGeom prst="ellipse">
                <a:avLst/>
              </a:prstGeom>
              <a:grpFill/>
              <a:ln w="9525" cap="flat" cmpd="sng" algn="ctr">
                <a:solidFill>
                  <a:srgbClr val="FF4C00">
                    <a:lumMod val="40000"/>
                    <a:lumOff val="60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43" fontAlgn="base">
                  <a:spcBef>
                    <a:spcPct val="0"/>
                  </a:spcBef>
                  <a:spcAft>
                    <a:spcPct val="0"/>
                  </a:spcAft>
                  <a:defRPr/>
                </a:pPr>
                <a:endParaRPr lang="en-GB" sz="1600" i="1" kern="0" dirty="0">
                  <a:solidFill>
                    <a:srgbClr val="000000"/>
                  </a:solidFill>
                  <a:latin typeface="Imago-Medium" pitchFamily="2" charset="0"/>
                  <a:ea typeface="MS PGothic" pitchFamily="34" charset="-128"/>
                </a:endParaRPr>
              </a:p>
            </p:txBody>
          </p:sp>
          <p:sp>
            <p:nvSpPr>
              <p:cNvPr id="1806" name="Arc 1805">
                <a:extLst>
                  <a:ext uri="{FF2B5EF4-FFF2-40B4-BE49-F238E27FC236}">
                    <a16:creationId xmlns:a16="http://schemas.microsoft.com/office/drawing/2014/main" id="{B910FB5C-F213-4F46-A19E-2DBCA9A59763}"/>
                  </a:ext>
                </a:extLst>
              </p:cNvPr>
              <p:cNvSpPr/>
              <p:nvPr/>
            </p:nvSpPr>
            <p:spPr bwMode="auto">
              <a:xfrm>
                <a:off x="2176464" y="1228536"/>
                <a:ext cx="73882" cy="62218"/>
              </a:xfrm>
              <a:prstGeom prst="arc">
                <a:avLst/>
              </a:prstGeom>
              <a:grpFill/>
              <a:ln w="9525" cap="flat" cmpd="sng" algn="ctr">
                <a:solidFill>
                  <a:srgbClr val="FF4C00">
                    <a:lumMod val="40000"/>
                    <a:lumOff val="60000"/>
                  </a:srgb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243" eaLnBrk="0" fontAlgn="base" hangingPunct="0">
                  <a:spcBef>
                    <a:spcPct val="50000"/>
                  </a:spcBef>
                  <a:spcAft>
                    <a:spcPct val="0"/>
                  </a:spcAft>
                  <a:defRPr/>
                </a:pPr>
                <a:endParaRPr lang="en-GB" kern="0" dirty="0">
                  <a:solidFill>
                    <a:srgbClr val="000000"/>
                  </a:solidFill>
                </a:endParaRPr>
              </a:p>
            </p:txBody>
          </p:sp>
        </p:grpSp>
      </p:grpSp>
      <p:sp>
        <p:nvSpPr>
          <p:cNvPr id="3" name="TextBox 2">
            <a:extLst>
              <a:ext uri="{FF2B5EF4-FFF2-40B4-BE49-F238E27FC236}">
                <a16:creationId xmlns:a16="http://schemas.microsoft.com/office/drawing/2014/main" id="{3C4F9FAC-0803-4EBB-BFE4-636A3741E91D}"/>
              </a:ext>
            </a:extLst>
          </p:cNvPr>
          <p:cNvSpPr txBox="1"/>
          <p:nvPr/>
        </p:nvSpPr>
        <p:spPr>
          <a:xfrm>
            <a:off x="1948671" y="915693"/>
            <a:ext cx="1121533" cy="249316"/>
          </a:xfrm>
          <a:prstGeom prst="rect">
            <a:avLst/>
          </a:prstGeom>
          <a:noFill/>
        </p:spPr>
        <p:txBody>
          <a:bodyPr wrap="square" lIns="68571" tIns="34289" rIns="68571" bIns="34289" rtlCol="0">
            <a:noAutofit/>
          </a:bodyPr>
          <a:lstStyle/>
          <a:p>
            <a:pPr algn="ctr" defTabSz="912915">
              <a:defRPr/>
            </a:pPr>
            <a:r>
              <a:rPr lang="en-GB" sz="1000" b="1" dirty="0">
                <a:solidFill>
                  <a:srgbClr val="000000"/>
                </a:solidFill>
              </a:rPr>
              <a:t>Blood vessel</a:t>
            </a:r>
            <a:endParaRPr lang="en-GB" sz="1000" b="1" baseline="30000" dirty="0">
              <a:solidFill>
                <a:srgbClr val="000000"/>
              </a:solidFill>
            </a:endParaRPr>
          </a:p>
        </p:txBody>
      </p:sp>
      <p:sp>
        <p:nvSpPr>
          <p:cNvPr id="7" name="TextBox 6">
            <a:extLst>
              <a:ext uri="{FF2B5EF4-FFF2-40B4-BE49-F238E27FC236}">
                <a16:creationId xmlns:a16="http://schemas.microsoft.com/office/drawing/2014/main" id="{CF5EC26D-B985-4FDF-B1A9-D23A81F16F2B}"/>
              </a:ext>
            </a:extLst>
          </p:cNvPr>
          <p:cNvSpPr txBox="1"/>
          <p:nvPr/>
        </p:nvSpPr>
        <p:spPr>
          <a:xfrm>
            <a:off x="1044490" y="3268684"/>
            <a:ext cx="630540" cy="230058"/>
          </a:xfrm>
          <a:prstGeom prst="rect">
            <a:avLst/>
          </a:prstGeom>
          <a:noFill/>
          <a:ln>
            <a:noFill/>
          </a:ln>
        </p:spPr>
        <p:txBody>
          <a:bodyPr wrap="square" lIns="68571" tIns="34289" rIns="68571" bIns="34289" rtlCol="0">
            <a:noAutofit/>
          </a:bodyPr>
          <a:lstStyle/>
          <a:p>
            <a:pPr defTabSz="912915">
              <a:defRPr/>
            </a:pPr>
            <a:r>
              <a:rPr lang="en-GB" sz="800" b="1" dirty="0">
                <a:solidFill>
                  <a:srgbClr val="000000"/>
                </a:solidFill>
              </a:rPr>
              <a:t>Tumour tissue</a:t>
            </a:r>
            <a:endParaRPr lang="en-GB" sz="800" b="1" baseline="30000" dirty="0">
              <a:solidFill>
                <a:srgbClr val="000000"/>
              </a:solidFill>
            </a:endParaRPr>
          </a:p>
        </p:txBody>
      </p:sp>
      <p:sp>
        <p:nvSpPr>
          <p:cNvPr id="588" name="587 - Ορθογώνιο"/>
          <p:cNvSpPr/>
          <p:nvPr/>
        </p:nvSpPr>
        <p:spPr bwMode="auto">
          <a:xfrm>
            <a:off x="7251405" y="296471"/>
            <a:ext cx="1892595" cy="369332"/>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Tree>
    <p:extLst>
      <p:ext uri="{BB962C8B-B14F-4D97-AF65-F5344CB8AC3E}">
        <p14:creationId xmlns:p14="http://schemas.microsoft.com/office/powerpoint/2010/main" val="427655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02D0CF-664C-0A4C-BD7E-20EAA7EADCC1}" type="slidenum">
              <a:rPr lang="de-DE" smtClean="0"/>
              <a:pPr/>
              <a:t>17</a:t>
            </a:fld>
            <a:endParaRPr lang="de-DE" dirty="0"/>
          </a:p>
        </p:txBody>
      </p:sp>
      <p:sp>
        <p:nvSpPr>
          <p:cNvPr id="5" name="Title 4"/>
          <p:cNvSpPr>
            <a:spLocks noGrp="1"/>
          </p:cNvSpPr>
          <p:nvPr>
            <p:ph type="title"/>
          </p:nvPr>
        </p:nvSpPr>
        <p:spPr/>
        <p:txBody>
          <a:bodyPr/>
          <a:lstStyle/>
          <a:p>
            <a:r>
              <a:rPr lang="en-GB" dirty="0"/>
              <a:t>Liquid biopsy can assess tumour DNA circulating in the blood</a:t>
            </a:r>
            <a:endParaRPr lang="en-US" dirty="0"/>
          </a:p>
        </p:txBody>
      </p:sp>
      <p:sp>
        <p:nvSpPr>
          <p:cNvPr id="10" name="Rounded Rectangle 9"/>
          <p:cNvSpPr>
            <a:spLocks/>
          </p:cNvSpPr>
          <p:nvPr/>
        </p:nvSpPr>
        <p:spPr bwMode="auto">
          <a:xfrm>
            <a:off x="544249" y="3424153"/>
            <a:ext cx="8132286" cy="830981"/>
          </a:xfrm>
          <a:prstGeom prst="rect">
            <a:avLst/>
          </a:prstGeom>
          <a:solidFill>
            <a:schemeClr val="accent2"/>
          </a:solidFill>
          <a:ln w="12700" cap="flat" cmpd="sng" algn="ctr">
            <a:noFill/>
            <a:prstDash val="solid"/>
            <a:round/>
            <a:headEnd type="none" w="med" len="med"/>
            <a:tailEnd type="none" w="med" len="med"/>
          </a:ln>
          <a:effectLst/>
        </p:spPr>
        <p:txBody>
          <a:bodyPr vert="horz" wrap="square" lIns="35992" tIns="45712" rIns="35992" bIns="45712" numCol="1" rtlCol="0" anchor="t" anchorCtr="0" compatLnSpc="1">
            <a:prstTxWarp prst="textNoShape">
              <a:avLst/>
            </a:prstTxWarp>
            <a:spAutoFit/>
          </a:bodyPr>
          <a:lstStyle/>
          <a:p>
            <a:pPr algn="ctr" defTabSz="914220" eaLnBrk="0" fontAlgn="base" hangingPunct="0">
              <a:spcBef>
                <a:spcPct val="50000"/>
              </a:spcBef>
              <a:spcAft>
                <a:spcPct val="0"/>
              </a:spcAft>
            </a:pPr>
            <a:r>
              <a:rPr lang="en-GB" sz="1600" b="1" dirty="0">
                <a:solidFill>
                  <a:schemeClr val="bg1"/>
                </a:solidFill>
                <a:cs typeface="Arial" panose="020B0604020202020204" pitchFamily="34" charset="0"/>
              </a:rPr>
              <a:t>ctDNA</a:t>
            </a:r>
            <a:r>
              <a:rPr lang="en-GB" sz="1600" dirty="0">
                <a:solidFill>
                  <a:schemeClr val="bg1"/>
                </a:solidFill>
                <a:cs typeface="Arial" panose="020B0604020202020204" pitchFamily="34" charset="0"/>
              </a:rPr>
              <a:t> may </a:t>
            </a:r>
            <a:r>
              <a:rPr lang="en-GB" sz="1600" b="1" dirty="0">
                <a:solidFill>
                  <a:schemeClr val="bg1"/>
                </a:solidFill>
                <a:cs typeface="Arial" panose="020B0604020202020204" pitchFamily="34" charset="0"/>
              </a:rPr>
              <a:t>reflect the genetic profile of the tumour </a:t>
            </a:r>
            <a:br>
              <a:rPr lang="en-GB" sz="1600" b="1" dirty="0">
                <a:solidFill>
                  <a:schemeClr val="bg1"/>
                </a:solidFill>
                <a:cs typeface="Arial" panose="020B0604020202020204" pitchFamily="34" charset="0"/>
              </a:rPr>
            </a:br>
            <a:r>
              <a:rPr lang="en-GB" sz="1600" dirty="0">
                <a:solidFill>
                  <a:schemeClr val="bg1"/>
                </a:solidFill>
                <a:cs typeface="Arial" panose="020B0604020202020204" pitchFamily="34" charset="0"/>
              </a:rPr>
              <a:t>and the ability to detect and characterise it may therefore be of </a:t>
            </a:r>
            <a:br>
              <a:rPr lang="en-GB" sz="1600" dirty="0">
                <a:solidFill>
                  <a:schemeClr val="bg1"/>
                </a:solidFill>
                <a:cs typeface="Arial" panose="020B0604020202020204" pitchFamily="34" charset="0"/>
              </a:rPr>
            </a:br>
            <a:r>
              <a:rPr lang="en-GB" sz="1600" b="1" dirty="0">
                <a:solidFill>
                  <a:schemeClr val="bg1"/>
                </a:solidFill>
                <a:cs typeface="Arial" panose="020B0604020202020204" pitchFamily="34" charset="0"/>
              </a:rPr>
              <a:t>prognostic and therapeutic value</a:t>
            </a:r>
            <a:r>
              <a:rPr lang="en-GB" sz="1600" baseline="30000" dirty="0">
                <a:solidFill>
                  <a:schemeClr val="bg1"/>
                </a:solidFill>
                <a:cs typeface="Arial" panose="020B0604020202020204" pitchFamily="34" charset="0"/>
              </a:rPr>
              <a:t>5,6</a:t>
            </a:r>
            <a:endParaRPr lang="en-US" sz="1600" baseline="30000" dirty="0">
              <a:solidFill>
                <a:schemeClr val="bg1"/>
              </a:solidFill>
              <a:cs typeface="Arial" panose="020B0604020202020204" pitchFamily="34" charset="0"/>
            </a:endParaRPr>
          </a:p>
        </p:txBody>
      </p:sp>
      <p:sp>
        <p:nvSpPr>
          <p:cNvPr id="11" name="Rounded Rectangle 10"/>
          <p:cNvSpPr>
            <a:spLocks/>
          </p:cNvSpPr>
          <p:nvPr/>
        </p:nvSpPr>
        <p:spPr bwMode="auto">
          <a:xfrm>
            <a:off x="544249" y="1311905"/>
            <a:ext cx="2664000" cy="20088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24" tIns="45712" rIns="91424" bIns="45712" numCol="1" rtlCol="0" anchor="ctr" anchorCtr="0" compatLnSpc="1">
            <a:prstTxWarp prst="textNoShape">
              <a:avLst/>
            </a:prstTxWarp>
            <a:noAutofit/>
          </a:bodyPr>
          <a:lstStyle/>
          <a:p>
            <a:pPr algn="ctr" defTabSz="914220" eaLnBrk="0" fontAlgn="base" hangingPunct="0">
              <a:spcBef>
                <a:spcPct val="50000"/>
              </a:spcBef>
              <a:spcAft>
                <a:spcPct val="0"/>
              </a:spcAft>
            </a:pPr>
            <a:r>
              <a:rPr lang="en-GB" sz="1400" b="1" dirty="0">
                <a:solidFill>
                  <a:schemeClr val="tx2"/>
                </a:solidFill>
                <a:cs typeface="Arial" panose="020B0604020202020204" pitchFamily="34" charset="0"/>
              </a:rPr>
              <a:t>Cell-free DNA </a:t>
            </a:r>
            <a:r>
              <a:rPr lang="en-GB" sz="1400" dirty="0">
                <a:solidFill>
                  <a:schemeClr val="tx2"/>
                </a:solidFill>
                <a:cs typeface="Arial" panose="020B0604020202020204" pitchFamily="34" charset="0"/>
              </a:rPr>
              <a:t>(</a:t>
            </a:r>
            <a:r>
              <a:rPr lang="en-GB" sz="1400" b="1" dirty="0">
                <a:solidFill>
                  <a:schemeClr val="tx2"/>
                </a:solidFill>
                <a:cs typeface="Arial" panose="020B0604020202020204" pitchFamily="34" charset="0"/>
              </a:rPr>
              <a:t>cf</a:t>
            </a:r>
            <a:r>
              <a:rPr lang="en-GB" sz="1400" dirty="0">
                <a:solidFill>
                  <a:schemeClr val="tx2"/>
                </a:solidFill>
                <a:cs typeface="Arial" panose="020B0604020202020204" pitchFamily="34" charset="0"/>
              </a:rPr>
              <a:t>)</a:t>
            </a:r>
            <a:r>
              <a:rPr lang="en-GB" sz="1400" b="1" dirty="0">
                <a:solidFill>
                  <a:schemeClr val="tx2"/>
                </a:solidFill>
                <a:cs typeface="Arial" panose="020B0604020202020204" pitchFamily="34" charset="0"/>
              </a:rPr>
              <a:t>DNA</a:t>
            </a:r>
            <a:r>
              <a:rPr lang="en-GB" sz="1400" dirty="0">
                <a:solidFill>
                  <a:schemeClr val="tx2"/>
                </a:solidFill>
                <a:cs typeface="Arial" panose="020B0604020202020204" pitchFamily="34" charset="0"/>
              </a:rPr>
              <a:t> is shed into the circulatory system by all cells, but is </a:t>
            </a:r>
            <a:r>
              <a:rPr lang="en-GB" sz="1400" b="1" dirty="0">
                <a:solidFill>
                  <a:schemeClr val="tx2"/>
                </a:solidFill>
                <a:cs typeface="Arial" panose="020B0604020202020204" pitchFamily="34" charset="0"/>
              </a:rPr>
              <a:t>higher in cancer patients</a:t>
            </a:r>
            <a:r>
              <a:rPr lang="en-GB" sz="1400" baseline="30000" dirty="0">
                <a:solidFill>
                  <a:schemeClr val="tx2"/>
                </a:solidFill>
                <a:cs typeface="Arial" panose="020B0604020202020204" pitchFamily="34" charset="0"/>
              </a:rPr>
              <a:t>1,2</a:t>
            </a:r>
            <a:endParaRPr lang="en-US" sz="1400" baseline="30000" dirty="0">
              <a:solidFill>
                <a:schemeClr val="tx2"/>
              </a:solidFill>
              <a:cs typeface="Arial" panose="020B0604020202020204" pitchFamily="34" charset="0"/>
            </a:endParaRPr>
          </a:p>
        </p:txBody>
      </p:sp>
      <p:sp>
        <p:nvSpPr>
          <p:cNvPr id="12" name="Rounded Rectangle 11"/>
          <p:cNvSpPr>
            <a:spLocks/>
          </p:cNvSpPr>
          <p:nvPr/>
        </p:nvSpPr>
        <p:spPr bwMode="auto">
          <a:xfrm>
            <a:off x="3275894" y="1311905"/>
            <a:ext cx="2664000" cy="20088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24" tIns="45712" rIns="91424" bIns="45712" numCol="1" rtlCol="0" anchor="ctr" anchorCtr="0" compatLnSpc="1">
            <a:prstTxWarp prst="textNoShape">
              <a:avLst/>
            </a:prstTxWarp>
            <a:noAutofit/>
          </a:bodyPr>
          <a:lstStyle/>
          <a:p>
            <a:pPr lvl="0" algn="ctr"/>
            <a:r>
              <a:rPr lang="en-GB" sz="1400" b="1" dirty="0">
                <a:solidFill>
                  <a:schemeClr val="tx2"/>
                </a:solidFill>
                <a:cs typeface="Arial" panose="020B0604020202020204" pitchFamily="34" charset="0"/>
              </a:rPr>
              <a:t>cfDNA</a:t>
            </a:r>
            <a:r>
              <a:rPr lang="en-GB" sz="1400" dirty="0">
                <a:solidFill>
                  <a:schemeClr val="tx2"/>
                </a:solidFill>
                <a:cs typeface="Arial" panose="020B0604020202020204" pitchFamily="34" charset="0"/>
              </a:rPr>
              <a:t> that is </a:t>
            </a:r>
            <a:r>
              <a:rPr lang="en-GB" sz="1400" b="1" dirty="0">
                <a:solidFill>
                  <a:schemeClr val="tx2"/>
                </a:solidFill>
                <a:cs typeface="Arial" panose="020B0604020202020204" pitchFamily="34" charset="0"/>
              </a:rPr>
              <a:t>shed</a:t>
            </a:r>
            <a:r>
              <a:rPr lang="en-GB" sz="1400" dirty="0">
                <a:solidFill>
                  <a:schemeClr val="tx2"/>
                </a:solidFill>
                <a:cs typeface="Arial" panose="020B0604020202020204" pitchFamily="34" charset="0"/>
              </a:rPr>
              <a:t> </a:t>
            </a:r>
            <a:r>
              <a:rPr lang="en-GB" sz="1400" b="1" dirty="0">
                <a:solidFill>
                  <a:schemeClr val="tx2"/>
                </a:solidFill>
                <a:cs typeface="Arial" panose="020B0604020202020204" pitchFamily="34" charset="0"/>
              </a:rPr>
              <a:t>by tumour cells </a:t>
            </a:r>
            <a:r>
              <a:rPr lang="en-GB" sz="1400" dirty="0">
                <a:solidFill>
                  <a:schemeClr val="tx2"/>
                </a:solidFill>
                <a:cs typeface="Arial" panose="020B0604020202020204" pitchFamily="34" charset="0"/>
              </a:rPr>
              <a:t>into the bloodstream is known as circulating tumour DNA (</a:t>
            </a:r>
            <a:r>
              <a:rPr lang="en-GB" sz="1400" b="1" dirty="0">
                <a:solidFill>
                  <a:schemeClr val="tx2"/>
                </a:solidFill>
                <a:cs typeface="Arial" panose="020B0604020202020204" pitchFamily="34" charset="0"/>
              </a:rPr>
              <a:t>ct</a:t>
            </a:r>
            <a:r>
              <a:rPr lang="en-GB" sz="1400" dirty="0">
                <a:solidFill>
                  <a:schemeClr val="tx2"/>
                </a:solidFill>
                <a:cs typeface="Arial" panose="020B0604020202020204" pitchFamily="34" charset="0"/>
              </a:rPr>
              <a:t>)</a:t>
            </a:r>
            <a:r>
              <a:rPr lang="en-GB" sz="1400" b="1" dirty="0">
                <a:solidFill>
                  <a:schemeClr val="tx2"/>
                </a:solidFill>
                <a:cs typeface="Arial" panose="020B0604020202020204" pitchFamily="34" charset="0"/>
              </a:rPr>
              <a:t>DNA</a:t>
            </a:r>
            <a:r>
              <a:rPr lang="en-GB" sz="1400" baseline="30000" dirty="0">
                <a:solidFill>
                  <a:schemeClr val="tx2"/>
                </a:solidFill>
                <a:cs typeface="Arial" panose="020B0604020202020204" pitchFamily="34" charset="0"/>
              </a:rPr>
              <a:t>2</a:t>
            </a:r>
            <a:r>
              <a:rPr lang="en-GB" sz="1400" dirty="0">
                <a:solidFill>
                  <a:schemeClr val="tx2"/>
                </a:solidFill>
                <a:cs typeface="Arial" panose="020B0604020202020204" pitchFamily="34" charset="0"/>
              </a:rPr>
              <a:t> </a:t>
            </a:r>
            <a:endParaRPr lang="en-US" sz="1400" dirty="0">
              <a:solidFill>
                <a:schemeClr val="tx2"/>
              </a:solidFill>
              <a:cs typeface="Arial" panose="020B0604020202020204" pitchFamily="34" charset="0"/>
            </a:endParaRPr>
          </a:p>
        </p:txBody>
      </p:sp>
      <p:sp>
        <p:nvSpPr>
          <p:cNvPr id="13" name="Rounded Rectangle 12"/>
          <p:cNvSpPr>
            <a:spLocks/>
          </p:cNvSpPr>
          <p:nvPr/>
        </p:nvSpPr>
        <p:spPr bwMode="auto">
          <a:xfrm>
            <a:off x="6012535" y="1311905"/>
            <a:ext cx="2664000" cy="2008800"/>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24" tIns="45712" rIns="91424" bIns="45712" numCol="1" rtlCol="0" anchor="ctr" anchorCtr="0" compatLnSpc="1">
            <a:prstTxWarp prst="textNoShape">
              <a:avLst/>
            </a:prstTxWarp>
            <a:noAutofit/>
          </a:bodyPr>
          <a:lstStyle/>
          <a:p>
            <a:pPr lvl="0" algn="ctr"/>
            <a:r>
              <a:rPr lang="en-GB" sz="1400" b="1" dirty="0">
                <a:solidFill>
                  <a:schemeClr val="tx2"/>
                </a:solidFill>
                <a:cs typeface="Arial" panose="020B0604020202020204" pitchFamily="34" charset="0"/>
              </a:rPr>
              <a:t>ctDNA can be released </a:t>
            </a:r>
            <a:r>
              <a:rPr lang="en-GB" sz="1400" dirty="0">
                <a:solidFill>
                  <a:schemeClr val="tx2"/>
                </a:solidFill>
                <a:cs typeface="Arial" panose="020B0604020202020204" pitchFamily="34" charset="0"/>
              </a:rPr>
              <a:t>into the bloodstream </a:t>
            </a:r>
            <a:r>
              <a:rPr lang="en-GB" sz="1400" b="1" dirty="0">
                <a:solidFill>
                  <a:schemeClr val="tx2"/>
                </a:solidFill>
                <a:cs typeface="Arial" panose="020B0604020202020204" pitchFamily="34" charset="0"/>
              </a:rPr>
              <a:t>from 1) primary tumours, 2) circulating tumour cells and 3) metastases </a:t>
            </a:r>
            <a:r>
              <a:rPr lang="en-GB" sz="1400" dirty="0">
                <a:solidFill>
                  <a:schemeClr val="tx2"/>
                </a:solidFill>
                <a:cs typeface="Arial" panose="020B0604020202020204" pitchFamily="34" charset="0"/>
              </a:rPr>
              <a:t>and is usually highly fragmented</a:t>
            </a:r>
            <a:r>
              <a:rPr lang="en-GB" sz="1400" baseline="30000" dirty="0">
                <a:solidFill>
                  <a:schemeClr val="tx2"/>
                </a:solidFill>
                <a:cs typeface="Arial" panose="020B0604020202020204" pitchFamily="34" charset="0"/>
              </a:rPr>
              <a:t>3,4</a:t>
            </a:r>
            <a:endParaRPr lang="en-US" sz="1400" baseline="30000" dirty="0">
              <a:solidFill>
                <a:schemeClr val="tx2"/>
              </a:solidFill>
              <a:cs typeface="Arial" panose="020B0604020202020204" pitchFamily="34" charset="0"/>
            </a:endParaRPr>
          </a:p>
        </p:txBody>
      </p:sp>
      <p:sp>
        <p:nvSpPr>
          <p:cNvPr id="16" name="Footer Placeholder 1"/>
          <p:cNvSpPr txBox="1">
            <a:spLocks/>
          </p:cNvSpPr>
          <p:nvPr/>
        </p:nvSpPr>
        <p:spPr>
          <a:xfrm>
            <a:off x="1032938" y="4608000"/>
            <a:ext cx="5969847" cy="463174"/>
          </a:xfrm>
          <a:prstGeom prst="rect">
            <a:avLst/>
          </a:prstGeom>
        </p:spPr>
        <p:txBody>
          <a:bodyPr vert="horz" lIns="0" tIns="0" rIns="0" bIns="0" numCol="1" rtlCol="0" anchor="t" anchorCtr="0"/>
          <a:lstStyle>
            <a:defPPr>
              <a:defRPr lang="en-US"/>
            </a:defPPr>
            <a:lvl1pPr marL="0" algn="l" defTabSz="913073" rtl="0" eaLnBrk="1" latinLnBrk="0" hangingPunct="1">
              <a:defRPr sz="800" kern="1200">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6494" algn="l" defTabSz="913073" rtl="0" eaLnBrk="1" latinLnBrk="0" hangingPunct="1">
              <a:defRPr sz="1800" kern="1200">
                <a:solidFill>
                  <a:schemeClr val="tx1"/>
                </a:solidFill>
                <a:latin typeface="+mn-lt"/>
                <a:ea typeface="+mn-ea"/>
                <a:cs typeface="+mn-cs"/>
              </a:defRPr>
            </a:lvl2pPr>
            <a:lvl3pPr marL="913073" algn="l" defTabSz="913073" rtl="0" eaLnBrk="1" latinLnBrk="0" hangingPunct="1">
              <a:defRPr sz="1800" kern="1200">
                <a:solidFill>
                  <a:schemeClr val="tx1"/>
                </a:solidFill>
                <a:latin typeface="+mn-lt"/>
                <a:ea typeface="+mn-ea"/>
                <a:cs typeface="+mn-cs"/>
              </a:defRPr>
            </a:lvl3pPr>
            <a:lvl4pPr marL="1369594" algn="l" defTabSz="913073" rtl="0" eaLnBrk="1" latinLnBrk="0" hangingPunct="1">
              <a:defRPr sz="1800" kern="1200">
                <a:solidFill>
                  <a:schemeClr val="tx1"/>
                </a:solidFill>
                <a:latin typeface="+mn-lt"/>
                <a:ea typeface="+mn-ea"/>
                <a:cs typeface="+mn-cs"/>
              </a:defRPr>
            </a:lvl4pPr>
            <a:lvl5pPr marL="1826144" algn="l" defTabSz="913073" rtl="0" eaLnBrk="1" latinLnBrk="0" hangingPunct="1">
              <a:defRPr sz="1800" kern="1200">
                <a:solidFill>
                  <a:schemeClr val="tx1"/>
                </a:solidFill>
                <a:latin typeface="+mn-lt"/>
                <a:ea typeface="+mn-ea"/>
                <a:cs typeface="+mn-cs"/>
              </a:defRPr>
            </a:lvl5pPr>
            <a:lvl6pPr marL="2282637" algn="l" defTabSz="913073" rtl="0" eaLnBrk="1" latinLnBrk="0" hangingPunct="1">
              <a:defRPr sz="1800" kern="1200">
                <a:solidFill>
                  <a:schemeClr val="tx1"/>
                </a:solidFill>
                <a:latin typeface="+mn-lt"/>
                <a:ea typeface="+mn-ea"/>
                <a:cs typeface="+mn-cs"/>
              </a:defRPr>
            </a:lvl6pPr>
            <a:lvl7pPr marL="2739131" algn="l" defTabSz="913073" rtl="0" eaLnBrk="1" latinLnBrk="0" hangingPunct="1">
              <a:defRPr sz="1800" kern="1200">
                <a:solidFill>
                  <a:schemeClr val="tx1"/>
                </a:solidFill>
                <a:latin typeface="+mn-lt"/>
                <a:ea typeface="+mn-ea"/>
                <a:cs typeface="+mn-cs"/>
              </a:defRPr>
            </a:lvl7pPr>
            <a:lvl8pPr marL="3195680" algn="l" defTabSz="913073" rtl="0" eaLnBrk="1" latinLnBrk="0" hangingPunct="1">
              <a:defRPr sz="1800" kern="1200">
                <a:solidFill>
                  <a:schemeClr val="tx1"/>
                </a:solidFill>
                <a:latin typeface="+mn-lt"/>
                <a:ea typeface="+mn-ea"/>
                <a:cs typeface="+mn-cs"/>
              </a:defRPr>
            </a:lvl8pPr>
            <a:lvl9pPr marL="3652217" algn="l" defTabSz="913073" rtl="0" eaLnBrk="1" latinLnBrk="0" hangingPunct="1">
              <a:defRPr sz="1800" kern="1200">
                <a:solidFill>
                  <a:schemeClr val="tx1"/>
                </a:solidFill>
                <a:latin typeface="+mn-lt"/>
                <a:ea typeface="+mn-ea"/>
                <a:cs typeface="+mn-cs"/>
              </a:defRPr>
            </a:lvl9pPr>
          </a:lstStyle>
          <a:p>
            <a:r>
              <a:rPr lang="fr-CH" dirty="0">
                <a:latin typeface="+mn-lt"/>
              </a:rPr>
              <a:t>cfDNA: cell-free DNA; ctDNA: </a:t>
            </a:r>
            <a:r>
              <a:rPr lang="en-GB" dirty="0">
                <a:latin typeface="+mn-lt"/>
              </a:rPr>
              <a:t>circulating</a:t>
            </a:r>
            <a:r>
              <a:rPr lang="fr-CH" dirty="0">
                <a:latin typeface="+mn-lt"/>
              </a:rPr>
              <a:t> </a:t>
            </a:r>
            <a:r>
              <a:rPr lang="en-GB" dirty="0">
                <a:latin typeface="+mn-lt"/>
              </a:rPr>
              <a:t>tumour</a:t>
            </a:r>
            <a:r>
              <a:rPr lang="fr-CH" dirty="0">
                <a:latin typeface="+mn-lt"/>
              </a:rPr>
              <a:t> DNA.</a:t>
            </a:r>
          </a:p>
          <a:p>
            <a:r>
              <a:rPr lang="fr-CH" dirty="0">
                <a:latin typeface="+mn-lt"/>
              </a:rPr>
              <a:t>1. Hinrichsen, T., et al.</a:t>
            </a:r>
            <a:r>
              <a:rPr lang="fr-CH" i="1" dirty="0">
                <a:latin typeface="+mn-lt"/>
              </a:rPr>
              <a:t> </a:t>
            </a:r>
            <a:r>
              <a:rPr lang="fr-CH" dirty="0">
                <a:latin typeface="+mn-lt"/>
              </a:rPr>
              <a:t>(</a:t>
            </a:r>
            <a:r>
              <a:rPr lang="da-DK" dirty="0">
                <a:latin typeface="+mn-lt"/>
              </a:rPr>
              <a:t>2016) </a:t>
            </a:r>
            <a:r>
              <a:rPr lang="da-DK" i="1" dirty="0">
                <a:latin typeface="+mn-lt"/>
              </a:rPr>
              <a:t>J Lab Med</a:t>
            </a:r>
            <a:r>
              <a:rPr lang="da-DK" dirty="0">
                <a:latin typeface="+mn-lt"/>
              </a:rPr>
              <a:t> 40:313-22</a:t>
            </a:r>
            <a:r>
              <a:rPr lang="fr-CH" dirty="0">
                <a:latin typeface="+mn-lt"/>
              </a:rPr>
              <a:t>; </a:t>
            </a:r>
            <a:r>
              <a:rPr lang="en-GB" dirty="0">
                <a:latin typeface="+mn-lt"/>
              </a:rPr>
              <a:t>2. Francis, G. &amp; Stein, S. (2015) </a:t>
            </a:r>
            <a:r>
              <a:rPr lang="en-GB" i="1" dirty="0">
                <a:latin typeface="+mn-lt"/>
              </a:rPr>
              <a:t>Int J Mol Sci</a:t>
            </a:r>
            <a:r>
              <a:rPr lang="en-US" i="1" dirty="0">
                <a:latin typeface="+mn-lt"/>
              </a:rPr>
              <a:t> </a:t>
            </a:r>
            <a:r>
              <a:rPr lang="en-US" dirty="0">
                <a:latin typeface="+mn-lt"/>
              </a:rPr>
              <a:t>16:14122-42</a:t>
            </a:r>
            <a:r>
              <a:rPr lang="en-GB" i="1" dirty="0">
                <a:latin typeface="+mn-lt"/>
              </a:rPr>
              <a:t>;</a:t>
            </a:r>
            <a:r>
              <a:rPr lang="fr-CH" dirty="0">
                <a:latin typeface="+mn-lt"/>
              </a:rPr>
              <a:t> </a:t>
            </a:r>
            <a:br>
              <a:rPr lang="fr-CH" dirty="0">
                <a:latin typeface="+mn-lt"/>
              </a:rPr>
            </a:br>
            <a:r>
              <a:rPr lang="fr-CH" dirty="0">
                <a:latin typeface="+mn-lt"/>
              </a:rPr>
              <a:t>3.</a:t>
            </a:r>
            <a:r>
              <a:rPr lang="de-CH" dirty="0">
                <a:latin typeface="+mn-lt"/>
              </a:rPr>
              <a:t> Bidard, F., et al.</a:t>
            </a:r>
            <a:r>
              <a:rPr lang="de-CH" i="1" dirty="0">
                <a:latin typeface="+mn-lt"/>
              </a:rPr>
              <a:t> </a:t>
            </a:r>
            <a:r>
              <a:rPr lang="de-CH" dirty="0">
                <a:latin typeface="+mn-lt"/>
              </a:rPr>
              <a:t>(2013) </a:t>
            </a:r>
            <a:r>
              <a:rPr lang="de-CH" i="1" dirty="0">
                <a:latin typeface="+mn-lt"/>
              </a:rPr>
              <a:t>Sci Transl Med </a:t>
            </a:r>
            <a:r>
              <a:rPr lang="en-US" dirty="0">
                <a:latin typeface="+mn-lt"/>
              </a:rPr>
              <a:t>5:207ps14</a:t>
            </a:r>
            <a:r>
              <a:rPr lang="fr-CH" dirty="0">
                <a:latin typeface="+mn-lt"/>
              </a:rPr>
              <a:t>; 4. </a:t>
            </a:r>
            <a:r>
              <a:rPr lang="en-GB" dirty="0">
                <a:latin typeface="+mn-lt"/>
              </a:rPr>
              <a:t>Bettegowda, C., et al.</a:t>
            </a:r>
            <a:r>
              <a:rPr lang="en-GB" i="1" dirty="0">
                <a:latin typeface="+mn-lt"/>
              </a:rPr>
              <a:t> </a:t>
            </a:r>
            <a:r>
              <a:rPr lang="en-GB" dirty="0">
                <a:latin typeface="+mn-lt"/>
              </a:rPr>
              <a:t>(2014) </a:t>
            </a:r>
            <a:r>
              <a:rPr lang="en-GB" i="1" dirty="0">
                <a:latin typeface="+mn-lt"/>
              </a:rPr>
              <a:t>Sci Transl Med</a:t>
            </a:r>
            <a:r>
              <a:rPr lang="en-GB" dirty="0">
                <a:latin typeface="+mn-lt"/>
              </a:rPr>
              <a:t> </a:t>
            </a:r>
            <a:r>
              <a:rPr lang="en-US" dirty="0">
                <a:latin typeface="+mn-lt"/>
              </a:rPr>
              <a:t>6:224ra24</a:t>
            </a:r>
            <a:r>
              <a:rPr lang="en-GB" dirty="0">
                <a:latin typeface="+mn-lt"/>
              </a:rPr>
              <a:t>; </a:t>
            </a:r>
            <a:br>
              <a:rPr lang="en-GB" dirty="0">
                <a:latin typeface="+mn-lt"/>
              </a:rPr>
            </a:br>
            <a:r>
              <a:rPr lang="fr-CH" dirty="0">
                <a:latin typeface="+mn-lt"/>
              </a:rPr>
              <a:t>5.</a:t>
            </a:r>
            <a:r>
              <a:rPr lang="en-GB" dirty="0">
                <a:latin typeface="+mn-lt"/>
              </a:rPr>
              <a:t> Krishnamurthy, N</a:t>
            </a:r>
            <a:r>
              <a:rPr lang="en-GB" i="1" dirty="0">
                <a:latin typeface="+mn-lt"/>
              </a:rPr>
              <a:t>., </a:t>
            </a:r>
            <a:r>
              <a:rPr lang="en-GB" dirty="0">
                <a:latin typeface="+mn-lt"/>
              </a:rPr>
              <a:t>et al.</a:t>
            </a:r>
            <a:r>
              <a:rPr lang="en-GB" i="1" dirty="0">
                <a:latin typeface="+mn-lt"/>
              </a:rPr>
              <a:t> </a:t>
            </a:r>
            <a:r>
              <a:rPr lang="en-GB" dirty="0">
                <a:latin typeface="+mn-lt"/>
              </a:rPr>
              <a:t>(2017) </a:t>
            </a:r>
            <a:r>
              <a:rPr lang="en-GB" i="1" dirty="0">
                <a:latin typeface="+mn-lt"/>
              </a:rPr>
              <a:t>J Clin Med</a:t>
            </a:r>
            <a:r>
              <a:rPr lang="en-GB" dirty="0">
                <a:latin typeface="+mn-lt"/>
              </a:rPr>
              <a:t> 6:</a:t>
            </a:r>
            <a:r>
              <a:rPr lang="en-US" dirty="0">
                <a:latin typeface="+mn-lt"/>
              </a:rPr>
              <a:t>3</a:t>
            </a:r>
            <a:r>
              <a:rPr lang="en-GB" dirty="0">
                <a:latin typeface="+mn-lt"/>
              </a:rPr>
              <a:t>; 6. </a:t>
            </a:r>
            <a:r>
              <a:rPr lang="fr-FR" dirty="0">
                <a:latin typeface="+mn-lt"/>
              </a:rPr>
              <a:t>Cheng, F., et al.</a:t>
            </a:r>
            <a:r>
              <a:rPr lang="fr-FR" i="1" dirty="0">
                <a:latin typeface="+mn-lt"/>
              </a:rPr>
              <a:t> </a:t>
            </a:r>
            <a:r>
              <a:rPr lang="en-GB" dirty="0">
                <a:latin typeface="+mn-lt"/>
              </a:rPr>
              <a:t>(2016) </a:t>
            </a:r>
            <a:r>
              <a:rPr lang="en-GB" i="1" dirty="0">
                <a:latin typeface="+mn-lt"/>
              </a:rPr>
              <a:t>Oncotarget</a:t>
            </a:r>
            <a:r>
              <a:rPr lang="en-GB" dirty="0">
                <a:latin typeface="+mn-lt"/>
              </a:rPr>
              <a:t> 7:48832-41.</a:t>
            </a:r>
          </a:p>
        </p:txBody>
      </p:sp>
      <p:sp>
        <p:nvSpPr>
          <p:cNvPr id="9" name="Rectangle 8"/>
          <p:cNvSpPr/>
          <p:nvPr/>
        </p:nvSpPr>
        <p:spPr bwMode="auto">
          <a:xfrm>
            <a:off x="6955972" y="4615951"/>
            <a:ext cx="1992086" cy="369332"/>
          </a:xfrm>
          <a:prstGeom prst="rect">
            <a:avLst/>
          </a:prstGeom>
          <a:solidFill>
            <a:schemeClr val="bg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l-GR" dirty="0">
              <a:latin typeface="Imago" pitchFamily="2" charset="0"/>
            </a:endParaRPr>
          </a:p>
        </p:txBody>
      </p:sp>
      <p:sp>
        <p:nvSpPr>
          <p:cNvPr id="14" name="13 - Έλλειψη"/>
          <p:cNvSpPr/>
          <p:nvPr/>
        </p:nvSpPr>
        <p:spPr bwMode="auto">
          <a:xfrm>
            <a:off x="6012535" y="1311905"/>
            <a:ext cx="2664000" cy="2008800"/>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347645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15616" y="4785855"/>
            <a:ext cx="5809927" cy="357653"/>
          </a:xfrm>
        </p:spPr>
        <p:txBody>
          <a:bodyPr numCol="1"/>
          <a:lstStyle/>
          <a:p>
            <a:r>
              <a:rPr lang="en-GB" sz="600" dirty="0"/>
              <a:t>1. Francis, G. &amp; Stein, S. (2015) </a:t>
            </a:r>
            <a:r>
              <a:rPr lang="en-GB" sz="600" i="1" dirty="0"/>
              <a:t>Int J Mol Sci</a:t>
            </a:r>
            <a:r>
              <a:rPr lang="en-US" sz="600" i="1" dirty="0"/>
              <a:t> </a:t>
            </a:r>
            <a:r>
              <a:rPr lang="en-US" sz="600" dirty="0"/>
              <a:t>16:14122-42</a:t>
            </a:r>
            <a:r>
              <a:rPr lang="en-GB" sz="600" i="1" dirty="0"/>
              <a:t>;</a:t>
            </a:r>
            <a:r>
              <a:rPr lang="en-GB" sz="600" dirty="0"/>
              <a:t> </a:t>
            </a:r>
            <a:r>
              <a:rPr lang="de-CH" sz="600" dirty="0"/>
              <a:t>2. Chouaid, C., et al.</a:t>
            </a:r>
            <a:r>
              <a:rPr lang="de-CH" sz="600" i="1" dirty="0"/>
              <a:t> </a:t>
            </a:r>
            <a:r>
              <a:rPr lang="de-CH" sz="600" dirty="0"/>
              <a:t>(2014) </a:t>
            </a:r>
            <a:r>
              <a:rPr lang="de-CH" sz="600" i="1" dirty="0"/>
              <a:t>Lung Cancer </a:t>
            </a:r>
            <a:r>
              <a:rPr lang="de-CH" sz="600" dirty="0"/>
              <a:t>86:170-3;</a:t>
            </a:r>
            <a:r>
              <a:rPr lang="de-CH" sz="600" i="1" dirty="0"/>
              <a:t> </a:t>
            </a:r>
          </a:p>
          <a:p>
            <a:r>
              <a:rPr lang="de-CH" sz="600" dirty="0"/>
              <a:t>3.</a:t>
            </a:r>
            <a:r>
              <a:rPr lang="en-GB" sz="600" dirty="0"/>
              <a:t> Krishnamurthy, N</a:t>
            </a:r>
            <a:r>
              <a:rPr lang="en-GB" sz="600" i="1" dirty="0"/>
              <a:t>., </a:t>
            </a:r>
            <a:r>
              <a:rPr lang="en-GB" sz="600" dirty="0"/>
              <a:t>et al.</a:t>
            </a:r>
            <a:r>
              <a:rPr lang="en-GB" sz="600" i="1" dirty="0"/>
              <a:t> </a:t>
            </a:r>
            <a:r>
              <a:rPr lang="en-GB" sz="600" dirty="0"/>
              <a:t>(2017) </a:t>
            </a:r>
            <a:r>
              <a:rPr lang="en-GB" sz="600" i="1" dirty="0"/>
              <a:t>J Clin Med</a:t>
            </a:r>
            <a:r>
              <a:rPr lang="en-GB" sz="600" dirty="0"/>
              <a:t> 6:</a:t>
            </a:r>
            <a:r>
              <a:rPr lang="en-US" sz="600" dirty="0"/>
              <a:t>3;</a:t>
            </a:r>
            <a:r>
              <a:rPr lang="en-GB" sz="600" dirty="0"/>
              <a:t> </a:t>
            </a:r>
            <a:r>
              <a:rPr lang="de-CH" sz="600" dirty="0"/>
              <a:t>4. Bidard, F., et al.</a:t>
            </a:r>
            <a:r>
              <a:rPr lang="de-CH" sz="600" i="1" dirty="0"/>
              <a:t> </a:t>
            </a:r>
            <a:r>
              <a:rPr lang="de-CH" sz="600" dirty="0"/>
              <a:t>(2013) </a:t>
            </a:r>
            <a:r>
              <a:rPr lang="de-CH" sz="600" i="1" dirty="0"/>
              <a:t>Sci Transl Med </a:t>
            </a:r>
            <a:r>
              <a:rPr lang="en-US" sz="600" dirty="0"/>
              <a:t>5:207ps14.</a:t>
            </a:r>
            <a:r>
              <a:rPr lang="de-CH" sz="600" dirty="0">
                <a:solidFill>
                  <a:schemeClr val="tx2"/>
                </a:solidFill>
              </a:rPr>
              <a:t> </a:t>
            </a:r>
          </a:p>
          <a:p>
            <a:endParaRPr lang="de-DE" sz="600" dirty="0"/>
          </a:p>
        </p:txBody>
      </p:sp>
      <p:sp>
        <p:nvSpPr>
          <p:cNvPr id="3" name="Slide Number Placeholder 2"/>
          <p:cNvSpPr>
            <a:spLocks noGrp="1"/>
          </p:cNvSpPr>
          <p:nvPr>
            <p:ph type="sldNum" sz="quarter" idx="12"/>
          </p:nvPr>
        </p:nvSpPr>
        <p:spPr/>
        <p:txBody>
          <a:bodyPr/>
          <a:lstStyle/>
          <a:p>
            <a:fld id="{7202D0CF-664C-0A4C-BD7E-20EAA7EADCC1}" type="slidenum">
              <a:rPr lang="de-DE" smtClean="0"/>
              <a:pPr/>
              <a:t>18</a:t>
            </a:fld>
            <a:endParaRPr lang="de-DE"/>
          </a:p>
        </p:txBody>
      </p:sp>
      <p:sp>
        <p:nvSpPr>
          <p:cNvPr id="8" name="Title 4"/>
          <p:cNvSpPr>
            <a:spLocks noGrp="1"/>
          </p:cNvSpPr>
          <p:nvPr>
            <p:ph type="title"/>
          </p:nvPr>
        </p:nvSpPr>
        <p:spPr>
          <a:xfrm>
            <a:off x="388149" y="139148"/>
            <a:ext cx="8547822" cy="285750"/>
          </a:xfrm>
        </p:spPr>
        <p:txBody>
          <a:bodyPr/>
          <a:lstStyle/>
          <a:p>
            <a:r>
              <a:rPr lang="en-GB" sz="2400" dirty="0"/>
              <a:t>Blood-based (liquid) biopsy may overcome some limitations of solid tissue biopsy</a:t>
            </a:r>
            <a:endParaRPr lang="en-US" sz="2400" dirty="0"/>
          </a:p>
        </p:txBody>
      </p:sp>
      <p:sp>
        <p:nvSpPr>
          <p:cNvPr id="23" name="Rounded Rectangle 22"/>
          <p:cNvSpPr/>
          <p:nvPr/>
        </p:nvSpPr>
        <p:spPr bwMode="auto">
          <a:xfrm>
            <a:off x="3449608" y="3973686"/>
            <a:ext cx="2232000" cy="756000"/>
          </a:xfrm>
          <a:prstGeom prst="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4" tIns="45712" rIns="91424" bIns="45712" numCol="1" rtlCol="0" anchor="ctr" anchorCtr="0" compatLnSpc="1">
            <a:prstTxWarp prst="textNoShape">
              <a:avLst/>
            </a:prstTxWarp>
            <a:noAutofit/>
          </a:bodyPr>
          <a:lstStyle/>
          <a:p>
            <a:pPr algn="ctr"/>
            <a:r>
              <a:rPr lang="en-GB" sz="1200" dirty="0">
                <a:solidFill>
                  <a:schemeClr val="tx2"/>
                </a:solidFill>
                <a:cs typeface="Arial" panose="020B0604020202020204" pitchFamily="34" charset="0"/>
              </a:rPr>
              <a:t>disease progression or resistance mutations are suspected</a:t>
            </a:r>
            <a:r>
              <a:rPr lang="en-GB" sz="1200" baseline="30000" dirty="0">
                <a:solidFill>
                  <a:schemeClr val="tx2"/>
                </a:solidFill>
                <a:cs typeface="Arial" panose="020B0604020202020204" pitchFamily="34" charset="0"/>
              </a:rPr>
              <a:t>3</a:t>
            </a:r>
            <a:r>
              <a:rPr lang="en-GB" sz="1200" dirty="0">
                <a:solidFill>
                  <a:schemeClr val="tx2"/>
                </a:solidFill>
                <a:cs typeface="Arial" panose="020B0604020202020204" pitchFamily="34" charset="0"/>
              </a:rPr>
              <a:t> </a:t>
            </a:r>
          </a:p>
        </p:txBody>
      </p:sp>
      <p:sp>
        <p:nvSpPr>
          <p:cNvPr id="25" name="Rounded Rectangle 24"/>
          <p:cNvSpPr/>
          <p:nvPr/>
        </p:nvSpPr>
        <p:spPr bwMode="auto">
          <a:xfrm>
            <a:off x="6668070" y="2504844"/>
            <a:ext cx="1980000" cy="756000"/>
          </a:xfrm>
          <a:prstGeom prst="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4" tIns="45712" rIns="91424" bIns="45712" numCol="1" rtlCol="0" anchor="ctr" anchorCtr="0" compatLnSpc="1">
            <a:prstTxWarp prst="textNoShape">
              <a:avLst/>
            </a:prstTxWarp>
            <a:noAutofit/>
          </a:bodyPr>
          <a:lstStyle/>
          <a:p>
            <a:pPr lvl="0" algn="ctr"/>
            <a:r>
              <a:rPr lang="en-GB" sz="1200" dirty="0">
                <a:solidFill>
                  <a:schemeClr val="tx2"/>
                </a:solidFill>
                <a:cs typeface="Arial" panose="020B0604020202020204" pitchFamily="34" charset="0"/>
              </a:rPr>
              <a:t>complementary information to prior or future tissue testing is needed</a:t>
            </a:r>
            <a:r>
              <a:rPr lang="en-GB" sz="1200" baseline="30000" dirty="0">
                <a:solidFill>
                  <a:schemeClr val="tx2"/>
                </a:solidFill>
                <a:cs typeface="Arial" panose="020B0604020202020204" pitchFamily="34" charset="0"/>
              </a:rPr>
              <a:t>3</a:t>
            </a:r>
          </a:p>
        </p:txBody>
      </p:sp>
      <p:sp>
        <p:nvSpPr>
          <p:cNvPr id="26" name="Rounded Rectangle 25"/>
          <p:cNvSpPr/>
          <p:nvPr/>
        </p:nvSpPr>
        <p:spPr bwMode="auto">
          <a:xfrm>
            <a:off x="468759" y="2484022"/>
            <a:ext cx="1980000" cy="756000"/>
          </a:xfrm>
          <a:prstGeom prst="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4" tIns="45712" rIns="91424" bIns="45712" numCol="1" rtlCol="0" anchor="ctr" anchorCtr="0" compatLnSpc="1">
            <a:prstTxWarp prst="textNoShape">
              <a:avLst/>
            </a:prstTxWarp>
            <a:noAutofit/>
          </a:bodyPr>
          <a:lstStyle/>
          <a:p>
            <a:pPr algn="ctr"/>
            <a:r>
              <a:rPr lang="en-GB" sz="1200" dirty="0">
                <a:solidFill>
                  <a:schemeClr val="tx2"/>
                </a:solidFill>
                <a:cs typeface="Arial" panose="020B0604020202020204" pitchFamily="34" charset="0"/>
              </a:rPr>
              <a:t>direct</a:t>
            </a:r>
            <a:r>
              <a:rPr lang="en-GB" sz="1200" dirty="0">
                <a:solidFill>
                  <a:schemeClr val="accent1"/>
                </a:solidFill>
                <a:cs typeface="Arial" panose="020B0604020202020204" pitchFamily="34" charset="0"/>
              </a:rPr>
              <a:t> </a:t>
            </a:r>
            <a:r>
              <a:rPr lang="en-GB" sz="1200" dirty="0">
                <a:solidFill>
                  <a:schemeClr val="tx2"/>
                </a:solidFill>
                <a:cs typeface="Arial" panose="020B0604020202020204" pitchFamily="34" charset="0"/>
              </a:rPr>
              <a:t>biopsy is difficult or poses a high risk</a:t>
            </a:r>
            <a:r>
              <a:rPr lang="en-GB" sz="1200" baseline="30000" dirty="0">
                <a:solidFill>
                  <a:schemeClr val="tx2"/>
                </a:solidFill>
                <a:cs typeface="Arial" panose="020B0604020202020204" pitchFamily="34" charset="0"/>
              </a:rPr>
              <a:t>1,3,4</a:t>
            </a:r>
            <a:r>
              <a:rPr lang="en-GB" sz="1200" dirty="0">
                <a:solidFill>
                  <a:schemeClr val="tx2"/>
                </a:solidFill>
                <a:cs typeface="Arial" panose="020B0604020202020204" pitchFamily="34" charset="0"/>
              </a:rPr>
              <a:t> </a:t>
            </a:r>
          </a:p>
        </p:txBody>
      </p:sp>
      <p:sp>
        <p:nvSpPr>
          <p:cNvPr id="27" name="Rounded Rectangle 26"/>
          <p:cNvSpPr/>
          <p:nvPr/>
        </p:nvSpPr>
        <p:spPr bwMode="auto">
          <a:xfrm>
            <a:off x="3449608" y="1037982"/>
            <a:ext cx="2232000" cy="756000"/>
          </a:xfrm>
          <a:prstGeom prst="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4" tIns="45712" rIns="91424" bIns="45712" numCol="1" rtlCol="0" anchor="ctr" anchorCtr="0" compatLnSpc="1">
            <a:prstTxWarp prst="textNoShape">
              <a:avLst/>
            </a:prstTxWarp>
            <a:noAutofit/>
          </a:bodyPr>
          <a:lstStyle/>
          <a:p>
            <a:pPr algn="ctr"/>
            <a:r>
              <a:rPr lang="en-GB" sz="1200" dirty="0">
                <a:solidFill>
                  <a:schemeClr val="tx2"/>
                </a:solidFill>
                <a:cs typeface="Arial" panose="020B0604020202020204" pitchFamily="34" charset="0"/>
              </a:rPr>
              <a:t>the</a:t>
            </a:r>
            <a:r>
              <a:rPr lang="en-GB" sz="1200" dirty="0">
                <a:solidFill>
                  <a:schemeClr val="accent1"/>
                </a:solidFill>
                <a:cs typeface="Arial" panose="020B0604020202020204" pitchFamily="34" charset="0"/>
              </a:rPr>
              <a:t> </a:t>
            </a:r>
            <a:r>
              <a:rPr lang="en-GB" sz="1200" dirty="0">
                <a:solidFill>
                  <a:schemeClr val="tx2"/>
                </a:solidFill>
                <a:cs typeface="Arial" panose="020B0604020202020204" pitchFamily="34" charset="0"/>
              </a:rPr>
              <a:t>patient has insufficient, inadequate or exhausted solid tissue</a:t>
            </a:r>
            <a:r>
              <a:rPr lang="en-GB" sz="1200" baseline="30000" dirty="0">
                <a:solidFill>
                  <a:schemeClr val="tx2"/>
                </a:solidFill>
                <a:cs typeface="Arial" panose="020B0604020202020204" pitchFamily="34" charset="0"/>
              </a:rPr>
              <a:t>1,2</a:t>
            </a:r>
          </a:p>
        </p:txBody>
      </p:sp>
      <p:sp>
        <p:nvSpPr>
          <p:cNvPr id="21" name="Rectangle 20"/>
          <p:cNvSpPr/>
          <p:nvPr/>
        </p:nvSpPr>
        <p:spPr bwMode="auto">
          <a:xfrm>
            <a:off x="3182430" y="2520022"/>
            <a:ext cx="2751985" cy="720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noAutofit/>
          </a:bodyPr>
          <a:lstStyle/>
          <a:p>
            <a:pPr algn="ctr" defTabSz="914220" eaLnBrk="0" fontAlgn="base" hangingPunct="0">
              <a:spcBef>
                <a:spcPct val="50000"/>
              </a:spcBef>
              <a:spcAft>
                <a:spcPct val="0"/>
              </a:spcAft>
            </a:pPr>
            <a:r>
              <a:rPr lang="en-GB" dirty="0">
                <a:solidFill>
                  <a:schemeClr val="bg1"/>
                </a:solidFill>
                <a:cs typeface="Arial" panose="020B0604020202020204" pitchFamily="34" charset="0"/>
              </a:rPr>
              <a:t>Liquid biopsy may be useful when… </a:t>
            </a:r>
            <a:endParaRPr kumimoji="0" lang="en-GB" i="0" u="none" strike="noStrike" cap="none" normalizeH="0" baseline="30000" dirty="0">
              <a:ln>
                <a:noFill/>
              </a:ln>
              <a:solidFill>
                <a:schemeClr val="bg1"/>
              </a:solidFill>
              <a:effectLst/>
              <a:cs typeface="Arial" panose="020B0604020202020204" pitchFamily="34" charset="0"/>
            </a:endParaRPr>
          </a:p>
        </p:txBody>
      </p:sp>
      <p:sp>
        <p:nvSpPr>
          <p:cNvPr id="22" name="Isosceles Triangle 21"/>
          <p:cNvSpPr/>
          <p:nvPr/>
        </p:nvSpPr>
        <p:spPr bwMode="auto">
          <a:xfrm rot="16200000">
            <a:off x="2461655" y="2514766"/>
            <a:ext cx="707887" cy="733663"/>
          </a:xfrm>
          <a:prstGeom prst="triangle">
            <a:avLst/>
          </a:prstGeom>
          <a:solidFill>
            <a:srgbClr val="C7E7E4"/>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latin typeface="Imago" pitchFamily="2" charset="0"/>
            </a:endParaRPr>
          </a:p>
        </p:txBody>
      </p:sp>
      <p:sp>
        <p:nvSpPr>
          <p:cNvPr id="29" name="Isosceles Triangle 28"/>
          <p:cNvSpPr/>
          <p:nvPr/>
        </p:nvSpPr>
        <p:spPr bwMode="auto">
          <a:xfrm>
            <a:off x="3182429" y="1793990"/>
            <a:ext cx="2743121" cy="733663"/>
          </a:xfrm>
          <a:prstGeom prst="triangle">
            <a:avLst/>
          </a:prstGeom>
          <a:solidFill>
            <a:srgbClr val="C7E7E4"/>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latin typeface="Imago" pitchFamily="2" charset="0"/>
            </a:endParaRPr>
          </a:p>
        </p:txBody>
      </p:sp>
      <p:sp>
        <p:nvSpPr>
          <p:cNvPr id="30" name="Isosceles Triangle 29"/>
          <p:cNvSpPr/>
          <p:nvPr/>
        </p:nvSpPr>
        <p:spPr bwMode="auto">
          <a:xfrm rot="10800000">
            <a:off x="3182430" y="3240030"/>
            <a:ext cx="2743121" cy="733663"/>
          </a:xfrm>
          <a:prstGeom prst="triangle">
            <a:avLst/>
          </a:prstGeom>
          <a:solidFill>
            <a:srgbClr val="C7E7E4"/>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latin typeface="Imago" pitchFamily="2" charset="0"/>
            </a:endParaRPr>
          </a:p>
        </p:txBody>
      </p:sp>
      <p:sp>
        <p:nvSpPr>
          <p:cNvPr id="32" name="Isosceles Triangle 31"/>
          <p:cNvSpPr/>
          <p:nvPr/>
        </p:nvSpPr>
        <p:spPr bwMode="auto">
          <a:xfrm rot="5400000">
            <a:off x="5947304" y="2507141"/>
            <a:ext cx="707885" cy="733663"/>
          </a:xfrm>
          <a:prstGeom prst="triangle">
            <a:avLst/>
          </a:prstGeom>
          <a:solidFill>
            <a:srgbClr val="C7E7E4"/>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latin typeface="Imago" pitchFamily="2" charset="0"/>
            </a:endParaRPr>
          </a:p>
        </p:txBody>
      </p:sp>
      <p:sp>
        <p:nvSpPr>
          <p:cNvPr id="14" name="Rectangle 13"/>
          <p:cNvSpPr/>
          <p:nvPr/>
        </p:nvSpPr>
        <p:spPr bwMode="auto">
          <a:xfrm>
            <a:off x="6955972" y="4616314"/>
            <a:ext cx="1992086" cy="369332"/>
          </a:xfrm>
          <a:prstGeom prst="rect">
            <a:avLst/>
          </a:prstGeom>
          <a:solidFill>
            <a:schemeClr val="bg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l-GR" dirty="0">
              <a:latin typeface="Imago" pitchFamily="2" charset="0"/>
            </a:endParaRPr>
          </a:p>
        </p:txBody>
      </p:sp>
    </p:spTree>
    <p:extLst>
      <p:ext uri="{BB962C8B-B14F-4D97-AF65-F5344CB8AC3E}">
        <p14:creationId xmlns:p14="http://schemas.microsoft.com/office/powerpoint/2010/main" val="257117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672DA34-D6EC-45CE-8D9B-03E2467DCA16}"/>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F33D7A0F-070B-4946-A5C2-B54AE665A87F}"/>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74" name="Straight Arrow Connector 473">
            <a:extLst>
              <a:ext uri="{FF2B5EF4-FFF2-40B4-BE49-F238E27FC236}">
                <a16:creationId xmlns:a16="http://schemas.microsoft.com/office/drawing/2014/main" id="{C014FE17-4316-4309-A32E-46B2C3329A9F}"/>
              </a:ext>
            </a:extLst>
          </p:cNvPr>
          <p:cNvCxnSpPr>
            <a:cxnSpLocks/>
          </p:cNvCxnSpPr>
          <p:nvPr/>
        </p:nvCxnSpPr>
        <p:spPr bwMode="auto">
          <a:xfrm flipV="1">
            <a:off x="3284482" y="2135501"/>
            <a:ext cx="2565000" cy="0"/>
          </a:xfrm>
          <a:prstGeom prst="straightConnector1">
            <a:avLst/>
          </a:prstGeom>
          <a:noFill/>
          <a:ln w="127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C3572B-4C60-4522-A5FD-83FF7346FF81}"/>
              </a:ext>
            </a:extLst>
          </p:cNvPr>
          <p:cNvSpPr txBox="1"/>
          <p:nvPr/>
        </p:nvSpPr>
        <p:spPr>
          <a:xfrm>
            <a:off x="2711209" y="1997003"/>
            <a:ext cx="642074" cy="276999"/>
          </a:xfrm>
          <a:prstGeom prst="rect">
            <a:avLst/>
          </a:prstGeom>
          <a:noFill/>
        </p:spPr>
        <p:txBody>
          <a:bodyPr wrap="square" lIns="68571" tIns="34289" rIns="68571" bIns="34289" rtlCol="0">
            <a:noAutofit/>
          </a:bodyPr>
          <a:lstStyle/>
          <a:p>
            <a:pPr defTabSz="342842"/>
            <a:r>
              <a:rPr lang="de-CH" sz="1400" dirty="0">
                <a:solidFill>
                  <a:srgbClr val="000000"/>
                </a:solidFill>
              </a:rPr>
              <a:t>(+    )</a:t>
            </a:r>
            <a:endParaRPr lang="x-none" sz="1400">
              <a:solidFill>
                <a:srgbClr val="000000"/>
              </a:solidFill>
            </a:endParaRPr>
          </a:p>
        </p:txBody>
      </p:sp>
      <p:cxnSp>
        <p:nvCxnSpPr>
          <p:cNvPr id="16" name="Straight Arrow Connector 15">
            <a:extLst>
              <a:ext uri="{FF2B5EF4-FFF2-40B4-BE49-F238E27FC236}">
                <a16:creationId xmlns:a16="http://schemas.microsoft.com/office/drawing/2014/main" id="{0974E672-8565-4EA2-A534-BBE5B93ED42E}"/>
              </a:ext>
            </a:extLst>
          </p:cNvPr>
          <p:cNvCxnSpPr>
            <a:cxnSpLocks/>
            <a:stCxn id="233" idx="3"/>
          </p:cNvCxnSpPr>
          <p:nvPr/>
        </p:nvCxnSpPr>
        <p:spPr bwMode="auto">
          <a:xfrm>
            <a:off x="7004825" y="2135501"/>
            <a:ext cx="1691406" cy="0"/>
          </a:xfrm>
          <a:prstGeom prst="straightConnector1">
            <a:avLst/>
          </a:prstGeom>
          <a:noFill/>
          <a:ln w="127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3497" name="Google Shape;3497;p177"/>
          <p:cNvSpPr/>
          <p:nvPr/>
        </p:nvSpPr>
        <p:spPr>
          <a:xfrm>
            <a:off x="576657" y="1152966"/>
            <a:ext cx="1492928" cy="551255"/>
          </a:xfrm>
          <a:prstGeom prst="homePlate">
            <a:avLst>
              <a:gd name="adj" fmla="val 25619"/>
            </a:avLst>
          </a:prstGeom>
          <a:solidFill>
            <a:schemeClr val="tx2">
              <a:lumMod val="20000"/>
              <a:lumOff val="80000"/>
            </a:schemeClr>
          </a:solidFill>
          <a:ln>
            <a:noFill/>
          </a:ln>
        </p:spPr>
        <p:txBody>
          <a:bodyPr spcFirstLastPara="1" wrap="square" lIns="80988" tIns="26999" rIns="0" bIns="26999" anchor="ctr" anchorCtr="1">
            <a:noAutofit/>
          </a:bodyPr>
          <a:lstStyle/>
          <a:p>
            <a:pPr defTabSz="685698">
              <a:lnSpc>
                <a:spcPct val="111111"/>
              </a:lnSpc>
              <a:buClr>
                <a:srgbClr val="000000"/>
              </a:buClr>
              <a:defRPr/>
            </a:pPr>
            <a:r>
              <a:rPr lang="en-US" sz="1100" b="1" kern="0" dirty="0">
                <a:solidFill>
                  <a:srgbClr val="000000"/>
                </a:solidFill>
                <a:ea typeface="Arial"/>
                <a:cs typeface="Arial"/>
                <a:sym typeface="Arial"/>
              </a:rPr>
              <a:t>Screening</a:t>
            </a:r>
            <a:endParaRPr sz="1100" kern="0" dirty="0">
              <a:solidFill>
                <a:srgbClr val="000000"/>
              </a:solidFill>
              <a:cs typeface="Arial"/>
              <a:sym typeface="Arial"/>
            </a:endParaRPr>
          </a:p>
        </p:txBody>
      </p:sp>
      <p:sp>
        <p:nvSpPr>
          <p:cNvPr id="3498" name="Google Shape;3498;p177"/>
          <p:cNvSpPr/>
          <p:nvPr/>
        </p:nvSpPr>
        <p:spPr>
          <a:xfrm>
            <a:off x="1932391" y="1152966"/>
            <a:ext cx="1492928" cy="551255"/>
          </a:xfrm>
          <a:prstGeom prst="chevron">
            <a:avLst>
              <a:gd name="adj" fmla="val 25770"/>
            </a:avLst>
          </a:prstGeom>
          <a:solidFill>
            <a:schemeClr val="accent1">
              <a:lumMod val="20000"/>
              <a:lumOff val="80000"/>
              <a:alpha val="29800"/>
            </a:schemeClr>
          </a:solidFill>
          <a:ln>
            <a:noFill/>
          </a:ln>
        </p:spPr>
        <p:txBody>
          <a:bodyPr spcFirstLastPara="1" wrap="square" lIns="80988" tIns="26999" rIns="0" bIns="26999" anchor="ctr" anchorCtr="1">
            <a:noAutofit/>
          </a:bodyPr>
          <a:lstStyle/>
          <a:p>
            <a:pPr defTabSz="685698">
              <a:lnSpc>
                <a:spcPct val="111111"/>
              </a:lnSpc>
              <a:buClr>
                <a:srgbClr val="000000"/>
              </a:buClr>
              <a:defRPr/>
            </a:pPr>
            <a:r>
              <a:rPr lang="en-US" sz="1100" b="1" kern="0" dirty="0">
                <a:solidFill>
                  <a:srgbClr val="000000"/>
                </a:solidFill>
                <a:ea typeface="Arial"/>
                <a:cs typeface="Arial"/>
                <a:sym typeface="Arial"/>
              </a:rPr>
              <a:t>Diagnosis </a:t>
            </a:r>
            <a:br>
              <a:rPr lang="en-US" sz="1100" b="1" kern="0" dirty="0">
                <a:solidFill>
                  <a:srgbClr val="000000"/>
                </a:solidFill>
                <a:ea typeface="Arial"/>
                <a:cs typeface="Arial"/>
                <a:sym typeface="Arial"/>
              </a:rPr>
            </a:br>
            <a:r>
              <a:rPr lang="en-US" sz="1100" b="1" kern="0" dirty="0">
                <a:solidFill>
                  <a:srgbClr val="000000"/>
                </a:solidFill>
                <a:ea typeface="Arial"/>
                <a:cs typeface="Arial"/>
                <a:sym typeface="Arial"/>
              </a:rPr>
              <a:t>&amp; prognosis</a:t>
            </a:r>
            <a:br>
              <a:rPr lang="en-US" sz="1100" b="1" kern="0" dirty="0">
                <a:solidFill>
                  <a:srgbClr val="000000"/>
                </a:solidFill>
                <a:ea typeface="Arial"/>
                <a:cs typeface="Arial"/>
                <a:sym typeface="Arial"/>
              </a:rPr>
            </a:br>
            <a:r>
              <a:rPr lang="en-US" sz="1100" b="1" kern="0" dirty="0">
                <a:solidFill>
                  <a:srgbClr val="000000"/>
                </a:solidFill>
                <a:ea typeface="Arial"/>
                <a:cs typeface="Arial"/>
                <a:sym typeface="Arial"/>
              </a:rPr>
              <a:t>&amp; prediction</a:t>
            </a:r>
            <a:endParaRPr sz="1100" kern="0" dirty="0">
              <a:solidFill>
                <a:srgbClr val="000000"/>
              </a:solidFill>
              <a:cs typeface="Arial"/>
              <a:sym typeface="Arial"/>
            </a:endParaRPr>
          </a:p>
        </p:txBody>
      </p:sp>
      <p:sp>
        <p:nvSpPr>
          <p:cNvPr id="3499" name="Google Shape;3499;p177"/>
          <p:cNvSpPr/>
          <p:nvPr/>
        </p:nvSpPr>
        <p:spPr>
          <a:xfrm>
            <a:off x="3280246" y="1152966"/>
            <a:ext cx="1492928" cy="551255"/>
          </a:xfrm>
          <a:prstGeom prst="chevron">
            <a:avLst>
              <a:gd name="adj" fmla="val 25770"/>
            </a:avLst>
          </a:prstGeom>
          <a:solidFill>
            <a:schemeClr val="accent1">
              <a:lumMod val="40000"/>
              <a:lumOff val="60000"/>
              <a:alpha val="69800"/>
            </a:schemeClr>
          </a:solidFill>
          <a:ln>
            <a:noFill/>
          </a:ln>
        </p:spPr>
        <p:txBody>
          <a:bodyPr spcFirstLastPara="1" wrap="square" lIns="80988" tIns="26999" rIns="0" bIns="26999" anchor="ctr" anchorCtr="1">
            <a:noAutofit/>
          </a:bodyPr>
          <a:lstStyle/>
          <a:p>
            <a:pPr defTabSz="685698">
              <a:lnSpc>
                <a:spcPct val="111111"/>
              </a:lnSpc>
              <a:buClr>
                <a:srgbClr val="000000"/>
              </a:buClr>
              <a:defRPr/>
            </a:pPr>
            <a:r>
              <a:rPr lang="en-US" sz="1100" b="1" kern="0" dirty="0">
                <a:solidFill>
                  <a:srgbClr val="000000"/>
                </a:solidFill>
                <a:ea typeface="Arial"/>
                <a:cs typeface="Arial"/>
                <a:sym typeface="Arial"/>
              </a:rPr>
              <a:t>Residual disease</a:t>
            </a:r>
            <a:endParaRPr sz="1100" b="1" kern="0" dirty="0">
              <a:solidFill>
                <a:srgbClr val="000000"/>
              </a:solidFill>
              <a:ea typeface="Arial"/>
              <a:cs typeface="Arial"/>
              <a:sym typeface="Arial"/>
            </a:endParaRPr>
          </a:p>
        </p:txBody>
      </p:sp>
      <p:sp>
        <p:nvSpPr>
          <p:cNvPr id="3500" name="Google Shape;3500;p177"/>
          <p:cNvSpPr/>
          <p:nvPr/>
        </p:nvSpPr>
        <p:spPr>
          <a:xfrm>
            <a:off x="4628099" y="1152966"/>
            <a:ext cx="1492926" cy="551255"/>
          </a:xfrm>
          <a:prstGeom prst="chevron">
            <a:avLst>
              <a:gd name="adj" fmla="val 25770"/>
            </a:avLst>
          </a:prstGeom>
          <a:solidFill>
            <a:schemeClr val="accent1">
              <a:lumMod val="60000"/>
              <a:lumOff val="40000"/>
            </a:schemeClr>
          </a:solidFill>
          <a:ln>
            <a:noFill/>
          </a:ln>
        </p:spPr>
        <p:txBody>
          <a:bodyPr spcFirstLastPara="1" wrap="square" lIns="80988" tIns="26999" rIns="0" bIns="26999" anchor="ctr" anchorCtr="1">
            <a:noAutofit/>
          </a:bodyPr>
          <a:lstStyle/>
          <a:p>
            <a:pPr defTabSz="685698">
              <a:buClr>
                <a:srgbClr val="000000"/>
              </a:buClr>
              <a:defRPr/>
            </a:pPr>
            <a:r>
              <a:rPr lang="en-US" sz="1100" b="1" kern="0" dirty="0">
                <a:solidFill>
                  <a:srgbClr val="FFFFFF"/>
                </a:solidFill>
                <a:ea typeface="Arial"/>
                <a:cs typeface="Arial"/>
                <a:sym typeface="Arial"/>
              </a:rPr>
              <a:t>Recurrence</a:t>
            </a:r>
            <a:endParaRPr sz="1100" b="1" kern="0" dirty="0">
              <a:solidFill>
                <a:srgbClr val="FFFFFF"/>
              </a:solidFill>
              <a:ea typeface="Arial"/>
              <a:cs typeface="Arial"/>
              <a:sym typeface="Arial"/>
            </a:endParaRPr>
          </a:p>
        </p:txBody>
      </p:sp>
      <p:sp>
        <p:nvSpPr>
          <p:cNvPr id="3501" name="Google Shape;3501;p177"/>
          <p:cNvSpPr/>
          <p:nvPr/>
        </p:nvSpPr>
        <p:spPr>
          <a:xfrm>
            <a:off x="5983836" y="1152966"/>
            <a:ext cx="1492928" cy="551255"/>
          </a:xfrm>
          <a:prstGeom prst="chevron">
            <a:avLst>
              <a:gd name="adj" fmla="val 25770"/>
            </a:avLst>
          </a:prstGeom>
          <a:solidFill>
            <a:schemeClr val="accent1"/>
          </a:solidFill>
          <a:ln>
            <a:noFill/>
          </a:ln>
        </p:spPr>
        <p:txBody>
          <a:bodyPr spcFirstLastPara="1" wrap="square" lIns="80988" tIns="26999" rIns="0" bIns="26999" anchor="ctr" anchorCtr="1">
            <a:noAutofit/>
          </a:bodyPr>
          <a:lstStyle/>
          <a:p>
            <a:pPr defTabSz="685698">
              <a:lnSpc>
                <a:spcPct val="111111"/>
              </a:lnSpc>
              <a:buClr>
                <a:srgbClr val="000000"/>
              </a:buClr>
              <a:defRPr/>
            </a:pPr>
            <a:r>
              <a:rPr lang="en-US" sz="1100" b="1" kern="0" dirty="0">
                <a:solidFill>
                  <a:srgbClr val="FFFFFF"/>
                </a:solidFill>
                <a:ea typeface="Arial"/>
                <a:cs typeface="Arial"/>
                <a:sym typeface="Arial"/>
              </a:rPr>
              <a:t>Therapy selection</a:t>
            </a:r>
            <a:endParaRPr sz="1100" b="1" kern="0" dirty="0">
              <a:solidFill>
                <a:srgbClr val="FFFFFF"/>
              </a:solidFill>
              <a:ea typeface="Arial"/>
              <a:cs typeface="Arial"/>
              <a:sym typeface="Arial"/>
            </a:endParaRPr>
          </a:p>
        </p:txBody>
      </p:sp>
      <p:sp>
        <p:nvSpPr>
          <p:cNvPr id="3502" name="Google Shape;3502;p177"/>
          <p:cNvSpPr/>
          <p:nvPr/>
        </p:nvSpPr>
        <p:spPr>
          <a:xfrm>
            <a:off x="7323805" y="1152966"/>
            <a:ext cx="1543688" cy="551255"/>
          </a:xfrm>
          <a:prstGeom prst="chevron">
            <a:avLst>
              <a:gd name="adj" fmla="val 25770"/>
            </a:avLst>
          </a:prstGeom>
          <a:solidFill>
            <a:schemeClr val="accent1">
              <a:lumMod val="75000"/>
            </a:schemeClr>
          </a:solidFill>
          <a:ln>
            <a:noFill/>
          </a:ln>
        </p:spPr>
        <p:txBody>
          <a:bodyPr spcFirstLastPara="1" wrap="square" lIns="80988" tIns="26999" rIns="0" bIns="26999" anchor="ctr" anchorCtr="1">
            <a:noAutofit/>
          </a:bodyPr>
          <a:lstStyle/>
          <a:p>
            <a:pPr defTabSz="685698">
              <a:lnSpc>
                <a:spcPct val="111111"/>
              </a:lnSpc>
              <a:buClr>
                <a:srgbClr val="000000"/>
              </a:buClr>
              <a:defRPr/>
            </a:pPr>
            <a:r>
              <a:rPr lang="en-GB" sz="1000" b="1" kern="0" dirty="0">
                <a:solidFill>
                  <a:srgbClr val="FFFFFF"/>
                </a:solidFill>
                <a:ea typeface="Arial"/>
                <a:cs typeface="Arial"/>
                <a:sym typeface="Arial"/>
              </a:rPr>
              <a:t>Therapy response </a:t>
            </a:r>
            <a:br>
              <a:rPr lang="en-GB" sz="1000" b="1" kern="0" dirty="0">
                <a:solidFill>
                  <a:srgbClr val="FFFFFF"/>
                </a:solidFill>
                <a:ea typeface="Arial"/>
                <a:cs typeface="Arial"/>
                <a:sym typeface="Arial"/>
              </a:rPr>
            </a:br>
            <a:r>
              <a:rPr lang="en-GB" sz="1000" b="1" kern="0" dirty="0">
                <a:solidFill>
                  <a:srgbClr val="FFFFFF"/>
                </a:solidFill>
                <a:ea typeface="Arial"/>
                <a:cs typeface="Arial"/>
                <a:sym typeface="Arial"/>
              </a:rPr>
              <a:t>&amp; resistance monitoring</a:t>
            </a:r>
          </a:p>
        </p:txBody>
      </p:sp>
      <p:sp>
        <p:nvSpPr>
          <p:cNvPr id="3503" name="Google Shape;3503;p177"/>
          <p:cNvSpPr/>
          <p:nvPr/>
        </p:nvSpPr>
        <p:spPr>
          <a:xfrm>
            <a:off x="576675" y="2994418"/>
            <a:ext cx="8322322" cy="1469996"/>
          </a:xfrm>
          <a:custGeom>
            <a:avLst/>
            <a:gdLst/>
            <a:ahLst/>
            <a:cxnLst/>
            <a:rect l="l" t="t" r="r" b="b"/>
            <a:pathLst>
              <a:path w="21954" h="5128" extrusionOk="0">
                <a:moveTo>
                  <a:pt x="0" y="5128"/>
                </a:moveTo>
                <a:lnTo>
                  <a:pt x="21954" y="5128"/>
                </a:lnTo>
                <a:lnTo>
                  <a:pt x="21954" y="0"/>
                </a:lnTo>
                <a:lnTo>
                  <a:pt x="21900" y="124"/>
                </a:lnTo>
                <a:lnTo>
                  <a:pt x="21848" y="253"/>
                </a:lnTo>
                <a:lnTo>
                  <a:pt x="21796" y="383"/>
                </a:lnTo>
                <a:lnTo>
                  <a:pt x="21745" y="515"/>
                </a:lnTo>
                <a:lnTo>
                  <a:pt x="21645" y="783"/>
                </a:lnTo>
                <a:lnTo>
                  <a:pt x="21546" y="1055"/>
                </a:lnTo>
                <a:lnTo>
                  <a:pt x="21446" y="1327"/>
                </a:lnTo>
                <a:lnTo>
                  <a:pt x="21348" y="1592"/>
                </a:lnTo>
                <a:lnTo>
                  <a:pt x="21297" y="1723"/>
                </a:lnTo>
                <a:lnTo>
                  <a:pt x="21246" y="1850"/>
                </a:lnTo>
                <a:lnTo>
                  <a:pt x="21194" y="1974"/>
                </a:lnTo>
                <a:lnTo>
                  <a:pt x="21142" y="2096"/>
                </a:lnTo>
                <a:lnTo>
                  <a:pt x="21088" y="2213"/>
                </a:lnTo>
                <a:lnTo>
                  <a:pt x="21035" y="2326"/>
                </a:lnTo>
                <a:lnTo>
                  <a:pt x="20978" y="2433"/>
                </a:lnTo>
                <a:lnTo>
                  <a:pt x="20922" y="2537"/>
                </a:lnTo>
                <a:lnTo>
                  <a:pt x="20863" y="2633"/>
                </a:lnTo>
                <a:lnTo>
                  <a:pt x="20804" y="2724"/>
                </a:lnTo>
                <a:lnTo>
                  <a:pt x="20742" y="2808"/>
                </a:lnTo>
                <a:lnTo>
                  <a:pt x="20679" y="2885"/>
                </a:lnTo>
                <a:lnTo>
                  <a:pt x="20615" y="2954"/>
                </a:lnTo>
                <a:lnTo>
                  <a:pt x="20548" y="3015"/>
                </a:lnTo>
                <a:lnTo>
                  <a:pt x="20479" y="3067"/>
                </a:lnTo>
                <a:lnTo>
                  <a:pt x="20408" y="3110"/>
                </a:lnTo>
                <a:lnTo>
                  <a:pt x="20334" y="3145"/>
                </a:lnTo>
                <a:lnTo>
                  <a:pt x="20258" y="3169"/>
                </a:lnTo>
                <a:lnTo>
                  <a:pt x="20180" y="3182"/>
                </a:lnTo>
                <a:lnTo>
                  <a:pt x="20098" y="3184"/>
                </a:lnTo>
                <a:lnTo>
                  <a:pt x="20039" y="3179"/>
                </a:lnTo>
                <a:lnTo>
                  <a:pt x="19982" y="3168"/>
                </a:lnTo>
                <a:lnTo>
                  <a:pt x="19929" y="3150"/>
                </a:lnTo>
                <a:lnTo>
                  <a:pt x="19878" y="3126"/>
                </a:lnTo>
                <a:lnTo>
                  <a:pt x="19830" y="3096"/>
                </a:lnTo>
                <a:lnTo>
                  <a:pt x="19783" y="3063"/>
                </a:lnTo>
                <a:lnTo>
                  <a:pt x="19739" y="3024"/>
                </a:lnTo>
                <a:lnTo>
                  <a:pt x="19697" y="2982"/>
                </a:lnTo>
                <a:lnTo>
                  <a:pt x="19656" y="2937"/>
                </a:lnTo>
                <a:lnTo>
                  <a:pt x="19616" y="2888"/>
                </a:lnTo>
                <a:lnTo>
                  <a:pt x="19577" y="2837"/>
                </a:lnTo>
                <a:lnTo>
                  <a:pt x="19540" y="2783"/>
                </a:lnTo>
                <a:lnTo>
                  <a:pt x="19503" y="2728"/>
                </a:lnTo>
                <a:lnTo>
                  <a:pt x="19468" y="2672"/>
                </a:lnTo>
                <a:lnTo>
                  <a:pt x="19432" y="2614"/>
                </a:lnTo>
                <a:lnTo>
                  <a:pt x="19396" y="2556"/>
                </a:lnTo>
                <a:lnTo>
                  <a:pt x="19361" y="2499"/>
                </a:lnTo>
                <a:lnTo>
                  <a:pt x="19325" y="2441"/>
                </a:lnTo>
                <a:lnTo>
                  <a:pt x="19288" y="2385"/>
                </a:lnTo>
                <a:lnTo>
                  <a:pt x="19252" y="2329"/>
                </a:lnTo>
                <a:lnTo>
                  <a:pt x="19214" y="2276"/>
                </a:lnTo>
                <a:lnTo>
                  <a:pt x="19175" y="2226"/>
                </a:lnTo>
                <a:lnTo>
                  <a:pt x="19136" y="2177"/>
                </a:lnTo>
                <a:lnTo>
                  <a:pt x="19094" y="2131"/>
                </a:lnTo>
                <a:lnTo>
                  <a:pt x="19052" y="2090"/>
                </a:lnTo>
                <a:lnTo>
                  <a:pt x="19007" y="2051"/>
                </a:lnTo>
                <a:lnTo>
                  <a:pt x="18960" y="2018"/>
                </a:lnTo>
                <a:lnTo>
                  <a:pt x="18912" y="1988"/>
                </a:lnTo>
                <a:lnTo>
                  <a:pt x="18860" y="1965"/>
                </a:lnTo>
                <a:lnTo>
                  <a:pt x="18806" y="1947"/>
                </a:lnTo>
                <a:lnTo>
                  <a:pt x="18750" y="1936"/>
                </a:lnTo>
                <a:lnTo>
                  <a:pt x="18690" y="1931"/>
                </a:lnTo>
                <a:lnTo>
                  <a:pt x="18609" y="1935"/>
                </a:lnTo>
                <a:lnTo>
                  <a:pt x="18533" y="1950"/>
                </a:lnTo>
                <a:lnTo>
                  <a:pt x="18463" y="1976"/>
                </a:lnTo>
                <a:lnTo>
                  <a:pt x="18399" y="2010"/>
                </a:lnTo>
                <a:lnTo>
                  <a:pt x="18338" y="2055"/>
                </a:lnTo>
                <a:lnTo>
                  <a:pt x="18282" y="2108"/>
                </a:lnTo>
                <a:lnTo>
                  <a:pt x="18230" y="2168"/>
                </a:lnTo>
                <a:lnTo>
                  <a:pt x="18182" y="2235"/>
                </a:lnTo>
                <a:lnTo>
                  <a:pt x="18137" y="2309"/>
                </a:lnTo>
                <a:lnTo>
                  <a:pt x="18094" y="2387"/>
                </a:lnTo>
                <a:lnTo>
                  <a:pt x="18054" y="2470"/>
                </a:lnTo>
                <a:lnTo>
                  <a:pt x="18016" y="2556"/>
                </a:lnTo>
                <a:lnTo>
                  <a:pt x="17979" y="2647"/>
                </a:lnTo>
                <a:lnTo>
                  <a:pt x="17943" y="2738"/>
                </a:lnTo>
                <a:lnTo>
                  <a:pt x="17909" y="2833"/>
                </a:lnTo>
                <a:lnTo>
                  <a:pt x="17873" y="2927"/>
                </a:lnTo>
                <a:lnTo>
                  <a:pt x="17839" y="3022"/>
                </a:lnTo>
                <a:lnTo>
                  <a:pt x="17805" y="3117"/>
                </a:lnTo>
                <a:lnTo>
                  <a:pt x="17769" y="3209"/>
                </a:lnTo>
                <a:lnTo>
                  <a:pt x="17732" y="3299"/>
                </a:lnTo>
                <a:lnTo>
                  <a:pt x="17694" y="3386"/>
                </a:lnTo>
                <a:lnTo>
                  <a:pt x="17654" y="3469"/>
                </a:lnTo>
                <a:lnTo>
                  <a:pt x="17611" y="3549"/>
                </a:lnTo>
                <a:lnTo>
                  <a:pt x="17566" y="3623"/>
                </a:lnTo>
                <a:lnTo>
                  <a:pt x="17517" y="3691"/>
                </a:lnTo>
                <a:lnTo>
                  <a:pt x="17464" y="3751"/>
                </a:lnTo>
                <a:lnTo>
                  <a:pt x="17410" y="3805"/>
                </a:lnTo>
                <a:lnTo>
                  <a:pt x="17349" y="3851"/>
                </a:lnTo>
                <a:lnTo>
                  <a:pt x="17285" y="3887"/>
                </a:lnTo>
                <a:lnTo>
                  <a:pt x="17215" y="3914"/>
                </a:lnTo>
                <a:lnTo>
                  <a:pt x="17139" y="3931"/>
                </a:lnTo>
                <a:lnTo>
                  <a:pt x="17058" y="3936"/>
                </a:lnTo>
                <a:lnTo>
                  <a:pt x="16992" y="3931"/>
                </a:lnTo>
                <a:lnTo>
                  <a:pt x="16929" y="3920"/>
                </a:lnTo>
                <a:lnTo>
                  <a:pt x="16870" y="3902"/>
                </a:lnTo>
                <a:lnTo>
                  <a:pt x="16813" y="3879"/>
                </a:lnTo>
                <a:lnTo>
                  <a:pt x="16759" y="3850"/>
                </a:lnTo>
                <a:lnTo>
                  <a:pt x="16707" y="3817"/>
                </a:lnTo>
                <a:lnTo>
                  <a:pt x="16658" y="3778"/>
                </a:lnTo>
                <a:lnTo>
                  <a:pt x="16610" y="3736"/>
                </a:lnTo>
                <a:lnTo>
                  <a:pt x="16564" y="3690"/>
                </a:lnTo>
                <a:lnTo>
                  <a:pt x="16520" y="3640"/>
                </a:lnTo>
                <a:lnTo>
                  <a:pt x="16476" y="3587"/>
                </a:lnTo>
                <a:lnTo>
                  <a:pt x="16435" y="3533"/>
                </a:lnTo>
                <a:lnTo>
                  <a:pt x="16394" y="3477"/>
                </a:lnTo>
                <a:lnTo>
                  <a:pt x="16354" y="3419"/>
                </a:lnTo>
                <a:lnTo>
                  <a:pt x="16315" y="3360"/>
                </a:lnTo>
                <a:lnTo>
                  <a:pt x="16275" y="3301"/>
                </a:lnTo>
                <a:lnTo>
                  <a:pt x="16236" y="3242"/>
                </a:lnTo>
                <a:lnTo>
                  <a:pt x="16197" y="3183"/>
                </a:lnTo>
                <a:lnTo>
                  <a:pt x="16157" y="3126"/>
                </a:lnTo>
                <a:lnTo>
                  <a:pt x="16117" y="3068"/>
                </a:lnTo>
                <a:lnTo>
                  <a:pt x="16076" y="3014"/>
                </a:lnTo>
                <a:lnTo>
                  <a:pt x="16035" y="2961"/>
                </a:lnTo>
                <a:lnTo>
                  <a:pt x="15991" y="2911"/>
                </a:lnTo>
                <a:lnTo>
                  <a:pt x="15947" y="2864"/>
                </a:lnTo>
                <a:lnTo>
                  <a:pt x="15902" y="2820"/>
                </a:lnTo>
                <a:lnTo>
                  <a:pt x="15854" y="2782"/>
                </a:lnTo>
                <a:lnTo>
                  <a:pt x="15803" y="2747"/>
                </a:lnTo>
                <a:lnTo>
                  <a:pt x="15752" y="2717"/>
                </a:lnTo>
                <a:lnTo>
                  <a:pt x="15697" y="2692"/>
                </a:lnTo>
                <a:lnTo>
                  <a:pt x="15641" y="2674"/>
                </a:lnTo>
                <a:lnTo>
                  <a:pt x="15580" y="2661"/>
                </a:lnTo>
                <a:lnTo>
                  <a:pt x="15517" y="2656"/>
                </a:lnTo>
                <a:lnTo>
                  <a:pt x="15371" y="2659"/>
                </a:lnTo>
                <a:lnTo>
                  <a:pt x="15235" y="2677"/>
                </a:lnTo>
                <a:lnTo>
                  <a:pt x="15111" y="2708"/>
                </a:lnTo>
                <a:lnTo>
                  <a:pt x="14995" y="2751"/>
                </a:lnTo>
                <a:lnTo>
                  <a:pt x="14888" y="2806"/>
                </a:lnTo>
                <a:lnTo>
                  <a:pt x="14786" y="2872"/>
                </a:lnTo>
                <a:lnTo>
                  <a:pt x="14690" y="2947"/>
                </a:lnTo>
                <a:lnTo>
                  <a:pt x="14598" y="3031"/>
                </a:lnTo>
                <a:lnTo>
                  <a:pt x="14509" y="3122"/>
                </a:lnTo>
                <a:lnTo>
                  <a:pt x="14421" y="3220"/>
                </a:lnTo>
                <a:lnTo>
                  <a:pt x="14332" y="3323"/>
                </a:lnTo>
                <a:lnTo>
                  <a:pt x="14243" y="3432"/>
                </a:lnTo>
                <a:lnTo>
                  <a:pt x="14151" y="3543"/>
                </a:lnTo>
                <a:lnTo>
                  <a:pt x="14053" y="3658"/>
                </a:lnTo>
                <a:lnTo>
                  <a:pt x="13952" y="3773"/>
                </a:lnTo>
                <a:lnTo>
                  <a:pt x="13843" y="3890"/>
                </a:lnTo>
                <a:lnTo>
                  <a:pt x="13725" y="4005"/>
                </a:lnTo>
                <a:lnTo>
                  <a:pt x="13599" y="4120"/>
                </a:lnTo>
                <a:lnTo>
                  <a:pt x="13462" y="4232"/>
                </a:lnTo>
                <a:lnTo>
                  <a:pt x="13314" y="4341"/>
                </a:lnTo>
                <a:lnTo>
                  <a:pt x="13150" y="4445"/>
                </a:lnTo>
                <a:lnTo>
                  <a:pt x="12973" y="4545"/>
                </a:lnTo>
                <a:lnTo>
                  <a:pt x="12780" y="4637"/>
                </a:lnTo>
                <a:lnTo>
                  <a:pt x="12569" y="4722"/>
                </a:lnTo>
                <a:lnTo>
                  <a:pt x="12340" y="4799"/>
                </a:lnTo>
                <a:lnTo>
                  <a:pt x="12090" y="4866"/>
                </a:lnTo>
                <a:lnTo>
                  <a:pt x="11818" y="4923"/>
                </a:lnTo>
                <a:lnTo>
                  <a:pt x="11524" y="4969"/>
                </a:lnTo>
                <a:lnTo>
                  <a:pt x="11206" y="5002"/>
                </a:lnTo>
                <a:lnTo>
                  <a:pt x="10863" y="5022"/>
                </a:lnTo>
                <a:lnTo>
                  <a:pt x="10493" y="5027"/>
                </a:lnTo>
                <a:lnTo>
                  <a:pt x="10095" y="5018"/>
                </a:lnTo>
                <a:lnTo>
                  <a:pt x="10003" y="5014"/>
                </a:lnTo>
                <a:lnTo>
                  <a:pt x="9909" y="5011"/>
                </a:lnTo>
                <a:lnTo>
                  <a:pt x="9813" y="5010"/>
                </a:lnTo>
                <a:lnTo>
                  <a:pt x="9717" y="5010"/>
                </a:lnTo>
                <a:lnTo>
                  <a:pt x="9520" y="5013"/>
                </a:lnTo>
                <a:lnTo>
                  <a:pt x="9319" y="5016"/>
                </a:lnTo>
                <a:lnTo>
                  <a:pt x="9115" y="5023"/>
                </a:lnTo>
                <a:lnTo>
                  <a:pt x="8909" y="5029"/>
                </a:lnTo>
                <a:lnTo>
                  <a:pt x="8702" y="5036"/>
                </a:lnTo>
                <a:lnTo>
                  <a:pt x="8496" y="5041"/>
                </a:lnTo>
                <a:lnTo>
                  <a:pt x="8393" y="5042"/>
                </a:lnTo>
                <a:lnTo>
                  <a:pt x="8290" y="5043"/>
                </a:lnTo>
                <a:lnTo>
                  <a:pt x="8189" y="5045"/>
                </a:lnTo>
                <a:lnTo>
                  <a:pt x="8089" y="5045"/>
                </a:lnTo>
                <a:lnTo>
                  <a:pt x="7989" y="5043"/>
                </a:lnTo>
                <a:lnTo>
                  <a:pt x="7890" y="5042"/>
                </a:lnTo>
                <a:lnTo>
                  <a:pt x="7792" y="5038"/>
                </a:lnTo>
                <a:lnTo>
                  <a:pt x="7696" y="5034"/>
                </a:lnTo>
                <a:lnTo>
                  <a:pt x="7602" y="5029"/>
                </a:lnTo>
                <a:lnTo>
                  <a:pt x="7508" y="5022"/>
                </a:lnTo>
                <a:lnTo>
                  <a:pt x="7416" y="5014"/>
                </a:lnTo>
                <a:lnTo>
                  <a:pt x="7326" y="5004"/>
                </a:lnTo>
                <a:lnTo>
                  <a:pt x="7239" y="4991"/>
                </a:lnTo>
                <a:lnTo>
                  <a:pt x="7153" y="4977"/>
                </a:lnTo>
                <a:lnTo>
                  <a:pt x="7069" y="4961"/>
                </a:lnTo>
                <a:lnTo>
                  <a:pt x="6990" y="4943"/>
                </a:lnTo>
                <a:lnTo>
                  <a:pt x="6863" y="4904"/>
                </a:lnTo>
                <a:lnTo>
                  <a:pt x="6749" y="4846"/>
                </a:lnTo>
                <a:lnTo>
                  <a:pt x="6649" y="4774"/>
                </a:lnTo>
                <a:lnTo>
                  <a:pt x="6559" y="4688"/>
                </a:lnTo>
                <a:lnTo>
                  <a:pt x="6479" y="4588"/>
                </a:lnTo>
                <a:lnTo>
                  <a:pt x="6409" y="4478"/>
                </a:lnTo>
                <a:lnTo>
                  <a:pt x="6349" y="4356"/>
                </a:lnTo>
                <a:lnTo>
                  <a:pt x="6294" y="4224"/>
                </a:lnTo>
                <a:lnTo>
                  <a:pt x="6247" y="4084"/>
                </a:lnTo>
                <a:lnTo>
                  <a:pt x="6207" y="3938"/>
                </a:lnTo>
                <a:lnTo>
                  <a:pt x="6172" y="3786"/>
                </a:lnTo>
                <a:lnTo>
                  <a:pt x="6140" y="3628"/>
                </a:lnTo>
                <a:lnTo>
                  <a:pt x="6111" y="3467"/>
                </a:lnTo>
                <a:lnTo>
                  <a:pt x="6085" y="3302"/>
                </a:lnTo>
                <a:lnTo>
                  <a:pt x="6062" y="3138"/>
                </a:lnTo>
                <a:lnTo>
                  <a:pt x="6039" y="2973"/>
                </a:lnTo>
                <a:lnTo>
                  <a:pt x="6015" y="2809"/>
                </a:lnTo>
                <a:lnTo>
                  <a:pt x="5991" y="2647"/>
                </a:lnTo>
                <a:lnTo>
                  <a:pt x="5965" y="2488"/>
                </a:lnTo>
                <a:lnTo>
                  <a:pt x="5936" y="2335"/>
                </a:lnTo>
                <a:lnTo>
                  <a:pt x="5903" y="2186"/>
                </a:lnTo>
                <a:lnTo>
                  <a:pt x="5866" y="2045"/>
                </a:lnTo>
                <a:lnTo>
                  <a:pt x="5823" y="1911"/>
                </a:lnTo>
                <a:lnTo>
                  <a:pt x="5774" y="1787"/>
                </a:lnTo>
                <a:lnTo>
                  <a:pt x="5718" y="1673"/>
                </a:lnTo>
                <a:lnTo>
                  <a:pt x="5655" y="1572"/>
                </a:lnTo>
                <a:lnTo>
                  <a:pt x="5582" y="1482"/>
                </a:lnTo>
                <a:lnTo>
                  <a:pt x="5499" y="1406"/>
                </a:lnTo>
                <a:lnTo>
                  <a:pt x="5406" y="1346"/>
                </a:lnTo>
                <a:lnTo>
                  <a:pt x="5301" y="1301"/>
                </a:lnTo>
                <a:lnTo>
                  <a:pt x="5184" y="1274"/>
                </a:lnTo>
                <a:lnTo>
                  <a:pt x="5054" y="1267"/>
                </a:lnTo>
                <a:lnTo>
                  <a:pt x="4879" y="1279"/>
                </a:lnTo>
                <a:lnTo>
                  <a:pt x="4715" y="1313"/>
                </a:lnTo>
                <a:lnTo>
                  <a:pt x="4557" y="1367"/>
                </a:lnTo>
                <a:lnTo>
                  <a:pt x="4407" y="1438"/>
                </a:lnTo>
                <a:lnTo>
                  <a:pt x="4265" y="1527"/>
                </a:lnTo>
                <a:lnTo>
                  <a:pt x="4127" y="1631"/>
                </a:lnTo>
                <a:lnTo>
                  <a:pt x="3994" y="1749"/>
                </a:lnTo>
                <a:lnTo>
                  <a:pt x="3867" y="1878"/>
                </a:lnTo>
                <a:lnTo>
                  <a:pt x="3742" y="2020"/>
                </a:lnTo>
                <a:lnTo>
                  <a:pt x="3621" y="2172"/>
                </a:lnTo>
                <a:lnTo>
                  <a:pt x="3500" y="2331"/>
                </a:lnTo>
                <a:lnTo>
                  <a:pt x="3382" y="2497"/>
                </a:lnTo>
                <a:lnTo>
                  <a:pt x="3144" y="2846"/>
                </a:lnTo>
                <a:lnTo>
                  <a:pt x="2901" y="3205"/>
                </a:lnTo>
                <a:lnTo>
                  <a:pt x="2776" y="3386"/>
                </a:lnTo>
                <a:lnTo>
                  <a:pt x="2645" y="3564"/>
                </a:lnTo>
                <a:lnTo>
                  <a:pt x="2512" y="3740"/>
                </a:lnTo>
                <a:lnTo>
                  <a:pt x="2374" y="3911"/>
                </a:lnTo>
                <a:lnTo>
                  <a:pt x="2228" y="4078"/>
                </a:lnTo>
                <a:lnTo>
                  <a:pt x="2076" y="4237"/>
                </a:lnTo>
                <a:lnTo>
                  <a:pt x="1917" y="4387"/>
                </a:lnTo>
                <a:lnTo>
                  <a:pt x="1748" y="4528"/>
                </a:lnTo>
                <a:lnTo>
                  <a:pt x="1570" y="4656"/>
                </a:lnTo>
                <a:lnTo>
                  <a:pt x="1383" y="4773"/>
                </a:lnTo>
                <a:lnTo>
                  <a:pt x="1184" y="4875"/>
                </a:lnTo>
                <a:lnTo>
                  <a:pt x="974" y="4963"/>
                </a:lnTo>
                <a:lnTo>
                  <a:pt x="751" y="5033"/>
                </a:lnTo>
                <a:lnTo>
                  <a:pt x="515" y="5084"/>
                </a:lnTo>
                <a:lnTo>
                  <a:pt x="265" y="5116"/>
                </a:lnTo>
                <a:lnTo>
                  <a:pt x="0" y="5128"/>
                </a:lnTo>
                <a:close/>
              </a:path>
            </a:pathLst>
          </a:custGeom>
          <a:solidFill>
            <a:schemeClr val="accent1"/>
          </a:solidFill>
          <a:ln>
            <a:noFill/>
          </a:ln>
        </p:spPr>
        <p:txBody>
          <a:bodyPr spcFirstLastPara="1" wrap="square" lIns="68559" tIns="34274" rIns="68559" bIns="34274" anchor="t" anchorCtr="0">
            <a:noAutofit/>
          </a:bodyPr>
          <a:lstStyle/>
          <a:p>
            <a:pPr defTabSz="685698">
              <a:buClr>
                <a:srgbClr val="000000"/>
              </a:buClr>
              <a:defRPr/>
            </a:pPr>
            <a:endParaRPr sz="1400" kern="0" dirty="0">
              <a:solidFill>
                <a:srgbClr val="000000"/>
              </a:solidFill>
              <a:latin typeface="Arial"/>
              <a:ea typeface="Arial"/>
              <a:cs typeface="Arial"/>
              <a:sym typeface="Arial"/>
            </a:endParaRPr>
          </a:p>
        </p:txBody>
      </p:sp>
      <p:sp>
        <p:nvSpPr>
          <p:cNvPr id="3504" name="Google Shape;3504;p177"/>
          <p:cNvSpPr/>
          <p:nvPr/>
        </p:nvSpPr>
        <p:spPr>
          <a:xfrm>
            <a:off x="6714364" y="3893389"/>
            <a:ext cx="2184642" cy="571028"/>
          </a:xfrm>
          <a:custGeom>
            <a:avLst/>
            <a:gdLst/>
            <a:ahLst/>
            <a:cxnLst/>
            <a:rect l="l" t="t" r="r" b="b"/>
            <a:pathLst>
              <a:path w="5764" h="1992" extrusionOk="0">
                <a:moveTo>
                  <a:pt x="0" y="1992"/>
                </a:moveTo>
                <a:lnTo>
                  <a:pt x="111" y="1988"/>
                </a:lnTo>
                <a:lnTo>
                  <a:pt x="218" y="1979"/>
                </a:lnTo>
                <a:lnTo>
                  <a:pt x="321" y="1964"/>
                </a:lnTo>
                <a:lnTo>
                  <a:pt x="422" y="1943"/>
                </a:lnTo>
                <a:lnTo>
                  <a:pt x="518" y="1918"/>
                </a:lnTo>
                <a:lnTo>
                  <a:pt x="613" y="1887"/>
                </a:lnTo>
                <a:lnTo>
                  <a:pt x="705" y="1852"/>
                </a:lnTo>
                <a:lnTo>
                  <a:pt x="794" y="1814"/>
                </a:lnTo>
                <a:lnTo>
                  <a:pt x="881" y="1773"/>
                </a:lnTo>
                <a:lnTo>
                  <a:pt x="964" y="1728"/>
                </a:lnTo>
                <a:lnTo>
                  <a:pt x="1047" y="1682"/>
                </a:lnTo>
                <a:lnTo>
                  <a:pt x="1128" y="1633"/>
                </a:lnTo>
                <a:lnTo>
                  <a:pt x="1207" y="1582"/>
                </a:lnTo>
                <a:lnTo>
                  <a:pt x="1285" y="1530"/>
                </a:lnTo>
                <a:lnTo>
                  <a:pt x="1362" y="1478"/>
                </a:lnTo>
                <a:lnTo>
                  <a:pt x="1439" y="1427"/>
                </a:lnTo>
                <a:lnTo>
                  <a:pt x="1515" y="1374"/>
                </a:lnTo>
                <a:lnTo>
                  <a:pt x="1589" y="1322"/>
                </a:lnTo>
                <a:lnTo>
                  <a:pt x="1664" y="1272"/>
                </a:lnTo>
                <a:lnTo>
                  <a:pt x="1738" y="1222"/>
                </a:lnTo>
                <a:lnTo>
                  <a:pt x="1814" y="1174"/>
                </a:lnTo>
                <a:lnTo>
                  <a:pt x="1889" y="1129"/>
                </a:lnTo>
                <a:lnTo>
                  <a:pt x="1965" y="1087"/>
                </a:lnTo>
                <a:lnTo>
                  <a:pt x="2041" y="1047"/>
                </a:lnTo>
                <a:lnTo>
                  <a:pt x="2120" y="1011"/>
                </a:lnTo>
                <a:lnTo>
                  <a:pt x="2199" y="981"/>
                </a:lnTo>
                <a:lnTo>
                  <a:pt x="2279" y="952"/>
                </a:lnTo>
                <a:lnTo>
                  <a:pt x="2361" y="931"/>
                </a:lnTo>
                <a:lnTo>
                  <a:pt x="2445" y="913"/>
                </a:lnTo>
                <a:lnTo>
                  <a:pt x="2531" y="901"/>
                </a:lnTo>
                <a:lnTo>
                  <a:pt x="2619" y="896"/>
                </a:lnTo>
                <a:lnTo>
                  <a:pt x="2711" y="897"/>
                </a:lnTo>
                <a:lnTo>
                  <a:pt x="2760" y="901"/>
                </a:lnTo>
                <a:lnTo>
                  <a:pt x="2808" y="907"/>
                </a:lnTo>
                <a:lnTo>
                  <a:pt x="2855" y="916"/>
                </a:lnTo>
                <a:lnTo>
                  <a:pt x="2900" y="927"/>
                </a:lnTo>
                <a:lnTo>
                  <a:pt x="2944" y="938"/>
                </a:lnTo>
                <a:lnTo>
                  <a:pt x="2988" y="952"/>
                </a:lnTo>
                <a:lnTo>
                  <a:pt x="3031" y="968"/>
                </a:lnTo>
                <a:lnTo>
                  <a:pt x="3072" y="984"/>
                </a:lnTo>
                <a:lnTo>
                  <a:pt x="3113" y="1004"/>
                </a:lnTo>
                <a:lnTo>
                  <a:pt x="3153" y="1023"/>
                </a:lnTo>
                <a:lnTo>
                  <a:pt x="3193" y="1042"/>
                </a:lnTo>
                <a:lnTo>
                  <a:pt x="3231" y="1063"/>
                </a:lnTo>
                <a:lnTo>
                  <a:pt x="3308" y="1106"/>
                </a:lnTo>
                <a:lnTo>
                  <a:pt x="3383" y="1150"/>
                </a:lnTo>
                <a:lnTo>
                  <a:pt x="3457" y="1192"/>
                </a:lnTo>
                <a:lnTo>
                  <a:pt x="3530" y="1233"/>
                </a:lnTo>
                <a:lnTo>
                  <a:pt x="3567" y="1252"/>
                </a:lnTo>
                <a:lnTo>
                  <a:pt x="3604" y="1272"/>
                </a:lnTo>
                <a:lnTo>
                  <a:pt x="3641" y="1288"/>
                </a:lnTo>
                <a:lnTo>
                  <a:pt x="3680" y="1305"/>
                </a:lnTo>
                <a:lnTo>
                  <a:pt x="3718" y="1319"/>
                </a:lnTo>
                <a:lnTo>
                  <a:pt x="3757" y="1332"/>
                </a:lnTo>
                <a:lnTo>
                  <a:pt x="3795" y="1343"/>
                </a:lnTo>
                <a:lnTo>
                  <a:pt x="3835" y="1352"/>
                </a:lnTo>
                <a:lnTo>
                  <a:pt x="3875" y="1359"/>
                </a:lnTo>
                <a:lnTo>
                  <a:pt x="3916" y="1364"/>
                </a:lnTo>
                <a:lnTo>
                  <a:pt x="3957" y="1365"/>
                </a:lnTo>
                <a:lnTo>
                  <a:pt x="4001" y="1365"/>
                </a:lnTo>
                <a:lnTo>
                  <a:pt x="4052" y="1359"/>
                </a:lnTo>
                <a:lnTo>
                  <a:pt x="4102" y="1346"/>
                </a:lnTo>
                <a:lnTo>
                  <a:pt x="4154" y="1327"/>
                </a:lnTo>
                <a:lnTo>
                  <a:pt x="4208" y="1300"/>
                </a:lnTo>
                <a:lnTo>
                  <a:pt x="4263" y="1269"/>
                </a:lnTo>
                <a:lnTo>
                  <a:pt x="4316" y="1232"/>
                </a:lnTo>
                <a:lnTo>
                  <a:pt x="4373" y="1191"/>
                </a:lnTo>
                <a:lnTo>
                  <a:pt x="4429" y="1145"/>
                </a:lnTo>
                <a:lnTo>
                  <a:pt x="4485" y="1095"/>
                </a:lnTo>
                <a:lnTo>
                  <a:pt x="4541" y="1042"/>
                </a:lnTo>
                <a:lnTo>
                  <a:pt x="4599" y="987"/>
                </a:lnTo>
                <a:lnTo>
                  <a:pt x="4655" y="929"/>
                </a:lnTo>
                <a:lnTo>
                  <a:pt x="4772" y="807"/>
                </a:lnTo>
                <a:lnTo>
                  <a:pt x="4887" y="682"/>
                </a:lnTo>
                <a:lnTo>
                  <a:pt x="5002" y="557"/>
                </a:lnTo>
                <a:lnTo>
                  <a:pt x="5118" y="436"/>
                </a:lnTo>
                <a:lnTo>
                  <a:pt x="5175" y="378"/>
                </a:lnTo>
                <a:lnTo>
                  <a:pt x="5232" y="323"/>
                </a:lnTo>
                <a:lnTo>
                  <a:pt x="5288" y="269"/>
                </a:lnTo>
                <a:lnTo>
                  <a:pt x="5343" y="220"/>
                </a:lnTo>
                <a:lnTo>
                  <a:pt x="5399" y="174"/>
                </a:lnTo>
                <a:lnTo>
                  <a:pt x="5453" y="133"/>
                </a:lnTo>
                <a:lnTo>
                  <a:pt x="5507" y="96"/>
                </a:lnTo>
                <a:lnTo>
                  <a:pt x="5561" y="65"/>
                </a:lnTo>
                <a:lnTo>
                  <a:pt x="5613" y="38"/>
                </a:lnTo>
                <a:lnTo>
                  <a:pt x="5664" y="19"/>
                </a:lnTo>
                <a:lnTo>
                  <a:pt x="5715" y="6"/>
                </a:lnTo>
                <a:lnTo>
                  <a:pt x="5764" y="0"/>
                </a:lnTo>
                <a:lnTo>
                  <a:pt x="5764" y="1992"/>
                </a:lnTo>
                <a:lnTo>
                  <a:pt x="0" y="1992"/>
                </a:lnTo>
                <a:close/>
              </a:path>
            </a:pathLst>
          </a:custGeom>
          <a:solidFill>
            <a:schemeClr val="accent4"/>
          </a:solidFill>
          <a:ln>
            <a:noFill/>
          </a:ln>
        </p:spPr>
        <p:txBody>
          <a:bodyPr spcFirstLastPara="1" wrap="square" lIns="68559" tIns="34274" rIns="68559" bIns="34274" anchor="t" anchorCtr="0">
            <a:noAutofit/>
          </a:bodyPr>
          <a:lstStyle/>
          <a:p>
            <a:pPr defTabSz="685698">
              <a:buClr>
                <a:srgbClr val="000000"/>
              </a:buClr>
              <a:defRPr/>
            </a:pPr>
            <a:endParaRPr sz="1400" kern="0" dirty="0">
              <a:solidFill>
                <a:srgbClr val="000000"/>
              </a:solidFill>
              <a:latin typeface="Arial"/>
              <a:ea typeface="Arial"/>
              <a:cs typeface="Arial"/>
              <a:sym typeface="Arial"/>
            </a:endParaRPr>
          </a:p>
        </p:txBody>
      </p:sp>
      <p:sp>
        <p:nvSpPr>
          <p:cNvPr id="3505" name="Google Shape;3505;p177"/>
          <p:cNvSpPr/>
          <p:nvPr/>
        </p:nvSpPr>
        <p:spPr>
          <a:xfrm>
            <a:off x="6714364" y="4080289"/>
            <a:ext cx="2184642" cy="384126"/>
          </a:xfrm>
          <a:custGeom>
            <a:avLst/>
            <a:gdLst/>
            <a:ahLst/>
            <a:cxnLst/>
            <a:rect l="l" t="t" r="r" b="b"/>
            <a:pathLst>
              <a:path w="5764" h="1341" extrusionOk="0">
                <a:moveTo>
                  <a:pt x="0" y="1341"/>
                </a:moveTo>
                <a:lnTo>
                  <a:pt x="109" y="1338"/>
                </a:lnTo>
                <a:lnTo>
                  <a:pt x="214" y="1332"/>
                </a:lnTo>
                <a:lnTo>
                  <a:pt x="313" y="1320"/>
                </a:lnTo>
                <a:lnTo>
                  <a:pt x="406" y="1305"/>
                </a:lnTo>
                <a:lnTo>
                  <a:pt x="495" y="1286"/>
                </a:lnTo>
                <a:lnTo>
                  <a:pt x="580" y="1263"/>
                </a:lnTo>
                <a:lnTo>
                  <a:pt x="661" y="1237"/>
                </a:lnTo>
                <a:lnTo>
                  <a:pt x="738" y="1209"/>
                </a:lnTo>
                <a:lnTo>
                  <a:pt x="811" y="1178"/>
                </a:lnTo>
                <a:lnTo>
                  <a:pt x="882" y="1145"/>
                </a:lnTo>
                <a:lnTo>
                  <a:pt x="949" y="1110"/>
                </a:lnTo>
                <a:lnTo>
                  <a:pt x="1015" y="1074"/>
                </a:lnTo>
                <a:lnTo>
                  <a:pt x="1078" y="1037"/>
                </a:lnTo>
                <a:lnTo>
                  <a:pt x="1140" y="999"/>
                </a:lnTo>
                <a:lnTo>
                  <a:pt x="1200" y="960"/>
                </a:lnTo>
                <a:lnTo>
                  <a:pt x="1259" y="921"/>
                </a:lnTo>
                <a:lnTo>
                  <a:pt x="1377" y="844"/>
                </a:lnTo>
                <a:lnTo>
                  <a:pt x="1494" y="769"/>
                </a:lnTo>
                <a:lnTo>
                  <a:pt x="1554" y="735"/>
                </a:lnTo>
                <a:lnTo>
                  <a:pt x="1615" y="701"/>
                </a:lnTo>
                <a:lnTo>
                  <a:pt x="1676" y="669"/>
                </a:lnTo>
                <a:lnTo>
                  <a:pt x="1740" y="641"/>
                </a:lnTo>
                <a:lnTo>
                  <a:pt x="1805" y="614"/>
                </a:lnTo>
                <a:lnTo>
                  <a:pt x="1874" y="591"/>
                </a:lnTo>
                <a:lnTo>
                  <a:pt x="1945" y="571"/>
                </a:lnTo>
                <a:lnTo>
                  <a:pt x="2019" y="554"/>
                </a:lnTo>
                <a:lnTo>
                  <a:pt x="2096" y="541"/>
                </a:lnTo>
                <a:lnTo>
                  <a:pt x="2177" y="532"/>
                </a:lnTo>
                <a:lnTo>
                  <a:pt x="2264" y="528"/>
                </a:lnTo>
                <a:lnTo>
                  <a:pt x="2353" y="529"/>
                </a:lnTo>
                <a:lnTo>
                  <a:pt x="2402" y="533"/>
                </a:lnTo>
                <a:lnTo>
                  <a:pt x="2450" y="540"/>
                </a:lnTo>
                <a:lnTo>
                  <a:pt x="2498" y="549"/>
                </a:lnTo>
                <a:lnTo>
                  <a:pt x="2544" y="560"/>
                </a:lnTo>
                <a:lnTo>
                  <a:pt x="2590" y="574"/>
                </a:lnTo>
                <a:lnTo>
                  <a:pt x="2634" y="591"/>
                </a:lnTo>
                <a:lnTo>
                  <a:pt x="2679" y="609"/>
                </a:lnTo>
                <a:lnTo>
                  <a:pt x="2723" y="629"/>
                </a:lnTo>
                <a:lnTo>
                  <a:pt x="2767" y="650"/>
                </a:lnTo>
                <a:lnTo>
                  <a:pt x="2811" y="673"/>
                </a:lnTo>
                <a:lnTo>
                  <a:pt x="2855" y="697"/>
                </a:lnTo>
                <a:lnTo>
                  <a:pt x="2899" y="722"/>
                </a:lnTo>
                <a:lnTo>
                  <a:pt x="2988" y="773"/>
                </a:lnTo>
                <a:lnTo>
                  <a:pt x="3080" y="826"/>
                </a:lnTo>
                <a:lnTo>
                  <a:pt x="3128" y="853"/>
                </a:lnTo>
                <a:lnTo>
                  <a:pt x="3176" y="878"/>
                </a:lnTo>
                <a:lnTo>
                  <a:pt x="3226" y="904"/>
                </a:lnTo>
                <a:lnTo>
                  <a:pt x="3276" y="928"/>
                </a:lnTo>
                <a:lnTo>
                  <a:pt x="3328" y="953"/>
                </a:lnTo>
                <a:lnTo>
                  <a:pt x="3383" y="974"/>
                </a:lnTo>
                <a:lnTo>
                  <a:pt x="3438" y="996"/>
                </a:lnTo>
                <a:lnTo>
                  <a:pt x="3496" y="1017"/>
                </a:lnTo>
                <a:lnTo>
                  <a:pt x="3555" y="1035"/>
                </a:lnTo>
                <a:lnTo>
                  <a:pt x="3617" y="1050"/>
                </a:lnTo>
                <a:lnTo>
                  <a:pt x="3681" y="1064"/>
                </a:lnTo>
                <a:lnTo>
                  <a:pt x="3747" y="1076"/>
                </a:lnTo>
                <a:lnTo>
                  <a:pt x="3817" y="1085"/>
                </a:lnTo>
                <a:lnTo>
                  <a:pt x="3888" y="1091"/>
                </a:lnTo>
                <a:lnTo>
                  <a:pt x="3962" y="1095"/>
                </a:lnTo>
                <a:lnTo>
                  <a:pt x="4039" y="1095"/>
                </a:lnTo>
                <a:lnTo>
                  <a:pt x="4090" y="1091"/>
                </a:lnTo>
                <a:lnTo>
                  <a:pt x="4142" y="1081"/>
                </a:lnTo>
                <a:lnTo>
                  <a:pt x="4194" y="1065"/>
                </a:lnTo>
                <a:lnTo>
                  <a:pt x="4246" y="1045"/>
                </a:lnTo>
                <a:lnTo>
                  <a:pt x="4300" y="1021"/>
                </a:lnTo>
                <a:lnTo>
                  <a:pt x="4353" y="991"/>
                </a:lnTo>
                <a:lnTo>
                  <a:pt x="4407" y="959"/>
                </a:lnTo>
                <a:lnTo>
                  <a:pt x="4462" y="922"/>
                </a:lnTo>
                <a:lnTo>
                  <a:pt x="4517" y="882"/>
                </a:lnTo>
                <a:lnTo>
                  <a:pt x="4572" y="840"/>
                </a:lnTo>
                <a:lnTo>
                  <a:pt x="4628" y="795"/>
                </a:lnTo>
                <a:lnTo>
                  <a:pt x="4683" y="749"/>
                </a:lnTo>
                <a:lnTo>
                  <a:pt x="4795" y="651"/>
                </a:lnTo>
                <a:lnTo>
                  <a:pt x="4906" y="551"/>
                </a:lnTo>
                <a:lnTo>
                  <a:pt x="5019" y="450"/>
                </a:lnTo>
                <a:lnTo>
                  <a:pt x="5130" y="353"/>
                </a:lnTo>
                <a:lnTo>
                  <a:pt x="5185" y="305"/>
                </a:lnTo>
                <a:lnTo>
                  <a:pt x="5241" y="260"/>
                </a:lnTo>
                <a:lnTo>
                  <a:pt x="5295" y="218"/>
                </a:lnTo>
                <a:lnTo>
                  <a:pt x="5350" y="178"/>
                </a:lnTo>
                <a:lnTo>
                  <a:pt x="5403" y="141"/>
                </a:lnTo>
                <a:lnTo>
                  <a:pt x="5457" y="108"/>
                </a:lnTo>
                <a:lnTo>
                  <a:pt x="5510" y="78"/>
                </a:lnTo>
                <a:lnTo>
                  <a:pt x="5562" y="53"/>
                </a:lnTo>
                <a:lnTo>
                  <a:pt x="5613" y="32"/>
                </a:lnTo>
                <a:lnTo>
                  <a:pt x="5664" y="15"/>
                </a:lnTo>
                <a:lnTo>
                  <a:pt x="5715" y="5"/>
                </a:lnTo>
                <a:lnTo>
                  <a:pt x="5764" y="0"/>
                </a:lnTo>
                <a:lnTo>
                  <a:pt x="5764" y="1341"/>
                </a:lnTo>
                <a:lnTo>
                  <a:pt x="0" y="1341"/>
                </a:lnTo>
                <a:close/>
              </a:path>
            </a:pathLst>
          </a:custGeom>
          <a:solidFill>
            <a:schemeClr val="accent2"/>
          </a:solidFill>
          <a:ln>
            <a:noFill/>
          </a:ln>
        </p:spPr>
        <p:txBody>
          <a:bodyPr spcFirstLastPara="1" wrap="square" lIns="68559" tIns="34274" rIns="68559" bIns="34274" anchor="t" anchorCtr="0">
            <a:noAutofit/>
          </a:bodyPr>
          <a:lstStyle/>
          <a:p>
            <a:pPr defTabSz="685698">
              <a:buClr>
                <a:srgbClr val="000000"/>
              </a:buClr>
              <a:defRPr/>
            </a:pPr>
            <a:endParaRPr sz="1400" kern="0" dirty="0">
              <a:solidFill>
                <a:srgbClr val="000000"/>
              </a:solidFill>
              <a:latin typeface="Arial"/>
              <a:ea typeface="Arial"/>
              <a:cs typeface="Arial"/>
              <a:sym typeface="Arial"/>
            </a:endParaRPr>
          </a:p>
        </p:txBody>
      </p:sp>
      <p:sp>
        <p:nvSpPr>
          <p:cNvPr id="3506" name="Google Shape;3506;p177"/>
          <p:cNvSpPr/>
          <p:nvPr/>
        </p:nvSpPr>
        <p:spPr>
          <a:xfrm>
            <a:off x="2521201" y="3357904"/>
            <a:ext cx="1048699" cy="853100"/>
          </a:xfrm>
          <a:custGeom>
            <a:avLst/>
            <a:gdLst/>
            <a:ahLst/>
            <a:cxnLst/>
            <a:rect l="l" t="t" r="r" b="b"/>
            <a:pathLst>
              <a:path w="2843" h="2975" extrusionOk="0">
                <a:moveTo>
                  <a:pt x="0" y="0"/>
                </a:moveTo>
                <a:lnTo>
                  <a:pt x="157" y="9"/>
                </a:lnTo>
                <a:lnTo>
                  <a:pt x="297" y="33"/>
                </a:lnTo>
                <a:lnTo>
                  <a:pt x="422" y="74"/>
                </a:lnTo>
                <a:lnTo>
                  <a:pt x="532" y="129"/>
                </a:lnTo>
                <a:lnTo>
                  <a:pt x="631" y="197"/>
                </a:lnTo>
                <a:lnTo>
                  <a:pt x="717" y="278"/>
                </a:lnTo>
                <a:lnTo>
                  <a:pt x="793" y="369"/>
                </a:lnTo>
                <a:lnTo>
                  <a:pt x="858" y="470"/>
                </a:lnTo>
                <a:lnTo>
                  <a:pt x="917" y="580"/>
                </a:lnTo>
                <a:lnTo>
                  <a:pt x="970" y="698"/>
                </a:lnTo>
                <a:lnTo>
                  <a:pt x="1015" y="824"/>
                </a:lnTo>
                <a:lnTo>
                  <a:pt x="1057" y="953"/>
                </a:lnTo>
                <a:lnTo>
                  <a:pt x="1096" y="1088"/>
                </a:lnTo>
                <a:lnTo>
                  <a:pt x="1132" y="1225"/>
                </a:lnTo>
                <a:lnTo>
                  <a:pt x="1169" y="1365"/>
                </a:lnTo>
                <a:lnTo>
                  <a:pt x="1204" y="1506"/>
                </a:lnTo>
                <a:lnTo>
                  <a:pt x="1243" y="1647"/>
                </a:lnTo>
                <a:lnTo>
                  <a:pt x="1284" y="1785"/>
                </a:lnTo>
                <a:lnTo>
                  <a:pt x="1329" y="1923"/>
                </a:lnTo>
                <a:lnTo>
                  <a:pt x="1379" y="2056"/>
                </a:lnTo>
                <a:lnTo>
                  <a:pt x="1436" y="2185"/>
                </a:lnTo>
                <a:lnTo>
                  <a:pt x="1501" y="2308"/>
                </a:lnTo>
                <a:lnTo>
                  <a:pt x="1575" y="2424"/>
                </a:lnTo>
                <a:lnTo>
                  <a:pt x="1658" y="2533"/>
                </a:lnTo>
                <a:lnTo>
                  <a:pt x="1754" y="2632"/>
                </a:lnTo>
                <a:lnTo>
                  <a:pt x="1862" y="2720"/>
                </a:lnTo>
                <a:lnTo>
                  <a:pt x="1984" y="2798"/>
                </a:lnTo>
                <a:lnTo>
                  <a:pt x="2121" y="2862"/>
                </a:lnTo>
                <a:lnTo>
                  <a:pt x="2273" y="2915"/>
                </a:lnTo>
                <a:lnTo>
                  <a:pt x="2445" y="2951"/>
                </a:lnTo>
                <a:lnTo>
                  <a:pt x="2634" y="2971"/>
                </a:lnTo>
                <a:lnTo>
                  <a:pt x="2843" y="2975"/>
                </a:lnTo>
              </a:path>
            </a:pathLst>
          </a:custGeom>
          <a:noFill/>
          <a:ln w="76200" cap="rnd" cmpd="sng">
            <a:solidFill>
              <a:schemeClr val="accent1"/>
            </a:solidFill>
            <a:prstDash val="dot"/>
            <a:round/>
            <a:headEnd type="none" w="med" len="med"/>
            <a:tailEnd type="none" w="med" len="med"/>
          </a:ln>
        </p:spPr>
        <p:txBody>
          <a:bodyPr spcFirstLastPara="1" wrap="square" lIns="68559" tIns="34274" rIns="68559" bIns="34274" anchor="t" anchorCtr="0">
            <a:noAutofit/>
          </a:bodyPr>
          <a:lstStyle/>
          <a:p>
            <a:pPr defTabSz="685698">
              <a:buClr>
                <a:srgbClr val="000000"/>
              </a:buClr>
              <a:defRPr/>
            </a:pPr>
            <a:endParaRPr sz="1400" kern="0" dirty="0">
              <a:solidFill>
                <a:srgbClr val="000000"/>
              </a:solidFill>
              <a:latin typeface="Arial"/>
              <a:ea typeface="Arial"/>
              <a:cs typeface="Arial"/>
              <a:sym typeface="Arial"/>
            </a:endParaRPr>
          </a:p>
        </p:txBody>
      </p:sp>
      <p:grpSp>
        <p:nvGrpSpPr>
          <p:cNvPr id="4" name="Google Shape;3507;p177"/>
          <p:cNvGrpSpPr/>
          <p:nvPr/>
        </p:nvGrpSpPr>
        <p:grpSpPr>
          <a:xfrm>
            <a:off x="576675" y="2938279"/>
            <a:ext cx="8409671" cy="1526136"/>
            <a:chOff x="334963" y="3968813"/>
            <a:chExt cx="11642996" cy="2112900"/>
          </a:xfrm>
        </p:grpSpPr>
        <p:cxnSp>
          <p:nvCxnSpPr>
            <p:cNvPr id="3508" name="Google Shape;3508;p177"/>
            <p:cNvCxnSpPr/>
            <p:nvPr/>
          </p:nvCxnSpPr>
          <p:spPr>
            <a:xfrm rot="10800000">
              <a:off x="334963" y="3968813"/>
              <a:ext cx="0" cy="2112900"/>
            </a:xfrm>
            <a:prstGeom prst="straightConnector1">
              <a:avLst/>
            </a:prstGeom>
            <a:noFill/>
            <a:ln w="12700" cap="flat" cmpd="sng">
              <a:solidFill>
                <a:schemeClr val="bg2"/>
              </a:solidFill>
              <a:prstDash val="solid"/>
              <a:miter lim="800000"/>
              <a:headEnd type="none" w="sm" len="sm"/>
              <a:tailEnd type="triangle" w="med" len="med"/>
            </a:ln>
          </p:spPr>
        </p:cxnSp>
        <p:cxnSp>
          <p:nvCxnSpPr>
            <p:cNvPr id="3509" name="Google Shape;3509;p177"/>
            <p:cNvCxnSpPr>
              <a:cxnSpLocks/>
            </p:cNvCxnSpPr>
            <p:nvPr/>
          </p:nvCxnSpPr>
          <p:spPr>
            <a:xfrm>
              <a:off x="334963" y="6081713"/>
              <a:ext cx="11642996" cy="0"/>
            </a:xfrm>
            <a:prstGeom prst="straightConnector1">
              <a:avLst/>
            </a:prstGeom>
            <a:noFill/>
            <a:ln w="12700" cap="flat" cmpd="sng">
              <a:solidFill>
                <a:schemeClr val="bg2"/>
              </a:solidFill>
              <a:prstDash val="solid"/>
              <a:miter lim="800000"/>
              <a:headEnd type="none" w="sm" len="sm"/>
              <a:tailEnd type="triangle" w="med" len="med"/>
            </a:ln>
          </p:spPr>
        </p:cxnSp>
      </p:grpSp>
      <p:sp>
        <p:nvSpPr>
          <p:cNvPr id="3510" name="Google Shape;3510;p177"/>
          <p:cNvSpPr/>
          <p:nvPr/>
        </p:nvSpPr>
        <p:spPr>
          <a:xfrm>
            <a:off x="8045364" y="3892415"/>
            <a:ext cx="745625" cy="388955"/>
          </a:xfrm>
          <a:prstGeom prst="rect">
            <a:avLst/>
          </a:prstGeom>
          <a:noFill/>
          <a:ln>
            <a:noFill/>
          </a:ln>
        </p:spPr>
        <p:txBody>
          <a:bodyPr spcFirstLastPara="1" wrap="square" lIns="0" tIns="0" rIns="0" bIns="0" anchor="t" anchorCtr="0">
            <a:noAutofit/>
          </a:bodyPr>
          <a:lstStyle/>
          <a:p>
            <a:pPr defTabSz="685698">
              <a:buClr>
                <a:srgbClr val="000000"/>
              </a:buClr>
              <a:defRPr/>
            </a:pPr>
            <a:r>
              <a:rPr lang="en-US" sz="900" b="1" kern="0" dirty="0">
                <a:solidFill>
                  <a:srgbClr val="FFFFFF"/>
                </a:solidFill>
                <a:ea typeface="Arial"/>
                <a:cs typeface="Arial"/>
                <a:sym typeface="Arial"/>
              </a:rPr>
              <a:t>Resistance </a:t>
            </a:r>
            <a:br>
              <a:rPr lang="en-US" sz="900" b="1" kern="0" dirty="0">
                <a:solidFill>
                  <a:srgbClr val="FFFFFF"/>
                </a:solidFill>
                <a:ea typeface="Arial"/>
                <a:cs typeface="Arial"/>
                <a:sym typeface="Arial"/>
              </a:rPr>
            </a:br>
            <a:r>
              <a:rPr lang="en-US" sz="900" b="1" kern="0" dirty="0">
                <a:solidFill>
                  <a:srgbClr val="FFFFFF"/>
                </a:solidFill>
                <a:ea typeface="Arial"/>
                <a:cs typeface="Arial"/>
                <a:sym typeface="Arial"/>
              </a:rPr>
              <a:t>mutations</a:t>
            </a:r>
            <a:endParaRPr sz="900" b="1" kern="0" dirty="0">
              <a:solidFill>
                <a:srgbClr val="FFFFFF"/>
              </a:solidFill>
              <a:ea typeface="Arial"/>
              <a:cs typeface="Arial"/>
              <a:sym typeface="Arial"/>
            </a:endParaRPr>
          </a:p>
          <a:p>
            <a:pPr defTabSz="685698">
              <a:buClr>
                <a:srgbClr val="000000"/>
              </a:buClr>
              <a:defRPr/>
            </a:pPr>
            <a:endParaRPr sz="900" b="1" kern="0" dirty="0">
              <a:solidFill>
                <a:srgbClr val="FFFFFF"/>
              </a:solidFill>
              <a:ea typeface="Arial"/>
              <a:cs typeface="Arial"/>
              <a:sym typeface="Arial"/>
            </a:endParaRPr>
          </a:p>
        </p:txBody>
      </p:sp>
      <p:sp>
        <p:nvSpPr>
          <p:cNvPr id="3511" name="Google Shape;3511;p177"/>
          <p:cNvSpPr/>
          <p:nvPr/>
        </p:nvSpPr>
        <p:spPr>
          <a:xfrm>
            <a:off x="576674" y="4489044"/>
            <a:ext cx="506184" cy="129580"/>
          </a:xfrm>
          <a:prstGeom prst="rect">
            <a:avLst/>
          </a:prstGeom>
          <a:noFill/>
          <a:ln>
            <a:noFill/>
          </a:ln>
        </p:spPr>
        <p:txBody>
          <a:bodyPr spcFirstLastPara="1" wrap="square" lIns="0" tIns="0" rIns="0" bIns="0" anchor="t" anchorCtr="0">
            <a:noAutofit/>
          </a:bodyPr>
          <a:lstStyle/>
          <a:p>
            <a:pPr defTabSz="685698">
              <a:lnSpc>
                <a:spcPct val="116666"/>
              </a:lnSpc>
              <a:buClr>
                <a:srgbClr val="000000"/>
              </a:buClr>
              <a:defRPr/>
            </a:pPr>
            <a:r>
              <a:rPr lang="en-US" sz="1100" kern="0" dirty="0">
                <a:solidFill>
                  <a:srgbClr val="000000"/>
                </a:solidFill>
                <a:ea typeface="Arial"/>
                <a:cs typeface="Arial"/>
                <a:sym typeface="Arial"/>
              </a:rPr>
              <a:t>Time</a:t>
            </a:r>
            <a:endParaRPr sz="1100" kern="0" dirty="0">
              <a:solidFill>
                <a:srgbClr val="000000"/>
              </a:solidFill>
              <a:ea typeface="Arial"/>
              <a:cs typeface="Arial"/>
              <a:sym typeface="Arial"/>
            </a:endParaRPr>
          </a:p>
        </p:txBody>
      </p:sp>
      <p:sp>
        <p:nvSpPr>
          <p:cNvPr id="3512" name="Google Shape;3512;p177"/>
          <p:cNvSpPr/>
          <p:nvPr/>
        </p:nvSpPr>
        <p:spPr>
          <a:xfrm rot="16200000">
            <a:off x="-28441" y="3933543"/>
            <a:ext cx="935227" cy="129580"/>
          </a:xfrm>
          <a:prstGeom prst="rect">
            <a:avLst/>
          </a:prstGeom>
          <a:noFill/>
          <a:ln>
            <a:noFill/>
          </a:ln>
        </p:spPr>
        <p:txBody>
          <a:bodyPr spcFirstLastPara="1" wrap="square" lIns="0" tIns="0" rIns="0" bIns="0" anchor="t" anchorCtr="0">
            <a:noAutofit/>
          </a:bodyPr>
          <a:lstStyle/>
          <a:p>
            <a:pPr defTabSz="685698">
              <a:lnSpc>
                <a:spcPct val="116666"/>
              </a:lnSpc>
              <a:buClr>
                <a:srgbClr val="000000"/>
              </a:buClr>
              <a:defRPr/>
            </a:pPr>
            <a:r>
              <a:rPr lang="en-US" sz="1100" kern="0" dirty="0">
                <a:solidFill>
                  <a:srgbClr val="000000"/>
                </a:solidFill>
                <a:ea typeface="Arial"/>
                <a:cs typeface="Arial"/>
                <a:sym typeface="Arial"/>
              </a:rPr>
              <a:t>Levels of </a:t>
            </a:r>
            <a:r>
              <a:rPr lang="en-US" sz="1100" kern="0" dirty="0" err="1">
                <a:solidFill>
                  <a:srgbClr val="000000"/>
                </a:solidFill>
                <a:ea typeface="Arial"/>
                <a:cs typeface="Arial"/>
                <a:sym typeface="Arial"/>
              </a:rPr>
              <a:t>ctDNA</a:t>
            </a:r>
            <a:endParaRPr sz="1100" kern="0" dirty="0">
              <a:solidFill>
                <a:srgbClr val="000000"/>
              </a:solidFill>
              <a:ea typeface="Arial"/>
              <a:cs typeface="Arial"/>
              <a:sym typeface="Arial"/>
            </a:endParaRPr>
          </a:p>
        </p:txBody>
      </p:sp>
      <p:cxnSp>
        <p:nvCxnSpPr>
          <p:cNvPr id="3514" name="Google Shape;3514;p177"/>
          <p:cNvCxnSpPr>
            <a:cxnSpLocks/>
          </p:cNvCxnSpPr>
          <p:nvPr/>
        </p:nvCxnSpPr>
        <p:spPr>
          <a:xfrm>
            <a:off x="576852" y="2732601"/>
            <a:ext cx="1687980" cy="0"/>
          </a:xfrm>
          <a:prstGeom prst="straightConnector1">
            <a:avLst/>
          </a:prstGeom>
          <a:noFill/>
          <a:ln w="19050" cap="flat" cmpd="sng">
            <a:solidFill>
              <a:schemeClr val="accent6"/>
            </a:solidFill>
            <a:prstDash val="solid"/>
            <a:miter lim="800000"/>
            <a:headEnd type="none" w="sm" len="sm"/>
            <a:tailEnd type="none" w="sm" len="sm"/>
          </a:ln>
        </p:spPr>
      </p:cxnSp>
      <p:cxnSp>
        <p:nvCxnSpPr>
          <p:cNvPr id="3515" name="Google Shape;3515;p177"/>
          <p:cNvCxnSpPr>
            <a:cxnSpLocks/>
          </p:cNvCxnSpPr>
          <p:nvPr/>
        </p:nvCxnSpPr>
        <p:spPr>
          <a:xfrm>
            <a:off x="2264289" y="2727245"/>
            <a:ext cx="0" cy="130609"/>
          </a:xfrm>
          <a:prstGeom prst="straightConnector1">
            <a:avLst/>
          </a:prstGeom>
          <a:noFill/>
          <a:ln w="19050" cap="flat" cmpd="sng">
            <a:solidFill>
              <a:schemeClr val="accent6"/>
            </a:solidFill>
            <a:prstDash val="solid"/>
            <a:miter lim="800000"/>
            <a:headEnd type="none" w="sm" len="sm"/>
            <a:tailEnd type="none" w="sm" len="sm"/>
          </a:ln>
        </p:spPr>
      </p:cxnSp>
      <p:cxnSp>
        <p:nvCxnSpPr>
          <p:cNvPr id="3517" name="Google Shape;3517;p177"/>
          <p:cNvCxnSpPr>
            <a:cxnSpLocks/>
          </p:cNvCxnSpPr>
          <p:nvPr/>
        </p:nvCxnSpPr>
        <p:spPr>
          <a:xfrm>
            <a:off x="2271713" y="2732601"/>
            <a:ext cx="494100" cy="0"/>
          </a:xfrm>
          <a:prstGeom prst="straightConnector1">
            <a:avLst/>
          </a:prstGeom>
          <a:noFill/>
          <a:ln w="19050" cap="flat" cmpd="sng">
            <a:solidFill>
              <a:srgbClr val="004D99"/>
            </a:solidFill>
            <a:prstDash val="solid"/>
            <a:miter lim="800000"/>
            <a:headEnd type="none" w="sm" len="sm"/>
            <a:tailEnd type="none" w="sm" len="sm"/>
          </a:ln>
        </p:spPr>
      </p:cxnSp>
      <p:cxnSp>
        <p:nvCxnSpPr>
          <p:cNvPr id="3518" name="Google Shape;3518;p177"/>
          <p:cNvCxnSpPr>
            <a:cxnSpLocks/>
          </p:cNvCxnSpPr>
          <p:nvPr/>
        </p:nvCxnSpPr>
        <p:spPr>
          <a:xfrm>
            <a:off x="2766787" y="2727245"/>
            <a:ext cx="0" cy="130609"/>
          </a:xfrm>
          <a:prstGeom prst="straightConnector1">
            <a:avLst/>
          </a:prstGeom>
          <a:noFill/>
          <a:ln w="19050" cap="flat" cmpd="sng">
            <a:solidFill>
              <a:srgbClr val="004D99"/>
            </a:solidFill>
            <a:prstDash val="solid"/>
            <a:miter lim="800000"/>
            <a:headEnd type="none" w="sm" len="sm"/>
            <a:tailEnd type="none" w="sm" len="sm"/>
          </a:ln>
        </p:spPr>
      </p:cxnSp>
      <p:sp>
        <p:nvSpPr>
          <p:cNvPr id="3519" name="Google Shape;3519;p177"/>
          <p:cNvSpPr/>
          <p:nvPr/>
        </p:nvSpPr>
        <p:spPr>
          <a:xfrm>
            <a:off x="594595" y="2546370"/>
            <a:ext cx="1752575" cy="129580"/>
          </a:xfrm>
          <a:prstGeom prst="rect">
            <a:avLst/>
          </a:prstGeom>
          <a:no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00955E"/>
                </a:solidFill>
                <a:ea typeface="Arial"/>
                <a:cs typeface="Arial"/>
                <a:sym typeface="Arial"/>
              </a:rPr>
              <a:t>Early Detection</a:t>
            </a:r>
            <a:endParaRPr sz="1100" b="1" kern="0" dirty="0">
              <a:solidFill>
                <a:srgbClr val="00955E"/>
              </a:solidFill>
              <a:ea typeface="Arial"/>
              <a:cs typeface="Arial"/>
              <a:sym typeface="Arial"/>
            </a:endParaRPr>
          </a:p>
        </p:txBody>
      </p:sp>
      <p:sp>
        <p:nvSpPr>
          <p:cNvPr id="3520" name="Google Shape;3520;p177"/>
          <p:cNvSpPr/>
          <p:nvPr/>
        </p:nvSpPr>
        <p:spPr>
          <a:xfrm>
            <a:off x="2248695" y="2442455"/>
            <a:ext cx="571826" cy="103914"/>
          </a:xfrm>
          <a:prstGeom prst="rect">
            <a:avLst/>
          </a:prstGeom>
          <a:no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0066CC">
                    <a:lumMod val="75000"/>
                  </a:srgbClr>
                </a:solidFill>
                <a:ea typeface="Arial"/>
                <a:cs typeface="Arial"/>
                <a:sym typeface="Arial"/>
              </a:rPr>
              <a:t>Neo Adj.</a:t>
            </a:r>
            <a:endParaRPr sz="1100" b="1" kern="0" dirty="0">
              <a:solidFill>
                <a:srgbClr val="0066CC">
                  <a:lumMod val="75000"/>
                </a:srgbClr>
              </a:solidFill>
              <a:ea typeface="Arial"/>
              <a:cs typeface="Arial"/>
              <a:sym typeface="Arial"/>
            </a:endParaRPr>
          </a:p>
        </p:txBody>
      </p:sp>
      <p:cxnSp>
        <p:nvCxnSpPr>
          <p:cNvPr id="3522" name="Google Shape;3522;p177"/>
          <p:cNvCxnSpPr>
            <a:cxnSpLocks/>
          </p:cNvCxnSpPr>
          <p:nvPr/>
        </p:nvCxnSpPr>
        <p:spPr>
          <a:xfrm>
            <a:off x="2772743" y="2732601"/>
            <a:ext cx="866700" cy="0"/>
          </a:xfrm>
          <a:prstGeom prst="straightConnector1">
            <a:avLst/>
          </a:prstGeom>
          <a:noFill/>
          <a:ln w="19050" cap="flat" cmpd="sng">
            <a:solidFill>
              <a:schemeClr val="bg2">
                <a:lumMod val="50000"/>
                <a:lumOff val="50000"/>
              </a:schemeClr>
            </a:solidFill>
            <a:prstDash val="solid"/>
            <a:miter lim="800000"/>
            <a:headEnd type="none" w="sm" len="sm"/>
            <a:tailEnd type="none" w="sm" len="sm"/>
          </a:ln>
        </p:spPr>
      </p:cxnSp>
      <p:cxnSp>
        <p:nvCxnSpPr>
          <p:cNvPr id="3523" name="Google Shape;3523;p177"/>
          <p:cNvCxnSpPr>
            <a:cxnSpLocks/>
          </p:cNvCxnSpPr>
          <p:nvPr/>
        </p:nvCxnSpPr>
        <p:spPr>
          <a:xfrm>
            <a:off x="3638935" y="2727245"/>
            <a:ext cx="0" cy="130609"/>
          </a:xfrm>
          <a:prstGeom prst="straightConnector1">
            <a:avLst/>
          </a:prstGeom>
          <a:noFill/>
          <a:ln w="19050" cap="flat" cmpd="sng">
            <a:solidFill>
              <a:schemeClr val="bg2">
                <a:lumMod val="50000"/>
                <a:lumOff val="50000"/>
              </a:schemeClr>
            </a:solidFill>
            <a:prstDash val="solid"/>
            <a:miter lim="800000"/>
            <a:headEnd type="none" w="sm" len="sm"/>
            <a:tailEnd type="none" w="sm" len="sm"/>
          </a:ln>
        </p:spPr>
      </p:cxnSp>
      <p:sp>
        <p:nvSpPr>
          <p:cNvPr id="3524" name="Google Shape;3524;p177"/>
          <p:cNvSpPr/>
          <p:nvPr/>
        </p:nvSpPr>
        <p:spPr>
          <a:xfrm>
            <a:off x="2796572" y="2546370"/>
            <a:ext cx="840534" cy="129580"/>
          </a:xfrm>
          <a:prstGeom prst="rect">
            <a:avLst/>
          </a:prstGeom>
          <a:no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000000">
                    <a:lumMod val="50000"/>
                    <a:lumOff val="50000"/>
                  </a:srgbClr>
                </a:solidFill>
                <a:ea typeface="Arial"/>
                <a:cs typeface="Arial"/>
                <a:sym typeface="Arial"/>
              </a:rPr>
              <a:t>Adjuvant</a:t>
            </a:r>
            <a:endParaRPr sz="1100" b="1" kern="0" dirty="0">
              <a:solidFill>
                <a:srgbClr val="000000">
                  <a:lumMod val="50000"/>
                  <a:lumOff val="50000"/>
                </a:srgbClr>
              </a:solidFill>
              <a:ea typeface="Arial"/>
              <a:cs typeface="Arial"/>
              <a:sym typeface="Arial"/>
            </a:endParaRPr>
          </a:p>
        </p:txBody>
      </p:sp>
      <p:cxnSp>
        <p:nvCxnSpPr>
          <p:cNvPr id="3525" name="Google Shape;3525;p177"/>
          <p:cNvCxnSpPr>
            <a:cxnSpLocks/>
          </p:cNvCxnSpPr>
          <p:nvPr/>
        </p:nvCxnSpPr>
        <p:spPr>
          <a:xfrm>
            <a:off x="2264289" y="2845594"/>
            <a:ext cx="0" cy="1611900"/>
          </a:xfrm>
          <a:prstGeom prst="straightConnector1">
            <a:avLst/>
          </a:prstGeom>
          <a:noFill/>
          <a:ln w="19050" cap="rnd" cmpd="sng">
            <a:solidFill>
              <a:schemeClr val="accent6"/>
            </a:solidFill>
            <a:prstDash val="dash"/>
            <a:miter lim="800000"/>
            <a:headEnd type="none" w="sm" len="sm"/>
            <a:tailEnd type="none" w="sm" len="sm"/>
          </a:ln>
        </p:spPr>
      </p:cxnSp>
      <p:cxnSp>
        <p:nvCxnSpPr>
          <p:cNvPr id="3526" name="Google Shape;3526;p177"/>
          <p:cNvCxnSpPr>
            <a:cxnSpLocks/>
          </p:cNvCxnSpPr>
          <p:nvPr/>
        </p:nvCxnSpPr>
        <p:spPr>
          <a:xfrm flipH="1">
            <a:off x="2766668" y="2845594"/>
            <a:ext cx="237" cy="1611900"/>
          </a:xfrm>
          <a:prstGeom prst="straightConnector1">
            <a:avLst/>
          </a:prstGeom>
          <a:noFill/>
          <a:ln w="19050" cap="rnd" cmpd="sng">
            <a:solidFill>
              <a:srgbClr val="004D99"/>
            </a:solidFill>
            <a:prstDash val="dash"/>
            <a:miter lim="800000"/>
            <a:headEnd type="none" w="sm" len="sm"/>
            <a:tailEnd type="none" w="sm" len="sm"/>
          </a:ln>
        </p:spPr>
      </p:cxnSp>
      <p:cxnSp>
        <p:nvCxnSpPr>
          <p:cNvPr id="3527" name="Google Shape;3527;p177"/>
          <p:cNvCxnSpPr>
            <a:cxnSpLocks/>
          </p:cNvCxnSpPr>
          <p:nvPr/>
        </p:nvCxnSpPr>
        <p:spPr>
          <a:xfrm>
            <a:off x="3638935" y="2845594"/>
            <a:ext cx="0" cy="1809000"/>
          </a:xfrm>
          <a:prstGeom prst="straightConnector1">
            <a:avLst/>
          </a:prstGeom>
          <a:noFill/>
          <a:ln w="19050" cap="rnd" cmpd="sng">
            <a:solidFill>
              <a:schemeClr val="bg2">
                <a:lumMod val="50000"/>
                <a:lumOff val="50000"/>
              </a:schemeClr>
            </a:solidFill>
            <a:prstDash val="dash"/>
            <a:miter lim="800000"/>
            <a:headEnd type="none" w="sm" len="sm"/>
            <a:tailEnd type="none" w="sm" len="sm"/>
          </a:ln>
        </p:spPr>
      </p:cxnSp>
      <p:cxnSp>
        <p:nvCxnSpPr>
          <p:cNvPr id="3529" name="Google Shape;3529;p177"/>
          <p:cNvCxnSpPr>
            <a:cxnSpLocks/>
          </p:cNvCxnSpPr>
          <p:nvPr/>
        </p:nvCxnSpPr>
        <p:spPr>
          <a:xfrm>
            <a:off x="3644251" y="2732601"/>
            <a:ext cx="2726456" cy="0"/>
          </a:xfrm>
          <a:prstGeom prst="straightConnector1">
            <a:avLst/>
          </a:prstGeom>
          <a:noFill/>
          <a:ln w="19050" cap="flat" cmpd="sng">
            <a:solidFill>
              <a:schemeClr val="accent3"/>
            </a:solidFill>
            <a:prstDash val="solid"/>
            <a:miter lim="800000"/>
            <a:headEnd type="none" w="sm" len="sm"/>
            <a:tailEnd type="none" w="sm" len="sm"/>
          </a:ln>
        </p:spPr>
      </p:cxnSp>
      <p:cxnSp>
        <p:nvCxnSpPr>
          <p:cNvPr id="3530" name="Google Shape;3530;p177"/>
          <p:cNvCxnSpPr>
            <a:cxnSpLocks/>
          </p:cNvCxnSpPr>
          <p:nvPr/>
        </p:nvCxnSpPr>
        <p:spPr>
          <a:xfrm>
            <a:off x="6361890" y="2727245"/>
            <a:ext cx="0" cy="130609"/>
          </a:xfrm>
          <a:prstGeom prst="straightConnector1">
            <a:avLst/>
          </a:prstGeom>
          <a:noFill/>
          <a:ln w="19050" cap="flat" cmpd="sng">
            <a:solidFill>
              <a:schemeClr val="accent3"/>
            </a:solidFill>
            <a:prstDash val="solid"/>
            <a:miter lim="800000"/>
            <a:headEnd type="none" w="sm" len="sm"/>
            <a:tailEnd type="none" w="sm" len="sm"/>
          </a:ln>
        </p:spPr>
      </p:cxnSp>
      <p:sp>
        <p:nvSpPr>
          <p:cNvPr id="3531" name="Google Shape;3531;p177"/>
          <p:cNvSpPr/>
          <p:nvPr/>
        </p:nvSpPr>
        <p:spPr>
          <a:xfrm>
            <a:off x="3666876" y="2546370"/>
            <a:ext cx="2696470" cy="129580"/>
          </a:xfrm>
          <a:prstGeom prst="rect">
            <a:avLst/>
          </a:prstGeom>
          <a:no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A05EB5"/>
                </a:solidFill>
                <a:ea typeface="Arial"/>
                <a:cs typeface="Arial"/>
                <a:sym typeface="Arial"/>
              </a:rPr>
              <a:t>Surveillance</a:t>
            </a:r>
            <a:endParaRPr sz="1100" b="1" kern="0" dirty="0">
              <a:solidFill>
                <a:srgbClr val="A05EB5"/>
              </a:solidFill>
              <a:ea typeface="Arial"/>
              <a:cs typeface="Arial"/>
              <a:sym typeface="Arial"/>
            </a:endParaRPr>
          </a:p>
        </p:txBody>
      </p:sp>
      <p:cxnSp>
        <p:nvCxnSpPr>
          <p:cNvPr id="3532" name="Google Shape;3532;p177"/>
          <p:cNvCxnSpPr>
            <a:cxnSpLocks/>
          </p:cNvCxnSpPr>
          <p:nvPr/>
        </p:nvCxnSpPr>
        <p:spPr>
          <a:xfrm>
            <a:off x="6361890" y="2845594"/>
            <a:ext cx="0" cy="1809000"/>
          </a:xfrm>
          <a:prstGeom prst="straightConnector1">
            <a:avLst/>
          </a:prstGeom>
          <a:noFill/>
          <a:ln w="19050" cap="rnd" cmpd="sng">
            <a:solidFill>
              <a:schemeClr val="accent3"/>
            </a:solidFill>
            <a:prstDash val="dash"/>
            <a:miter lim="800000"/>
            <a:headEnd type="none" w="sm" len="sm"/>
            <a:tailEnd type="none" w="sm" len="sm"/>
          </a:ln>
        </p:spPr>
      </p:cxnSp>
      <p:cxnSp>
        <p:nvCxnSpPr>
          <p:cNvPr id="3534" name="Google Shape;3534;p177"/>
          <p:cNvCxnSpPr>
            <a:cxnSpLocks/>
          </p:cNvCxnSpPr>
          <p:nvPr/>
        </p:nvCxnSpPr>
        <p:spPr>
          <a:xfrm>
            <a:off x="6369054" y="2732601"/>
            <a:ext cx="2530735" cy="0"/>
          </a:xfrm>
          <a:prstGeom prst="straightConnector1">
            <a:avLst/>
          </a:prstGeom>
          <a:noFill/>
          <a:ln w="19050" cap="flat" cmpd="sng">
            <a:solidFill>
              <a:schemeClr val="accent4">
                <a:lumMod val="75000"/>
              </a:schemeClr>
            </a:solidFill>
            <a:prstDash val="solid"/>
            <a:miter lim="800000"/>
            <a:headEnd type="none" w="sm" len="sm"/>
            <a:tailEnd type="none" w="sm" len="sm"/>
          </a:ln>
        </p:spPr>
      </p:cxnSp>
      <p:cxnSp>
        <p:nvCxnSpPr>
          <p:cNvPr id="3535" name="Google Shape;3535;p177"/>
          <p:cNvCxnSpPr>
            <a:cxnSpLocks/>
          </p:cNvCxnSpPr>
          <p:nvPr/>
        </p:nvCxnSpPr>
        <p:spPr>
          <a:xfrm>
            <a:off x="8901462" y="2727245"/>
            <a:ext cx="0" cy="130609"/>
          </a:xfrm>
          <a:prstGeom prst="straightConnector1">
            <a:avLst/>
          </a:prstGeom>
          <a:noFill/>
          <a:ln w="19050" cap="flat" cmpd="sng">
            <a:solidFill>
              <a:schemeClr val="accent4">
                <a:lumMod val="75000"/>
              </a:schemeClr>
            </a:solidFill>
            <a:prstDash val="solid"/>
            <a:miter lim="800000"/>
            <a:headEnd type="none" w="sm" len="sm"/>
            <a:tailEnd type="none" w="sm" len="sm"/>
          </a:ln>
        </p:spPr>
      </p:cxnSp>
      <p:sp>
        <p:nvSpPr>
          <p:cNvPr id="3536" name="Google Shape;3536;p177"/>
          <p:cNvSpPr/>
          <p:nvPr/>
        </p:nvSpPr>
        <p:spPr>
          <a:xfrm>
            <a:off x="6363241" y="2546370"/>
            <a:ext cx="2538287" cy="129580"/>
          </a:xfrm>
          <a:prstGeom prst="rect">
            <a:avLst/>
          </a:prstGeom>
          <a:no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FFC72B">
                    <a:lumMod val="75000"/>
                  </a:srgbClr>
                </a:solidFill>
                <a:ea typeface="Arial"/>
                <a:cs typeface="Arial"/>
                <a:sym typeface="Arial"/>
              </a:rPr>
              <a:t>Metastatic Treatment</a:t>
            </a:r>
            <a:endParaRPr sz="1100" b="1" kern="0" dirty="0">
              <a:solidFill>
                <a:srgbClr val="FFC72B">
                  <a:lumMod val="75000"/>
                </a:srgbClr>
              </a:solidFill>
              <a:ea typeface="Arial"/>
              <a:cs typeface="Arial"/>
              <a:sym typeface="Arial"/>
            </a:endParaRPr>
          </a:p>
        </p:txBody>
      </p:sp>
      <p:cxnSp>
        <p:nvCxnSpPr>
          <p:cNvPr id="3537" name="Google Shape;3537;p177"/>
          <p:cNvCxnSpPr>
            <a:stCxn id="3510" idx="1"/>
          </p:cNvCxnSpPr>
          <p:nvPr/>
        </p:nvCxnSpPr>
        <p:spPr>
          <a:xfrm flipH="1">
            <a:off x="7653371" y="4086887"/>
            <a:ext cx="391989" cy="133263"/>
          </a:xfrm>
          <a:prstGeom prst="straightConnector1">
            <a:avLst/>
          </a:prstGeom>
          <a:noFill/>
          <a:ln w="12700" cap="rnd" cmpd="sng">
            <a:solidFill>
              <a:srgbClr val="000000"/>
            </a:solidFill>
            <a:prstDash val="sysDash"/>
            <a:miter lim="800000"/>
            <a:headEnd type="none" w="sm" len="sm"/>
            <a:tailEnd type="triangle" w="sm" len="sm"/>
          </a:ln>
        </p:spPr>
      </p:cxnSp>
      <p:cxnSp>
        <p:nvCxnSpPr>
          <p:cNvPr id="3538" name="Google Shape;3538;p177"/>
          <p:cNvCxnSpPr>
            <a:stCxn id="3510" idx="1"/>
          </p:cNvCxnSpPr>
          <p:nvPr/>
        </p:nvCxnSpPr>
        <p:spPr>
          <a:xfrm flipH="1">
            <a:off x="7692379" y="4086887"/>
            <a:ext cx="352985" cy="287979"/>
          </a:xfrm>
          <a:prstGeom prst="straightConnector1">
            <a:avLst/>
          </a:prstGeom>
          <a:noFill/>
          <a:ln w="12700" cap="rnd" cmpd="sng">
            <a:solidFill>
              <a:srgbClr val="000000"/>
            </a:solidFill>
            <a:prstDash val="sysDash"/>
            <a:miter lim="800000"/>
            <a:headEnd type="none" w="sm" len="sm"/>
            <a:tailEnd type="triangle" w="sm" len="sm"/>
          </a:ln>
        </p:spPr>
      </p:cxnSp>
      <p:cxnSp>
        <p:nvCxnSpPr>
          <p:cNvPr id="3539" name="Google Shape;3539;p177"/>
          <p:cNvCxnSpPr>
            <a:cxnSpLocks/>
          </p:cNvCxnSpPr>
          <p:nvPr/>
        </p:nvCxnSpPr>
        <p:spPr>
          <a:xfrm flipH="1">
            <a:off x="3484942" y="3945149"/>
            <a:ext cx="208520" cy="223831"/>
          </a:xfrm>
          <a:prstGeom prst="straightConnector1">
            <a:avLst/>
          </a:prstGeom>
          <a:noFill/>
          <a:ln w="12700" cap="rnd" cmpd="sng">
            <a:solidFill>
              <a:srgbClr val="000000"/>
            </a:solidFill>
            <a:prstDash val="dash"/>
            <a:miter lim="800000"/>
            <a:headEnd type="none" w="sm" len="sm"/>
            <a:tailEnd type="triangle" w="sm" len="sm"/>
          </a:ln>
        </p:spPr>
      </p:cxnSp>
      <p:cxnSp>
        <p:nvCxnSpPr>
          <p:cNvPr id="3540" name="Google Shape;3540;p177"/>
          <p:cNvCxnSpPr/>
          <p:nvPr/>
        </p:nvCxnSpPr>
        <p:spPr>
          <a:xfrm>
            <a:off x="1353795" y="3701373"/>
            <a:ext cx="229690" cy="308348"/>
          </a:xfrm>
          <a:prstGeom prst="straightConnector1">
            <a:avLst/>
          </a:prstGeom>
          <a:noFill/>
          <a:ln w="12700" cap="rnd" cmpd="sng">
            <a:solidFill>
              <a:srgbClr val="000000"/>
            </a:solidFill>
            <a:prstDash val="dash"/>
            <a:miter lim="800000"/>
            <a:headEnd type="none" w="sm" len="sm"/>
            <a:tailEnd type="triangle" w="sm" len="sm"/>
          </a:ln>
        </p:spPr>
      </p:cxnSp>
      <p:sp>
        <p:nvSpPr>
          <p:cNvPr id="3541" name="Google Shape;3541;p177"/>
          <p:cNvSpPr/>
          <p:nvPr/>
        </p:nvSpPr>
        <p:spPr>
          <a:xfrm>
            <a:off x="2516286" y="3371023"/>
            <a:ext cx="591136" cy="1070078"/>
          </a:xfrm>
          <a:custGeom>
            <a:avLst/>
            <a:gdLst/>
            <a:ahLst/>
            <a:cxnLst/>
            <a:rect l="l" t="t" r="r" b="b"/>
            <a:pathLst>
              <a:path w="2843" h="2975" extrusionOk="0">
                <a:moveTo>
                  <a:pt x="0" y="0"/>
                </a:moveTo>
                <a:lnTo>
                  <a:pt x="157" y="9"/>
                </a:lnTo>
                <a:lnTo>
                  <a:pt x="297" y="33"/>
                </a:lnTo>
                <a:lnTo>
                  <a:pt x="422" y="74"/>
                </a:lnTo>
                <a:lnTo>
                  <a:pt x="532" y="129"/>
                </a:lnTo>
                <a:lnTo>
                  <a:pt x="631" y="197"/>
                </a:lnTo>
                <a:lnTo>
                  <a:pt x="717" y="278"/>
                </a:lnTo>
                <a:lnTo>
                  <a:pt x="793" y="369"/>
                </a:lnTo>
                <a:lnTo>
                  <a:pt x="858" y="470"/>
                </a:lnTo>
                <a:lnTo>
                  <a:pt x="917" y="580"/>
                </a:lnTo>
                <a:lnTo>
                  <a:pt x="970" y="698"/>
                </a:lnTo>
                <a:lnTo>
                  <a:pt x="1015" y="824"/>
                </a:lnTo>
                <a:lnTo>
                  <a:pt x="1057" y="953"/>
                </a:lnTo>
                <a:lnTo>
                  <a:pt x="1096" y="1088"/>
                </a:lnTo>
                <a:lnTo>
                  <a:pt x="1132" y="1225"/>
                </a:lnTo>
                <a:lnTo>
                  <a:pt x="1169" y="1365"/>
                </a:lnTo>
                <a:lnTo>
                  <a:pt x="1204" y="1506"/>
                </a:lnTo>
                <a:lnTo>
                  <a:pt x="1243" y="1647"/>
                </a:lnTo>
                <a:lnTo>
                  <a:pt x="1284" y="1785"/>
                </a:lnTo>
                <a:lnTo>
                  <a:pt x="1329" y="1923"/>
                </a:lnTo>
                <a:lnTo>
                  <a:pt x="1379" y="2056"/>
                </a:lnTo>
                <a:lnTo>
                  <a:pt x="1436" y="2185"/>
                </a:lnTo>
                <a:lnTo>
                  <a:pt x="1501" y="2308"/>
                </a:lnTo>
                <a:lnTo>
                  <a:pt x="1575" y="2424"/>
                </a:lnTo>
                <a:lnTo>
                  <a:pt x="1658" y="2533"/>
                </a:lnTo>
                <a:lnTo>
                  <a:pt x="1754" y="2632"/>
                </a:lnTo>
                <a:lnTo>
                  <a:pt x="1862" y="2720"/>
                </a:lnTo>
                <a:lnTo>
                  <a:pt x="1984" y="2798"/>
                </a:lnTo>
                <a:lnTo>
                  <a:pt x="2121" y="2862"/>
                </a:lnTo>
                <a:lnTo>
                  <a:pt x="2273" y="2915"/>
                </a:lnTo>
                <a:lnTo>
                  <a:pt x="2445" y="2951"/>
                </a:lnTo>
                <a:lnTo>
                  <a:pt x="2634" y="2971"/>
                </a:lnTo>
                <a:lnTo>
                  <a:pt x="2843" y="2975"/>
                </a:lnTo>
              </a:path>
            </a:pathLst>
          </a:custGeom>
          <a:noFill/>
          <a:ln w="76200" cap="rnd" cmpd="sng">
            <a:solidFill>
              <a:srgbClr val="FFFFFF"/>
            </a:solidFill>
            <a:prstDash val="dot"/>
            <a:round/>
            <a:headEnd type="none" w="med" len="med"/>
            <a:tailEnd type="none" w="med" len="med"/>
          </a:ln>
        </p:spPr>
        <p:txBody>
          <a:bodyPr spcFirstLastPara="1" wrap="square" lIns="68559" tIns="34274" rIns="68559" bIns="34274" anchor="t" anchorCtr="0">
            <a:noAutofit/>
          </a:bodyPr>
          <a:lstStyle/>
          <a:p>
            <a:pPr defTabSz="685698">
              <a:buClr>
                <a:srgbClr val="000000"/>
              </a:buClr>
              <a:defRPr/>
            </a:pPr>
            <a:endParaRPr sz="1400" kern="0" dirty="0">
              <a:solidFill>
                <a:srgbClr val="000000"/>
              </a:solidFill>
              <a:latin typeface="Arial"/>
              <a:ea typeface="Arial"/>
              <a:cs typeface="Arial"/>
              <a:sym typeface="Arial"/>
            </a:endParaRPr>
          </a:p>
        </p:txBody>
      </p:sp>
      <p:sp>
        <p:nvSpPr>
          <p:cNvPr id="3543" name="Google Shape;3543;p177"/>
          <p:cNvSpPr/>
          <p:nvPr/>
        </p:nvSpPr>
        <p:spPr>
          <a:xfrm>
            <a:off x="3194132" y="3135570"/>
            <a:ext cx="1048463" cy="388955"/>
          </a:xfrm>
          <a:prstGeom prst="rect">
            <a:avLst/>
          </a:prstGeom>
          <a:solidFill>
            <a:srgbClr val="FFFFFF"/>
          </a:solidFill>
          <a:ln>
            <a:noFill/>
          </a:ln>
        </p:spPr>
        <p:txBody>
          <a:bodyPr spcFirstLastPara="1" wrap="square" lIns="0" tIns="0" rIns="0" bIns="0" anchor="t" anchorCtr="0">
            <a:noAutofit/>
          </a:bodyPr>
          <a:lstStyle/>
          <a:p>
            <a:pPr defTabSz="685698">
              <a:buClr>
                <a:srgbClr val="000000"/>
              </a:buClr>
              <a:defRPr/>
            </a:pPr>
            <a:r>
              <a:rPr lang="en-US" sz="1100" kern="0" dirty="0">
                <a:solidFill>
                  <a:srgbClr val="000000"/>
                </a:solidFill>
                <a:ea typeface="Arial"/>
                <a:cs typeface="Arial"/>
                <a:sym typeface="Arial"/>
              </a:rPr>
              <a:t>Response to neo-</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adjuvant therapy</a:t>
            </a:r>
            <a:endParaRPr sz="1100" kern="0" dirty="0">
              <a:solidFill>
                <a:srgbClr val="000000"/>
              </a:solidFill>
              <a:ea typeface="Arial"/>
              <a:cs typeface="Arial"/>
              <a:sym typeface="Arial"/>
            </a:endParaRPr>
          </a:p>
        </p:txBody>
      </p:sp>
      <p:sp>
        <p:nvSpPr>
          <p:cNvPr id="3544" name="Google Shape;3544;p177"/>
          <p:cNvSpPr/>
          <p:nvPr/>
        </p:nvSpPr>
        <p:spPr>
          <a:xfrm>
            <a:off x="3720815" y="3572008"/>
            <a:ext cx="579858" cy="648332"/>
          </a:xfrm>
          <a:prstGeom prst="rect">
            <a:avLst/>
          </a:prstGeom>
          <a:noFill/>
          <a:ln>
            <a:noFill/>
          </a:ln>
        </p:spPr>
        <p:txBody>
          <a:bodyPr spcFirstLastPara="1" wrap="square" lIns="0" tIns="0" rIns="0" bIns="0" anchor="t" anchorCtr="0">
            <a:noAutofit/>
          </a:bodyPr>
          <a:lstStyle/>
          <a:p>
            <a:pPr defTabSz="685698">
              <a:buClr>
                <a:srgbClr val="000000"/>
              </a:buClr>
              <a:defRPr/>
            </a:pPr>
            <a:r>
              <a:rPr lang="en-US" sz="1100" kern="0" dirty="0">
                <a:solidFill>
                  <a:srgbClr val="000000"/>
                </a:solidFill>
                <a:ea typeface="Arial"/>
                <a:cs typeface="Arial"/>
                <a:sym typeface="Arial"/>
              </a:rPr>
              <a:t>Minimal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residual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disease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(MRD)</a:t>
            </a:r>
            <a:endParaRPr sz="1100" kern="0" dirty="0">
              <a:solidFill>
                <a:srgbClr val="000000"/>
              </a:solidFill>
              <a:cs typeface="Arial"/>
              <a:sym typeface="Arial"/>
            </a:endParaRPr>
          </a:p>
          <a:p>
            <a:pPr defTabSz="685698">
              <a:buClr>
                <a:srgbClr val="000000"/>
              </a:buClr>
              <a:defRPr/>
            </a:pPr>
            <a:endParaRPr sz="1100" kern="0" dirty="0">
              <a:solidFill>
                <a:srgbClr val="000000"/>
              </a:solidFill>
              <a:ea typeface="Arial"/>
              <a:cs typeface="Arial"/>
              <a:sym typeface="Arial"/>
            </a:endParaRPr>
          </a:p>
        </p:txBody>
      </p:sp>
      <p:sp>
        <p:nvSpPr>
          <p:cNvPr id="3545" name="Google Shape;3545;p177"/>
          <p:cNvSpPr/>
          <p:nvPr/>
        </p:nvSpPr>
        <p:spPr>
          <a:xfrm>
            <a:off x="802882" y="3082384"/>
            <a:ext cx="738474" cy="648332"/>
          </a:xfrm>
          <a:prstGeom prst="rect">
            <a:avLst/>
          </a:prstGeom>
          <a:noFill/>
          <a:ln>
            <a:noFill/>
          </a:ln>
        </p:spPr>
        <p:txBody>
          <a:bodyPr spcFirstLastPara="1" wrap="square" lIns="0" tIns="0" rIns="0" bIns="0" anchor="t" anchorCtr="0">
            <a:noAutofit/>
          </a:bodyPr>
          <a:lstStyle/>
          <a:p>
            <a:pPr defTabSz="685698">
              <a:buClr>
                <a:srgbClr val="000000"/>
              </a:buClr>
              <a:defRPr/>
            </a:pPr>
            <a:r>
              <a:rPr lang="en-US" sz="1100" kern="0" dirty="0">
                <a:solidFill>
                  <a:srgbClr val="000000"/>
                </a:solidFill>
                <a:ea typeface="Arial"/>
                <a:cs typeface="Arial"/>
                <a:sym typeface="Arial"/>
              </a:rPr>
              <a:t>Mutations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that arise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early during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tumour </a:t>
            </a:r>
            <a:br>
              <a:rPr lang="en-US" sz="1100" kern="0" dirty="0">
                <a:solidFill>
                  <a:srgbClr val="000000"/>
                </a:solidFill>
                <a:ea typeface="Arial"/>
                <a:cs typeface="Arial"/>
                <a:sym typeface="Arial"/>
              </a:rPr>
            </a:br>
            <a:r>
              <a:rPr lang="en-US" sz="1100" kern="0" dirty="0">
                <a:solidFill>
                  <a:srgbClr val="000000"/>
                </a:solidFill>
                <a:ea typeface="Arial"/>
                <a:cs typeface="Arial"/>
                <a:sym typeface="Arial"/>
              </a:rPr>
              <a:t>evolution</a:t>
            </a:r>
            <a:endParaRPr sz="1100" kern="0" dirty="0">
              <a:solidFill>
                <a:srgbClr val="000000"/>
              </a:solidFill>
              <a:ea typeface="Arial"/>
              <a:cs typeface="Arial"/>
              <a:sym typeface="Arial"/>
            </a:endParaRPr>
          </a:p>
        </p:txBody>
      </p:sp>
      <p:sp>
        <p:nvSpPr>
          <p:cNvPr id="3546" name="Google Shape;3546;p177"/>
          <p:cNvSpPr/>
          <p:nvPr/>
        </p:nvSpPr>
        <p:spPr>
          <a:xfrm>
            <a:off x="6948341" y="4654594"/>
            <a:ext cx="1419346" cy="166634"/>
          </a:xfrm>
          <a:prstGeom prst="rect">
            <a:avLst/>
          </a:prstGeom>
          <a:noFill/>
          <a:ln>
            <a:noFill/>
          </a:ln>
        </p:spPr>
        <p:txBody>
          <a:bodyPr spcFirstLastPara="1" wrap="square" lIns="0" tIns="0" rIns="0" bIns="0" anchor="ctr" anchorCtr="0">
            <a:noAutofit/>
          </a:bodyPr>
          <a:lstStyle/>
          <a:p>
            <a:pPr algn="ctr" defTabSz="685698">
              <a:lnSpc>
                <a:spcPct val="128571"/>
              </a:lnSpc>
              <a:buClr>
                <a:srgbClr val="000000"/>
              </a:buClr>
              <a:defRPr/>
            </a:pPr>
            <a:r>
              <a:rPr lang="en-GB" sz="1100" b="1" kern="0" dirty="0">
                <a:solidFill>
                  <a:srgbClr val="000000"/>
                </a:solidFill>
                <a:ea typeface="Arial"/>
                <a:cs typeface="Arial"/>
                <a:sym typeface="Arial"/>
              </a:rPr>
              <a:t>Late stage monitoring</a:t>
            </a:r>
          </a:p>
        </p:txBody>
      </p:sp>
      <p:sp>
        <p:nvSpPr>
          <p:cNvPr id="3548" name="Google Shape;3548;p177"/>
          <p:cNvSpPr/>
          <p:nvPr/>
        </p:nvSpPr>
        <p:spPr>
          <a:xfrm>
            <a:off x="4274805" y="4609948"/>
            <a:ext cx="1471232" cy="157316"/>
          </a:xfrm>
          <a:prstGeom prst="rect">
            <a:avLst/>
          </a:prstGeom>
          <a:noFill/>
          <a:ln>
            <a:noFill/>
          </a:ln>
        </p:spPr>
        <p:txBody>
          <a:bodyPr spcFirstLastPara="1" wrap="square" lIns="0" tIns="0" rIns="0" bIns="0" anchor="ctr" anchorCtr="0">
            <a:noAutofit/>
          </a:bodyPr>
          <a:lstStyle/>
          <a:p>
            <a:pPr algn="ctr" defTabSz="685698">
              <a:lnSpc>
                <a:spcPct val="128571"/>
              </a:lnSpc>
              <a:buClr>
                <a:srgbClr val="000000"/>
              </a:buClr>
              <a:defRPr/>
            </a:pPr>
            <a:r>
              <a:rPr lang="en-GB" sz="1100" b="1" kern="0" dirty="0">
                <a:solidFill>
                  <a:srgbClr val="0066CC"/>
                </a:solidFill>
                <a:cs typeface="Arial"/>
                <a:sym typeface="Arial"/>
              </a:rPr>
              <a:t>Early</a:t>
            </a:r>
            <a:r>
              <a:rPr lang="en-GB" sz="1100" b="1" kern="0" dirty="0">
                <a:solidFill>
                  <a:srgbClr val="0066CC"/>
                </a:solidFill>
                <a:ea typeface="Arial"/>
                <a:cs typeface="Arial"/>
                <a:sym typeface="Arial"/>
              </a:rPr>
              <a:t> stage monitoring</a:t>
            </a:r>
          </a:p>
        </p:txBody>
      </p:sp>
      <p:cxnSp>
        <p:nvCxnSpPr>
          <p:cNvPr id="3549" name="Google Shape;3549;p177"/>
          <p:cNvCxnSpPr>
            <a:cxnSpLocks/>
          </p:cNvCxnSpPr>
          <p:nvPr/>
        </p:nvCxnSpPr>
        <p:spPr>
          <a:xfrm>
            <a:off x="8898861" y="2845594"/>
            <a:ext cx="0" cy="1809000"/>
          </a:xfrm>
          <a:prstGeom prst="straightConnector1">
            <a:avLst/>
          </a:prstGeom>
          <a:noFill/>
          <a:ln w="19050" cap="rnd" cmpd="sng">
            <a:solidFill>
              <a:schemeClr val="accent4">
                <a:lumMod val="75000"/>
              </a:schemeClr>
            </a:solidFill>
            <a:prstDash val="dash"/>
            <a:miter lim="800000"/>
            <a:headEnd type="none" w="sm" len="sm"/>
            <a:tailEnd type="none" w="sm" len="sm"/>
          </a:ln>
        </p:spPr>
      </p:cxnSp>
      <p:sp>
        <p:nvSpPr>
          <p:cNvPr id="119" name="Footer Placeholder 2">
            <a:extLst>
              <a:ext uri="{FF2B5EF4-FFF2-40B4-BE49-F238E27FC236}">
                <a16:creationId xmlns:a16="http://schemas.microsoft.com/office/drawing/2014/main" id="{554CC6F5-E265-4015-AE8A-A76F6282AE0A}"/>
              </a:ext>
            </a:extLst>
          </p:cNvPr>
          <p:cNvSpPr>
            <a:spLocks noGrp="1"/>
          </p:cNvSpPr>
          <p:nvPr>
            <p:ph type="ftr" sz="quarter" idx="13"/>
          </p:nvPr>
        </p:nvSpPr>
        <p:spPr>
          <a:xfrm>
            <a:off x="384176" y="4767264"/>
            <a:ext cx="5090196" cy="273844"/>
          </a:xfrm>
        </p:spPr>
        <p:txBody>
          <a:bodyPr anchor="b">
            <a:noAutofit/>
          </a:bodyPr>
          <a:lstStyle/>
          <a:p>
            <a:r>
              <a:rPr lang="en-GB" sz="700" dirty="0">
                <a:solidFill>
                  <a:srgbClr val="848787"/>
                </a:solidFill>
              </a:rPr>
              <a:t>Adapted from: Wan, J.C.M., et al., (2017) </a:t>
            </a:r>
            <a:r>
              <a:rPr lang="en-GB" sz="700" i="1" dirty="0">
                <a:solidFill>
                  <a:srgbClr val="848787"/>
                </a:solidFill>
              </a:rPr>
              <a:t>Nat Rev Cancer </a:t>
            </a:r>
            <a:r>
              <a:rPr lang="en-GB" sz="700" dirty="0">
                <a:solidFill>
                  <a:srgbClr val="848787"/>
                </a:solidFill>
              </a:rPr>
              <a:t>17:223-38.</a:t>
            </a:r>
          </a:p>
        </p:txBody>
      </p:sp>
      <p:sp>
        <p:nvSpPr>
          <p:cNvPr id="11" name="TextBox 10">
            <a:extLst>
              <a:ext uri="{FF2B5EF4-FFF2-40B4-BE49-F238E27FC236}">
                <a16:creationId xmlns:a16="http://schemas.microsoft.com/office/drawing/2014/main" id="{5A0AFB66-C633-4703-8BC4-5F3D3CCB0D36}"/>
              </a:ext>
            </a:extLst>
          </p:cNvPr>
          <p:cNvSpPr txBox="1"/>
          <p:nvPr/>
        </p:nvSpPr>
        <p:spPr>
          <a:xfrm>
            <a:off x="755392" y="1825200"/>
            <a:ext cx="1493303" cy="207749"/>
          </a:xfrm>
          <a:prstGeom prst="rect">
            <a:avLst/>
          </a:prstGeom>
          <a:noFill/>
        </p:spPr>
        <p:txBody>
          <a:bodyPr wrap="square" lIns="68571" tIns="34289" rIns="68571" bIns="34289" rtlCol="0">
            <a:noAutofit/>
          </a:bodyPr>
          <a:lstStyle/>
          <a:p>
            <a:pPr defTabSz="342842"/>
            <a:r>
              <a:rPr lang="de-CH" sz="900" dirty="0">
                <a:solidFill>
                  <a:srgbClr val="000000"/>
                </a:solidFill>
              </a:rPr>
              <a:t>Liquid </a:t>
            </a:r>
            <a:r>
              <a:rPr lang="de-CH" sz="900" dirty="0" err="1">
                <a:solidFill>
                  <a:srgbClr val="000000"/>
                </a:solidFill>
              </a:rPr>
              <a:t>based</a:t>
            </a:r>
            <a:r>
              <a:rPr lang="de-CH" sz="900" dirty="0">
                <a:solidFill>
                  <a:srgbClr val="000000"/>
                </a:solidFill>
              </a:rPr>
              <a:t> </a:t>
            </a:r>
            <a:r>
              <a:rPr lang="de-CH" sz="900" dirty="0" err="1">
                <a:solidFill>
                  <a:srgbClr val="000000"/>
                </a:solidFill>
              </a:rPr>
              <a:t>assay</a:t>
            </a:r>
            <a:endParaRPr lang="x-none" sz="900">
              <a:solidFill>
                <a:srgbClr val="000000"/>
              </a:solidFill>
            </a:endParaRPr>
          </a:p>
        </p:txBody>
      </p:sp>
      <p:sp>
        <p:nvSpPr>
          <p:cNvPr id="120" name="TextBox 119">
            <a:extLst>
              <a:ext uri="{FF2B5EF4-FFF2-40B4-BE49-F238E27FC236}">
                <a16:creationId xmlns:a16="http://schemas.microsoft.com/office/drawing/2014/main" id="{D7E5D72C-14F2-46FF-A026-0971E41A9063}"/>
              </a:ext>
            </a:extLst>
          </p:cNvPr>
          <p:cNvSpPr txBox="1"/>
          <p:nvPr/>
        </p:nvSpPr>
        <p:spPr>
          <a:xfrm>
            <a:off x="755392" y="2153989"/>
            <a:ext cx="1493303" cy="207749"/>
          </a:xfrm>
          <a:prstGeom prst="rect">
            <a:avLst/>
          </a:prstGeom>
          <a:noFill/>
        </p:spPr>
        <p:txBody>
          <a:bodyPr wrap="square" lIns="68571" tIns="34289" rIns="68571" bIns="34289" rtlCol="0">
            <a:noAutofit/>
          </a:bodyPr>
          <a:lstStyle/>
          <a:p>
            <a:pPr defTabSz="342842"/>
            <a:r>
              <a:rPr lang="de-CH" sz="900" dirty="0" err="1">
                <a:solidFill>
                  <a:srgbClr val="000000"/>
                </a:solidFill>
              </a:rPr>
              <a:t>Tissue</a:t>
            </a:r>
            <a:r>
              <a:rPr lang="de-CH" sz="900" dirty="0">
                <a:solidFill>
                  <a:srgbClr val="000000"/>
                </a:solidFill>
              </a:rPr>
              <a:t> </a:t>
            </a:r>
            <a:r>
              <a:rPr lang="de-CH" sz="900" dirty="0" err="1">
                <a:solidFill>
                  <a:srgbClr val="000000"/>
                </a:solidFill>
              </a:rPr>
              <a:t>based</a:t>
            </a:r>
            <a:r>
              <a:rPr lang="de-CH" sz="900" dirty="0">
                <a:solidFill>
                  <a:srgbClr val="000000"/>
                </a:solidFill>
              </a:rPr>
              <a:t> </a:t>
            </a:r>
            <a:r>
              <a:rPr lang="de-CH" sz="900" dirty="0" err="1">
                <a:solidFill>
                  <a:srgbClr val="000000"/>
                </a:solidFill>
              </a:rPr>
              <a:t>assay</a:t>
            </a:r>
            <a:endParaRPr lang="x-none" sz="900">
              <a:solidFill>
                <a:srgbClr val="000000"/>
              </a:solidFill>
            </a:endParaRPr>
          </a:p>
        </p:txBody>
      </p:sp>
      <p:grpSp>
        <p:nvGrpSpPr>
          <p:cNvPr id="5" name="Group 120">
            <a:extLst>
              <a:ext uri="{FF2B5EF4-FFF2-40B4-BE49-F238E27FC236}">
                <a16:creationId xmlns:a16="http://schemas.microsoft.com/office/drawing/2014/main" id="{76D74CBA-2614-4D26-8217-6360129C4833}"/>
              </a:ext>
            </a:extLst>
          </p:cNvPr>
          <p:cNvGrpSpPr>
            <a:grpSpLocks noChangeAspect="1"/>
          </p:cNvGrpSpPr>
          <p:nvPr/>
        </p:nvGrpSpPr>
        <p:grpSpPr>
          <a:xfrm>
            <a:off x="402101" y="2165466"/>
            <a:ext cx="338313" cy="184795"/>
            <a:chOff x="4676537" y="2618558"/>
            <a:chExt cx="1082913" cy="591513"/>
          </a:xfrm>
        </p:grpSpPr>
        <p:grpSp>
          <p:nvGrpSpPr>
            <p:cNvPr id="6" name="Group 121">
              <a:extLst>
                <a:ext uri="{FF2B5EF4-FFF2-40B4-BE49-F238E27FC236}">
                  <a16:creationId xmlns:a16="http://schemas.microsoft.com/office/drawing/2014/main" id="{F78990C7-0822-4FD5-83F1-062C318926FA}"/>
                </a:ext>
              </a:extLst>
            </p:cNvPr>
            <p:cNvGrpSpPr/>
            <p:nvPr/>
          </p:nvGrpSpPr>
          <p:grpSpPr>
            <a:xfrm>
              <a:off x="4858192" y="2919384"/>
              <a:ext cx="901258" cy="290687"/>
              <a:chOff x="4858192" y="2919384"/>
              <a:chExt cx="901258" cy="290687"/>
            </a:xfrm>
          </p:grpSpPr>
          <p:sp>
            <p:nvSpPr>
              <p:cNvPr id="127" name="Rectangle: Rounded Corners 126">
                <a:extLst>
                  <a:ext uri="{FF2B5EF4-FFF2-40B4-BE49-F238E27FC236}">
                    <a16:creationId xmlns:a16="http://schemas.microsoft.com/office/drawing/2014/main" id="{26E14448-2119-42B0-98B5-E039877F23B1}"/>
                  </a:ext>
                </a:extLst>
              </p:cNvPr>
              <p:cNvSpPr/>
              <p:nvPr/>
            </p:nvSpPr>
            <p:spPr>
              <a:xfrm>
                <a:off x="4858192" y="2919384"/>
                <a:ext cx="901258" cy="290687"/>
              </a:xfrm>
              <a:prstGeom prst="roundRect">
                <a:avLst>
                  <a:gd name="adj" fmla="val 6017"/>
                </a:avLst>
              </a:pr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cxnSp>
            <p:nvCxnSpPr>
              <p:cNvPr id="128" name="Straight Connector 127">
                <a:extLst>
                  <a:ext uri="{FF2B5EF4-FFF2-40B4-BE49-F238E27FC236}">
                    <a16:creationId xmlns:a16="http://schemas.microsoft.com/office/drawing/2014/main" id="{BE136FA8-96DE-4589-881E-99198899F271}"/>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123" name="Freeform: Shape 122">
              <a:extLst>
                <a:ext uri="{FF2B5EF4-FFF2-40B4-BE49-F238E27FC236}">
                  <a16:creationId xmlns:a16="http://schemas.microsoft.com/office/drawing/2014/main" id="{7F9F08A1-95C4-4AEB-B92E-55933A4AB43B}"/>
                </a:ext>
              </a:extLst>
            </p:cNvPr>
            <p:cNvSpPr/>
            <p:nvPr/>
          </p:nvSpPr>
          <p:spPr>
            <a:xfrm>
              <a:off x="5051257" y="2975540"/>
              <a:ext cx="206254" cy="178376"/>
            </a:xfrm>
            <a:custGeom>
              <a:avLst/>
              <a:gdLst>
                <a:gd name="connsiteX0" fmla="*/ 511811 w 2234372"/>
                <a:gd name="connsiteY0" fmla="*/ 0 h 1932371"/>
                <a:gd name="connsiteX1" fmla="*/ 531715 w 2234372"/>
                <a:gd name="connsiteY1" fmla="*/ 27864 h 1932371"/>
                <a:gd name="connsiteX2" fmla="*/ 1268527 w 2234372"/>
                <a:gd name="connsiteY2" fmla="*/ 312644 h 1932371"/>
                <a:gd name="connsiteX3" fmla="*/ 1690044 w 2234372"/>
                <a:gd name="connsiteY3" fmla="*/ 77680 h 1932371"/>
                <a:gd name="connsiteX4" fmla="*/ 1739337 w 2234372"/>
                <a:gd name="connsiteY4" fmla="*/ 11920 h 1932371"/>
                <a:gd name="connsiteX5" fmla="*/ 1740850 w 2234372"/>
                <a:gd name="connsiteY5" fmla="*/ 12741 h 1932371"/>
                <a:gd name="connsiteX6" fmla="*/ 1754740 w 2234372"/>
                <a:gd name="connsiteY6" fmla="*/ 23389 h 1932371"/>
                <a:gd name="connsiteX7" fmla="*/ 1739303 w 2234372"/>
                <a:gd name="connsiteY7" fmla="*/ 54526 h 1932371"/>
                <a:gd name="connsiteX8" fmla="*/ 1768437 w 2234372"/>
                <a:gd name="connsiteY8" fmla="*/ 641962 h 1932371"/>
                <a:gd name="connsiteX9" fmla="*/ 2113249 w 2234372"/>
                <a:gd name="connsiteY9" fmla="*/ 918347 h 1932371"/>
                <a:gd name="connsiteX10" fmla="*/ 2234372 w 2234372"/>
                <a:gd name="connsiteY10" fmla="*/ 947849 h 1932371"/>
                <a:gd name="connsiteX11" fmla="*/ 2233486 w 2234372"/>
                <a:gd name="connsiteY11" fmla="*/ 965382 h 1932371"/>
                <a:gd name="connsiteX12" fmla="*/ 2160622 w 2234372"/>
                <a:gd name="connsiteY12" fmla="*/ 968783 h 1932371"/>
                <a:gd name="connsiteX13" fmla="*/ 1671104 w 2234372"/>
                <a:gd name="connsiteY13" fmla="*/ 1274037 h 1932371"/>
                <a:gd name="connsiteX14" fmla="*/ 1651506 w 2234372"/>
                <a:gd name="connsiteY14" fmla="*/ 1850600 h 1932371"/>
                <a:gd name="connsiteX15" fmla="*/ 1680720 w 2234372"/>
                <a:gd name="connsiteY15" fmla="*/ 1907136 h 1932371"/>
                <a:gd name="connsiteX16" fmla="*/ 1668990 w 2234372"/>
                <a:gd name="connsiteY16" fmla="*/ 1913739 h 1932371"/>
                <a:gd name="connsiteX17" fmla="*/ 1663768 w 2234372"/>
                <a:gd name="connsiteY17" fmla="*/ 1905796 h 1932371"/>
                <a:gd name="connsiteX18" fmla="*/ 1141923 w 2234372"/>
                <a:gd name="connsiteY18" fmla="*/ 1634487 h 1932371"/>
                <a:gd name="connsiteX19" fmla="*/ 620079 w 2234372"/>
                <a:gd name="connsiteY19" fmla="*/ 1905796 h 1932371"/>
                <a:gd name="connsiteX20" fmla="*/ 602610 w 2234372"/>
                <a:gd name="connsiteY20" fmla="*/ 1932371 h 1932371"/>
                <a:gd name="connsiteX21" fmla="*/ 581384 w 2234372"/>
                <a:gd name="connsiteY21" fmla="*/ 1920850 h 1932371"/>
                <a:gd name="connsiteX22" fmla="*/ 614589 w 2234372"/>
                <a:gd name="connsiteY22" fmla="*/ 1805063 h 1932371"/>
                <a:gd name="connsiteX23" fmla="*/ 545282 w 2234372"/>
                <a:gd name="connsiteY23" fmla="*/ 1368622 h 1932371"/>
                <a:gd name="connsiteX24" fmla="*/ 49399 w 2234372"/>
                <a:gd name="connsiteY24" fmla="*/ 1052346 h 1932371"/>
                <a:gd name="connsiteX25" fmla="*/ 1310 w 2234372"/>
                <a:gd name="connsiteY25" fmla="*/ 1049557 h 1932371"/>
                <a:gd name="connsiteX26" fmla="*/ 0 w 2234372"/>
                <a:gd name="connsiteY26" fmla="*/ 1028784 h 1932371"/>
                <a:gd name="connsiteX27" fmla="*/ 149603 w 2234372"/>
                <a:gd name="connsiteY27" fmla="*/ 993352 h 1932371"/>
                <a:gd name="connsiteX28" fmla="*/ 583068 w 2234372"/>
                <a:gd name="connsiteY28" fmla="*/ 595669 h 1932371"/>
                <a:gd name="connsiteX29" fmla="*/ 506640 w 2234372"/>
                <a:gd name="connsiteY29" fmla="*/ 12401 h 1932371"/>
                <a:gd name="connsiteX30" fmla="*/ 501552 w 2234372"/>
                <a:gd name="connsiteY30" fmla="*/ 5568 h 19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34372" h="1932371">
                  <a:moveTo>
                    <a:pt x="511811" y="0"/>
                  </a:moveTo>
                  <a:lnTo>
                    <a:pt x="531715" y="27864"/>
                  </a:lnTo>
                  <a:cubicBezTo>
                    <a:pt x="718814" y="245074"/>
                    <a:pt x="991335" y="361520"/>
                    <a:pt x="1268527" y="312644"/>
                  </a:cubicBezTo>
                  <a:cubicBezTo>
                    <a:pt x="1434842" y="283318"/>
                    <a:pt x="1579222" y="198640"/>
                    <a:pt x="1690044" y="77680"/>
                  </a:cubicBezTo>
                  <a:lnTo>
                    <a:pt x="1739337" y="11920"/>
                  </a:lnTo>
                  <a:lnTo>
                    <a:pt x="1740850" y="12741"/>
                  </a:lnTo>
                  <a:lnTo>
                    <a:pt x="1754740" y="23389"/>
                  </a:lnTo>
                  <a:lnTo>
                    <a:pt x="1739303" y="54526"/>
                  </a:lnTo>
                  <a:cubicBezTo>
                    <a:pt x="1661986" y="254419"/>
                    <a:pt x="1665589" y="466025"/>
                    <a:pt x="1768437" y="641962"/>
                  </a:cubicBezTo>
                  <a:cubicBezTo>
                    <a:pt x="1845573" y="773915"/>
                    <a:pt x="1967580" y="867067"/>
                    <a:pt x="2113249" y="918347"/>
                  </a:cubicBezTo>
                  <a:lnTo>
                    <a:pt x="2234372" y="947849"/>
                  </a:lnTo>
                  <a:lnTo>
                    <a:pt x="2233486" y="965382"/>
                  </a:lnTo>
                  <a:lnTo>
                    <a:pt x="2160622" y="968783"/>
                  </a:lnTo>
                  <a:cubicBezTo>
                    <a:pt x="1950305" y="997807"/>
                    <a:pt x="1770515" y="1101852"/>
                    <a:pt x="1671104" y="1274037"/>
                  </a:cubicBezTo>
                  <a:cubicBezTo>
                    <a:pt x="1571693" y="1446222"/>
                    <a:pt x="1571482" y="1653947"/>
                    <a:pt x="1651506" y="1850600"/>
                  </a:cubicBezTo>
                  <a:lnTo>
                    <a:pt x="1680720" y="1907136"/>
                  </a:lnTo>
                  <a:lnTo>
                    <a:pt x="1668990" y="1913739"/>
                  </a:lnTo>
                  <a:lnTo>
                    <a:pt x="1663768" y="1905796"/>
                  </a:lnTo>
                  <a:cubicBezTo>
                    <a:pt x="1530216" y="1738168"/>
                    <a:pt x="1345716" y="1634487"/>
                    <a:pt x="1141923" y="1634487"/>
                  </a:cubicBezTo>
                  <a:cubicBezTo>
                    <a:pt x="938130" y="1634487"/>
                    <a:pt x="753630" y="1738168"/>
                    <a:pt x="620079" y="1905796"/>
                  </a:cubicBezTo>
                  <a:lnTo>
                    <a:pt x="602610" y="1932371"/>
                  </a:lnTo>
                  <a:lnTo>
                    <a:pt x="581384" y="1920850"/>
                  </a:lnTo>
                  <a:lnTo>
                    <a:pt x="614589" y="1805063"/>
                  </a:lnTo>
                  <a:cubicBezTo>
                    <a:pt x="642194" y="1653119"/>
                    <a:pt x="621704" y="1500990"/>
                    <a:pt x="545282" y="1368622"/>
                  </a:cubicBezTo>
                  <a:cubicBezTo>
                    <a:pt x="443385" y="1192132"/>
                    <a:pt x="261346" y="1084191"/>
                    <a:pt x="49399" y="1052346"/>
                  </a:cubicBezTo>
                  <a:lnTo>
                    <a:pt x="1310" y="1049557"/>
                  </a:lnTo>
                  <a:lnTo>
                    <a:pt x="0" y="1028784"/>
                  </a:lnTo>
                  <a:lnTo>
                    <a:pt x="149603" y="993352"/>
                  </a:lnTo>
                  <a:cubicBezTo>
                    <a:pt x="352809" y="925161"/>
                    <a:pt x="513353" y="787212"/>
                    <a:pt x="583068" y="595669"/>
                  </a:cubicBezTo>
                  <a:cubicBezTo>
                    <a:pt x="652784" y="404127"/>
                    <a:pt x="618473" y="195257"/>
                    <a:pt x="506640" y="12401"/>
                  </a:cubicBezTo>
                  <a:lnTo>
                    <a:pt x="501552" y="5568"/>
                  </a:lnTo>
                  <a:close/>
                </a:path>
              </a:pathLst>
            </a:custGeom>
            <a:ln w="19050">
              <a:solidFill>
                <a:schemeClr val="accent1"/>
              </a:solidFill>
              <a:miter lim="800000"/>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nvGrpSpPr>
            <p:cNvPr id="7" name="Group 123">
              <a:extLst>
                <a:ext uri="{FF2B5EF4-FFF2-40B4-BE49-F238E27FC236}">
                  <a16:creationId xmlns:a16="http://schemas.microsoft.com/office/drawing/2014/main" id="{1D830B47-6F74-4017-883B-EE88FF8F2BCC}"/>
                </a:ext>
              </a:extLst>
            </p:cNvPr>
            <p:cNvGrpSpPr/>
            <p:nvPr/>
          </p:nvGrpSpPr>
          <p:grpSpPr>
            <a:xfrm rot="19860000">
              <a:off x="4676537" y="2618558"/>
              <a:ext cx="901258" cy="290687"/>
              <a:chOff x="4858192" y="2919384"/>
              <a:chExt cx="901258" cy="290687"/>
            </a:xfrm>
          </p:grpSpPr>
          <p:sp>
            <p:nvSpPr>
              <p:cNvPr id="125" name="Rectangle: Rounded Corners 61">
                <a:extLst>
                  <a:ext uri="{FF2B5EF4-FFF2-40B4-BE49-F238E27FC236}">
                    <a16:creationId xmlns:a16="http://schemas.microsoft.com/office/drawing/2014/main" id="{53B47C98-3759-4724-93EA-14EB56797A95}"/>
                  </a:ext>
                </a:extLst>
              </p:cNvPr>
              <p:cNvSpPr/>
              <p:nvPr/>
            </p:nvSpPr>
            <p:spPr>
              <a:xfrm>
                <a:off x="4858192" y="2919384"/>
                <a:ext cx="901258" cy="290687"/>
              </a:xfrm>
              <a:custGeom>
                <a:avLst/>
                <a:gdLst>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17491 w 901258"/>
                  <a:gd name="connsiteY6" fmla="*/ 290687 h 290687"/>
                  <a:gd name="connsiteX7" fmla="*/ 0 w 901258"/>
                  <a:gd name="connsiteY7" fmla="*/ 273196 h 290687"/>
                  <a:gd name="connsiteX8" fmla="*/ 0 w 901258"/>
                  <a:gd name="connsiteY8"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7454 w 901258"/>
                  <a:gd name="connsiteY6" fmla="*/ 285982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3610"/>
                  <a:gd name="connsiteX1" fmla="*/ 17491 w 901258"/>
                  <a:gd name="connsiteY1" fmla="*/ 0 h 293610"/>
                  <a:gd name="connsiteX2" fmla="*/ 883767 w 901258"/>
                  <a:gd name="connsiteY2" fmla="*/ 0 h 293610"/>
                  <a:gd name="connsiteX3" fmla="*/ 901258 w 901258"/>
                  <a:gd name="connsiteY3" fmla="*/ 17491 h 293610"/>
                  <a:gd name="connsiteX4" fmla="*/ 901258 w 901258"/>
                  <a:gd name="connsiteY4" fmla="*/ 273196 h 293610"/>
                  <a:gd name="connsiteX5" fmla="*/ 883767 w 901258"/>
                  <a:gd name="connsiteY5" fmla="*/ 290687 h 293610"/>
                  <a:gd name="connsiteX6" fmla="*/ 391393 w 901258"/>
                  <a:gd name="connsiteY6" fmla="*/ 293610 h 293610"/>
                  <a:gd name="connsiteX7" fmla="*/ 17491 w 901258"/>
                  <a:gd name="connsiteY7" fmla="*/ 290687 h 293610"/>
                  <a:gd name="connsiteX8" fmla="*/ 0 w 901258"/>
                  <a:gd name="connsiteY8" fmla="*/ 273196 h 293610"/>
                  <a:gd name="connsiteX9" fmla="*/ 0 w 901258"/>
                  <a:gd name="connsiteY9" fmla="*/ 17491 h 293610"/>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56990 w 901258"/>
                  <a:gd name="connsiteY7" fmla="*/ 289948 h 290687"/>
                  <a:gd name="connsiteX8" fmla="*/ 17491 w 901258"/>
                  <a:gd name="connsiteY8" fmla="*/ 290687 h 290687"/>
                  <a:gd name="connsiteX9" fmla="*/ 0 w 901258"/>
                  <a:gd name="connsiteY9" fmla="*/ 273196 h 290687"/>
                  <a:gd name="connsiteX10" fmla="*/ 0 w 901258"/>
                  <a:gd name="connsiteY10" fmla="*/ 17491 h 290687"/>
                  <a:gd name="connsiteX0" fmla="*/ 56990 w 901258"/>
                  <a:gd name="connsiteY0" fmla="*/ 289948 h 381388"/>
                  <a:gd name="connsiteX1" fmla="*/ 17491 w 901258"/>
                  <a:gd name="connsiteY1" fmla="*/ 290687 h 381388"/>
                  <a:gd name="connsiteX2" fmla="*/ 0 w 901258"/>
                  <a:gd name="connsiteY2" fmla="*/ 273196 h 381388"/>
                  <a:gd name="connsiteX3" fmla="*/ 0 w 901258"/>
                  <a:gd name="connsiteY3" fmla="*/ 17491 h 381388"/>
                  <a:gd name="connsiteX4" fmla="*/ 17491 w 901258"/>
                  <a:gd name="connsiteY4" fmla="*/ 0 h 381388"/>
                  <a:gd name="connsiteX5" fmla="*/ 883767 w 901258"/>
                  <a:gd name="connsiteY5" fmla="*/ 0 h 381388"/>
                  <a:gd name="connsiteX6" fmla="*/ 901258 w 901258"/>
                  <a:gd name="connsiteY6" fmla="*/ 17491 h 381388"/>
                  <a:gd name="connsiteX7" fmla="*/ 901258 w 901258"/>
                  <a:gd name="connsiteY7" fmla="*/ 273196 h 381388"/>
                  <a:gd name="connsiteX8" fmla="*/ 883767 w 901258"/>
                  <a:gd name="connsiteY8" fmla="*/ 290687 h 381388"/>
                  <a:gd name="connsiteX9" fmla="*/ 388381 w 901258"/>
                  <a:gd name="connsiteY9" fmla="*/ 289218 h 381388"/>
                  <a:gd name="connsiteX10" fmla="*/ 148430 w 901258"/>
                  <a:gd name="connsiteY10" fmla="*/ 381388 h 381388"/>
                  <a:gd name="connsiteX0" fmla="*/ 56990 w 901258"/>
                  <a:gd name="connsiteY0" fmla="*/ 289948 h 290687"/>
                  <a:gd name="connsiteX1" fmla="*/ 17491 w 901258"/>
                  <a:gd name="connsiteY1" fmla="*/ 290687 h 290687"/>
                  <a:gd name="connsiteX2" fmla="*/ 0 w 901258"/>
                  <a:gd name="connsiteY2" fmla="*/ 273196 h 290687"/>
                  <a:gd name="connsiteX3" fmla="*/ 0 w 901258"/>
                  <a:gd name="connsiteY3" fmla="*/ 17491 h 290687"/>
                  <a:gd name="connsiteX4" fmla="*/ 17491 w 901258"/>
                  <a:gd name="connsiteY4" fmla="*/ 0 h 290687"/>
                  <a:gd name="connsiteX5" fmla="*/ 883767 w 901258"/>
                  <a:gd name="connsiteY5" fmla="*/ 0 h 290687"/>
                  <a:gd name="connsiteX6" fmla="*/ 901258 w 901258"/>
                  <a:gd name="connsiteY6" fmla="*/ 17491 h 290687"/>
                  <a:gd name="connsiteX7" fmla="*/ 901258 w 901258"/>
                  <a:gd name="connsiteY7" fmla="*/ 273196 h 290687"/>
                  <a:gd name="connsiteX8" fmla="*/ 883767 w 901258"/>
                  <a:gd name="connsiteY8" fmla="*/ 290687 h 290687"/>
                  <a:gd name="connsiteX9" fmla="*/ 388381 w 901258"/>
                  <a:gd name="connsiteY9" fmla="*/ 289218 h 2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258" h="290687">
                    <a:moveTo>
                      <a:pt x="56990" y="289948"/>
                    </a:moveTo>
                    <a:lnTo>
                      <a:pt x="17491" y="290687"/>
                    </a:lnTo>
                    <a:cubicBezTo>
                      <a:pt x="7831" y="290687"/>
                      <a:pt x="0" y="282856"/>
                      <a:pt x="0" y="273196"/>
                    </a:cubicBezTo>
                    <a:lnTo>
                      <a:pt x="0" y="17491"/>
                    </a:lnTo>
                    <a:cubicBezTo>
                      <a:pt x="0" y="7831"/>
                      <a:pt x="7831" y="0"/>
                      <a:pt x="17491" y="0"/>
                    </a:cubicBezTo>
                    <a:lnTo>
                      <a:pt x="883767" y="0"/>
                    </a:lnTo>
                    <a:cubicBezTo>
                      <a:pt x="893427" y="0"/>
                      <a:pt x="901258" y="7831"/>
                      <a:pt x="901258" y="17491"/>
                    </a:cubicBezTo>
                    <a:lnTo>
                      <a:pt x="901258" y="273196"/>
                    </a:lnTo>
                    <a:cubicBezTo>
                      <a:pt x="901258" y="282856"/>
                      <a:pt x="893427" y="290687"/>
                      <a:pt x="883767" y="290687"/>
                    </a:cubicBezTo>
                    <a:lnTo>
                      <a:pt x="388381" y="289218"/>
                    </a:lnTo>
                  </a:path>
                </a:pathLst>
              </a:cu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cxnSp>
            <p:nvCxnSpPr>
              <p:cNvPr id="126" name="Straight Connector 125">
                <a:extLst>
                  <a:ext uri="{FF2B5EF4-FFF2-40B4-BE49-F238E27FC236}">
                    <a16:creationId xmlns:a16="http://schemas.microsoft.com/office/drawing/2014/main" id="{D0DD8AB8-1E66-4117-9705-9E50DA141A56}"/>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8" name="Group 128">
            <a:extLst>
              <a:ext uri="{FF2B5EF4-FFF2-40B4-BE49-F238E27FC236}">
                <a16:creationId xmlns:a16="http://schemas.microsoft.com/office/drawing/2014/main" id="{4B80A86B-CD46-436F-8EF3-31E2A7FCCFA4}"/>
              </a:ext>
            </a:extLst>
          </p:cNvPr>
          <p:cNvGrpSpPr/>
          <p:nvPr/>
        </p:nvGrpSpPr>
        <p:grpSpPr>
          <a:xfrm>
            <a:off x="492255" y="1793045"/>
            <a:ext cx="158017" cy="272059"/>
            <a:chOff x="9538810" y="3149691"/>
            <a:chExt cx="326644" cy="562386"/>
          </a:xfrm>
        </p:grpSpPr>
        <p:grpSp>
          <p:nvGrpSpPr>
            <p:cNvPr id="9" name="Group 129">
              <a:extLst>
                <a:ext uri="{FF2B5EF4-FFF2-40B4-BE49-F238E27FC236}">
                  <a16:creationId xmlns:a16="http://schemas.microsoft.com/office/drawing/2014/main" id="{4315ECD4-615A-4E21-9D7A-E4D82A48C88B}"/>
                </a:ext>
              </a:extLst>
            </p:cNvPr>
            <p:cNvGrpSpPr/>
            <p:nvPr/>
          </p:nvGrpSpPr>
          <p:grpSpPr>
            <a:xfrm>
              <a:off x="9538810" y="3149691"/>
              <a:ext cx="326644" cy="562386"/>
              <a:chOff x="9538810" y="3149691"/>
              <a:chExt cx="326644" cy="562386"/>
            </a:xfrm>
          </p:grpSpPr>
          <p:grpSp>
            <p:nvGrpSpPr>
              <p:cNvPr id="10" name="Group 131">
                <a:extLst>
                  <a:ext uri="{FF2B5EF4-FFF2-40B4-BE49-F238E27FC236}">
                    <a16:creationId xmlns:a16="http://schemas.microsoft.com/office/drawing/2014/main" id="{C241A585-86C2-4EA5-9B9B-41F5570E6D30}"/>
                  </a:ext>
                </a:extLst>
              </p:cNvPr>
              <p:cNvGrpSpPr/>
              <p:nvPr/>
            </p:nvGrpSpPr>
            <p:grpSpPr>
              <a:xfrm>
                <a:off x="9538810" y="3149691"/>
                <a:ext cx="213761" cy="562386"/>
                <a:chOff x="5591535" y="1487245"/>
                <a:chExt cx="1222220" cy="3215550"/>
              </a:xfrm>
            </p:grpSpPr>
            <p:sp>
              <p:nvSpPr>
                <p:cNvPr id="139" name="Freeform: Shape 138">
                  <a:extLst>
                    <a:ext uri="{FF2B5EF4-FFF2-40B4-BE49-F238E27FC236}">
                      <a16:creationId xmlns:a16="http://schemas.microsoft.com/office/drawing/2014/main" id="{1C113812-30F2-4C30-A4EF-F2A44FF3D29C}"/>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140" name="Arc 139">
                  <a:extLst>
                    <a:ext uri="{FF2B5EF4-FFF2-40B4-BE49-F238E27FC236}">
                      <a16:creationId xmlns:a16="http://schemas.microsoft.com/office/drawing/2014/main" id="{1BD74F31-706E-45CA-943D-C82885A57F1D}"/>
                    </a:ext>
                  </a:extLst>
                </p:cNvPr>
                <p:cNvSpPr/>
                <p:nvPr/>
              </p:nvSpPr>
              <p:spPr bwMode="auto">
                <a:xfrm rot="10800000">
                  <a:off x="6003647" y="4057989"/>
                  <a:ext cx="397998" cy="397998"/>
                </a:xfrm>
                <a:prstGeom prst="arc">
                  <a:avLst>
                    <a:gd name="adj1" fmla="val 10972898"/>
                    <a:gd name="adj2" fmla="val 19132172"/>
                  </a:avLst>
                </a:prstGeom>
                <a:no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3" name="Group 132">
                <a:extLst>
                  <a:ext uri="{FF2B5EF4-FFF2-40B4-BE49-F238E27FC236}">
                    <a16:creationId xmlns:a16="http://schemas.microsoft.com/office/drawing/2014/main" id="{A73FA449-E41B-42EE-AC8B-C0DB2725344D}"/>
                  </a:ext>
                </a:extLst>
              </p:cNvPr>
              <p:cNvGrpSpPr/>
              <p:nvPr/>
            </p:nvGrpSpPr>
            <p:grpSpPr>
              <a:xfrm>
                <a:off x="9778773" y="3239025"/>
                <a:ext cx="86681" cy="217703"/>
                <a:chOff x="9762095" y="3239025"/>
                <a:chExt cx="107691" cy="217703"/>
              </a:xfrm>
            </p:grpSpPr>
            <p:cxnSp>
              <p:nvCxnSpPr>
                <p:cNvPr id="134" name="Straight Connector 133">
                  <a:extLst>
                    <a:ext uri="{FF2B5EF4-FFF2-40B4-BE49-F238E27FC236}">
                      <a16:creationId xmlns:a16="http://schemas.microsoft.com/office/drawing/2014/main" id="{946E4AA9-8C5F-411D-881E-41936D77380A}"/>
                    </a:ext>
                  </a:extLst>
                </p:cNvPr>
                <p:cNvCxnSpPr/>
                <p:nvPr/>
              </p:nvCxnSpPr>
              <p:spPr bwMode="auto">
                <a:xfrm>
                  <a:off x="9762095" y="3293451"/>
                  <a:ext cx="8185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35" name="Straight Connector 134">
                  <a:extLst>
                    <a:ext uri="{FF2B5EF4-FFF2-40B4-BE49-F238E27FC236}">
                      <a16:creationId xmlns:a16="http://schemas.microsoft.com/office/drawing/2014/main" id="{3E5BBF54-759B-4C15-9524-17F0B08629DC}"/>
                    </a:ext>
                  </a:extLst>
                </p:cNvPr>
                <p:cNvCxnSpPr/>
                <p:nvPr/>
              </p:nvCxnSpPr>
              <p:spPr bwMode="auto">
                <a:xfrm>
                  <a:off x="9762095" y="3239025"/>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36" name="Straight Connector 135">
                  <a:extLst>
                    <a:ext uri="{FF2B5EF4-FFF2-40B4-BE49-F238E27FC236}">
                      <a16:creationId xmlns:a16="http://schemas.microsoft.com/office/drawing/2014/main" id="{E8B4DAB2-8898-4D5E-A418-202871658C95}"/>
                    </a:ext>
                  </a:extLst>
                </p:cNvPr>
                <p:cNvCxnSpPr/>
                <p:nvPr/>
              </p:nvCxnSpPr>
              <p:spPr bwMode="auto">
                <a:xfrm>
                  <a:off x="9762095" y="3347877"/>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37" name="Straight Connector 136">
                  <a:extLst>
                    <a:ext uri="{FF2B5EF4-FFF2-40B4-BE49-F238E27FC236}">
                      <a16:creationId xmlns:a16="http://schemas.microsoft.com/office/drawing/2014/main" id="{8D81A95D-9FD1-4B87-A0D0-EC9FB4F14943}"/>
                    </a:ext>
                  </a:extLst>
                </p:cNvPr>
                <p:cNvCxnSpPr/>
                <p:nvPr/>
              </p:nvCxnSpPr>
              <p:spPr bwMode="auto">
                <a:xfrm>
                  <a:off x="9762095" y="3456728"/>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38" name="Straight Connector 137">
                  <a:extLst>
                    <a:ext uri="{FF2B5EF4-FFF2-40B4-BE49-F238E27FC236}">
                      <a16:creationId xmlns:a16="http://schemas.microsoft.com/office/drawing/2014/main" id="{220F4B25-7CDF-4A65-9A5E-E2F8DB50190A}"/>
                    </a:ext>
                  </a:extLst>
                </p:cNvPr>
                <p:cNvCxnSpPr/>
                <p:nvPr/>
              </p:nvCxnSpPr>
              <p:spPr bwMode="auto">
                <a:xfrm>
                  <a:off x="9762095" y="3402303"/>
                  <a:ext cx="81851" cy="0"/>
                </a:xfrm>
                <a:prstGeom prst="line">
                  <a:avLst/>
                </a:prstGeom>
                <a:noFill/>
                <a:ln w="19050" cap="sq" cmpd="sng" algn="ctr">
                  <a:solidFill>
                    <a:schemeClr val="bg2"/>
                  </a:solidFill>
                  <a:prstDash val="solid"/>
                  <a:miter lim="800000"/>
                  <a:headEnd type="none" w="med" len="med"/>
                  <a:tailEnd type="none" w="med" len="med"/>
                </a:ln>
                <a:effectLst/>
              </p:spPr>
            </p:cxnSp>
          </p:grpSp>
        </p:grpSp>
        <p:cxnSp>
          <p:nvCxnSpPr>
            <p:cNvPr id="131" name="Straight Connector 130">
              <a:extLst>
                <a:ext uri="{FF2B5EF4-FFF2-40B4-BE49-F238E27FC236}">
                  <a16:creationId xmlns:a16="http://schemas.microsoft.com/office/drawing/2014/main" id="{23758A72-0E0A-443F-9DC7-EDEDBD909AB2}"/>
                </a:ext>
              </a:extLst>
            </p:cNvPr>
            <p:cNvCxnSpPr>
              <a:cxnSpLocks/>
            </p:cNvCxnSpPr>
            <p:nvPr/>
          </p:nvCxnSpPr>
          <p:spPr bwMode="auto">
            <a:xfrm>
              <a:off x="9585244" y="3317592"/>
              <a:ext cx="122400" cy="0"/>
            </a:xfrm>
            <a:prstGeom prst="line">
              <a:avLst/>
            </a:prstGeom>
            <a:noFill/>
            <a:ln w="19050" cap="sq" cmpd="sng" algn="ctr">
              <a:solidFill>
                <a:schemeClr val="bg2"/>
              </a:solidFill>
              <a:prstDash val="solid"/>
              <a:miter lim="800000"/>
              <a:headEnd type="none" w="med" len="med"/>
              <a:tailEnd type="none" w="med" len="med"/>
            </a:ln>
            <a:effectLst/>
          </p:spPr>
        </p:cxnSp>
      </p:grpSp>
      <p:grpSp>
        <p:nvGrpSpPr>
          <p:cNvPr id="14" name="Group 140">
            <a:extLst>
              <a:ext uri="{FF2B5EF4-FFF2-40B4-BE49-F238E27FC236}">
                <a16:creationId xmlns:a16="http://schemas.microsoft.com/office/drawing/2014/main" id="{29BF0AB4-CD84-450A-BC77-4D1081CB341C}"/>
              </a:ext>
            </a:extLst>
          </p:cNvPr>
          <p:cNvGrpSpPr>
            <a:grpSpLocks noChangeAspect="1"/>
          </p:cNvGrpSpPr>
          <p:nvPr/>
        </p:nvGrpSpPr>
        <p:grpSpPr>
          <a:xfrm>
            <a:off x="2400440" y="2043110"/>
            <a:ext cx="338313" cy="184795"/>
            <a:chOff x="4676537" y="2618558"/>
            <a:chExt cx="1082913" cy="591513"/>
          </a:xfrm>
        </p:grpSpPr>
        <p:grpSp>
          <p:nvGrpSpPr>
            <p:cNvPr id="15" name="Group 141">
              <a:extLst>
                <a:ext uri="{FF2B5EF4-FFF2-40B4-BE49-F238E27FC236}">
                  <a16:creationId xmlns:a16="http://schemas.microsoft.com/office/drawing/2014/main" id="{E40490F1-67E0-437C-9E15-7371A1CD450C}"/>
                </a:ext>
              </a:extLst>
            </p:cNvPr>
            <p:cNvGrpSpPr/>
            <p:nvPr/>
          </p:nvGrpSpPr>
          <p:grpSpPr>
            <a:xfrm>
              <a:off x="4858192" y="2919384"/>
              <a:ext cx="901258" cy="290687"/>
              <a:chOff x="4858192" y="2919384"/>
              <a:chExt cx="901258" cy="290687"/>
            </a:xfrm>
          </p:grpSpPr>
          <p:sp>
            <p:nvSpPr>
              <p:cNvPr id="147" name="Rectangle: Rounded Corners 146">
                <a:extLst>
                  <a:ext uri="{FF2B5EF4-FFF2-40B4-BE49-F238E27FC236}">
                    <a16:creationId xmlns:a16="http://schemas.microsoft.com/office/drawing/2014/main" id="{8EFCCEDC-98C4-4272-A8E2-3A26D657D357}"/>
                  </a:ext>
                </a:extLst>
              </p:cNvPr>
              <p:cNvSpPr/>
              <p:nvPr/>
            </p:nvSpPr>
            <p:spPr>
              <a:xfrm>
                <a:off x="4858192" y="2919384"/>
                <a:ext cx="901258" cy="290687"/>
              </a:xfrm>
              <a:prstGeom prst="roundRect">
                <a:avLst>
                  <a:gd name="adj" fmla="val 6017"/>
                </a:avLst>
              </a:pr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cxnSp>
            <p:nvCxnSpPr>
              <p:cNvPr id="148" name="Straight Connector 147">
                <a:extLst>
                  <a:ext uri="{FF2B5EF4-FFF2-40B4-BE49-F238E27FC236}">
                    <a16:creationId xmlns:a16="http://schemas.microsoft.com/office/drawing/2014/main" id="{9007C32A-35E5-498E-9FD1-11C7EA0DF727}"/>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143" name="Freeform: Shape 142">
              <a:extLst>
                <a:ext uri="{FF2B5EF4-FFF2-40B4-BE49-F238E27FC236}">
                  <a16:creationId xmlns:a16="http://schemas.microsoft.com/office/drawing/2014/main" id="{E47A97BE-CD05-4BAF-AD24-9566E1C26A26}"/>
                </a:ext>
              </a:extLst>
            </p:cNvPr>
            <p:cNvSpPr/>
            <p:nvPr/>
          </p:nvSpPr>
          <p:spPr>
            <a:xfrm>
              <a:off x="5051257" y="2975540"/>
              <a:ext cx="206254" cy="178376"/>
            </a:xfrm>
            <a:custGeom>
              <a:avLst/>
              <a:gdLst>
                <a:gd name="connsiteX0" fmla="*/ 511811 w 2234372"/>
                <a:gd name="connsiteY0" fmla="*/ 0 h 1932371"/>
                <a:gd name="connsiteX1" fmla="*/ 531715 w 2234372"/>
                <a:gd name="connsiteY1" fmla="*/ 27864 h 1932371"/>
                <a:gd name="connsiteX2" fmla="*/ 1268527 w 2234372"/>
                <a:gd name="connsiteY2" fmla="*/ 312644 h 1932371"/>
                <a:gd name="connsiteX3" fmla="*/ 1690044 w 2234372"/>
                <a:gd name="connsiteY3" fmla="*/ 77680 h 1932371"/>
                <a:gd name="connsiteX4" fmla="*/ 1739337 w 2234372"/>
                <a:gd name="connsiteY4" fmla="*/ 11920 h 1932371"/>
                <a:gd name="connsiteX5" fmla="*/ 1740850 w 2234372"/>
                <a:gd name="connsiteY5" fmla="*/ 12741 h 1932371"/>
                <a:gd name="connsiteX6" fmla="*/ 1754740 w 2234372"/>
                <a:gd name="connsiteY6" fmla="*/ 23389 h 1932371"/>
                <a:gd name="connsiteX7" fmla="*/ 1739303 w 2234372"/>
                <a:gd name="connsiteY7" fmla="*/ 54526 h 1932371"/>
                <a:gd name="connsiteX8" fmla="*/ 1768437 w 2234372"/>
                <a:gd name="connsiteY8" fmla="*/ 641962 h 1932371"/>
                <a:gd name="connsiteX9" fmla="*/ 2113249 w 2234372"/>
                <a:gd name="connsiteY9" fmla="*/ 918347 h 1932371"/>
                <a:gd name="connsiteX10" fmla="*/ 2234372 w 2234372"/>
                <a:gd name="connsiteY10" fmla="*/ 947849 h 1932371"/>
                <a:gd name="connsiteX11" fmla="*/ 2233486 w 2234372"/>
                <a:gd name="connsiteY11" fmla="*/ 965382 h 1932371"/>
                <a:gd name="connsiteX12" fmla="*/ 2160622 w 2234372"/>
                <a:gd name="connsiteY12" fmla="*/ 968783 h 1932371"/>
                <a:gd name="connsiteX13" fmla="*/ 1671104 w 2234372"/>
                <a:gd name="connsiteY13" fmla="*/ 1274037 h 1932371"/>
                <a:gd name="connsiteX14" fmla="*/ 1651506 w 2234372"/>
                <a:gd name="connsiteY14" fmla="*/ 1850600 h 1932371"/>
                <a:gd name="connsiteX15" fmla="*/ 1680720 w 2234372"/>
                <a:gd name="connsiteY15" fmla="*/ 1907136 h 1932371"/>
                <a:gd name="connsiteX16" fmla="*/ 1668990 w 2234372"/>
                <a:gd name="connsiteY16" fmla="*/ 1913739 h 1932371"/>
                <a:gd name="connsiteX17" fmla="*/ 1663768 w 2234372"/>
                <a:gd name="connsiteY17" fmla="*/ 1905796 h 1932371"/>
                <a:gd name="connsiteX18" fmla="*/ 1141923 w 2234372"/>
                <a:gd name="connsiteY18" fmla="*/ 1634487 h 1932371"/>
                <a:gd name="connsiteX19" fmla="*/ 620079 w 2234372"/>
                <a:gd name="connsiteY19" fmla="*/ 1905796 h 1932371"/>
                <a:gd name="connsiteX20" fmla="*/ 602610 w 2234372"/>
                <a:gd name="connsiteY20" fmla="*/ 1932371 h 1932371"/>
                <a:gd name="connsiteX21" fmla="*/ 581384 w 2234372"/>
                <a:gd name="connsiteY21" fmla="*/ 1920850 h 1932371"/>
                <a:gd name="connsiteX22" fmla="*/ 614589 w 2234372"/>
                <a:gd name="connsiteY22" fmla="*/ 1805063 h 1932371"/>
                <a:gd name="connsiteX23" fmla="*/ 545282 w 2234372"/>
                <a:gd name="connsiteY23" fmla="*/ 1368622 h 1932371"/>
                <a:gd name="connsiteX24" fmla="*/ 49399 w 2234372"/>
                <a:gd name="connsiteY24" fmla="*/ 1052346 h 1932371"/>
                <a:gd name="connsiteX25" fmla="*/ 1310 w 2234372"/>
                <a:gd name="connsiteY25" fmla="*/ 1049557 h 1932371"/>
                <a:gd name="connsiteX26" fmla="*/ 0 w 2234372"/>
                <a:gd name="connsiteY26" fmla="*/ 1028784 h 1932371"/>
                <a:gd name="connsiteX27" fmla="*/ 149603 w 2234372"/>
                <a:gd name="connsiteY27" fmla="*/ 993352 h 1932371"/>
                <a:gd name="connsiteX28" fmla="*/ 583068 w 2234372"/>
                <a:gd name="connsiteY28" fmla="*/ 595669 h 1932371"/>
                <a:gd name="connsiteX29" fmla="*/ 506640 w 2234372"/>
                <a:gd name="connsiteY29" fmla="*/ 12401 h 1932371"/>
                <a:gd name="connsiteX30" fmla="*/ 501552 w 2234372"/>
                <a:gd name="connsiteY30" fmla="*/ 5568 h 19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34372" h="1932371">
                  <a:moveTo>
                    <a:pt x="511811" y="0"/>
                  </a:moveTo>
                  <a:lnTo>
                    <a:pt x="531715" y="27864"/>
                  </a:lnTo>
                  <a:cubicBezTo>
                    <a:pt x="718814" y="245074"/>
                    <a:pt x="991335" y="361520"/>
                    <a:pt x="1268527" y="312644"/>
                  </a:cubicBezTo>
                  <a:cubicBezTo>
                    <a:pt x="1434842" y="283318"/>
                    <a:pt x="1579222" y="198640"/>
                    <a:pt x="1690044" y="77680"/>
                  </a:cubicBezTo>
                  <a:lnTo>
                    <a:pt x="1739337" y="11920"/>
                  </a:lnTo>
                  <a:lnTo>
                    <a:pt x="1740850" y="12741"/>
                  </a:lnTo>
                  <a:lnTo>
                    <a:pt x="1754740" y="23389"/>
                  </a:lnTo>
                  <a:lnTo>
                    <a:pt x="1739303" y="54526"/>
                  </a:lnTo>
                  <a:cubicBezTo>
                    <a:pt x="1661986" y="254419"/>
                    <a:pt x="1665589" y="466025"/>
                    <a:pt x="1768437" y="641962"/>
                  </a:cubicBezTo>
                  <a:cubicBezTo>
                    <a:pt x="1845573" y="773915"/>
                    <a:pt x="1967580" y="867067"/>
                    <a:pt x="2113249" y="918347"/>
                  </a:cubicBezTo>
                  <a:lnTo>
                    <a:pt x="2234372" y="947849"/>
                  </a:lnTo>
                  <a:lnTo>
                    <a:pt x="2233486" y="965382"/>
                  </a:lnTo>
                  <a:lnTo>
                    <a:pt x="2160622" y="968783"/>
                  </a:lnTo>
                  <a:cubicBezTo>
                    <a:pt x="1950305" y="997807"/>
                    <a:pt x="1770515" y="1101852"/>
                    <a:pt x="1671104" y="1274037"/>
                  </a:cubicBezTo>
                  <a:cubicBezTo>
                    <a:pt x="1571693" y="1446222"/>
                    <a:pt x="1571482" y="1653947"/>
                    <a:pt x="1651506" y="1850600"/>
                  </a:cubicBezTo>
                  <a:lnTo>
                    <a:pt x="1680720" y="1907136"/>
                  </a:lnTo>
                  <a:lnTo>
                    <a:pt x="1668990" y="1913739"/>
                  </a:lnTo>
                  <a:lnTo>
                    <a:pt x="1663768" y="1905796"/>
                  </a:lnTo>
                  <a:cubicBezTo>
                    <a:pt x="1530216" y="1738168"/>
                    <a:pt x="1345716" y="1634487"/>
                    <a:pt x="1141923" y="1634487"/>
                  </a:cubicBezTo>
                  <a:cubicBezTo>
                    <a:pt x="938130" y="1634487"/>
                    <a:pt x="753630" y="1738168"/>
                    <a:pt x="620079" y="1905796"/>
                  </a:cubicBezTo>
                  <a:lnTo>
                    <a:pt x="602610" y="1932371"/>
                  </a:lnTo>
                  <a:lnTo>
                    <a:pt x="581384" y="1920850"/>
                  </a:lnTo>
                  <a:lnTo>
                    <a:pt x="614589" y="1805063"/>
                  </a:lnTo>
                  <a:cubicBezTo>
                    <a:pt x="642194" y="1653119"/>
                    <a:pt x="621704" y="1500990"/>
                    <a:pt x="545282" y="1368622"/>
                  </a:cubicBezTo>
                  <a:cubicBezTo>
                    <a:pt x="443385" y="1192132"/>
                    <a:pt x="261346" y="1084191"/>
                    <a:pt x="49399" y="1052346"/>
                  </a:cubicBezTo>
                  <a:lnTo>
                    <a:pt x="1310" y="1049557"/>
                  </a:lnTo>
                  <a:lnTo>
                    <a:pt x="0" y="1028784"/>
                  </a:lnTo>
                  <a:lnTo>
                    <a:pt x="149603" y="993352"/>
                  </a:lnTo>
                  <a:cubicBezTo>
                    <a:pt x="352809" y="925161"/>
                    <a:pt x="513353" y="787212"/>
                    <a:pt x="583068" y="595669"/>
                  </a:cubicBezTo>
                  <a:cubicBezTo>
                    <a:pt x="652784" y="404127"/>
                    <a:pt x="618473" y="195257"/>
                    <a:pt x="506640" y="12401"/>
                  </a:cubicBezTo>
                  <a:lnTo>
                    <a:pt x="501552" y="5568"/>
                  </a:lnTo>
                  <a:close/>
                </a:path>
              </a:pathLst>
            </a:custGeom>
            <a:ln w="19050">
              <a:solidFill>
                <a:schemeClr val="accent1"/>
              </a:solidFill>
              <a:miter lim="800000"/>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nvGrpSpPr>
            <p:cNvPr id="17" name="Group 143">
              <a:extLst>
                <a:ext uri="{FF2B5EF4-FFF2-40B4-BE49-F238E27FC236}">
                  <a16:creationId xmlns:a16="http://schemas.microsoft.com/office/drawing/2014/main" id="{4A63E6E9-8F4B-4466-82E9-B9168FBEE612}"/>
                </a:ext>
              </a:extLst>
            </p:cNvPr>
            <p:cNvGrpSpPr/>
            <p:nvPr/>
          </p:nvGrpSpPr>
          <p:grpSpPr>
            <a:xfrm rot="19860000">
              <a:off x="4676537" y="2618558"/>
              <a:ext cx="901258" cy="290687"/>
              <a:chOff x="4858192" y="2919384"/>
              <a:chExt cx="901258" cy="290687"/>
            </a:xfrm>
          </p:grpSpPr>
          <p:sp>
            <p:nvSpPr>
              <p:cNvPr id="145" name="Rectangle: Rounded Corners 61">
                <a:extLst>
                  <a:ext uri="{FF2B5EF4-FFF2-40B4-BE49-F238E27FC236}">
                    <a16:creationId xmlns:a16="http://schemas.microsoft.com/office/drawing/2014/main" id="{4731B54C-7D95-40FC-AB05-61FAA8811979}"/>
                  </a:ext>
                </a:extLst>
              </p:cNvPr>
              <p:cNvSpPr/>
              <p:nvPr/>
            </p:nvSpPr>
            <p:spPr>
              <a:xfrm>
                <a:off x="4858192" y="2919384"/>
                <a:ext cx="901258" cy="290687"/>
              </a:xfrm>
              <a:custGeom>
                <a:avLst/>
                <a:gdLst>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17491 w 901258"/>
                  <a:gd name="connsiteY6" fmla="*/ 290687 h 290687"/>
                  <a:gd name="connsiteX7" fmla="*/ 0 w 901258"/>
                  <a:gd name="connsiteY7" fmla="*/ 273196 h 290687"/>
                  <a:gd name="connsiteX8" fmla="*/ 0 w 901258"/>
                  <a:gd name="connsiteY8"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7454 w 901258"/>
                  <a:gd name="connsiteY6" fmla="*/ 285982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3610"/>
                  <a:gd name="connsiteX1" fmla="*/ 17491 w 901258"/>
                  <a:gd name="connsiteY1" fmla="*/ 0 h 293610"/>
                  <a:gd name="connsiteX2" fmla="*/ 883767 w 901258"/>
                  <a:gd name="connsiteY2" fmla="*/ 0 h 293610"/>
                  <a:gd name="connsiteX3" fmla="*/ 901258 w 901258"/>
                  <a:gd name="connsiteY3" fmla="*/ 17491 h 293610"/>
                  <a:gd name="connsiteX4" fmla="*/ 901258 w 901258"/>
                  <a:gd name="connsiteY4" fmla="*/ 273196 h 293610"/>
                  <a:gd name="connsiteX5" fmla="*/ 883767 w 901258"/>
                  <a:gd name="connsiteY5" fmla="*/ 290687 h 293610"/>
                  <a:gd name="connsiteX6" fmla="*/ 391393 w 901258"/>
                  <a:gd name="connsiteY6" fmla="*/ 293610 h 293610"/>
                  <a:gd name="connsiteX7" fmla="*/ 17491 w 901258"/>
                  <a:gd name="connsiteY7" fmla="*/ 290687 h 293610"/>
                  <a:gd name="connsiteX8" fmla="*/ 0 w 901258"/>
                  <a:gd name="connsiteY8" fmla="*/ 273196 h 293610"/>
                  <a:gd name="connsiteX9" fmla="*/ 0 w 901258"/>
                  <a:gd name="connsiteY9" fmla="*/ 17491 h 293610"/>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56990 w 901258"/>
                  <a:gd name="connsiteY7" fmla="*/ 289948 h 290687"/>
                  <a:gd name="connsiteX8" fmla="*/ 17491 w 901258"/>
                  <a:gd name="connsiteY8" fmla="*/ 290687 h 290687"/>
                  <a:gd name="connsiteX9" fmla="*/ 0 w 901258"/>
                  <a:gd name="connsiteY9" fmla="*/ 273196 h 290687"/>
                  <a:gd name="connsiteX10" fmla="*/ 0 w 901258"/>
                  <a:gd name="connsiteY10" fmla="*/ 17491 h 290687"/>
                  <a:gd name="connsiteX0" fmla="*/ 56990 w 901258"/>
                  <a:gd name="connsiteY0" fmla="*/ 289948 h 381388"/>
                  <a:gd name="connsiteX1" fmla="*/ 17491 w 901258"/>
                  <a:gd name="connsiteY1" fmla="*/ 290687 h 381388"/>
                  <a:gd name="connsiteX2" fmla="*/ 0 w 901258"/>
                  <a:gd name="connsiteY2" fmla="*/ 273196 h 381388"/>
                  <a:gd name="connsiteX3" fmla="*/ 0 w 901258"/>
                  <a:gd name="connsiteY3" fmla="*/ 17491 h 381388"/>
                  <a:gd name="connsiteX4" fmla="*/ 17491 w 901258"/>
                  <a:gd name="connsiteY4" fmla="*/ 0 h 381388"/>
                  <a:gd name="connsiteX5" fmla="*/ 883767 w 901258"/>
                  <a:gd name="connsiteY5" fmla="*/ 0 h 381388"/>
                  <a:gd name="connsiteX6" fmla="*/ 901258 w 901258"/>
                  <a:gd name="connsiteY6" fmla="*/ 17491 h 381388"/>
                  <a:gd name="connsiteX7" fmla="*/ 901258 w 901258"/>
                  <a:gd name="connsiteY7" fmla="*/ 273196 h 381388"/>
                  <a:gd name="connsiteX8" fmla="*/ 883767 w 901258"/>
                  <a:gd name="connsiteY8" fmla="*/ 290687 h 381388"/>
                  <a:gd name="connsiteX9" fmla="*/ 388381 w 901258"/>
                  <a:gd name="connsiteY9" fmla="*/ 289218 h 381388"/>
                  <a:gd name="connsiteX10" fmla="*/ 148430 w 901258"/>
                  <a:gd name="connsiteY10" fmla="*/ 381388 h 381388"/>
                  <a:gd name="connsiteX0" fmla="*/ 56990 w 901258"/>
                  <a:gd name="connsiteY0" fmla="*/ 289948 h 290687"/>
                  <a:gd name="connsiteX1" fmla="*/ 17491 w 901258"/>
                  <a:gd name="connsiteY1" fmla="*/ 290687 h 290687"/>
                  <a:gd name="connsiteX2" fmla="*/ 0 w 901258"/>
                  <a:gd name="connsiteY2" fmla="*/ 273196 h 290687"/>
                  <a:gd name="connsiteX3" fmla="*/ 0 w 901258"/>
                  <a:gd name="connsiteY3" fmla="*/ 17491 h 290687"/>
                  <a:gd name="connsiteX4" fmla="*/ 17491 w 901258"/>
                  <a:gd name="connsiteY4" fmla="*/ 0 h 290687"/>
                  <a:gd name="connsiteX5" fmla="*/ 883767 w 901258"/>
                  <a:gd name="connsiteY5" fmla="*/ 0 h 290687"/>
                  <a:gd name="connsiteX6" fmla="*/ 901258 w 901258"/>
                  <a:gd name="connsiteY6" fmla="*/ 17491 h 290687"/>
                  <a:gd name="connsiteX7" fmla="*/ 901258 w 901258"/>
                  <a:gd name="connsiteY7" fmla="*/ 273196 h 290687"/>
                  <a:gd name="connsiteX8" fmla="*/ 883767 w 901258"/>
                  <a:gd name="connsiteY8" fmla="*/ 290687 h 290687"/>
                  <a:gd name="connsiteX9" fmla="*/ 388381 w 901258"/>
                  <a:gd name="connsiteY9" fmla="*/ 289218 h 2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258" h="290687">
                    <a:moveTo>
                      <a:pt x="56990" y="289948"/>
                    </a:moveTo>
                    <a:lnTo>
                      <a:pt x="17491" y="290687"/>
                    </a:lnTo>
                    <a:cubicBezTo>
                      <a:pt x="7831" y="290687"/>
                      <a:pt x="0" y="282856"/>
                      <a:pt x="0" y="273196"/>
                    </a:cubicBezTo>
                    <a:lnTo>
                      <a:pt x="0" y="17491"/>
                    </a:lnTo>
                    <a:cubicBezTo>
                      <a:pt x="0" y="7831"/>
                      <a:pt x="7831" y="0"/>
                      <a:pt x="17491" y="0"/>
                    </a:cubicBezTo>
                    <a:lnTo>
                      <a:pt x="883767" y="0"/>
                    </a:lnTo>
                    <a:cubicBezTo>
                      <a:pt x="893427" y="0"/>
                      <a:pt x="901258" y="7831"/>
                      <a:pt x="901258" y="17491"/>
                    </a:cubicBezTo>
                    <a:lnTo>
                      <a:pt x="901258" y="273196"/>
                    </a:lnTo>
                    <a:cubicBezTo>
                      <a:pt x="901258" y="282856"/>
                      <a:pt x="893427" y="290687"/>
                      <a:pt x="883767" y="290687"/>
                    </a:cubicBezTo>
                    <a:lnTo>
                      <a:pt x="388381" y="289218"/>
                    </a:lnTo>
                  </a:path>
                </a:pathLst>
              </a:cu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cxnSp>
            <p:nvCxnSpPr>
              <p:cNvPr id="146" name="Straight Connector 145">
                <a:extLst>
                  <a:ext uri="{FF2B5EF4-FFF2-40B4-BE49-F238E27FC236}">
                    <a16:creationId xmlns:a16="http://schemas.microsoft.com/office/drawing/2014/main" id="{8F5BFC14-695A-487F-9E37-BD3882818682}"/>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19" name="Group 148">
            <a:extLst>
              <a:ext uri="{FF2B5EF4-FFF2-40B4-BE49-F238E27FC236}">
                <a16:creationId xmlns:a16="http://schemas.microsoft.com/office/drawing/2014/main" id="{B06516D7-0AEB-4DD8-AF6A-D5D2D400D530}"/>
              </a:ext>
            </a:extLst>
          </p:cNvPr>
          <p:cNvGrpSpPr/>
          <p:nvPr/>
        </p:nvGrpSpPr>
        <p:grpSpPr>
          <a:xfrm>
            <a:off x="2970856" y="1999478"/>
            <a:ext cx="158017" cy="272059"/>
            <a:chOff x="9538810" y="3149691"/>
            <a:chExt cx="326644" cy="562386"/>
          </a:xfrm>
        </p:grpSpPr>
        <p:grpSp>
          <p:nvGrpSpPr>
            <p:cNvPr id="20" name="Group 149">
              <a:extLst>
                <a:ext uri="{FF2B5EF4-FFF2-40B4-BE49-F238E27FC236}">
                  <a16:creationId xmlns:a16="http://schemas.microsoft.com/office/drawing/2014/main" id="{930A38E8-F2E0-438A-8F09-43D844856219}"/>
                </a:ext>
              </a:extLst>
            </p:cNvPr>
            <p:cNvGrpSpPr/>
            <p:nvPr/>
          </p:nvGrpSpPr>
          <p:grpSpPr>
            <a:xfrm>
              <a:off x="9538810" y="3149691"/>
              <a:ext cx="326644" cy="562386"/>
              <a:chOff x="9538810" y="3149691"/>
              <a:chExt cx="326644" cy="562386"/>
            </a:xfrm>
          </p:grpSpPr>
          <p:grpSp>
            <p:nvGrpSpPr>
              <p:cNvPr id="21" name="Group 151">
                <a:extLst>
                  <a:ext uri="{FF2B5EF4-FFF2-40B4-BE49-F238E27FC236}">
                    <a16:creationId xmlns:a16="http://schemas.microsoft.com/office/drawing/2014/main" id="{61C41B8C-BD27-4CDA-B654-50FB67813C4E}"/>
                  </a:ext>
                </a:extLst>
              </p:cNvPr>
              <p:cNvGrpSpPr/>
              <p:nvPr/>
            </p:nvGrpSpPr>
            <p:grpSpPr>
              <a:xfrm>
                <a:off x="9538810" y="3149691"/>
                <a:ext cx="213761" cy="562386"/>
                <a:chOff x="5591535" y="1487245"/>
                <a:chExt cx="1222220" cy="3215550"/>
              </a:xfrm>
            </p:grpSpPr>
            <p:sp>
              <p:nvSpPr>
                <p:cNvPr id="159" name="Freeform: Shape 158">
                  <a:extLst>
                    <a:ext uri="{FF2B5EF4-FFF2-40B4-BE49-F238E27FC236}">
                      <a16:creationId xmlns:a16="http://schemas.microsoft.com/office/drawing/2014/main" id="{C5888E70-8F21-4483-9530-6772D04C0518}"/>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160" name="Arc 159">
                  <a:extLst>
                    <a:ext uri="{FF2B5EF4-FFF2-40B4-BE49-F238E27FC236}">
                      <a16:creationId xmlns:a16="http://schemas.microsoft.com/office/drawing/2014/main" id="{032E1342-5C79-41FA-BA67-AFB0A0D7BCAA}"/>
                    </a:ext>
                  </a:extLst>
                </p:cNvPr>
                <p:cNvSpPr/>
                <p:nvPr/>
              </p:nvSpPr>
              <p:spPr bwMode="auto">
                <a:xfrm rot="10800000">
                  <a:off x="6003647" y="4057989"/>
                  <a:ext cx="397998" cy="397998"/>
                </a:xfrm>
                <a:prstGeom prst="arc">
                  <a:avLst>
                    <a:gd name="adj1" fmla="val 10972898"/>
                    <a:gd name="adj2" fmla="val 19132172"/>
                  </a:avLst>
                </a:prstGeom>
                <a:no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22" name="Group 152">
                <a:extLst>
                  <a:ext uri="{FF2B5EF4-FFF2-40B4-BE49-F238E27FC236}">
                    <a16:creationId xmlns:a16="http://schemas.microsoft.com/office/drawing/2014/main" id="{E7837F14-0C45-4DEB-9469-D05574EA9E16}"/>
                  </a:ext>
                </a:extLst>
              </p:cNvPr>
              <p:cNvGrpSpPr/>
              <p:nvPr/>
            </p:nvGrpSpPr>
            <p:grpSpPr>
              <a:xfrm>
                <a:off x="9778773" y="3239025"/>
                <a:ext cx="86681" cy="217703"/>
                <a:chOff x="9762095" y="3239025"/>
                <a:chExt cx="107691" cy="217703"/>
              </a:xfrm>
            </p:grpSpPr>
            <p:cxnSp>
              <p:nvCxnSpPr>
                <p:cNvPr id="154" name="Straight Connector 153">
                  <a:extLst>
                    <a:ext uri="{FF2B5EF4-FFF2-40B4-BE49-F238E27FC236}">
                      <a16:creationId xmlns:a16="http://schemas.microsoft.com/office/drawing/2014/main" id="{29ED28B9-1382-4B5A-85AD-140EE97B2C77}"/>
                    </a:ext>
                  </a:extLst>
                </p:cNvPr>
                <p:cNvCxnSpPr/>
                <p:nvPr/>
              </p:nvCxnSpPr>
              <p:spPr bwMode="auto">
                <a:xfrm>
                  <a:off x="9762095" y="3293451"/>
                  <a:ext cx="8185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55" name="Straight Connector 154">
                  <a:extLst>
                    <a:ext uri="{FF2B5EF4-FFF2-40B4-BE49-F238E27FC236}">
                      <a16:creationId xmlns:a16="http://schemas.microsoft.com/office/drawing/2014/main" id="{BCF12469-60BF-4806-975C-A0DA3919B631}"/>
                    </a:ext>
                  </a:extLst>
                </p:cNvPr>
                <p:cNvCxnSpPr/>
                <p:nvPr/>
              </p:nvCxnSpPr>
              <p:spPr bwMode="auto">
                <a:xfrm>
                  <a:off x="9762095" y="3239025"/>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56" name="Straight Connector 155">
                  <a:extLst>
                    <a:ext uri="{FF2B5EF4-FFF2-40B4-BE49-F238E27FC236}">
                      <a16:creationId xmlns:a16="http://schemas.microsoft.com/office/drawing/2014/main" id="{F2D240A5-D79C-44A6-BBED-3647AD4CAC96}"/>
                    </a:ext>
                  </a:extLst>
                </p:cNvPr>
                <p:cNvCxnSpPr/>
                <p:nvPr/>
              </p:nvCxnSpPr>
              <p:spPr bwMode="auto">
                <a:xfrm>
                  <a:off x="9762095" y="3347877"/>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57" name="Straight Connector 156">
                  <a:extLst>
                    <a:ext uri="{FF2B5EF4-FFF2-40B4-BE49-F238E27FC236}">
                      <a16:creationId xmlns:a16="http://schemas.microsoft.com/office/drawing/2014/main" id="{2F47F3D8-76B4-4D39-A056-D65A8F5A77AB}"/>
                    </a:ext>
                  </a:extLst>
                </p:cNvPr>
                <p:cNvCxnSpPr/>
                <p:nvPr/>
              </p:nvCxnSpPr>
              <p:spPr bwMode="auto">
                <a:xfrm>
                  <a:off x="9762095" y="3456728"/>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158" name="Straight Connector 157">
                  <a:extLst>
                    <a:ext uri="{FF2B5EF4-FFF2-40B4-BE49-F238E27FC236}">
                      <a16:creationId xmlns:a16="http://schemas.microsoft.com/office/drawing/2014/main" id="{09BF461A-3551-4C63-B988-E942272EDA76}"/>
                    </a:ext>
                  </a:extLst>
                </p:cNvPr>
                <p:cNvCxnSpPr/>
                <p:nvPr/>
              </p:nvCxnSpPr>
              <p:spPr bwMode="auto">
                <a:xfrm>
                  <a:off x="9762095" y="3402303"/>
                  <a:ext cx="81851" cy="0"/>
                </a:xfrm>
                <a:prstGeom prst="line">
                  <a:avLst/>
                </a:prstGeom>
                <a:noFill/>
                <a:ln w="19050" cap="sq" cmpd="sng" algn="ctr">
                  <a:solidFill>
                    <a:schemeClr val="bg2"/>
                  </a:solidFill>
                  <a:prstDash val="solid"/>
                  <a:miter lim="800000"/>
                  <a:headEnd type="none" w="med" len="med"/>
                  <a:tailEnd type="none" w="med" len="med"/>
                </a:ln>
                <a:effectLst/>
              </p:spPr>
            </p:cxnSp>
          </p:grpSp>
        </p:grpSp>
        <p:cxnSp>
          <p:nvCxnSpPr>
            <p:cNvPr id="151" name="Straight Connector 150">
              <a:extLst>
                <a:ext uri="{FF2B5EF4-FFF2-40B4-BE49-F238E27FC236}">
                  <a16:creationId xmlns:a16="http://schemas.microsoft.com/office/drawing/2014/main" id="{7DEE2210-2B7E-47C5-BB01-1C32BC3AE4F9}"/>
                </a:ext>
              </a:extLst>
            </p:cNvPr>
            <p:cNvCxnSpPr>
              <a:cxnSpLocks/>
            </p:cNvCxnSpPr>
            <p:nvPr/>
          </p:nvCxnSpPr>
          <p:spPr bwMode="auto">
            <a:xfrm>
              <a:off x="9585244" y="3317592"/>
              <a:ext cx="122400" cy="0"/>
            </a:xfrm>
            <a:prstGeom prst="line">
              <a:avLst/>
            </a:prstGeom>
            <a:noFill/>
            <a:ln w="19050" cap="sq" cmpd="sng" algn="ctr">
              <a:solidFill>
                <a:schemeClr val="bg2"/>
              </a:solidFill>
              <a:prstDash val="solid"/>
              <a:miter lim="800000"/>
              <a:headEnd type="none" w="med" len="med"/>
              <a:tailEnd type="none" w="med" len="med"/>
            </a:ln>
            <a:effectLst/>
          </p:spPr>
        </p:cxnSp>
      </p:grpSp>
      <p:grpSp>
        <p:nvGrpSpPr>
          <p:cNvPr id="23" name="Group 471">
            <a:extLst>
              <a:ext uri="{FF2B5EF4-FFF2-40B4-BE49-F238E27FC236}">
                <a16:creationId xmlns:a16="http://schemas.microsoft.com/office/drawing/2014/main" id="{4DF154FD-A522-4A38-BE7B-3C43B7EEC1DC}"/>
              </a:ext>
            </a:extLst>
          </p:cNvPr>
          <p:cNvGrpSpPr/>
          <p:nvPr/>
        </p:nvGrpSpPr>
        <p:grpSpPr>
          <a:xfrm>
            <a:off x="5338545" y="1946501"/>
            <a:ext cx="378000" cy="378000"/>
            <a:chOff x="7057100" y="2597880"/>
            <a:chExt cx="504000" cy="504000"/>
          </a:xfrm>
        </p:grpSpPr>
        <p:sp>
          <p:nvSpPr>
            <p:cNvPr id="98" name="Oval 97">
              <a:extLst>
                <a:ext uri="{FF2B5EF4-FFF2-40B4-BE49-F238E27FC236}">
                  <a16:creationId xmlns:a16="http://schemas.microsoft.com/office/drawing/2014/main" id="{AC3C6590-7230-4CEC-9214-A3822CF90D85}"/>
                </a:ext>
              </a:extLst>
            </p:cNvPr>
            <p:cNvSpPr>
              <a:spLocks noChangeAspect="1"/>
            </p:cNvSpPr>
            <p:nvPr/>
          </p:nvSpPr>
          <p:spPr>
            <a:xfrm>
              <a:off x="7057100"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24" name="Group 208">
              <a:extLst>
                <a:ext uri="{FF2B5EF4-FFF2-40B4-BE49-F238E27FC236}">
                  <a16:creationId xmlns:a16="http://schemas.microsoft.com/office/drawing/2014/main" id="{16A852D7-4E80-4549-A0FD-F07AB4984043}"/>
                </a:ext>
              </a:extLst>
            </p:cNvPr>
            <p:cNvGrpSpPr/>
            <p:nvPr/>
          </p:nvGrpSpPr>
          <p:grpSpPr>
            <a:xfrm>
              <a:off x="7234145" y="2686514"/>
              <a:ext cx="210689" cy="362745"/>
              <a:chOff x="9538810" y="3149691"/>
              <a:chExt cx="326644" cy="562386"/>
            </a:xfrm>
            <a:solidFill>
              <a:schemeClr val="tx1"/>
            </a:solidFill>
          </p:grpSpPr>
          <p:grpSp>
            <p:nvGrpSpPr>
              <p:cNvPr id="25" name="Group 209">
                <a:extLst>
                  <a:ext uri="{FF2B5EF4-FFF2-40B4-BE49-F238E27FC236}">
                    <a16:creationId xmlns:a16="http://schemas.microsoft.com/office/drawing/2014/main" id="{DE21C9E0-F519-4D79-AF66-F18DEF8030BA}"/>
                  </a:ext>
                </a:extLst>
              </p:cNvPr>
              <p:cNvGrpSpPr/>
              <p:nvPr/>
            </p:nvGrpSpPr>
            <p:grpSpPr>
              <a:xfrm>
                <a:off x="9538810" y="3149691"/>
                <a:ext cx="326644" cy="562386"/>
                <a:chOff x="9538810" y="3149691"/>
                <a:chExt cx="326644" cy="562386"/>
              </a:xfrm>
              <a:grpFill/>
            </p:grpSpPr>
            <p:grpSp>
              <p:nvGrpSpPr>
                <p:cNvPr id="26" name="Group 211">
                  <a:extLst>
                    <a:ext uri="{FF2B5EF4-FFF2-40B4-BE49-F238E27FC236}">
                      <a16:creationId xmlns:a16="http://schemas.microsoft.com/office/drawing/2014/main" id="{3D4740CE-AB35-4913-8F7F-3572E32B834B}"/>
                    </a:ext>
                  </a:extLst>
                </p:cNvPr>
                <p:cNvGrpSpPr/>
                <p:nvPr/>
              </p:nvGrpSpPr>
              <p:grpSpPr>
                <a:xfrm>
                  <a:off x="9538810" y="3149691"/>
                  <a:ext cx="213761" cy="562386"/>
                  <a:chOff x="5591535" y="1487245"/>
                  <a:chExt cx="1222220" cy="3215550"/>
                </a:xfrm>
                <a:grpFill/>
              </p:grpSpPr>
              <p:sp>
                <p:nvSpPr>
                  <p:cNvPr id="219" name="Freeform: Shape 218">
                    <a:extLst>
                      <a:ext uri="{FF2B5EF4-FFF2-40B4-BE49-F238E27FC236}">
                        <a16:creationId xmlns:a16="http://schemas.microsoft.com/office/drawing/2014/main" id="{30A998BA-6750-42E0-A81A-77BE4580F648}"/>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220" name="Arc 219">
                    <a:extLst>
                      <a:ext uri="{FF2B5EF4-FFF2-40B4-BE49-F238E27FC236}">
                        <a16:creationId xmlns:a16="http://schemas.microsoft.com/office/drawing/2014/main" id="{F2C68018-0B3C-4F19-A58D-EE1E4CAE9B9B}"/>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27" name="Group 212">
                  <a:extLst>
                    <a:ext uri="{FF2B5EF4-FFF2-40B4-BE49-F238E27FC236}">
                      <a16:creationId xmlns:a16="http://schemas.microsoft.com/office/drawing/2014/main" id="{97EF8928-8F1C-4ED1-8DE1-91AE01340566}"/>
                    </a:ext>
                  </a:extLst>
                </p:cNvPr>
                <p:cNvGrpSpPr/>
                <p:nvPr/>
              </p:nvGrpSpPr>
              <p:grpSpPr>
                <a:xfrm>
                  <a:off x="9778773" y="3239025"/>
                  <a:ext cx="86681" cy="217703"/>
                  <a:chOff x="9762095" y="3239025"/>
                  <a:chExt cx="107691" cy="217703"/>
                </a:xfrm>
                <a:grpFill/>
              </p:grpSpPr>
              <p:cxnSp>
                <p:nvCxnSpPr>
                  <p:cNvPr id="214" name="Straight Connector 213">
                    <a:extLst>
                      <a:ext uri="{FF2B5EF4-FFF2-40B4-BE49-F238E27FC236}">
                        <a16:creationId xmlns:a16="http://schemas.microsoft.com/office/drawing/2014/main" id="{7E45666E-3ED3-4520-BB52-9841F87EE352}"/>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215" name="Straight Connector 214">
                    <a:extLst>
                      <a:ext uri="{FF2B5EF4-FFF2-40B4-BE49-F238E27FC236}">
                        <a16:creationId xmlns:a16="http://schemas.microsoft.com/office/drawing/2014/main" id="{CE448A71-E86D-4428-8E32-623ECC1FC586}"/>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216" name="Straight Connector 215">
                    <a:extLst>
                      <a:ext uri="{FF2B5EF4-FFF2-40B4-BE49-F238E27FC236}">
                        <a16:creationId xmlns:a16="http://schemas.microsoft.com/office/drawing/2014/main" id="{3181A2C7-14C5-46ED-A91E-B808474323DE}"/>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217" name="Straight Connector 216">
                    <a:extLst>
                      <a:ext uri="{FF2B5EF4-FFF2-40B4-BE49-F238E27FC236}">
                        <a16:creationId xmlns:a16="http://schemas.microsoft.com/office/drawing/2014/main" id="{00C96B16-64BF-473C-92D3-82F45423A359}"/>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218" name="Straight Connector 217">
                    <a:extLst>
                      <a:ext uri="{FF2B5EF4-FFF2-40B4-BE49-F238E27FC236}">
                        <a16:creationId xmlns:a16="http://schemas.microsoft.com/office/drawing/2014/main" id="{0284561A-5769-456C-B293-B87371B2BA54}"/>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211" name="Straight Connector 210">
                <a:extLst>
                  <a:ext uri="{FF2B5EF4-FFF2-40B4-BE49-F238E27FC236}">
                    <a16:creationId xmlns:a16="http://schemas.microsoft.com/office/drawing/2014/main" id="{A5D35F4D-40CF-4260-94EA-7B4A5D721D09}"/>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28" name="Group 220">
            <a:extLst>
              <a:ext uri="{FF2B5EF4-FFF2-40B4-BE49-F238E27FC236}">
                <a16:creationId xmlns:a16="http://schemas.microsoft.com/office/drawing/2014/main" id="{10E46E70-1B5C-424E-902B-7AC3F49752E4}"/>
              </a:ext>
            </a:extLst>
          </p:cNvPr>
          <p:cNvGrpSpPr/>
          <p:nvPr/>
        </p:nvGrpSpPr>
        <p:grpSpPr>
          <a:xfrm>
            <a:off x="6048317" y="1999478"/>
            <a:ext cx="158017" cy="272059"/>
            <a:chOff x="9538810" y="3149691"/>
            <a:chExt cx="326644" cy="562386"/>
          </a:xfrm>
        </p:grpSpPr>
        <p:grpSp>
          <p:nvGrpSpPr>
            <p:cNvPr id="29" name="Group 221">
              <a:extLst>
                <a:ext uri="{FF2B5EF4-FFF2-40B4-BE49-F238E27FC236}">
                  <a16:creationId xmlns:a16="http://schemas.microsoft.com/office/drawing/2014/main" id="{A7AFFE2F-4B02-4E05-B8C9-8860A23E9446}"/>
                </a:ext>
              </a:extLst>
            </p:cNvPr>
            <p:cNvGrpSpPr/>
            <p:nvPr/>
          </p:nvGrpSpPr>
          <p:grpSpPr>
            <a:xfrm>
              <a:off x="9538810" y="3149691"/>
              <a:ext cx="326644" cy="562386"/>
              <a:chOff x="9538810" y="3149691"/>
              <a:chExt cx="326644" cy="562386"/>
            </a:xfrm>
          </p:grpSpPr>
          <p:grpSp>
            <p:nvGrpSpPr>
              <p:cNvPr id="30" name="Group 223">
                <a:extLst>
                  <a:ext uri="{FF2B5EF4-FFF2-40B4-BE49-F238E27FC236}">
                    <a16:creationId xmlns:a16="http://schemas.microsoft.com/office/drawing/2014/main" id="{FDA3F04D-60B6-4595-9DCA-A3502204A406}"/>
                  </a:ext>
                </a:extLst>
              </p:cNvPr>
              <p:cNvGrpSpPr/>
              <p:nvPr/>
            </p:nvGrpSpPr>
            <p:grpSpPr>
              <a:xfrm>
                <a:off x="9538810" y="3149691"/>
                <a:ext cx="213761" cy="562386"/>
                <a:chOff x="5591535" y="1487245"/>
                <a:chExt cx="1222220" cy="3215550"/>
              </a:xfrm>
            </p:grpSpPr>
            <p:sp>
              <p:nvSpPr>
                <p:cNvPr id="231" name="Freeform: Shape 230">
                  <a:extLst>
                    <a:ext uri="{FF2B5EF4-FFF2-40B4-BE49-F238E27FC236}">
                      <a16:creationId xmlns:a16="http://schemas.microsoft.com/office/drawing/2014/main" id="{C492CA19-65EE-4710-B155-87E604C4A77B}"/>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232" name="Arc 231">
                  <a:extLst>
                    <a:ext uri="{FF2B5EF4-FFF2-40B4-BE49-F238E27FC236}">
                      <a16:creationId xmlns:a16="http://schemas.microsoft.com/office/drawing/2014/main" id="{7EE19333-8694-427F-8675-785D72522E40}"/>
                    </a:ext>
                  </a:extLst>
                </p:cNvPr>
                <p:cNvSpPr/>
                <p:nvPr/>
              </p:nvSpPr>
              <p:spPr bwMode="auto">
                <a:xfrm rot="10800000">
                  <a:off x="6003647" y="4057989"/>
                  <a:ext cx="397998" cy="397998"/>
                </a:xfrm>
                <a:prstGeom prst="arc">
                  <a:avLst>
                    <a:gd name="adj1" fmla="val 10972898"/>
                    <a:gd name="adj2" fmla="val 19132172"/>
                  </a:avLst>
                </a:prstGeom>
                <a:no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31" name="Group 224">
                <a:extLst>
                  <a:ext uri="{FF2B5EF4-FFF2-40B4-BE49-F238E27FC236}">
                    <a16:creationId xmlns:a16="http://schemas.microsoft.com/office/drawing/2014/main" id="{2F4B1435-871A-4C9B-9E50-F7EB85346A89}"/>
                  </a:ext>
                </a:extLst>
              </p:cNvPr>
              <p:cNvGrpSpPr/>
              <p:nvPr/>
            </p:nvGrpSpPr>
            <p:grpSpPr>
              <a:xfrm>
                <a:off x="9778773" y="3239025"/>
                <a:ext cx="86681" cy="217703"/>
                <a:chOff x="9762095" y="3239025"/>
                <a:chExt cx="107691" cy="217703"/>
              </a:xfrm>
            </p:grpSpPr>
            <p:cxnSp>
              <p:nvCxnSpPr>
                <p:cNvPr id="226" name="Straight Connector 225">
                  <a:extLst>
                    <a:ext uri="{FF2B5EF4-FFF2-40B4-BE49-F238E27FC236}">
                      <a16:creationId xmlns:a16="http://schemas.microsoft.com/office/drawing/2014/main" id="{EE156B0D-C3B3-4C94-9977-A0C8CEBF4E1D}"/>
                    </a:ext>
                  </a:extLst>
                </p:cNvPr>
                <p:cNvCxnSpPr/>
                <p:nvPr/>
              </p:nvCxnSpPr>
              <p:spPr bwMode="auto">
                <a:xfrm>
                  <a:off x="9762095" y="3293451"/>
                  <a:ext cx="8185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227" name="Straight Connector 226">
                  <a:extLst>
                    <a:ext uri="{FF2B5EF4-FFF2-40B4-BE49-F238E27FC236}">
                      <a16:creationId xmlns:a16="http://schemas.microsoft.com/office/drawing/2014/main" id="{91083B7C-2DB5-49C2-AB33-CC4369A62A2A}"/>
                    </a:ext>
                  </a:extLst>
                </p:cNvPr>
                <p:cNvCxnSpPr/>
                <p:nvPr/>
              </p:nvCxnSpPr>
              <p:spPr bwMode="auto">
                <a:xfrm>
                  <a:off x="9762095" y="3239025"/>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228" name="Straight Connector 227">
                  <a:extLst>
                    <a:ext uri="{FF2B5EF4-FFF2-40B4-BE49-F238E27FC236}">
                      <a16:creationId xmlns:a16="http://schemas.microsoft.com/office/drawing/2014/main" id="{21324C94-7168-4424-8D53-46468DB1183C}"/>
                    </a:ext>
                  </a:extLst>
                </p:cNvPr>
                <p:cNvCxnSpPr/>
                <p:nvPr/>
              </p:nvCxnSpPr>
              <p:spPr bwMode="auto">
                <a:xfrm>
                  <a:off x="9762095" y="3347877"/>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229" name="Straight Connector 228">
                  <a:extLst>
                    <a:ext uri="{FF2B5EF4-FFF2-40B4-BE49-F238E27FC236}">
                      <a16:creationId xmlns:a16="http://schemas.microsoft.com/office/drawing/2014/main" id="{9EAD9699-DE8A-4014-BC27-1A6E70692CCA}"/>
                    </a:ext>
                  </a:extLst>
                </p:cNvPr>
                <p:cNvCxnSpPr/>
                <p:nvPr/>
              </p:nvCxnSpPr>
              <p:spPr bwMode="auto">
                <a:xfrm>
                  <a:off x="9762095" y="3456728"/>
                  <a:ext cx="107691" cy="0"/>
                </a:xfrm>
                <a:prstGeom prst="line">
                  <a:avLst/>
                </a:prstGeom>
                <a:noFill/>
                <a:ln w="19050" cap="sq" cmpd="sng" algn="ctr">
                  <a:solidFill>
                    <a:schemeClr val="bg2"/>
                  </a:solidFill>
                  <a:prstDash val="solid"/>
                  <a:miter lim="800000"/>
                  <a:headEnd type="none" w="med" len="med"/>
                  <a:tailEnd type="none" w="med" len="med"/>
                </a:ln>
                <a:effectLst/>
              </p:spPr>
            </p:cxnSp>
            <p:cxnSp>
              <p:nvCxnSpPr>
                <p:cNvPr id="230" name="Straight Connector 229">
                  <a:extLst>
                    <a:ext uri="{FF2B5EF4-FFF2-40B4-BE49-F238E27FC236}">
                      <a16:creationId xmlns:a16="http://schemas.microsoft.com/office/drawing/2014/main" id="{F7730568-5E36-4986-A5C9-E99B512A5330}"/>
                    </a:ext>
                  </a:extLst>
                </p:cNvPr>
                <p:cNvCxnSpPr/>
                <p:nvPr/>
              </p:nvCxnSpPr>
              <p:spPr bwMode="auto">
                <a:xfrm>
                  <a:off x="9762095" y="3402303"/>
                  <a:ext cx="81851" cy="0"/>
                </a:xfrm>
                <a:prstGeom prst="line">
                  <a:avLst/>
                </a:prstGeom>
                <a:noFill/>
                <a:ln w="19050" cap="sq" cmpd="sng" algn="ctr">
                  <a:solidFill>
                    <a:schemeClr val="bg2"/>
                  </a:solidFill>
                  <a:prstDash val="solid"/>
                  <a:miter lim="800000"/>
                  <a:headEnd type="none" w="med" len="med"/>
                  <a:tailEnd type="none" w="med" len="med"/>
                </a:ln>
                <a:effectLst/>
              </p:spPr>
            </p:cxnSp>
          </p:grpSp>
        </p:grpSp>
        <p:cxnSp>
          <p:nvCxnSpPr>
            <p:cNvPr id="223" name="Straight Connector 222">
              <a:extLst>
                <a:ext uri="{FF2B5EF4-FFF2-40B4-BE49-F238E27FC236}">
                  <a16:creationId xmlns:a16="http://schemas.microsoft.com/office/drawing/2014/main" id="{80C45BAD-C8FE-459B-A697-03607FDACD25}"/>
                </a:ext>
              </a:extLst>
            </p:cNvPr>
            <p:cNvCxnSpPr>
              <a:cxnSpLocks/>
            </p:cNvCxnSpPr>
            <p:nvPr/>
          </p:nvCxnSpPr>
          <p:spPr bwMode="auto">
            <a:xfrm>
              <a:off x="9585244" y="3317592"/>
              <a:ext cx="122400" cy="0"/>
            </a:xfrm>
            <a:prstGeom prst="line">
              <a:avLst/>
            </a:prstGeom>
            <a:noFill/>
            <a:ln w="19050" cap="sq" cmpd="sng" algn="ctr">
              <a:solidFill>
                <a:schemeClr val="bg2"/>
              </a:solidFill>
              <a:prstDash val="solid"/>
              <a:miter lim="800000"/>
              <a:headEnd type="none" w="med" len="med"/>
              <a:tailEnd type="none" w="med" len="med"/>
            </a:ln>
            <a:effectLst/>
          </p:spPr>
        </p:cxnSp>
      </p:grpSp>
      <p:sp>
        <p:nvSpPr>
          <p:cNvPr id="233" name="TextBox 232">
            <a:extLst>
              <a:ext uri="{FF2B5EF4-FFF2-40B4-BE49-F238E27FC236}">
                <a16:creationId xmlns:a16="http://schemas.microsoft.com/office/drawing/2014/main" id="{F7B99487-7022-48B9-A28A-6E57ED4EF840}"/>
              </a:ext>
            </a:extLst>
          </p:cNvPr>
          <p:cNvSpPr txBox="1"/>
          <p:nvPr/>
        </p:nvSpPr>
        <p:spPr>
          <a:xfrm>
            <a:off x="6156709" y="1997003"/>
            <a:ext cx="848123" cy="276999"/>
          </a:xfrm>
          <a:prstGeom prst="rect">
            <a:avLst/>
          </a:prstGeom>
          <a:noFill/>
        </p:spPr>
        <p:txBody>
          <a:bodyPr wrap="square" lIns="68571" tIns="34289" rIns="68571" bIns="34289" rtlCol="0">
            <a:noAutofit/>
          </a:bodyPr>
          <a:lstStyle/>
          <a:p>
            <a:pPr defTabSz="342842"/>
            <a:r>
              <a:rPr lang="de-CH" sz="1400" dirty="0">
                <a:solidFill>
                  <a:srgbClr val="000000"/>
                </a:solidFill>
              </a:rPr>
              <a:t>(+        )  </a:t>
            </a:r>
            <a:endParaRPr lang="x-none" sz="1400">
              <a:solidFill>
                <a:srgbClr val="000000"/>
              </a:solidFill>
            </a:endParaRPr>
          </a:p>
        </p:txBody>
      </p:sp>
      <p:grpSp>
        <p:nvGrpSpPr>
          <p:cNvPr id="64" name="Group 233">
            <a:extLst>
              <a:ext uri="{FF2B5EF4-FFF2-40B4-BE49-F238E27FC236}">
                <a16:creationId xmlns:a16="http://schemas.microsoft.com/office/drawing/2014/main" id="{2300DF13-041A-41B9-9EA3-FD8FD739882F}"/>
              </a:ext>
            </a:extLst>
          </p:cNvPr>
          <p:cNvGrpSpPr>
            <a:grpSpLocks noChangeAspect="1"/>
          </p:cNvGrpSpPr>
          <p:nvPr/>
        </p:nvGrpSpPr>
        <p:grpSpPr>
          <a:xfrm>
            <a:off x="6417557" y="2043110"/>
            <a:ext cx="338313" cy="184795"/>
            <a:chOff x="4676537" y="2618558"/>
            <a:chExt cx="1082913" cy="591513"/>
          </a:xfrm>
        </p:grpSpPr>
        <p:grpSp>
          <p:nvGrpSpPr>
            <p:cNvPr id="65" name="Group 234">
              <a:extLst>
                <a:ext uri="{FF2B5EF4-FFF2-40B4-BE49-F238E27FC236}">
                  <a16:creationId xmlns:a16="http://schemas.microsoft.com/office/drawing/2014/main" id="{5AFE7D52-B7B8-4591-BF63-D5ED5E746EE7}"/>
                </a:ext>
              </a:extLst>
            </p:cNvPr>
            <p:cNvGrpSpPr/>
            <p:nvPr/>
          </p:nvGrpSpPr>
          <p:grpSpPr>
            <a:xfrm>
              <a:off x="4858192" y="2919384"/>
              <a:ext cx="901258" cy="290687"/>
              <a:chOff x="4858192" y="2919384"/>
              <a:chExt cx="901258" cy="290687"/>
            </a:xfrm>
          </p:grpSpPr>
          <p:sp>
            <p:nvSpPr>
              <p:cNvPr id="240" name="Rectangle: Rounded Corners 239">
                <a:extLst>
                  <a:ext uri="{FF2B5EF4-FFF2-40B4-BE49-F238E27FC236}">
                    <a16:creationId xmlns:a16="http://schemas.microsoft.com/office/drawing/2014/main" id="{41BCD7B6-1CE8-46A4-B164-EB844DAC5F38}"/>
                  </a:ext>
                </a:extLst>
              </p:cNvPr>
              <p:cNvSpPr/>
              <p:nvPr/>
            </p:nvSpPr>
            <p:spPr>
              <a:xfrm>
                <a:off x="4858192" y="2919384"/>
                <a:ext cx="901258" cy="290687"/>
              </a:xfrm>
              <a:prstGeom prst="roundRect">
                <a:avLst>
                  <a:gd name="adj" fmla="val 6017"/>
                </a:avLst>
              </a:pr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cxnSp>
            <p:nvCxnSpPr>
              <p:cNvPr id="241" name="Straight Connector 240">
                <a:extLst>
                  <a:ext uri="{FF2B5EF4-FFF2-40B4-BE49-F238E27FC236}">
                    <a16:creationId xmlns:a16="http://schemas.microsoft.com/office/drawing/2014/main" id="{F55DA803-117E-4085-97E6-9BF51F8C8B17}"/>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236" name="Freeform: Shape 235">
              <a:extLst>
                <a:ext uri="{FF2B5EF4-FFF2-40B4-BE49-F238E27FC236}">
                  <a16:creationId xmlns:a16="http://schemas.microsoft.com/office/drawing/2014/main" id="{356CDF58-45FB-4BBC-818E-215F9EB5B580}"/>
                </a:ext>
              </a:extLst>
            </p:cNvPr>
            <p:cNvSpPr/>
            <p:nvPr/>
          </p:nvSpPr>
          <p:spPr>
            <a:xfrm>
              <a:off x="5051257" y="2975540"/>
              <a:ext cx="206254" cy="178376"/>
            </a:xfrm>
            <a:custGeom>
              <a:avLst/>
              <a:gdLst>
                <a:gd name="connsiteX0" fmla="*/ 511811 w 2234372"/>
                <a:gd name="connsiteY0" fmla="*/ 0 h 1932371"/>
                <a:gd name="connsiteX1" fmla="*/ 531715 w 2234372"/>
                <a:gd name="connsiteY1" fmla="*/ 27864 h 1932371"/>
                <a:gd name="connsiteX2" fmla="*/ 1268527 w 2234372"/>
                <a:gd name="connsiteY2" fmla="*/ 312644 h 1932371"/>
                <a:gd name="connsiteX3" fmla="*/ 1690044 w 2234372"/>
                <a:gd name="connsiteY3" fmla="*/ 77680 h 1932371"/>
                <a:gd name="connsiteX4" fmla="*/ 1739337 w 2234372"/>
                <a:gd name="connsiteY4" fmla="*/ 11920 h 1932371"/>
                <a:gd name="connsiteX5" fmla="*/ 1740850 w 2234372"/>
                <a:gd name="connsiteY5" fmla="*/ 12741 h 1932371"/>
                <a:gd name="connsiteX6" fmla="*/ 1754740 w 2234372"/>
                <a:gd name="connsiteY6" fmla="*/ 23389 h 1932371"/>
                <a:gd name="connsiteX7" fmla="*/ 1739303 w 2234372"/>
                <a:gd name="connsiteY7" fmla="*/ 54526 h 1932371"/>
                <a:gd name="connsiteX8" fmla="*/ 1768437 w 2234372"/>
                <a:gd name="connsiteY8" fmla="*/ 641962 h 1932371"/>
                <a:gd name="connsiteX9" fmla="*/ 2113249 w 2234372"/>
                <a:gd name="connsiteY9" fmla="*/ 918347 h 1932371"/>
                <a:gd name="connsiteX10" fmla="*/ 2234372 w 2234372"/>
                <a:gd name="connsiteY10" fmla="*/ 947849 h 1932371"/>
                <a:gd name="connsiteX11" fmla="*/ 2233486 w 2234372"/>
                <a:gd name="connsiteY11" fmla="*/ 965382 h 1932371"/>
                <a:gd name="connsiteX12" fmla="*/ 2160622 w 2234372"/>
                <a:gd name="connsiteY12" fmla="*/ 968783 h 1932371"/>
                <a:gd name="connsiteX13" fmla="*/ 1671104 w 2234372"/>
                <a:gd name="connsiteY13" fmla="*/ 1274037 h 1932371"/>
                <a:gd name="connsiteX14" fmla="*/ 1651506 w 2234372"/>
                <a:gd name="connsiteY14" fmla="*/ 1850600 h 1932371"/>
                <a:gd name="connsiteX15" fmla="*/ 1680720 w 2234372"/>
                <a:gd name="connsiteY15" fmla="*/ 1907136 h 1932371"/>
                <a:gd name="connsiteX16" fmla="*/ 1668990 w 2234372"/>
                <a:gd name="connsiteY16" fmla="*/ 1913739 h 1932371"/>
                <a:gd name="connsiteX17" fmla="*/ 1663768 w 2234372"/>
                <a:gd name="connsiteY17" fmla="*/ 1905796 h 1932371"/>
                <a:gd name="connsiteX18" fmla="*/ 1141923 w 2234372"/>
                <a:gd name="connsiteY18" fmla="*/ 1634487 h 1932371"/>
                <a:gd name="connsiteX19" fmla="*/ 620079 w 2234372"/>
                <a:gd name="connsiteY19" fmla="*/ 1905796 h 1932371"/>
                <a:gd name="connsiteX20" fmla="*/ 602610 w 2234372"/>
                <a:gd name="connsiteY20" fmla="*/ 1932371 h 1932371"/>
                <a:gd name="connsiteX21" fmla="*/ 581384 w 2234372"/>
                <a:gd name="connsiteY21" fmla="*/ 1920850 h 1932371"/>
                <a:gd name="connsiteX22" fmla="*/ 614589 w 2234372"/>
                <a:gd name="connsiteY22" fmla="*/ 1805063 h 1932371"/>
                <a:gd name="connsiteX23" fmla="*/ 545282 w 2234372"/>
                <a:gd name="connsiteY23" fmla="*/ 1368622 h 1932371"/>
                <a:gd name="connsiteX24" fmla="*/ 49399 w 2234372"/>
                <a:gd name="connsiteY24" fmla="*/ 1052346 h 1932371"/>
                <a:gd name="connsiteX25" fmla="*/ 1310 w 2234372"/>
                <a:gd name="connsiteY25" fmla="*/ 1049557 h 1932371"/>
                <a:gd name="connsiteX26" fmla="*/ 0 w 2234372"/>
                <a:gd name="connsiteY26" fmla="*/ 1028784 h 1932371"/>
                <a:gd name="connsiteX27" fmla="*/ 149603 w 2234372"/>
                <a:gd name="connsiteY27" fmla="*/ 993352 h 1932371"/>
                <a:gd name="connsiteX28" fmla="*/ 583068 w 2234372"/>
                <a:gd name="connsiteY28" fmla="*/ 595669 h 1932371"/>
                <a:gd name="connsiteX29" fmla="*/ 506640 w 2234372"/>
                <a:gd name="connsiteY29" fmla="*/ 12401 h 1932371"/>
                <a:gd name="connsiteX30" fmla="*/ 501552 w 2234372"/>
                <a:gd name="connsiteY30" fmla="*/ 5568 h 19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34372" h="1932371">
                  <a:moveTo>
                    <a:pt x="511811" y="0"/>
                  </a:moveTo>
                  <a:lnTo>
                    <a:pt x="531715" y="27864"/>
                  </a:lnTo>
                  <a:cubicBezTo>
                    <a:pt x="718814" y="245074"/>
                    <a:pt x="991335" y="361520"/>
                    <a:pt x="1268527" y="312644"/>
                  </a:cubicBezTo>
                  <a:cubicBezTo>
                    <a:pt x="1434842" y="283318"/>
                    <a:pt x="1579222" y="198640"/>
                    <a:pt x="1690044" y="77680"/>
                  </a:cubicBezTo>
                  <a:lnTo>
                    <a:pt x="1739337" y="11920"/>
                  </a:lnTo>
                  <a:lnTo>
                    <a:pt x="1740850" y="12741"/>
                  </a:lnTo>
                  <a:lnTo>
                    <a:pt x="1754740" y="23389"/>
                  </a:lnTo>
                  <a:lnTo>
                    <a:pt x="1739303" y="54526"/>
                  </a:lnTo>
                  <a:cubicBezTo>
                    <a:pt x="1661986" y="254419"/>
                    <a:pt x="1665589" y="466025"/>
                    <a:pt x="1768437" y="641962"/>
                  </a:cubicBezTo>
                  <a:cubicBezTo>
                    <a:pt x="1845573" y="773915"/>
                    <a:pt x="1967580" y="867067"/>
                    <a:pt x="2113249" y="918347"/>
                  </a:cubicBezTo>
                  <a:lnTo>
                    <a:pt x="2234372" y="947849"/>
                  </a:lnTo>
                  <a:lnTo>
                    <a:pt x="2233486" y="965382"/>
                  </a:lnTo>
                  <a:lnTo>
                    <a:pt x="2160622" y="968783"/>
                  </a:lnTo>
                  <a:cubicBezTo>
                    <a:pt x="1950305" y="997807"/>
                    <a:pt x="1770515" y="1101852"/>
                    <a:pt x="1671104" y="1274037"/>
                  </a:cubicBezTo>
                  <a:cubicBezTo>
                    <a:pt x="1571693" y="1446222"/>
                    <a:pt x="1571482" y="1653947"/>
                    <a:pt x="1651506" y="1850600"/>
                  </a:cubicBezTo>
                  <a:lnTo>
                    <a:pt x="1680720" y="1907136"/>
                  </a:lnTo>
                  <a:lnTo>
                    <a:pt x="1668990" y="1913739"/>
                  </a:lnTo>
                  <a:lnTo>
                    <a:pt x="1663768" y="1905796"/>
                  </a:lnTo>
                  <a:cubicBezTo>
                    <a:pt x="1530216" y="1738168"/>
                    <a:pt x="1345716" y="1634487"/>
                    <a:pt x="1141923" y="1634487"/>
                  </a:cubicBezTo>
                  <a:cubicBezTo>
                    <a:pt x="938130" y="1634487"/>
                    <a:pt x="753630" y="1738168"/>
                    <a:pt x="620079" y="1905796"/>
                  </a:cubicBezTo>
                  <a:lnTo>
                    <a:pt x="602610" y="1932371"/>
                  </a:lnTo>
                  <a:lnTo>
                    <a:pt x="581384" y="1920850"/>
                  </a:lnTo>
                  <a:lnTo>
                    <a:pt x="614589" y="1805063"/>
                  </a:lnTo>
                  <a:cubicBezTo>
                    <a:pt x="642194" y="1653119"/>
                    <a:pt x="621704" y="1500990"/>
                    <a:pt x="545282" y="1368622"/>
                  </a:cubicBezTo>
                  <a:cubicBezTo>
                    <a:pt x="443385" y="1192132"/>
                    <a:pt x="261346" y="1084191"/>
                    <a:pt x="49399" y="1052346"/>
                  </a:cubicBezTo>
                  <a:lnTo>
                    <a:pt x="1310" y="1049557"/>
                  </a:lnTo>
                  <a:lnTo>
                    <a:pt x="0" y="1028784"/>
                  </a:lnTo>
                  <a:lnTo>
                    <a:pt x="149603" y="993352"/>
                  </a:lnTo>
                  <a:cubicBezTo>
                    <a:pt x="352809" y="925161"/>
                    <a:pt x="513353" y="787212"/>
                    <a:pt x="583068" y="595669"/>
                  </a:cubicBezTo>
                  <a:cubicBezTo>
                    <a:pt x="652784" y="404127"/>
                    <a:pt x="618473" y="195257"/>
                    <a:pt x="506640" y="12401"/>
                  </a:cubicBezTo>
                  <a:lnTo>
                    <a:pt x="501552" y="5568"/>
                  </a:lnTo>
                  <a:close/>
                </a:path>
              </a:pathLst>
            </a:custGeom>
            <a:ln w="19050">
              <a:solidFill>
                <a:schemeClr val="accent1"/>
              </a:solidFill>
              <a:miter lim="800000"/>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nvGrpSpPr>
            <p:cNvPr id="67" name="Group 236">
              <a:extLst>
                <a:ext uri="{FF2B5EF4-FFF2-40B4-BE49-F238E27FC236}">
                  <a16:creationId xmlns:a16="http://schemas.microsoft.com/office/drawing/2014/main" id="{445A05A9-B554-4981-924D-F7B2DFAC9D60}"/>
                </a:ext>
              </a:extLst>
            </p:cNvPr>
            <p:cNvGrpSpPr/>
            <p:nvPr/>
          </p:nvGrpSpPr>
          <p:grpSpPr>
            <a:xfrm rot="19860000">
              <a:off x="4676537" y="2618558"/>
              <a:ext cx="901258" cy="290687"/>
              <a:chOff x="4858192" y="2919384"/>
              <a:chExt cx="901258" cy="290687"/>
            </a:xfrm>
          </p:grpSpPr>
          <p:sp>
            <p:nvSpPr>
              <p:cNvPr id="238" name="Rectangle: Rounded Corners 61">
                <a:extLst>
                  <a:ext uri="{FF2B5EF4-FFF2-40B4-BE49-F238E27FC236}">
                    <a16:creationId xmlns:a16="http://schemas.microsoft.com/office/drawing/2014/main" id="{865A39E4-B7F1-4787-83C4-8663ECB0F0A2}"/>
                  </a:ext>
                </a:extLst>
              </p:cNvPr>
              <p:cNvSpPr/>
              <p:nvPr/>
            </p:nvSpPr>
            <p:spPr>
              <a:xfrm>
                <a:off x="4858192" y="2919384"/>
                <a:ext cx="901258" cy="290687"/>
              </a:xfrm>
              <a:custGeom>
                <a:avLst/>
                <a:gdLst>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17491 w 901258"/>
                  <a:gd name="connsiteY6" fmla="*/ 290687 h 290687"/>
                  <a:gd name="connsiteX7" fmla="*/ 0 w 901258"/>
                  <a:gd name="connsiteY7" fmla="*/ 273196 h 290687"/>
                  <a:gd name="connsiteX8" fmla="*/ 0 w 901258"/>
                  <a:gd name="connsiteY8"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7454 w 901258"/>
                  <a:gd name="connsiteY6" fmla="*/ 285982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3610"/>
                  <a:gd name="connsiteX1" fmla="*/ 17491 w 901258"/>
                  <a:gd name="connsiteY1" fmla="*/ 0 h 293610"/>
                  <a:gd name="connsiteX2" fmla="*/ 883767 w 901258"/>
                  <a:gd name="connsiteY2" fmla="*/ 0 h 293610"/>
                  <a:gd name="connsiteX3" fmla="*/ 901258 w 901258"/>
                  <a:gd name="connsiteY3" fmla="*/ 17491 h 293610"/>
                  <a:gd name="connsiteX4" fmla="*/ 901258 w 901258"/>
                  <a:gd name="connsiteY4" fmla="*/ 273196 h 293610"/>
                  <a:gd name="connsiteX5" fmla="*/ 883767 w 901258"/>
                  <a:gd name="connsiteY5" fmla="*/ 290687 h 293610"/>
                  <a:gd name="connsiteX6" fmla="*/ 391393 w 901258"/>
                  <a:gd name="connsiteY6" fmla="*/ 293610 h 293610"/>
                  <a:gd name="connsiteX7" fmla="*/ 17491 w 901258"/>
                  <a:gd name="connsiteY7" fmla="*/ 290687 h 293610"/>
                  <a:gd name="connsiteX8" fmla="*/ 0 w 901258"/>
                  <a:gd name="connsiteY8" fmla="*/ 273196 h 293610"/>
                  <a:gd name="connsiteX9" fmla="*/ 0 w 901258"/>
                  <a:gd name="connsiteY9" fmla="*/ 17491 h 293610"/>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56990 w 901258"/>
                  <a:gd name="connsiteY7" fmla="*/ 289948 h 290687"/>
                  <a:gd name="connsiteX8" fmla="*/ 17491 w 901258"/>
                  <a:gd name="connsiteY8" fmla="*/ 290687 h 290687"/>
                  <a:gd name="connsiteX9" fmla="*/ 0 w 901258"/>
                  <a:gd name="connsiteY9" fmla="*/ 273196 h 290687"/>
                  <a:gd name="connsiteX10" fmla="*/ 0 w 901258"/>
                  <a:gd name="connsiteY10" fmla="*/ 17491 h 290687"/>
                  <a:gd name="connsiteX0" fmla="*/ 56990 w 901258"/>
                  <a:gd name="connsiteY0" fmla="*/ 289948 h 381388"/>
                  <a:gd name="connsiteX1" fmla="*/ 17491 w 901258"/>
                  <a:gd name="connsiteY1" fmla="*/ 290687 h 381388"/>
                  <a:gd name="connsiteX2" fmla="*/ 0 w 901258"/>
                  <a:gd name="connsiteY2" fmla="*/ 273196 h 381388"/>
                  <a:gd name="connsiteX3" fmla="*/ 0 w 901258"/>
                  <a:gd name="connsiteY3" fmla="*/ 17491 h 381388"/>
                  <a:gd name="connsiteX4" fmla="*/ 17491 w 901258"/>
                  <a:gd name="connsiteY4" fmla="*/ 0 h 381388"/>
                  <a:gd name="connsiteX5" fmla="*/ 883767 w 901258"/>
                  <a:gd name="connsiteY5" fmla="*/ 0 h 381388"/>
                  <a:gd name="connsiteX6" fmla="*/ 901258 w 901258"/>
                  <a:gd name="connsiteY6" fmla="*/ 17491 h 381388"/>
                  <a:gd name="connsiteX7" fmla="*/ 901258 w 901258"/>
                  <a:gd name="connsiteY7" fmla="*/ 273196 h 381388"/>
                  <a:gd name="connsiteX8" fmla="*/ 883767 w 901258"/>
                  <a:gd name="connsiteY8" fmla="*/ 290687 h 381388"/>
                  <a:gd name="connsiteX9" fmla="*/ 388381 w 901258"/>
                  <a:gd name="connsiteY9" fmla="*/ 289218 h 381388"/>
                  <a:gd name="connsiteX10" fmla="*/ 148430 w 901258"/>
                  <a:gd name="connsiteY10" fmla="*/ 381388 h 381388"/>
                  <a:gd name="connsiteX0" fmla="*/ 56990 w 901258"/>
                  <a:gd name="connsiteY0" fmla="*/ 289948 h 290687"/>
                  <a:gd name="connsiteX1" fmla="*/ 17491 w 901258"/>
                  <a:gd name="connsiteY1" fmla="*/ 290687 h 290687"/>
                  <a:gd name="connsiteX2" fmla="*/ 0 w 901258"/>
                  <a:gd name="connsiteY2" fmla="*/ 273196 h 290687"/>
                  <a:gd name="connsiteX3" fmla="*/ 0 w 901258"/>
                  <a:gd name="connsiteY3" fmla="*/ 17491 h 290687"/>
                  <a:gd name="connsiteX4" fmla="*/ 17491 w 901258"/>
                  <a:gd name="connsiteY4" fmla="*/ 0 h 290687"/>
                  <a:gd name="connsiteX5" fmla="*/ 883767 w 901258"/>
                  <a:gd name="connsiteY5" fmla="*/ 0 h 290687"/>
                  <a:gd name="connsiteX6" fmla="*/ 901258 w 901258"/>
                  <a:gd name="connsiteY6" fmla="*/ 17491 h 290687"/>
                  <a:gd name="connsiteX7" fmla="*/ 901258 w 901258"/>
                  <a:gd name="connsiteY7" fmla="*/ 273196 h 290687"/>
                  <a:gd name="connsiteX8" fmla="*/ 883767 w 901258"/>
                  <a:gd name="connsiteY8" fmla="*/ 290687 h 290687"/>
                  <a:gd name="connsiteX9" fmla="*/ 388381 w 901258"/>
                  <a:gd name="connsiteY9" fmla="*/ 289218 h 2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258" h="290687">
                    <a:moveTo>
                      <a:pt x="56990" y="289948"/>
                    </a:moveTo>
                    <a:lnTo>
                      <a:pt x="17491" y="290687"/>
                    </a:lnTo>
                    <a:cubicBezTo>
                      <a:pt x="7831" y="290687"/>
                      <a:pt x="0" y="282856"/>
                      <a:pt x="0" y="273196"/>
                    </a:cubicBezTo>
                    <a:lnTo>
                      <a:pt x="0" y="17491"/>
                    </a:lnTo>
                    <a:cubicBezTo>
                      <a:pt x="0" y="7831"/>
                      <a:pt x="7831" y="0"/>
                      <a:pt x="17491" y="0"/>
                    </a:cubicBezTo>
                    <a:lnTo>
                      <a:pt x="883767" y="0"/>
                    </a:lnTo>
                    <a:cubicBezTo>
                      <a:pt x="893427" y="0"/>
                      <a:pt x="901258" y="7831"/>
                      <a:pt x="901258" y="17491"/>
                    </a:cubicBezTo>
                    <a:lnTo>
                      <a:pt x="901258" y="273196"/>
                    </a:lnTo>
                    <a:cubicBezTo>
                      <a:pt x="901258" y="282856"/>
                      <a:pt x="893427" y="290687"/>
                      <a:pt x="883767" y="290687"/>
                    </a:cubicBezTo>
                    <a:lnTo>
                      <a:pt x="388381" y="289218"/>
                    </a:lnTo>
                  </a:path>
                </a:pathLst>
              </a:cu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cxnSp>
            <p:nvCxnSpPr>
              <p:cNvPr id="239" name="Straight Connector 238">
                <a:extLst>
                  <a:ext uri="{FF2B5EF4-FFF2-40B4-BE49-F238E27FC236}">
                    <a16:creationId xmlns:a16="http://schemas.microsoft.com/office/drawing/2014/main" id="{E7A2656D-ECF9-441A-8997-82C13624699B}"/>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69" name="Group 373">
            <a:extLst>
              <a:ext uri="{FF2B5EF4-FFF2-40B4-BE49-F238E27FC236}">
                <a16:creationId xmlns:a16="http://schemas.microsoft.com/office/drawing/2014/main" id="{7E4D8F23-C657-47E0-93B1-5F7BE4323EC0}"/>
              </a:ext>
            </a:extLst>
          </p:cNvPr>
          <p:cNvGrpSpPr/>
          <p:nvPr/>
        </p:nvGrpSpPr>
        <p:grpSpPr>
          <a:xfrm>
            <a:off x="2346093" y="3041276"/>
            <a:ext cx="158017" cy="272059"/>
            <a:chOff x="9538810" y="3149691"/>
            <a:chExt cx="326644" cy="562386"/>
          </a:xfrm>
          <a:solidFill>
            <a:schemeClr val="tx1"/>
          </a:solidFill>
        </p:grpSpPr>
        <p:grpSp>
          <p:nvGrpSpPr>
            <p:cNvPr id="71" name="Group 374">
              <a:extLst>
                <a:ext uri="{FF2B5EF4-FFF2-40B4-BE49-F238E27FC236}">
                  <a16:creationId xmlns:a16="http://schemas.microsoft.com/office/drawing/2014/main" id="{81AA2A35-9A66-45A5-824C-200D3B710DBD}"/>
                </a:ext>
              </a:extLst>
            </p:cNvPr>
            <p:cNvGrpSpPr/>
            <p:nvPr/>
          </p:nvGrpSpPr>
          <p:grpSpPr>
            <a:xfrm>
              <a:off x="9538810" y="3149691"/>
              <a:ext cx="326644" cy="562386"/>
              <a:chOff x="9538810" y="3149691"/>
              <a:chExt cx="326644" cy="562386"/>
            </a:xfrm>
            <a:grpFill/>
          </p:grpSpPr>
          <p:grpSp>
            <p:nvGrpSpPr>
              <p:cNvPr id="73" name="Group 376">
                <a:extLst>
                  <a:ext uri="{FF2B5EF4-FFF2-40B4-BE49-F238E27FC236}">
                    <a16:creationId xmlns:a16="http://schemas.microsoft.com/office/drawing/2014/main" id="{7437B818-199A-4079-B007-BBFFA280E62C}"/>
                  </a:ext>
                </a:extLst>
              </p:cNvPr>
              <p:cNvGrpSpPr/>
              <p:nvPr/>
            </p:nvGrpSpPr>
            <p:grpSpPr>
              <a:xfrm>
                <a:off x="9538810" y="3149691"/>
                <a:ext cx="213761" cy="562386"/>
                <a:chOff x="5591535" y="1487245"/>
                <a:chExt cx="1222220" cy="3215550"/>
              </a:xfrm>
              <a:grpFill/>
            </p:grpSpPr>
            <p:sp>
              <p:nvSpPr>
                <p:cNvPr id="384" name="Freeform: Shape 383">
                  <a:extLst>
                    <a:ext uri="{FF2B5EF4-FFF2-40B4-BE49-F238E27FC236}">
                      <a16:creationId xmlns:a16="http://schemas.microsoft.com/office/drawing/2014/main" id="{3F27571A-BD14-42FD-A1AA-A25A316960C5}"/>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385" name="Arc 384">
                  <a:extLst>
                    <a:ext uri="{FF2B5EF4-FFF2-40B4-BE49-F238E27FC236}">
                      <a16:creationId xmlns:a16="http://schemas.microsoft.com/office/drawing/2014/main" id="{D1324843-8785-4EBF-A836-29C4DD05B380}"/>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74" name="Group 377">
                <a:extLst>
                  <a:ext uri="{FF2B5EF4-FFF2-40B4-BE49-F238E27FC236}">
                    <a16:creationId xmlns:a16="http://schemas.microsoft.com/office/drawing/2014/main" id="{7C8E6792-C88F-4870-B408-7D6D1B6DC5B8}"/>
                  </a:ext>
                </a:extLst>
              </p:cNvPr>
              <p:cNvGrpSpPr/>
              <p:nvPr/>
            </p:nvGrpSpPr>
            <p:grpSpPr>
              <a:xfrm>
                <a:off x="9778773" y="3239025"/>
                <a:ext cx="86681" cy="217703"/>
                <a:chOff x="9762095" y="3239025"/>
                <a:chExt cx="107691" cy="217703"/>
              </a:xfrm>
              <a:grpFill/>
            </p:grpSpPr>
            <p:cxnSp>
              <p:nvCxnSpPr>
                <p:cNvPr id="379" name="Straight Connector 378">
                  <a:extLst>
                    <a:ext uri="{FF2B5EF4-FFF2-40B4-BE49-F238E27FC236}">
                      <a16:creationId xmlns:a16="http://schemas.microsoft.com/office/drawing/2014/main" id="{E1AB75E8-748A-40EA-B110-A74CDDB930A5}"/>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80" name="Straight Connector 379">
                  <a:extLst>
                    <a:ext uri="{FF2B5EF4-FFF2-40B4-BE49-F238E27FC236}">
                      <a16:creationId xmlns:a16="http://schemas.microsoft.com/office/drawing/2014/main" id="{EC359331-69C3-4EE9-B16A-99CB4069A41D}"/>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81" name="Straight Connector 380">
                  <a:extLst>
                    <a:ext uri="{FF2B5EF4-FFF2-40B4-BE49-F238E27FC236}">
                      <a16:creationId xmlns:a16="http://schemas.microsoft.com/office/drawing/2014/main" id="{0E8FB072-DBD6-49F1-B68A-A2D74B8297DF}"/>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82" name="Straight Connector 381">
                  <a:extLst>
                    <a:ext uri="{FF2B5EF4-FFF2-40B4-BE49-F238E27FC236}">
                      <a16:creationId xmlns:a16="http://schemas.microsoft.com/office/drawing/2014/main" id="{F07738A5-434B-4234-BFAA-6F275A4527F8}"/>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83" name="Straight Connector 382">
                  <a:extLst>
                    <a:ext uri="{FF2B5EF4-FFF2-40B4-BE49-F238E27FC236}">
                      <a16:creationId xmlns:a16="http://schemas.microsoft.com/office/drawing/2014/main" id="{3354AA37-6824-4A32-A343-14D8DE7ACF3A}"/>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376" name="Straight Connector 375">
              <a:extLst>
                <a:ext uri="{FF2B5EF4-FFF2-40B4-BE49-F238E27FC236}">
                  <a16:creationId xmlns:a16="http://schemas.microsoft.com/office/drawing/2014/main" id="{0CBBB936-2BBC-4CA8-A10D-B11D7411B484}"/>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75" name="Group 385">
            <a:extLst>
              <a:ext uri="{FF2B5EF4-FFF2-40B4-BE49-F238E27FC236}">
                <a16:creationId xmlns:a16="http://schemas.microsoft.com/office/drawing/2014/main" id="{C551E89C-B35F-48B2-A8CB-7373BB67F8BA}"/>
              </a:ext>
            </a:extLst>
          </p:cNvPr>
          <p:cNvGrpSpPr/>
          <p:nvPr/>
        </p:nvGrpSpPr>
        <p:grpSpPr>
          <a:xfrm>
            <a:off x="2885985" y="3243411"/>
            <a:ext cx="158017" cy="272059"/>
            <a:chOff x="9538810" y="3149691"/>
            <a:chExt cx="326644" cy="562386"/>
          </a:xfrm>
          <a:solidFill>
            <a:schemeClr val="tx1"/>
          </a:solidFill>
        </p:grpSpPr>
        <p:grpSp>
          <p:nvGrpSpPr>
            <p:cNvPr id="76" name="Group 386">
              <a:extLst>
                <a:ext uri="{FF2B5EF4-FFF2-40B4-BE49-F238E27FC236}">
                  <a16:creationId xmlns:a16="http://schemas.microsoft.com/office/drawing/2014/main" id="{5CEC99B3-348B-4D5A-ADB2-5462FDC7CFC7}"/>
                </a:ext>
              </a:extLst>
            </p:cNvPr>
            <p:cNvGrpSpPr/>
            <p:nvPr/>
          </p:nvGrpSpPr>
          <p:grpSpPr>
            <a:xfrm>
              <a:off x="9538810" y="3149691"/>
              <a:ext cx="326644" cy="562386"/>
              <a:chOff x="9538810" y="3149691"/>
              <a:chExt cx="326644" cy="562386"/>
            </a:xfrm>
            <a:grpFill/>
          </p:grpSpPr>
          <p:grpSp>
            <p:nvGrpSpPr>
              <p:cNvPr id="77" name="Group 388">
                <a:extLst>
                  <a:ext uri="{FF2B5EF4-FFF2-40B4-BE49-F238E27FC236}">
                    <a16:creationId xmlns:a16="http://schemas.microsoft.com/office/drawing/2014/main" id="{9BA18E06-DD3A-409B-896A-AB2241DA7BEC}"/>
                  </a:ext>
                </a:extLst>
              </p:cNvPr>
              <p:cNvGrpSpPr/>
              <p:nvPr/>
            </p:nvGrpSpPr>
            <p:grpSpPr>
              <a:xfrm>
                <a:off x="9538810" y="3149691"/>
                <a:ext cx="213761" cy="562386"/>
                <a:chOff x="5591535" y="1487245"/>
                <a:chExt cx="1222220" cy="3215550"/>
              </a:xfrm>
              <a:grpFill/>
            </p:grpSpPr>
            <p:sp>
              <p:nvSpPr>
                <p:cNvPr id="396" name="Freeform: Shape 395">
                  <a:extLst>
                    <a:ext uri="{FF2B5EF4-FFF2-40B4-BE49-F238E27FC236}">
                      <a16:creationId xmlns:a16="http://schemas.microsoft.com/office/drawing/2014/main" id="{721588FB-C842-4322-AAC8-E6C1D4EE8458}"/>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397" name="Arc 396">
                  <a:extLst>
                    <a:ext uri="{FF2B5EF4-FFF2-40B4-BE49-F238E27FC236}">
                      <a16:creationId xmlns:a16="http://schemas.microsoft.com/office/drawing/2014/main" id="{42D90167-079A-4999-9593-4F2862E8C9CD}"/>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78" name="Group 389">
                <a:extLst>
                  <a:ext uri="{FF2B5EF4-FFF2-40B4-BE49-F238E27FC236}">
                    <a16:creationId xmlns:a16="http://schemas.microsoft.com/office/drawing/2014/main" id="{3E5D9864-4C45-4169-BEA8-C5DBBC421AA9}"/>
                  </a:ext>
                </a:extLst>
              </p:cNvPr>
              <p:cNvGrpSpPr/>
              <p:nvPr/>
            </p:nvGrpSpPr>
            <p:grpSpPr>
              <a:xfrm>
                <a:off x="9778773" y="3239025"/>
                <a:ext cx="86681" cy="217703"/>
                <a:chOff x="9762095" y="3239025"/>
                <a:chExt cx="107691" cy="217703"/>
              </a:xfrm>
              <a:grpFill/>
            </p:grpSpPr>
            <p:cxnSp>
              <p:nvCxnSpPr>
                <p:cNvPr id="391" name="Straight Connector 390">
                  <a:extLst>
                    <a:ext uri="{FF2B5EF4-FFF2-40B4-BE49-F238E27FC236}">
                      <a16:creationId xmlns:a16="http://schemas.microsoft.com/office/drawing/2014/main" id="{1F878134-FD4A-44CA-9BF3-0EAB21AFB7BD}"/>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92" name="Straight Connector 391">
                  <a:extLst>
                    <a:ext uri="{FF2B5EF4-FFF2-40B4-BE49-F238E27FC236}">
                      <a16:creationId xmlns:a16="http://schemas.microsoft.com/office/drawing/2014/main" id="{88B55B31-D834-4C7D-BFA5-02EE94260F37}"/>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93" name="Straight Connector 392">
                  <a:extLst>
                    <a:ext uri="{FF2B5EF4-FFF2-40B4-BE49-F238E27FC236}">
                      <a16:creationId xmlns:a16="http://schemas.microsoft.com/office/drawing/2014/main" id="{D1024CE2-B330-4982-BB5B-BCDCF1E6AF94}"/>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94" name="Straight Connector 393">
                  <a:extLst>
                    <a:ext uri="{FF2B5EF4-FFF2-40B4-BE49-F238E27FC236}">
                      <a16:creationId xmlns:a16="http://schemas.microsoft.com/office/drawing/2014/main" id="{42C574CB-6E76-494B-8A05-B20805D8C38F}"/>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395" name="Straight Connector 394">
                  <a:extLst>
                    <a:ext uri="{FF2B5EF4-FFF2-40B4-BE49-F238E27FC236}">
                      <a16:creationId xmlns:a16="http://schemas.microsoft.com/office/drawing/2014/main" id="{C8E2FD1B-54ED-4A00-8331-AF3A92364D4B}"/>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388" name="Straight Connector 387">
              <a:extLst>
                <a:ext uri="{FF2B5EF4-FFF2-40B4-BE49-F238E27FC236}">
                  <a16:creationId xmlns:a16="http://schemas.microsoft.com/office/drawing/2014/main" id="{43A2C3C6-F62A-4DB4-83DE-205EABC93D95}"/>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79" name="Group 397">
            <a:extLst>
              <a:ext uri="{FF2B5EF4-FFF2-40B4-BE49-F238E27FC236}">
                <a16:creationId xmlns:a16="http://schemas.microsoft.com/office/drawing/2014/main" id="{AA7207A9-3BC5-4A76-A9A0-968E025530FE}"/>
              </a:ext>
            </a:extLst>
          </p:cNvPr>
          <p:cNvGrpSpPr/>
          <p:nvPr/>
        </p:nvGrpSpPr>
        <p:grpSpPr>
          <a:xfrm>
            <a:off x="3315740" y="3756980"/>
            <a:ext cx="158017" cy="272059"/>
            <a:chOff x="9538810" y="3149691"/>
            <a:chExt cx="326644" cy="562386"/>
          </a:xfrm>
          <a:solidFill>
            <a:schemeClr val="tx1"/>
          </a:solidFill>
        </p:grpSpPr>
        <p:grpSp>
          <p:nvGrpSpPr>
            <p:cNvPr id="80" name="Group 398">
              <a:extLst>
                <a:ext uri="{FF2B5EF4-FFF2-40B4-BE49-F238E27FC236}">
                  <a16:creationId xmlns:a16="http://schemas.microsoft.com/office/drawing/2014/main" id="{C42C5E8B-DD43-47B4-937F-5A7711FC3EEC}"/>
                </a:ext>
              </a:extLst>
            </p:cNvPr>
            <p:cNvGrpSpPr/>
            <p:nvPr/>
          </p:nvGrpSpPr>
          <p:grpSpPr>
            <a:xfrm>
              <a:off x="9538810" y="3149691"/>
              <a:ext cx="326644" cy="562386"/>
              <a:chOff x="9538810" y="3149691"/>
              <a:chExt cx="326644" cy="562386"/>
            </a:xfrm>
            <a:grpFill/>
          </p:grpSpPr>
          <p:grpSp>
            <p:nvGrpSpPr>
              <p:cNvPr id="81" name="Group 400">
                <a:extLst>
                  <a:ext uri="{FF2B5EF4-FFF2-40B4-BE49-F238E27FC236}">
                    <a16:creationId xmlns:a16="http://schemas.microsoft.com/office/drawing/2014/main" id="{C364ECA6-FFD6-4DAB-84D5-95963FA7F2C8}"/>
                  </a:ext>
                </a:extLst>
              </p:cNvPr>
              <p:cNvGrpSpPr/>
              <p:nvPr/>
            </p:nvGrpSpPr>
            <p:grpSpPr>
              <a:xfrm>
                <a:off x="9538810" y="3149691"/>
                <a:ext cx="213761" cy="562386"/>
                <a:chOff x="5591535" y="1487245"/>
                <a:chExt cx="1222220" cy="3215550"/>
              </a:xfrm>
              <a:grpFill/>
            </p:grpSpPr>
            <p:sp>
              <p:nvSpPr>
                <p:cNvPr id="408" name="Freeform: Shape 407">
                  <a:extLst>
                    <a:ext uri="{FF2B5EF4-FFF2-40B4-BE49-F238E27FC236}">
                      <a16:creationId xmlns:a16="http://schemas.microsoft.com/office/drawing/2014/main" id="{4C27D653-C89E-4F50-AE82-EF2E3BF7FFAB}"/>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409" name="Arc 408">
                  <a:extLst>
                    <a:ext uri="{FF2B5EF4-FFF2-40B4-BE49-F238E27FC236}">
                      <a16:creationId xmlns:a16="http://schemas.microsoft.com/office/drawing/2014/main" id="{F45A71B8-51FD-4881-883F-74163EBF905B}"/>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82" name="Group 401">
                <a:extLst>
                  <a:ext uri="{FF2B5EF4-FFF2-40B4-BE49-F238E27FC236}">
                    <a16:creationId xmlns:a16="http://schemas.microsoft.com/office/drawing/2014/main" id="{BC99F9BF-D58C-4652-AB68-4CA5A601218B}"/>
                  </a:ext>
                </a:extLst>
              </p:cNvPr>
              <p:cNvGrpSpPr/>
              <p:nvPr/>
            </p:nvGrpSpPr>
            <p:grpSpPr>
              <a:xfrm>
                <a:off x="9778773" y="3239025"/>
                <a:ext cx="86681" cy="217703"/>
                <a:chOff x="9762095" y="3239025"/>
                <a:chExt cx="107691" cy="217703"/>
              </a:xfrm>
              <a:grpFill/>
            </p:grpSpPr>
            <p:cxnSp>
              <p:nvCxnSpPr>
                <p:cNvPr id="403" name="Straight Connector 402">
                  <a:extLst>
                    <a:ext uri="{FF2B5EF4-FFF2-40B4-BE49-F238E27FC236}">
                      <a16:creationId xmlns:a16="http://schemas.microsoft.com/office/drawing/2014/main" id="{B1900BC0-BFED-4AB0-8EA6-0897A2529A46}"/>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04" name="Straight Connector 403">
                  <a:extLst>
                    <a:ext uri="{FF2B5EF4-FFF2-40B4-BE49-F238E27FC236}">
                      <a16:creationId xmlns:a16="http://schemas.microsoft.com/office/drawing/2014/main" id="{D4273901-F9A8-41B9-8585-099BF7B45DA7}"/>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05" name="Straight Connector 404">
                  <a:extLst>
                    <a:ext uri="{FF2B5EF4-FFF2-40B4-BE49-F238E27FC236}">
                      <a16:creationId xmlns:a16="http://schemas.microsoft.com/office/drawing/2014/main" id="{452EE274-E9F8-41BF-A2BD-3921A4AB6AA2}"/>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06" name="Straight Connector 405">
                  <a:extLst>
                    <a:ext uri="{FF2B5EF4-FFF2-40B4-BE49-F238E27FC236}">
                      <a16:creationId xmlns:a16="http://schemas.microsoft.com/office/drawing/2014/main" id="{85A9C966-F70B-4DD2-89D3-CB3CB1DB7B6A}"/>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07" name="Straight Connector 406">
                  <a:extLst>
                    <a:ext uri="{FF2B5EF4-FFF2-40B4-BE49-F238E27FC236}">
                      <a16:creationId xmlns:a16="http://schemas.microsoft.com/office/drawing/2014/main" id="{2DB8B0F2-5E59-4CE7-A47A-B4847888D5E6}"/>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400" name="Straight Connector 399">
              <a:extLst>
                <a:ext uri="{FF2B5EF4-FFF2-40B4-BE49-F238E27FC236}">
                  <a16:creationId xmlns:a16="http://schemas.microsoft.com/office/drawing/2014/main" id="{24356668-29DE-4B65-AF7D-86941FBB93B2}"/>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83" name="Group 409">
            <a:extLst>
              <a:ext uri="{FF2B5EF4-FFF2-40B4-BE49-F238E27FC236}">
                <a16:creationId xmlns:a16="http://schemas.microsoft.com/office/drawing/2014/main" id="{E5EC11C8-0A6F-46C3-B81E-E97B0B39359D}"/>
              </a:ext>
            </a:extLst>
          </p:cNvPr>
          <p:cNvGrpSpPr/>
          <p:nvPr/>
        </p:nvGrpSpPr>
        <p:grpSpPr>
          <a:xfrm>
            <a:off x="4517816" y="3756980"/>
            <a:ext cx="158017" cy="272059"/>
            <a:chOff x="9538810" y="3149691"/>
            <a:chExt cx="326644" cy="562386"/>
          </a:xfrm>
          <a:solidFill>
            <a:schemeClr val="tx1"/>
          </a:solidFill>
        </p:grpSpPr>
        <p:grpSp>
          <p:nvGrpSpPr>
            <p:cNvPr id="84" name="Group 410">
              <a:extLst>
                <a:ext uri="{FF2B5EF4-FFF2-40B4-BE49-F238E27FC236}">
                  <a16:creationId xmlns:a16="http://schemas.microsoft.com/office/drawing/2014/main" id="{8D53B370-01E9-4949-B457-CF56BAFB9E86}"/>
                </a:ext>
              </a:extLst>
            </p:cNvPr>
            <p:cNvGrpSpPr/>
            <p:nvPr/>
          </p:nvGrpSpPr>
          <p:grpSpPr>
            <a:xfrm>
              <a:off x="9538810" y="3149691"/>
              <a:ext cx="326644" cy="562386"/>
              <a:chOff x="9538810" y="3149691"/>
              <a:chExt cx="326644" cy="562386"/>
            </a:xfrm>
            <a:grpFill/>
          </p:grpSpPr>
          <p:grpSp>
            <p:nvGrpSpPr>
              <p:cNvPr id="85" name="Group 412">
                <a:extLst>
                  <a:ext uri="{FF2B5EF4-FFF2-40B4-BE49-F238E27FC236}">
                    <a16:creationId xmlns:a16="http://schemas.microsoft.com/office/drawing/2014/main" id="{A7A4357C-0B54-4294-8437-DFB227297197}"/>
                  </a:ext>
                </a:extLst>
              </p:cNvPr>
              <p:cNvGrpSpPr/>
              <p:nvPr/>
            </p:nvGrpSpPr>
            <p:grpSpPr>
              <a:xfrm>
                <a:off x="9538810" y="3149691"/>
                <a:ext cx="213761" cy="562386"/>
                <a:chOff x="5591535" y="1487245"/>
                <a:chExt cx="1222220" cy="3215550"/>
              </a:xfrm>
              <a:grpFill/>
            </p:grpSpPr>
            <p:sp>
              <p:nvSpPr>
                <p:cNvPr id="420" name="Freeform: Shape 419">
                  <a:extLst>
                    <a:ext uri="{FF2B5EF4-FFF2-40B4-BE49-F238E27FC236}">
                      <a16:creationId xmlns:a16="http://schemas.microsoft.com/office/drawing/2014/main" id="{8F4047CC-FA0B-46D4-96BC-CA6C85E7DF3C}"/>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421" name="Arc 420">
                  <a:extLst>
                    <a:ext uri="{FF2B5EF4-FFF2-40B4-BE49-F238E27FC236}">
                      <a16:creationId xmlns:a16="http://schemas.microsoft.com/office/drawing/2014/main" id="{2194D57D-C8D2-4D56-82FE-193B858C32F4}"/>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86" name="Group 413">
                <a:extLst>
                  <a:ext uri="{FF2B5EF4-FFF2-40B4-BE49-F238E27FC236}">
                    <a16:creationId xmlns:a16="http://schemas.microsoft.com/office/drawing/2014/main" id="{3E729847-7799-41EA-98C0-5F2B8D0D182D}"/>
                  </a:ext>
                </a:extLst>
              </p:cNvPr>
              <p:cNvGrpSpPr/>
              <p:nvPr/>
            </p:nvGrpSpPr>
            <p:grpSpPr>
              <a:xfrm>
                <a:off x="9778773" y="3239025"/>
                <a:ext cx="86681" cy="217703"/>
                <a:chOff x="9762095" y="3239025"/>
                <a:chExt cx="107691" cy="217703"/>
              </a:xfrm>
              <a:grpFill/>
            </p:grpSpPr>
            <p:cxnSp>
              <p:nvCxnSpPr>
                <p:cNvPr id="415" name="Straight Connector 414">
                  <a:extLst>
                    <a:ext uri="{FF2B5EF4-FFF2-40B4-BE49-F238E27FC236}">
                      <a16:creationId xmlns:a16="http://schemas.microsoft.com/office/drawing/2014/main" id="{9DC0A5DE-1235-477D-BC46-3A6D50615641}"/>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16" name="Straight Connector 415">
                  <a:extLst>
                    <a:ext uri="{FF2B5EF4-FFF2-40B4-BE49-F238E27FC236}">
                      <a16:creationId xmlns:a16="http://schemas.microsoft.com/office/drawing/2014/main" id="{8440DAF4-E2DF-4ED2-A06F-33151A8DB8BA}"/>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17" name="Straight Connector 416">
                  <a:extLst>
                    <a:ext uri="{FF2B5EF4-FFF2-40B4-BE49-F238E27FC236}">
                      <a16:creationId xmlns:a16="http://schemas.microsoft.com/office/drawing/2014/main" id="{5E001A9D-EE2A-446B-BC98-EEABEA171EDA}"/>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18" name="Straight Connector 417">
                  <a:extLst>
                    <a:ext uri="{FF2B5EF4-FFF2-40B4-BE49-F238E27FC236}">
                      <a16:creationId xmlns:a16="http://schemas.microsoft.com/office/drawing/2014/main" id="{AC557645-0D55-42F9-B843-90D676B4BBB0}"/>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19" name="Straight Connector 418">
                  <a:extLst>
                    <a:ext uri="{FF2B5EF4-FFF2-40B4-BE49-F238E27FC236}">
                      <a16:creationId xmlns:a16="http://schemas.microsoft.com/office/drawing/2014/main" id="{A6FEAD4B-EE09-4CC9-B931-9BD44261807E}"/>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412" name="Straight Connector 411">
              <a:extLst>
                <a:ext uri="{FF2B5EF4-FFF2-40B4-BE49-F238E27FC236}">
                  <a16:creationId xmlns:a16="http://schemas.microsoft.com/office/drawing/2014/main" id="{ADCE6842-AAC8-47BE-9DAE-D89BA9CCD434}"/>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87" name="Group 421">
            <a:extLst>
              <a:ext uri="{FF2B5EF4-FFF2-40B4-BE49-F238E27FC236}">
                <a16:creationId xmlns:a16="http://schemas.microsoft.com/office/drawing/2014/main" id="{0520D73C-7C25-48E6-819E-A2E1DC69AD1F}"/>
              </a:ext>
            </a:extLst>
          </p:cNvPr>
          <p:cNvGrpSpPr/>
          <p:nvPr/>
        </p:nvGrpSpPr>
        <p:grpSpPr>
          <a:xfrm>
            <a:off x="5372859" y="3756980"/>
            <a:ext cx="158017" cy="272059"/>
            <a:chOff x="9538810" y="3149691"/>
            <a:chExt cx="326644" cy="562386"/>
          </a:xfrm>
          <a:solidFill>
            <a:schemeClr val="tx1"/>
          </a:solidFill>
        </p:grpSpPr>
        <p:grpSp>
          <p:nvGrpSpPr>
            <p:cNvPr id="88" name="Group 422">
              <a:extLst>
                <a:ext uri="{FF2B5EF4-FFF2-40B4-BE49-F238E27FC236}">
                  <a16:creationId xmlns:a16="http://schemas.microsoft.com/office/drawing/2014/main" id="{52049CC9-CFA0-4E17-AFFF-B84029684B93}"/>
                </a:ext>
              </a:extLst>
            </p:cNvPr>
            <p:cNvGrpSpPr/>
            <p:nvPr/>
          </p:nvGrpSpPr>
          <p:grpSpPr>
            <a:xfrm>
              <a:off x="9538810" y="3149691"/>
              <a:ext cx="326644" cy="562386"/>
              <a:chOff x="9538810" y="3149691"/>
              <a:chExt cx="326644" cy="562386"/>
            </a:xfrm>
            <a:grpFill/>
          </p:grpSpPr>
          <p:grpSp>
            <p:nvGrpSpPr>
              <p:cNvPr id="89" name="Group 424">
                <a:extLst>
                  <a:ext uri="{FF2B5EF4-FFF2-40B4-BE49-F238E27FC236}">
                    <a16:creationId xmlns:a16="http://schemas.microsoft.com/office/drawing/2014/main" id="{7C797182-470B-4642-98C4-3C4002A1CE7C}"/>
                  </a:ext>
                </a:extLst>
              </p:cNvPr>
              <p:cNvGrpSpPr/>
              <p:nvPr/>
            </p:nvGrpSpPr>
            <p:grpSpPr>
              <a:xfrm>
                <a:off x="9538810" y="3149691"/>
                <a:ext cx="213761" cy="562386"/>
                <a:chOff x="5591535" y="1487245"/>
                <a:chExt cx="1222220" cy="3215550"/>
              </a:xfrm>
              <a:grpFill/>
            </p:grpSpPr>
            <p:sp>
              <p:nvSpPr>
                <p:cNvPr id="432" name="Freeform: Shape 431">
                  <a:extLst>
                    <a:ext uri="{FF2B5EF4-FFF2-40B4-BE49-F238E27FC236}">
                      <a16:creationId xmlns:a16="http://schemas.microsoft.com/office/drawing/2014/main" id="{AEE68BD2-9262-49E8-BF23-CD4E9EFC3F71}"/>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433" name="Arc 432">
                  <a:extLst>
                    <a:ext uri="{FF2B5EF4-FFF2-40B4-BE49-F238E27FC236}">
                      <a16:creationId xmlns:a16="http://schemas.microsoft.com/office/drawing/2014/main" id="{FB8E5B3D-6CEB-4309-A462-2A1B6CA6EEA4}"/>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90" name="Group 425">
                <a:extLst>
                  <a:ext uri="{FF2B5EF4-FFF2-40B4-BE49-F238E27FC236}">
                    <a16:creationId xmlns:a16="http://schemas.microsoft.com/office/drawing/2014/main" id="{C7A1D596-C131-4B5A-B6FC-8218EC1F9D45}"/>
                  </a:ext>
                </a:extLst>
              </p:cNvPr>
              <p:cNvGrpSpPr/>
              <p:nvPr/>
            </p:nvGrpSpPr>
            <p:grpSpPr>
              <a:xfrm>
                <a:off x="9778773" y="3239025"/>
                <a:ext cx="86681" cy="217703"/>
                <a:chOff x="9762095" y="3239025"/>
                <a:chExt cx="107691" cy="217703"/>
              </a:xfrm>
              <a:grpFill/>
            </p:grpSpPr>
            <p:cxnSp>
              <p:nvCxnSpPr>
                <p:cNvPr id="427" name="Straight Connector 426">
                  <a:extLst>
                    <a:ext uri="{FF2B5EF4-FFF2-40B4-BE49-F238E27FC236}">
                      <a16:creationId xmlns:a16="http://schemas.microsoft.com/office/drawing/2014/main" id="{3B1A50EE-5CAB-4629-9375-F9D34494847A}"/>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28" name="Straight Connector 427">
                  <a:extLst>
                    <a:ext uri="{FF2B5EF4-FFF2-40B4-BE49-F238E27FC236}">
                      <a16:creationId xmlns:a16="http://schemas.microsoft.com/office/drawing/2014/main" id="{E69E29D1-7FCB-4BD4-A385-8EFA770AF241}"/>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29" name="Straight Connector 428">
                  <a:extLst>
                    <a:ext uri="{FF2B5EF4-FFF2-40B4-BE49-F238E27FC236}">
                      <a16:creationId xmlns:a16="http://schemas.microsoft.com/office/drawing/2014/main" id="{09C7A9A0-2B7B-4CCC-BF3F-058C2656E693}"/>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30" name="Straight Connector 429">
                  <a:extLst>
                    <a:ext uri="{FF2B5EF4-FFF2-40B4-BE49-F238E27FC236}">
                      <a16:creationId xmlns:a16="http://schemas.microsoft.com/office/drawing/2014/main" id="{21B53CDC-4787-4880-BA2C-575C74772BC0}"/>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31" name="Straight Connector 430">
                  <a:extLst>
                    <a:ext uri="{FF2B5EF4-FFF2-40B4-BE49-F238E27FC236}">
                      <a16:creationId xmlns:a16="http://schemas.microsoft.com/office/drawing/2014/main" id="{D6144123-1D4D-4BBB-9BB3-A9455ADB6B28}"/>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424" name="Straight Connector 423">
              <a:extLst>
                <a:ext uri="{FF2B5EF4-FFF2-40B4-BE49-F238E27FC236}">
                  <a16:creationId xmlns:a16="http://schemas.microsoft.com/office/drawing/2014/main" id="{FD281DEB-2FAC-448B-839A-1FDC363C8B10}"/>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91" name="Group 433">
            <a:extLst>
              <a:ext uri="{FF2B5EF4-FFF2-40B4-BE49-F238E27FC236}">
                <a16:creationId xmlns:a16="http://schemas.microsoft.com/office/drawing/2014/main" id="{18184E3B-B193-43BE-AE8A-59AFE3C039BF}"/>
              </a:ext>
            </a:extLst>
          </p:cNvPr>
          <p:cNvGrpSpPr/>
          <p:nvPr/>
        </p:nvGrpSpPr>
        <p:grpSpPr>
          <a:xfrm>
            <a:off x="6197240" y="3434159"/>
            <a:ext cx="158017" cy="272059"/>
            <a:chOff x="9538810" y="3149691"/>
            <a:chExt cx="326644" cy="562386"/>
          </a:xfrm>
          <a:solidFill>
            <a:schemeClr val="tx1"/>
          </a:solidFill>
        </p:grpSpPr>
        <p:grpSp>
          <p:nvGrpSpPr>
            <p:cNvPr id="92" name="Group 434">
              <a:extLst>
                <a:ext uri="{FF2B5EF4-FFF2-40B4-BE49-F238E27FC236}">
                  <a16:creationId xmlns:a16="http://schemas.microsoft.com/office/drawing/2014/main" id="{0758130D-E0F2-48B5-A17F-3DCEFC7B0925}"/>
                </a:ext>
              </a:extLst>
            </p:cNvPr>
            <p:cNvGrpSpPr/>
            <p:nvPr/>
          </p:nvGrpSpPr>
          <p:grpSpPr>
            <a:xfrm>
              <a:off x="9538810" y="3149691"/>
              <a:ext cx="326644" cy="562386"/>
              <a:chOff x="9538810" y="3149691"/>
              <a:chExt cx="326644" cy="562386"/>
            </a:xfrm>
            <a:grpFill/>
          </p:grpSpPr>
          <p:grpSp>
            <p:nvGrpSpPr>
              <p:cNvPr id="93" name="Group 436">
                <a:extLst>
                  <a:ext uri="{FF2B5EF4-FFF2-40B4-BE49-F238E27FC236}">
                    <a16:creationId xmlns:a16="http://schemas.microsoft.com/office/drawing/2014/main" id="{D8A3C3BD-71B8-4EB6-8617-322F47CFFC7C}"/>
                  </a:ext>
                </a:extLst>
              </p:cNvPr>
              <p:cNvGrpSpPr/>
              <p:nvPr/>
            </p:nvGrpSpPr>
            <p:grpSpPr>
              <a:xfrm>
                <a:off x="9538810" y="3149691"/>
                <a:ext cx="213761" cy="562386"/>
                <a:chOff x="5591535" y="1487245"/>
                <a:chExt cx="1222220" cy="3215550"/>
              </a:xfrm>
              <a:grpFill/>
            </p:grpSpPr>
            <p:sp>
              <p:nvSpPr>
                <p:cNvPr id="444" name="Freeform: Shape 443">
                  <a:extLst>
                    <a:ext uri="{FF2B5EF4-FFF2-40B4-BE49-F238E27FC236}">
                      <a16:creationId xmlns:a16="http://schemas.microsoft.com/office/drawing/2014/main" id="{40B48CC9-BD1F-4252-B7CD-AA2AA6C1AD84}"/>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445" name="Arc 444">
                  <a:extLst>
                    <a:ext uri="{FF2B5EF4-FFF2-40B4-BE49-F238E27FC236}">
                      <a16:creationId xmlns:a16="http://schemas.microsoft.com/office/drawing/2014/main" id="{C70E5A95-4617-4F46-952E-919434D45A63}"/>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94" name="Group 437">
                <a:extLst>
                  <a:ext uri="{FF2B5EF4-FFF2-40B4-BE49-F238E27FC236}">
                    <a16:creationId xmlns:a16="http://schemas.microsoft.com/office/drawing/2014/main" id="{88C948EE-EC78-4CD0-A13C-48164AABA274}"/>
                  </a:ext>
                </a:extLst>
              </p:cNvPr>
              <p:cNvGrpSpPr/>
              <p:nvPr/>
            </p:nvGrpSpPr>
            <p:grpSpPr>
              <a:xfrm>
                <a:off x="9778773" y="3239025"/>
                <a:ext cx="86681" cy="217703"/>
                <a:chOff x="9762095" y="3239025"/>
                <a:chExt cx="107691" cy="217703"/>
              </a:xfrm>
              <a:grpFill/>
            </p:grpSpPr>
            <p:cxnSp>
              <p:nvCxnSpPr>
                <p:cNvPr id="439" name="Straight Connector 438">
                  <a:extLst>
                    <a:ext uri="{FF2B5EF4-FFF2-40B4-BE49-F238E27FC236}">
                      <a16:creationId xmlns:a16="http://schemas.microsoft.com/office/drawing/2014/main" id="{574C9E4B-78CC-4BE4-A0BE-D4E04401A8CE}"/>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40" name="Straight Connector 439">
                  <a:extLst>
                    <a:ext uri="{FF2B5EF4-FFF2-40B4-BE49-F238E27FC236}">
                      <a16:creationId xmlns:a16="http://schemas.microsoft.com/office/drawing/2014/main" id="{9A449C52-63E5-499F-8E93-A199C87FFF1F}"/>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41" name="Straight Connector 440">
                  <a:extLst>
                    <a:ext uri="{FF2B5EF4-FFF2-40B4-BE49-F238E27FC236}">
                      <a16:creationId xmlns:a16="http://schemas.microsoft.com/office/drawing/2014/main" id="{1B83A420-9A9E-4E81-A229-3E94971D43C9}"/>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42" name="Straight Connector 441">
                  <a:extLst>
                    <a:ext uri="{FF2B5EF4-FFF2-40B4-BE49-F238E27FC236}">
                      <a16:creationId xmlns:a16="http://schemas.microsoft.com/office/drawing/2014/main" id="{D28D43AC-2CC0-4ECE-B371-37B5B246CC37}"/>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43" name="Straight Connector 442">
                  <a:extLst>
                    <a:ext uri="{FF2B5EF4-FFF2-40B4-BE49-F238E27FC236}">
                      <a16:creationId xmlns:a16="http://schemas.microsoft.com/office/drawing/2014/main" id="{D3723351-5C7B-43B5-A3DB-8F46BB280E45}"/>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436" name="Straight Connector 435">
              <a:extLst>
                <a:ext uri="{FF2B5EF4-FFF2-40B4-BE49-F238E27FC236}">
                  <a16:creationId xmlns:a16="http://schemas.microsoft.com/office/drawing/2014/main" id="{C28645DE-BAD0-4181-A823-D4CEC3249136}"/>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95" name="Group 445">
            <a:extLst>
              <a:ext uri="{FF2B5EF4-FFF2-40B4-BE49-F238E27FC236}">
                <a16:creationId xmlns:a16="http://schemas.microsoft.com/office/drawing/2014/main" id="{284CFF16-DA79-494C-AE66-BC084ACE67C6}"/>
              </a:ext>
            </a:extLst>
          </p:cNvPr>
          <p:cNvGrpSpPr/>
          <p:nvPr/>
        </p:nvGrpSpPr>
        <p:grpSpPr>
          <a:xfrm>
            <a:off x="7155246" y="3643127"/>
            <a:ext cx="158017" cy="272059"/>
            <a:chOff x="9538810" y="3149691"/>
            <a:chExt cx="326644" cy="562386"/>
          </a:xfrm>
          <a:solidFill>
            <a:schemeClr val="tx1"/>
          </a:solidFill>
        </p:grpSpPr>
        <p:grpSp>
          <p:nvGrpSpPr>
            <p:cNvPr id="96" name="Group 446">
              <a:extLst>
                <a:ext uri="{FF2B5EF4-FFF2-40B4-BE49-F238E27FC236}">
                  <a16:creationId xmlns:a16="http://schemas.microsoft.com/office/drawing/2014/main" id="{BE6956CA-BA11-4714-9412-E20B20BB16BB}"/>
                </a:ext>
              </a:extLst>
            </p:cNvPr>
            <p:cNvGrpSpPr/>
            <p:nvPr/>
          </p:nvGrpSpPr>
          <p:grpSpPr>
            <a:xfrm>
              <a:off x="9538810" y="3149691"/>
              <a:ext cx="326644" cy="562386"/>
              <a:chOff x="9538810" y="3149691"/>
              <a:chExt cx="326644" cy="562386"/>
            </a:xfrm>
            <a:grpFill/>
          </p:grpSpPr>
          <p:grpSp>
            <p:nvGrpSpPr>
              <p:cNvPr id="97" name="Group 448">
                <a:extLst>
                  <a:ext uri="{FF2B5EF4-FFF2-40B4-BE49-F238E27FC236}">
                    <a16:creationId xmlns:a16="http://schemas.microsoft.com/office/drawing/2014/main" id="{40960C7B-00D2-4CFB-855B-0E0E5A65095F}"/>
                  </a:ext>
                </a:extLst>
              </p:cNvPr>
              <p:cNvGrpSpPr/>
              <p:nvPr/>
            </p:nvGrpSpPr>
            <p:grpSpPr>
              <a:xfrm>
                <a:off x="9538810" y="3149691"/>
                <a:ext cx="213761" cy="562386"/>
                <a:chOff x="5591535" y="1487245"/>
                <a:chExt cx="1222220" cy="3215550"/>
              </a:xfrm>
              <a:grpFill/>
            </p:grpSpPr>
            <p:sp>
              <p:nvSpPr>
                <p:cNvPr id="456" name="Freeform: Shape 455">
                  <a:extLst>
                    <a:ext uri="{FF2B5EF4-FFF2-40B4-BE49-F238E27FC236}">
                      <a16:creationId xmlns:a16="http://schemas.microsoft.com/office/drawing/2014/main" id="{DA707B48-B6C2-4E48-B773-0D6427EEA1FA}"/>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457" name="Arc 456">
                  <a:extLst>
                    <a:ext uri="{FF2B5EF4-FFF2-40B4-BE49-F238E27FC236}">
                      <a16:creationId xmlns:a16="http://schemas.microsoft.com/office/drawing/2014/main" id="{1837F08A-4F81-43A9-8D3C-61FA2A0A83B6}"/>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99" name="Group 449">
                <a:extLst>
                  <a:ext uri="{FF2B5EF4-FFF2-40B4-BE49-F238E27FC236}">
                    <a16:creationId xmlns:a16="http://schemas.microsoft.com/office/drawing/2014/main" id="{6C3F964C-4C38-4C22-8F22-557589C7787F}"/>
                  </a:ext>
                </a:extLst>
              </p:cNvPr>
              <p:cNvGrpSpPr/>
              <p:nvPr/>
            </p:nvGrpSpPr>
            <p:grpSpPr>
              <a:xfrm>
                <a:off x="9778773" y="3239025"/>
                <a:ext cx="86681" cy="217703"/>
                <a:chOff x="9762095" y="3239025"/>
                <a:chExt cx="107691" cy="217703"/>
              </a:xfrm>
              <a:grpFill/>
            </p:grpSpPr>
            <p:cxnSp>
              <p:nvCxnSpPr>
                <p:cNvPr id="451" name="Straight Connector 450">
                  <a:extLst>
                    <a:ext uri="{FF2B5EF4-FFF2-40B4-BE49-F238E27FC236}">
                      <a16:creationId xmlns:a16="http://schemas.microsoft.com/office/drawing/2014/main" id="{D5F5AAD0-8DC5-40EC-839D-13C55DD22BC3}"/>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52" name="Straight Connector 451">
                  <a:extLst>
                    <a:ext uri="{FF2B5EF4-FFF2-40B4-BE49-F238E27FC236}">
                      <a16:creationId xmlns:a16="http://schemas.microsoft.com/office/drawing/2014/main" id="{F2FC6826-EC68-4530-BA91-D407610023E6}"/>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53" name="Straight Connector 452">
                  <a:extLst>
                    <a:ext uri="{FF2B5EF4-FFF2-40B4-BE49-F238E27FC236}">
                      <a16:creationId xmlns:a16="http://schemas.microsoft.com/office/drawing/2014/main" id="{2D17F16F-FAAF-44C5-9EC8-4103ECC2C423}"/>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54" name="Straight Connector 453">
                  <a:extLst>
                    <a:ext uri="{FF2B5EF4-FFF2-40B4-BE49-F238E27FC236}">
                      <a16:creationId xmlns:a16="http://schemas.microsoft.com/office/drawing/2014/main" id="{15373A58-979C-473D-9424-00EE3DE7A1E7}"/>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55" name="Straight Connector 454">
                  <a:extLst>
                    <a:ext uri="{FF2B5EF4-FFF2-40B4-BE49-F238E27FC236}">
                      <a16:creationId xmlns:a16="http://schemas.microsoft.com/office/drawing/2014/main" id="{CCCABF7A-E031-43EA-A40E-5E8368E1BF28}"/>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448" name="Straight Connector 447">
              <a:extLst>
                <a:ext uri="{FF2B5EF4-FFF2-40B4-BE49-F238E27FC236}">
                  <a16:creationId xmlns:a16="http://schemas.microsoft.com/office/drawing/2014/main" id="{2213F657-82B2-4310-A7F0-524C567F7699}"/>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grpSp>
        <p:nvGrpSpPr>
          <p:cNvPr id="100" name="Group 457">
            <a:extLst>
              <a:ext uri="{FF2B5EF4-FFF2-40B4-BE49-F238E27FC236}">
                <a16:creationId xmlns:a16="http://schemas.microsoft.com/office/drawing/2014/main" id="{C6C2619C-1274-4C37-B8BB-F93C82FA842F}"/>
              </a:ext>
            </a:extLst>
          </p:cNvPr>
          <p:cNvGrpSpPr/>
          <p:nvPr/>
        </p:nvGrpSpPr>
        <p:grpSpPr>
          <a:xfrm>
            <a:off x="8611068" y="2978617"/>
            <a:ext cx="158017" cy="272059"/>
            <a:chOff x="9538810" y="3149691"/>
            <a:chExt cx="326644" cy="562386"/>
          </a:xfrm>
          <a:solidFill>
            <a:schemeClr val="tx1"/>
          </a:solidFill>
        </p:grpSpPr>
        <p:grpSp>
          <p:nvGrpSpPr>
            <p:cNvPr id="101" name="Group 458">
              <a:extLst>
                <a:ext uri="{FF2B5EF4-FFF2-40B4-BE49-F238E27FC236}">
                  <a16:creationId xmlns:a16="http://schemas.microsoft.com/office/drawing/2014/main" id="{1F34DD66-19D2-4C26-B0DD-F1EB35B7468C}"/>
                </a:ext>
              </a:extLst>
            </p:cNvPr>
            <p:cNvGrpSpPr/>
            <p:nvPr/>
          </p:nvGrpSpPr>
          <p:grpSpPr>
            <a:xfrm>
              <a:off x="9538810" y="3149691"/>
              <a:ext cx="326644" cy="562386"/>
              <a:chOff x="9538810" y="3149691"/>
              <a:chExt cx="326644" cy="562386"/>
            </a:xfrm>
            <a:grpFill/>
          </p:grpSpPr>
          <p:grpSp>
            <p:nvGrpSpPr>
              <p:cNvPr id="102" name="Group 460">
                <a:extLst>
                  <a:ext uri="{FF2B5EF4-FFF2-40B4-BE49-F238E27FC236}">
                    <a16:creationId xmlns:a16="http://schemas.microsoft.com/office/drawing/2014/main" id="{B9D9685D-767B-4E78-A295-E0EFD31E6A8E}"/>
                  </a:ext>
                </a:extLst>
              </p:cNvPr>
              <p:cNvGrpSpPr/>
              <p:nvPr/>
            </p:nvGrpSpPr>
            <p:grpSpPr>
              <a:xfrm>
                <a:off x="9538810" y="3149691"/>
                <a:ext cx="213761" cy="562386"/>
                <a:chOff x="5591535" y="1487245"/>
                <a:chExt cx="1222220" cy="3215550"/>
              </a:xfrm>
              <a:grpFill/>
            </p:grpSpPr>
            <p:sp>
              <p:nvSpPr>
                <p:cNvPr id="468" name="Freeform: Shape 467">
                  <a:extLst>
                    <a:ext uri="{FF2B5EF4-FFF2-40B4-BE49-F238E27FC236}">
                      <a16:creationId xmlns:a16="http://schemas.microsoft.com/office/drawing/2014/main" id="{F3C13770-66A3-44E0-8BE9-B692DB8ABBB5}"/>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469" name="Arc 468">
                  <a:extLst>
                    <a:ext uri="{FF2B5EF4-FFF2-40B4-BE49-F238E27FC236}">
                      <a16:creationId xmlns:a16="http://schemas.microsoft.com/office/drawing/2014/main" id="{1F745C0A-F10C-4DF4-A0DA-E7869D2F1D1B}"/>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03" name="Group 461">
                <a:extLst>
                  <a:ext uri="{FF2B5EF4-FFF2-40B4-BE49-F238E27FC236}">
                    <a16:creationId xmlns:a16="http://schemas.microsoft.com/office/drawing/2014/main" id="{8D5E742A-57AC-40F3-AE94-9D24465B245F}"/>
                  </a:ext>
                </a:extLst>
              </p:cNvPr>
              <p:cNvGrpSpPr/>
              <p:nvPr/>
            </p:nvGrpSpPr>
            <p:grpSpPr>
              <a:xfrm>
                <a:off x="9778773" y="3239025"/>
                <a:ext cx="86681" cy="217703"/>
                <a:chOff x="9762095" y="3239025"/>
                <a:chExt cx="107691" cy="217703"/>
              </a:xfrm>
              <a:grpFill/>
            </p:grpSpPr>
            <p:cxnSp>
              <p:nvCxnSpPr>
                <p:cNvPr id="463" name="Straight Connector 462">
                  <a:extLst>
                    <a:ext uri="{FF2B5EF4-FFF2-40B4-BE49-F238E27FC236}">
                      <a16:creationId xmlns:a16="http://schemas.microsoft.com/office/drawing/2014/main" id="{D59E4111-7E42-4A45-8466-6682B86B9AFC}"/>
                    </a:ext>
                  </a:extLst>
                </p:cNvPr>
                <p:cNvCxnSpPr/>
                <p:nvPr/>
              </p:nvCxnSpPr>
              <p:spPr bwMode="auto">
                <a:xfrm>
                  <a:off x="9762095" y="3293451"/>
                  <a:ext cx="8185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64" name="Straight Connector 463">
                  <a:extLst>
                    <a:ext uri="{FF2B5EF4-FFF2-40B4-BE49-F238E27FC236}">
                      <a16:creationId xmlns:a16="http://schemas.microsoft.com/office/drawing/2014/main" id="{4F59FDB9-C1C0-44F7-86CA-8F63CE13090A}"/>
                    </a:ext>
                  </a:extLst>
                </p:cNvPr>
                <p:cNvCxnSpPr/>
                <p:nvPr/>
              </p:nvCxnSpPr>
              <p:spPr bwMode="auto">
                <a:xfrm>
                  <a:off x="9762095" y="3239025"/>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65" name="Straight Connector 464">
                  <a:extLst>
                    <a:ext uri="{FF2B5EF4-FFF2-40B4-BE49-F238E27FC236}">
                      <a16:creationId xmlns:a16="http://schemas.microsoft.com/office/drawing/2014/main" id="{D38D32B8-A5FA-4AAE-8DCF-64F7B944FDDF}"/>
                    </a:ext>
                  </a:extLst>
                </p:cNvPr>
                <p:cNvCxnSpPr/>
                <p:nvPr/>
              </p:nvCxnSpPr>
              <p:spPr bwMode="auto">
                <a:xfrm>
                  <a:off x="9762095" y="3347877"/>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66" name="Straight Connector 465">
                  <a:extLst>
                    <a:ext uri="{FF2B5EF4-FFF2-40B4-BE49-F238E27FC236}">
                      <a16:creationId xmlns:a16="http://schemas.microsoft.com/office/drawing/2014/main" id="{524743D4-E266-42B1-B1B8-4816D6B4298D}"/>
                    </a:ext>
                  </a:extLst>
                </p:cNvPr>
                <p:cNvCxnSpPr/>
                <p:nvPr/>
              </p:nvCxnSpPr>
              <p:spPr bwMode="auto">
                <a:xfrm>
                  <a:off x="9762095" y="3456728"/>
                  <a:ext cx="107691" cy="0"/>
                </a:xfrm>
                <a:prstGeom prst="line">
                  <a:avLst/>
                </a:prstGeom>
                <a:grpFill/>
                <a:ln w="19050" cap="sq" cmpd="sng" algn="ctr">
                  <a:solidFill>
                    <a:schemeClr val="bg2"/>
                  </a:solidFill>
                  <a:prstDash val="solid"/>
                  <a:miter lim="800000"/>
                  <a:headEnd type="none" w="med" len="med"/>
                  <a:tailEnd type="none" w="med" len="med"/>
                </a:ln>
                <a:effectLst/>
              </p:spPr>
            </p:cxnSp>
            <p:cxnSp>
              <p:nvCxnSpPr>
                <p:cNvPr id="467" name="Straight Connector 466">
                  <a:extLst>
                    <a:ext uri="{FF2B5EF4-FFF2-40B4-BE49-F238E27FC236}">
                      <a16:creationId xmlns:a16="http://schemas.microsoft.com/office/drawing/2014/main" id="{8314EB13-780F-4BCB-BCA8-509560148590}"/>
                    </a:ext>
                  </a:extLst>
                </p:cNvPr>
                <p:cNvCxnSpPr/>
                <p:nvPr/>
              </p:nvCxnSpPr>
              <p:spPr bwMode="auto">
                <a:xfrm>
                  <a:off x="9762095" y="3402303"/>
                  <a:ext cx="81851" cy="0"/>
                </a:xfrm>
                <a:prstGeom prst="line">
                  <a:avLst/>
                </a:prstGeom>
                <a:grpFill/>
                <a:ln w="19050" cap="sq" cmpd="sng" algn="ctr">
                  <a:solidFill>
                    <a:schemeClr val="bg2"/>
                  </a:solidFill>
                  <a:prstDash val="solid"/>
                  <a:miter lim="800000"/>
                  <a:headEnd type="none" w="med" len="med"/>
                  <a:tailEnd type="none" w="med" len="med"/>
                </a:ln>
                <a:effectLst/>
              </p:spPr>
            </p:cxnSp>
          </p:grpSp>
        </p:grpSp>
        <p:cxnSp>
          <p:nvCxnSpPr>
            <p:cNvPr id="460" name="Straight Connector 459">
              <a:extLst>
                <a:ext uri="{FF2B5EF4-FFF2-40B4-BE49-F238E27FC236}">
                  <a16:creationId xmlns:a16="http://schemas.microsoft.com/office/drawing/2014/main" id="{4E5941CC-14DF-4F9B-93B8-F85CE7A025E6}"/>
                </a:ext>
              </a:extLst>
            </p:cNvPr>
            <p:cNvCxnSpPr>
              <a:cxnSpLocks/>
            </p:cNvCxnSpPr>
            <p:nvPr/>
          </p:nvCxnSpPr>
          <p:spPr bwMode="auto">
            <a:xfrm>
              <a:off x="9585244" y="3317592"/>
              <a:ext cx="122400" cy="0"/>
            </a:xfrm>
            <a:prstGeom prst="line">
              <a:avLst/>
            </a:prstGeom>
            <a:grpFill/>
            <a:ln w="19050" cap="sq" cmpd="sng" algn="ctr">
              <a:solidFill>
                <a:schemeClr val="bg2"/>
              </a:solidFill>
              <a:prstDash val="solid"/>
              <a:miter lim="800000"/>
              <a:headEnd type="none" w="med" len="med"/>
              <a:tailEnd type="none" w="med" len="med"/>
            </a:ln>
            <a:effectLst/>
          </p:spPr>
        </p:cxnSp>
      </p:grpSp>
      <p:sp>
        <p:nvSpPr>
          <p:cNvPr id="470" name="Google Shape;3524;p177">
            <a:extLst>
              <a:ext uri="{FF2B5EF4-FFF2-40B4-BE49-F238E27FC236}">
                <a16:creationId xmlns:a16="http://schemas.microsoft.com/office/drawing/2014/main" id="{8085E27C-2ABD-4256-82DA-7D44DA6AE4E2}"/>
              </a:ext>
            </a:extLst>
          </p:cNvPr>
          <p:cNvSpPr/>
          <p:nvPr/>
        </p:nvSpPr>
        <p:spPr>
          <a:xfrm>
            <a:off x="2491012" y="2859459"/>
            <a:ext cx="553172" cy="189043"/>
          </a:xfrm>
          <a:prstGeom prst="rect">
            <a:avLst/>
          </a:prstGeom>
          <a:solidFill>
            <a:schemeClr val="tx1"/>
          </a:solid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FF0000"/>
                </a:solidFill>
                <a:ea typeface="Arial"/>
                <a:cs typeface="Arial"/>
                <a:sym typeface="Arial"/>
              </a:rPr>
              <a:t>Surgery</a:t>
            </a:r>
            <a:endParaRPr sz="1100" b="1" kern="0" dirty="0">
              <a:solidFill>
                <a:srgbClr val="FF0000"/>
              </a:solidFill>
              <a:ea typeface="Arial"/>
              <a:cs typeface="Arial"/>
              <a:sym typeface="Arial"/>
            </a:endParaRPr>
          </a:p>
        </p:txBody>
      </p:sp>
      <p:cxnSp>
        <p:nvCxnSpPr>
          <p:cNvPr id="18" name="Straight Arrow Connector 17">
            <a:extLst>
              <a:ext uri="{FF2B5EF4-FFF2-40B4-BE49-F238E27FC236}">
                <a16:creationId xmlns:a16="http://schemas.microsoft.com/office/drawing/2014/main" id="{4E6DF931-FC81-4DB5-9273-7026A47D1B3B}"/>
              </a:ext>
            </a:extLst>
          </p:cNvPr>
          <p:cNvCxnSpPr>
            <a:cxnSpLocks/>
          </p:cNvCxnSpPr>
          <p:nvPr/>
        </p:nvCxnSpPr>
        <p:spPr bwMode="auto">
          <a:xfrm>
            <a:off x="2764409" y="3046933"/>
            <a:ext cx="0" cy="162000"/>
          </a:xfrm>
          <a:prstGeom prst="straightConnector1">
            <a:avLst/>
          </a:prstGeom>
          <a:noFill/>
          <a:ln w="25400" cap="flat" cmpd="sng" algn="ctr">
            <a:solidFill>
              <a:srgbClr val="FF0000"/>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476" name="Google Shape;3524;p177">
            <a:extLst>
              <a:ext uri="{FF2B5EF4-FFF2-40B4-BE49-F238E27FC236}">
                <a16:creationId xmlns:a16="http://schemas.microsoft.com/office/drawing/2014/main" id="{20F0046C-9E2C-4AF5-9494-5A7179430594}"/>
              </a:ext>
            </a:extLst>
          </p:cNvPr>
          <p:cNvSpPr/>
          <p:nvPr/>
        </p:nvSpPr>
        <p:spPr>
          <a:xfrm>
            <a:off x="6085306" y="2859459"/>
            <a:ext cx="553172" cy="189043"/>
          </a:xfrm>
          <a:prstGeom prst="rect">
            <a:avLst/>
          </a:prstGeom>
          <a:solidFill>
            <a:schemeClr val="tx1"/>
          </a:solid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FF0000"/>
                </a:solidFill>
                <a:ea typeface="Arial"/>
                <a:cs typeface="Arial"/>
                <a:sym typeface="Arial"/>
              </a:rPr>
              <a:t>Relapse</a:t>
            </a:r>
            <a:endParaRPr sz="1100" b="1" kern="0" dirty="0">
              <a:solidFill>
                <a:srgbClr val="FF0000"/>
              </a:solidFill>
              <a:ea typeface="Arial"/>
              <a:cs typeface="Arial"/>
              <a:sym typeface="Arial"/>
            </a:endParaRPr>
          </a:p>
        </p:txBody>
      </p:sp>
      <p:cxnSp>
        <p:nvCxnSpPr>
          <p:cNvPr id="477" name="Straight Arrow Connector 476">
            <a:extLst>
              <a:ext uri="{FF2B5EF4-FFF2-40B4-BE49-F238E27FC236}">
                <a16:creationId xmlns:a16="http://schemas.microsoft.com/office/drawing/2014/main" id="{C7652478-9C63-44FC-80A8-E64F106ABD62}"/>
              </a:ext>
            </a:extLst>
          </p:cNvPr>
          <p:cNvCxnSpPr>
            <a:cxnSpLocks/>
          </p:cNvCxnSpPr>
          <p:nvPr/>
        </p:nvCxnSpPr>
        <p:spPr bwMode="auto">
          <a:xfrm>
            <a:off x="6361890" y="3046933"/>
            <a:ext cx="0" cy="162000"/>
          </a:xfrm>
          <a:prstGeom prst="straightConnector1">
            <a:avLst/>
          </a:prstGeom>
          <a:noFill/>
          <a:ln w="25400" cap="flat" cmpd="sng" algn="ctr">
            <a:solidFill>
              <a:srgbClr val="FF0000"/>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484" name="Google Shape;3524;p177">
            <a:extLst>
              <a:ext uri="{FF2B5EF4-FFF2-40B4-BE49-F238E27FC236}">
                <a16:creationId xmlns:a16="http://schemas.microsoft.com/office/drawing/2014/main" id="{E2C791EF-B6FF-4154-B76F-EEA9B84DBF91}"/>
              </a:ext>
            </a:extLst>
          </p:cNvPr>
          <p:cNvSpPr/>
          <p:nvPr/>
        </p:nvSpPr>
        <p:spPr>
          <a:xfrm>
            <a:off x="6711514" y="3254286"/>
            <a:ext cx="553172" cy="189043"/>
          </a:xfrm>
          <a:prstGeom prst="rect">
            <a:avLst/>
          </a:prstGeom>
          <a:solidFill>
            <a:schemeClr val="tx1"/>
          </a:solid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FF0000"/>
                </a:solidFill>
                <a:ea typeface="Arial"/>
                <a:cs typeface="Arial"/>
                <a:sym typeface="Arial"/>
              </a:rPr>
              <a:t>1</a:t>
            </a:r>
            <a:r>
              <a:rPr lang="en-US" sz="1100" b="1" kern="0" baseline="30000" dirty="0">
                <a:solidFill>
                  <a:srgbClr val="FF0000"/>
                </a:solidFill>
                <a:ea typeface="Arial"/>
                <a:cs typeface="Arial"/>
                <a:sym typeface="Arial"/>
              </a:rPr>
              <a:t>st</a:t>
            </a:r>
            <a:r>
              <a:rPr lang="en-US" sz="1100" b="1" kern="0" dirty="0">
                <a:solidFill>
                  <a:srgbClr val="FF0000"/>
                </a:solidFill>
                <a:ea typeface="Arial"/>
                <a:cs typeface="Arial"/>
                <a:sym typeface="Arial"/>
              </a:rPr>
              <a:t> line</a:t>
            </a:r>
            <a:endParaRPr sz="1100" b="1" kern="0" dirty="0">
              <a:solidFill>
                <a:srgbClr val="FF0000"/>
              </a:solidFill>
              <a:ea typeface="Arial"/>
              <a:cs typeface="Arial"/>
              <a:sym typeface="Arial"/>
            </a:endParaRPr>
          </a:p>
        </p:txBody>
      </p:sp>
      <p:sp>
        <p:nvSpPr>
          <p:cNvPr id="485" name="Google Shape;3524;p177">
            <a:extLst>
              <a:ext uri="{FF2B5EF4-FFF2-40B4-BE49-F238E27FC236}">
                <a16:creationId xmlns:a16="http://schemas.microsoft.com/office/drawing/2014/main" id="{5CDD58D2-28F5-4EBB-87B2-98C5A7C17B03}"/>
              </a:ext>
            </a:extLst>
          </p:cNvPr>
          <p:cNvSpPr/>
          <p:nvPr/>
        </p:nvSpPr>
        <p:spPr>
          <a:xfrm>
            <a:off x="7918570" y="3254286"/>
            <a:ext cx="553172" cy="189043"/>
          </a:xfrm>
          <a:prstGeom prst="rect">
            <a:avLst/>
          </a:prstGeom>
          <a:solidFill>
            <a:schemeClr val="tx1"/>
          </a:solidFill>
          <a:ln>
            <a:noFill/>
          </a:ln>
        </p:spPr>
        <p:txBody>
          <a:bodyPr spcFirstLastPara="1" wrap="square" lIns="0" tIns="0" rIns="0" bIns="0" anchor="t" anchorCtr="0">
            <a:noAutofit/>
          </a:bodyPr>
          <a:lstStyle/>
          <a:p>
            <a:pPr algn="ctr" defTabSz="685698">
              <a:lnSpc>
                <a:spcPct val="116666"/>
              </a:lnSpc>
              <a:buClr>
                <a:srgbClr val="000000"/>
              </a:buClr>
              <a:defRPr/>
            </a:pPr>
            <a:r>
              <a:rPr lang="en-US" sz="1100" b="1" kern="0" dirty="0">
                <a:solidFill>
                  <a:srgbClr val="FF0000"/>
                </a:solidFill>
                <a:ea typeface="Arial"/>
                <a:cs typeface="Arial"/>
                <a:sym typeface="Arial"/>
              </a:rPr>
              <a:t>2</a:t>
            </a:r>
            <a:r>
              <a:rPr lang="en-US" sz="1100" b="1" kern="0" baseline="30000" dirty="0">
                <a:solidFill>
                  <a:srgbClr val="FF0000"/>
                </a:solidFill>
                <a:ea typeface="Arial"/>
                <a:cs typeface="Arial"/>
                <a:sym typeface="Arial"/>
              </a:rPr>
              <a:t>nd</a:t>
            </a:r>
            <a:r>
              <a:rPr lang="en-US" sz="1100" b="1" kern="0" dirty="0">
                <a:solidFill>
                  <a:srgbClr val="FF0000"/>
                </a:solidFill>
                <a:ea typeface="Arial"/>
                <a:cs typeface="Arial"/>
                <a:sym typeface="Arial"/>
              </a:rPr>
              <a:t> line</a:t>
            </a:r>
            <a:endParaRPr sz="1100" b="1" kern="0" dirty="0">
              <a:solidFill>
                <a:srgbClr val="FF0000"/>
              </a:solidFill>
              <a:ea typeface="Arial"/>
              <a:cs typeface="Arial"/>
              <a:sym typeface="Arial"/>
            </a:endParaRPr>
          </a:p>
        </p:txBody>
      </p:sp>
      <p:cxnSp>
        <p:nvCxnSpPr>
          <p:cNvPr id="486" name="Straight Connector 485">
            <a:extLst>
              <a:ext uri="{FF2B5EF4-FFF2-40B4-BE49-F238E27FC236}">
                <a16:creationId xmlns:a16="http://schemas.microsoft.com/office/drawing/2014/main" id="{DB4E4529-3329-4E4D-B120-275BBF258421}"/>
              </a:ext>
            </a:extLst>
          </p:cNvPr>
          <p:cNvCxnSpPr>
            <a:cxnSpLocks/>
          </p:cNvCxnSpPr>
          <p:nvPr/>
        </p:nvCxnSpPr>
        <p:spPr bwMode="auto">
          <a:xfrm flipV="1">
            <a:off x="6413195" y="3468057"/>
            <a:ext cx="1198383" cy="0"/>
          </a:xfrm>
          <a:prstGeom prst="lin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A9E08460-2B7B-43A3-83E1-4DB6EEC6DB24}"/>
              </a:ext>
            </a:extLst>
          </p:cNvPr>
          <p:cNvCxnSpPr>
            <a:cxnSpLocks/>
          </p:cNvCxnSpPr>
          <p:nvPr/>
        </p:nvCxnSpPr>
        <p:spPr bwMode="auto">
          <a:xfrm>
            <a:off x="7700245" y="3468057"/>
            <a:ext cx="945691" cy="0"/>
          </a:xfrm>
          <a:prstGeom prst="lin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BC37273-D32A-4187-BE51-97D05FEC13F8}"/>
              </a:ext>
            </a:extLst>
          </p:cNvPr>
          <p:cNvCxnSpPr>
            <a:cxnSpLocks/>
          </p:cNvCxnSpPr>
          <p:nvPr/>
        </p:nvCxnSpPr>
        <p:spPr bwMode="auto">
          <a:xfrm>
            <a:off x="8340049" y="4610275"/>
            <a:ext cx="558668" cy="0"/>
          </a:xfrm>
          <a:prstGeom prst="straightConnector1">
            <a:avLst/>
          </a:prstGeom>
          <a:noFill/>
          <a:ln w="12700" cap="flat" cmpd="sng" algn="ctr">
            <a:solidFill>
              <a:schemeClr val="bg2"/>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CD67483-2F02-4321-8A70-0971B6967C24}"/>
              </a:ext>
            </a:extLst>
          </p:cNvPr>
          <p:cNvCxnSpPr>
            <a:cxnSpLocks/>
          </p:cNvCxnSpPr>
          <p:nvPr/>
        </p:nvCxnSpPr>
        <p:spPr bwMode="auto">
          <a:xfrm flipH="1">
            <a:off x="6370472" y="4610275"/>
            <a:ext cx="550233" cy="0"/>
          </a:xfrm>
          <a:prstGeom prst="straightConnector1">
            <a:avLst/>
          </a:prstGeom>
          <a:noFill/>
          <a:ln w="12700" cap="flat" cmpd="sng" algn="ctr">
            <a:solidFill>
              <a:schemeClr val="bg2"/>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FB08AAE-12B0-4192-8EC5-9F89C986573E}"/>
              </a:ext>
            </a:extLst>
          </p:cNvPr>
          <p:cNvCxnSpPr>
            <a:cxnSpLocks/>
          </p:cNvCxnSpPr>
          <p:nvPr/>
        </p:nvCxnSpPr>
        <p:spPr bwMode="auto">
          <a:xfrm>
            <a:off x="5736923" y="4610275"/>
            <a:ext cx="618327" cy="0"/>
          </a:xfrm>
          <a:prstGeom prst="straightConnector1">
            <a:avLst/>
          </a:prstGeom>
          <a:noFill/>
          <a:ln w="127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1E25D47-9835-404D-8FD1-914ACA652692}"/>
              </a:ext>
            </a:extLst>
          </p:cNvPr>
          <p:cNvCxnSpPr>
            <a:cxnSpLocks/>
          </p:cNvCxnSpPr>
          <p:nvPr/>
        </p:nvCxnSpPr>
        <p:spPr bwMode="auto">
          <a:xfrm flipH="1">
            <a:off x="3637108" y="4610275"/>
            <a:ext cx="628586" cy="0"/>
          </a:xfrm>
          <a:prstGeom prst="straightConnector1">
            <a:avLst/>
          </a:prstGeom>
          <a:noFill/>
          <a:ln w="127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nvGrpSpPr>
          <p:cNvPr id="104" name="Group 101">
            <a:extLst>
              <a:ext uri="{FF2B5EF4-FFF2-40B4-BE49-F238E27FC236}">
                <a16:creationId xmlns:a16="http://schemas.microsoft.com/office/drawing/2014/main" id="{CC47F20C-6DDE-4611-9B74-1D8C606A07F5}"/>
              </a:ext>
            </a:extLst>
          </p:cNvPr>
          <p:cNvGrpSpPr/>
          <p:nvPr/>
        </p:nvGrpSpPr>
        <p:grpSpPr>
          <a:xfrm>
            <a:off x="3851216" y="1946501"/>
            <a:ext cx="378000" cy="378000"/>
            <a:chOff x="5119715" y="2597880"/>
            <a:chExt cx="504000" cy="504000"/>
          </a:xfrm>
        </p:grpSpPr>
        <p:sp>
          <p:nvSpPr>
            <p:cNvPr id="517" name="Oval 516">
              <a:extLst>
                <a:ext uri="{FF2B5EF4-FFF2-40B4-BE49-F238E27FC236}">
                  <a16:creationId xmlns:a16="http://schemas.microsoft.com/office/drawing/2014/main" id="{C042DA74-4AE3-4512-BF7E-BBC85E897A20}"/>
                </a:ext>
              </a:extLst>
            </p:cNvPr>
            <p:cNvSpPr>
              <a:spLocks noChangeAspect="1"/>
            </p:cNvSpPr>
            <p:nvPr/>
          </p:nvSpPr>
          <p:spPr>
            <a:xfrm>
              <a:off x="5119715"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05" name="Group 517">
              <a:extLst>
                <a:ext uri="{FF2B5EF4-FFF2-40B4-BE49-F238E27FC236}">
                  <a16:creationId xmlns:a16="http://schemas.microsoft.com/office/drawing/2014/main" id="{911CEBDD-2032-4850-9653-3314934F64AF}"/>
                </a:ext>
              </a:extLst>
            </p:cNvPr>
            <p:cNvGrpSpPr/>
            <p:nvPr/>
          </p:nvGrpSpPr>
          <p:grpSpPr>
            <a:xfrm>
              <a:off x="5296760" y="2686514"/>
              <a:ext cx="210689" cy="362745"/>
              <a:chOff x="9538810" y="3149691"/>
              <a:chExt cx="326644" cy="562386"/>
            </a:xfrm>
            <a:solidFill>
              <a:schemeClr val="tx1"/>
            </a:solidFill>
          </p:grpSpPr>
          <p:grpSp>
            <p:nvGrpSpPr>
              <p:cNvPr id="106" name="Group 518">
                <a:extLst>
                  <a:ext uri="{FF2B5EF4-FFF2-40B4-BE49-F238E27FC236}">
                    <a16:creationId xmlns:a16="http://schemas.microsoft.com/office/drawing/2014/main" id="{A89ECC65-C013-4640-9DC3-EC41AD08FF19}"/>
                  </a:ext>
                </a:extLst>
              </p:cNvPr>
              <p:cNvGrpSpPr/>
              <p:nvPr/>
            </p:nvGrpSpPr>
            <p:grpSpPr>
              <a:xfrm>
                <a:off x="9538810" y="3149691"/>
                <a:ext cx="326644" cy="562386"/>
                <a:chOff x="9538810" y="3149691"/>
                <a:chExt cx="326644" cy="562386"/>
              </a:xfrm>
              <a:grpFill/>
            </p:grpSpPr>
            <p:grpSp>
              <p:nvGrpSpPr>
                <p:cNvPr id="107" name="Group 520">
                  <a:extLst>
                    <a:ext uri="{FF2B5EF4-FFF2-40B4-BE49-F238E27FC236}">
                      <a16:creationId xmlns:a16="http://schemas.microsoft.com/office/drawing/2014/main" id="{57A2A5DB-EA18-4F18-A442-F3AE62D9BD3A}"/>
                    </a:ext>
                  </a:extLst>
                </p:cNvPr>
                <p:cNvGrpSpPr/>
                <p:nvPr/>
              </p:nvGrpSpPr>
              <p:grpSpPr>
                <a:xfrm>
                  <a:off x="9538810" y="3149691"/>
                  <a:ext cx="213761" cy="562386"/>
                  <a:chOff x="5591535" y="1487245"/>
                  <a:chExt cx="1222220" cy="3215550"/>
                </a:xfrm>
                <a:grpFill/>
              </p:grpSpPr>
              <p:sp>
                <p:nvSpPr>
                  <p:cNvPr id="528" name="Freeform: Shape 527">
                    <a:extLst>
                      <a:ext uri="{FF2B5EF4-FFF2-40B4-BE49-F238E27FC236}">
                        <a16:creationId xmlns:a16="http://schemas.microsoft.com/office/drawing/2014/main" id="{A111B788-A1AF-464C-95D1-6F26A208535E}"/>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529" name="Arc 528">
                    <a:extLst>
                      <a:ext uri="{FF2B5EF4-FFF2-40B4-BE49-F238E27FC236}">
                        <a16:creationId xmlns:a16="http://schemas.microsoft.com/office/drawing/2014/main" id="{C4A92F19-5E31-4D43-9FC9-0B2F3C79A3B8}"/>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08" name="Group 521">
                  <a:extLst>
                    <a:ext uri="{FF2B5EF4-FFF2-40B4-BE49-F238E27FC236}">
                      <a16:creationId xmlns:a16="http://schemas.microsoft.com/office/drawing/2014/main" id="{5A601A2C-4B0B-4831-B211-F054EBD94854}"/>
                    </a:ext>
                  </a:extLst>
                </p:cNvPr>
                <p:cNvGrpSpPr/>
                <p:nvPr/>
              </p:nvGrpSpPr>
              <p:grpSpPr>
                <a:xfrm>
                  <a:off x="9778773" y="3239025"/>
                  <a:ext cx="86681" cy="217703"/>
                  <a:chOff x="9762095" y="3239025"/>
                  <a:chExt cx="107691" cy="217703"/>
                </a:xfrm>
                <a:grpFill/>
              </p:grpSpPr>
              <p:cxnSp>
                <p:nvCxnSpPr>
                  <p:cNvPr id="523" name="Straight Connector 522">
                    <a:extLst>
                      <a:ext uri="{FF2B5EF4-FFF2-40B4-BE49-F238E27FC236}">
                        <a16:creationId xmlns:a16="http://schemas.microsoft.com/office/drawing/2014/main" id="{8997226C-8CCF-454F-94F9-447BAB81359C}"/>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24" name="Straight Connector 523">
                    <a:extLst>
                      <a:ext uri="{FF2B5EF4-FFF2-40B4-BE49-F238E27FC236}">
                        <a16:creationId xmlns:a16="http://schemas.microsoft.com/office/drawing/2014/main" id="{6F9F1A1F-06C7-43A9-86B6-3BC547625473}"/>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25" name="Straight Connector 524">
                    <a:extLst>
                      <a:ext uri="{FF2B5EF4-FFF2-40B4-BE49-F238E27FC236}">
                        <a16:creationId xmlns:a16="http://schemas.microsoft.com/office/drawing/2014/main" id="{FBE9671C-C48D-48BC-8F9D-7F2EA3819A4E}"/>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26" name="Straight Connector 525">
                    <a:extLst>
                      <a:ext uri="{FF2B5EF4-FFF2-40B4-BE49-F238E27FC236}">
                        <a16:creationId xmlns:a16="http://schemas.microsoft.com/office/drawing/2014/main" id="{056B3BB3-AB75-4F65-8A4A-C243F4A714A1}"/>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27" name="Straight Connector 526">
                    <a:extLst>
                      <a:ext uri="{FF2B5EF4-FFF2-40B4-BE49-F238E27FC236}">
                        <a16:creationId xmlns:a16="http://schemas.microsoft.com/office/drawing/2014/main" id="{83908793-4586-4E02-9B2C-3F06290511A6}"/>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520" name="Straight Connector 519">
                <a:extLst>
                  <a:ext uri="{FF2B5EF4-FFF2-40B4-BE49-F238E27FC236}">
                    <a16:creationId xmlns:a16="http://schemas.microsoft.com/office/drawing/2014/main" id="{DE8C9CCF-32A6-4BCF-A8A2-761C689EE967}"/>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109" name="Group 102">
            <a:extLst>
              <a:ext uri="{FF2B5EF4-FFF2-40B4-BE49-F238E27FC236}">
                <a16:creationId xmlns:a16="http://schemas.microsoft.com/office/drawing/2014/main" id="{6400A34A-B5AD-46B7-BB69-332836C48ACF}"/>
              </a:ext>
            </a:extLst>
          </p:cNvPr>
          <p:cNvGrpSpPr/>
          <p:nvPr/>
        </p:nvGrpSpPr>
        <p:grpSpPr>
          <a:xfrm>
            <a:off x="4346993" y="1946501"/>
            <a:ext cx="378000" cy="378000"/>
            <a:chOff x="5765510" y="2597880"/>
            <a:chExt cx="504000" cy="504000"/>
          </a:xfrm>
        </p:grpSpPr>
        <p:sp>
          <p:nvSpPr>
            <p:cNvPr id="531" name="Oval 530">
              <a:extLst>
                <a:ext uri="{FF2B5EF4-FFF2-40B4-BE49-F238E27FC236}">
                  <a16:creationId xmlns:a16="http://schemas.microsoft.com/office/drawing/2014/main" id="{4815FD17-1FBB-4244-A7C7-5C6285E63904}"/>
                </a:ext>
              </a:extLst>
            </p:cNvPr>
            <p:cNvSpPr>
              <a:spLocks noChangeAspect="1"/>
            </p:cNvSpPr>
            <p:nvPr/>
          </p:nvSpPr>
          <p:spPr>
            <a:xfrm>
              <a:off x="5765510"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10" name="Group 531">
              <a:extLst>
                <a:ext uri="{FF2B5EF4-FFF2-40B4-BE49-F238E27FC236}">
                  <a16:creationId xmlns:a16="http://schemas.microsoft.com/office/drawing/2014/main" id="{71FFCE57-8E56-435E-9E7A-AD295D2E7C16}"/>
                </a:ext>
              </a:extLst>
            </p:cNvPr>
            <p:cNvGrpSpPr/>
            <p:nvPr/>
          </p:nvGrpSpPr>
          <p:grpSpPr>
            <a:xfrm>
              <a:off x="5942555" y="2686514"/>
              <a:ext cx="210689" cy="362745"/>
              <a:chOff x="9538810" y="3149691"/>
              <a:chExt cx="326644" cy="562386"/>
            </a:xfrm>
            <a:solidFill>
              <a:schemeClr val="tx1"/>
            </a:solidFill>
          </p:grpSpPr>
          <p:grpSp>
            <p:nvGrpSpPr>
              <p:cNvPr id="111" name="Group 532">
                <a:extLst>
                  <a:ext uri="{FF2B5EF4-FFF2-40B4-BE49-F238E27FC236}">
                    <a16:creationId xmlns:a16="http://schemas.microsoft.com/office/drawing/2014/main" id="{B807B5E6-7833-40F6-909A-0D25B2ED2E81}"/>
                  </a:ext>
                </a:extLst>
              </p:cNvPr>
              <p:cNvGrpSpPr/>
              <p:nvPr/>
            </p:nvGrpSpPr>
            <p:grpSpPr>
              <a:xfrm>
                <a:off x="9538810" y="3149691"/>
                <a:ext cx="326644" cy="562386"/>
                <a:chOff x="9538810" y="3149691"/>
                <a:chExt cx="326644" cy="562386"/>
              </a:xfrm>
              <a:grpFill/>
            </p:grpSpPr>
            <p:grpSp>
              <p:nvGrpSpPr>
                <p:cNvPr id="112" name="Group 534">
                  <a:extLst>
                    <a:ext uri="{FF2B5EF4-FFF2-40B4-BE49-F238E27FC236}">
                      <a16:creationId xmlns:a16="http://schemas.microsoft.com/office/drawing/2014/main" id="{BBEA8D08-71C2-42C3-9612-606ED9846D78}"/>
                    </a:ext>
                  </a:extLst>
                </p:cNvPr>
                <p:cNvGrpSpPr/>
                <p:nvPr/>
              </p:nvGrpSpPr>
              <p:grpSpPr>
                <a:xfrm>
                  <a:off x="9538810" y="3149691"/>
                  <a:ext cx="213761" cy="562386"/>
                  <a:chOff x="5591535" y="1487245"/>
                  <a:chExt cx="1222220" cy="3215550"/>
                </a:xfrm>
                <a:grpFill/>
              </p:grpSpPr>
              <p:sp>
                <p:nvSpPr>
                  <p:cNvPr id="542" name="Freeform: Shape 541">
                    <a:extLst>
                      <a:ext uri="{FF2B5EF4-FFF2-40B4-BE49-F238E27FC236}">
                        <a16:creationId xmlns:a16="http://schemas.microsoft.com/office/drawing/2014/main" id="{01F84DB5-6D36-4419-AF6B-48F5AA39CF74}"/>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543" name="Arc 542">
                    <a:extLst>
                      <a:ext uri="{FF2B5EF4-FFF2-40B4-BE49-F238E27FC236}">
                        <a16:creationId xmlns:a16="http://schemas.microsoft.com/office/drawing/2014/main" id="{752CAE1C-8802-4758-97CC-B2D6A728D2D3}"/>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13" name="Group 535">
                  <a:extLst>
                    <a:ext uri="{FF2B5EF4-FFF2-40B4-BE49-F238E27FC236}">
                      <a16:creationId xmlns:a16="http://schemas.microsoft.com/office/drawing/2014/main" id="{454C1A00-021E-4171-876B-2C255CEEE4FF}"/>
                    </a:ext>
                  </a:extLst>
                </p:cNvPr>
                <p:cNvGrpSpPr/>
                <p:nvPr/>
              </p:nvGrpSpPr>
              <p:grpSpPr>
                <a:xfrm>
                  <a:off x="9778773" y="3239025"/>
                  <a:ext cx="86681" cy="217703"/>
                  <a:chOff x="9762095" y="3239025"/>
                  <a:chExt cx="107691" cy="217703"/>
                </a:xfrm>
                <a:grpFill/>
              </p:grpSpPr>
              <p:cxnSp>
                <p:nvCxnSpPr>
                  <p:cNvPr id="537" name="Straight Connector 536">
                    <a:extLst>
                      <a:ext uri="{FF2B5EF4-FFF2-40B4-BE49-F238E27FC236}">
                        <a16:creationId xmlns:a16="http://schemas.microsoft.com/office/drawing/2014/main" id="{934375B7-453C-4AA7-853F-8824BE57E2B7}"/>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38" name="Straight Connector 537">
                    <a:extLst>
                      <a:ext uri="{FF2B5EF4-FFF2-40B4-BE49-F238E27FC236}">
                        <a16:creationId xmlns:a16="http://schemas.microsoft.com/office/drawing/2014/main" id="{71FD31D1-D651-45A7-8F98-B10693E1D403}"/>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39" name="Straight Connector 538">
                    <a:extLst>
                      <a:ext uri="{FF2B5EF4-FFF2-40B4-BE49-F238E27FC236}">
                        <a16:creationId xmlns:a16="http://schemas.microsoft.com/office/drawing/2014/main" id="{DF335550-66DD-4102-A9A6-F5895556DFF4}"/>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40" name="Straight Connector 539">
                    <a:extLst>
                      <a:ext uri="{FF2B5EF4-FFF2-40B4-BE49-F238E27FC236}">
                        <a16:creationId xmlns:a16="http://schemas.microsoft.com/office/drawing/2014/main" id="{5AAB1D56-855D-4BEA-9301-AA8649A1F73F}"/>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41" name="Straight Connector 540">
                    <a:extLst>
                      <a:ext uri="{FF2B5EF4-FFF2-40B4-BE49-F238E27FC236}">
                        <a16:creationId xmlns:a16="http://schemas.microsoft.com/office/drawing/2014/main" id="{F5E22768-5529-4318-8E83-D7F0EE6F4062}"/>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534" name="Straight Connector 533">
                <a:extLst>
                  <a:ext uri="{FF2B5EF4-FFF2-40B4-BE49-F238E27FC236}">
                    <a16:creationId xmlns:a16="http://schemas.microsoft.com/office/drawing/2014/main" id="{032AE899-0450-43C9-B51B-A1E236D29AC7}"/>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114" name="Group 470">
            <a:extLst>
              <a:ext uri="{FF2B5EF4-FFF2-40B4-BE49-F238E27FC236}">
                <a16:creationId xmlns:a16="http://schemas.microsoft.com/office/drawing/2014/main" id="{A219E82C-9104-49EE-A9B7-281A91F9CDBA}"/>
              </a:ext>
            </a:extLst>
          </p:cNvPr>
          <p:cNvGrpSpPr/>
          <p:nvPr/>
        </p:nvGrpSpPr>
        <p:grpSpPr>
          <a:xfrm>
            <a:off x="4842769" y="1946501"/>
            <a:ext cx="378000" cy="378000"/>
            <a:chOff x="6411305" y="2597880"/>
            <a:chExt cx="504000" cy="504000"/>
          </a:xfrm>
        </p:grpSpPr>
        <p:sp>
          <p:nvSpPr>
            <p:cNvPr id="545" name="Oval 544">
              <a:extLst>
                <a:ext uri="{FF2B5EF4-FFF2-40B4-BE49-F238E27FC236}">
                  <a16:creationId xmlns:a16="http://schemas.microsoft.com/office/drawing/2014/main" id="{6F51BFDB-5EB0-4099-9EB6-2D382FE0C3D3}"/>
                </a:ext>
              </a:extLst>
            </p:cNvPr>
            <p:cNvSpPr>
              <a:spLocks noChangeAspect="1"/>
            </p:cNvSpPr>
            <p:nvPr/>
          </p:nvSpPr>
          <p:spPr>
            <a:xfrm>
              <a:off x="6411305"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15" name="Group 545">
              <a:extLst>
                <a:ext uri="{FF2B5EF4-FFF2-40B4-BE49-F238E27FC236}">
                  <a16:creationId xmlns:a16="http://schemas.microsoft.com/office/drawing/2014/main" id="{2C077501-C9D6-4A82-83CE-244B6C479365}"/>
                </a:ext>
              </a:extLst>
            </p:cNvPr>
            <p:cNvGrpSpPr/>
            <p:nvPr/>
          </p:nvGrpSpPr>
          <p:grpSpPr>
            <a:xfrm>
              <a:off x="6588350" y="2686514"/>
              <a:ext cx="210689" cy="362745"/>
              <a:chOff x="9538810" y="3149691"/>
              <a:chExt cx="326644" cy="562386"/>
            </a:xfrm>
            <a:solidFill>
              <a:schemeClr val="tx1"/>
            </a:solidFill>
          </p:grpSpPr>
          <p:grpSp>
            <p:nvGrpSpPr>
              <p:cNvPr id="116" name="Group 546">
                <a:extLst>
                  <a:ext uri="{FF2B5EF4-FFF2-40B4-BE49-F238E27FC236}">
                    <a16:creationId xmlns:a16="http://schemas.microsoft.com/office/drawing/2014/main" id="{53F419F6-2098-4333-95C6-5DFAA82E6DAA}"/>
                  </a:ext>
                </a:extLst>
              </p:cNvPr>
              <p:cNvGrpSpPr/>
              <p:nvPr/>
            </p:nvGrpSpPr>
            <p:grpSpPr>
              <a:xfrm>
                <a:off x="9538810" y="3149691"/>
                <a:ext cx="326644" cy="562386"/>
                <a:chOff x="9538810" y="3149691"/>
                <a:chExt cx="326644" cy="562386"/>
              </a:xfrm>
              <a:grpFill/>
            </p:grpSpPr>
            <p:grpSp>
              <p:nvGrpSpPr>
                <p:cNvPr id="117" name="Group 548">
                  <a:extLst>
                    <a:ext uri="{FF2B5EF4-FFF2-40B4-BE49-F238E27FC236}">
                      <a16:creationId xmlns:a16="http://schemas.microsoft.com/office/drawing/2014/main" id="{4B42039D-45AF-46A9-B54D-6F114DC33D39}"/>
                    </a:ext>
                  </a:extLst>
                </p:cNvPr>
                <p:cNvGrpSpPr/>
                <p:nvPr/>
              </p:nvGrpSpPr>
              <p:grpSpPr>
                <a:xfrm>
                  <a:off x="9538810" y="3149691"/>
                  <a:ext cx="213761" cy="562386"/>
                  <a:chOff x="5591535" y="1487245"/>
                  <a:chExt cx="1222220" cy="3215550"/>
                </a:xfrm>
                <a:grpFill/>
              </p:grpSpPr>
              <p:sp>
                <p:nvSpPr>
                  <p:cNvPr id="556" name="Freeform: Shape 555">
                    <a:extLst>
                      <a:ext uri="{FF2B5EF4-FFF2-40B4-BE49-F238E27FC236}">
                        <a16:creationId xmlns:a16="http://schemas.microsoft.com/office/drawing/2014/main" id="{54C9669D-F71B-446D-B974-6044EC64F150}"/>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557" name="Arc 556">
                    <a:extLst>
                      <a:ext uri="{FF2B5EF4-FFF2-40B4-BE49-F238E27FC236}">
                        <a16:creationId xmlns:a16="http://schemas.microsoft.com/office/drawing/2014/main" id="{F58EFA0A-65F4-41C1-80BF-E89A53670931}"/>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21" name="Group 549">
                  <a:extLst>
                    <a:ext uri="{FF2B5EF4-FFF2-40B4-BE49-F238E27FC236}">
                      <a16:creationId xmlns:a16="http://schemas.microsoft.com/office/drawing/2014/main" id="{8208B1AB-8529-42AE-8C3A-BEE87C70F321}"/>
                    </a:ext>
                  </a:extLst>
                </p:cNvPr>
                <p:cNvGrpSpPr/>
                <p:nvPr/>
              </p:nvGrpSpPr>
              <p:grpSpPr>
                <a:xfrm>
                  <a:off x="9778773" y="3239025"/>
                  <a:ext cx="86681" cy="217703"/>
                  <a:chOff x="9762095" y="3239025"/>
                  <a:chExt cx="107691" cy="217703"/>
                </a:xfrm>
                <a:grpFill/>
              </p:grpSpPr>
              <p:cxnSp>
                <p:nvCxnSpPr>
                  <p:cNvPr id="551" name="Straight Connector 550">
                    <a:extLst>
                      <a:ext uri="{FF2B5EF4-FFF2-40B4-BE49-F238E27FC236}">
                        <a16:creationId xmlns:a16="http://schemas.microsoft.com/office/drawing/2014/main" id="{78822812-BC61-4932-B181-BCA357A4CAC8}"/>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52" name="Straight Connector 551">
                    <a:extLst>
                      <a:ext uri="{FF2B5EF4-FFF2-40B4-BE49-F238E27FC236}">
                        <a16:creationId xmlns:a16="http://schemas.microsoft.com/office/drawing/2014/main" id="{E88FF964-AAE3-4E90-BE28-B19ECC630D39}"/>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53" name="Straight Connector 552">
                    <a:extLst>
                      <a:ext uri="{FF2B5EF4-FFF2-40B4-BE49-F238E27FC236}">
                        <a16:creationId xmlns:a16="http://schemas.microsoft.com/office/drawing/2014/main" id="{CAA32727-912F-4714-B349-68C307B3934A}"/>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54" name="Straight Connector 553">
                    <a:extLst>
                      <a:ext uri="{FF2B5EF4-FFF2-40B4-BE49-F238E27FC236}">
                        <a16:creationId xmlns:a16="http://schemas.microsoft.com/office/drawing/2014/main" id="{FF12463A-301A-466E-BF49-DA565D3CA295}"/>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55" name="Straight Connector 554">
                    <a:extLst>
                      <a:ext uri="{FF2B5EF4-FFF2-40B4-BE49-F238E27FC236}">
                        <a16:creationId xmlns:a16="http://schemas.microsoft.com/office/drawing/2014/main" id="{651FE106-271D-493C-BB61-4DBB1DE226AE}"/>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548" name="Straight Connector 547">
                <a:extLst>
                  <a:ext uri="{FF2B5EF4-FFF2-40B4-BE49-F238E27FC236}">
                    <a16:creationId xmlns:a16="http://schemas.microsoft.com/office/drawing/2014/main" id="{AEE56664-7D5C-4515-99A6-A85A2937A51C}"/>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122" name="Group 100">
            <a:extLst>
              <a:ext uri="{FF2B5EF4-FFF2-40B4-BE49-F238E27FC236}">
                <a16:creationId xmlns:a16="http://schemas.microsoft.com/office/drawing/2014/main" id="{A6F58C84-4114-47A2-8AB8-24B7A28C5DE7}"/>
              </a:ext>
            </a:extLst>
          </p:cNvPr>
          <p:cNvGrpSpPr/>
          <p:nvPr/>
        </p:nvGrpSpPr>
        <p:grpSpPr>
          <a:xfrm>
            <a:off x="3355440" y="1946501"/>
            <a:ext cx="378000" cy="378000"/>
            <a:chOff x="4473920" y="2597880"/>
            <a:chExt cx="504000" cy="504000"/>
          </a:xfrm>
        </p:grpSpPr>
        <p:sp>
          <p:nvSpPr>
            <p:cNvPr id="559" name="Oval 558">
              <a:extLst>
                <a:ext uri="{FF2B5EF4-FFF2-40B4-BE49-F238E27FC236}">
                  <a16:creationId xmlns:a16="http://schemas.microsoft.com/office/drawing/2014/main" id="{6A9C3CBD-5C4B-46D1-B9CD-905652CAC51D}"/>
                </a:ext>
              </a:extLst>
            </p:cNvPr>
            <p:cNvSpPr>
              <a:spLocks noChangeAspect="1"/>
            </p:cNvSpPr>
            <p:nvPr/>
          </p:nvSpPr>
          <p:spPr>
            <a:xfrm>
              <a:off x="4473920"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24" name="Group 559">
              <a:extLst>
                <a:ext uri="{FF2B5EF4-FFF2-40B4-BE49-F238E27FC236}">
                  <a16:creationId xmlns:a16="http://schemas.microsoft.com/office/drawing/2014/main" id="{BA82CCFF-A476-49E8-A8BC-C64C2B75E0D1}"/>
                </a:ext>
              </a:extLst>
            </p:cNvPr>
            <p:cNvGrpSpPr/>
            <p:nvPr/>
          </p:nvGrpSpPr>
          <p:grpSpPr>
            <a:xfrm>
              <a:off x="4650965" y="2686514"/>
              <a:ext cx="210689" cy="362745"/>
              <a:chOff x="9538810" y="3149691"/>
              <a:chExt cx="326644" cy="562386"/>
            </a:xfrm>
            <a:solidFill>
              <a:schemeClr val="tx1"/>
            </a:solidFill>
          </p:grpSpPr>
          <p:grpSp>
            <p:nvGrpSpPr>
              <p:cNvPr id="129" name="Group 560">
                <a:extLst>
                  <a:ext uri="{FF2B5EF4-FFF2-40B4-BE49-F238E27FC236}">
                    <a16:creationId xmlns:a16="http://schemas.microsoft.com/office/drawing/2014/main" id="{4A71A00B-6A66-4E45-B81E-435C74C9558B}"/>
                  </a:ext>
                </a:extLst>
              </p:cNvPr>
              <p:cNvGrpSpPr/>
              <p:nvPr/>
            </p:nvGrpSpPr>
            <p:grpSpPr>
              <a:xfrm>
                <a:off x="9538810" y="3149691"/>
                <a:ext cx="326644" cy="562386"/>
                <a:chOff x="9538810" y="3149691"/>
                <a:chExt cx="326644" cy="562386"/>
              </a:xfrm>
              <a:grpFill/>
            </p:grpSpPr>
            <p:grpSp>
              <p:nvGrpSpPr>
                <p:cNvPr id="130" name="Group 562">
                  <a:extLst>
                    <a:ext uri="{FF2B5EF4-FFF2-40B4-BE49-F238E27FC236}">
                      <a16:creationId xmlns:a16="http://schemas.microsoft.com/office/drawing/2014/main" id="{8CB9A916-1B40-48A4-A9A3-A7D9D04738AE}"/>
                    </a:ext>
                  </a:extLst>
                </p:cNvPr>
                <p:cNvGrpSpPr/>
                <p:nvPr/>
              </p:nvGrpSpPr>
              <p:grpSpPr>
                <a:xfrm>
                  <a:off x="9538810" y="3149691"/>
                  <a:ext cx="213761" cy="562386"/>
                  <a:chOff x="5591535" y="1487245"/>
                  <a:chExt cx="1222220" cy="3215550"/>
                </a:xfrm>
                <a:grpFill/>
              </p:grpSpPr>
              <p:sp>
                <p:nvSpPr>
                  <p:cNvPr id="570" name="Freeform: Shape 569">
                    <a:extLst>
                      <a:ext uri="{FF2B5EF4-FFF2-40B4-BE49-F238E27FC236}">
                        <a16:creationId xmlns:a16="http://schemas.microsoft.com/office/drawing/2014/main" id="{171CBBAA-5D4B-4D9A-AE7B-5E62C271AA46}"/>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571" name="Arc 570">
                    <a:extLst>
                      <a:ext uri="{FF2B5EF4-FFF2-40B4-BE49-F238E27FC236}">
                        <a16:creationId xmlns:a16="http://schemas.microsoft.com/office/drawing/2014/main" id="{F5865A44-1FF9-44DC-AE33-71AB38A6A464}"/>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32" name="Group 563">
                  <a:extLst>
                    <a:ext uri="{FF2B5EF4-FFF2-40B4-BE49-F238E27FC236}">
                      <a16:creationId xmlns:a16="http://schemas.microsoft.com/office/drawing/2014/main" id="{55A1F8AC-6F7C-447E-894A-0E05CAB9F086}"/>
                    </a:ext>
                  </a:extLst>
                </p:cNvPr>
                <p:cNvGrpSpPr/>
                <p:nvPr/>
              </p:nvGrpSpPr>
              <p:grpSpPr>
                <a:xfrm>
                  <a:off x="9778773" y="3239025"/>
                  <a:ext cx="86681" cy="217703"/>
                  <a:chOff x="9762095" y="3239025"/>
                  <a:chExt cx="107691" cy="217703"/>
                </a:xfrm>
                <a:grpFill/>
              </p:grpSpPr>
              <p:cxnSp>
                <p:nvCxnSpPr>
                  <p:cNvPr id="565" name="Straight Connector 564">
                    <a:extLst>
                      <a:ext uri="{FF2B5EF4-FFF2-40B4-BE49-F238E27FC236}">
                        <a16:creationId xmlns:a16="http://schemas.microsoft.com/office/drawing/2014/main" id="{391F8855-87D3-4C95-9D68-559606F8A573}"/>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66" name="Straight Connector 565">
                    <a:extLst>
                      <a:ext uri="{FF2B5EF4-FFF2-40B4-BE49-F238E27FC236}">
                        <a16:creationId xmlns:a16="http://schemas.microsoft.com/office/drawing/2014/main" id="{29223A70-CC54-42F4-B9D3-DB2E00845D49}"/>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67" name="Straight Connector 566">
                    <a:extLst>
                      <a:ext uri="{FF2B5EF4-FFF2-40B4-BE49-F238E27FC236}">
                        <a16:creationId xmlns:a16="http://schemas.microsoft.com/office/drawing/2014/main" id="{F1BFD774-A3D0-4F79-B921-FEFE5C47066B}"/>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68" name="Straight Connector 567">
                    <a:extLst>
                      <a:ext uri="{FF2B5EF4-FFF2-40B4-BE49-F238E27FC236}">
                        <a16:creationId xmlns:a16="http://schemas.microsoft.com/office/drawing/2014/main" id="{97EE5624-7394-4C40-99C5-F306220ED2CD}"/>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69" name="Straight Connector 568">
                    <a:extLst>
                      <a:ext uri="{FF2B5EF4-FFF2-40B4-BE49-F238E27FC236}">
                        <a16:creationId xmlns:a16="http://schemas.microsoft.com/office/drawing/2014/main" id="{A528603F-D3CB-4E64-A4B0-9867E774AD2F}"/>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562" name="Straight Connector 561">
                <a:extLst>
                  <a:ext uri="{FF2B5EF4-FFF2-40B4-BE49-F238E27FC236}">
                    <a16:creationId xmlns:a16="http://schemas.microsoft.com/office/drawing/2014/main" id="{8A002411-7B12-4C89-8949-2B8C5592FED0}"/>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133" name="Group 580">
            <a:extLst>
              <a:ext uri="{FF2B5EF4-FFF2-40B4-BE49-F238E27FC236}">
                <a16:creationId xmlns:a16="http://schemas.microsoft.com/office/drawing/2014/main" id="{A291D4ED-DD50-4C5F-A533-F434F8C9791B}"/>
              </a:ext>
            </a:extLst>
          </p:cNvPr>
          <p:cNvGrpSpPr/>
          <p:nvPr/>
        </p:nvGrpSpPr>
        <p:grpSpPr>
          <a:xfrm>
            <a:off x="8086948" y="1946501"/>
            <a:ext cx="378000" cy="378000"/>
            <a:chOff x="7057100" y="2597880"/>
            <a:chExt cx="504000" cy="504000"/>
          </a:xfrm>
        </p:grpSpPr>
        <p:sp>
          <p:nvSpPr>
            <p:cNvPr id="582" name="Oval 581">
              <a:extLst>
                <a:ext uri="{FF2B5EF4-FFF2-40B4-BE49-F238E27FC236}">
                  <a16:creationId xmlns:a16="http://schemas.microsoft.com/office/drawing/2014/main" id="{8E76E20E-589C-4D32-A45B-ECB1CCE8CD49}"/>
                </a:ext>
              </a:extLst>
            </p:cNvPr>
            <p:cNvSpPr>
              <a:spLocks noChangeAspect="1"/>
            </p:cNvSpPr>
            <p:nvPr/>
          </p:nvSpPr>
          <p:spPr>
            <a:xfrm>
              <a:off x="7057100"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41" name="Group 582">
              <a:extLst>
                <a:ext uri="{FF2B5EF4-FFF2-40B4-BE49-F238E27FC236}">
                  <a16:creationId xmlns:a16="http://schemas.microsoft.com/office/drawing/2014/main" id="{16FC2A30-E76B-416B-88F7-5D6B147B6158}"/>
                </a:ext>
              </a:extLst>
            </p:cNvPr>
            <p:cNvGrpSpPr/>
            <p:nvPr/>
          </p:nvGrpSpPr>
          <p:grpSpPr>
            <a:xfrm>
              <a:off x="7234145" y="2686514"/>
              <a:ext cx="210689" cy="362745"/>
              <a:chOff x="9538810" y="3149691"/>
              <a:chExt cx="326644" cy="562386"/>
            </a:xfrm>
            <a:solidFill>
              <a:schemeClr val="tx1"/>
            </a:solidFill>
          </p:grpSpPr>
          <p:grpSp>
            <p:nvGrpSpPr>
              <p:cNvPr id="142" name="Group 583">
                <a:extLst>
                  <a:ext uri="{FF2B5EF4-FFF2-40B4-BE49-F238E27FC236}">
                    <a16:creationId xmlns:a16="http://schemas.microsoft.com/office/drawing/2014/main" id="{76248A35-A422-44BC-98C3-F029270C9CB8}"/>
                  </a:ext>
                </a:extLst>
              </p:cNvPr>
              <p:cNvGrpSpPr/>
              <p:nvPr/>
            </p:nvGrpSpPr>
            <p:grpSpPr>
              <a:xfrm>
                <a:off x="9538810" y="3149691"/>
                <a:ext cx="326644" cy="562386"/>
                <a:chOff x="9538810" y="3149691"/>
                <a:chExt cx="326644" cy="562386"/>
              </a:xfrm>
              <a:grpFill/>
            </p:grpSpPr>
            <p:grpSp>
              <p:nvGrpSpPr>
                <p:cNvPr id="144" name="Group 585">
                  <a:extLst>
                    <a:ext uri="{FF2B5EF4-FFF2-40B4-BE49-F238E27FC236}">
                      <a16:creationId xmlns:a16="http://schemas.microsoft.com/office/drawing/2014/main" id="{C67A5E22-5E19-4BC3-9DB5-22E91C024D1E}"/>
                    </a:ext>
                  </a:extLst>
                </p:cNvPr>
                <p:cNvGrpSpPr/>
                <p:nvPr/>
              </p:nvGrpSpPr>
              <p:grpSpPr>
                <a:xfrm>
                  <a:off x="9538810" y="3149691"/>
                  <a:ext cx="213761" cy="562386"/>
                  <a:chOff x="5591535" y="1487245"/>
                  <a:chExt cx="1222220" cy="3215550"/>
                </a:xfrm>
                <a:grpFill/>
              </p:grpSpPr>
              <p:sp>
                <p:nvSpPr>
                  <p:cNvPr id="593" name="Freeform: Shape 592">
                    <a:extLst>
                      <a:ext uri="{FF2B5EF4-FFF2-40B4-BE49-F238E27FC236}">
                        <a16:creationId xmlns:a16="http://schemas.microsoft.com/office/drawing/2014/main" id="{AB7A2043-194B-4D36-BB4F-E7E5121FEC6F}"/>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594" name="Arc 593">
                    <a:extLst>
                      <a:ext uri="{FF2B5EF4-FFF2-40B4-BE49-F238E27FC236}">
                        <a16:creationId xmlns:a16="http://schemas.microsoft.com/office/drawing/2014/main" id="{075975CF-F6BF-43AB-AC22-55A041C05CF1}"/>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49" name="Group 586">
                  <a:extLst>
                    <a:ext uri="{FF2B5EF4-FFF2-40B4-BE49-F238E27FC236}">
                      <a16:creationId xmlns:a16="http://schemas.microsoft.com/office/drawing/2014/main" id="{42079F2D-0D9C-4E26-84C9-8B3A77F07796}"/>
                    </a:ext>
                  </a:extLst>
                </p:cNvPr>
                <p:cNvGrpSpPr/>
                <p:nvPr/>
              </p:nvGrpSpPr>
              <p:grpSpPr>
                <a:xfrm>
                  <a:off x="9778773" y="3239025"/>
                  <a:ext cx="86681" cy="217703"/>
                  <a:chOff x="9762095" y="3239025"/>
                  <a:chExt cx="107691" cy="217703"/>
                </a:xfrm>
                <a:grpFill/>
              </p:grpSpPr>
              <p:cxnSp>
                <p:nvCxnSpPr>
                  <p:cNvPr id="588" name="Straight Connector 587">
                    <a:extLst>
                      <a:ext uri="{FF2B5EF4-FFF2-40B4-BE49-F238E27FC236}">
                        <a16:creationId xmlns:a16="http://schemas.microsoft.com/office/drawing/2014/main" id="{C9270E00-D8BA-4BFE-9FB3-69A0265894C6}"/>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89" name="Straight Connector 588">
                    <a:extLst>
                      <a:ext uri="{FF2B5EF4-FFF2-40B4-BE49-F238E27FC236}">
                        <a16:creationId xmlns:a16="http://schemas.microsoft.com/office/drawing/2014/main" id="{38EFC972-5ADB-4B63-ADBE-C4A3941749A5}"/>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90" name="Straight Connector 589">
                    <a:extLst>
                      <a:ext uri="{FF2B5EF4-FFF2-40B4-BE49-F238E27FC236}">
                        <a16:creationId xmlns:a16="http://schemas.microsoft.com/office/drawing/2014/main" id="{0F7DA51C-2F0D-4DC8-8E94-E9B5E38FD135}"/>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91" name="Straight Connector 590">
                    <a:extLst>
                      <a:ext uri="{FF2B5EF4-FFF2-40B4-BE49-F238E27FC236}">
                        <a16:creationId xmlns:a16="http://schemas.microsoft.com/office/drawing/2014/main" id="{16956671-9620-4B76-B721-3E43125FF90F}"/>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592" name="Straight Connector 591">
                    <a:extLst>
                      <a:ext uri="{FF2B5EF4-FFF2-40B4-BE49-F238E27FC236}">
                        <a16:creationId xmlns:a16="http://schemas.microsoft.com/office/drawing/2014/main" id="{F6C4491A-230D-4DA6-8DB6-6B66859A3EB4}"/>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585" name="Straight Connector 584">
                <a:extLst>
                  <a:ext uri="{FF2B5EF4-FFF2-40B4-BE49-F238E27FC236}">
                    <a16:creationId xmlns:a16="http://schemas.microsoft.com/office/drawing/2014/main" id="{FFF3B6E6-E012-455A-B1E1-92AE5D548236}"/>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150" name="Group 594">
            <a:extLst>
              <a:ext uri="{FF2B5EF4-FFF2-40B4-BE49-F238E27FC236}">
                <a16:creationId xmlns:a16="http://schemas.microsoft.com/office/drawing/2014/main" id="{9FC366D1-607C-4657-B3C8-7531C48FD9DB}"/>
              </a:ext>
            </a:extLst>
          </p:cNvPr>
          <p:cNvGrpSpPr/>
          <p:nvPr/>
        </p:nvGrpSpPr>
        <p:grpSpPr>
          <a:xfrm>
            <a:off x="7095395" y="1946501"/>
            <a:ext cx="378000" cy="378000"/>
            <a:chOff x="5765510" y="2597880"/>
            <a:chExt cx="504000" cy="504000"/>
          </a:xfrm>
        </p:grpSpPr>
        <p:sp>
          <p:nvSpPr>
            <p:cNvPr id="596" name="Oval 595">
              <a:extLst>
                <a:ext uri="{FF2B5EF4-FFF2-40B4-BE49-F238E27FC236}">
                  <a16:creationId xmlns:a16="http://schemas.microsoft.com/office/drawing/2014/main" id="{8A3466DC-9E65-412F-8138-6F46DED58025}"/>
                </a:ext>
              </a:extLst>
            </p:cNvPr>
            <p:cNvSpPr>
              <a:spLocks noChangeAspect="1"/>
            </p:cNvSpPr>
            <p:nvPr/>
          </p:nvSpPr>
          <p:spPr>
            <a:xfrm>
              <a:off x="5765510"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52" name="Group 596">
              <a:extLst>
                <a:ext uri="{FF2B5EF4-FFF2-40B4-BE49-F238E27FC236}">
                  <a16:creationId xmlns:a16="http://schemas.microsoft.com/office/drawing/2014/main" id="{0425C3A7-C2C6-49D5-AB50-4193E1592924}"/>
                </a:ext>
              </a:extLst>
            </p:cNvPr>
            <p:cNvGrpSpPr/>
            <p:nvPr/>
          </p:nvGrpSpPr>
          <p:grpSpPr>
            <a:xfrm>
              <a:off x="5942555" y="2686514"/>
              <a:ext cx="210689" cy="362745"/>
              <a:chOff x="9538810" y="3149691"/>
              <a:chExt cx="326644" cy="562386"/>
            </a:xfrm>
            <a:solidFill>
              <a:schemeClr val="tx1"/>
            </a:solidFill>
          </p:grpSpPr>
          <p:grpSp>
            <p:nvGrpSpPr>
              <p:cNvPr id="153" name="Group 597">
                <a:extLst>
                  <a:ext uri="{FF2B5EF4-FFF2-40B4-BE49-F238E27FC236}">
                    <a16:creationId xmlns:a16="http://schemas.microsoft.com/office/drawing/2014/main" id="{543E1F80-1948-4F0E-8F2A-2A3600E7D7D8}"/>
                  </a:ext>
                </a:extLst>
              </p:cNvPr>
              <p:cNvGrpSpPr/>
              <p:nvPr/>
            </p:nvGrpSpPr>
            <p:grpSpPr>
              <a:xfrm>
                <a:off x="9538810" y="3149691"/>
                <a:ext cx="326644" cy="562386"/>
                <a:chOff x="9538810" y="3149691"/>
                <a:chExt cx="326644" cy="562386"/>
              </a:xfrm>
              <a:grpFill/>
            </p:grpSpPr>
            <p:grpSp>
              <p:nvGrpSpPr>
                <p:cNvPr id="161" name="Group 599">
                  <a:extLst>
                    <a:ext uri="{FF2B5EF4-FFF2-40B4-BE49-F238E27FC236}">
                      <a16:creationId xmlns:a16="http://schemas.microsoft.com/office/drawing/2014/main" id="{78029A7A-7EFA-4766-A7CA-BF275DF09B80}"/>
                    </a:ext>
                  </a:extLst>
                </p:cNvPr>
                <p:cNvGrpSpPr/>
                <p:nvPr/>
              </p:nvGrpSpPr>
              <p:grpSpPr>
                <a:xfrm>
                  <a:off x="9538810" y="3149691"/>
                  <a:ext cx="213761" cy="562386"/>
                  <a:chOff x="5591535" y="1487245"/>
                  <a:chExt cx="1222220" cy="3215550"/>
                </a:xfrm>
                <a:grpFill/>
              </p:grpSpPr>
              <p:sp>
                <p:nvSpPr>
                  <p:cNvPr id="607" name="Freeform: Shape 606">
                    <a:extLst>
                      <a:ext uri="{FF2B5EF4-FFF2-40B4-BE49-F238E27FC236}">
                        <a16:creationId xmlns:a16="http://schemas.microsoft.com/office/drawing/2014/main" id="{2FA8F8AE-9C5E-44AF-8E9C-5B01C35929CF}"/>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608" name="Arc 607">
                    <a:extLst>
                      <a:ext uri="{FF2B5EF4-FFF2-40B4-BE49-F238E27FC236}">
                        <a16:creationId xmlns:a16="http://schemas.microsoft.com/office/drawing/2014/main" id="{E2A7229A-B46E-4D0F-9517-48B499F218F0}"/>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62" name="Group 600">
                  <a:extLst>
                    <a:ext uri="{FF2B5EF4-FFF2-40B4-BE49-F238E27FC236}">
                      <a16:creationId xmlns:a16="http://schemas.microsoft.com/office/drawing/2014/main" id="{D7501395-71A2-457F-A5BA-229D6E6DD81B}"/>
                    </a:ext>
                  </a:extLst>
                </p:cNvPr>
                <p:cNvGrpSpPr/>
                <p:nvPr/>
              </p:nvGrpSpPr>
              <p:grpSpPr>
                <a:xfrm>
                  <a:off x="9778773" y="3239025"/>
                  <a:ext cx="86681" cy="217703"/>
                  <a:chOff x="9762095" y="3239025"/>
                  <a:chExt cx="107691" cy="217703"/>
                </a:xfrm>
                <a:grpFill/>
              </p:grpSpPr>
              <p:cxnSp>
                <p:nvCxnSpPr>
                  <p:cNvPr id="602" name="Straight Connector 601">
                    <a:extLst>
                      <a:ext uri="{FF2B5EF4-FFF2-40B4-BE49-F238E27FC236}">
                        <a16:creationId xmlns:a16="http://schemas.microsoft.com/office/drawing/2014/main" id="{423A6B7F-6EE7-4A94-BEAB-7092273494CC}"/>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03" name="Straight Connector 602">
                    <a:extLst>
                      <a:ext uri="{FF2B5EF4-FFF2-40B4-BE49-F238E27FC236}">
                        <a16:creationId xmlns:a16="http://schemas.microsoft.com/office/drawing/2014/main" id="{2E304D37-040C-4E69-B41A-90DAF14B1A6D}"/>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04" name="Straight Connector 603">
                    <a:extLst>
                      <a:ext uri="{FF2B5EF4-FFF2-40B4-BE49-F238E27FC236}">
                        <a16:creationId xmlns:a16="http://schemas.microsoft.com/office/drawing/2014/main" id="{37B35FA1-1C63-4E4A-8D95-719F10B9A274}"/>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05" name="Straight Connector 604">
                    <a:extLst>
                      <a:ext uri="{FF2B5EF4-FFF2-40B4-BE49-F238E27FC236}">
                        <a16:creationId xmlns:a16="http://schemas.microsoft.com/office/drawing/2014/main" id="{8A325C0D-E68F-4243-AC25-82C874CC990E}"/>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06" name="Straight Connector 605">
                    <a:extLst>
                      <a:ext uri="{FF2B5EF4-FFF2-40B4-BE49-F238E27FC236}">
                        <a16:creationId xmlns:a16="http://schemas.microsoft.com/office/drawing/2014/main" id="{638ED300-6427-40C1-BD1F-F263FB791372}"/>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599" name="Straight Connector 598">
                <a:extLst>
                  <a:ext uri="{FF2B5EF4-FFF2-40B4-BE49-F238E27FC236}">
                    <a16:creationId xmlns:a16="http://schemas.microsoft.com/office/drawing/2014/main" id="{936ED307-1E2C-4C63-B8E4-E2BFD33A60D9}"/>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grpSp>
        <p:nvGrpSpPr>
          <p:cNvPr id="163" name="Group 608">
            <a:extLst>
              <a:ext uri="{FF2B5EF4-FFF2-40B4-BE49-F238E27FC236}">
                <a16:creationId xmlns:a16="http://schemas.microsoft.com/office/drawing/2014/main" id="{1DF6AB6B-AE10-4016-BC82-093771CB6733}"/>
              </a:ext>
            </a:extLst>
          </p:cNvPr>
          <p:cNvGrpSpPr/>
          <p:nvPr/>
        </p:nvGrpSpPr>
        <p:grpSpPr>
          <a:xfrm>
            <a:off x="7591172" y="1946501"/>
            <a:ext cx="378000" cy="378000"/>
            <a:chOff x="6411305" y="2597880"/>
            <a:chExt cx="504000" cy="504000"/>
          </a:xfrm>
        </p:grpSpPr>
        <p:sp>
          <p:nvSpPr>
            <p:cNvPr id="610" name="Oval 609">
              <a:extLst>
                <a:ext uri="{FF2B5EF4-FFF2-40B4-BE49-F238E27FC236}">
                  <a16:creationId xmlns:a16="http://schemas.microsoft.com/office/drawing/2014/main" id="{A649DA59-46D4-4B2D-81A6-55386A6E5848}"/>
                </a:ext>
              </a:extLst>
            </p:cNvPr>
            <p:cNvSpPr>
              <a:spLocks noChangeAspect="1"/>
            </p:cNvSpPr>
            <p:nvPr/>
          </p:nvSpPr>
          <p:spPr>
            <a:xfrm>
              <a:off x="6411305" y="2597880"/>
              <a:ext cx="504000" cy="504000"/>
            </a:xfrm>
            <a:prstGeom prst="ellipse">
              <a:avLst/>
            </a:prstGeom>
            <a:solidFill>
              <a:schemeClr val="tx1"/>
            </a:solidFill>
            <a:ln>
              <a:solidFill>
                <a:schemeClr val="accent1"/>
              </a:solidFill>
            </a:ln>
          </p:spPr>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x-none" sz="1400">
                <a:solidFill>
                  <a:srgbClr val="FFFFFF"/>
                </a:solidFill>
              </a:endParaRPr>
            </a:p>
          </p:txBody>
        </p:sp>
        <p:grpSp>
          <p:nvGrpSpPr>
            <p:cNvPr id="164" name="Group 610">
              <a:extLst>
                <a:ext uri="{FF2B5EF4-FFF2-40B4-BE49-F238E27FC236}">
                  <a16:creationId xmlns:a16="http://schemas.microsoft.com/office/drawing/2014/main" id="{2E494A80-D511-41BA-9AB0-CB32350DBBBD}"/>
                </a:ext>
              </a:extLst>
            </p:cNvPr>
            <p:cNvGrpSpPr/>
            <p:nvPr/>
          </p:nvGrpSpPr>
          <p:grpSpPr>
            <a:xfrm>
              <a:off x="6588350" y="2686514"/>
              <a:ext cx="210689" cy="362745"/>
              <a:chOff x="9538810" y="3149691"/>
              <a:chExt cx="326644" cy="562386"/>
            </a:xfrm>
            <a:solidFill>
              <a:schemeClr val="tx1"/>
            </a:solidFill>
          </p:grpSpPr>
          <p:grpSp>
            <p:nvGrpSpPr>
              <p:cNvPr id="165" name="Group 611">
                <a:extLst>
                  <a:ext uri="{FF2B5EF4-FFF2-40B4-BE49-F238E27FC236}">
                    <a16:creationId xmlns:a16="http://schemas.microsoft.com/office/drawing/2014/main" id="{6EDCDC95-816A-4922-A976-DADFDF73DF00}"/>
                  </a:ext>
                </a:extLst>
              </p:cNvPr>
              <p:cNvGrpSpPr/>
              <p:nvPr/>
            </p:nvGrpSpPr>
            <p:grpSpPr>
              <a:xfrm>
                <a:off x="9538810" y="3149691"/>
                <a:ext cx="326644" cy="562386"/>
                <a:chOff x="9538810" y="3149691"/>
                <a:chExt cx="326644" cy="562386"/>
              </a:xfrm>
              <a:grpFill/>
            </p:grpSpPr>
            <p:grpSp>
              <p:nvGrpSpPr>
                <p:cNvPr id="166" name="Group 613">
                  <a:extLst>
                    <a:ext uri="{FF2B5EF4-FFF2-40B4-BE49-F238E27FC236}">
                      <a16:creationId xmlns:a16="http://schemas.microsoft.com/office/drawing/2014/main" id="{9D794E00-A10C-4695-9564-CED5305B951E}"/>
                    </a:ext>
                  </a:extLst>
                </p:cNvPr>
                <p:cNvGrpSpPr/>
                <p:nvPr/>
              </p:nvGrpSpPr>
              <p:grpSpPr>
                <a:xfrm>
                  <a:off x="9538810" y="3149691"/>
                  <a:ext cx="213761" cy="562386"/>
                  <a:chOff x="5591535" y="1487245"/>
                  <a:chExt cx="1222220" cy="3215550"/>
                </a:xfrm>
                <a:grpFill/>
              </p:grpSpPr>
              <p:sp>
                <p:nvSpPr>
                  <p:cNvPr id="621" name="Freeform: Shape 620">
                    <a:extLst>
                      <a:ext uri="{FF2B5EF4-FFF2-40B4-BE49-F238E27FC236}">
                        <a16:creationId xmlns:a16="http://schemas.microsoft.com/office/drawing/2014/main" id="{69061C7A-F34D-4394-929F-0AAF8502E224}"/>
                      </a:ext>
                    </a:extLst>
                  </p:cNvPr>
                  <p:cNvSpPr/>
                  <p:nvPr/>
                </p:nvSpPr>
                <p:spPr>
                  <a:xfrm>
                    <a:off x="5591535" y="1487245"/>
                    <a:ext cx="1222220" cy="3215550"/>
                  </a:xfrm>
                  <a:custGeom>
                    <a:avLst/>
                    <a:gdLst>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74987 w 1058925"/>
                      <a:gd name="connsiteY10" fmla="*/ 347834 h 2785936"/>
                      <a:gd name="connsiteX11" fmla="*/ 180395 w 1058925"/>
                      <a:gd name="connsiteY11" fmla="*/ 294187 h 2785936"/>
                      <a:gd name="connsiteX12" fmla="*/ 33704 w 1058925"/>
                      <a:gd name="connsiteY12" fmla="*/ 18294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83081 w 1058925"/>
                      <a:gd name="connsiteY4" fmla="*/ 339327 h 2785936"/>
                      <a:gd name="connsiteX5" fmla="*/ 879982 w 1058925"/>
                      <a:gd name="connsiteY5" fmla="*/ 340124 h 2785936"/>
                      <a:gd name="connsiteX6" fmla="*/ 879982 w 1058925"/>
                      <a:gd name="connsiteY6" fmla="*/ 2435416 h 2785936"/>
                      <a:gd name="connsiteX7" fmla="*/ 529462 w 1058925"/>
                      <a:gd name="connsiteY7" fmla="*/ 2785936 h 2785936"/>
                      <a:gd name="connsiteX8" fmla="*/ 178942 w 1058925"/>
                      <a:gd name="connsiteY8" fmla="*/ 2435416 h 2785936"/>
                      <a:gd name="connsiteX9" fmla="*/ 178942 w 1058925"/>
                      <a:gd name="connsiteY9" fmla="*/ 348851 h 2785936"/>
                      <a:gd name="connsiteX10" fmla="*/ 180395 w 1058925"/>
                      <a:gd name="connsiteY10" fmla="*/ 294187 h 2785936"/>
                      <a:gd name="connsiteX11" fmla="*/ 33704 w 1058925"/>
                      <a:gd name="connsiteY11" fmla="*/ 18294 h 2785936"/>
                      <a:gd name="connsiteX12" fmla="*/ 0 w 1058925"/>
                      <a:gd name="connsiteY12" fmla="*/ 0 h 2785936"/>
                      <a:gd name="connsiteX0" fmla="*/ 0 w 1058925"/>
                      <a:gd name="connsiteY0" fmla="*/ 0 h 2785936"/>
                      <a:gd name="connsiteX1" fmla="*/ 1058925 w 1058925"/>
                      <a:gd name="connsiteY1" fmla="*/ 0 h 2785936"/>
                      <a:gd name="connsiteX2" fmla="*/ 1025222 w 1058925"/>
                      <a:gd name="connsiteY2" fmla="*/ 18294 h 2785936"/>
                      <a:gd name="connsiteX3" fmla="*/ 878530 w 1058925"/>
                      <a:gd name="connsiteY3" fmla="*/ 294187 h 2785936"/>
                      <a:gd name="connsiteX4" fmla="*/ 879982 w 1058925"/>
                      <a:gd name="connsiteY4" fmla="*/ 340124 h 2785936"/>
                      <a:gd name="connsiteX5" fmla="*/ 879982 w 1058925"/>
                      <a:gd name="connsiteY5" fmla="*/ 2435416 h 2785936"/>
                      <a:gd name="connsiteX6" fmla="*/ 529462 w 1058925"/>
                      <a:gd name="connsiteY6" fmla="*/ 2785936 h 2785936"/>
                      <a:gd name="connsiteX7" fmla="*/ 178942 w 1058925"/>
                      <a:gd name="connsiteY7" fmla="*/ 2435416 h 2785936"/>
                      <a:gd name="connsiteX8" fmla="*/ 178942 w 1058925"/>
                      <a:gd name="connsiteY8" fmla="*/ 348851 h 2785936"/>
                      <a:gd name="connsiteX9" fmla="*/ 180395 w 1058925"/>
                      <a:gd name="connsiteY9" fmla="*/ 294187 h 2785936"/>
                      <a:gd name="connsiteX10" fmla="*/ 33704 w 1058925"/>
                      <a:gd name="connsiteY10" fmla="*/ 18294 h 2785936"/>
                      <a:gd name="connsiteX11" fmla="*/ 0 w 1058925"/>
                      <a:gd name="connsiteY11" fmla="*/ 0 h 2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925" h="2785936">
                        <a:moveTo>
                          <a:pt x="0" y="0"/>
                        </a:moveTo>
                        <a:lnTo>
                          <a:pt x="1058925" y="0"/>
                        </a:lnTo>
                        <a:lnTo>
                          <a:pt x="1025222" y="18294"/>
                        </a:lnTo>
                        <a:cubicBezTo>
                          <a:pt x="936719" y="78085"/>
                          <a:pt x="878530" y="179341"/>
                          <a:pt x="878530" y="294187"/>
                        </a:cubicBezTo>
                        <a:lnTo>
                          <a:pt x="879982" y="340124"/>
                        </a:lnTo>
                        <a:lnTo>
                          <a:pt x="879982" y="2435416"/>
                        </a:lnTo>
                        <a:cubicBezTo>
                          <a:pt x="879982" y="2629003"/>
                          <a:pt x="723049" y="2785936"/>
                          <a:pt x="529462" y="2785936"/>
                        </a:cubicBezTo>
                        <a:cubicBezTo>
                          <a:pt x="335875" y="2785936"/>
                          <a:pt x="178942" y="2629003"/>
                          <a:pt x="178942" y="2435416"/>
                        </a:cubicBezTo>
                        <a:lnTo>
                          <a:pt x="178942" y="348851"/>
                        </a:lnTo>
                        <a:cubicBezTo>
                          <a:pt x="179426" y="330630"/>
                          <a:pt x="179911" y="312408"/>
                          <a:pt x="180395" y="294187"/>
                        </a:cubicBezTo>
                        <a:cubicBezTo>
                          <a:pt x="180395" y="179341"/>
                          <a:pt x="122207" y="78085"/>
                          <a:pt x="33704" y="18294"/>
                        </a:cubicBezTo>
                        <a:lnTo>
                          <a:pt x="0" y="0"/>
                        </a:lnTo>
                        <a:close/>
                      </a:path>
                    </a:pathLst>
                  </a:custGeom>
                  <a:grp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sp>
                <p:nvSpPr>
                  <p:cNvPr id="622" name="Arc 621">
                    <a:extLst>
                      <a:ext uri="{FF2B5EF4-FFF2-40B4-BE49-F238E27FC236}">
                        <a16:creationId xmlns:a16="http://schemas.microsoft.com/office/drawing/2014/main" id="{81999163-DA28-4719-BE2F-4F0FBC155DB1}"/>
                      </a:ext>
                    </a:extLst>
                  </p:cNvPr>
                  <p:cNvSpPr/>
                  <p:nvPr/>
                </p:nvSpPr>
                <p:spPr bwMode="auto">
                  <a:xfrm rot="10800000">
                    <a:off x="6003647" y="4057989"/>
                    <a:ext cx="397998" cy="397998"/>
                  </a:xfrm>
                  <a:prstGeom prst="arc">
                    <a:avLst>
                      <a:gd name="adj1" fmla="val 10972898"/>
                      <a:gd name="adj2" fmla="val 19132172"/>
                    </a:avLst>
                  </a:prstGeom>
                  <a:grp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98" eaLnBrk="0" fontAlgn="base" hangingPunct="0">
                      <a:spcBef>
                        <a:spcPct val="50000"/>
                      </a:spcBef>
                      <a:spcAft>
                        <a:spcPct val="0"/>
                      </a:spcAft>
                    </a:pPr>
                    <a:endParaRPr lang="en-GB" sz="1400" dirty="0">
                      <a:solidFill>
                        <a:srgbClr val="FFFFFF"/>
                      </a:solidFill>
                    </a:endParaRPr>
                  </a:p>
                </p:txBody>
              </p:sp>
            </p:grpSp>
            <p:grpSp>
              <p:nvGrpSpPr>
                <p:cNvPr id="167" name="Group 614">
                  <a:extLst>
                    <a:ext uri="{FF2B5EF4-FFF2-40B4-BE49-F238E27FC236}">
                      <a16:creationId xmlns:a16="http://schemas.microsoft.com/office/drawing/2014/main" id="{169AF098-8D17-413E-8A7B-9BBFCEB22180}"/>
                    </a:ext>
                  </a:extLst>
                </p:cNvPr>
                <p:cNvGrpSpPr/>
                <p:nvPr/>
              </p:nvGrpSpPr>
              <p:grpSpPr>
                <a:xfrm>
                  <a:off x="9778773" y="3239025"/>
                  <a:ext cx="86681" cy="217703"/>
                  <a:chOff x="9762095" y="3239025"/>
                  <a:chExt cx="107691" cy="217703"/>
                </a:xfrm>
                <a:grpFill/>
              </p:grpSpPr>
              <p:cxnSp>
                <p:nvCxnSpPr>
                  <p:cNvPr id="616" name="Straight Connector 615">
                    <a:extLst>
                      <a:ext uri="{FF2B5EF4-FFF2-40B4-BE49-F238E27FC236}">
                        <a16:creationId xmlns:a16="http://schemas.microsoft.com/office/drawing/2014/main" id="{E7A2D45D-86B7-44E7-BB5C-596E35D465C6}"/>
                      </a:ext>
                    </a:extLst>
                  </p:cNvPr>
                  <p:cNvCxnSpPr/>
                  <p:nvPr/>
                </p:nvCxnSpPr>
                <p:spPr bwMode="auto">
                  <a:xfrm>
                    <a:off x="9762095" y="3293451"/>
                    <a:ext cx="8185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17" name="Straight Connector 616">
                    <a:extLst>
                      <a:ext uri="{FF2B5EF4-FFF2-40B4-BE49-F238E27FC236}">
                        <a16:creationId xmlns:a16="http://schemas.microsoft.com/office/drawing/2014/main" id="{03F01F19-5D3A-4700-888C-CEE67F027CDB}"/>
                      </a:ext>
                    </a:extLst>
                  </p:cNvPr>
                  <p:cNvCxnSpPr/>
                  <p:nvPr/>
                </p:nvCxnSpPr>
                <p:spPr bwMode="auto">
                  <a:xfrm>
                    <a:off x="9762095" y="3239025"/>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18" name="Straight Connector 617">
                    <a:extLst>
                      <a:ext uri="{FF2B5EF4-FFF2-40B4-BE49-F238E27FC236}">
                        <a16:creationId xmlns:a16="http://schemas.microsoft.com/office/drawing/2014/main" id="{C572E06A-D5D5-4CA1-989E-1E75DF386D28}"/>
                      </a:ext>
                    </a:extLst>
                  </p:cNvPr>
                  <p:cNvCxnSpPr/>
                  <p:nvPr/>
                </p:nvCxnSpPr>
                <p:spPr bwMode="auto">
                  <a:xfrm>
                    <a:off x="9762095" y="3347877"/>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19" name="Straight Connector 618">
                    <a:extLst>
                      <a:ext uri="{FF2B5EF4-FFF2-40B4-BE49-F238E27FC236}">
                        <a16:creationId xmlns:a16="http://schemas.microsoft.com/office/drawing/2014/main" id="{40E27CDB-C356-47F5-B724-D29279E22AD7}"/>
                      </a:ext>
                    </a:extLst>
                  </p:cNvPr>
                  <p:cNvCxnSpPr/>
                  <p:nvPr/>
                </p:nvCxnSpPr>
                <p:spPr bwMode="auto">
                  <a:xfrm>
                    <a:off x="9762095" y="3456728"/>
                    <a:ext cx="107691" cy="0"/>
                  </a:xfrm>
                  <a:prstGeom prst="line">
                    <a:avLst/>
                  </a:prstGeom>
                  <a:grpFill/>
                  <a:ln w="19050" cap="sq" cmpd="sng" algn="ctr">
                    <a:solidFill>
                      <a:schemeClr val="accent1"/>
                    </a:solidFill>
                    <a:prstDash val="solid"/>
                    <a:miter lim="800000"/>
                    <a:headEnd type="none" w="med" len="med"/>
                    <a:tailEnd type="none" w="med" len="med"/>
                  </a:ln>
                  <a:effectLst/>
                </p:spPr>
              </p:cxnSp>
              <p:cxnSp>
                <p:nvCxnSpPr>
                  <p:cNvPr id="620" name="Straight Connector 619">
                    <a:extLst>
                      <a:ext uri="{FF2B5EF4-FFF2-40B4-BE49-F238E27FC236}">
                        <a16:creationId xmlns:a16="http://schemas.microsoft.com/office/drawing/2014/main" id="{20C9DA51-6F99-4840-BB45-F88D39E8A32E}"/>
                      </a:ext>
                    </a:extLst>
                  </p:cNvPr>
                  <p:cNvCxnSpPr/>
                  <p:nvPr/>
                </p:nvCxnSpPr>
                <p:spPr bwMode="auto">
                  <a:xfrm>
                    <a:off x="9762095" y="3402303"/>
                    <a:ext cx="81851"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613" name="Straight Connector 612">
                <a:extLst>
                  <a:ext uri="{FF2B5EF4-FFF2-40B4-BE49-F238E27FC236}">
                    <a16:creationId xmlns:a16="http://schemas.microsoft.com/office/drawing/2014/main" id="{3B5063AC-F004-4F91-A246-52324FAF34F4}"/>
                  </a:ext>
                </a:extLst>
              </p:cNvPr>
              <p:cNvCxnSpPr>
                <a:cxnSpLocks/>
              </p:cNvCxnSpPr>
              <p:nvPr/>
            </p:nvCxnSpPr>
            <p:spPr bwMode="auto">
              <a:xfrm>
                <a:off x="9585244" y="3317592"/>
                <a:ext cx="122400" cy="0"/>
              </a:xfrm>
              <a:prstGeom prst="line">
                <a:avLst/>
              </a:prstGeom>
              <a:grpFill/>
              <a:ln w="19050" cap="sq" cmpd="sng" algn="ctr">
                <a:solidFill>
                  <a:schemeClr val="accent1"/>
                </a:solidFill>
                <a:prstDash val="solid"/>
                <a:miter lim="800000"/>
                <a:headEnd type="none" w="med" len="med"/>
                <a:tailEnd type="none" w="med" len="med"/>
              </a:ln>
              <a:effectLst/>
            </p:spPr>
          </p:cxnSp>
        </p:grpSp>
      </p:grpSp>
      <p:cxnSp>
        <p:nvCxnSpPr>
          <p:cNvPr id="3542" name="Google Shape;3542;p177"/>
          <p:cNvCxnSpPr>
            <a:cxnSpLocks/>
          </p:cNvCxnSpPr>
          <p:nvPr/>
        </p:nvCxnSpPr>
        <p:spPr>
          <a:xfrm flipH="1">
            <a:off x="2789651" y="3477370"/>
            <a:ext cx="457185" cy="431618"/>
          </a:xfrm>
          <a:prstGeom prst="straightConnector1">
            <a:avLst/>
          </a:prstGeom>
          <a:noFill/>
          <a:ln w="12700" cap="rnd" cmpd="sng">
            <a:solidFill>
              <a:srgbClr val="000000"/>
            </a:solidFill>
            <a:prstDash val="dash"/>
            <a:miter lim="800000"/>
            <a:headEnd type="none" w="sm" len="sm"/>
            <a:tailEnd type="triangle" w="sm" len="sm"/>
          </a:ln>
        </p:spPr>
      </p:cxnSp>
      <p:sp>
        <p:nvSpPr>
          <p:cNvPr id="339" name="338 - Ορθογώνιο"/>
          <p:cNvSpPr/>
          <p:nvPr/>
        </p:nvSpPr>
        <p:spPr bwMode="auto">
          <a:xfrm>
            <a:off x="7010596" y="0"/>
            <a:ext cx="2133404" cy="727116"/>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340" name="Title 5">
            <a:extLst>
              <a:ext uri="{FF2B5EF4-FFF2-40B4-BE49-F238E27FC236}">
                <a16:creationId xmlns:a16="http://schemas.microsoft.com/office/drawing/2014/main" id="{ABBDA577-E273-419E-851B-9BF014770A72}"/>
              </a:ext>
            </a:extLst>
          </p:cNvPr>
          <p:cNvSpPr txBox="1">
            <a:spLocks/>
          </p:cNvSpPr>
          <p:nvPr/>
        </p:nvSpPr>
        <p:spPr bwMode="auto">
          <a:xfrm>
            <a:off x="417820" y="489212"/>
            <a:ext cx="8406809" cy="385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Imago" pitchFamily="2" charset="0"/>
              </a:defRPr>
            </a:lvl2pPr>
            <a:lvl3pPr algn="l" rtl="0" eaLnBrk="1" fontAlgn="base" hangingPunct="1">
              <a:spcBef>
                <a:spcPct val="0"/>
              </a:spcBef>
              <a:spcAft>
                <a:spcPct val="0"/>
              </a:spcAft>
              <a:defRPr sz="2600" b="1">
                <a:solidFill>
                  <a:schemeClr val="tx1"/>
                </a:solidFill>
                <a:latin typeface="Imago" pitchFamily="2" charset="0"/>
              </a:defRPr>
            </a:lvl3pPr>
            <a:lvl4pPr algn="l" rtl="0" eaLnBrk="1" fontAlgn="base" hangingPunct="1">
              <a:spcBef>
                <a:spcPct val="0"/>
              </a:spcBef>
              <a:spcAft>
                <a:spcPct val="0"/>
              </a:spcAft>
              <a:defRPr sz="2600" b="1">
                <a:solidFill>
                  <a:schemeClr val="tx1"/>
                </a:solidFill>
                <a:latin typeface="Imago" pitchFamily="2" charset="0"/>
              </a:defRPr>
            </a:lvl4pPr>
            <a:lvl5pPr algn="l" rtl="0" eaLnBrk="1" fontAlgn="base" hangingPunct="1">
              <a:spcBef>
                <a:spcPct val="0"/>
              </a:spcBef>
              <a:spcAft>
                <a:spcPct val="0"/>
              </a:spcAft>
              <a:defRPr sz="2600" b="1">
                <a:solidFill>
                  <a:schemeClr val="tx1"/>
                </a:solidFill>
                <a:latin typeface="Imago" pitchFamily="2" charset="0"/>
              </a:defRPr>
            </a:lvl5pPr>
            <a:lvl6pPr marL="457200" algn="l" rtl="0" eaLnBrk="1" fontAlgn="base" hangingPunct="1">
              <a:spcBef>
                <a:spcPct val="0"/>
              </a:spcBef>
              <a:spcAft>
                <a:spcPct val="0"/>
              </a:spcAft>
              <a:defRPr sz="2600" b="1">
                <a:solidFill>
                  <a:schemeClr val="tx1"/>
                </a:solidFill>
                <a:latin typeface="Imago" pitchFamily="2" charset="0"/>
              </a:defRPr>
            </a:lvl6pPr>
            <a:lvl7pPr marL="914400" algn="l" rtl="0" eaLnBrk="1" fontAlgn="base" hangingPunct="1">
              <a:spcBef>
                <a:spcPct val="0"/>
              </a:spcBef>
              <a:spcAft>
                <a:spcPct val="0"/>
              </a:spcAft>
              <a:defRPr sz="2600" b="1">
                <a:solidFill>
                  <a:schemeClr val="tx1"/>
                </a:solidFill>
                <a:latin typeface="Imago" pitchFamily="2" charset="0"/>
              </a:defRPr>
            </a:lvl7pPr>
            <a:lvl8pPr marL="1371600" algn="l" rtl="0" eaLnBrk="1" fontAlgn="base" hangingPunct="1">
              <a:spcBef>
                <a:spcPct val="0"/>
              </a:spcBef>
              <a:spcAft>
                <a:spcPct val="0"/>
              </a:spcAft>
              <a:defRPr sz="2600" b="1">
                <a:solidFill>
                  <a:schemeClr val="tx1"/>
                </a:solidFill>
                <a:latin typeface="Imago" pitchFamily="2" charset="0"/>
              </a:defRPr>
            </a:lvl8pPr>
            <a:lvl9pPr marL="1828800" algn="l" rtl="0" eaLnBrk="1" fontAlgn="base" hangingPunct="1">
              <a:spcBef>
                <a:spcPct val="0"/>
              </a:spcBef>
              <a:spcAft>
                <a:spcPct val="0"/>
              </a:spcAft>
              <a:defRPr sz="2600" b="1">
                <a:solidFill>
                  <a:schemeClr val="tx1"/>
                </a:solidFill>
                <a:latin typeface="Imago" pitchFamily="2" charset="0"/>
              </a:defRPr>
            </a:lvl9pPr>
          </a:lstStyle>
          <a:p>
            <a:pPr defTabSz="685698"/>
            <a:r>
              <a:rPr lang="en-GB" sz="2000" kern="0" dirty="0">
                <a:solidFill>
                  <a:srgbClr val="0066CC"/>
                </a:solidFill>
              </a:rPr>
              <a:t>The potential clinical applications of liquid biopsy are wide-ranging</a:t>
            </a:r>
          </a:p>
        </p:txBody>
      </p:sp>
    </p:spTree>
    <p:extLst>
      <p:ext uri="{BB962C8B-B14F-4D97-AF65-F5344CB8AC3E}">
        <p14:creationId xmlns:p14="http://schemas.microsoft.com/office/powerpoint/2010/main" val="187085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5159832-C64B-99B5-956E-55AD20A754A1}"/>
              </a:ext>
            </a:extLst>
          </p:cNvPr>
          <p:cNvSpPr>
            <a:spLocks noGrp="1"/>
          </p:cNvSpPr>
          <p:nvPr>
            <p:ph idx="1"/>
          </p:nvPr>
        </p:nvSpPr>
        <p:spPr>
          <a:xfrm>
            <a:off x="457200" y="392907"/>
            <a:ext cx="8229600" cy="635793"/>
          </a:xfrm>
        </p:spPr>
        <p:txBody>
          <a:bodyPr/>
          <a:lstStyle/>
          <a:p>
            <a:pPr marL="0" indent="0" algn="ctr">
              <a:buNone/>
            </a:pPr>
            <a:r>
              <a:rPr lang="el-GR" dirty="0"/>
              <a:t>Διάγνωση </a:t>
            </a:r>
            <a:r>
              <a:rPr lang="en-US" dirty="0"/>
              <a:t>vs </a:t>
            </a:r>
            <a:r>
              <a:rPr lang="el-GR" dirty="0"/>
              <a:t>Ταυτοποίηση</a:t>
            </a:r>
          </a:p>
        </p:txBody>
      </p:sp>
      <p:pic>
        <p:nvPicPr>
          <p:cNvPr id="2052" name="Picture 4" descr="Labassure - Why Molecular Diagnostics? #molecular #pathlogy #genetics  #genomics #molecularpathlogy #cancer #molecularimaging #bioinformatics |  Facebook">
            <a:extLst>
              <a:ext uri="{FF2B5EF4-FFF2-40B4-BE49-F238E27FC236}">
                <a16:creationId xmlns:a16="http://schemas.microsoft.com/office/drawing/2014/main" id="{D5500584-87DA-7CB3-48EA-BD051201C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19" y="1173957"/>
            <a:ext cx="3498056" cy="3451622"/>
          </a:xfrm>
          <a:prstGeom prst="rect">
            <a:avLst/>
          </a:prstGeom>
          <a:noFill/>
          <a:extLst>
            <a:ext uri="{909E8E84-426E-40DD-AFC4-6F175D3DCCD1}">
              <a14:hiddenFill xmlns:a14="http://schemas.microsoft.com/office/drawing/2010/main">
                <a:solidFill>
                  <a:srgbClr val="FFFFFF"/>
                </a:solidFill>
              </a14:hiddenFill>
            </a:ext>
          </a:extLst>
        </p:spPr>
      </p:pic>
      <p:sp>
        <p:nvSpPr>
          <p:cNvPr id="4" name="Βέλος: Δεξιό 3">
            <a:extLst>
              <a:ext uri="{FF2B5EF4-FFF2-40B4-BE49-F238E27FC236}">
                <a16:creationId xmlns:a16="http://schemas.microsoft.com/office/drawing/2014/main" id="{96134404-A138-0BF2-7793-C85DFE734116}"/>
              </a:ext>
            </a:extLst>
          </p:cNvPr>
          <p:cNvSpPr/>
          <p:nvPr/>
        </p:nvSpPr>
        <p:spPr>
          <a:xfrm rot="3340451">
            <a:off x="3730014" y="1161100"/>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D7DE2A7C-105B-F0F8-5C34-D38BF9036B1A}"/>
              </a:ext>
            </a:extLst>
          </p:cNvPr>
          <p:cNvSpPr/>
          <p:nvPr/>
        </p:nvSpPr>
        <p:spPr>
          <a:xfrm rot="7245285">
            <a:off x="5311164" y="1067876"/>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Δεξιό 5">
            <a:extLst>
              <a:ext uri="{FF2B5EF4-FFF2-40B4-BE49-F238E27FC236}">
                <a16:creationId xmlns:a16="http://schemas.microsoft.com/office/drawing/2014/main" id="{B71FD56C-9628-7352-B43D-4FFD831E1B6C}"/>
              </a:ext>
            </a:extLst>
          </p:cNvPr>
          <p:cNvSpPr/>
          <p:nvPr/>
        </p:nvSpPr>
        <p:spPr>
          <a:xfrm rot="9203991">
            <a:off x="6318645" y="2020953"/>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DF4A8D13-B2A6-2E91-A26D-F1D962201D34}"/>
              </a:ext>
            </a:extLst>
          </p:cNvPr>
          <p:cNvSpPr/>
          <p:nvPr/>
        </p:nvSpPr>
        <p:spPr>
          <a:xfrm rot="18165584">
            <a:off x="3670911" y="4493162"/>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9DA01D4D-5BB2-2C6C-1067-B9FA3A426BD1}"/>
              </a:ext>
            </a:extLst>
          </p:cNvPr>
          <p:cNvSpPr/>
          <p:nvPr/>
        </p:nvSpPr>
        <p:spPr>
          <a:xfrm rot="2224386">
            <a:off x="2811483" y="2048837"/>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2D8E2E32-537B-21AB-599E-9191ED6E9715}"/>
              </a:ext>
            </a:extLst>
          </p:cNvPr>
          <p:cNvSpPr/>
          <p:nvPr/>
        </p:nvSpPr>
        <p:spPr>
          <a:xfrm rot="19945037">
            <a:off x="2749972" y="3442339"/>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686B14C3-F51C-1F57-087D-532052D1332F}"/>
              </a:ext>
            </a:extLst>
          </p:cNvPr>
          <p:cNvSpPr/>
          <p:nvPr/>
        </p:nvSpPr>
        <p:spPr>
          <a:xfrm rot="12300546">
            <a:off x="6328834" y="3670614"/>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70708311-F87E-B630-2F63-B2C63E078567}"/>
              </a:ext>
            </a:extLst>
          </p:cNvPr>
          <p:cNvSpPr/>
          <p:nvPr/>
        </p:nvSpPr>
        <p:spPr>
          <a:xfrm rot="14749486">
            <a:off x="5242246" y="4625579"/>
            <a:ext cx="221456" cy="145257"/>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060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8151" y="903767"/>
            <a:ext cx="8353425" cy="3530226"/>
          </a:xfrm>
        </p:spPr>
        <p:txBody>
          <a:bodyPr/>
          <a:lstStyle/>
          <a:p>
            <a:pPr>
              <a:spcBef>
                <a:spcPts val="600"/>
              </a:spcBef>
            </a:pPr>
            <a:r>
              <a:rPr lang="en-GB" sz="1800" b="1" dirty="0"/>
              <a:t>ctDNA can potentially be used to identify actionable genomic alterations (GAs) in diverse cancers and specifically in:</a:t>
            </a:r>
            <a:endParaRPr lang="en-US" sz="1800" b="1" dirty="0"/>
          </a:p>
          <a:p>
            <a:pPr lvl="1">
              <a:spcBef>
                <a:spcPts val="1200"/>
              </a:spcBef>
            </a:pPr>
            <a:r>
              <a:rPr lang="en-GB" b="1" dirty="0"/>
              <a:t>Lung cancer</a:t>
            </a:r>
            <a:r>
              <a:rPr lang="en-GB" dirty="0"/>
              <a:t>: </a:t>
            </a:r>
          </a:p>
          <a:p>
            <a:pPr lvl="2">
              <a:spcBef>
                <a:spcPts val="1200"/>
              </a:spcBef>
            </a:pPr>
            <a:r>
              <a:rPr lang="en-GB" dirty="0"/>
              <a:t>GAs detected in </a:t>
            </a:r>
            <a:r>
              <a:rPr lang="en-GB" b="1" dirty="0">
                <a:solidFill>
                  <a:schemeClr val="accent2">
                    <a:lumMod val="75000"/>
                  </a:schemeClr>
                </a:solidFill>
              </a:rPr>
              <a:t>84%</a:t>
            </a:r>
            <a:r>
              <a:rPr lang="en-GB" dirty="0"/>
              <a:t> of non-small cell lung cancer (NSCLC) patients with the most common actionable mutations (</a:t>
            </a:r>
            <a:r>
              <a:rPr lang="en-GB" i="1" dirty="0"/>
              <a:t>EGFR</a:t>
            </a:r>
            <a:r>
              <a:rPr lang="en-GB" dirty="0"/>
              <a:t>) exhibiting </a:t>
            </a:r>
            <a:r>
              <a:rPr lang="en-GB" b="1" dirty="0">
                <a:solidFill>
                  <a:schemeClr val="accent2">
                    <a:lumMod val="75000"/>
                  </a:schemeClr>
                </a:solidFill>
              </a:rPr>
              <a:t>79%</a:t>
            </a:r>
            <a:r>
              <a:rPr lang="en-GB" dirty="0"/>
              <a:t> concordance with solid tissue biopsy</a:t>
            </a:r>
            <a:r>
              <a:rPr lang="en-GB" baseline="30000" dirty="0"/>
              <a:t>1</a:t>
            </a:r>
            <a:endParaRPr lang="en-GB" dirty="0"/>
          </a:p>
          <a:p>
            <a:pPr lvl="2">
              <a:spcBef>
                <a:spcPts val="1200"/>
              </a:spcBef>
            </a:pPr>
            <a:r>
              <a:rPr lang="en-GB" dirty="0"/>
              <a:t>GAs detected in </a:t>
            </a:r>
            <a:r>
              <a:rPr lang="en-GB" b="1" dirty="0">
                <a:solidFill>
                  <a:schemeClr val="accent2">
                    <a:lumMod val="75000"/>
                  </a:schemeClr>
                </a:solidFill>
              </a:rPr>
              <a:t>82%</a:t>
            </a:r>
            <a:r>
              <a:rPr lang="en-GB" dirty="0"/>
              <a:t> of advanced lung carcinoma patients with </a:t>
            </a:r>
            <a:r>
              <a:rPr lang="en-GB" b="1" dirty="0">
                <a:solidFill>
                  <a:schemeClr val="accent2">
                    <a:lumMod val="75000"/>
                  </a:schemeClr>
                </a:solidFill>
              </a:rPr>
              <a:t>81%</a:t>
            </a:r>
            <a:r>
              <a:rPr lang="en-GB" dirty="0"/>
              <a:t> concordance</a:t>
            </a:r>
            <a:r>
              <a:rPr lang="en-GB" baseline="30000" dirty="0"/>
              <a:t>2</a:t>
            </a:r>
          </a:p>
          <a:p>
            <a:pPr lvl="1">
              <a:spcBef>
                <a:spcPts val="1200"/>
              </a:spcBef>
            </a:pPr>
            <a:r>
              <a:rPr lang="en-GB" b="1" dirty="0"/>
              <a:t>Breast cancer</a:t>
            </a:r>
            <a:r>
              <a:rPr lang="en-GB" dirty="0"/>
              <a:t>: Concordance of </a:t>
            </a:r>
            <a:r>
              <a:rPr lang="en-GB" b="1" dirty="0">
                <a:solidFill>
                  <a:schemeClr val="accent2">
                    <a:lumMod val="75000"/>
                  </a:schemeClr>
                </a:solidFill>
              </a:rPr>
              <a:t>75%</a:t>
            </a:r>
            <a:r>
              <a:rPr lang="en-GB" dirty="0">
                <a:solidFill>
                  <a:schemeClr val="accent1"/>
                </a:solidFill>
              </a:rPr>
              <a:t> </a:t>
            </a:r>
            <a:r>
              <a:rPr lang="en-GB" dirty="0"/>
              <a:t>with tissue biopsy in triple negative breast cancer</a:t>
            </a:r>
            <a:r>
              <a:rPr lang="en-GB" baseline="30000" dirty="0"/>
              <a:t>3</a:t>
            </a:r>
            <a:r>
              <a:rPr lang="en-GB" dirty="0"/>
              <a:t> and </a:t>
            </a:r>
            <a:r>
              <a:rPr lang="en-GB" b="1" dirty="0">
                <a:solidFill>
                  <a:schemeClr val="accent2">
                    <a:lumMod val="75000"/>
                  </a:schemeClr>
                </a:solidFill>
              </a:rPr>
              <a:t>76%</a:t>
            </a:r>
            <a:r>
              <a:rPr lang="en-GB" dirty="0">
                <a:solidFill>
                  <a:schemeClr val="accent1"/>
                </a:solidFill>
              </a:rPr>
              <a:t> </a:t>
            </a:r>
            <a:r>
              <a:rPr lang="en-GB" dirty="0"/>
              <a:t>in metastatic breast cancer</a:t>
            </a:r>
            <a:r>
              <a:rPr lang="en-GB" baseline="30000" dirty="0"/>
              <a:t>4</a:t>
            </a:r>
            <a:endParaRPr lang="en-GB" b="1" dirty="0"/>
          </a:p>
          <a:p>
            <a:pPr lvl="1">
              <a:spcBef>
                <a:spcPts val="1200"/>
              </a:spcBef>
            </a:pPr>
            <a:r>
              <a:rPr lang="en-GB" b="1" dirty="0"/>
              <a:t>Carcinoma of unknown primary</a:t>
            </a:r>
            <a:r>
              <a:rPr lang="en-GB" dirty="0"/>
              <a:t>: GAs detected in </a:t>
            </a:r>
            <a:r>
              <a:rPr lang="en-GB" b="1" dirty="0">
                <a:solidFill>
                  <a:schemeClr val="accent2">
                    <a:lumMod val="75000"/>
                  </a:schemeClr>
                </a:solidFill>
              </a:rPr>
              <a:t>80%</a:t>
            </a:r>
            <a:r>
              <a:rPr lang="en-GB" dirty="0">
                <a:solidFill>
                  <a:schemeClr val="accent1"/>
                </a:solidFill>
              </a:rPr>
              <a:t> </a:t>
            </a:r>
            <a:r>
              <a:rPr lang="en-GB" dirty="0"/>
              <a:t>of patients, </a:t>
            </a:r>
            <a:r>
              <a:rPr lang="en-GB" b="1" dirty="0">
                <a:solidFill>
                  <a:schemeClr val="accent2">
                    <a:lumMod val="75000"/>
                  </a:schemeClr>
                </a:solidFill>
              </a:rPr>
              <a:t>99.7%</a:t>
            </a:r>
            <a:r>
              <a:rPr lang="en-GB" b="1" dirty="0">
                <a:solidFill>
                  <a:schemeClr val="accent1"/>
                </a:solidFill>
              </a:rPr>
              <a:t> </a:t>
            </a:r>
            <a:r>
              <a:rPr lang="en-GB" dirty="0"/>
              <a:t>with potentially targetable alterations</a:t>
            </a:r>
            <a:r>
              <a:rPr lang="en-GB" baseline="30000" dirty="0"/>
              <a:t>5</a:t>
            </a:r>
            <a:endParaRPr lang="en-GB" dirty="0"/>
          </a:p>
        </p:txBody>
      </p:sp>
      <p:sp>
        <p:nvSpPr>
          <p:cNvPr id="4" name="Slide Number Placeholder 3"/>
          <p:cNvSpPr>
            <a:spLocks noGrp="1"/>
          </p:cNvSpPr>
          <p:nvPr>
            <p:ph type="sldNum" sz="quarter" idx="12"/>
          </p:nvPr>
        </p:nvSpPr>
        <p:spPr/>
        <p:txBody>
          <a:bodyPr/>
          <a:lstStyle/>
          <a:p>
            <a:fld id="{7202D0CF-664C-0A4C-BD7E-20EAA7EADCC1}" type="slidenum">
              <a:rPr lang="de-DE" smtClean="0"/>
              <a:pPr/>
              <a:t>20</a:t>
            </a:fld>
            <a:endParaRPr lang="de-DE"/>
          </a:p>
        </p:txBody>
      </p:sp>
      <p:sp>
        <p:nvSpPr>
          <p:cNvPr id="10" name="Title 6"/>
          <p:cNvSpPr>
            <a:spLocks noGrp="1"/>
          </p:cNvSpPr>
          <p:nvPr>
            <p:ph type="title"/>
          </p:nvPr>
        </p:nvSpPr>
        <p:spPr/>
        <p:txBody>
          <a:bodyPr/>
          <a:lstStyle/>
          <a:p>
            <a:r>
              <a:rPr lang="en-GB" dirty="0"/>
              <a:t>Liquid biopsy in identifying therapeutic targets</a:t>
            </a:r>
            <a:endParaRPr lang="en-US" dirty="0"/>
          </a:p>
        </p:txBody>
      </p:sp>
      <p:sp>
        <p:nvSpPr>
          <p:cNvPr id="11" name="Footer Placeholder 1"/>
          <p:cNvSpPr txBox="1">
            <a:spLocks/>
          </p:cNvSpPr>
          <p:nvPr/>
        </p:nvSpPr>
        <p:spPr>
          <a:xfrm>
            <a:off x="1032947" y="4588084"/>
            <a:ext cx="5964215" cy="491918"/>
          </a:xfrm>
          <a:prstGeom prst="rect">
            <a:avLst/>
          </a:prstGeom>
        </p:spPr>
        <p:txBody>
          <a:bodyPr vert="horz" lIns="0" tIns="0" rIns="0" bIns="0" numCol="1" rtlCol="0" anchor="ctr" anchorCtr="0"/>
          <a:lstStyle>
            <a:defPPr>
              <a:defRPr lang="en-US"/>
            </a:defPPr>
            <a:lvl1pPr marL="0" algn="l" defTabSz="913073" rtl="0" eaLnBrk="1" latinLnBrk="0" hangingPunct="1">
              <a:defRPr sz="800" kern="1200">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6494" algn="l" defTabSz="913073" rtl="0" eaLnBrk="1" latinLnBrk="0" hangingPunct="1">
              <a:defRPr sz="1800" kern="1200">
                <a:solidFill>
                  <a:schemeClr val="tx1"/>
                </a:solidFill>
                <a:latin typeface="+mn-lt"/>
                <a:ea typeface="+mn-ea"/>
                <a:cs typeface="+mn-cs"/>
              </a:defRPr>
            </a:lvl2pPr>
            <a:lvl3pPr marL="913073" algn="l" defTabSz="913073" rtl="0" eaLnBrk="1" latinLnBrk="0" hangingPunct="1">
              <a:defRPr sz="1800" kern="1200">
                <a:solidFill>
                  <a:schemeClr val="tx1"/>
                </a:solidFill>
                <a:latin typeface="+mn-lt"/>
                <a:ea typeface="+mn-ea"/>
                <a:cs typeface="+mn-cs"/>
              </a:defRPr>
            </a:lvl3pPr>
            <a:lvl4pPr marL="1369594" algn="l" defTabSz="913073" rtl="0" eaLnBrk="1" latinLnBrk="0" hangingPunct="1">
              <a:defRPr sz="1800" kern="1200">
                <a:solidFill>
                  <a:schemeClr val="tx1"/>
                </a:solidFill>
                <a:latin typeface="+mn-lt"/>
                <a:ea typeface="+mn-ea"/>
                <a:cs typeface="+mn-cs"/>
              </a:defRPr>
            </a:lvl4pPr>
            <a:lvl5pPr marL="1826144" algn="l" defTabSz="913073" rtl="0" eaLnBrk="1" latinLnBrk="0" hangingPunct="1">
              <a:defRPr sz="1800" kern="1200">
                <a:solidFill>
                  <a:schemeClr val="tx1"/>
                </a:solidFill>
                <a:latin typeface="+mn-lt"/>
                <a:ea typeface="+mn-ea"/>
                <a:cs typeface="+mn-cs"/>
              </a:defRPr>
            </a:lvl5pPr>
            <a:lvl6pPr marL="2282637" algn="l" defTabSz="913073" rtl="0" eaLnBrk="1" latinLnBrk="0" hangingPunct="1">
              <a:defRPr sz="1800" kern="1200">
                <a:solidFill>
                  <a:schemeClr val="tx1"/>
                </a:solidFill>
                <a:latin typeface="+mn-lt"/>
                <a:ea typeface="+mn-ea"/>
                <a:cs typeface="+mn-cs"/>
              </a:defRPr>
            </a:lvl6pPr>
            <a:lvl7pPr marL="2739131" algn="l" defTabSz="913073" rtl="0" eaLnBrk="1" latinLnBrk="0" hangingPunct="1">
              <a:defRPr sz="1800" kern="1200">
                <a:solidFill>
                  <a:schemeClr val="tx1"/>
                </a:solidFill>
                <a:latin typeface="+mn-lt"/>
                <a:ea typeface="+mn-ea"/>
                <a:cs typeface="+mn-cs"/>
              </a:defRPr>
            </a:lvl7pPr>
            <a:lvl8pPr marL="3195680" algn="l" defTabSz="913073" rtl="0" eaLnBrk="1" latinLnBrk="0" hangingPunct="1">
              <a:defRPr sz="1800" kern="1200">
                <a:solidFill>
                  <a:schemeClr val="tx1"/>
                </a:solidFill>
                <a:latin typeface="+mn-lt"/>
                <a:ea typeface="+mn-ea"/>
                <a:cs typeface="+mn-cs"/>
              </a:defRPr>
            </a:lvl8pPr>
            <a:lvl9pPr marL="3652217" algn="l" defTabSz="913073" rtl="0" eaLnBrk="1" latinLnBrk="0" hangingPunct="1">
              <a:defRPr sz="1800" kern="1200">
                <a:solidFill>
                  <a:schemeClr val="tx1"/>
                </a:solidFill>
                <a:latin typeface="+mn-lt"/>
                <a:ea typeface="+mn-ea"/>
                <a:cs typeface="+mn-cs"/>
              </a:defRPr>
            </a:lvl9pPr>
          </a:lstStyle>
          <a:p>
            <a:r>
              <a:rPr lang="de-CH" dirty="0">
                <a:latin typeface="+mn-lt"/>
              </a:rPr>
              <a:t>ctDNA: circulating tumour DNA; GA: genomic alteration; NSCLC: non-small cell lung cancer.</a:t>
            </a:r>
            <a:endParaRPr lang="en-GB" dirty="0">
              <a:latin typeface="+mn-lt"/>
            </a:endParaRPr>
          </a:p>
          <a:p>
            <a:r>
              <a:rPr lang="en-US" dirty="0">
                <a:latin typeface="+mn-lt"/>
              </a:rPr>
              <a:t>1. Thompson, J.C., et al</a:t>
            </a:r>
            <a:r>
              <a:rPr lang="en-US" i="1" dirty="0">
                <a:latin typeface="+mn-lt"/>
              </a:rPr>
              <a:t>. </a:t>
            </a:r>
            <a:r>
              <a:rPr lang="en-GB" dirty="0">
                <a:latin typeface="+mn-lt"/>
              </a:rPr>
              <a:t>(2016) </a:t>
            </a:r>
            <a:r>
              <a:rPr lang="en-GB" i="1" dirty="0">
                <a:latin typeface="+mn-lt"/>
              </a:rPr>
              <a:t>Clin Cancer Res </a:t>
            </a:r>
            <a:r>
              <a:rPr lang="en-US" dirty="0">
                <a:latin typeface="+mn-lt"/>
              </a:rPr>
              <a:t>22:5772-82</a:t>
            </a:r>
            <a:r>
              <a:rPr lang="en-GB" dirty="0">
                <a:latin typeface="+mn-lt"/>
              </a:rPr>
              <a:t>; 2. Schwaederle, M., et al.</a:t>
            </a:r>
            <a:r>
              <a:rPr lang="en-GB" i="1" dirty="0">
                <a:latin typeface="+mn-lt"/>
              </a:rPr>
              <a:t> </a:t>
            </a:r>
            <a:r>
              <a:rPr lang="en-GB" dirty="0">
                <a:latin typeface="+mn-lt"/>
              </a:rPr>
              <a:t>(2017) </a:t>
            </a:r>
            <a:r>
              <a:rPr lang="en-GB" i="1" dirty="0">
                <a:latin typeface="+mn-lt"/>
              </a:rPr>
              <a:t>Clin Cancer Res </a:t>
            </a:r>
            <a:r>
              <a:rPr lang="en-GB" dirty="0">
                <a:latin typeface="+mn-lt"/>
              </a:rPr>
              <a:t>23:5101-11; 3. Wongchenko, M., et al.</a:t>
            </a:r>
            <a:r>
              <a:rPr lang="en-GB" i="1" dirty="0">
                <a:latin typeface="+mn-lt"/>
              </a:rPr>
              <a:t> </a:t>
            </a:r>
            <a:r>
              <a:rPr lang="en-GB" dirty="0">
                <a:latin typeface="+mn-lt"/>
              </a:rPr>
              <a:t>(2017) </a:t>
            </a:r>
            <a:r>
              <a:rPr lang="en-GB" i="1" dirty="0">
                <a:latin typeface="+mn-lt"/>
              </a:rPr>
              <a:t>Ann Oncol </a:t>
            </a:r>
            <a:r>
              <a:rPr lang="en-GB" dirty="0">
                <a:latin typeface="+mn-lt"/>
              </a:rPr>
              <a:t>28 (suppl. 5): v22-42; 4. Rothé, F., et al. (2014) </a:t>
            </a:r>
            <a:r>
              <a:rPr lang="en-GB" i="1" dirty="0">
                <a:latin typeface="+mn-lt"/>
              </a:rPr>
              <a:t>Ann Oncol </a:t>
            </a:r>
            <a:r>
              <a:rPr lang="en-US" dirty="0">
                <a:latin typeface="+mn-lt"/>
              </a:rPr>
              <a:t>5:1959-65</a:t>
            </a:r>
            <a:r>
              <a:rPr lang="en-GB" dirty="0">
                <a:latin typeface="+mn-lt"/>
              </a:rPr>
              <a:t>; </a:t>
            </a:r>
            <a:br>
              <a:rPr lang="en-GB" dirty="0">
                <a:latin typeface="+mn-lt"/>
              </a:rPr>
            </a:br>
            <a:r>
              <a:rPr lang="en-GB" dirty="0">
                <a:latin typeface="+mn-lt"/>
              </a:rPr>
              <a:t>5. Kato, S., et al.</a:t>
            </a:r>
            <a:r>
              <a:rPr lang="en-GB" i="1" dirty="0">
                <a:latin typeface="+mn-lt"/>
              </a:rPr>
              <a:t> </a:t>
            </a:r>
            <a:r>
              <a:rPr lang="en-GB" dirty="0">
                <a:latin typeface="+mn-lt"/>
              </a:rPr>
              <a:t>(2017) </a:t>
            </a:r>
            <a:r>
              <a:rPr lang="en-GB" i="1" dirty="0">
                <a:latin typeface="+mn-lt"/>
              </a:rPr>
              <a:t>Canc Res </a:t>
            </a:r>
            <a:r>
              <a:rPr lang="en-GB" dirty="0">
                <a:latin typeface="+mn-lt"/>
              </a:rPr>
              <a:t>77:4238-46.</a:t>
            </a:r>
            <a:endParaRPr lang="de-DE" dirty="0">
              <a:latin typeface="+mn-lt"/>
            </a:endParaRPr>
          </a:p>
        </p:txBody>
      </p:sp>
      <p:sp>
        <p:nvSpPr>
          <p:cNvPr id="6" name="Rectangle 5"/>
          <p:cNvSpPr/>
          <p:nvPr/>
        </p:nvSpPr>
        <p:spPr bwMode="auto">
          <a:xfrm>
            <a:off x="6955972" y="4646323"/>
            <a:ext cx="1992086" cy="369332"/>
          </a:xfrm>
          <a:prstGeom prst="rect">
            <a:avLst/>
          </a:prstGeom>
          <a:solidFill>
            <a:schemeClr val="bg1"/>
          </a:solidFill>
          <a:ln w="12700" cap="flat" cmpd="sng" algn="ctr">
            <a:noFill/>
            <a:prstDash val="solid"/>
            <a:round/>
            <a:headEnd type="none" w="med" len="med"/>
            <a:tailEnd type="none" w="med" len="med"/>
          </a:ln>
          <a:effectLst/>
        </p:spPr>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l-GR" dirty="0">
              <a:latin typeface="Imago" pitchFamily="2" charset="0"/>
            </a:endParaRPr>
          </a:p>
        </p:txBody>
      </p:sp>
      <p:sp>
        <p:nvSpPr>
          <p:cNvPr id="7" name="6 - Έλλειψη"/>
          <p:cNvSpPr/>
          <p:nvPr/>
        </p:nvSpPr>
        <p:spPr bwMode="auto">
          <a:xfrm>
            <a:off x="3242381" y="2137144"/>
            <a:ext cx="520995" cy="350875"/>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9" name="8 - Έλλειψη"/>
          <p:cNvSpPr/>
          <p:nvPr/>
        </p:nvSpPr>
        <p:spPr bwMode="auto">
          <a:xfrm>
            <a:off x="5791261" y="2409204"/>
            <a:ext cx="552893" cy="519351"/>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12" name="11 - Έλλειψη"/>
          <p:cNvSpPr/>
          <p:nvPr/>
        </p:nvSpPr>
        <p:spPr bwMode="auto">
          <a:xfrm>
            <a:off x="7356118" y="2773650"/>
            <a:ext cx="692729" cy="446567"/>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3042511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0DA2691-5FE0-4A12-88EE-98C8F2B0F12D}"/>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28171C-AB0C-46F1-902A-18F4135E99A5}"/>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AAC746-D623-41B4-A58A-25011D88F008}"/>
              </a:ext>
            </a:extLst>
          </p:cNvPr>
          <p:cNvCxnSpPr>
            <a:cxnSpLocks/>
          </p:cNvCxnSpPr>
          <p:nvPr/>
        </p:nvCxnSpPr>
        <p:spPr bwMode="auto">
          <a:xfrm>
            <a:off x="384176" y="3056014"/>
            <a:ext cx="8432164" cy="0"/>
          </a:xfrm>
          <a:prstGeom prst="line">
            <a:avLst/>
          </a:prstGeom>
          <a:noFill/>
          <a:ln w="28575" cap="flat" cmpd="sng" algn="ctr">
            <a:solidFill>
              <a:schemeClr val="bg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30B9B5C-30F3-4607-A300-B5AE8FF71374}"/>
              </a:ext>
            </a:extLst>
          </p:cNvPr>
          <p:cNvCxnSpPr>
            <a:cxnSpLocks/>
          </p:cNvCxnSpPr>
          <p:nvPr/>
        </p:nvCxnSpPr>
        <p:spPr bwMode="auto">
          <a:xfrm flipV="1">
            <a:off x="1341049" y="3061767"/>
            <a:ext cx="0" cy="581548"/>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272F77-8219-4750-BF85-DA720B8B969D}"/>
              </a:ext>
            </a:extLst>
          </p:cNvPr>
          <p:cNvCxnSpPr>
            <a:cxnSpLocks/>
          </p:cNvCxnSpPr>
          <p:nvPr/>
        </p:nvCxnSpPr>
        <p:spPr bwMode="auto">
          <a:xfrm>
            <a:off x="3592895" y="2628902"/>
            <a:ext cx="0" cy="428349"/>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FB55FE7-E8A5-4BE7-99EC-FAF5603C12F2}"/>
              </a:ext>
            </a:extLst>
          </p:cNvPr>
          <p:cNvSpPr/>
          <p:nvPr/>
        </p:nvSpPr>
        <p:spPr>
          <a:xfrm>
            <a:off x="516886" y="2875869"/>
            <a:ext cx="307777" cy="184666"/>
          </a:xfrm>
          <a:prstGeom prst="rect">
            <a:avLst/>
          </a:prstGeom>
        </p:spPr>
        <p:txBody>
          <a:bodyPr wrap="none" lIns="0" tIns="0" rIns="0" bIns="0">
            <a:noAutofit/>
          </a:bodyPr>
          <a:lstStyle/>
          <a:p>
            <a:pPr defTabSz="342806">
              <a:defRPr/>
            </a:pPr>
            <a:r>
              <a:rPr lang="de-CH" sz="1200" dirty="0">
                <a:solidFill>
                  <a:srgbClr val="0066CC"/>
                </a:solidFill>
              </a:rPr>
              <a:t>2013</a:t>
            </a:r>
          </a:p>
        </p:txBody>
      </p:sp>
      <p:sp>
        <p:nvSpPr>
          <p:cNvPr id="54" name="Rectangle 53">
            <a:extLst>
              <a:ext uri="{FF2B5EF4-FFF2-40B4-BE49-F238E27FC236}">
                <a16:creationId xmlns:a16="http://schemas.microsoft.com/office/drawing/2014/main" id="{B7F42E9A-6FFE-4C84-AAE7-80F09F15D055}"/>
              </a:ext>
            </a:extLst>
          </p:cNvPr>
          <p:cNvSpPr/>
          <p:nvPr/>
        </p:nvSpPr>
        <p:spPr>
          <a:xfrm>
            <a:off x="1965163" y="2875869"/>
            <a:ext cx="307777" cy="184666"/>
          </a:xfrm>
          <a:prstGeom prst="rect">
            <a:avLst/>
          </a:prstGeom>
        </p:spPr>
        <p:txBody>
          <a:bodyPr wrap="none" lIns="0" tIns="0" rIns="0" bIns="0">
            <a:noAutofit/>
          </a:bodyPr>
          <a:lstStyle/>
          <a:p>
            <a:pPr defTabSz="342806">
              <a:defRPr/>
            </a:pPr>
            <a:r>
              <a:rPr lang="de-CH" sz="1200" dirty="0">
                <a:solidFill>
                  <a:srgbClr val="0066CC"/>
                </a:solidFill>
              </a:rPr>
              <a:t>2015</a:t>
            </a:r>
          </a:p>
        </p:txBody>
      </p:sp>
      <p:sp>
        <p:nvSpPr>
          <p:cNvPr id="55" name="Rectangle 54">
            <a:extLst>
              <a:ext uri="{FF2B5EF4-FFF2-40B4-BE49-F238E27FC236}">
                <a16:creationId xmlns:a16="http://schemas.microsoft.com/office/drawing/2014/main" id="{C78918E8-32DC-4FD2-A693-6A299EFE8289}"/>
              </a:ext>
            </a:extLst>
          </p:cNvPr>
          <p:cNvSpPr/>
          <p:nvPr/>
        </p:nvSpPr>
        <p:spPr>
          <a:xfrm>
            <a:off x="3188967" y="2875869"/>
            <a:ext cx="307777" cy="184666"/>
          </a:xfrm>
          <a:prstGeom prst="rect">
            <a:avLst/>
          </a:prstGeom>
        </p:spPr>
        <p:txBody>
          <a:bodyPr wrap="none" lIns="0" tIns="0" rIns="0" bIns="0">
            <a:noAutofit/>
          </a:bodyPr>
          <a:lstStyle/>
          <a:p>
            <a:pPr defTabSz="342806">
              <a:defRPr/>
            </a:pPr>
            <a:r>
              <a:rPr lang="de-CH" sz="1200" dirty="0">
                <a:solidFill>
                  <a:srgbClr val="0066CC"/>
                </a:solidFill>
              </a:rPr>
              <a:t>2016</a:t>
            </a:r>
          </a:p>
        </p:txBody>
      </p:sp>
      <p:grpSp>
        <p:nvGrpSpPr>
          <p:cNvPr id="3" name="Group 8"/>
          <p:cNvGrpSpPr/>
          <p:nvPr/>
        </p:nvGrpSpPr>
        <p:grpSpPr>
          <a:xfrm>
            <a:off x="387740" y="1639540"/>
            <a:ext cx="1777597" cy="603006"/>
            <a:chOff x="6343526" y="1337559"/>
            <a:chExt cx="1777597" cy="603006"/>
          </a:xfrm>
        </p:grpSpPr>
        <p:sp>
          <p:nvSpPr>
            <p:cNvPr id="22" name="Rectangle 21">
              <a:extLst>
                <a:ext uri="{FF2B5EF4-FFF2-40B4-BE49-F238E27FC236}">
                  <a16:creationId xmlns:a16="http://schemas.microsoft.com/office/drawing/2014/main" id="{5ACE3E15-1CAE-4564-A041-CDC8520977D9}"/>
                </a:ext>
              </a:extLst>
            </p:cNvPr>
            <p:cNvSpPr/>
            <p:nvPr/>
          </p:nvSpPr>
          <p:spPr>
            <a:xfrm>
              <a:off x="6343526" y="1337559"/>
              <a:ext cx="874986" cy="215444"/>
            </a:xfrm>
            <a:prstGeom prst="rect">
              <a:avLst/>
            </a:prstGeom>
          </p:spPr>
          <p:txBody>
            <a:bodyPr wrap="square" lIns="0" tIns="0" rIns="0" bIns="0">
              <a:noAutofit/>
            </a:bodyPr>
            <a:lstStyle/>
            <a:p>
              <a:pPr defTabSz="342806">
                <a:defRPr/>
              </a:pPr>
              <a:r>
                <a:rPr lang="de-CH" sz="1200" b="1" dirty="0">
                  <a:solidFill>
                    <a:srgbClr val="0066CC"/>
                  </a:solidFill>
                </a:rPr>
                <a:t>WINTHER</a:t>
              </a:r>
              <a:r>
                <a:rPr lang="de-CH" sz="1400" baseline="30000" dirty="0">
                  <a:solidFill>
                    <a:srgbClr val="000000"/>
                  </a:solidFill>
                </a:rPr>
                <a:t>1</a:t>
              </a:r>
              <a:endParaRPr lang="de-CH" sz="1200" b="1" dirty="0">
                <a:solidFill>
                  <a:srgbClr val="0066CC"/>
                </a:solidFill>
              </a:endParaRPr>
            </a:p>
          </p:txBody>
        </p:sp>
        <p:sp>
          <p:nvSpPr>
            <p:cNvPr id="112" name="Rectangle 111">
              <a:extLst>
                <a:ext uri="{FF2B5EF4-FFF2-40B4-BE49-F238E27FC236}">
                  <a16:creationId xmlns:a16="http://schemas.microsoft.com/office/drawing/2014/main" id="{B8F914BE-D5EF-4F42-B93D-DFF32B8FF370}"/>
                </a:ext>
              </a:extLst>
            </p:cNvPr>
            <p:cNvSpPr/>
            <p:nvPr/>
          </p:nvSpPr>
          <p:spPr>
            <a:xfrm>
              <a:off x="6343527" y="1571233"/>
              <a:ext cx="1777596" cy="369332"/>
            </a:xfrm>
            <a:prstGeom prst="rect">
              <a:avLst/>
            </a:prstGeom>
          </p:spPr>
          <p:txBody>
            <a:bodyPr wrap="square" lIns="0" tIns="0" rIns="0" bIns="0">
              <a:noAutofit/>
            </a:bodyPr>
            <a:lstStyle/>
            <a:p>
              <a:pPr defTabSz="342806">
                <a:spcBef>
                  <a:spcPts val="225"/>
                </a:spcBef>
                <a:defRPr/>
              </a:pPr>
              <a:r>
                <a:rPr lang="en-GB" sz="1100" b="1" i="1" dirty="0">
                  <a:solidFill>
                    <a:srgbClr val="000000"/>
                  </a:solidFill>
                  <a:latin typeface="Minion" panose="02040503050201020203" pitchFamily="18" charset="0"/>
                </a:rPr>
                <a:t>Combines RNA and DNA sequencing </a:t>
              </a:r>
              <a:r>
                <a:rPr lang="en-GB" sz="1100" i="1" dirty="0">
                  <a:solidFill>
                    <a:srgbClr val="000000"/>
                  </a:solidFill>
                  <a:latin typeface="Minion" panose="02040503050201020203" pitchFamily="18" charset="0"/>
                </a:rPr>
                <a:t>to guide therapy</a:t>
              </a:r>
            </a:p>
          </p:txBody>
        </p:sp>
      </p:grpSp>
      <p:grpSp>
        <p:nvGrpSpPr>
          <p:cNvPr id="6" name="Group 7"/>
          <p:cNvGrpSpPr/>
          <p:nvPr/>
        </p:nvGrpSpPr>
        <p:grpSpPr>
          <a:xfrm>
            <a:off x="1300334" y="2077693"/>
            <a:ext cx="2539321" cy="785768"/>
            <a:chOff x="3989733" y="1332430"/>
            <a:chExt cx="2539321" cy="785767"/>
          </a:xfrm>
        </p:grpSpPr>
        <p:sp>
          <p:nvSpPr>
            <p:cNvPr id="46" name="Rectangle 45">
              <a:extLst>
                <a:ext uri="{FF2B5EF4-FFF2-40B4-BE49-F238E27FC236}">
                  <a16:creationId xmlns:a16="http://schemas.microsoft.com/office/drawing/2014/main" id="{27B9FCFB-8B29-4BDD-A601-40280E6557E0}"/>
                </a:ext>
              </a:extLst>
            </p:cNvPr>
            <p:cNvSpPr/>
            <p:nvPr/>
          </p:nvSpPr>
          <p:spPr>
            <a:xfrm>
              <a:off x="5910295" y="1332430"/>
              <a:ext cx="618759" cy="207749"/>
            </a:xfrm>
            <a:prstGeom prst="rect">
              <a:avLst/>
            </a:prstGeom>
          </p:spPr>
          <p:txBody>
            <a:bodyPr wrap="none" lIns="0" tIns="0" rIns="0" bIns="0">
              <a:noAutofit/>
            </a:bodyPr>
            <a:lstStyle/>
            <a:p>
              <a:pPr algn="r" defTabSz="342806">
                <a:defRPr/>
              </a:pPr>
              <a:r>
                <a:rPr lang="de-CH" sz="1200" b="1" dirty="0">
                  <a:solidFill>
                    <a:srgbClr val="0066CC"/>
                  </a:solidFill>
                </a:rPr>
                <a:t>TAPUR</a:t>
              </a:r>
              <a:r>
                <a:rPr lang="de-CH" sz="1400" baseline="30000" dirty="0">
                  <a:solidFill>
                    <a:srgbClr val="000000"/>
                  </a:solidFill>
                </a:rPr>
                <a:t>4</a:t>
              </a:r>
            </a:p>
          </p:txBody>
        </p:sp>
        <p:sp>
          <p:nvSpPr>
            <p:cNvPr id="47" name="Rectangle 46">
              <a:extLst>
                <a:ext uri="{FF2B5EF4-FFF2-40B4-BE49-F238E27FC236}">
                  <a16:creationId xmlns:a16="http://schemas.microsoft.com/office/drawing/2014/main" id="{8B1EF17A-375C-4D46-9DC7-080E8DE2D4FF}"/>
                </a:ext>
              </a:extLst>
            </p:cNvPr>
            <p:cNvSpPr/>
            <p:nvPr/>
          </p:nvSpPr>
          <p:spPr>
            <a:xfrm>
              <a:off x="3989733" y="1564199"/>
              <a:ext cx="2539321" cy="553998"/>
            </a:xfrm>
            <a:prstGeom prst="rect">
              <a:avLst/>
            </a:prstGeom>
          </p:spPr>
          <p:txBody>
            <a:bodyPr wrap="square" lIns="0" tIns="0" rIns="0" bIns="0">
              <a:noAutofit/>
            </a:bodyPr>
            <a:lstStyle/>
            <a:p>
              <a:pPr algn="r" defTabSz="342806">
                <a:spcBef>
                  <a:spcPts val="225"/>
                </a:spcBef>
                <a:defRPr/>
              </a:pPr>
              <a:r>
                <a:rPr lang="en-GB" sz="1100" b="1" i="1" dirty="0">
                  <a:solidFill>
                    <a:srgbClr val="000000"/>
                  </a:solidFill>
                  <a:latin typeface="Minion" panose="02040503050201020203" pitchFamily="18" charset="0"/>
                </a:rPr>
                <a:t>Real world practice </a:t>
              </a:r>
              <a:r>
                <a:rPr lang="en-GB" sz="1100" i="1" dirty="0">
                  <a:solidFill>
                    <a:srgbClr val="000000"/>
                  </a:solidFill>
                  <a:latin typeface="Minion" panose="02040503050201020203" pitchFamily="18" charset="0"/>
                </a:rPr>
                <a:t>of prescribing targeted therapies </a:t>
              </a:r>
              <a:r>
                <a:rPr lang="en-GB" sz="1100" b="1" i="1" dirty="0">
                  <a:solidFill>
                    <a:srgbClr val="000000"/>
                  </a:solidFill>
                  <a:latin typeface="Minion" panose="02040503050201020203" pitchFamily="18" charset="0"/>
                </a:rPr>
                <a:t>outside of their approved indication</a:t>
              </a:r>
              <a:endParaRPr lang="en-GB" sz="1100" i="1" strike="sngStrike" dirty="0">
                <a:solidFill>
                  <a:srgbClr val="000000"/>
                </a:solidFill>
                <a:latin typeface="Minion" panose="02040503050201020203" pitchFamily="18" charset="0"/>
              </a:endParaRPr>
            </a:p>
          </p:txBody>
        </p:sp>
      </p:grpSp>
      <p:grpSp>
        <p:nvGrpSpPr>
          <p:cNvPr id="8" name="Group 2">
            <a:extLst>
              <a:ext uri="{FF2B5EF4-FFF2-40B4-BE49-F238E27FC236}">
                <a16:creationId xmlns:a16="http://schemas.microsoft.com/office/drawing/2014/main" id="{4E7DAD9F-3330-4EC9-B137-B9F11349C1A0}"/>
              </a:ext>
            </a:extLst>
          </p:cNvPr>
          <p:cNvGrpSpPr/>
          <p:nvPr/>
        </p:nvGrpSpPr>
        <p:grpSpPr>
          <a:xfrm>
            <a:off x="387741" y="3515360"/>
            <a:ext cx="1777595" cy="793985"/>
            <a:chOff x="2704868" y="2811519"/>
            <a:chExt cx="1777596" cy="793984"/>
          </a:xfrm>
        </p:grpSpPr>
        <p:sp>
          <p:nvSpPr>
            <p:cNvPr id="23" name="Rectangle 22">
              <a:extLst>
                <a:ext uri="{FF2B5EF4-FFF2-40B4-BE49-F238E27FC236}">
                  <a16:creationId xmlns:a16="http://schemas.microsoft.com/office/drawing/2014/main" id="{B14EF899-B065-43A3-98F8-F46B2E888F34}"/>
                </a:ext>
              </a:extLst>
            </p:cNvPr>
            <p:cNvSpPr/>
            <p:nvPr/>
          </p:nvSpPr>
          <p:spPr>
            <a:xfrm>
              <a:off x="3579973" y="2811519"/>
              <a:ext cx="902491" cy="215444"/>
            </a:xfrm>
            <a:prstGeom prst="rect">
              <a:avLst/>
            </a:prstGeom>
          </p:spPr>
          <p:txBody>
            <a:bodyPr wrap="none" lIns="0" tIns="0" rIns="0" bIns="0">
              <a:noAutofit/>
            </a:bodyPr>
            <a:lstStyle/>
            <a:p>
              <a:pPr algn="r" defTabSz="342806">
                <a:defRPr/>
              </a:pPr>
              <a:r>
                <a:rPr lang="de-CH" sz="1200" b="1" dirty="0">
                  <a:solidFill>
                    <a:srgbClr val="0066CC"/>
                  </a:solidFill>
                </a:rPr>
                <a:t>MASTER</a:t>
              </a:r>
              <a:r>
                <a:rPr lang="de-CH" sz="1400" baseline="30000" dirty="0">
                  <a:solidFill>
                    <a:srgbClr val="000000"/>
                  </a:solidFill>
                </a:rPr>
                <a:t>2</a:t>
              </a:r>
              <a:endParaRPr lang="de-CH" sz="1200" b="1" dirty="0">
                <a:solidFill>
                  <a:srgbClr val="0066CC"/>
                </a:solidFill>
              </a:endParaRPr>
            </a:p>
          </p:txBody>
        </p:sp>
        <p:sp>
          <p:nvSpPr>
            <p:cNvPr id="73" name="Rectangle 72">
              <a:extLst>
                <a:ext uri="{FF2B5EF4-FFF2-40B4-BE49-F238E27FC236}">
                  <a16:creationId xmlns:a16="http://schemas.microsoft.com/office/drawing/2014/main" id="{A136DFDD-0403-4A3A-8440-5A4CF0E55D02}"/>
                </a:ext>
              </a:extLst>
            </p:cNvPr>
            <p:cNvSpPr/>
            <p:nvPr/>
          </p:nvSpPr>
          <p:spPr>
            <a:xfrm>
              <a:off x="2704868" y="3051505"/>
              <a:ext cx="1777596" cy="553998"/>
            </a:xfrm>
            <a:prstGeom prst="rect">
              <a:avLst/>
            </a:prstGeom>
          </p:spPr>
          <p:txBody>
            <a:bodyPr wrap="square" lIns="0" tIns="0" rIns="0" bIns="0">
              <a:noAutofit/>
            </a:bodyPr>
            <a:lstStyle/>
            <a:p>
              <a:pPr algn="r" defTabSz="342806">
                <a:spcBef>
                  <a:spcPts val="225"/>
                </a:spcBef>
                <a:defRPr/>
              </a:pPr>
              <a:r>
                <a:rPr lang="en-GB" sz="1100" b="1" i="1" dirty="0">
                  <a:solidFill>
                    <a:srgbClr val="000000"/>
                  </a:solidFill>
                  <a:latin typeface="Minion" panose="02040503050201020203" pitchFamily="18" charset="0"/>
                </a:rPr>
                <a:t>Cancer genome analysis</a:t>
              </a:r>
              <a:r>
                <a:rPr lang="en-GB" sz="1100" i="1" dirty="0">
                  <a:solidFill>
                    <a:srgbClr val="000000"/>
                  </a:solidFill>
                  <a:latin typeface="Minion" panose="02040503050201020203" pitchFamily="18" charset="0"/>
                </a:rPr>
                <a:t> with WES, WGS and RNA sequencing and evaluation aimed </a:t>
              </a:r>
              <a:r>
                <a:rPr lang="en-GB" sz="1100" b="1" i="1" dirty="0">
                  <a:solidFill>
                    <a:srgbClr val="000000"/>
                  </a:solidFill>
                  <a:latin typeface="Minion" panose="02040503050201020203" pitchFamily="18" charset="0"/>
                </a:rPr>
                <a:t>to</a:t>
              </a:r>
              <a:r>
                <a:rPr lang="en-GB" sz="1100" i="1" dirty="0">
                  <a:solidFill>
                    <a:srgbClr val="000000"/>
                  </a:solidFill>
                  <a:latin typeface="Minion" panose="02040503050201020203" pitchFamily="18" charset="0"/>
                </a:rPr>
                <a:t> </a:t>
              </a:r>
              <a:r>
                <a:rPr lang="en-GB" sz="1100" b="1" i="1" dirty="0">
                  <a:solidFill>
                    <a:srgbClr val="000000"/>
                  </a:solidFill>
                  <a:latin typeface="Minion" panose="02040503050201020203" pitchFamily="18" charset="0"/>
                </a:rPr>
                <a:t>create therapeutic opportunities</a:t>
              </a:r>
            </a:p>
          </p:txBody>
        </p:sp>
      </p:grpSp>
      <p:sp>
        <p:nvSpPr>
          <p:cNvPr id="36" name="Rectangle 35">
            <a:extLst>
              <a:ext uri="{FF2B5EF4-FFF2-40B4-BE49-F238E27FC236}">
                <a16:creationId xmlns:a16="http://schemas.microsoft.com/office/drawing/2014/main" id="{7A54BB60-4A29-43B3-9FE4-8718973DFDD9}"/>
              </a:ext>
            </a:extLst>
          </p:cNvPr>
          <p:cNvSpPr/>
          <p:nvPr/>
        </p:nvSpPr>
        <p:spPr>
          <a:xfrm>
            <a:off x="384177" y="3134128"/>
            <a:ext cx="1364732" cy="253916"/>
          </a:xfrm>
          <a:prstGeom prst="rect">
            <a:avLst/>
          </a:prstGeom>
          <a:solidFill>
            <a:schemeClr val="tx1"/>
          </a:solidFill>
        </p:spPr>
        <p:txBody>
          <a:bodyPr wrap="square" lIns="0" tIns="34289" rIns="68567" bIns="34289">
            <a:noAutofit/>
          </a:bodyPr>
          <a:lstStyle/>
          <a:p>
            <a:pPr defTabSz="342815"/>
            <a:r>
              <a:rPr lang="de-CH" sz="1100" dirty="0">
                <a:solidFill>
                  <a:srgbClr val="0066CC"/>
                </a:solidFill>
              </a:rPr>
              <a:t>Date of </a:t>
            </a:r>
            <a:r>
              <a:rPr lang="de-CH" sz="1100" dirty="0" err="1">
                <a:solidFill>
                  <a:srgbClr val="0066CC"/>
                </a:solidFill>
              </a:rPr>
              <a:t>trial</a:t>
            </a:r>
            <a:r>
              <a:rPr lang="de-CH" sz="1100" dirty="0">
                <a:solidFill>
                  <a:srgbClr val="0066CC"/>
                </a:solidFill>
              </a:rPr>
              <a:t> </a:t>
            </a:r>
            <a:r>
              <a:rPr lang="de-CH" sz="1100" dirty="0" err="1">
                <a:solidFill>
                  <a:srgbClr val="0066CC"/>
                </a:solidFill>
              </a:rPr>
              <a:t>initiation</a:t>
            </a:r>
            <a:endParaRPr lang="x-none" sz="1100">
              <a:solidFill>
                <a:srgbClr val="0066CC"/>
              </a:solidFill>
            </a:endParaRPr>
          </a:p>
        </p:txBody>
      </p:sp>
      <p:cxnSp>
        <p:nvCxnSpPr>
          <p:cNvPr id="35" name="Straight Connector 34">
            <a:extLst>
              <a:ext uri="{FF2B5EF4-FFF2-40B4-BE49-F238E27FC236}">
                <a16:creationId xmlns:a16="http://schemas.microsoft.com/office/drawing/2014/main" id="{A2661D38-9686-43F1-A969-86B6252CCD4F}"/>
              </a:ext>
            </a:extLst>
          </p:cNvPr>
          <p:cNvCxnSpPr>
            <a:cxnSpLocks/>
          </p:cNvCxnSpPr>
          <p:nvPr/>
        </p:nvCxnSpPr>
        <p:spPr bwMode="auto">
          <a:xfrm>
            <a:off x="899603" y="2242551"/>
            <a:ext cx="0" cy="814703"/>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3F10345-A4C7-4305-B98F-27D9841F010A}"/>
              </a:ext>
            </a:extLst>
          </p:cNvPr>
          <p:cNvSpPr/>
          <p:nvPr/>
        </p:nvSpPr>
        <p:spPr>
          <a:xfrm>
            <a:off x="5636576" y="2875869"/>
            <a:ext cx="307777" cy="184666"/>
          </a:xfrm>
          <a:prstGeom prst="rect">
            <a:avLst/>
          </a:prstGeom>
        </p:spPr>
        <p:txBody>
          <a:bodyPr wrap="none" lIns="0" tIns="0" rIns="0" bIns="0">
            <a:noAutofit/>
          </a:bodyPr>
          <a:lstStyle/>
          <a:p>
            <a:pPr defTabSz="342806">
              <a:defRPr/>
            </a:pPr>
            <a:r>
              <a:rPr lang="de-CH" sz="1200" dirty="0">
                <a:solidFill>
                  <a:srgbClr val="0066CC"/>
                </a:solidFill>
              </a:rPr>
              <a:t>2018</a:t>
            </a:r>
          </a:p>
        </p:txBody>
      </p:sp>
      <p:grpSp>
        <p:nvGrpSpPr>
          <p:cNvPr id="9" name="Group 5">
            <a:extLst>
              <a:ext uri="{FF2B5EF4-FFF2-40B4-BE49-F238E27FC236}">
                <a16:creationId xmlns:a16="http://schemas.microsoft.com/office/drawing/2014/main" id="{E9E90864-F316-4D4E-A464-B0068109D46E}"/>
              </a:ext>
            </a:extLst>
          </p:cNvPr>
          <p:cNvGrpSpPr/>
          <p:nvPr/>
        </p:nvGrpSpPr>
        <p:grpSpPr>
          <a:xfrm>
            <a:off x="6277149" y="3515360"/>
            <a:ext cx="1458751" cy="793985"/>
            <a:chOff x="7349830" y="2811519"/>
            <a:chExt cx="1458750" cy="793984"/>
          </a:xfrm>
        </p:grpSpPr>
        <p:sp>
          <p:nvSpPr>
            <p:cNvPr id="48" name="Rectangle 47">
              <a:extLst>
                <a:ext uri="{FF2B5EF4-FFF2-40B4-BE49-F238E27FC236}">
                  <a16:creationId xmlns:a16="http://schemas.microsoft.com/office/drawing/2014/main" id="{C6B97A2E-1E1A-4603-B8E6-BABA836F4A22}"/>
                </a:ext>
              </a:extLst>
            </p:cNvPr>
            <p:cNvSpPr/>
            <p:nvPr/>
          </p:nvSpPr>
          <p:spPr>
            <a:xfrm>
              <a:off x="7349830" y="2811519"/>
              <a:ext cx="1283055" cy="215444"/>
            </a:xfrm>
            <a:prstGeom prst="rect">
              <a:avLst/>
            </a:prstGeom>
          </p:spPr>
          <p:txBody>
            <a:bodyPr wrap="square" lIns="0" tIns="0" rIns="0" bIns="0">
              <a:noAutofit/>
            </a:bodyPr>
            <a:lstStyle/>
            <a:p>
              <a:pPr defTabSz="342806">
                <a:defRPr/>
              </a:pPr>
              <a:r>
                <a:rPr lang="de-CH" sz="1200" b="1" dirty="0">
                  <a:solidFill>
                    <a:srgbClr val="0066CC"/>
                  </a:solidFill>
                </a:rPr>
                <a:t>CUPISCO</a:t>
              </a:r>
              <a:r>
                <a:rPr lang="de-CH" sz="1400" baseline="30000" dirty="0">
                  <a:solidFill>
                    <a:srgbClr val="000000"/>
                  </a:solidFill>
                </a:rPr>
                <a:t>8</a:t>
              </a:r>
              <a:endParaRPr lang="de-CH" sz="1200" b="1" dirty="0">
                <a:solidFill>
                  <a:srgbClr val="0066CC"/>
                </a:solidFill>
              </a:endParaRPr>
            </a:p>
          </p:txBody>
        </p:sp>
        <p:sp>
          <p:nvSpPr>
            <p:cNvPr id="49" name="Rectangle 48">
              <a:extLst>
                <a:ext uri="{FF2B5EF4-FFF2-40B4-BE49-F238E27FC236}">
                  <a16:creationId xmlns:a16="http://schemas.microsoft.com/office/drawing/2014/main" id="{33EE7B80-751F-4AAB-872A-6CB100F512CD}"/>
                </a:ext>
              </a:extLst>
            </p:cNvPr>
            <p:cNvSpPr/>
            <p:nvPr/>
          </p:nvSpPr>
          <p:spPr>
            <a:xfrm>
              <a:off x="7349830" y="3051505"/>
              <a:ext cx="1458750"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Comparing </a:t>
              </a:r>
              <a:r>
                <a:rPr lang="en-GB" sz="1100" b="1" i="1" dirty="0">
                  <a:solidFill>
                    <a:srgbClr val="000000"/>
                  </a:solidFill>
                  <a:latin typeface="Minion" panose="02040503050201020203" pitchFamily="18" charset="0"/>
                </a:rPr>
                <a:t>molecularly-guided therapy </a:t>
              </a:r>
              <a:r>
                <a:rPr lang="en-GB" sz="1100" i="1" dirty="0">
                  <a:solidFill>
                    <a:srgbClr val="000000"/>
                  </a:solidFill>
                  <a:latin typeface="Minion" panose="02040503050201020203" pitchFamily="18" charset="0"/>
                </a:rPr>
                <a:t>vs </a:t>
              </a:r>
              <a:r>
                <a:rPr lang="en-GB" sz="1100" i="1" dirty="0" err="1">
                  <a:solidFill>
                    <a:srgbClr val="000000"/>
                  </a:solidFill>
                  <a:latin typeface="Minion" panose="02040503050201020203" pitchFamily="18" charset="0"/>
                </a:rPr>
                <a:t>SoC</a:t>
              </a:r>
              <a:r>
                <a:rPr lang="en-GB" sz="1100" i="1" dirty="0">
                  <a:solidFill>
                    <a:srgbClr val="000000"/>
                  </a:solidFill>
                  <a:latin typeface="Minion" panose="02040503050201020203" pitchFamily="18" charset="0"/>
                </a:rPr>
                <a:t> </a:t>
              </a:r>
              <a:br>
                <a:rPr lang="en-GB" sz="1100" i="1" dirty="0">
                  <a:solidFill>
                    <a:srgbClr val="000000"/>
                  </a:solidFill>
                  <a:latin typeface="Minion" panose="02040503050201020203" pitchFamily="18" charset="0"/>
                </a:rPr>
              </a:br>
              <a:r>
                <a:rPr lang="en-GB" sz="1100" i="1" dirty="0">
                  <a:solidFill>
                    <a:srgbClr val="000000"/>
                  </a:solidFill>
                  <a:latin typeface="Minion" panose="02040503050201020203" pitchFamily="18" charset="0"/>
                </a:rPr>
                <a:t>in patients with newly diagnosed </a:t>
              </a:r>
              <a:r>
                <a:rPr lang="en-GB" sz="1100" b="1" i="1" dirty="0">
                  <a:solidFill>
                    <a:srgbClr val="000000"/>
                  </a:solidFill>
                  <a:latin typeface="Minion" panose="02040503050201020203" pitchFamily="18" charset="0"/>
                </a:rPr>
                <a:t>CUP</a:t>
              </a:r>
            </a:p>
          </p:txBody>
        </p:sp>
      </p:grpSp>
      <p:sp>
        <p:nvSpPr>
          <p:cNvPr id="31" name="Rectangle 30">
            <a:extLst>
              <a:ext uri="{FF2B5EF4-FFF2-40B4-BE49-F238E27FC236}">
                <a16:creationId xmlns:a16="http://schemas.microsoft.com/office/drawing/2014/main" id="{6C912DAB-C0C6-4EE1-AD51-A8BCBBD9A90F}"/>
              </a:ext>
            </a:extLst>
          </p:cNvPr>
          <p:cNvSpPr/>
          <p:nvPr/>
        </p:nvSpPr>
        <p:spPr>
          <a:xfrm>
            <a:off x="4412772" y="2875869"/>
            <a:ext cx="307777" cy="184666"/>
          </a:xfrm>
          <a:prstGeom prst="rect">
            <a:avLst/>
          </a:prstGeom>
        </p:spPr>
        <p:txBody>
          <a:bodyPr wrap="none" lIns="0" tIns="0" rIns="0" bIns="0">
            <a:noAutofit/>
          </a:bodyPr>
          <a:lstStyle/>
          <a:p>
            <a:pPr defTabSz="342806">
              <a:defRPr/>
            </a:pPr>
            <a:r>
              <a:rPr lang="de-CH" sz="1200" dirty="0">
                <a:solidFill>
                  <a:srgbClr val="0066CC"/>
                </a:solidFill>
              </a:rPr>
              <a:t>2017</a:t>
            </a:r>
          </a:p>
        </p:txBody>
      </p:sp>
      <p:cxnSp>
        <p:nvCxnSpPr>
          <p:cNvPr id="37" name="Straight Connector 36">
            <a:extLst>
              <a:ext uri="{FF2B5EF4-FFF2-40B4-BE49-F238E27FC236}">
                <a16:creationId xmlns:a16="http://schemas.microsoft.com/office/drawing/2014/main" id="{6E935722-52D3-464C-8794-47E4FF4AD2A7}"/>
              </a:ext>
            </a:extLst>
          </p:cNvPr>
          <p:cNvCxnSpPr>
            <a:cxnSpLocks/>
          </p:cNvCxnSpPr>
          <p:nvPr/>
        </p:nvCxnSpPr>
        <p:spPr bwMode="auto">
          <a:xfrm flipV="1">
            <a:off x="6458514" y="3061765"/>
            <a:ext cx="0" cy="405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1" name="Group 28">
            <a:extLst>
              <a:ext uri="{FF2B5EF4-FFF2-40B4-BE49-F238E27FC236}">
                <a16:creationId xmlns:a16="http://schemas.microsoft.com/office/drawing/2014/main" id="{CF2CC425-2F48-4104-B34A-7C61FBFA8EDD}"/>
              </a:ext>
            </a:extLst>
          </p:cNvPr>
          <p:cNvGrpSpPr/>
          <p:nvPr/>
        </p:nvGrpSpPr>
        <p:grpSpPr>
          <a:xfrm>
            <a:off x="2794072" y="1325218"/>
            <a:ext cx="2215244" cy="785768"/>
            <a:chOff x="4417266" y="1332430"/>
            <a:chExt cx="2215243" cy="785767"/>
          </a:xfrm>
        </p:grpSpPr>
        <p:sp>
          <p:nvSpPr>
            <p:cNvPr id="30" name="Rectangle 29">
              <a:extLst>
                <a:ext uri="{FF2B5EF4-FFF2-40B4-BE49-F238E27FC236}">
                  <a16:creationId xmlns:a16="http://schemas.microsoft.com/office/drawing/2014/main" id="{B95603CE-852B-49D7-9E90-E9C3BDE0B927}"/>
                </a:ext>
              </a:extLst>
            </p:cNvPr>
            <p:cNvSpPr/>
            <p:nvPr/>
          </p:nvSpPr>
          <p:spPr>
            <a:xfrm>
              <a:off x="6013750" y="1332430"/>
              <a:ext cx="618759" cy="207749"/>
            </a:xfrm>
            <a:prstGeom prst="rect">
              <a:avLst/>
            </a:prstGeom>
          </p:spPr>
          <p:txBody>
            <a:bodyPr wrap="none" lIns="0" tIns="0" rIns="0" bIns="0">
              <a:noAutofit/>
            </a:bodyPr>
            <a:lstStyle/>
            <a:p>
              <a:pPr algn="r" defTabSz="342806">
                <a:defRPr/>
              </a:pPr>
              <a:r>
                <a:rPr lang="de-CH" sz="1200" b="1" dirty="0">
                  <a:solidFill>
                    <a:srgbClr val="0066CC"/>
                  </a:solidFill>
                </a:rPr>
                <a:t>TARGET</a:t>
              </a:r>
              <a:r>
                <a:rPr lang="de-CH" sz="1400" baseline="30000" dirty="0">
                  <a:solidFill>
                    <a:srgbClr val="000000"/>
                  </a:solidFill>
                </a:rPr>
                <a:t>6</a:t>
              </a:r>
            </a:p>
          </p:txBody>
        </p:sp>
        <p:sp>
          <p:nvSpPr>
            <p:cNvPr id="32" name="Rectangle 31">
              <a:extLst>
                <a:ext uri="{FF2B5EF4-FFF2-40B4-BE49-F238E27FC236}">
                  <a16:creationId xmlns:a16="http://schemas.microsoft.com/office/drawing/2014/main" id="{37A3CB32-4A42-4D61-8479-E86270BEC51F}"/>
                </a:ext>
              </a:extLst>
            </p:cNvPr>
            <p:cNvSpPr/>
            <p:nvPr/>
          </p:nvSpPr>
          <p:spPr>
            <a:xfrm>
              <a:off x="4417266" y="1564199"/>
              <a:ext cx="2215243" cy="553998"/>
            </a:xfrm>
            <a:prstGeom prst="rect">
              <a:avLst/>
            </a:prstGeom>
          </p:spPr>
          <p:txBody>
            <a:bodyPr wrap="square" lIns="0" tIns="0" rIns="0" bIns="0">
              <a:noAutofit/>
            </a:bodyPr>
            <a:lstStyle/>
            <a:p>
              <a:pPr algn="r" defTabSz="342806">
                <a:spcBef>
                  <a:spcPts val="225"/>
                </a:spcBef>
                <a:defRPr/>
              </a:pPr>
              <a:r>
                <a:rPr lang="en-GB" sz="1100" i="1" dirty="0">
                  <a:solidFill>
                    <a:srgbClr val="000000"/>
                  </a:solidFill>
                  <a:latin typeface="Minion" panose="02040503050201020203" pitchFamily="18" charset="0"/>
                </a:rPr>
                <a:t>Matching patients to </a:t>
              </a:r>
              <a:r>
                <a:rPr lang="en-GB" sz="1100" b="1" i="1" dirty="0">
                  <a:solidFill>
                    <a:srgbClr val="000000"/>
                  </a:solidFill>
                  <a:latin typeface="Minion" panose="02040503050201020203" pitchFamily="18" charset="0"/>
                </a:rPr>
                <a:t>clinical trials </a:t>
              </a:r>
              <a:r>
                <a:rPr lang="en-GB" sz="1100" i="1" dirty="0">
                  <a:solidFill>
                    <a:srgbClr val="000000"/>
                  </a:solidFill>
                  <a:latin typeface="Minion" panose="02040503050201020203" pitchFamily="18" charset="0"/>
                </a:rPr>
                <a:t>based on </a:t>
              </a:r>
              <a:r>
                <a:rPr lang="en-GB" sz="1100" b="1" i="1" dirty="0">
                  <a:solidFill>
                    <a:srgbClr val="000000"/>
                  </a:solidFill>
                  <a:latin typeface="Minion" panose="02040503050201020203" pitchFamily="18" charset="0"/>
                </a:rPr>
                <a:t>liquid biopsy genomic profiling</a:t>
              </a:r>
            </a:p>
          </p:txBody>
        </p:sp>
      </p:grpSp>
      <p:cxnSp>
        <p:nvCxnSpPr>
          <p:cNvPr id="33" name="Straight Connector 32">
            <a:extLst>
              <a:ext uri="{FF2B5EF4-FFF2-40B4-BE49-F238E27FC236}">
                <a16:creationId xmlns:a16="http://schemas.microsoft.com/office/drawing/2014/main" id="{7CC188C1-16BA-4191-AFF0-78E2E143A359}"/>
              </a:ext>
            </a:extLst>
          </p:cNvPr>
          <p:cNvCxnSpPr>
            <a:cxnSpLocks/>
          </p:cNvCxnSpPr>
          <p:nvPr/>
        </p:nvCxnSpPr>
        <p:spPr bwMode="auto">
          <a:xfrm>
            <a:off x="4793516" y="1895947"/>
            <a:ext cx="0" cy="1161311"/>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 name="Group 38">
            <a:extLst>
              <a:ext uri="{FF2B5EF4-FFF2-40B4-BE49-F238E27FC236}">
                <a16:creationId xmlns:a16="http://schemas.microsoft.com/office/drawing/2014/main" id="{8A9434BF-4AE9-4A2E-8296-FD4F139B8A06}"/>
              </a:ext>
            </a:extLst>
          </p:cNvPr>
          <p:cNvGrpSpPr/>
          <p:nvPr/>
        </p:nvGrpSpPr>
        <p:grpSpPr>
          <a:xfrm>
            <a:off x="4121422" y="3515360"/>
            <a:ext cx="1905008" cy="793985"/>
            <a:chOff x="2828283" y="2811519"/>
            <a:chExt cx="1905008" cy="793984"/>
          </a:xfrm>
        </p:grpSpPr>
        <p:sp>
          <p:nvSpPr>
            <p:cNvPr id="41" name="Rectangle 40">
              <a:extLst>
                <a:ext uri="{FF2B5EF4-FFF2-40B4-BE49-F238E27FC236}">
                  <a16:creationId xmlns:a16="http://schemas.microsoft.com/office/drawing/2014/main" id="{25BF2CF2-390F-4C76-BD19-DA0E69020071}"/>
                </a:ext>
              </a:extLst>
            </p:cNvPr>
            <p:cNvSpPr/>
            <p:nvPr/>
          </p:nvSpPr>
          <p:spPr>
            <a:xfrm>
              <a:off x="2828283" y="2811519"/>
              <a:ext cx="902491" cy="215444"/>
            </a:xfrm>
            <a:prstGeom prst="rect">
              <a:avLst/>
            </a:prstGeom>
          </p:spPr>
          <p:txBody>
            <a:bodyPr wrap="none" lIns="0" tIns="0" rIns="0" bIns="0">
              <a:noAutofit/>
            </a:bodyPr>
            <a:lstStyle/>
            <a:p>
              <a:pPr defTabSz="342806">
                <a:defRPr/>
              </a:pPr>
              <a:r>
                <a:rPr lang="de-CH" sz="1200" b="1" dirty="0">
                  <a:solidFill>
                    <a:srgbClr val="0066CC"/>
                  </a:solidFill>
                </a:rPr>
                <a:t>DRUP</a:t>
              </a:r>
              <a:r>
                <a:rPr lang="de-CH" sz="1400" baseline="30000" dirty="0">
                  <a:solidFill>
                    <a:srgbClr val="000000"/>
                  </a:solidFill>
                </a:rPr>
                <a:t>5</a:t>
              </a:r>
              <a:endParaRPr lang="de-CH" sz="1200" b="1" dirty="0">
                <a:solidFill>
                  <a:srgbClr val="0066CC"/>
                </a:solidFill>
              </a:endParaRPr>
            </a:p>
          </p:txBody>
        </p:sp>
        <p:sp>
          <p:nvSpPr>
            <p:cNvPr id="42" name="Rectangle 41">
              <a:extLst>
                <a:ext uri="{FF2B5EF4-FFF2-40B4-BE49-F238E27FC236}">
                  <a16:creationId xmlns:a16="http://schemas.microsoft.com/office/drawing/2014/main" id="{0B6FE6B6-4FB0-4692-8820-149BB0DA51EB}"/>
                </a:ext>
              </a:extLst>
            </p:cNvPr>
            <p:cNvSpPr/>
            <p:nvPr/>
          </p:nvSpPr>
          <p:spPr>
            <a:xfrm>
              <a:off x="2828283" y="3051505"/>
              <a:ext cx="1905008"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Trial design allows for an </a:t>
              </a:r>
              <a:r>
                <a:rPr lang="en-GB" sz="1100" b="1" i="1" dirty="0">
                  <a:solidFill>
                    <a:srgbClr val="000000"/>
                  </a:solidFill>
                  <a:latin typeface="Minion" panose="02040503050201020203" pitchFamily="18" charset="0"/>
                </a:rPr>
                <a:t>unlimited number of parallel cohorts </a:t>
              </a:r>
              <a:r>
                <a:rPr lang="en-GB" sz="1100" i="1" dirty="0">
                  <a:solidFill>
                    <a:srgbClr val="000000"/>
                  </a:solidFill>
                  <a:latin typeface="Minion" panose="02040503050201020203" pitchFamily="18" charset="0"/>
                </a:rPr>
                <a:t>(defined by tumour type, molecular variant and study treatment)</a:t>
              </a:r>
            </a:p>
          </p:txBody>
        </p:sp>
      </p:grpSp>
      <p:sp>
        <p:nvSpPr>
          <p:cNvPr id="44" name="Rectangle 43">
            <a:extLst>
              <a:ext uri="{FF2B5EF4-FFF2-40B4-BE49-F238E27FC236}">
                <a16:creationId xmlns:a16="http://schemas.microsoft.com/office/drawing/2014/main" id="{99045D9E-433E-4140-B20A-B9213F4F49E6}"/>
              </a:ext>
            </a:extLst>
          </p:cNvPr>
          <p:cNvSpPr/>
          <p:nvPr/>
        </p:nvSpPr>
        <p:spPr>
          <a:xfrm>
            <a:off x="6860380" y="2875869"/>
            <a:ext cx="307777" cy="184666"/>
          </a:xfrm>
          <a:prstGeom prst="rect">
            <a:avLst/>
          </a:prstGeom>
        </p:spPr>
        <p:txBody>
          <a:bodyPr wrap="none" lIns="0" tIns="0" rIns="0" bIns="0">
            <a:noAutofit/>
          </a:bodyPr>
          <a:lstStyle/>
          <a:p>
            <a:pPr defTabSz="342806">
              <a:defRPr/>
            </a:pPr>
            <a:r>
              <a:rPr lang="de-CH" sz="1200" dirty="0">
                <a:solidFill>
                  <a:srgbClr val="0066CC"/>
                </a:solidFill>
              </a:rPr>
              <a:t>2019</a:t>
            </a:r>
          </a:p>
        </p:txBody>
      </p:sp>
      <p:cxnSp>
        <p:nvCxnSpPr>
          <p:cNvPr id="50" name="Straight Connector 49">
            <a:extLst>
              <a:ext uri="{FF2B5EF4-FFF2-40B4-BE49-F238E27FC236}">
                <a16:creationId xmlns:a16="http://schemas.microsoft.com/office/drawing/2014/main" id="{112D52A6-D53D-4C10-8A48-54C6A0540747}"/>
              </a:ext>
            </a:extLst>
          </p:cNvPr>
          <p:cNvCxnSpPr>
            <a:cxnSpLocks/>
          </p:cNvCxnSpPr>
          <p:nvPr/>
        </p:nvCxnSpPr>
        <p:spPr bwMode="auto">
          <a:xfrm flipV="1">
            <a:off x="4300655" y="3061765"/>
            <a:ext cx="0" cy="405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1" name="Footer Placeholder 2">
            <a:extLst>
              <a:ext uri="{FF2B5EF4-FFF2-40B4-BE49-F238E27FC236}">
                <a16:creationId xmlns:a16="http://schemas.microsoft.com/office/drawing/2014/main" id="{B7E86DC4-180B-4ED0-9AB9-A0118910CC48}"/>
              </a:ext>
            </a:extLst>
          </p:cNvPr>
          <p:cNvSpPr>
            <a:spLocks noGrp="1"/>
          </p:cNvSpPr>
          <p:nvPr>
            <p:ph type="ftr" sz="quarter" idx="13"/>
          </p:nvPr>
        </p:nvSpPr>
        <p:spPr>
          <a:xfrm>
            <a:off x="384177" y="4767264"/>
            <a:ext cx="8286383" cy="273844"/>
          </a:xfrm>
        </p:spPr>
        <p:txBody>
          <a:bodyPr anchor="b"/>
          <a:lstStyle/>
          <a:p>
            <a:pPr defTabSz="912848">
              <a:defRPr/>
            </a:pPr>
            <a:r>
              <a:rPr lang="en-GB" sz="700" dirty="0">
                <a:solidFill>
                  <a:srgbClr val="848787"/>
                </a:solidFill>
              </a:rPr>
              <a:t>CUP: cancer of unknown primary; MTB: molecular tumour board; </a:t>
            </a:r>
            <a:r>
              <a:rPr lang="en-GB" sz="700" dirty="0" err="1">
                <a:solidFill>
                  <a:srgbClr val="848787"/>
                </a:solidFill>
              </a:rPr>
              <a:t>SoC</a:t>
            </a:r>
            <a:r>
              <a:rPr lang="en-GB" sz="700" dirty="0">
                <a:solidFill>
                  <a:srgbClr val="848787"/>
                </a:solidFill>
              </a:rPr>
              <a:t>: standard of care.</a:t>
            </a:r>
          </a:p>
          <a:p>
            <a:pPr defTabSz="912848">
              <a:defRPr/>
            </a:pPr>
            <a:r>
              <a:rPr lang="en-GB" sz="700" dirty="0">
                <a:solidFill>
                  <a:srgbClr val="848787"/>
                </a:solidFill>
              </a:rPr>
              <a:t>1. Le Tourneau, C., et al. (2019) </a:t>
            </a:r>
            <a:r>
              <a:rPr lang="en-GB" sz="700" i="1" dirty="0">
                <a:solidFill>
                  <a:srgbClr val="848787"/>
                </a:solidFill>
              </a:rPr>
              <a:t>Nat Med </a:t>
            </a:r>
            <a:r>
              <a:rPr lang="en-GB" sz="700" dirty="0">
                <a:solidFill>
                  <a:srgbClr val="848787"/>
                </a:solidFill>
              </a:rPr>
              <a:t>25:711-2; 2. </a:t>
            </a:r>
            <a:r>
              <a:rPr lang="en-GB" sz="700" dirty="0" err="1">
                <a:solidFill>
                  <a:srgbClr val="848787"/>
                </a:solidFill>
              </a:rPr>
              <a:t>Horak</a:t>
            </a:r>
            <a:r>
              <a:rPr lang="en-GB" sz="700" dirty="0">
                <a:solidFill>
                  <a:srgbClr val="848787"/>
                </a:solidFill>
              </a:rPr>
              <a:t>, P., et al. (2017) </a:t>
            </a:r>
            <a:r>
              <a:rPr lang="en-GB" sz="700" i="1" dirty="0">
                <a:solidFill>
                  <a:srgbClr val="848787"/>
                </a:solidFill>
              </a:rPr>
              <a:t>IJC</a:t>
            </a:r>
            <a:r>
              <a:rPr lang="en-GB" sz="700" dirty="0">
                <a:solidFill>
                  <a:srgbClr val="848787"/>
                </a:solidFill>
              </a:rPr>
              <a:t> 141:877-86; 3. </a:t>
            </a:r>
            <a:r>
              <a:rPr lang="en-GB" sz="700" dirty="0" err="1">
                <a:solidFill>
                  <a:srgbClr val="848787"/>
                </a:solidFill>
              </a:rPr>
              <a:t>Sicklick</a:t>
            </a:r>
            <a:r>
              <a:rPr lang="en-GB" sz="700" dirty="0">
                <a:solidFill>
                  <a:srgbClr val="848787"/>
                </a:solidFill>
              </a:rPr>
              <a:t>, J.K., et al. (2019) </a:t>
            </a:r>
            <a:r>
              <a:rPr lang="en-GB" sz="700" i="1" dirty="0">
                <a:solidFill>
                  <a:srgbClr val="848787"/>
                </a:solidFill>
              </a:rPr>
              <a:t>Nat Med </a:t>
            </a:r>
            <a:r>
              <a:rPr lang="en-GB" sz="700" dirty="0">
                <a:solidFill>
                  <a:srgbClr val="848787"/>
                </a:solidFill>
              </a:rPr>
              <a:t>25:744-50; 4. Clinicaltrials.gov NCT02693535; </a:t>
            </a:r>
            <a:br>
              <a:rPr lang="en-GB" sz="700" dirty="0">
                <a:solidFill>
                  <a:srgbClr val="848787"/>
                </a:solidFill>
              </a:rPr>
            </a:br>
            <a:r>
              <a:rPr lang="en-GB" sz="700" dirty="0">
                <a:solidFill>
                  <a:srgbClr val="848787"/>
                </a:solidFill>
              </a:rPr>
              <a:t>5. van </a:t>
            </a:r>
            <a:r>
              <a:rPr lang="en-GB" sz="700" dirty="0" err="1">
                <a:solidFill>
                  <a:srgbClr val="848787"/>
                </a:solidFill>
              </a:rPr>
              <a:t>der</a:t>
            </a:r>
            <a:r>
              <a:rPr lang="en-GB" sz="700" dirty="0">
                <a:solidFill>
                  <a:srgbClr val="848787"/>
                </a:solidFill>
              </a:rPr>
              <a:t> </a:t>
            </a:r>
            <a:r>
              <a:rPr lang="en-GB" sz="700" dirty="0" err="1">
                <a:solidFill>
                  <a:srgbClr val="848787"/>
                </a:solidFill>
              </a:rPr>
              <a:t>Velden</a:t>
            </a:r>
            <a:r>
              <a:rPr lang="en-GB" sz="700" dirty="0">
                <a:solidFill>
                  <a:srgbClr val="848787"/>
                </a:solidFill>
              </a:rPr>
              <a:t>, D.L., et al. (2019) </a:t>
            </a:r>
            <a:r>
              <a:rPr lang="en-GB" sz="700" i="1" dirty="0">
                <a:solidFill>
                  <a:srgbClr val="848787"/>
                </a:solidFill>
              </a:rPr>
              <a:t>Nature </a:t>
            </a:r>
            <a:r>
              <a:rPr lang="en-GB" sz="700" dirty="0">
                <a:solidFill>
                  <a:srgbClr val="848787"/>
                </a:solidFill>
              </a:rPr>
              <a:t>574: 127-31; 6. </a:t>
            </a:r>
            <a:r>
              <a:rPr lang="en-GB" sz="700" dirty="0" err="1">
                <a:solidFill>
                  <a:srgbClr val="848787"/>
                </a:solidFill>
              </a:rPr>
              <a:t>Rothwell</a:t>
            </a:r>
            <a:r>
              <a:rPr lang="en-GB" sz="700" dirty="0">
                <a:solidFill>
                  <a:srgbClr val="848787"/>
                </a:solidFill>
              </a:rPr>
              <a:t>, D.G., et al. (2019) </a:t>
            </a:r>
            <a:r>
              <a:rPr lang="en-GB" sz="700" i="1" dirty="0">
                <a:solidFill>
                  <a:srgbClr val="848787"/>
                </a:solidFill>
              </a:rPr>
              <a:t>Nat Med </a:t>
            </a:r>
            <a:r>
              <a:rPr lang="en-GB" sz="700" dirty="0">
                <a:solidFill>
                  <a:srgbClr val="848787"/>
                </a:solidFill>
              </a:rPr>
              <a:t>25:738-43; 7. Clinical trials.gov: NCT03297606; 8. Clinicaltrials.gov NCT03498521; </a:t>
            </a:r>
            <a:br>
              <a:rPr lang="en-GB" sz="700" dirty="0">
                <a:solidFill>
                  <a:srgbClr val="848787"/>
                </a:solidFill>
              </a:rPr>
            </a:br>
            <a:r>
              <a:rPr lang="en-GB" sz="700" dirty="0">
                <a:solidFill>
                  <a:srgbClr val="848787"/>
                </a:solidFill>
              </a:rPr>
              <a:t>9. Target Cancer Foundation website. Available at: https://www.targetcancerfoundation.org/track/how-it-works/ (Accessed August 2020). </a:t>
            </a:r>
          </a:p>
        </p:txBody>
      </p:sp>
      <p:grpSp>
        <p:nvGrpSpPr>
          <p:cNvPr id="14" name="Group 12">
            <a:extLst>
              <a:ext uri="{FF2B5EF4-FFF2-40B4-BE49-F238E27FC236}">
                <a16:creationId xmlns:a16="http://schemas.microsoft.com/office/drawing/2014/main" id="{1EF4DE86-0CEF-46E4-9A67-5D1008A904FB}"/>
              </a:ext>
            </a:extLst>
          </p:cNvPr>
          <p:cNvGrpSpPr/>
          <p:nvPr/>
        </p:nvGrpSpPr>
        <p:grpSpPr>
          <a:xfrm rot="1726900">
            <a:off x="1617200" y="2925953"/>
            <a:ext cx="69965" cy="265891"/>
            <a:chOff x="2616235" y="3385744"/>
            <a:chExt cx="93287" cy="354521"/>
          </a:xfrm>
        </p:grpSpPr>
        <p:cxnSp>
          <p:nvCxnSpPr>
            <p:cNvPr id="7" name="Straight Connector 6">
              <a:extLst>
                <a:ext uri="{FF2B5EF4-FFF2-40B4-BE49-F238E27FC236}">
                  <a16:creationId xmlns:a16="http://schemas.microsoft.com/office/drawing/2014/main" id="{1E9890A2-6F20-4E8B-B8DA-FFB8DBFEC4ED}"/>
                </a:ext>
              </a:extLst>
            </p:cNvPr>
            <p:cNvCxnSpPr>
              <a:cxnSpLocks/>
            </p:cNvCxnSpPr>
            <p:nvPr/>
          </p:nvCxnSpPr>
          <p:spPr bwMode="auto">
            <a:xfrm>
              <a:off x="2616235" y="3420284"/>
              <a:ext cx="0" cy="31998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E440B7C-A5EF-4943-854B-BE75C20E6DE8}"/>
                </a:ext>
              </a:extLst>
            </p:cNvPr>
            <p:cNvCxnSpPr>
              <a:cxnSpLocks/>
            </p:cNvCxnSpPr>
            <p:nvPr/>
          </p:nvCxnSpPr>
          <p:spPr bwMode="auto">
            <a:xfrm>
              <a:off x="2709522" y="3385744"/>
              <a:ext cx="0" cy="31998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D3905B4-D760-4966-A15F-49D4C1446E49}"/>
                </a:ext>
              </a:extLst>
            </p:cNvPr>
            <p:cNvSpPr/>
            <p:nvPr/>
          </p:nvSpPr>
          <p:spPr>
            <a:xfrm>
              <a:off x="2626931" y="3420284"/>
              <a:ext cx="72000" cy="319981"/>
            </a:xfrm>
            <a:prstGeom prst="rect">
              <a:avLst/>
            </a:prstGeom>
            <a:solidFill>
              <a:srgbClr val="FFFFFF"/>
            </a:solidFill>
            <a:ln>
              <a:no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x-none" sz="1400">
                <a:solidFill>
                  <a:srgbClr val="FFFFFF"/>
                </a:solidFill>
              </a:endParaRPr>
            </a:p>
          </p:txBody>
        </p:sp>
      </p:grpSp>
      <p:cxnSp>
        <p:nvCxnSpPr>
          <p:cNvPr id="57" name="Straight Connector 56">
            <a:extLst>
              <a:ext uri="{FF2B5EF4-FFF2-40B4-BE49-F238E27FC236}">
                <a16:creationId xmlns:a16="http://schemas.microsoft.com/office/drawing/2014/main" id="{E57D5BDB-FBB2-4A7B-9FB9-636324004443}"/>
              </a:ext>
            </a:extLst>
          </p:cNvPr>
          <p:cNvCxnSpPr>
            <a:cxnSpLocks/>
          </p:cNvCxnSpPr>
          <p:nvPr/>
        </p:nvCxnSpPr>
        <p:spPr bwMode="auto">
          <a:xfrm>
            <a:off x="5368235" y="2732014"/>
            <a:ext cx="0" cy="324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5" name="Group 57">
            <a:extLst>
              <a:ext uri="{FF2B5EF4-FFF2-40B4-BE49-F238E27FC236}">
                <a16:creationId xmlns:a16="http://schemas.microsoft.com/office/drawing/2014/main" id="{E6D11EE7-1A90-4F62-8651-B85E917D9C0C}"/>
              </a:ext>
            </a:extLst>
          </p:cNvPr>
          <p:cNvGrpSpPr/>
          <p:nvPr/>
        </p:nvGrpSpPr>
        <p:grpSpPr>
          <a:xfrm>
            <a:off x="5172374" y="2014090"/>
            <a:ext cx="2361971" cy="785768"/>
            <a:chOff x="4417265" y="1332430"/>
            <a:chExt cx="2361971" cy="785767"/>
          </a:xfrm>
        </p:grpSpPr>
        <p:sp>
          <p:nvSpPr>
            <p:cNvPr id="59" name="Rectangle 58">
              <a:extLst>
                <a:ext uri="{FF2B5EF4-FFF2-40B4-BE49-F238E27FC236}">
                  <a16:creationId xmlns:a16="http://schemas.microsoft.com/office/drawing/2014/main" id="{D02D4FA5-EC9B-464F-9EAB-CA894813FB1E}"/>
                </a:ext>
              </a:extLst>
            </p:cNvPr>
            <p:cNvSpPr/>
            <p:nvPr/>
          </p:nvSpPr>
          <p:spPr>
            <a:xfrm>
              <a:off x="4417265" y="1332430"/>
              <a:ext cx="618759" cy="207749"/>
            </a:xfrm>
            <a:prstGeom prst="rect">
              <a:avLst/>
            </a:prstGeom>
          </p:spPr>
          <p:txBody>
            <a:bodyPr wrap="none" lIns="0" tIns="0" rIns="0" bIns="0">
              <a:noAutofit/>
            </a:bodyPr>
            <a:lstStyle/>
            <a:p>
              <a:pPr defTabSz="342806">
                <a:defRPr/>
              </a:pPr>
              <a:r>
                <a:rPr lang="de-CH" sz="1200" b="1" dirty="0">
                  <a:solidFill>
                    <a:srgbClr val="0066CC"/>
                  </a:solidFill>
                </a:rPr>
                <a:t>CAPTUR</a:t>
              </a:r>
              <a:r>
                <a:rPr lang="de-CH" sz="1400" baseline="30000" dirty="0">
                  <a:solidFill>
                    <a:srgbClr val="000000"/>
                  </a:solidFill>
                </a:rPr>
                <a:t>7</a:t>
              </a:r>
            </a:p>
          </p:txBody>
        </p:sp>
        <p:sp>
          <p:nvSpPr>
            <p:cNvPr id="60" name="Rectangle 59">
              <a:extLst>
                <a:ext uri="{FF2B5EF4-FFF2-40B4-BE49-F238E27FC236}">
                  <a16:creationId xmlns:a16="http://schemas.microsoft.com/office/drawing/2014/main" id="{4CAD8E8E-1E76-4070-94BB-347D2863978D}"/>
                </a:ext>
              </a:extLst>
            </p:cNvPr>
            <p:cNvSpPr/>
            <p:nvPr/>
          </p:nvSpPr>
          <p:spPr>
            <a:xfrm>
              <a:off x="4417265" y="1564199"/>
              <a:ext cx="2361971"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Matching patients to</a:t>
              </a:r>
              <a:r>
                <a:rPr lang="en-GB" sz="1100" b="1" i="1" dirty="0">
                  <a:solidFill>
                    <a:srgbClr val="000000"/>
                  </a:solidFill>
                  <a:latin typeface="Minion" panose="02040503050201020203" pitchFamily="18" charset="0"/>
                </a:rPr>
                <a:t> commercially available targeted therapies </a:t>
              </a:r>
              <a:r>
                <a:rPr lang="en-GB" sz="1100" i="1" dirty="0">
                  <a:solidFill>
                    <a:srgbClr val="000000"/>
                  </a:solidFill>
                  <a:latin typeface="Minion" panose="02040503050201020203" pitchFamily="18" charset="0"/>
                </a:rPr>
                <a:t>based on </a:t>
              </a:r>
              <a:r>
                <a:rPr lang="en-GB" sz="1100" b="1" i="1" dirty="0">
                  <a:solidFill>
                    <a:srgbClr val="000000"/>
                  </a:solidFill>
                  <a:latin typeface="Minion" panose="02040503050201020203" pitchFamily="18" charset="0"/>
                </a:rPr>
                <a:t>genomic profile </a:t>
              </a:r>
              <a:r>
                <a:rPr lang="en-GB" sz="1100" i="1" dirty="0">
                  <a:solidFill>
                    <a:srgbClr val="000000"/>
                  </a:solidFill>
                  <a:latin typeface="Minion" panose="02040503050201020203" pitchFamily="18" charset="0"/>
                </a:rPr>
                <a:t>or </a:t>
              </a:r>
              <a:r>
                <a:rPr lang="en-GB" sz="1100" b="1" i="1" dirty="0">
                  <a:solidFill>
                    <a:srgbClr val="000000"/>
                  </a:solidFill>
                  <a:latin typeface="Minion" panose="02040503050201020203" pitchFamily="18" charset="0"/>
                </a:rPr>
                <a:t>protein expression</a:t>
              </a:r>
            </a:p>
          </p:txBody>
        </p:sp>
      </p:grpSp>
      <p:cxnSp>
        <p:nvCxnSpPr>
          <p:cNvPr id="52" name="Straight Connector 51">
            <a:extLst>
              <a:ext uri="{FF2B5EF4-FFF2-40B4-BE49-F238E27FC236}">
                <a16:creationId xmlns:a16="http://schemas.microsoft.com/office/drawing/2014/main" id="{54CA862A-FBE6-4F63-A30A-DBFBC4CE2FB2}"/>
              </a:ext>
            </a:extLst>
          </p:cNvPr>
          <p:cNvCxnSpPr>
            <a:cxnSpLocks/>
          </p:cNvCxnSpPr>
          <p:nvPr/>
        </p:nvCxnSpPr>
        <p:spPr bwMode="auto">
          <a:xfrm flipV="1">
            <a:off x="2407349" y="3061765"/>
            <a:ext cx="0" cy="405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6" name="Group 60">
            <a:extLst>
              <a:ext uri="{FF2B5EF4-FFF2-40B4-BE49-F238E27FC236}">
                <a16:creationId xmlns:a16="http://schemas.microsoft.com/office/drawing/2014/main" id="{C0FBE546-FEE4-4BA5-B2C0-F8B3B2FA7916}"/>
              </a:ext>
            </a:extLst>
          </p:cNvPr>
          <p:cNvGrpSpPr/>
          <p:nvPr/>
        </p:nvGrpSpPr>
        <p:grpSpPr>
          <a:xfrm>
            <a:off x="2388518" y="3515360"/>
            <a:ext cx="1347663" cy="793985"/>
            <a:chOff x="2828283" y="2811519"/>
            <a:chExt cx="1347664" cy="793984"/>
          </a:xfrm>
        </p:grpSpPr>
        <p:sp>
          <p:nvSpPr>
            <p:cNvPr id="62" name="Rectangle 61">
              <a:extLst>
                <a:ext uri="{FF2B5EF4-FFF2-40B4-BE49-F238E27FC236}">
                  <a16:creationId xmlns:a16="http://schemas.microsoft.com/office/drawing/2014/main" id="{79D0157A-4E49-4472-B114-FD19F82ECD9B}"/>
                </a:ext>
              </a:extLst>
            </p:cNvPr>
            <p:cNvSpPr/>
            <p:nvPr/>
          </p:nvSpPr>
          <p:spPr>
            <a:xfrm>
              <a:off x="2828283" y="2811519"/>
              <a:ext cx="902491" cy="215444"/>
            </a:xfrm>
            <a:prstGeom prst="rect">
              <a:avLst/>
            </a:prstGeom>
          </p:spPr>
          <p:txBody>
            <a:bodyPr wrap="none" lIns="0" tIns="0" rIns="0" bIns="0">
              <a:noAutofit/>
            </a:bodyPr>
            <a:lstStyle/>
            <a:p>
              <a:pPr defTabSz="342806">
                <a:defRPr/>
              </a:pPr>
              <a:r>
                <a:rPr lang="de-CH" sz="1200" b="1" dirty="0">
                  <a:solidFill>
                    <a:srgbClr val="0066CC"/>
                  </a:solidFill>
                </a:rPr>
                <a:t>I-PREDICT</a:t>
              </a:r>
              <a:r>
                <a:rPr lang="de-CH" sz="1400" baseline="30000" dirty="0">
                  <a:solidFill>
                    <a:srgbClr val="000000"/>
                  </a:solidFill>
                </a:rPr>
                <a:t>3</a:t>
              </a:r>
              <a:endParaRPr lang="de-CH" sz="1200" b="1" dirty="0">
                <a:solidFill>
                  <a:srgbClr val="0066CC"/>
                </a:solidFill>
              </a:endParaRPr>
            </a:p>
          </p:txBody>
        </p:sp>
        <p:sp>
          <p:nvSpPr>
            <p:cNvPr id="63" name="Rectangle 62">
              <a:extLst>
                <a:ext uri="{FF2B5EF4-FFF2-40B4-BE49-F238E27FC236}">
                  <a16:creationId xmlns:a16="http://schemas.microsoft.com/office/drawing/2014/main" id="{2B0992B0-C76B-43DD-9859-0CA3988AC538}"/>
                </a:ext>
              </a:extLst>
            </p:cNvPr>
            <p:cNvSpPr/>
            <p:nvPr/>
          </p:nvSpPr>
          <p:spPr>
            <a:xfrm>
              <a:off x="2828285" y="3051505"/>
              <a:ext cx="1347662"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Assessment of </a:t>
              </a:r>
              <a:br>
                <a:rPr lang="en-GB" sz="1100" i="1" dirty="0">
                  <a:solidFill>
                    <a:srgbClr val="000000"/>
                  </a:solidFill>
                  <a:latin typeface="Minion" panose="02040503050201020203" pitchFamily="18" charset="0"/>
                </a:rPr>
              </a:br>
              <a:r>
                <a:rPr lang="en-GB" sz="1100" b="1" i="1" dirty="0">
                  <a:solidFill>
                    <a:srgbClr val="000000"/>
                  </a:solidFill>
                  <a:latin typeface="Minion" panose="02040503050201020203" pitchFamily="18" charset="0"/>
                </a:rPr>
                <a:t>combination therapies </a:t>
              </a:r>
              <a:br>
                <a:rPr lang="en-GB" sz="1100" b="1" i="1" dirty="0">
                  <a:solidFill>
                    <a:srgbClr val="000000"/>
                  </a:solidFill>
                  <a:latin typeface="Minion" panose="02040503050201020203" pitchFamily="18" charset="0"/>
                </a:rPr>
              </a:br>
              <a:r>
                <a:rPr lang="en-GB" sz="1100" i="1" dirty="0">
                  <a:solidFill>
                    <a:srgbClr val="000000"/>
                  </a:solidFill>
                  <a:latin typeface="Minion" panose="02040503050201020203" pitchFamily="18" charset="0"/>
                </a:rPr>
                <a:t>guided by molecular profiling</a:t>
              </a:r>
            </a:p>
          </p:txBody>
        </p:sp>
      </p:grpSp>
      <p:sp>
        <p:nvSpPr>
          <p:cNvPr id="5" name="Rectangle 4">
            <a:extLst>
              <a:ext uri="{FF2B5EF4-FFF2-40B4-BE49-F238E27FC236}">
                <a16:creationId xmlns:a16="http://schemas.microsoft.com/office/drawing/2014/main" id="{F6953C16-42C5-4B36-8629-748781EED24A}"/>
              </a:ext>
            </a:extLst>
          </p:cNvPr>
          <p:cNvSpPr/>
          <p:nvPr/>
        </p:nvSpPr>
        <p:spPr>
          <a:xfrm>
            <a:off x="8084185" y="2875869"/>
            <a:ext cx="307777" cy="184666"/>
          </a:xfrm>
          <a:prstGeom prst="rect">
            <a:avLst/>
          </a:prstGeom>
        </p:spPr>
        <p:txBody>
          <a:bodyPr wrap="none" lIns="0" tIns="0" rIns="0" bIns="0">
            <a:noAutofit/>
          </a:bodyPr>
          <a:lstStyle/>
          <a:p>
            <a:pPr defTabSz="342806">
              <a:defRPr/>
            </a:pPr>
            <a:r>
              <a:rPr lang="de-CH" sz="1200" dirty="0">
                <a:solidFill>
                  <a:srgbClr val="0066CC"/>
                </a:solidFill>
              </a:rPr>
              <a:t>2020</a:t>
            </a:r>
          </a:p>
        </p:txBody>
      </p:sp>
      <p:grpSp>
        <p:nvGrpSpPr>
          <p:cNvPr id="17" name="Group 64">
            <a:extLst>
              <a:ext uri="{FF2B5EF4-FFF2-40B4-BE49-F238E27FC236}">
                <a16:creationId xmlns:a16="http://schemas.microsoft.com/office/drawing/2014/main" id="{C4A4BED8-E651-491D-A2EA-574C59D97E1F}"/>
              </a:ext>
            </a:extLst>
          </p:cNvPr>
          <p:cNvGrpSpPr/>
          <p:nvPr/>
        </p:nvGrpSpPr>
        <p:grpSpPr>
          <a:xfrm>
            <a:off x="6393658" y="1325218"/>
            <a:ext cx="2293772" cy="785768"/>
            <a:chOff x="4338737" y="1332430"/>
            <a:chExt cx="2293772" cy="785767"/>
          </a:xfrm>
        </p:grpSpPr>
        <p:sp>
          <p:nvSpPr>
            <p:cNvPr id="66" name="Rectangle 65">
              <a:extLst>
                <a:ext uri="{FF2B5EF4-FFF2-40B4-BE49-F238E27FC236}">
                  <a16:creationId xmlns:a16="http://schemas.microsoft.com/office/drawing/2014/main" id="{5B381167-B5D6-415A-ADF7-787F5B62F038}"/>
                </a:ext>
              </a:extLst>
            </p:cNvPr>
            <p:cNvSpPr/>
            <p:nvPr/>
          </p:nvSpPr>
          <p:spPr>
            <a:xfrm>
              <a:off x="6013750" y="1332430"/>
              <a:ext cx="618759" cy="207749"/>
            </a:xfrm>
            <a:prstGeom prst="rect">
              <a:avLst/>
            </a:prstGeom>
          </p:spPr>
          <p:txBody>
            <a:bodyPr wrap="none" lIns="0" tIns="0" rIns="0" bIns="0">
              <a:noAutofit/>
            </a:bodyPr>
            <a:lstStyle/>
            <a:p>
              <a:pPr algn="r" defTabSz="342806">
                <a:defRPr/>
              </a:pPr>
              <a:r>
                <a:rPr lang="de-CH" sz="1200" b="1" dirty="0">
                  <a:solidFill>
                    <a:srgbClr val="0066CC"/>
                  </a:solidFill>
                </a:rPr>
                <a:t>TRACK</a:t>
              </a:r>
              <a:r>
                <a:rPr lang="de-CH" sz="1400" baseline="30000" dirty="0">
                  <a:solidFill>
                    <a:srgbClr val="000000"/>
                  </a:solidFill>
                </a:rPr>
                <a:t>9</a:t>
              </a:r>
            </a:p>
          </p:txBody>
        </p:sp>
        <p:sp>
          <p:nvSpPr>
            <p:cNvPr id="67" name="Rectangle 66">
              <a:extLst>
                <a:ext uri="{FF2B5EF4-FFF2-40B4-BE49-F238E27FC236}">
                  <a16:creationId xmlns:a16="http://schemas.microsoft.com/office/drawing/2014/main" id="{30F68793-8135-4A75-84A8-305DFFB7C96E}"/>
                </a:ext>
              </a:extLst>
            </p:cNvPr>
            <p:cNvSpPr/>
            <p:nvPr/>
          </p:nvSpPr>
          <p:spPr>
            <a:xfrm>
              <a:off x="4338737" y="1564199"/>
              <a:ext cx="2293772" cy="553998"/>
            </a:xfrm>
            <a:prstGeom prst="rect">
              <a:avLst/>
            </a:prstGeom>
          </p:spPr>
          <p:txBody>
            <a:bodyPr wrap="square" lIns="0" tIns="0" rIns="0" bIns="0">
              <a:noAutofit/>
            </a:bodyPr>
            <a:lstStyle/>
            <a:p>
              <a:pPr algn="r" defTabSz="342806">
                <a:spcBef>
                  <a:spcPts val="225"/>
                </a:spcBef>
                <a:defRPr/>
              </a:pPr>
              <a:r>
                <a:rPr lang="en-GB" sz="1100" i="1" dirty="0">
                  <a:solidFill>
                    <a:srgbClr val="000000"/>
                  </a:solidFill>
                  <a:latin typeface="Minion" panose="02040503050201020203" pitchFamily="18" charset="0"/>
                </a:rPr>
                <a:t>Matching rare cancer patients to </a:t>
              </a:r>
              <a:r>
                <a:rPr lang="en-GB" sz="1100" b="1" i="1" dirty="0">
                  <a:solidFill>
                    <a:srgbClr val="000000"/>
                  </a:solidFill>
                  <a:latin typeface="Minion" panose="02040503050201020203" pitchFamily="18" charset="0"/>
                </a:rPr>
                <a:t>targeted therapies </a:t>
              </a:r>
              <a:r>
                <a:rPr lang="en-GB" sz="1100" i="1" dirty="0">
                  <a:solidFill>
                    <a:srgbClr val="000000"/>
                  </a:solidFill>
                  <a:latin typeface="Minion" panose="02040503050201020203" pitchFamily="18" charset="0"/>
                </a:rPr>
                <a:t>based on </a:t>
              </a:r>
              <a:r>
                <a:rPr lang="en-GB" sz="1100" b="1" i="1" dirty="0">
                  <a:solidFill>
                    <a:srgbClr val="000000"/>
                  </a:solidFill>
                  <a:latin typeface="Minion" panose="02040503050201020203" pitchFamily="18" charset="0"/>
                </a:rPr>
                <a:t>tissue and liquid biopsy genomic profiling</a:t>
              </a:r>
            </a:p>
          </p:txBody>
        </p:sp>
      </p:grpSp>
      <p:cxnSp>
        <p:nvCxnSpPr>
          <p:cNvPr id="68" name="Straight Connector 67">
            <a:extLst>
              <a:ext uri="{FF2B5EF4-FFF2-40B4-BE49-F238E27FC236}">
                <a16:creationId xmlns:a16="http://schemas.microsoft.com/office/drawing/2014/main" id="{40260127-A7F5-41EF-AC7E-4CAA907EF11A}"/>
              </a:ext>
            </a:extLst>
          </p:cNvPr>
          <p:cNvCxnSpPr>
            <a:cxnSpLocks/>
          </p:cNvCxnSpPr>
          <p:nvPr/>
        </p:nvCxnSpPr>
        <p:spPr bwMode="auto">
          <a:xfrm>
            <a:off x="8607363" y="2110988"/>
            <a:ext cx="0" cy="946263"/>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8" name="57 - Ορθογώνιο"/>
          <p:cNvSpPr/>
          <p:nvPr/>
        </p:nvSpPr>
        <p:spPr bwMode="auto">
          <a:xfrm>
            <a:off x="7368363" y="296475"/>
            <a:ext cx="1775637" cy="369332"/>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64" name="Title 3">
            <a:extLst>
              <a:ext uri="{FF2B5EF4-FFF2-40B4-BE49-F238E27FC236}">
                <a16:creationId xmlns:a16="http://schemas.microsoft.com/office/drawing/2014/main" id="{C7BC0D99-5BAA-4721-AD9C-1C465BDCEBE2}"/>
              </a:ext>
            </a:extLst>
          </p:cNvPr>
          <p:cNvSpPr txBox="1">
            <a:spLocks/>
          </p:cNvSpPr>
          <p:nvPr/>
        </p:nvSpPr>
        <p:spPr bwMode="auto">
          <a:xfrm>
            <a:off x="194739" y="473066"/>
            <a:ext cx="8621601"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chemeClr val="bg1"/>
                </a:solidFill>
                <a:effectLst/>
                <a:uLnTx/>
                <a:uFillTx/>
                <a:latin typeface="+mj-lt"/>
                <a:ea typeface="+mj-ea"/>
                <a:cs typeface="+mj-cs"/>
              </a:rPr>
              <a:t>Novel trial designs generate clinical evidence for molecularly-guided treatment</a:t>
            </a:r>
            <a:endParaRPr kumimoji="0" lang="x-none" b="1" i="0" u="none" strike="noStrike" kern="0" cap="none" spc="0" normalizeH="0" baseline="0" noProof="0">
              <a:ln>
                <a:noFill/>
              </a:ln>
              <a:solidFill>
                <a:schemeClr val="bg1"/>
              </a:solidFill>
              <a:effectLst/>
              <a:uLnTx/>
              <a:uFillTx/>
              <a:latin typeface="+mj-lt"/>
              <a:ea typeface="+mj-ea"/>
              <a:cs typeface="+mj-cs"/>
            </a:endParaRPr>
          </a:p>
        </p:txBody>
      </p:sp>
      <p:sp>
        <p:nvSpPr>
          <p:cNvPr id="65" name="64 - Έλλειψη"/>
          <p:cNvSpPr/>
          <p:nvPr/>
        </p:nvSpPr>
        <p:spPr>
          <a:xfrm>
            <a:off x="6026430" y="3388044"/>
            <a:ext cx="1507915" cy="1066998"/>
          </a:xfrm>
          <a:prstGeom prst="ellipse">
            <a:avLst/>
          </a:prstGeom>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71" name="70 - Έλλειψη"/>
          <p:cNvSpPr/>
          <p:nvPr/>
        </p:nvSpPr>
        <p:spPr bwMode="auto">
          <a:xfrm>
            <a:off x="2165336" y="3388044"/>
            <a:ext cx="1674319" cy="1379220"/>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42108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6040DE5-DA2E-475D-B08F-E82E61384E15}"/>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F675E9B-79E4-4408-8AAA-F982FC48C810}"/>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6B9E1F7-A0B3-475A-BAA7-A48201FFD2CF}"/>
              </a:ext>
            </a:extLst>
          </p:cNvPr>
          <p:cNvSpPr>
            <a:spLocks noGrp="1"/>
          </p:cNvSpPr>
          <p:nvPr>
            <p:ph type="title"/>
          </p:nvPr>
        </p:nvSpPr>
        <p:spPr>
          <a:xfrm>
            <a:off x="384180" y="296475"/>
            <a:ext cx="7195343" cy="385481"/>
          </a:xfrm>
        </p:spPr>
        <p:txBody>
          <a:bodyPr>
            <a:noAutofit/>
          </a:bodyPr>
          <a:lstStyle/>
          <a:p>
            <a:r>
              <a:rPr lang="en-GB"/>
              <a:t>I-PREDICT</a:t>
            </a:r>
          </a:p>
        </p:txBody>
      </p:sp>
      <p:sp>
        <p:nvSpPr>
          <p:cNvPr id="2" name="Text Placeholder 1">
            <a:extLst>
              <a:ext uri="{FF2B5EF4-FFF2-40B4-BE49-F238E27FC236}">
                <a16:creationId xmlns:a16="http://schemas.microsoft.com/office/drawing/2014/main" id="{474F1283-067C-4454-8562-503BD3CD4C54}"/>
              </a:ext>
            </a:extLst>
          </p:cNvPr>
          <p:cNvSpPr>
            <a:spLocks noGrp="1"/>
          </p:cNvSpPr>
          <p:nvPr>
            <p:ph type="body" idx="12"/>
          </p:nvPr>
        </p:nvSpPr>
        <p:spPr>
          <a:xfrm>
            <a:off x="384179" y="690767"/>
            <a:ext cx="7195345" cy="309646"/>
          </a:xfrm>
        </p:spPr>
        <p:txBody>
          <a:bodyPr/>
          <a:lstStyle/>
          <a:p>
            <a:r>
              <a:rPr lang="en-GB"/>
              <a:t>Prospective </a:t>
            </a:r>
            <a:r>
              <a:rPr lang="en-GB" u="sng"/>
              <a:t>I</a:t>
            </a:r>
            <a:r>
              <a:rPr lang="en-GB"/>
              <a:t>nvestigation of </a:t>
            </a:r>
            <a:r>
              <a:rPr lang="en-GB" u="sng"/>
              <a:t>P</a:t>
            </a:r>
            <a:r>
              <a:rPr lang="en-GB"/>
              <a:t>rofile-</a:t>
            </a:r>
            <a:r>
              <a:rPr lang="en-GB" u="sng"/>
              <a:t>R</a:t>
            </a:r>
            <a:r>
              <a:rPr lang="en-GB"/>
              <a:t>elated </a:t>
            </a:r>
            <a:r>
              <a:rPr lang="en-GB" u="sng"/>
              <a:t>E</a:t>
            </a:r>
            <a:r>
              <a:rPr lang="en-GB"/>
              <a:t>vidence </a:t>
            </a:r>
            <a:br>
              <a:rPr lang="en-GB"/>
            </a:br>
            <a:r>
              <a:rPr lang="en-GB" u="sng"/>
              <a:t>D</a:t>
            </a:r>
            <a:r>
              <a:rPr lang="en-GB"/>
              <a:t>etermining </a:t>
            </a:r>
            <a:r>
              <a:rPr lang="en-GB" u="sng"/>
              <a:t>I</a:t>
            </a:r>
            <a:r>
              <a:rPr lang="en-GB"/>
              <a:t>ndividualized </a:t>
            </a:r>
            <a:r>
              <a:rPr lang="en-GB" u="sng"/>
              <a:t>C</a:t>
            </a:r>
            <a:r>
              <a:rPr lang="en-GB"/>
              <a:t>ancer </a:t>
            </a:r>
            <a:r>
              <a:rPr lang="en-GB" u="sng"/>
              <a:t>T</a:t>
            </a:r>
            <a:r>
              <a:rPr lang="en-GB"/>
              <a:t>herapy</a:t>
            </a:r>
          </a:p>
          <a:p>
            <a:endParaRPr lang="x-none"/>
          </a:p>
        </p:txBody>
      </p:sp>
      <p:sp>
        <p:nvSpPr>
          <p:cNvPr id="75" name="Footer Placeholder 2">
            <a:extLst>
              <a:ext uri="{FF2B5EF4-FFF2-40B4-BE49-F238E27FC236}">
                <a16:creationId xmlns:a16="http://schemas.microsoft.com/office/drawing/2014/main" id="{172B57E7-D551-4D0E-933F-CCD794AB90B3}"/>
              </a:ext>
            </a:extLst>
          </p:cNvPr>
          <p:cNvSpPr>
            <a:spLocks noGrp="1"/>
          </p:cNvSpPr>
          <p:nvPr>
            <p:ph type="ftr" sz="quarter" idx="13"/>
          </p:nvPr>
        </p:nvSpPr>
        <p:spPr>
          <a:xfrm>
            <a:off x="384179" y="4767264"/>
            <a:ext cx="6902449" cy="273844"/>
          </a:xfrm>
        </p:spPr>
        <p:txBody>
          <a:bodyPr>
            <a:noAutofit/>
          </a:bodyPr>
          <a:lstStyle/>
          <a:p>
            <a:pPr defTabSz="912848">
              <a:defRPr/>
            </a:pPr>
            <a:r>
              <a:rPr lang="en-GB" sz="700" dirty="0">
                <a:solidFill>
                  <a:srgbClr val="848787"/>
                </a:solidFill>
                <a:ea typeface="ヒラギノ角ゴ ProN W3" charset="-128"/>
                <a:sym typeface="Gill Sans" charset="0"/>
              </a:rPr>
              <a:t>*</a:t>
            </a:r>
            <a:r>
              <a:rPr lang="en-GB" sz="700" dirty="0" err="1">
                <a:solidFill>
                  <a:srgbClr val="848787"/>
                </a:solidFill>
                <a:ea typeface="ヒラギノ角ゴ ProN W3" charset="-128"/>
                <a:sym typeface="Gill Sans" charset="0"/>
              </a:rPr>
              <a:t>FoundationOne</a:t>
            </a:r>
            <a:r>
              <a:rPr lang="en-GB" sz="700" dirty="0">
                <a:solidFill>
                  <a:srgbClr val="848787"/>
                </a:solidFill>
                <a:ea typeface="ヒラギノ角ゴ ProN W3" charset="-128"/>
                <a:sym typeface="Gill Sans" charset="0"/>
              </a:rPr>
              <a:t> is the predecessor of Foundation Medicine Inc. current comprehensive genomic profiling test </a:t>
            </a:r>
            <a:r>
              <a:rPr lang="en-GB" sz="700" dirty="0" err="1">
                <a:solidFill>
                  <a:srgbClr val="848787"/>
                </a:solidFill>
                <a:ea typeface="ヒラギノ角ゴ ProN W3" charset="-128"/>
                <a:sym typeface="Gill Sans" charset="0"/>
              </a:rPr>
              <a:t>FoundationOne</a:t>
            </a:r>
            <a:r>
              <a:rPr lang="en-GB" sz="700" dirty="0">
                <a:solidFill>
                  <a:srgbClr val="848787"/>
                </a:solidFill>
                <a:ea typeface="ヒラギノ角ゴ ProN W3" charset="-128"/>
                <a:sym typeface="Gill Sans" charset="0"/>
              </a:rPr>
              <a:t> </a:t>
            </a:r>
            <a:r>
              <a:rPr lang="en-GB" sz="700" dirty="0" err="1">
                <a:solidFill>
                  <a:srgbClr val="848787"/>
                </a:solidFill>
                <a:ea typeface="ヒラギノ角ゴ ProN W3" charset="-128"/>
                <a:sym typeface="Gill Sans" charset="0"/>
              </a:rPr>
              <a:t>CDx</a:t>
            </a:r>
            <a:r>
              <a:rPr lang="en-GB" sz="700" dirty="0">
                <a:solidFill>
                  <a:srgbClr val="848787"/>
                </a:solidFill>
                <a:ea typeface="ヒラギノ角ゴ ProN W3" charset="-128"/>
                <a:sym typeface="Gill Sans" charset="0"/>
              </a:rPr>
              <a:t>. </a:t>
            </a:r>
            <a:r>
              <a:rPr lang="en-GB" sz="700" baseline="30000" dirty="0">
                <a:solidFill>
                  <a:srgbClr val="848787"/>
                </a:solidFill>
                <a:ea typeface="ヒラギノ角ゴ ProN W3" charset="-128"/>
                <a:sym typeface="Gill Sans" charset="0"/>
              </a:rPr>
              <a:t>†</a:t>
            </a:r>
            <a:r>
              <a:rPr lang="en-GB" sz="700" dirty="0">
                <a:solidFill>
                  <a:srgbClr val="848787"/>
                </a:solidFill>
                <a:ea typeface="ヒラギノ角ゴ ProN W3" charset="-128"/>
                <a:sym typeface="Gill Sans" charset="0"/>
              </a:rPr>
              <a:t>Foundation ACT is the predecessor of Foundation Medicine Inc. current comprehensive genomic profiling test </a:t>
            </a:r>
            <a:r>
              <a:rPr lang="en-GB" sz="700" dirty="0" err="1">
                <a:solidFill>
                  <a:srgbClr val="848787"/>
                </a:solidFill>
                <a:ea typeface="ヒラギノ角ゴ ProN W3" charset="-128"/>
                <a:sym typeface="Gill Sans" charset="0"/>
              </a:rPr>
              <a:t>FoundationOne</a:t>
            </a:r>
            <a:r>
              <a:rPr lang="en-GB" sz="700" baseline="30000" dirty="0" err="1">
                <a:solidFill>
                  <a:srgbClr val="848787"/>
                </a:solidFill>
                <a:ea typeface="ヒラギノ角ゴ ProN W3" charset="-128"/>
                <a:sym typeface="Gill Sans" charset="0"/>
              </a:rPr>
              <a:t>®</a:t>
            </a:r>
            <a:r>
              <a:rPr lang="en-GB" sz="700" dirty="0" err="1">
                <a:solidFill>
                  <a:srgbClr val="848787"/>
                </a:solidFill>
                <a:ea typeface="ヒラギノ角ゴ ProN W3" charset="-128"/>
                <a:sym typeface="Gill Sans" charset="0"/>
              </a:rPr>
              <a:t>LiquidCDx</a:t>
            </a:r>
            <a:r>
              <a:rPr lang="en-GB" sz="700" dirty="0">
                <a:solidFill>
                  <a:srgbClr val="848787"/>
                </a:solidFill>
                <a:ea typeface="ヒラギノ角ゴ ProN W3" charset="-128"/>
                <a:sym typeface="Gill Sans" charset="0"/>
              </a:rPr>
              <a:t>; </a:t>
            </a:r>
            <a:r>
              <a:rPr lang="en-GB" sz="700" baseline="30000" dirty="0">
                <a:solidFill>
                  <a:srgbClr val="848787"/>
                </a:solidFill>
              </a:rPr>
              <a:t>‡</a:t>
            </a:r>
            <a:r>
              <a:rPr lang="en-GB" sz="700" dirty="0">
                <a:solidFill>
                  <a:srgbClr val="848787"/>
                </a:solidFill>
              </a:rPr>
              <a:t>Updated data as of April 2020, provided by Dr Kato. </a:t>
            </a:r>
            <a:br>
              <a:rPr lang="en-GB" sz="700" dirty="0">
                <a:solidFill>
                  <a:srgbClr val="848787"/>
                </a:solidFill>
              </a:rPr>
            </a:br>
            <a:r>
              <a:rPr lang="en-GB" sz="700" dirty="0" err="1">
                <a:solidFill>
                  <a:srgbClr val="848787"/>
                </a:solidFill>
              </a:rPr>
              <a:t>ctDNA</a:t>
            </a:r>
            <a:r>
              <a:rPr lang="en-GB" sz="700" dirty="0">
                <a:solidFill>
                  <a:srgbClr val="848787"/>
                </a:solidFill>
              </a:rPr>
              <a:t>: circulating tumour DNA: IHC: immunohistochemistry; MSI: microsatellite instability; PI: principal investigator; TMB: tumour mutational burden. </a:t>
            </a:r>
            <a:br>
              <a:rPr lang="en-GB" sz="700" dirty="0">
                <a:solidFill>
                  <a:srgbClr val="848787"/>
                </a:solidFill>
              </a:rPr>
            </a:br>
            <a:r>
              <a:rPr lang="en-GB" sz="700" dirty="0" err="1">
                <a:solidFill>
                  <a:srgbClr val="848787"/>
                </a:solidFill>
              </a:rPr>
              <a:t>Sicklick</a:t>
            </a:r>
            <a:r>
              <a:rPr lang="en-GB" sz="700" dirty="0">
                <a:solidFill>
                  <a:srgbClr val="848787"/>
                </a:solidFill>
              </a:rPr>
              <a:t>, J.K., et al. (2019) </a:t>
            </a:r>
            <a:r>
              <a:rPr lang="en-GB" sz="700" i="1" dirty="0">
                <a:solidFill>
                  <a:srgbClr val="848787"/>
                </a:solidFill>
              </a:rPr>
              <a:t>Nature Medicine </a:t>
            </a:r>
            <a:r>
              <a:rPr lang="en-GB" sz="700" dirty="0">
                <a:solidFill>
                  <a:srgbClr val="848787"/>
                </a:solidFill>
              </a:rPr>
              <a:t>25:744-50.</a:t>
            </a:r>
          </a:p>
        </p:txBody>
      </p:sp>
      <p:sp>
        <p:nvSpPr>
          <p:cNvPr id="57" name="Parallelogram 56">
            <a:extLst>
              <a:ext uri="{FF2B5EF4-FFF2-40B4-BE49-F238E27FC236}">
                <a16:creationId xmlns:a16="http://schemas.microsoft.com/office/drawing/2014/main" id="{02CE3D14-F97F-470B-A7C2-19769ED18EA8}"/>
              </a:ext>
            </a:extLst>
          </p:cNvPr>
          <p:cNvSpPr/>
          <p:nvPr/>
        </p:nvSpPr>
        <p:spPr bwMode="auto">
          <a:xfrm>
            <a:off x="6946067" y="2139490"/>
            <a:ext cx="1728000" cy="525626"/>
          </a:xfrm>
          <a:prstGeom prst="parallelogram">
            <a:avLst>
              <a:gd name="adj" fmla="val 48997"/>
            </a:avLst>
          </a:prstGeom>
          <a:solidFill>
            <a:schemeClr val="tx2"/>
          </a:solidFill>
          <a:ln w="12700"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000000"/>
              </a:solidFill>
            </a:endParaRPr>
          </a:p>
        </p:txBody>
      </p:sp>
      <p:sp>
        <p:nvSpPr>
          <p:cNvPr id="52" name="Arrow: Chevron 51">
            <a:extLst>
              <a:ext uri="{FF2B5EF4-FFF2-40B4-BE49-F238E27FC236}">
                <a16:creationId xmlns:a16="http://schemas.microsoft.com/office/drawing/2014/main" id="{B402EAEE-9175-4FC4-AC28-6EBF5B1A54D9}"/>
              </a:ext>
            </a:extLst>
          </p:cNvPr>
          <p:cNvSpPr/>
          <p:nvPr/>
        </p:nvSpPr>
        <p:spPr bwMode="auto">
          <a:xfrm>
            <a:off x="1735931" y="1558246"/>
            <a:ext cx="2884356" cy="1108850"/>
          </a:xfrm>
          <a:prstGeom prst="chevron">
            <a:avLst>
              <a:gd name="adj" fmla="val 24233"/>
            </a:avLst>
          </a:prstGeom>
          <a:solidFill>
            <a:schemeClr val="accent1"/>
          </a:solidFill>
          <a:ln w="12700"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44546A"/>
              </a:solidFill>
            </a:endParaRPr>
          </a:p>
        </p:txBody>
      </p:sp>
      <p:sp>
        <p:nvSpPr>
          <p:cNvPr id="53" name="Arrow: Chevron 52">
            <a:extLst>
              <a:ext uri="{FF2B5EF4-FFF2-40B4-BE49-F238E27FC236}">
                <a16:creationId xmlns:a16="http://schemas.microsoft.com/office/drawing/2014/main" id="{49ABB655-87CA-4B0D-833E-EFF6CF4FB10C}"/>
              </a:ext>
            </a:extLst>
          </p:cNvPr>
          <p:cNvSpPr/>
          <p:nvPr/>
        </p:nvSpPr>
        <p:spPr bwMode="auto">
          <a:xfrm>
            <a:off x="4427754" y="1558246"/>
            <a:ext cx="1390768" cy="1108850"/>
          </a:xfrm>
          <a:prstGeom prst="chevron">
            <a:avLst>
              <a:gd name="adj" fmla="val 24233"/>
            </a:avLst>
          </a:prstGeom>
          <a:solidFill>
            <a:schemeClr val="accent1"/>
          </a:solidFill>
          <a:ln w="12700"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44546A"/>
              </a:solidFill>
            </a:endParaRPr>
          </a:p>
        </p:txBody>
      </p:sp>
      <p:sp>
        <p:nvSpPr>
          <p:cNvPr id="54" name="Arrow: Chevron 53">
            <a:extLst>
              <a:ext uri="{FF2B5EF4-FFF2-40B4-BE49-F238E27FC236}">
                <a16:creationId xmlns:a16="http://schemas.microsoft.com/office/drawing/2014/main" id="{DBE3CD2F-7F3B-4573-84BA-ABB4140D26E8}"/>
              </a:ext>
            </a:extLst>
          </p:cNvPr>
          <p:cNvSpPr/>
          <p:nvPr/>
        </p:nvSpPr>
        <p:spPr bwMode="auto">
          <a:xfrm>
            <a:off x="5630629" y="1558246"/>
            <a:ext cx="1495307" cy="1108850"/>
          </a:xfrm>
          <a:prstGeom prst="chevron">
            <a:avLst>
              <a:gd name="adj" fmla="val 24233"/>
            </a:avLst>
          </a:prstGeom>
          <a:solidFill>
            <a:schemeClr val="accent1"/>
          </a:solidFill>
          <a:ln w="12700"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44546A"/>
              </a:solidFill>
            </a:endParaRPr>
          </a:p>
        </p:txBody>
      </p:sp>
      <p:sp>
        <p:nvSpPr>
          <p:cNvPr id="55" name="Arrow: Chevron 54">
            <a:extLst>
              <a:ext uri="{FF2B5EF4-FFF2-40B4-BE49-F238E27FC236}">
                <a16:creationId xmlns:a16="http://schemas.microsoft.com/office/drawing/2014/main" id="{4E6B42EF-F9B1-45DF-BA9D-9E5D6B23E95D}"/>
              </a:ext>
            </a:extLst>
          </p:cNvPr>
          <p:cNvSpPr/>
          <p:nvPr/>
        </p:nvSpPr>
        <p:spPr bwMode="auto">
          <a:xfrm>
            <a:off x="384174" y="1558246"/>
            <a:ext cx="1544458" cy="1108850"/>
          </a:xfrm>
          <a:prstGeom prst="chevron">
            <a:avLst>
              <a:gd name="adj" fmla="val 24233"/>
            </a:avLst>
          </a:prstGeom>
          <a:solidFill>
            <a:schemeClr val="accent1"/>
          </a:solidFill>
          <a:ln w="12700"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44546A"/>
              </a:solidFill>
            </a:endParaRPr>
          </a:p>
        </p:txBody>
      </p:sp>
      <p:sp>
        <p:nvSpPr>
          <p:cNvPr id="58" name="Parallelogram 57">
            <a:extLst>
              <a:ext uri="{FF2B5EF4-FFF2-40B4-BE49-F238E27FC236}">
                <a16:creationId xmlns:a16="http://schemas.microsoft.com/office/drawing/2014/main" id="{CA9BC706-3E4B-4E98-A94E-3422AFA4CE1B}"/>
              </a:ext>
            </a:extLst>
          </p:cNvPr>
          <p:cNvSpPr/>
          <p:nvPr/>
        </p:nvSpPr>
        <p:spPr bwMode="auto">
          <a:xfrm flipH="1">
            <a:off x="6946067" y="1558246"/>
            <a:ext cx="1728000" cy="525626"/>
          </a:xfrm>
          <a:prstGeom prst="parallelogram">
            <a:avLst>
              <a:gd name="adj" fmla="val 48997"/>
            </a:avLst>
          </a:prstGeom>
          <a:solidFill>
            <a:schemeClr val="accent4"/>
          </a:solidFill>
          <a:ln w="12700"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000000"/>
              </a:solidFill>
            </a:endParaRPr>
          </a:p>
        </p:txBody>
      </p:sp>
      <p:sp>
        <p:nvSpPr>
          <p:cNvPr id="60" name="Rectangle 59">
            <a:extLst>
              <a:ext uri="{FF2B5EF4-FFF2-40B4-BE49-F238E27FC236}">
                <a16:creationId xmlns:a16="http://schemas.microsoft.com/office/drawing/2014/main" id="{7095E722-4C01-498E-B3DC-617E8321C630}"/>
              </a:ext>
            </a:extLst>
          </p:cNvPr>
          <p:cNvSpPr/>
          <p:nvPr/>
        </p:nvSpPr>
        <p:spPr>
          <a:xfrm>
            <a:off x="625381" y="1679025"/>
            <a:ext cx="1235582" cy="934870"/>
          </a:xfrm>
          <a:prstGeom prst="rect">
            <a:avLst/>
          </a:prstGeom>
        </p:spPr>
        <p:txBody>
          <a:bodyPr wrap="square" lIns="68567" tIns="34289" rIns="68567" bIns="34289">
            <a:spAutoFit/>
          </a:bodyPr>
          <a:lstStyle/>
          <a:p>
            <a:pPr algn="ctr" defTabSz="482066" eaLnBrk="0" fontAlgn="base" hangingPunct="0">
              <a:spcBef>
                <a:spcPct val="0"/>
              </a:spcBef>
              <a:spcAft>
                <a:spcPts val="300"/>
              </a:spcAft>
              <a:buClr>
                <a:srgbClr val="000000"/>
              </a:buClr>
              <a:defRPr/>
            </a:pPr>
            <a:r>
              <a:rPr lang="en-GB" sz="1100" dirty="0">
                <a:solidFill>
                  <a:srgbClr val="FFFFFF"/>
                </a:solidFill>
                <a:ea typeface="ヒラギノ角ゴ ProN W3" charset="-128"/>
                <a:cs typeface="Arial" panose="020B0604020202020204" pitchFamily="34" charset="0"/>
                <a:sym typeface="Gill Sans" charset="0"/>
              </a:rPr>
              <a:t>Allows newly diagnosed patients with lethal solid tumours</a:t>
            </a:r>
          </a:p>
        </p:txBody>
      </p:sp>
      <p:sp>
        <p:nvSpPr>
          <p:cNvPr id="61" name="Rectangle 60">
            <a:extLst>
              <a:ext uri="{FF2B5EF4-FFF2-40B4-BE49-F238E27FC236}">
                <a16:creationId xmlns:a16="http://schemas.microsoft.com/office/drawing/2014/main" id="{A1603889-577A-444F-A053-092974A0E52C}"/>
              </a:ext>
            </a:extLst>
          </p:cNvPr>
          <p:cNvSpPr/>
          <p:nvPr/>
        </p:nvSpPr>
        <p:spPr>
          <a:xfrm>
            <a:off x="2006443" y="1743347"/>
            <a:ext cx="2526650" cy="746356"/>
          </a:xfrm>
          <a:prstGeom prst="rect">
            <a:avLst/>
          </a:prstGeom>
        </p:spPr>
        <p:txBody>
          <a:bodyPr wrap="square" lIns="68567" tIns="34289" rIns="68567" bIns="34289">
            <a:spAutoFit/>
          </a:bodyPr>
          <a:lstStyle/>
          <a:p>
            <a:pPr algn="ctr" defTabSz="482066" eaLnBrk="0" fontAlgn="base" hangingPunct="0">
              <a:spcBef>
                <a:spcPct val="0"/>
              </a:spcBef>
              <a:spcAft>
                <a:spcPts val="300"/>
              </a:spcAft>
              <a:buClr>
                <a:srgbClr val="000000"/>
              </a:buClr>
              <a:defRPr/>
            </a:pPr>
            <a:r>
              <a:rPr lang="en-GB" sz="1100" dirty="0">
                <a:solidFill>
                  <a:srgbClr val="FFFFFF"/>
                </a:solidFill>
                <a:ea typeface="ヒラギノ角ゴ ProN W3" charset="-128"/>
                <a:cs typeface="Arial" panose="020B0604020202020204" pitchFamily="34" charset="0"/>
                <a:sym typeface="Gill Sans" charset="0"/>
              </a:rPr>
              <a:t>Molecular profiling:</a:t>
            </a:r>
            <a:br>
              <a:rPr lang="en-GB" sz="1100" dirty="0">
                <a:solidFill>
                  <a:srgbClr val="FFFFFF"/>
                </a:solidFill>
                <a:ea typeface="ヒラギノ角ゴ ProN W3" charset="-128"/>
                <a:cs typeface="Arial" panose="020B0604020202020204" pitchFamily="34" charset="0"/>
                <a:sym typeface="Gill Sans" charset="0"/>
              </a:rPr>
            </a:br>
            <a:r>
              <a:rPr lang="en-GB" sz="1100" dirty="0" err="1">
                <a:solidFill>
                  <a:srgbClr val="FFFFFF"/>
                </a:solidFill>
                <a:ea typeface="ヒラギノ角ゴ ProN W3" charset="-128"/>
                <a:cs typeface="Arial" panose="020B0604020202020204" pitchFamily="34" charset="0"/>
                <a:sym typeface="Gill Sans" charset="0"/>
              </a:rPr>
              <a:t>FoundationOne</a:t>
            </a:r>
            <a:r>
              <a:rPr lang="en-GB" sz="1100" dirty="0">
                <a:solidFill>
                  <a:srgbClr val="FFFFFF"/>
                </a:solidFill>
                <a:ea typeface="ヒラギノ角ゴ ProN W3" charset="-128"/>
                <a:cs typeface="Arial" panose="020B0604020202020204" pitchFamily="34" charset="0"/>
                <a:sym typeface="Gill Sans" charset="0"/>
              </a:rPr>
              <a:t>* / </a:t>
            </a:r>
            <a:r>
              <a:rPr lang="en-GB" sz="1100" dirty="0" err="1">
                <a:solidFill>
                  <a:srgbClr val="FFFFFF"/>
                </a:solidFill>
                <a:ea typeface="ヒラギノ角ゴ ProN W3" charset="-128"/>
                <a:cs typeface="Arial" panose="020B0604020202020204" pitchFamily="34" charset="0"/>
                <a:sym typeface="Gill Sans" charset="0"/>
              </a:rPr>
              <a:t>FoundationOne</a:t>
            </a:r>
            <a:r>
              <a:rPr lang="en-GB" sz="1100" dirty="0">
                <a:solidFill>
                  <a:srgbClr val="FFFFFF"/>
                </a:solidFill>
                <a:ea typeface="ヒラギノ角ゴ ProN W3" charset="-128"/>
                <a:cs typeface="Arial" panose="020B0604020202020204" pitchFamily="34" charset="0"/>
                <a:sym typeface="Gill Sans" charset="0"/>
              </a:rPr>
              <a:t> </a:t>
            </a:r>
            <a:r>
              <a:rPr lang="en-GB" sz="1100" dirty="0" err="1">
                <a:solidFill>
                  <a:srgbClr val="FFFFFF"/>
                </a:solidFill>
                <a:ea typeface="ヒラギノ角ゴ ProN W3" charset="-128"/>
                <a:cs typeface="Arial" panose="020B0604020202020204" pitchFamily="34" charset="0"/>
                <a:sym typeface="Gill Sans" charset="0"/>
              </a:rPr>
              <a:t>Heme</a:t>
            </a:r>
            <a:r>
              <a:rPr lang="en-GB" sz="1100" dirty="0">
                <a:solidFill>
                  <a:srgbClr val="FFFFFF"/>
                </a:solidFill>
                <a:ea typeface="ヒラギノ角ゴ ProN W3" charset="-128"/>
                <a:cs typeface="Arial" panose="020B0604020202020204" pitchFamily="34" charset="0"/>
                <a:sym typeface="Gill Sans" charset="0"/>
              </a:rPr>
              <a:t> / Foundation ACT</a:t>
            </a:r>
            <a:r>
              <a:rPr lang="en-GB" sz="1100" baseline="30000" dirty="0">
                <a:solidFill>
                  <a:srgbClr val="FFFFFF"/>
                </a:solidFill>
                <a:ea typeface="ヒラギノ角ゴ ProN W3" charset="-128"/>
                <a:cs typeface="Arial" panose="020B0604020202020204" pitchFamily="34" charset="0"/>
                <a:sym typeface="Gill Sans" charset="0"/>
              </a:rPr>
              <a:t>†</a:t>
            </a:r>
            <a:r>
              <a:rPr lang="en-GB" sz="1100" dirty="0">
                <a:solidFill>
                  <a:srgbClr val="FFFFFF"/>
                </a:solidFill>
                <a:ea typeface="ヒラギノ角ゴ ProN W3" charset="-128"/>
                <a:cs typeface="Arial" panose="020B0604020202020204" pitchFamily="34" charset="0"/>
                <a:sym typeface="Gill Sans" charset="0"/>
              </a:rPr>
              <a:t> (</a:t>
            </a:r>
            <a:r>
              <a:rPr lang="en-GB" sz="1100" dirty="0" err="1">
                <a:solidFill>
                  <a:srgbClr val="FFFFFF"/>
                </a:solidFill>
                <a:ea typeface="ヒラギノ角ゴ ProN W3" charset="-128"/>
                <a:cs typeface="Arial" panose="020B0604020202020204" pitchFamily="34" charset="0"/>
                <a:sym typeface="Gill Sans" charset="0"/>
              </a:rPr>
              <a:t>ctDNA</a:t>
            </a:r>
            <a:r>
              <a:rPr lang="en-GB" sz="1100" dirty="0">
                <a:solidFill>
                  <a:srgbClr val="FFFFFF"/>
                </a:solidFill>
                <a:ea typeface="ヒラギノ角ゴ ProN W3" charset="-128"/>
                <a:cs typeface="Arial" panose="020B0604020202020204" pitchFamily="34" charset="0"/>
                <a:sym typeface="Gill Sans" charset="0"/>
              </a:rPr>
              <a:t>) </a:t>
            </a:r>
            <a:br>
              <a:rPr lang="en-GB" sz="1100" dirty="0">
                <a:solidFill>
                  <a:srgbClr val="FFFFFF"/>
                </a:solidFill>
                <a:ea typeface="ヒラギノ角ゴ ProN W3" charset="-128"/>
                <a:cs typeface="Arial" panose="020B0604020202020204" pitchFamily="34" charset="0"/>
                <a:sym typeface="Gill Sans" charset="0"/>
              </a:rPr>
            </a:br>
            <a:r>
              <a:rPr lang="en-GB" sz="1100" dirty="0">
                <a:solidFill>
                  <a:srgbClr val="FFFFFF"/>
                </a:solidFill>
                <a:ea typeface="ヒラギノ角ゴ ProN W3" charset="-128"/>
                <a:cs typeface="Arial" panose="020B0604020202020204" pitchFamily="34" charset="0"/>
                <a:sym typeface="Gill Sans" charset="0"/>
              </a:rPr>
              <a:t>PD-1 / PD-L1 IHC, TMB, MSI</a:t>
            </a:r>
          </a:p>
        </p:txBody>
      </p:sp>
      <p:sp>
        <p:nvSpPr>
          <p:cNvPr id="62" name="Rectangle 61">
            <a:extLst>
              <a:ext uri="{FF2B5EF4-FFF2-40B4-BE49-F238E27FC236}">
                <a16:creationId xmlns:a16="http://schemas.microsoft.com/office/drawing/2014/main" id="{01CAE20C-8745-4AFC-8953-BE667470E7EF}"/>
              </a:ext>
            </a:extLst>
          </p:cNvPr>
          <p:cNvSpPr/>
          <p:nvPr/>
        </p:nvSpPr>
        <p:spPr>
          <a:xfrm>
            <a:off x="4524864" y="1835672"/>
            <a:ext cx="1368017" cy="588621"/>
          </a:xfrm>
          <a:prstGeom prst="rect">
            <a:avLst/>
          </a:prstGeom>
        </p:spPr>
        <p:txBody>
          <a:bodyPr wrap="square" lIns="68567" tIns="34289" rIns="68567" bIns="34289">
            <a:spAutoFit/>
          </a:bodyPr>
          <a:lstStyle/>
          <a:p>
            <a:pPr algn="ctr" defTabSz="482066" eaLnBrk="0" fontAlgn="base" hangingPunct="0">
              <a:spcBef>
                <a:spcPct val="0"/>
              </a:spcBef>
              <a:spcAft>
                <a:spcPts val="300"/>
              </a:spcAft>
              <a:buClr>
                <a:srgbClr val="000000"/>
              </a:buClr>
              <a:defRPr/>
            </a:pPr>
            <a:r>
              <a:rPr lang="en-GB" sz="1100" dirty="0">
                <a:solidFill>
                  <a:srgbClr val="FFFFFF"/>
                </a:solidFill>
                <a:ea typeface="ヒラギノ角ゴ ProN W3" charset="-128"/>
                <a:cs typeface="Arial" panose="020B0604020202020204" pitchFamily="34" charset="0"/>
                <a:sym typeface="Gill Sans" charset="0"/>
              </a:rPr>
              <a:t>Discussion at </a:t>
            </a:r>
            <a:br>
              <a:rPr lang="en-GB" sz="1100" dirty="0">
                <a:solidFill>
                  <a:srgbClr val="FFFFFF"/>
                </a:solidFill>
                <a:ea typeface="ヒラギノ角ゴ ProN W3" charset="-128"/>
                <a:cs typeface="Arial" panose="020B0604020202020204" pitchFamily="34" charset="0"/>
                <a:sym typeface="Gill Sans" charset="0"/>
              </a:rPr>
            </a:br>
            <a:r>
              <a:rPr lang="en-GB" sz="1100" dirty="0">
                <a:solidFill>
                  <a:srgbClr val="FFFFFF"/>
                </a:solidFill>
                <a:ea typeface="ヒラギノ角ゴ ProN W3" charset="-128"/>
                <a:cs typeface="Arial" panose="020B0604020202020204" pitchFamily="34" charset="0"/>
                <a:sym typeface="Gill Sans" charset="0"/>
              </a:rPr>
              <a:t>the Molecular Tumour Board</a:t>
            </a:r>
          </a:p>
        </p:txBody>
      </p:sp>
      <p:sp>
        <p:nvSpPr>
          <p:cNvPr id="63" name="Rectangle 62">
            <a:extLst>
              <a:ext uri="{FF2B5EF4-FFF2-40B4-BE49-F238E27FC236}">
                <a16:creationId xmlns:a16="http://schemas.microsoft.com/office/drawing/2014/main" id="{41E4C1F7-8DC4-4AE5-ACAB-C45DA9B6528A}"/>
              </a:ext>
            </a:extLst>
          </p:cNvPr>
          <p:cNvSpPr/>
          <p:nvPr/>
        </p:nvSpPr>
        <p:spPr>
          <a:xfrm>
            <a:off x="5805578" y="1743339"/>
            <a:ext cx="1234371" cy="934870"/>
          </a:xfrm>
          <a:prstGeom prst="rect">
            <a:avLst/>
          </a:prstGeom>
        </p:spPr>
        <p:txBody>
          <a:bodyPr wrap="square" lIns="68567" tIns="34289" rIns="68567" bIns="34289">
            <a:spAutoFit/>
          </a:bodyPr>
          <a:lstStyle/>
          <a:p>
            <a:pPr algn="ctr" defTabSz="482066" eaLnBrk="0" fontAlgn="base" hangingPunct="0">
              <a:spcBef>
                <a:spcPct val="0"/>
              </a:spcBef>
              <a:spcAft>
                <a:spcPts val="300"/>
              </a:spcAft>
              <a:buClr>
                <a:srgbClr val="000000"/>
              </a:buClr>
              <a:defRPr/>
            </a:pPr>
            <a:r>
              <a:rPr lang="en-GB" sz="1100" dirty="0">
                <a:solidFill>
                  <a:srgbClr val="FFFFFF"/>
                </a:solidFill>
                <a:ea typeface="ヒラギノ角ゴ ProN W3" charset="-128"/>
                <a:cs typeface="Arial" panose="020B0604020202020204" pitchFamily="34" charset="0"/>
                <a:sym typeface="Gill Sans" charset="0"/>
              </a:rPr>
              <a:t>Treating physician determines customised treatment plan</a:t>
            </a:r>
          </a:p>
        </p:txBody>
      </p:sp>
      <p:sp>
        <p:nvSpPr>
          <p:cNvPr id="64" name="Rectangle 63">
            <a:extLst>
              <a:ext uri="{FF2B5EF4-FFF2-40B4-BE49-F238E27FC236}">
                <a16:creationId xmlns:a16="http://schemas.microsoft.com/office/drawing/2014/main" id="{74E771AF-9471-45AE-955B-8714D10CD4DE}"/>
              </a:ext>
            </a:extLst>
          </p:cNvPr>
          <p:cNvSpPr/>
          <p:nvPr/>
        </p:nvSpPr>
        <p:spPr>
          <a:xfrm>
            <a:off x="6987292" y="1624855"/>
            <a:ext cx="1543597" cy="392413"/>
          </a:xfrm>
          <a:prstGeom prst="rect">
            <a:avLst/>
          </a:prstGeom>
        </p:spPr>
        <p:txBody>
          <a:bodyPr wrap="square" lIns="68567" tIns="34289" rIns="68567" bIns="34289">
            <a:spAutoFit/>
          </a:bodyPr>
          <a:lstStyle/>
          <a:p>
            <a:pPr algn="ctr" defTabSz="482066" eaLnBrk="0" fontAlgn="base" hangingPunct="0">
              <a:spcBef>
                <a:spcPct val="0"/>
              </a:spcBef>
              <a:spcAft>
                <a:spcPts val="300"/>
              </a:spcAft>
              <a:buClr>
                <a:srgbClr val="000000"/>
              </a:buClr>
              <a:defRPr/>
            </a:pPr>
            <a:r>
              <a:rPr lang="en-GB" sz="1050" dirty="0">
                <a:solidFill>
                  <a:srgbClr val="000000"/>
                </a:solidFill>
                <a:sym typeface="Gill Sans" charset="0"/>
              </a:rPr>
              <a:t>“High matching” &gt; 50% of markers targeted</a:t>
            </a:r>
          </a:p>
        </p:txBody>
      </p:sp>
      <p:sp>
        <p:nvSpPr>
          <p:cNvPr id="65" name="Rectangle 64">
            <a:extLst>
              <a:ext uri="{FF2B5EF4-FFF2-40B4-BE49-F238E27FC236}">
                <a16:creationId xmlns:a16="http://schemas.microsoft.com/office/drawing/2014/main" id="{2E78EE75-E9D2-4FC7-9E49-3E42E8B3D511}"/>
              </a:ext>
            </a:extLst>
          </p:cNvPr>
          <p:cNvSpPr/>
          <p:nvPr/>
        </p:nvSpPr>
        <p:spPr>
          <a:xfrm>
            <a:off x="7054198" y="2206093"/>
            <a:ext cx="1543597" cy="407802"/>
          </a:xfrm>
          <a:prstGeom prst="rect">
            <a:avLst/>
          </a:prstGeom>
        </p:spPr>
        <p:txBody>
          <a:bodyPr wrap="square" lIns="68567" tIns="34289" rIns="68567" bIns="34289">
            <a:spAutoFit/>
          </a:bodyPr>
          <a:lstStyle/>
          <a:p>
            <a:pPr algn="ctr" defTabSz="482066" eaLnBrk="0" fontAlgn="base" hangingPunct="0">
              <a:spcBef>
                <a:spcPct val="0"/>
              </a:spcBef>
              <a:spcAft>
                <a:spcPts val="300"/>
              </a:spcAft>
              <a:buClr>
                <a:srgbClr val="000000"/>
              </a:buClr>
              <a:defRPr/>
            </a:pPr>
            <a:r>
              <a:rPr lang="en-GB" sz="1050" dirty="0">
                <a:solidFill>
                  <a:srgbClr val="000000"/>
                </a:solidFill>
                <a:ea typeface="ヒラギノ角ゴ ProN W3" charset="-128"/>
                <a:cs typeface="Arial" panose="020B0604020202020204" pitchFamily="34" charset="0"/>
                <a:sym typeface="Gill Sans" charset="0"/>
              </a:rPr>
              <a:t>“Low matching” ≤</a:t>
            </a:r>
            <a:r>
              <a:rPr lang="en-GB" sz="1050" b="1" dirty="0">
                <a:solidFill>
                  <a:srgbClr val="000000"/>
                </a:solidFill>
                <a:ea typeface="ヒラギノ角ゴ ProN W3" charset="-128"/>
                <a:cs typeface="Arial" panose="020B0604020202020204" pitchFamily="34" charset="0"/>
                <a:sym typeface="Gill Sans" charset="0"/>
              </a:rPr>
              <a:t> </a:t>
            </a:r>
            <a:r>
              <a:rPr lang="en-GB" sz="1050" dirty="0">
                <a:solidFill>
                  <a:srgbClr val="000000"/>
                </a:solidFill>
                <a:ea typeface="ヒラギノ角ゴ ProN W3" charset="-128"/>
                <a:cs typeface="Arial" panose="020B0604020202020204" pitchFamily="34" charset="0"/>
                <a:sym typeface="Gill Sans" charset="0"/>
              </a:rPr>
              <a:t>50% of markers targeted</a:t>
            </a:r>
          </a:p>
        </p:txBody>
      </p:sp>
      <p:sp>
        <p:nvSpPr>
          <p:cNvPr id="19" name="TextBox 9">
            <a:extLst>
              <a:ext uri="{FF2B5EF4-FFF2-40B4-BE49-F238E27FC236}">
                <a16:creationId xmlns:a16="http://schemas.microsoft.com/office/drawing/2014/main" id="{EFB703AA-71F9-4DAC-9934-32ED7FC45937}"/>
              </a:ext>
            </a:extLst>
          </p:cNvPr>
          <p:cNvSpPr txBox="1">
            <a:spLocks noChangeArrowheads="1"/>
          </p:cNvSpPr>
          <p:nvPr/>
        </p:nvSpPr>
        <p:spPr bwMode="auto">
          <a:xfrm>
            <a:off x="4318657" y="3595991"/>
            <a:ext cx="211120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4289" rIns="68567" bIns="34289">
            <a:noAutofit/>
          </a:bodyPr>
          <a:lstStyle>
            <a:lvl1pPr>
              <a:defRPr sz="4200">
                <a:solidFill>
                  <a:srgbClr val="FFFFFF"/>
                </a:solidFill>
                <a:latin typeface="Gill Sans" charset="0"/>
                <a:ea typeface="ヒラギノ角ゴ ProN W3" charset="-128"/>
                <a:sym typeface="Gill Sans" charset="0"/>
              </a:defRPr>
            </a:lvl1pPr>
            <a:lvl2pPr marL="742950" indent="-285750">
              <a:defRPr sz="4200">
                <a:solidFill>
                  <a:srgbClr val="FFFFFF"/>
                </a:solidFill>
                <a:latin typeface="Gill Sans" charset="0"/>
                <a:ea typeface="ヒラギノ角ゴ ProN W3" charset="-128"/>
                <a:sym typeface="Gill Sans" charset="0"/>
              </a:defRPr>
            </a:lvl2pPr>
            <a:lvl3pPr marL="1143000" indent="-228600">
              <a:defRPr sz="4200">
                <a:solidFill>
                  <a:srgbClr val="FFFFFF"/>
                </a:solidFill>
                <a:latin typeface="Gill Sans" charset="0"/>
                <a:ea typeface="ヒラギノ角ゴ ProN W3" charset="-128"/>
                <a:sym typeface="Gill Sans" charset="0"/>
              </a:defRPr>
            </a:lvl3pPr>
            <a:lvl4pPr marL="1600200" indent="-228600">
              <a:defRPr sz="4200">
                <a:solidFill>
                  <a:srgbClr val="FFFFFF"/>
                </a:solidFill>
                <a:latin typeface="Gill Sans" charset="0"/>
                <a:ea typeface="ヒラギノ角ゴ ProN W3" charset="-128"/>
                <a:sym typeface="Gill Sans" charset="0"/>
              </a:defRPr>
            </a:lvl4pPr>
            <a:lvl5pPr marL="2057400" indent="-228600">
              <a:defRPr sz="42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defTabSz="482066" eaLnBrk="0" fontAlgn="base" hangingPunct="0">
              <a:spcBef>
                <a:spcPct val="0"/>
              </a:spcBef>
              <a:spcAft>
                <a:spcPct val="0"/>
              </a:spcAft>
              <a:defRPr/>
            </a:pPr>
            <a:r>
              <a:rPr lang="en-GB" altLang="de-DE" sz="1100" b="1" dirty="0">
                <a:solidFill>
                  <a:srgbClr val="0066CC"/>
                </a:solidFill>
                <a:latin typeface="Imago"/>
                <a:cs typeface="Arial" panose="020B0604020202020204" pitchFamily="34" charset="0"/>
              </a:rPr>
              <a:t>Co-PI: </a:t>
            </a:r>
            <a:r>
              <a:rPr lang="en-GB" altLang="de-DE" sz="1100" dirty="0" err="1">
                <a:solidFill>
                  <a:srgbClr val="000000"/>
                </a:solidFill>
                <a:latin typeface="Imago"/>
                <a:cs typeface="Arial" panose="020B0604020202020204" pitchFamily="34" charset="0"/>
              </a:rPr>
              <a:t>Razelle</a:t>
            </a:r>
            <a:r>
              <a:rPr lang="en-GB" altLang="de-DE" sz="1100" dirty="0">
                <a:solidFill>
                  <a:srgbClr val="000000"/>
                </a:solidFill>
                <a:latin typeface="Imago"/>
                <a:cs typeface="Arial" panose="020B0604020202020204" pitchFamily="34" charset="0"/>
              </a:rPr>
              <a:t> </a:t>
            </a:r>
            <a:r>
              <a:rPr lang="en-GB" altLang="de-DE" sz="1100" dirty="0" err="1">
                <a:solidFill>
                  <a:srgbClr val="000000"/>
                </a:solidFill>
                <a:latin typeface="Imago"/>
                <a:cs typeface="Arial" panose="020B0604020202020204" pitchFamily="34" charset="0"/>
              </a:rPr>
              <a:t>Kurzrock</a:t>
            </a:r>
            <a:r>
              <a:rPr lang="en-GB" altLang="de-DE" sz="1100" dirty="0">
                <a:solidFill>
                  <a:srgbClr val="000000"/>
                </a:solidFill>
                <a:latin typeface="Imago"/>
                <a:cs typeface="Arial" panose="020B0604020202020204" pitchFamily="34" charset="0"/>
              </a:rPr>
              <a:t>, MD</a:t>
            </a:r>
          </a:p>
          <a:p>
            <a:pPr defTabSz="482066" eaLnBrk="0" fontAlgn="base" hangingPunct="0">
              <a:spcBef>
                <a:spcPct val="0"/>
              </a:spcBef>
              <a:spcAft>
                <a:spcPct val="0"/>
              </a:spcAft>
              <a:defRPr/>
            </a:pPr>
            <a:r>
              <a:rPr lang="en-GB" altLang="de-DE" sz="1100" dirty="0">
                <a:solidFill>
                  <a:srgbClr val="000000"/>
                </a:solidFill>
                <a:latin typeface="Imago"/>
                <a:cs typeface="Arial" panose="020B0604020202020204" pitchFamily="34" charset="0"/>
              </a:rPr>
              <a:t>Director, </a:t>
            </a:r>
            <a:r>
              <a:rPr lang="en-GB" altLang="de-DE" sz="1100" dirty="0" err="1">
                <a:solidFill>
                  <a:srgbClr val="000000"/>
                </a:solidFill>
                <a:latin typeface="Imago"/>
                <a:cs typeface="Arial" panose="020B0604020202020204" pitchFamily="34" charset="0"/>
              </a:rPr>
              <a:t>Center</a:t>
            </a:r>
            <a:r>
              <a:rPr lang="en-GB" altLang="de-DE" sz="1100" dirty="0">
                <a:solidFill>
                  <a:srgbClr val="000000"/>
                </a:solidFill>
                <a:latin typeface="Imago"/>
                <a:cs typeface="Arial" panose="020B0604020202020204" pitchFamily="34" charset="0"/>
              </a:rPr>
              <a:t> for Personalized Cancer Therapy</a:t>
            </a:r>
          </a:p>
        </p:txBody>
      </p:sp>
      <p:pic>
        <p:nvPicPr>
          <p:cNvPr id="20" name="Picture 2" descr="Related image">
            <a:extLst>
              <a:ext uri="{FF2B5EF4-FFF2-40B4-BE49-F238E27FC236}">
                <a16:creationId xmlns:a16="http://schemas.microsoft.com/office/drawing/2014/main" id="{FE0EFBA2-471D-4269-AEC5-00129E8103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19" r="21626" b="9091"/>
          <a:stretch/>
        </p:blipFill>
        <p:spPr bwMode="auto">
          <a:xfrm>
            <a:off x="3451889" y="3595992"/>
            <a:ext cx="755393" cy="70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12">
            <a:extLst>
              <a:ext uri="{FF2B5EF4-FFF2-40B4-BE49-F238E27FC236}">
                <a16:creationId xmlns:a16="http://schemas.microsoft.com/office/drawing/2014/main" id="{DDD5A2E7-1C81-4A71-88B8-E1BEF61A8CB7}"/>
              </a:ext>
            </a:extLst>
          </p:cNvPr>
          <p:cNvSpPr>
            <a:spLocks noChangeArrowheads="1"/>
          </p:cNvSpPr>
          <p:nvPr/>
        </p:nvSpPr>
        <p:spPr bwMode="auto">
          <a:xfrm>
            <a:off x="1460922" y="3596001"/>
            <a:ext cx="198027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4289" rIns="68567" bIns="34289">
            <a:noAutofit/>
          </a:bodyPr>
          <a:lstStyle>
            <a:lvl1pPr marL="365125" indent="-365125">
              <a:defRPr sz="4200">
                <a:solidFill>
                  <a:srgbClr val="FFFFFF"/>
                </a:solidFill>
                <a:latin typeface="Gill Sans" charset="0"/>
                <a:ea typeface="ヒラギノ角ゴ ProN W3" charset="-128"/>
                <a:sym typeface="Gill Sans" charset="0"/>
              </a:defRPr>
            </a:lvl1pPr>
            <a:lvl2pPr marL="742950" indent="-285750">
              <a:defRPr sz="4200">
                <a:solidFill>
                  <a:srgbClr val="FFFFFF"/>
                </a:solidFill>
                <a:latin typeface="Gill Sans" charset="0"/>
                <a:ea typeface="ヒラギノ角ゴ ProN W3" charset="-128"/>
                <a:sym typeface="Gill Sans" charset="0"/>
              </a:defRPr>
            </a:lvl2pPr>
            <a:lvl3pPr marL="1143000" indent="-228600">
              <a:defRPr sz="4200">
                <a:solidFill>
                  <a:srgbClr val="FFFFFF"/>
                </a:solidFill>
                <a:latin typeface="Gill Sans" charset="0"/>
                <a:ea typeface="ヒラギノ角ゴ ProN W3" charset="-128"/>
                <a:sym typeface="Gill Sans" charset="0"/>
              </a:defRPr>
            </a:lvl3pPr>
            <a:lvl4pPr marL="1600200" indent="-228600">
              <a:defRPr sz="4200">
                <a:solidFill>
                  <a:srgbClr val="FFFFFF"/>
                </a:solidFill>
                <a:latin typeface="Gill Sans" charset="0"/>
                <a:ea typeface="ヒラギノ角ゴ ProN W3" charset="-128"/>
                <a:sym typeface="Gill Sans" charset="0"/>
              </a:defRPr>
            </a:lvl4pPr>
            <a:lvl5pPr marL="2057400" indent="-228600">
              <a:defRPr sz="42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marL="0" indent="0" defTabSz="482066" eaLnBrk="0" fontAlgn="base" hangingPunct="0">
              <a:spcBef>
                <a:spcPct val="20000"/>
              </a:spcBef>
              <a:spcAft>
                <a:spcPct val="0"/>
              </a:spcAft>
              <a:defRPr/>
            </a:pPr>
            <a:r>
              <a:rPr lang="en-GB" altLang="de-DE" sz="1100" b="1" dirty="0">
                <a:solidFill>
                  <a:srgbClr val="0066CC"/>
                </a:solidFill>
                <a:latin typeface="Imago"/>
                <a:cs typeface="Arial" panose="020B0604020202020204" pitchFamily="34" charset="0"/>
              </a:rPr>
              <a:t>PI: </a:t>
            </a:r>
            <a:r>
              <a:rPr lang="en-GB" altLang="de-DE" sz="1100" dirty="0">
                <a:solidFill>
                  <a:srgbClr val="000000"/>
                </a:solidFill>
                <a:latin typeface="Imago"/>
                <a:cs typeface="Arial" panose="020B0604020202020204" pitchFamily="34" charset="0"/>
              </a:rPr>
              <a:t>Jason </a:t>
            </a:r>
            <a:r>
              <a:rPr lang="en-GB" altLang="de-DE" sz="1100" dirty="0" err="1">
                <a:solidFill>
                  <a:srgbClr val="000000"/>
                </a:solidFill>
                <a:latin typeface="Imago"/>
                <a:cs typeface="Arial" panose="020B0604020202020204" pitchFamily="34" charset="0"/>
              </a:rPr>
              <a:t>Sicklick</a:t>
            </a:r>
            <a:r>
              <a:rPr lang="en-GB" altLang="de-DE" sz="1100" dirty="0">
                <a:solidFill>
                  <a:srgbClr val="000000"/>
                </a:solidFill>
                <a:latin typeface="Imago"/>
                <a:cs typeface="Arial" panose="020B0604020202020204" pitchFamily="34" charset="0"/>
              </a:rPr>
              <a:t>, MD, FACS</a:t>
            </a:r>
          </a:p>
          <a:p>
            <a:pPr marL="0" indent="0" defTabSz="482066" eaLnBrk="0" fontAlgn="base" hangingPunct="0">
              <a:spcBef>
                <a:spcPct val="20000"/>
              </a:spcBef>
              <a:spcAft>
                <a:spcPct val="0"/>
              </a:spcAft>
              <a:defRPr/>
            </a:pPr>
            <a:r>
              <a:rPr lang="en-GB" altLang="de-DE" sz="1100" dirty="0">
                <a:solidFill>
                  <a:srgbClr val="000000"/>
                </a:solidFill>
                <a:latin typeface="Imago"/>
                <a:cs typeface="Arial" panose="020B0604020202020204" pitchFamily="34" charset="0"/>
              </a:rPr>
              <a:t>Associate Professor of Surgery Division of Surgical Oncology</a:t>
            </a:r>
          </a:p>
        </p:txBody>
      </p:sp>
      <p:pic>
        <p:nvPicPr>
          <p:cNvPr id="69" name="Picture 13">
            <a:extLst>
              <a:ext uri="{FF2B5EF4-FFF2-40B4-BE49-F238E27FC236}">
                <a16:creationId xmlns:a16="http://schemas.microsoft.com/office/drawing/2014/main" id="{81A3F829-9C3F-4131-A3D5-42E6BCD4C213}"/>
              </a:ext>
            </a:extLst>
          </p:cNvPr>
          <p:cNvPicPr>
            <a:picLocks noChangeAspect="1"/>
          </p:cNvPicPr>
          <p:nvPr/>
        </p:nvPicPr>
        <p:blipFill>
          <a:blip r:embed="rId4" cstate="print">
            <a:extLst>
              <a:ext uri="{28A0092B-C50C-407E-A947-70E740481C1C}">
                <a14:useLocalDpi xmlns:a14="http://schemas.microsoft.com/office/drawing/2010/main" val="0"/>
              </a:ext>
            </a:extLst>
          </a:blip>
          <a:srcRect b="19714"/>
          <a:stretch>
            <a:fillRect/>
          </a:stretch>
        </p:blipFill>
        <p:spPr bwMode="auto">
          <a:xfrm>
            <a:off x="573891" y="3595991"/>
            <a:ext cx="71541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5">
            <a:extLst>
              <a:ext uri="{FF2B5EF4-FFF2-40B4-BE49-F238E27FC236}">
                <a16:creationId xmlns:a16="http://schemas.microsoft.com/office/drawing/2014/main" id="{2512063E-441E-43BC-9C1A-C2F797F9AF3B}"/>
              </a:ext>
            </a:extLst>
          </p:cNvPr>
          <p:cNvSpPr txBox="1">
            <a:spLocks noChangeArrowheads="1"/>
          </p:cNvSpPr>
          <p:nvPr/>
        </p:nvSpPr>
        <p:spPr bwMode="auto">
          <a:xfrm>
            <a:off x="6425142" y="3595991"/>
            <a:ext cx="21449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4289" rIns="68567" bIns="34289">
            <a:noAutofit/>
          </a:bodyPr>
          <a:lstStyle>
            <a:lvl1pPr>
              <a:defRPr sz="4200">
                <a:solidFill>
                  <a:srgbClr val="FFFFFF"/>
                </a:solidFill>
                <a:latin typeface="Gill Sans" charset="0"/>
                <a:ea typeface="ヒラギノ角ゴ ProN W3" charset="-128"/>
                <a:sym typeface="Gill Sans" charset="0"/>
              </a:defRPr>
            </a:lvl1pPr>
            <a:lvl2pPr marL="742950" indent="-285750">
              <a:defRPr sz="4200">
                <a:solidFill>
                  <a:srgbClr val="FFFFFF"/>
                </a:solidFill>
                <a:latin typeface="Gill Sans" charset="0"/>
                <a:ea typeface="ヒラギノ角ゴ ProN W3" charset="-128"/>
                <a:sym typeface="Gill Sans" charset="0"/>
              </a:defRPr>
            </a:lvl2pPr>
            <a:lvl3pPr marL="1143000" indent="-228600">
              <a:defRPr sz="4200">
                <a:solidFill>
                  <a:srgbClr val="FFFFFF"/>
                </a:solidFill>
                <a:latin typeface="Gill Sans" charset="0"/>
                <a:ea typeface="ヒラギノ角ゴ ProN W3" charset="-128"/>
                <a:sym typeface="Gill Sans" charset="0"/>
              </a:defRPr>
            </a:lvl3pPr>
            <a:lvl4pPr marL="1600200" indent="-228600">
              <a:defRPr sz="4200">
                <a:solidFill>
                  <a:srgbClr val="FFFFFF"/>
                </a:solidFill>
                <a:latin typeface="Gill Sans" charset="0"/>
                <a:ea typeface="ヒラギノ角ゴ ProN W3" charset="-128"/>
                <a:sym typeface="Gill Sans" charset="0"/>
              </a:defRPr>
            </a:lvl4pPr>
            <a:lvl5pPr marL="2057400" indent="-228600">
              <a:defRPr sz="42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defTabSz="482066" eaLnBrk="0" fontAlgn="base" hangingPunct="0">
              <a:spcBef>
                <a:spcPct val="0"/>
              </a:spcBef>
              <a:spcAft>
                <a:spcPct val="0"/>
              </a:spcAft>
              <a:defRPr/>
            </a:pPr>
            <a:r>
              <a:rPr lang="en-GB" altLang="de-DE" sz="1100" b="1" dirty="0" err="1">
                <a:solidFill>
                  <a:srgbClr val="0066CC"/>
                </a:solidFill>
                <a:latin typeface="Imago"/>
                <a:cs typeface="Arial" panose="020B0604020202020204" pitchFamily="34" charset="0"/>
              </a:rPr>
              <a:t>Avera</a:t>
            </a:r>
            <a:r>
              <a:rPr lang="en-GB" altLang="de-DE" sz="1100" b="1" dirty="0">
                <a:solidFill>
                  <a:srgbClr val="0066CC"/>
                </a:solidFill>
                <a:latin typeface="Imago"/>
                <a:cs typeface="Arial" panose="020B0604020202020204" pitchFamily="34" charset="0"/>
              </a:rPr>
              <a:t> PI: </a:t>
            </a:r>
            <a:r>
              <a:rPr lang="en-GB" altLang="de-DE" sz="1100" dirty="0">
                <a:solidFill>
                  <a:srgbClr val="000000"/>
                </a:solidFill>
                <a:latin typeface="Imago"/>
                <a:cs typeface="Arial" panose="020B0604020202020204" pitchFamily="34" charset="0"/>
              </a:rPr>
              <a:t>Brian Leyland-Jones</a:t>
            </a:r>
          </a:p>
        </p:txBody>
      </p:sp>
      <p:grpSp>
        <p:nvGrpSpPr>
          <p:cNvPr id="6" name="Group 77">
            <a:extLst>
              <a:ext uri="{FF2B5EF4-FFF2-40B4-BE49-F238E27FC236}">
                <a16:creationId xmlns:a16="http://schemas.microsoft.com/office/drawing/2014/main" id="{C33420D3-9853-4114-8B73-134C2EBA6BF4}"/>
              </a:ext>
            </a:extLst>
          </p:cNvPr>
          <p:cNvGrpSpPr/>
          <p:nvPr/>
        </p:nvGrpSpPr>
        <p:grpSpPr>
          <a:xfrm rot="16200000">
            <a:off x="1037968" y="3008948"/>
            <a:ext cx="379104" cy="85345"/>
            <a:chOff x="4358734" y="3015182"/>
            <a:chExt cx="1102774" cy="229520"/>
          </a:xfrm>
        </p:grpSpPr>
        <p:grpSp>
          <p:nvGrpSpPr>
            <p:cNvPr id="8" name="Group 78">
              <a:extLst>
                <a:ext uri="{FF2B5EF4-FFF2-40B4-BE49-F238E27FC236}">
                  <a16:creationId xmlns:a16="http://schemas.microsoft.com/office/drawing/2014/main" id="{21E6E84A-42BD-44A4-B7CE-A86A8FA690DC}"/>
                </a:ext>
              </a:extLst>
            </p:cNvPr>
            <p:cNvGrpSpPr/>
            <p:nvPr/>
          </p:nvGrpSpPr>
          <p:grpSpPr>
            <a:xfrm>
              <a:off x="4358734" y="3105420"/>
              <a:ext cx="1102774" cy="139282"/>
              <a:chOff x="5014257" y="3137369"/>
              <a:chExt cx="546329" cy="69002"/>
            </a:xfrm>
          </p:grpSpPr>
          <p:grpSp>
            <p:nvGrpSpPr>
              <p:cNvPr id="9" name="Group 80">
                <a:extLst>
                  <a:ext uri="{FF2B5EF4-FFF2-40B4-BE49-F238E27FC236}">
                    <a16:creationId xmlns:a16="http://schemas.microsoft.com/office/drawing/2014/main" id="{1923B98E-89A1-4679-9A44-68DD8DCC0C9A}"/>
                  </a:ext>
                </a:extLst>
              </p:cNvPr>
              <p:cNvGrpSpPr/>
              <p:nvPr/>
            </p:nvGrpSpPr>
            <p:grpSpPr>
              <a:xfrm>
                <a:off x="5014257" y="3137369"/>
                <a:ext cx="492691" cy="69002"/>
                <a:chOff x="5014257" y="3137369"/>
                <a:chExt cx="492691" cy="69002"/>
              </a:xfrm>
            </p:grpSpPr>
            <p:sp>
              <p:nvSpPr>
                <p:cNvPr id="83" name="Freeform: Shape 82">
                  <a:extLst>
                    <a:ext uri="{FF2B5EF4-FFF2-40B4-BE49-F238E27FC236}">
                      <a16:creationId xmlns:a16="http://schemas.microsoft.com/office/drawing/2014/main" id="{CC626E3F-08FE-46BB-8423-CE488EFCDD94}"/>
                    </a:ext>
                  </a:extLst>
                </p:cNvPr>
                <p:cNvSpPr/>
                <p:nvPr/>
              </p:nvSpPr>
              <p:spPr bwMode="auto">
                <a:xfrm rot="16200000">
                  <a:off x="5226102" y="2925524"/>
                  <a:ext cx="69002" cy="492691"/>
                </a:xfrm>
                <a:custGeom>
                  <a:avLst/>
                  <a:gdLst>
                    <a:gd name="connsiteX0" fmla="*/ 69002 w 69002"/>
                    <a:gd name="connsiteY0" fmla="*/ 94819 h 492691"/>
                    <a:gd name="connsiteX1" fmla="*/ 69002 w 69002"/>
                    <a:gd name="connsiteY1" fmla="*/ 481191 h 492691"/>
                    <a:gd name="connsiteX2" fmla="*/ 57502 w 69002"/>
                    <a:gd name="connsiteY2" fmla="*/ 492691 h 492691"/>
                    <a:gd name="connsiteX3" fmla="*/ 11501 w 69002"/>
                    <a:gd name="connsiteY3" fmla="*/ 492691 h 492691"/>
                    <a:gd name="connsiteX4" fmla="*/ 0 w 69002"/>
                    <a:gd name="connsiteY4" fmla="*/ 481191 h 492691"/>
                    <a:gd name="connsiteX5" fmla="*/ 0 w 69002"/>
                    <a:gd name="connsiteY5" fmla="*/ 94819 h 492691"/>
                    <a:gd name="connsiteX6" fmla="*/ 1222 w 69002"/>
                    <a:gd name="connsiteY6" fmla="*/ 91870 h 492691"/>
                    <a:gd name="connsiteX7" fmla="*/ 300 w 69002"/>
                    <a:gd name="connsiteY7" fmla="*/ 91870 h 492691"/>
                    <a:gd name="connsiteX8" fmla="*/ 34500 w 69002"/>
                    <a:gd name="connsiteY8" fmla="*/ 0 h 492691"/>
                    <a:gd name="connsiteX9" fmla="*/ 68700 w 69002"/>
                    <a:gd name="connsiteY9" fmla="*/ 91870 h 492691"/>
                    <a:gd name="connsiteX10" fmla="*/ 67780 w 69002"/>
                    <a:gd name="connsiteY10" fmla="*/ 91870 h 4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02" h="492691">
                      <a:moveTo>
                        <a:pt x="69002" y="94819"/>
                      </a:moveTo>
                      <a:lnTo>
                        <a:pt x="69002" y="481191"/>
                      </a:lnTo>
                      <a:cubicBezTo>
                        <a:pt x="69002" y="487542"/>
                        <a:pt x="63853" y="492691"/>
                        <a:pt x="57502" y="492691"/>
                      </a:cubicBezTo>
                      <a:lnTo>
                        <a:pt x="11501" y="492691"/>
                      </a:lnTo>
                      <a:cubicBezTo>
                        <a:pt x="5150" y="492691"/>
                        <a:pt x="0" y="487542"/>
                        <a:pt x="0" y="481191"/>
                      </a:cubicBezTo>
                      <a:lnTo>
                        <a:pt x="0" y="94819"/>
                      </a:lnTo>
                      <a:lnTo>
                        <a:pt x="1222" y="91870"/>
                      </a:lnTo>
                      <a:lnTo>
                        <a:pt x="300" y="91870"/>
                      </a:lnTo>
                      <a:lnTo>
                        <a:pt x="34500" y="0"/>
                      </a:lnTo>
                      <a:lnTo>
                        <a:pt x="68700" y="91870"/>
                      </a:lnTo>
                      <a:lnTo>
                        <a:pt x="67780" y="91870"/>
                      </a:lnTo>
                      <a:close/>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000000"/>
                    </a:solidFill>
                    <a:latin typeface="Gotham Medium"/>
                  </a:endParaRPr>
                </a:p>
              </p:txBody>
            </p:sp>
            <p:cxnSp>
              <p:nvCxnSpPr>
                <p:cNvPr id="84" name="Straight Connector 83">
                  <a:extLst>
                    <a:ext uri="{FF2B5EF4-FFF2-40B4-BE49-F238E27FC236}">
                      <a16:creationId xmlns:a16="http://schemas.microsoft.com/office/drawing/2014/main" id="{65B4EABE-971F-4A8C-895A-45E3807478C7}"/>
                    </a:ext>
                  </a:extLst>
                </p:cNvPr>
                <p:cNvCxnSpPr/>
                <p:nvPr/>
              </p:nvCxnSpPr>
              <p:spPr bwMode="auto">
                <a:xfrm>
                  <a:off x="5109140" y="3170371"/>
                  <a:ext cx="0" cy="36000"/>
                </a:xfrm>
                <a:prstGeom prst="line">
                  <a:avLst/>
                </a:prstGeom>
                <a:noFill/>
                <a:ln w="19050" cap="rnd" cmpd="sng" algn="ctr">
                  <a:solidFill>
                    <a:schemeClr val="bg2"/>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A6A6A7FB-07D2-4004-8096-CCCEC70385F3}"/>
                    </a:ext>
                  </a:extLst>
                </p:cNvPr>
                <p:cNvCxnSpPr/>
                <p:nvPr/>
              </p:nvCxnSpPr>
              <p:spPr bwMode="auto">
                <a:xfrm>
                  <a:off x="5238745" y="3170371"/>
                  <a:ext cx="0" cy="36000"/>
                </a:xfrm>
                <a:prstGeom prst="line">
                  <a:avLst/>
                </a:prstGeom>
                <a:noFill/>
                <a:ln w="19050" cap="rnd" cmpd="sng" algn="ctr">
                  <a:solidFill>
                    <a:schemeClr val="bg2"/>
                  </a:solidFill>
                  <a:prstDash val="solid"/>
                  <a:round/>
                  <a:headEnd type="none" w="med" len="med"/>
                  <a:tailEnd type="none" w="med" len="med"/>
                </a:ln>
                <a:effectLst/>
              </p:spPr>
            </p:cxnSp>
          </p:grpSp>
          <p:sp>
            <p:nvSpPr>
              <p:cNvPr id="82" name="Flowchart: Delay 81">
                <a:extLst>
                  <a:ext uri="{FF2B5EF4-FFF2-40B4-BE49-F238E27FC236}">
                    <a16:creationId xmlns:a16="http://schemas.microsoft.com/office/drawing/2014/main" id="{D539C0C6-4D8B-48DE-B296-C39F1CDF6EC7}"/>
                  </a:ext>
                </a:extLst>
              </p:cNvPr>
              <p:cNvSpPr/>
              <p:nvPr/>
            </p:nvSpPr>
            <p:spPr bwMode="auto">
              <a:xfrm>
                <a:off x="5507597" y="3149011"/>
                <a:ext cx="52989" cy="45719"/>
              </a:xfrm>
              <a:prstGeom prst="flowChartDelay">
                <a:avLst/>
              </a:pr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000000"/>
                  </a:solidFill>
                  <a:latin typeface="Gotham Medium"/>
                </a:endParaRPr>
              </a:p>
            </p:txBody>
          </p:sp>
        </p:grpSp>
        <p:sp>
          <p:nvSpPr>
            <p:cNvPr id="80" name="Freeform: Shape 79">
              <a:extLst>
                <a:ext uri="{FF2B5EF4-FFF2-40B4-BE49-F238E27FC236}">
                  <a16:creationId xmlns:a16="http://schemas.microsoft.com/office/drawing/2014/main" id="{0BD62346-92AD-47C2-AE12-FF29C3E9D946}"/>
                </a:ext>
              </a:extLst>
            </p:cNvPr>
            <p:cNvSpPr/>
            <p:nvPr/>
          </p:nvSpPr>
          <p:spPr bwMode="auto">
            <a:xfrm>
              <a:off x="5041104" y="3015182"/>
              <a:ext cx="359569" cy="92999"/>
            </a:xfrm>
            <a:custGeom>
              <a:avLst/>
              <a:gdLst>
                <a:gd name="connsiteX0" fmla="*/ 359569 w 359569"/>
                <a:gd name="connsiteY0" fmla="*/ 92869 h 92869"/>
                <a:gd name="connsiteX1" fmla="*/ 307182 w 359569"/>
                <a:gd name="connsiteY1" fmla="*/ 0 h 92869"/>
                <a:gd name="connsiteX2" fmla="*/ 73819 w 359569"/>
                <a:gd name="connsiteY2" fmla="*/ 0 h 92869"/>
                <a:gd name="connsiteX3" fmla="*/ 0 w 359569"/>
                <a:gd name="connsiteY3" fmla="*/ 45244 h 92869"/>
                <a:gd name="connsiteX0" fmla="*/ 359569 w 359569"/>
                <a:gd name="connsiteY0" fmla="*/ 92869 h 92869"/>
                <a:gd name="connsiteX1" fmla="*/ 307182 w 359569"/>
                <a:gd name="connsiteY1" fmla="*/ 0 h 92869"/>
                <a:gd name="connsiteX2" fmla="*/ 73819 w 359569"/>
                <a:gd name="connsiteY2" fmla="*/ 0 h 92869"/>
                <a:gd name="connsiteX3" fmla="*/ 0 w 359569"/>
                <a:gd name="connsiteY3" fmla="*/ 45244 h 92869"/>
                <a:gd name="connsiteX0" fmla="*/ 359569 w 359569"/>
                <a:gd name="connsiteY0" fmla="*/ 92869 h 92869"/>
                <a:gd name="connsiteX1" fmla="*/ 307182 w 359569"/>
                <a:gd name="connsiteY1" fmla="*/ 0 h 92869"/>
                <a:gd name="connsiteX2" fmla="*/ 73819 w 359569"/>
                <a:gd name="connsiteY2" fmla="*/ 0 h 92869"/>
                <a:gd name="connsiteX3" fmla="*/ 0 w 359569"/>
                <a:gd name="connsiteY3" fmla="*/ 45244 h 92869"/>
                <a:gd name="connsiteX0" fmla="*/ 359569 w 359569"/>
                <a:gd name="connsiteY0" fmla="*/ 92869 h 92869"/>
                <a:gd name="connsiteX1" fmla="*/ 307182 w 359569"/>
                <a:gd name="connsiteY1" fmla="*/ 0 h 92869"/>
                <a:gd name="connsiteX2" fmla="*/ 73819 w 359569"/>
                <a:gd name="connsiteY2" fmla="*/ 0 h 92869"/>
                <a:gd name="connsiteX3" fmla="*/ 0 w 359569"/>
                <a:gd name="connsiteY3" fmla="*/ 45244 h 92869"/>
                <a:gd name="connsiteX0" fmla="*/ 359569 w 359569"/>
                <a:gd name="connsiteY0" fmla="*/ 92869 h 92869"/>
                <a:gd name="connsiteX1" fmla="*/ 307182 w 359569"/>
                <a:gd name="connsiteY1" fmla="*/ 0 h 92869"/>
                <a:gd name="connsiteX2" fmla="*/ 73819 w 359569"/>
                <a:gd name="connsiteY2" fmla="*/ 0 h 92869"/>
                <a:gd name="connsiteX3" fmla="*/ 0 w 359569"/>
                <a:gd name="connsiteY3" fmla="*/ 45244 h 92869"/>
                <a:gd name="connsiteX0" fmla="*/ 359569 w 359569"/>
                <a:gd name="connsiteY0" fmla="*/ 93000 h 93000"/>
                <a:gd name="connsiteX1" fmla="*/ 307182 w 359569"/>
                <a:gd name="connsiteY1" fmla="*/ 131 h 93000"/>
                <a:gd name="connsiteX2" fmla="*/ 73819 w 359569"/>
                <a:gd name="connsiteY2" fmla="*/ 131 h 93000"/>
                <a:gd name="connsiteX3" fmla="*/ 0 w 359569"/>
                <a:gd name="connsiteY3" fmla="*/ 45375 h 93000"/>
              </a:gdLst>
              <a:ahLst/>
              <a:cxnLst>
                <a:cxn ang="0">
                  <a:pos x="connsiteX0" y="connsiteY0"/>
                </a:cxn>
                <a:cxn ang="0">
                  <a:pos x="connsiteX1" y="connsiteY1"/>
                </a:cxn>
                <a:cxn ang="0">
                  <a:pos x="connsiteX2" y="connsiteY2"/>
                </a:cxn>
                <a:cxn ang="0">
                  <a:pos x="connsiteX3" y="connsiteY3"/>
                </a:cxn>
              </a:cxnLst>
              <a:rect l="l" t="t" r="r" b="b"/>
              <a:pathLst>
                <a:path w="359569" h="93000">
                  <a:moveTo>
                    <a:pt x="359569" y="93000"/>
                  </a:moveTo>
                  <a:cubicBezTo>
                    <a:pt x="358776" y="7276"/>
                    <a:pt x="357982" y="130"/>
                    <a:pt x="307182" y="131"/>
                  </a:cubicBezTo>
                  <a:lnTo>
                    <a:pt x="73819" y="131"/>
                  </a:lnTo>
                  <a:cubicBezTo>
                    <a:pt x="18257" y="-1457"/>
                    <a:pt x="3175" y="11244"/>
                    <a:pt x="0" y="45375"/>
                  </a:cubicBezTo>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a:solidFill>
                  <a:srgbClr val="000000"/>
                </a:solidFill>
              </a:endParaRPr>
            </a:p>
          </p:txBody>
        </p:sp>
      </p:grpSp>
      <p:sp>
        <p:nvSpPr>
          <p:cNvPr id="111" name="Rectangle 110">
            <a:extLst>
              <a:ext uri="{FF2B5EF4-FFF2-40B4-BE49-F238E27FC236}">
                <a16:creationId xmlns:a16="http://schemas.microsoft.com/office/drawing/2014/main" id="{EFB1469E-22E5-43EB-83FD-D464C1152E8A}"/>
              </a:ext>
            </a:extLst>
          </p:cNvPr>
          <p:cNvSpPr/>
          <p:nvPr/>
        </p:nvSpPr>
        <p:spPr>
          <a:xfrm>
            <a:off x="1365677" y="2820788"/>
            <a:ext cx="629319" cy="461665"/>
          </a:xfrm>
          <a:prstGeom prst="rect">
            <a:avLst/>
          </a:prstGeom>
        </p:spPr>
        <p:txBody>
          <a:bodyPr wrap="none" lIns="68567" tIns="34289" rIns="68567" bIns="34289">
            <a:noAutofit/>
          </a:bodyPr>
          <a:lstStyle/>
          <a:p>
            <a:pPr defTabSz="482066" eaLnBrk="0" fontAlgn="base" hangingPunct="0">
              <a:spcBef>
                <a:spcPct val="0"/>
              </a:spcBef>
              <a:spcAft>
                <a:spcPts val="1200"/>
              </a:spcAft>
              <a:defRPr/>
            </a:pPr>
            <a:r>
              <a:rPr lang="en-GB" sz="2000" b="1" i="1" dirty="0">
                <a:solidFill>
                  <a:srgbClr val="0066CC"/>
                </a:solidFill>
                <a:latin typeface="Minion" panose="02040503050201020203" pitchFamily="18" charset="0"/>
                <a:ea typeface="ヒラギノ角ゴ ProN W3" charset="-128"/>
                <a:cs typeface="Arial" panose="020B0604020202020204" pitchFamily="34" charset="0"/>
                <a:sym typeface="Gill Sans" charset="0"/>
              </a:rPr>
              <a:t>501</a:t>
            </a:r>
            <a:endParaRPr lang="en-GB" sz="1050" dirty="0">
              <a:solidFill>
                <a:srgbClr val="000000"/>
              </a:solidFill>
              <a:ea typeface="ヒラギノ角ゴ ProN W3" charset="-128"/>
              <a:cs typeface="Arial" panose="020B0604020202020204" pitchFamily="34" charset="0"/>
              <a:sym typeface="Gill Sans" charset="0"/>
            </a:endParaRPr>
          </a:p>
        </p:txBody>
      </p:sp>
      <p:sp>
        <p:nvSpPr>
          <p:cNvPr id="71" name="TextBox 70">
            <a:extLst>
              <a:ext uri="{FF2B5EF4-FFF2-40B4-BE49-F238E27FC236}">
                <a16:creationId xmlns:a16="http://schemas.microsoft.com/office/drawing/2014/main" id="{02EACA90-3466-48BA-8249-DD4D976D3AB5}"/>
              </a:ext>
            </a:extLst>
          </p:cNvPr>
          <p:cNvSpPr txBox="1"/>
          <p:nvPr/>
        </p:nvSpPr>
        <p:spPr>
          <a:xfrm>
            <a:off x="3808108" y="2820788"/>
            <a:ext cx="1952793" cy="461665"/>
          </a:xfrm>
          <a:prstGeom prst="rect">
            <a:avLst/>
          </a:prstGeom>
          <a:noFill/>
        </p:spPr>
        <p:txBody>
          <a:bodyPr wrap="square" lIns="68567" tIns="34289" rIns="68567" bIns="34289">
            <a:noAutofit/>
          </a:bodyPr>
          <a:lstStyle/>
          <a:p>
            <a:pPr algn="ctr" defTabSz="482066" eaLnBrk="0" fontAlgn="base" hangingPunct="0">
              <a:spcBef>
                <a:spcPct val="0"/>
              </a:spcBef>
              <a:spcAft>
                <a:spcPts val="1200"/>
              </a:spcAft>
              <a:defRPr/>
            </a:pPr>
            <a:r>
              <a:rPr lang="en-GB" sz="2000" b="1" i="1" dirty="0">
                <a:solidFill>
                  <a:srgbClr val="0066CC"/>
                </a:solidFill>
                <a:latin typeface="Minion" panose="02040503050201020203" pitchFamily="18" charset="0"/>
                <a:ea typeface="ヒラギノ角ゴ ProN W3" charset="-128"/>
                <a:cs typeface="Arial" panose="020B0604020202020204" pitchFamily="34" charset="0"/>
                <a:sym typeface="Gill Sans" charset="0"/>
              </a:rPr>
              <a:t>243/302</a:t>
            </a:r>
            <a:endParaRPr lang="en-GB" sz="1050" i="1" dirty="0">
              <a:solidFill>
                <a:srgbClr val="0066CC"/>
              </a:solidFill>
              <a:latin typeface="Minion" panose="02040503050201020203" pitchFamily="18" charset="0"/>
              <a:ea typeface="ヒラギノ角ゴ ProN W3" charset="-128"/>
              <a:cs typeface="Arial" panose="020B0604020202020204" pitchFamily="34" charset="0"/>
              <a:sym typeface="Gill Sans" charset="0"/>
            </a:endParaRPr>
          </a:p>
        </p:txBody>
      </p:sp>
      <p:sp>
        <p:nvSpPr>
          <p:cNvPr id="114" name="Rectangle 113">
            <a:extLst>
              <a:ext uri="{FF2B5EF4-FFF2-40B4-BE49-F238E27FC236}">
                <a16:creationId xmlns:a16="http://schemas.microsoft.com/office/drawing/2014/main" id="{A1C0C34C-7C00-4904-8983-63517AB77E37}"/>
              </a:ext>
            </a:extLst>
          </p:cNvPr>
          <p:cNvSpPr/>
          <p:nvPr/>
        </p:nvSpPr>
        <p:spPr>
          <a:xfrm>
            <a:off x="5413085" y="2856901"/>
            <a:ext cx="3182400" cy="407802"/>
          </a:xfrm>
          <a:prstGeom prst="rect">
            <a:avLst/>
          </a:prstGeom>
        </p:spPr>
        <p:txBody>
          <a:bodyPr wrap="square" lIns="68567" tIns="34289" rIns="68567" bIns="34289">
            <a:spAutoFit/>
          </a:bodyPr>
          <a:lstStyle/>
          <a:p>
            <a:pPr defTabSz="482066" eaLnBrk="0" fontAlgn="base" hangingPunct="0">
              <a:spcBef>
                <a:spcPct val="0"/>
              </a:spcBef>
              <a:defRPr/>
            </a:pPr>
            <a:r>
              <a:rPr lang="en-GB" sz="1100" b="1" dirty="0">
                <a:solidFill>
                  <a:srgbClr val="000000"/>
                </a:solidFill>
                <a:ea typeface="ヒラギノ角ゴ ProN W3" charset="-128"/>
                <a:cs typeface="Arial" panose="020B0604020202020204" pitchFamily="34" charset="0"/>
                <a:sym typeface="Gill Sans" charset="0"/>
              </a:rPr>
              <a:t>patients</a:t>
            </a:r>
            <a:r>
              <a:rPr lang="en-GB" sz="1100" dirty="0">
                <a:solidFill>
                  <a:srgbClr val="000000"/>
                </a:solidFill>
                <a:ea typeface="ヒラギノ角ゴ ProN W3" charset="-128"/>
                <a:cs typeface="Arial" panose="020B0604020202020204" pitchFamily="34" charset="0"/>
                <a:sym typeface="Gill Sans" charset="0"/>
              </a:rPr>
              <a:t> treated with matched therapy</a:t>
            </a:r>
          </a:p>
          <a:p>
            <a:pPr defTabSz="482066" eaLnBrk="0" fontAlgn="base" hangingPunct="0">
              <a:spcBef>
                <a:spcPct val="0"/>
              </a:spcBef>
              <a:defRPr/>
            </a:pPr>
            <a:r>
              <a:rPr lang="en-GB" sz="1100" dirty="0">
                <a:solidFill>
                  <a:srgbClr val="000000"/>
                </a:solidFill>
                <a:ea typeface="ヒラギノ角ゴ ProN W3" charset="-128"/>
                <a:cs typeface="Arial" panose="020B0604020202020204" pitchFamily="34" charset="0"/>
                <a:sym typeface="Gill Sans" charset="0"/>
              </a:rPr>
              <a:t>(48.5% of total; 80.5% of treated)</a:t>
            </a:r>
            <a:r>
              <a:rPr lang="en-GB" sz="1100" baseline="30000" dirty="0">
                <a:solidFill>
                  <a:srgbClr val="000000"/>
                </a:solidFill>
                <a:ea typeface="ヒラギノ角ゴ ProN W3" charset="-128"/>
                <a:cs typeface="Arial" panose="020B0604020202020204" pitchFamily="34" charset="0"/>
                <a:sym typeface="Gill Sans" charset="0"/>
              </a:rPr>
              <a:t>‡</a:t>
            </a:r>
            <a:endParaRPr lang="x-none" sz="1500" baseline="30000">
              <a:solidFill>
                <a:srgbClr val="000000"/>
              </a:solidFill>
            </a:endParaRPr>
          </a:p>
        </p:txBody>
      </p:sp>
      <p:sp>
        <p:nvSpPr>
          <p:cNvPr id="73" name="Title 1">
            <a:extLst>
              <a:ext uri="{FF2B5EF4-FFF2-40B4-BE49-F238E27FC236}">
                <a16:creationId xmlns:a16="http://schemas.microsoft.com/office/drawing/2014/main" id="{836CB701-A236-454E-8336-0E073F365E3A}"/>
              </a:ext>
            </a:extLst>
          </p:cNvPr>
          <p:cNvSpPr txBox="1">
            <a:spLocks/>
          </p:cNvSpPr>
          <p:nvPr/>
        </p:nvSpPr>
        <p:spPr bwMode="auto">
          <a:xfrm>
            <a:off x="384174" y="1331027"/>
            <a:ext cx="44494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2200" b="1" i="1">
                <a:solidFill>
                  <a:schemeClr val="tx2"/>
                </a:solidFill>
                <a:latin typeface="+mj-lt"/>
                <a:ea typeface="Georgia" charset="0"/>
                <a:cs typeface="Georgia" charset="0"/>
              </a:defRPr>
            </a:lvl1pPr>
            <a:lvl2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2pPr>
            <a:lvl3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3pPr>
            <a:lvl4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4pPr>
            <a:lvl5pPr algn="l" rtl="0" eaLnBrk="0" fontAlgn="base" hangingPunct="0">
              <a:spcBef>
                <a:spcPct val="0"/>
              </a:spcBef>
              <a:spcAft>
                <a:spcPct val="0"/>
              </a:spcAft>
              <a:defRPr sz="1950" b="1">
                <a:solidFill>
                  <a:schemeClr val="tx1"/>
                </a:solidFill>
                <a:latin typeface="Imago" pitchFamily="2" charset="0"/>
                <a:ea typeface="ヒラギノ角ゴ Pro W3" charset="-128"/>
                <a:cs typeface="ヒラギノ角ゴ Pro W3" charset="-128"/>
              </a:defRPr>
            </a:lvl5pPr>
            <a:lvl6pPr marL="342900" algn="l" rtl="0" eaLnBrk="0" fontAlgn="base" hangingPunct="0">
              <a:spcBef>
                <a:spcPct val="0"/>
              </a:spcBef>
              <a:spcAft>
                <a:spcPct val="0"/>
              </a:spcAft>
              <a:defRPr sz="1950" b="1">
                <a:solidFill>
                  <a:schemeClr val="tx1"/>
                </a:solidFill>
                <a:latin typeface="Imago" pitchFamily="2" charset="0"/>
              </a:defRPr>
            </a:lvl6pPr>
            <a:lvl7pPr marL="685800" algn="l" rtl="0" eaLnBrk="0" fontAlgn="base" hangingPunct="0">
              <a:spcBef>
                <a:spcPct val="0"/>
              </a:spcBef>
              <a:spcAft>
                <a:spcPct val="0"/>
              </a:spcAft>
              <a:defRPr sz="1950" b="1">
                <a:solidFill>
                  <a:schemeClr val="tx1"/>
                </a:solidFill>
                <a:latin typeface="Imago" pitchFamily="2" charset="0"/>
              </a:defRPr>
            </a:lvl7pPr>
            <a:lvl8pPr marL="1028700" algn="l" rtl="0" eaLnBrk="0" fontAlgn="base" hangingPunct="0">
              <a:spcBef>
                <a:spcPct val="0"/>
              </a:spcBef>
              <a:spcAft>
                <a:spcPct val="0"/>
              </a:spcAft>
              <a:defRPr sz="1950" b="1">
                <a:solidFill>
                  <a:schemeClr val="tx1"/>
                </a:solidFill>
                <a:latin typeface="Imago" pitchFamily="2" charset="0"/>
              </a:defRPr>
            </a:lvl8pPr>
            <a:lvl9pPr marL="1371600" algn="l" rtl="0" eaLnBrk="0" fontAlgn="base" hangingPunct="0">
              <a:spcBef>
                <a:spcPct val="0"/>
              </a:spcBef>
              <a:spcAft>
                <a:spcPct val="0"/>
              </a:spcAft>
              <a:defRPr sz="1950" b="1">
                <a:solidFill>
                  <a:schemeClr val="tx1"/>
                </a:solidFill>
                <a:latin typeface="Imago" pitchFamily="2" charset="0"/>
              </a:defRPr>
            </a:lvl9pPr>
          </a:lstStyle>
          <a:p>
            <a:pPr defTabSz="482066">
              <a:spcAft>
                <a:spcPts val="300"/>
              </a:spcAft>
              <a:buClr>
                <a:srgbClr val="000000"/>
              </a:buClr>
              <a:defRPr/>
            </a:pPr>
            <a:r>
              <a:rPr lang="en-GB" sz="1100" i="0" dirty="0">
                <a:solidFill>
                  <a:srgbClr val="000000"/>
                </a:solidFill>
                <a:ea typeface="ヒラギノ角ゴ ProN W3" charset="-128"/>
                <a:cs typeface="Arial" panose="020B0604020202020204" pitchFamily="34" charset="0"/>
                <a:sym typeface="Gill Sans" charset="0"/>
              </a:rPr>
              <a:t>Customised combination therapies based on:</a:t>
            </a:r>
          </a:p>
        </p:txBody>
      </p:sp>
      <p:cxnSp>
        <p:nvCxnSpPr>
          <p:cNvPr id="3" name="Straight Connector 2">
            <a:extLst>
              <a:ext uri="{FF2B5EF4-FFF2-40B4-BE49-F238E27FC236}">
                <a16:creationId xmlns:a16="http://schemas.microsoft.com/office/drawing/2014/main" id="{1A375832-3773-4373-9703-C0BCDFE1894B}"/>
              </a:ext>
            </a:extLst>
          </p:cNvPr>
          <p:cNvCxnSpPr>
            <a:cxnSpLocks/>
          </p:cNvCxnSpPr>
          <p:nvPr/>
        </p:nvCxnSpPr>
        <p:spPr bwMode="auto">
          <a:xfrm>
            <a:off x="648559" y="3455455"/>
            <a:ext cx="7846886" cy="0"/>
          </a:xfrm>
          <a:prstGeom prst="line">
            <a:avLst/>
          </a:prstGeom>
          <a:noFill/>
          <a:ln w="19050" cap="rnd" cmpd="sng" algn="ctr">
            <a:solidFill>
              <a:schemeClr val="accent1"/>
            </a:solidFill>
            <a:prstDash val="solid"/>
            <a:round/>
            <a:headEnd type="none" w="med" len="med"/>
            <a:tailEnd type="none" w="med" len="med"/>
          </a:ln>
          <a:effectLst/>
        </p:spPr>
      </p:cxnSp>
      <p:grpSp>
        <p:nvGrpSpPr>
          <p:cNvPr id="10" name="Group 73">
            <a:extLst>
              <a:ext uri="{FF2B5EF4-FFF2-40B4-BE49-F238E27FC236}">
                <a16:creationId xmlns:a16="http://schemas.microsoft.com/office/drawing/2014/main" id="{72ABD7F5-714E-4872-8DF0-32E74722A4A3}"/>
              </a:ext>
            </a:extLst>
          </p:cNvPr>
          <p:cNvGrpSpPr/>
          <p:nvPr/>
        </p:nvGrpSpPr>
        <p:grpSpPr>
          <a:xfrm>
            <a:off x="716856" y="2796771"/>
            <a:ext cx="415321" cy="509699"/>
            <a:chOff x="9768130" y="4640426"/>
            <a:chExt cx="607478" cy="745522"/>
          </a:xfrm>
        </p:grpSpPr>
        <p:grpSp>
          <p:nvGrpSpPr>
            <p:cNvPr id="11" name="Group 96">
              <a:extLst>
                <a:ext uri="{FF2B5EF4-FFF2-40B4-BE49-F238E27FC236}">
                  <a16:creationId xmlns:a16="http://schemas.microsoft.com/office/drawing/2014/main" id="{3A447F4F-5B33-4207-AA35-E2B356B778D3}"/>
                </a:ext>
              </a:extLst>
            </p:cNvPr>
            <p:cNvGrpSpPr>
              <a:grpSpLocks noChangeAspect="1"/>
            </p:cNvGrpSpPr>
            <p:nvPr/>
          </p:nvGrpSpPr>
          <p:grpSpPr>
            <a:xfrm>
              <a:off x="9768130" y="4640426"/>
              <a:ext cx="607478" cy="745522"/>
              <a:chOff x="7313841" y="1525320"/>
              <a:chExt cx="504203" cy="618778"/>
            </a:xfrm>
          </p:grpSpPr>
          <p:sp>
            <p:nvSpPr>
              <p:cNvPr id="140" name="Rectangle: Rounded Corners 139">
                <a:extLst>
                  <a:ext uri="{FF2B5EF4-FFF2-40B4-BE49-F238E27FC236}">
                    <a16:creationId xmlns:a16="http://schemas.microsoft.com/office/drawing/2014/main" id="{AA1F9C1F-B25A-4722-B88D-B22CFB51826C}"/>
                  </a:ext>
                </a:extLst>
              </p:cNvPr>
              <p:cNvSpPr/>
              <p:nvPr/>
            </p:nvSpPr>
            <p:spPr>
              <a:xfrm>
                <a:off x="7313841" y="1570723"/>
                <a:ext cx="504203" cy="573375"/>
              </a:xfrm>
              <a:prstGeom prst="roundRect">
                <a:avLst>
                  <a:gd name="adj" fmla="val 8557"/>
                </a:avLst>
              </a:pr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defRPr/>
                </a:pPr>
                <a:endParaRPr lang="en-GB" sz="1400" dirty="0">
                  <a:solidFill>
                    <a:srgbClr val="FFFFFF"/>
                  </a:solidFill>
                </a:endParaRPr>
              </a:p>
            </p:txBody>
          </p:sp>
          <p:sp>
            <p:nvSpPr>
              <p:cNvPr id="141" name="Rectangle: Rounded Corners 140">
                <a:extLst>
                  <a:ext uri="{FF2B5EF4-FFF2-40B4-BE49-F238E27FC236}">
                    <a16:creationId xmlns:a16="http://schemas.microsoft.com/office/drawing/2014/main" id="{EF488529-B504-4C4D-8729-F3DA055022CC}"/>
                  </a:ext>
                </a:extLst>
              </p:cNvPr>
              <p:cNvSpPr/>
              <p:nvPr/>
            </p:nvSpPr>
            <p:spPr>
              <a:xfrm>
                <a:off x="7369641" y="1612665"/>
                <a:ext cx="392602" cy="474198"/>
              </a:xfrm>
              <a:prstGeom prst="roundRect">
                <a:avLst>
                  <a:gd name="adj" fmla="val 1473"/>
                </a:avLst>
              </a:pr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defRPr/>
                </a:pPr>
                <a:endParaRPr lang="en-GB" sz="1400" dirty="0">
                  <a:solidFill>
                    <a:srgbClr val="FFFFFF"/>
                  </a:solidFill>
                </a:endParaRPr>
              </a:p>
            </p:txBody>
          </p:sp>
          <p:sp>
            <p:nvSpPr>
              <p:cNvPr id="142" name="Freeform: Shape 141">
                <a:extLst>
                  <a:ext uri="{FF2B5EF4-FFF2-40B4-BE49-F238E27FC236}">
                    <a16:creationId xmlns:a16="http://schemas.microsoft.com/office/drawing/2014/main" id="{C1E2F180-C942-4365-B18A-8B1A9B8AC1F6}"/>
                  </a:ext>
                </a:extLst>
              </p:cNvPr>
              <p:cNvSpPr/>
              <p:nvPr/>
            </p:nvSpPr>
            <p:spPr bwMode="auto">
              <a:xfrm>
                <a:off x="7392282" y="1525320"/>
                <a:ext cx="347321" cy="104590"/>
              </a:xfrm>
              <a:custGeom>
                <a:avLst/>
                <a:gdLst>
                  <a:gd name="connsiteX0" fmla="*/ 430262 w 860524"/>
                  <a:gd name="connsiteY0" fmla="*/ 0 h 288032"/>
                  <a:gd name="connsiteX1" fmla="*/ 517447 w 860524"/>
                  <a:gd name="connsiteY1" fmla="*/ 57790 h 288032"/>
                  <a:gd name="connsiteX2" fmla="*/ 520317 w 860524"/>
                  <a:gd name="connsiteY2" fmla="*/ 72008 h 288032"/>
                  <a:gd name="connsiteX3" fmla="*/ 752512 w 860524"/>
                  <a:gd name="connsiteY3" fmla="*/ 72008 h 288032"/>
                  <a:gd name="connsiteX4" fmla="*/ 860524 w 860524"/>
                  <a:gd name="connsiteY4" fmla="*/ 180020 h 288032"/>
                  <a:gd name="connsiteX5" fmla="*/ 752512 w 860524"/>
                  <a:gd name="connsiteY5" fmla="*/ 288032 h 288032"/>
                  <a:gd name="connsiteX6" fmla="*/ 108012 w 860524"/>
                  <a:gd name="connsiteY6" fmla="*/ 288032 h 288032"/>
                  <a:gd name="connsiteX7" fmla="*/ 0 w 860524"/>
                  <a:gd name="connsiteY7" fmla="*/ 180020 h 288032"/>
                  <a:gd name="connsiteX8" fmla="*/ 108012 w 860524"/>
                  <a:gd name="connsiteY8" fmla="*/ 72008 h 288032"/>
                  <a:gd name="connsiteX9" fmla="*/ 340207 w 860524"/>
                  <a:gd name="connsiteY9" fmla="*/ 72008 h 288032"/>
                  <a:gd name="connsiteX10" fmla="*/ 343078 w 860524"/>
                  <a:gd name="connsiteY10" fmla="*/ 57790 h 288032"/>
                  <a:gd name="connsiteX11" fmla="*/ 430262 w 860524"/>
                  <a:gd name="connsiteY11"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524" h="288032">
                    <a:moveTo>
                      <a:pt x="430262" y="0"/>
                    </a:moveTo>
                    <a:cubicBezTo>
                      <a:pt x="469455" y="0"/>
                      <a:pt x="503082" y="23829"/>
                      <a:pt x="517447" y="57790"/>
                    </a:cubicBezTo>
                    <a:lnTo>
                      <a:pt x="520317" y="72008"/>
                    </a:lnTo>
                    <a:lnTo>
                      <a:pt x="752512" y="72008"/>
                    </a:lnTo>
                    <a:cubicBezTo>
                      <a:pt x="812165" y="72008"/>
                      <a:pt x="860524" y="120367"/>
                      <a:pt x="860524" y="180020"/>
                    </a:cubicBezTo>
                    <a:cubicBezTo>
                      <a:pt x="860524" y="239673"/>
                      <a:pt x="812165" y="288032"/>
                      <a:pt x="752512" y="288032"/>
                    </a:cubicBezTo>
                    <a:lnTo>
                      <a:pt x="108012" y="288032"/>
                    </a:lnTo>
                    <a:cubicBezTo>
                      <a:pt x="48359" y="288032"/>
                      <a:pt x="0" y="239673"/>
                      <a:pt x="0" y="180020"/>
                    </a:cubicBezTo>
                    <a:cubicBezTo>
                      <a:pt x="0" y="120367"/>
                      <a:pt x="48359" y="72008"/>
                      <a:pt x="108012" y="72008"/>
                    </a:cubicBezTo>
                    <a:lnTo>
                      <a:pt x="340207" y="72008"/>
                    </a:lnTo>
                    <a:lnTo>
                      <a:pt x="343078" y="57790"/>
                    </a:lnTo>
                    <a:cubicBezTo>
                      <a:pt x="357442" y="23829"/>
                      <a:pt x="391070" y="0"/>
                      <a:pt x="430262" y="0"/>
                    </a:cubicBezTo>
                    <a:close/>
                  </a:path>
                </a:pathLst>
              </a:custGeom>
              <a:solidFill>
                <a:schemeClr val="tx1"/>
              </a:solidFill>
              <a:ln w="19050" cap="rnd" cmpd="sng" algn="ctr">
                <a:solidFill>
                  <a:schemeClr val="bg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defTabSz="685647" eaLnBrk="0" fontAlgn="base" hangingPunct="0">
                  <a:spcBef>
                    <a:spcPct val="50000"/>
                  </a:spcBef>
                  <a:spcAft>
                    <a:spcPct val="0"/>
                  </a:spcAft>
                  <a:defRPr/>
                </a:pPr>
                <a:endParaRPr lang="en-GB" sz="800" dirty="0">
                  <a:solidFill>
                    <a:srgbClr val="FFFFFF"/>
                  </a:solidFill>
                </a:endParaRPr>
              </a:p>
            </p:txBody>
          </p:sp>
        </p:grpSp>
        <p:grpSp>
          <p:nvGrpSpPr>
            <p:cNvPr id="12" name="Group 98">
              <a:extLst>
                <a:ext uri="{FF2B5EF4-FFF2-40B4-BE49-F238E27FC236}">
                  <a16:creationId xmlns:a16="http://schemas.microsoft.com/office/drawing/2014/main" id="{C68D0DC1-C982-43D3-B61C-D5E443F9C1EB}"/>
                </a:ext>
              </a:extLst>
            </p:cNvPr>
            <p:cNvGrpSpPr/>
            <p:nvPr/>
          </p:nvGrpSpPr>
          <p:grpSpPr>
            <a:xfrm>
              <a:off x="9919996" y="4846072"/>
              <a:ext cx="315938" cy="120624"/>
              <a:chOff x="9907296" y="4834167"/>
              <a:chExt cx="315938" cy="120624"/>
            </a:xfrm>
          </p:grpSpPr>
          <p:cxnSp>
            <p:nvCxnSpPr>
              <p:cNvPr id="108" name="Straight Connector 107">
                <a:extLst>
                  <a:ext uri="{FF2B5EF4-FFF2-40B4-BE49-F238E27FC236}">
                    <a16:creationId xmlns:a16="http://schemas.microsoft.com/office/drawing/2014/main" id="{ACBAEE72-9511-48AC-92A9-F65E1FD4A92C}"/>
                  </a:ext>
                </a:extLst>
              </p:cNvPr>
              <p:cNvCxnSpPr/>
              <p:nvPr/>
            </p:nvCxnSpPr>
            <p:spPr bwMode="auto">
              <a:xfrm>
                <a:off x="9907297" y="4834167"/>
                <a:ext cx="31593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596D2E0-2AF1-428B-8E74-21406E9B095E}"/>
                  </a:ext>
                </a:extLst>
              </p:cNvPr>
              <p:cNvCxnSpPr/>
              <p:nvPr/>
            </p:nvCxnSpPr>
            <p:spPr bwMode="auto">
              <a:xfrm>
                <a:off x="9907297" y="4894479"/>
                <a:ext cx="31593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FFB9038-D065-4850-91B2-BC45F4AB2381}"/>
                  </a:ext>
                </a:extLst>
              </p:cNvPr>
              <p:cNvCxnSpPr>
                <a:cxnSpLocks/>
              </p:cNvCxnSpPr>
              <p:nvPr/>
            </p:nvCxnSpPr>
            <p:spPr bwMode="auto">
              <a:xfrm>
                <a:off x="9907296" y="4954791"/>
                <a:ext cx="31593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13" name="Group 99">
              <a:extLst>
                <a:ext uri="{FF2B5EF4-FFF2-40B4-BE49-F238E27FC236}">
                  <a16:creationId xmlns:a16="http://schemas.microsoft.com/office/drawing/2014/main" id="{23CAEF09-4935-4626-A9A2-F283189C0E62}"/>
                </a:ext>
              </a:extLst>
            </p:cNvPr>
            <p:cNvGrpSpPr/>
            <p:nvPr/>
          </p:nvGrpSpPr>
          <p:grpSpPr>
            <a:xfrm>
              <a:off x="9919996" y="5027009"/>
              <a:ext cx="315938" cy="120624"/>
              <a:chOff x="9907296" y="4845416"/>
              <a:chExt cx="315938" cy="120624"/>
            </a:xfrm>
          </p:grpSpPr>
          <p:cxnSp>
            <p:nvCxnSpPr>
              <p:cNvPr id="105" name="Straight Connector 104">
                <a:extLst>
                  <a:ext uri="{FF2B5EF4-FFF2-40B4-BE49-F238E27FC236}">
                    <a16:creationId xmlns:a16="http://schemas.microsoft.com/office/drawing/2014/main" id="{F95332D0-7F07-49B7-99AB-9F491A4D0E66}"/>
                  </a:ext>
                </a:extLst>
              </p:cNvPr>
              <p:cNvCxnSpPr>
                <a:cxnSpLocks/>
              </p:cNvCxnSpPr>
              <p:nvPr/>
            </p:nvCxnSpPr>
            <p:spPr bwMode="auto">
              <a:xfrm>
                <a:off x="9907296" y="4845416"/>
                <a:ext cx="31593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1778C0-C3E4-4588-B45A-890B6BB3DECE}"/>
                  </a:ext>
                </a:extLst>
              </p:cNvPr>
              <p:cNvCxnSpPr>
                <a:cxnSpLocks/>
              </p:cNvCxnSpPr>
              <p:nvPr/>
            </p:nvCxnSpPr>
            <p:spPr bwMode="auto">
              <a:xfrm>
                <a:off x="9907297" y="4905728"/>
                <a:ext cx="31593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52DCB62-1FED-49D4-A3A3-60056A2AA869}"/>
                  </a:ext>
                </a:extLst>
              </p:cNvPr>
              <p:cNvCxnSpPr>
                <a:cxnSpLocks/>
              </p:cNvCxnSpPr>
              <p:nvPr/>
            </p:nvCxnSpPr>
            <p:spPr bwMode="auto">
              <a:xfrm>
                <a:off x="9907296" y="4966040"/>
                <a:ext cx="31593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D92DDB97-DD33-44B5-AF9B-7778A400A360}"/>
                </a:ext>
              </a:extLst>
            </p:cNvPr>
            <p:cNvCxnSpPr/>
            <p:nvPr/>
          </p:nvCxnSpPr>
          <p:spPr bwMode="auto">
            <a:xfrm>
              <a:off x="10084568" y="5254126"/>
              <a:ext cx="141309"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14" name="Group 142">
            <a:extLst>
              <a:ext uri="{FF2B5EF4-FFF2-40B4-BE49-F238E27FC236}">
                <a16:creationId xmlns:a16="http://schemas.microsoft.com/office/drawing/2014/main" id="{F9E78ECC-F7FF-4331-8840-1D53BEF99087}"/>
              </a:ext>
            </a:extLst>
          </p:cNvPr>
          <p:cNvGrpSpPr/>
          <p:nvPr/>
        </p:nvGrpSpPr>
        <p:grpSpPr>
          <a:xfrm>
            <a:off x="3829576" y="2821526"/>
            <a:ext cx="250160" cy="460166"/>
            <a:chOff x="2121159" y="564133"/>
            <a:chExt cx="238352" cy="438447"/>
          </a:xfrm>
        </p:grpSpPr>
        <p:grpSp>
          <p:nvGrpSpPr>
            <p:cNvPr id="15" name="Group 143">
              <a:extLst>
                <a:ext uri="{FF2B5EF4-FFF2-40B4-BE49-F238E27FC236}">
                  <a16:creationId xmlns:a16="http://schemas.microsoft.com/office/drawing/2014/main" id="{5EC7A680-B569-46AE-A331-746620433B91}"/>
                </a:ext>
              </a:extLst>
            </p:cNvPr>
            <p:cNvGrpSpPr>
              <a:grpSpLocks noChangeAspect="1"/>
            </p:cNvGrpSpPr>
            <p:nvPr/>
          </p:nvGrpSpPr>
          <p:grpSpPr>
            <a:xfrm>
              <a:off x="2121159" y="564133"/>
              <a:ext cx="238352" cy="438447"/>
              <a:chOff x="7450506" y="2329354"/>
              <a:chExt cx="380247" cy="699462"/>
            </a:xfrm>
          </p:grpSpPr>
          <p:sp>
            <p:nvSpPr>
              <p:cNvPr id="148" name="Freeform: Shape 147">
                <a:extLst>
                  <a:ext uri="{FF2B5EF4-FFF2-40B4-BE49-F238E27FC236}">
                    <a16:creationId xmlns:a16="http://schemas.microsoft.com/office/drawing/2014/main" id="{0BFE6BB5-BDA9-4BCA-A8AD-C3039ECDBB9D}"/>
                  </a:ext>
                </a:extLst>
              </p:cNvPr>
              <p:cNvSpPr/>
              <p:nvPr/>
            </p:nvSpPr>
            <p:spPr bwMode="auto">
              <a:xfrm>
                <a:off x="7450506" y="2585197"/>
                <a:ext cx="380245" cy="443619"/>
              </a:xfrm>
              <a:custGeom>
                <a:avLst/>
                <a:gdLst>
                  <a:gd name="connsiteX0" fmla="*/ 110881 w 520390"/>
                  <a:gd name="connsiteY0" fmla="*/ 103303 h 607121"/>
                  <a:gd name="connsiteX1" fmla="*/ 110881 w 520390"/>
                  <a:gd name="connsiteY1" fmla="*/ 508049 h 607121"/>
                  <a:gd name="connsiteX2" fmla="*/ 515628 w 520390"/>
                  <a:gd name="connsiteY2" fmla="*/ 508049 h 607121"/>
                  <a:gd name="connsiteX3" fmla="*/ 515628 w 520390"/>
                  <a:gd name="connsiteY3" fmla="*/ 103303 h 607121"/>
                  <a:gd name="connsiteX4" fmla="*/ 43390 w 520390"/>
                  <a:gd name="connsiteY4" fmla="*/ 0 h 607121"/>
                  <a:gd name="connsiteX5" fmla="*/ 477000 w 520390"/>
                  <a:gd name="connsiteY5" fmla="*/ 0 h 607121"/>
                  <a:gd name="connsiteX6" fmla="*/ 520390 w 520390"/>
                  <a:gd name="connsiteY6" fmla="*/ 43390 h 607121"/>
                  <a:gd name="connsiteX7" fmla="*/ 520390 w 520390"/>
                  <a:gd name="connsiteY7" fmla="*/ 563731 h 607121"/>
                  <a:gd name="connsiteX8" fmla="*/ 477000 w 520390"/>
                  <a:gd name="connsiteY8" fmla="*/ 607121 h 607121"/>
                  <a:gd name="connsiteX9" fmla="*/ 43390 w 520390"/>
                  <a:gd name="connsiteY9" fmla="*/ 607121 h 607121"/>
                  <a:gd name="connsiteX10" fmla="*/ 0 w 520390"/>
                  <a:gd name="connsiteY10" fmla="*/ 563731 h 607121"/>
                  <a:gd name="connsiteX11" fmla="*/ 0 w 520390"/>
                  <a:gd name="connsiteY11" fmla="*/ 43390 h 607121"/>
                  <a:gd name="connsiteX12" fmla="*/ 43390 w 520390"/>
                  <a:gd name="connsiteY12" fmla="*/ 0 h 6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90" h="607121">
                    <a:moveTo>
                      <a:pt x="110881" y="103303"/>
                    </a:moveTo>
                    <a:lnTo>
                      <a:pt x="110881" y="508049"/>
                    </a:lnTo>
                    <a:lnTo>
                      <a:pt x="515628" y="508049"/>
                    </a:lnTo>
                    <a:lnTo>
                      <a:pt x="515628" y="103303"/>
                    </a:lnTo>
                    <a:close/>
                    <a:moveTo>
                      <a:pt x="43390" y="0"/>
                    </a:moveTo>
                    <a:lnTo>
                      <a:pt x="477000" y="0"/>
                    </a:lnTo>
                    <a:cubicBezTo>
                      <a:pt x="500964" y="0"/>
                      <a:pt x="520390" y="19426"/>
                      <a:pt x="520390" y="43390"/>
                    </a:cubicBezTo>
                    <a:lnTo>
                      <a:pt x="520390" y="563731"/>
                    </a:lnTo>
                    <a:cubicBezTo>
                      <a:pt x="520390" y="587695"/>
                      <a:pt x="500964" y="607121"/>
                      <a:pt x="477000" y="607121"/>
                    </a:cubicBezTo>
                    <a:lnTo>
                      <a:pt x="43390" y="607121"/>
                    </a:lnTo>
                    <a:cubicBezTo>
                      <a:pt x="19426" y="607121"/>
                      <a:pt x="0" y="587695"/>
                      <a:pt x="0" y="563731"/>
                    </a:cubicBezTo>
                    <a:lnTo>
                      <a:pt x="0" y="43390"/>
                    </a:lnTo>
                    <a:cubicBezTo>
                      <a:pt x="0" y="19426"/>
                      <a:pt x="19426" y="0"/>
                      <a:pt x="43390" y="0"/>
                    </a:cubicBezTo>
                    <a:close/>
                  </a:path>
                </a:pathLst>
              </a:custGeom>
              <a:solidFill>
                <a:schemeClr val="tx1"/>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defRPr/>
                </a:pPr>
                <a:endParaRPr lang="en-GB" sz="1200" dirty="0">
                  <a:solidFill>
                    <a:srgbClr val="FFFFFF"/>
                  </a:solidFill>
                </a:endParaRPr>
              </a:p>
            </p:txBody>
          </p:sp>
          <p:sp>
            <p:nvSpPr>
              <p:cNvPr id="149" name="Rectangle: Rounded Corners 148">
                <a:extLst>
                  <a:ext uri="{FF2B5EF4-FFF2-40B4-BE49-F238E27FC236}">
                    <a16:creationId xmlns:a16="http://schemas.microsoft.com/office/drawing/2014/main" id="{6F84A75F-EE3E-478D-8747-2400CB031F37}"/>
                  </a:ext>
                </a:extLst>
              </p:cNvPr>
              <p:cNvSpPr/>
              <p:nvPr/>
            </p:nvSpPr>
            <p:spPr bwMode="auto">
              <a:xfrm>
                <a:off x="7450508" y="2329354"/>
                <a:ext cx="380245" cy="200148"/>
              </a:xfrm>
              <a:prstGeom prst="roundRect">
                <a:avLst>
                  <a:gd name="adj" fmla="val 8338"/>
                </a:avLst>
              </a:prstGeom>
              <a:solidFill>
                <a:schemeClr val="tx1"/>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defRPr/>
                </a:pPr>
                <a:endParaRPr lang="en-GB" sz="1200" dirty="0">
                  <a:solidFill>
                    <a:srgbClr val="FFFFFF"/>
                  </a:solidFill>
                </a:endParaRPr>
              </a:p>
            </p:txBody>
          </p:sp>
          <p:sp>
            <p:nvSpPr>
              <p:cNvPr id="150" name="Freeform: Shape 149">
                <a:extLst>
                  <a:ext uri="{FF2B5EF4-FFF2-40B4-BE49-F238E27FC236}">
                    <a16:creationId xmlns:a16="http://schemas.microsoft.com/office/drawing/2014/main" id="{8ACADDB6-F7F9-43EE-8674-2BF49886A3B0}"/>
                  </a:ext>
                </a:extLst>
              </p:cNvPr>
              <p:cNvSpPr/>
              <p:nvPr/>
            </p:nvSpPr>
            <p:spPr bwMode="auto">
              <a:xfrm>
                <a:off x="7594790" y="2721485"/>
                <a:ext cx="176386" cy="176386"/>
              </a:xfrm>
              <a:custGeom>
                <a:avLst/>
                <a:gdLst>
                  <a:gd name="connsiteX0" fmla="*/ 120698 w 241396"/>
                  <a:gd name="connsiteY0" fmla="*/ 60349 h 241396"/>
                  <a:gd name="connsiteX1" fmla="*/ 60349 w 241396"/>
                  <a:gd name="connsiteY1" fmla="*/ 120698 h 241396"/>
                  <a:gd name="connsiteX2" fmla="*/ 120698 w 241396"/>
                  <a:gd name="connsiteY2" fmla="*/ 181047 h 241396"/>
                  <a:gd name="connsiteX3" fmla="*/ 181047 w 241396"/>
                  <a:gd name="connsiteY3" fmla="*/ 120698 h 241396"/>
                  <a:gd name="connsiteX4" fmla="*/ 120698 w 241396"/>
                  <a:gd name="connsiteY4" fmla="*/ 60349 h 241396"/>
                  <a:gd name="connsiteX5" fmla="*/ 120698 w 241396"/>
                  <a:gd name="connsiteY5" fmla="*/ 0 h 241396"/>
                  <a:gd name="connsiteX6" fmla="*/ 241396 w 241396"/>
                  <a:gd name="connsiteY6" fmla="*/ 120698 h 241396"/>
                  <a:gd name="connsiteX7" fmla="*/ 120698 w 241396"/>
                  <a:gd name="connsiteY7" fmla="*/ 241396 h 241396"/>
                  <a:gd name="connsiteX8" fmla="*/ 0 w 241396"/>
                  <a:gd name="connsiteY8" fmla="*/ 120698 h 241396"/>
                  <a:gd name="connsiteX9" fmla="*/ 120698 w 241396"/>
                  <a:gd name="connsiteY9" fmla="*/ 0 h 2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96" h="241396">
                    <a:moveTo>
                      <a:pt x="120698" y="60349"/>
                    </a:moveTo>
                    <a:cubicBezTo>
                      <a:pt x="87368" y="60349"/>
                      <a:pt x="60349" y="87368"/>
                      <a:pt x="60349" y="120698"/>
                    </a:cubicBezTo>
                    <a:cubicBezTo>
                      <a:pt x="60349" y="154028"/>
                      <a:pt x="87368" y="181047"/>
                      <a:pt x="120698" y="181047"/>
                    </a:cubicBezTo>
                    <a:cubicBezTo>
                      <a:pt x="154028" y="181047"/>
                      <a:pt x="181047" y="154028"/>
                      <a:pt x="181047" y="120698"/>
                    </a:cubicBezTo>
                    <a:cubicBezTo>
                      <a:pt x="181047" y="87368"/>
                      <a:pt x="154028" y="60349"/>
                      <a:pt x="120698" y="60349"/>
                    </a:cubicBezTo>
                    <a:close/>
                    <a:moveTo>
                      <a:pt x="120698" y="0"/>
                    </a:moveTo>
                    <a:cubicBezTo>
                      <a:pt x="187358" y="0"/>
                      <a:pt x="241396" y="54038"/>
                      <a:pt x="241396" y="120698"/>
                    </a:cubicBezTo>
                    <a:cubicBezTo>
                      <a:pt x="241396" y="187358"/>
                      <a:pt x="187358" y="241396"/>
                      <a:pt x="120698" y="241396"/>
                    </a:cubicBezTo>
                    <a:cubicBezTo>
                      <a:pt x="54038" y="241396"/>
                      <a:pt x="0" y="187358"/>
                      <a:pt x="0" y="120698"/>
                    </a:cubicBezTo>
                    <a:cubicBezTo>
                      <a:pt x="0" y="54038"/>
                      <a:pt x="54038" y="0"/>
                      <a:pt x="120698" y="0"/>
                    </a:cubicBezTo>
                    <a:close/>
                  </a:path>
                </a:pathLst>
              </a:custGeom>
              <a:solidFill>
                <a:schemeClr val="tx1"/>
              </a:solidFill>
              <a:ln w="19050" cap="rnd" cmpd="sng" algn="ctr">
                <a:solidFill>
                  <a:schemeClr val="accent1"/>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0" tIns="45720" rIns="0" bIns="45720" numCol="1" rtlCol="0" anchor="ctr" anchorCtr="0" compatLnSpc="1">
                <a:prstTxWarp prst="textNoShape">
                  <a:avLst/>
                </a:prstTxWarp>
                <a:noAutofit/>
              </a:bodyPr>
              <a:lstStyle/>
              <a:p>
                <a:pPr algn="ctr" defTabSz="685647" eaLnBrk="0" fontAlgn="base" hangingPunct="0">
                  <a:spcBef>
                    <a:spcPct val="50000"/>
                  </a:spcBef>
                  <a:spcAft>
                    <a:spcPct val="0"/>
                  </a:spcAft>
                  <a:defRPr/>
                </a:pPr>
                <a:endParaRPr lang="en-GB" sz="1100" dirty="0">
                  <a:solidFill>
                    <a:srgbClr val="000000"/>
                  </a:solidFill>
                </a:endParaRPr>
              </a:p>
            </p:txBody>
          </p:sp>
          <p:grpSp>
            <p:nvGrpSpPr>
              <p:cNvPr id="16" name="Group 150">
                <a:extLst>
                  <a:ext uri="{FF2B5EF4-FFF2-40B4-BE49-F238E27FC236}">
                    <a16:creationId xmlns:a16="http://schemas.microsoft.com/office/drawing/2014/main" id="{1BAB5C9F-CEDD-4291-A5FF-52A3F9C1CA6A}"/>
                  </a:ext>
                </a:extLst>
              </p:cNvPr>
              <p:cNvGrpSpPr/>
              <p:nvPr/>
            </p:nvGrpSpPr>
            <p:grpSpPr>
              <a:xfrm>
                <a:off x="7575223" y="2809678"/>
                <a:ext cx="215521" cy="0"/>
                <a:chOff x="2818032" y="4705224"/>
                <a:chExt cx="1365825" cy="0"/>
              </a:xfrm>
            </p:grpSpPr>
            <p:cxnSp>
              <p:nvCxnSpPr>
                <p:cNvPr id="155" name="Straight Connector 154">
                  <a:extLst>
                    <a:ext uri="{FF2B5EF4-FFF2-40B4-BE49-F238E27FC236}">
                      <a16:creationId xmlns:a16="http://schemas.microsoft.com/office/drawing/2014/main" id="{57378E56-93A4-48C5-8A6C-3E6406D3A49B}"/>
                    </a:ext>
                  </a:extLst>
                </p:cNvPr>
                <p:cNvCxnSpPr>
                  <a:cxnSpLocks/>
                </p:cNvCxnSpPr>
                <p:nvPr/>
              </p:nvCxnSpPr>
              <p:spPr bwMode="auto">
                <a:xfrm>
                  <a:off x="3684401" y="4705224"/>
                  <a:ext cx="499456" cy="0"/>
                </a:xfrm>
                <a:prstGeom prst="line">
                  <a:avLst/>
                </a:prstGeom>
                <a:noFill/>
                <a:ln w="19050" cap="flat" cmpd="sng" algn="ctr">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123AF03-FC09-4F23-A0A6-F677C623A49F}"/>
                    </a:ext>
                  </a:extLst>
                </p:cNvPr>
                <p:cNvCxnSpPr>
                  <a:cxnSpLocks/>
                </p:cNvCxnSpPr>
                <p:nvPr/>
              </p:nvCxnSpPr>
              <p:spPr bwMode="auto">
                <a:xfrm>
                  <a:off x="2818032" y="4705224"/>
                  <a:ext cx="499456" cy="0"/>
                </a:xfrm>
                <a:prstGeom prst="line">
                  <a:avLst/>
                </a:prstGeom>
                <a:noFill/>
                <a:ln w="19050" cap="flat" cmpd="sng" algn="ctr">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17" name="Group 151">
                <a:extLst>
                  <a:ext uri="{FF2B5EF4-FFF2-40B4-BE49-F238E27FC236}">
                    <a16:creationId xmlns:a16="http://schemas.microsoft.com/office/drawing/2014/main" id="{0391335B-124E-4F38-8F57-EDB70F0F257B}"/>
                  </a:ext>
                </a:extLst>
              </p:cNvPr>
              <p:cNvGrpSpPr/>
              <p:nvPr/>
            </p:nvGrpSpPr>
            <p:grpSpPr>
              <a:xfrm rot="16200000">
                <a:off x="7575338" y="2809678"/>
                <a:ext cx="215521" cy="0"/>
                <a:chOff x="2818032" y="4705224"/>
                <a:chExt cx="1365825" cy="0"/>
              </a:xfrm>
            </p:grpSpPr>
            <p:cxnSp>
              <p:nvCxnSpPr>
                <p:cNvPr id="153" name="Straight Connector 152">
                  <a:extLst>
                    <a:ext uri="{FF2B5EF4-FFF2-40B4-BE49-F238E27FC236}">
                      <a16:creationId xmlns:a16="http://schemas.microsoft.com/office/drawing/2014/main" id="{A852E7C4-54E4-4B6D-B95B-E143FED46134}"/>
                    </a:ext>
                  </a:extLst>
                </p:cNvPr>
                <p:cNvCxnSpPr>
                  <a:cxnSpLocks/>
                </p:cNvCxnSpPr>
                <p:nvPr/>
              </p:nvCxnSpPr>
              <p:spPr bwMode="auto">
                <a:xfrm>
                  <a:off x="3684401" y="4705224"/>
                  <a:ext cx="499456" cy="0"/>
                </a:xfrm>
                <a:prstGeom prst="line">
                  <a:avLst/>
                </a:prstGeom>
                <a:noFill/>
                <a:ln w="19050" cap="flat" cmpd="sng" algn="ctr">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153152C-8273-4BCB-8FFF-3C74B71415C4}"/>
                    </a:ext>
                  </a:extLst>
                </p:cNvPr>
                <p:cNvCxnSpPr>
                  <a:cxnSpLocks/>
                </p:cNvCxnSpPr>
                <p:nvPr/>
              </p:nvCxnSpPr>
              <p:spPr bwMode="auto">
                <a:xfrm>
                  <a:off x="2818032" y="4705224"/>
                  <a:ext cx="499456" cy="0"/>
                </a:xfrm>
                <a:prstGeom prst="line">
                  <a:avLst/>
                </a:prstGeom>
                <a:noFill/>
                <a:ln w="19050" cap="flat" cmpd="sng" algn="ctr">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18" name="Group 144">
              <a:extLst>
                <a:ext uri="{FF2B5EF4-FFF2-40B4-BE49-F238E27FC236}">
                  <a16:creationId xmlns:a16="http://schemas.microsoft.com/office/drawing/2014/main" id="{6392CF06-018A-4769-8F5A-F35DC1B460EF}"/>
                </a:ext>
              </a:extLst>
            </p:cNvPr>
            <p:cNvGrpSpPr/>
            <p:nvPr/>
          </p:nvGrpSpPr>
          <p:grpSpPr>
            <a:xfrm>
              <a:off x="2150633" y="694122"/>
              <a:ext cx="179404" cy="29261"/>
              <a:chOff x="2152714" y="694122"/>
              <a:chExt cx="179404" cy="29261"/>
            </a:xfrm>
          </p:grpSpPr>
          <p:cxnSp>
            <p:nvCxnSpPr>
              <p:cNvPr id="146" name="Straight Connector 145">
                <a:extLst>
                  <a:ext uri="{FF2B5EF4-FFF2-40B4-BE49-F238E27FC236}">
                    <a16:creationId xmlns:a16="http://schemas.microsoft.com/office/drawing/2014/main" id="{9BBEC9CE-0FED-4585-842E-E801ACD9D94A}"/>
                  </a:ext>
                </a:extLst>
              </p:cNvPr>
              <p:cNvCxnSpPr>
                <a:cxnSpLocks/>
              </p:cNvCxnSpPr>
              <p:nvPr/>
            </p:nvCxnSpPr>
            <p:spPr bwMode="auto">
              <a:xfrm>
                <a:off x="2332118" y="694122"/>
                <a:ext cx="0" cy="29261"/>
              </a:xfrm>
              <a:prstGeom prst="line">
                <a:avLst/>
              </a:prstGeom>
              <a:noFill/>
              <a:ln w="19050" cap="rnd" cmpd="sng" algn="ctr">
                <a:solidFill>
                  <a:schemeClr val="bg2"/>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63B3FF35-F5F1-4D5A-8006-E607A1B4AE8A}"/>
                  </a:ext>
                </a:extLst>
              </p:cNvPr>
              <p:cNvCxnSpPr>
                <a:cxnSpLocks/>
              </p:cNvCxnSpPr>
              <p:nvPr/>
            </p:nvCxnSpPr>
            <p:spPr bwMode="auto">
              <a:xfrm>
                <a:off x="2152714" y="694122"/>
                <a:ext cx="0" cy="29261"/>
              </a:xfrm>
              <a:prstGeom prst="line">
                <a:avLst/>
              </a:prstGeom>
              <a:noFill/>
              <a:ln w="19050" cap="rnd" cmpd="sng" algn="ctr">
                <a:solidFill>
                  <a:schemeClr val="bg2"/>
                </a:solidFill>
                <a:prstDash val="solid"/>
                <a:round/>
                <a:headEnd type="none" w="med" len="med"/>
                <a:tailEnd type="none" w="med" len="med"/>
              </a:ln>
              <a:effectLst/>
            </p:spPr>
          </p:cxnSp>
        </p:grpSp>
      </p:grpSp>
      <p:sp>
        <p:nvSpPr>
          <p:cNvPr id="158" name="Rectangle 157">
            <a:extLst>
              <a:ext uri="{FF2B5EF4-FFF2-40B4-BE49-F238E27FC236}">
                <a16:creationId xmlns:a16="http://schemas.microsoft.com/office/drawing/2014/main" id="{E2895257-3DF2-473D-AEEA-4C2C24CDCE4F}"/>
              </a:ext>
            </a:extLst>
          </p:cNvPr>
          <p:cNvSpPr/>
          <p:nvPr/>
        </p:nvSpPr>
        <p:spPr>
          <a:xfrm>
            <a:off x="1838037" y="2936204"/>
            <a:ext cx="1291033" cy="238525"/>
          </a:xfrm>
          <a:prstGeom prst="rect">
            <a:avLst/>
          </a:prstGeom>
        </p:spPr>
        <p:txBody>
          <a:bodyPr wrap="none" lIns="68567" tIns="34289" rIns="68567" bIns="34289">
            <a:spAutoFit/>
          </a:bodyPr>
          <a:lstStyle/>
          <a:p>
            <a:pPr algn="ctr" defTabSz="482066" eaLnBrk="0" fontAlgn="base" hangingPunct="0">
              <a:spcBef>
                <a:spcPct val="0"/>
              </a:spcBef>
              <a:spcAft>
                <a:spcPts val="1200"/>
              </a:spcAft>
              <a:defRPr/>
            </a:pPr>
            <a:r>
              <a:rPr lang="en-GB" sz="1100" b="1" dirty="0">
                <a:solidFill>
                  <a:srgbClr val="000000"/>
                </a:solidFill>
                <a:ea typeface="ヒラギノ角ゴ ProN W3" charset="-128"/>
                <a:cs typeface="Arial" panose="020B0604020202020204" pitchFamily="34" charset="0"/>
                <a:sym typeface="Gill Sans" charset="0"/>
              </a:rPr>
              <a:t>patients</a:t>
            </a:r>
            <a:r>
              <a:rPr lang="en-GB" sz="1100" dirty="0">
                <a:solidFill>
                  <a:srgbClr val="000000"/>
                </a:solidFill>
                <a:ea typeface="ヒラギノ角ゴ ProN W3" charset="-128"/>
                <a:cs typeface="Arial" panose="020B0604020202020204" pitchFamily="34" charset="0"/>
                <a:sym typeface="Gill Sans" charset="0"/>
              </a:rPr>
              <a:t> enrolled</a:t>
            </a:r>
            <a:r>
              <a:rPr lang="en-GB" sz="1100" baseline="30000" dirty="0">
                <a:solidFill>
                  <a:srgbClr val="000000"/>
                </a:solidFill>
                <a:ea typeface="ヒラギノ角ゴ ProN W3" charset="-128"/>
                <a:cs typeface="Arial" panose="020B0604020202020204" pitchFamily="34" charset="0"/>
                <a:sym typeface="Gill Sans" charset="0"/>
              </a:rPr>
              <a:t>‡</a:t>
            </a:r>
          </a:p>
        </p:txBody>
      </p:sp>
      <p:sp>
        <p:nvSpPr>
          <p:cNvPr id="66" name="65 - Ορθογώνιο"/>
          <p:cNvSpPr/>
          <p:nvPr/>
        </p:nvSpPr>
        <p:spPr bwMode="auto">
          <a:xfrm>
            <a:off x="7010596" y="0"/>
            <a:ext cx="2133404" cy="727116"/>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67" name="66 - Έλλειψη"/>
          <p:cNvSpPr/>
          <p:nvPr/>
        </p:nvSpPr>
        <p:spPr bwMode="auto">
          <a:xfrm>
            <a:off x="4620287" y="1679025"/>
            <a:ext cx="1140614" cy="934870"/>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208752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D75C273-7A3A-463A-A533-ADDE80281590}"/>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FAB0D0F-F328-4FE6-9B44-BDD7193A08C0}"/>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aphicFrame>
        <p:nvGraphicFramePr>
          <p:cNvPr id="151" name="Content Placeholder 9">
            <a:extLst>
              <a:ext uri="{FF2B5EF4-FFF2-40B4-BE49-F238E27FC236}">
                <a16:creationId xmlns:a16="http://schemas.microsoft.com/office/drawing/2014/main" id="{A688BAB5-2685-4691-9F8A-414C70966825}"/>
              </a:ext>
            </a:extLst>
          </p:cNvPr>
          <p:cNvGraphicFramePr>
            <a:graphicFrameLocks noChangeAspect="1"/>
          </p:cNvGraphicFramePr>
          <p:nvPr/>
        </p:nvGraphicFramePr>
        <p:xfrm>
          <a:off x="572528" y="1544858"/>
          <a:ext cx="2978865" cy="2569410"/>
        </p:xfrm>
        <a:graphic>
          <a:graphicData uri="http://schemas.openxmlformats.org/drawingml/2006/chart">
            <c:chart xmlns:c="http://schemas.openxmlformats.org/drawingml/2006/chart" xmlns:r="http://schemas.openxmlformats.org/officeDocument/2006/relationships" r:id="rId3"/>
          </a:graphicData>
        </a:graphic>
      </p:graphicFrame>
      <p:sp>
        <p:nvSpPr>
          <p:cNvPr id="168" name="Title 167">
            <a:extLst>
              <a:ext uri="{FF2B5EF4-FFF2-40B4-BE49-F238E27FC236}">
                <a16:creationId xmlns:a16="http://schemas.microsoft.com/office/drawing/2014/main" id="{03831EE5-159B-4A4D-B1ED-B11C71AA9CB7}"/>
              </a:ext>
            </a:extLst>
          </p:cNvPr>
          <p:cNvSpPr>
            <a:spLocks noGrp="1"/>
          </p:cNvSpPr>
          <p:nvPr>
            <p:ph type="title"/>
          </p:nvPr>
        </p:nvSpPr>
        <p:spPr>
          <a:xfrm>
            <a:off x="384177" y="296475"/>
            <a:ext cx="7524032" cy="385481"/>
          </a:xfrm>
        </p:spPr>
        <p:txBody>
          <a:bodyPr>
            <a:noAutofit/>
          </a:bodyPr>
          <a:lstStyle/>
          <a:p>
            <a:r>
              <a:rPr lang="en-GB"/>
              <a:t>I-PREDICT (treatment refractory cohort): </a:t>
            </a:r>
            <a:br>
              <a:rPr lang="en-GB"/>
            </a:br>
            <a:r>
              <a:rPr lang="en-GB"/>
              <a:t>Higher matching scores resulted in better outcomes</a:t>
            </a:r>
          </a:p>
        </p:txBody>
      </p:sp>
      <p:sp>
        <p:nvSpPr>
          <p:cNvPr id="4" name="Footer Placeholder 3">
            <a:extLst>
              <a:ext uri="{FF2B5EF4-FFF2-40B4-BE49-F238E27FC236}">
                <a16:creationId xmlns:a16="http://schemas.microsoft.com/office/drawing/2014/main" id="{DEBB9732-E42D-480A-92E1-7EF55628F9F8}"/>
              </a:ext>
            </a:extLst>
          </p:cNvPr>
          <p:cNvSpPr>
            <a:spLocks noGrp="1"/>
          </p:cNvSpPr>
          <p:nvPr>
            <p:ph type="ftr" sz="quarter" idx="13"/>
          </p:nvPr>
        </p:nvSpPr>
        <p:spPr>
          <a:xfrm>
            <a:off x="384177" y="4767264"/>
            <a:ext cx="6650228" cy="273844"/>
          </a:xfrm>
        </p:spPr>
        <p:txBody>
          <a:bodyPr>
            <a:noAutofit/>
          </a:bodyPr>
          <a:lstStyle/>
          <a:p>
            <a:pPr defTabSz="912848"/>
            <a:r>
              <a:rPr lang="en-GB" sz="700" dirty="0">
                <a:solidFill>
                  <a:srgbClr val="848787"/>
                </a:solidFill>
              </a:rPr>
              <a:t>CI: confidence interval; </a:t>
            </a:r>
            <a:r>
              <a:rPr lang="de-CH" sz="700" dirty="0">
                <a:solidFill>
                  <a:srgbClr val="848787"/>
                </a:solidFill>
              </a:rPr>
              <a:t>CR: </a:t>
            </a:r>
            <a:r>
              <a:rPr lang="de-CH" sz="700" dirty="0" err="1">
                <a:solidFill>
                  <a:srgbClr val="848787"/>
                </a:solidFill>
              </a:rPr>
              <a:t>complete</a:t>
            </a:r>
            <a:r>
              <a:rPr lang="de-CH" sz="700" dirty="0">
                <a:solidFill>
                  <a:srgbClr val="848787"/>
                </a:solidFill>
              </a:rPr>
              <a:t> </a:t>
            </a:r>
            <a:r>
              <a:rPr lang="de-CH" sz="700" dirty="0" err="1">
                <a:solidFill>
                  <a:srgbClr val="848787"/>
                </a:solidFill>
              </a:rPr>
              <a:t>remission</a:t>
            </a:r>
            <a:r>
              <a:rPr lang="de-CH" sz="700" dirty="0">
                <a:solidFill>
                  <a:srgbClr val="848787"/>
                </a:solidFill>
              </a:rPr>
              <a:t>; </a:t>
            </a:r>
            <a:r>
              <a:rPr lang="en-GB" sz="700" dirty="0">
                <a:solidFill>
                  <a:srgbClr val="848787"/>
                </a:solidFill>
              </a:rPr>
              <a:t>HR: hazard ratio</a:t>
            </a:r>
            <a:r>
              <a:rPr lang="de-CH" sz="700" dirty="0">
                <a:solidFill>
                  <a:srgbClr val="848787"/>
                </a:solidFill>
              </a:rPr>
              <a:t>; OS: </a:t>
            </a:r>
            <a:r>
              <a:rPr lang="de-CH" sz="700" dirty="0" err="1">
                <a:solidFill>
                  <a:srgbClr val="848787"/>
                </a:solidFill>
              </a:rPr>
              <a:t>overall</a:t>
            </a:r>
            <a:r>
              <a:rPr lang="de-CH" sz="700" dirty="0">
                <a:solidFill>
                  <a:srgbClr val="848787"/>
                </a:solidFill>
              </a:rPr>
              <a:t> </a:t>
            </a:r>
            <a:r>
              <a:rPr lang="de-CH" sz="700" dirty="0" err="1">
                <a:solidFill>
                  <a:srgbClr val="848787"/>
                </a:solidFill>
              </a:rPr>
              <a:t>survival</a:t>
            </a:r>
            <a:r>
              <a:rPr lang="de-CH" sz="700" dirty="0">
                <a:solidFill>
                  <a:srgbClr val="848787"/>
                </a:solidFill>
              </a:rPr>
              <a:t>; PD: progressive </a:t>
            </a:r>
            <a:r>
              <a:rPr lang="en-GB" sz="700" dirty="0">
                <a:solidFill>
                  <a:srgbClr val="848787"/>
                </a:solidFill>
              </a:rPr>
              <a:t>disease</a:t>
            </a:r>
            <a:r>
              <a:rPr lang="de-CH" sz="700" dirty="0">
                <a:solidFill>
                  <a:srgbClr val="848787"/>
                </a:solidFill>
              </a:rPr>
              <a:t>; PFS: </a:t>
            </a:r>
            <a:r>
              <a:rPr lang="de-CH" sz="700" dirty="0" err="1">
                <a:solidFill>
                  <a:srgbClr val="848787"/>
                </a:solidFill>
              </a:rPr>
              <a:t>progression-free</a:t>
            </a:r>
            <a:r>
              <a:rPr lang="de-CH" sz="700" dirty="0">
                <a:solidFill>
                  <a:srgbClr val="848787"/>
                </a:solidFill>
              </a:rPr>
              <a:t> </a:t>
            </a:r>
            <a:r>
              <a:rPr lang="de-CH" sz="700" dirty="0" err="1">
                <a:solidFill>
                  <a:srgbClr val="848787"/>
                </a:solidFill>
              </a:rPr>
              <a:t>survival</a:t>
            </a:r>
            <a:r>
              <a:rPr lang="de-CH" sz="700" dirty="0">
                <a:solidFill>
                  <a:srgbClr val="848787"/>
                </a:solidFill>
              </a:rPr>
              <a:t>; PR: partial </a:t>
            </a:r>
            <a:r>
              <a:rPr lang="de-CH" sz="700" dirty="0" err="1">
                <a:solidFill>
                  <a:srgbClr val="848787"/>
                </a:solidFill>
              </a:rPr>
              <a:t>remission</a:t>
            </a:r>
            <a:r>
              <a:rPr lang="de-CH" sz="700" dirty="0">
                <a:solidFill>
                  <a:srgbClr val="848787"/>
                </a:solidFill>
              </a:rPr>
              <a:t>; SD: </a:t>
            </a:r>
            <a:r>
              <a:rPr lang="de-CH" sz="700" dirty="0" err="1">
                <a:solidFill>
                  <a:srgbClr val="848787"/>
                </a:solidFill>
              </a:rPr>
              <a:t>stable</a:t>
            </a:r>
            <a:r>
              <a:rPr lang="de-CH" sz="700" dirty="0">
                <a:solidFill>
                  <a:srgbClr val="848787"/>
                </a:solidFill>
              </a:rPr>
              <a:t> </a:t>
            </a:r>
            <a:r>
              <a:rPr lang="de-CH" sz="700" dirty="0" err="1">
                <a:solidFill>
                  <a:srgbClr val="848787"/>
                </a:solidFill>
              </a:rPr>
              <a:t>disease</a:t>
            </a:r>
            <a:r>
              <a:rPr lang="de-CH" sz="700" dirty="0">
                <a:solidFill>
                  <a:srgbClr val="848787"/>
                </a:solidFill>
              </a:rPr>
              <a:t>. </a:t>
            </a:r>
          </a:p>
          <a:p>
            <a:pPr defTabSz="912848"/>
            <a:r>
              <a:rPr lang="en-GB" sz="700" dirty="0" err="1">
                <a:solidFill>
                  <a:srgbClr val="848787"/>
                </a:solidFill>
              </a:rPr>
              <a:t>Sicklick</a:t>
            </a:r>
            <a:r>
              <a:rPr lang="en-GB" sz="700" dirty="0">
                <a:solidFill>
                  <a:srgbClr val="848787"/>
                </a:solidFill>
              </a:rPr>
              <a:t>. J.K., et al. (2019) </a:t>
            </a:r>
            <a:r>
              <a:rPr lang="en-GB" sz="700" i="1" dirty="0">
                <a:solidFill>
                  <a:srgbClr val="848787"/>
                </a:solidFill>
              </a:rPr>
              <a:t>Nat Med </a:t>
            </a:r>
            <a:r>
              <a:rPr lang="en-GB" sz="700" dirty="0">
                <a:solidFill>
                  <a:srgbClr val="848787"/>
                </a:solidFill>
              </a:rPr>
              <a:t>25:744-50.</a:t>
            </a:r>
          </a:p>
        </p:txBody>
      </p:sp>
      <p:cxnSp>
        <p:nvCxnSpPr>
          <p:cNvPr id="152" name="Straight Connector 151">
            <a:extLst>
              <a:ext uri="{FF2B5EF4-FFF2-40B4-BE49-F238E27FC236}">
                <a16:creationId xmlns:a16="http://schemas.microsoft.com/office/drawing/2014/main" id="{3CAD614E-7302-46F7-9153-C613E9A5B665}"/>
              </a:ext>
            </a:extLst>
          </p:cNvPr>
          <p:cNvCxnSpPr/>
          <p:nvPr/>
        </p:nvCxnSpPr>
        <p:spPr bwMode="auto">
          <a:xfrm>
            <a:off x="1295787" y="1558972"/>
            <a:ext cx="1509196" cy="0"/>
          </a:xfrm>
          <a:prstGeom prst="line">
            <a:avLst/>
          </a:prstGeom>
          <a:solidFill>
            <a:srgbClr val="FF7F00"/>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TextBox 152">
            <a:extLst>
              <a:ext uri="{FF2B5EF4-FFF2-40B4-BE49-F238E27FC236}">
                <a16:creationId xmlns:a16="http://schemas.microsoft.com/office/drawing/2014/main" id="{F3275BEB-8066-4BC2-B0DA-90C1EAF1383C}"/>
              </a:ext>
            </a:extLst>
          </p:cNvPr>
          <p:cNvSpPr txBox="1"/>
          <p:nvPr/>
        </p:nvSpPr>
        <p:spPr>
          <a:xfrm>
            <a:off x="1650382" y="1284764"/>
            <a:ext cx="1021278" cy="246221"/>
          </a:xfrm>
          <a:prstGeom prst="rect">
            <a:avLst/>
          </a:prstGeom>
          <a:noFill/>
        </p:spPr>
        <p:txBody>
          <a:bodyPr wrap="square" lIns="68567" tIns="34289" rIns="68567" bIns="34289" rtlCol="0">
            <a:noAutofit/>
          </a:bodyPr>
          <a:lstStyle/>
          <a:p>
            <a:pPr defTabSz="914175">
              <a:defRPr/>
            </a:pPr>
            <a:r>
              <a:rPr lang="de-CH" sz="1100" b="1" i="1" kern="0" dirty="0">
                <a:solidFill>
                  <a:srgbClr val="000000"/>
                </a:solidFill>
              </a:rPr>
              <a:t>p</a:t>
            </a:r>
            <a:r>
              <a:rPr lang="de-CH" sz="1100" b="1" kern="0" dirty="0">
                <a:solidFill>
                  <a:srgbClr val="000000"/>
                </a:solidFill>
              </a:rPr>
              <a:t> = 0.028</a:t>
            </a:r>
            <a:endParaRPr lang="x-none" sz="1100" b="1" kern="0" dirty="0">
              <a:solidFill>
                <a:srgbClr val="000000"/>
              </a:solidFill>
            </a:endParaRPr>
          </a:p>
        </p:txBody>
      </p:sp>
      <p:sp>
        <p:nvSpPr>
          <p:cNvPr id="154" name="TextBox 153">
            <a:extLst>
              <a:ext uri="{FF2B5EF4-FFF2-40B4-BE49-F238E27FC236}">
                <a16:creationId xmlns:a16="http://schemas.microsoft.com/office/drawing/2014/main" id="{925CE17A-27ED-4177-9261-71F148691848}"/>
              </a:ext>
            </a:extLst>
          </p:cNvPr>
          <p:cNvSpPr txBox="1"/>
          <p:nvPr/>
        </p:nvSpPr>
        <p:spPr>
          <a:xfrm>
            <a:off x="1032665" y="3579382"/>
            <a:ext cx="2000250" cy="246221"/>
          </a:xfrm>
          <a:prstGeom prst="rect">
            <a:avLst/>
          </a:prstGeom>
          <a:noFill/>
        </p:spPr>
        <p:txBody>
          <a:bodyPr wrap="square" lIns="68567" tIns="34289" rIns="68567" bIns="34289" rtlCol="0">
            <a:noAutofit/>
          </a:bodyPr>
          <a:lstStyle/>
          <a:p>
            <a:pPr algn="ctr" defTabSz="914175">
              <a:defRPr/>
            </a:pPr>
            <a:r>
              <a:rPr lang="de-CH" sz="900" b="1" kern="0" dirty="0" err="1">
                <a:solidFill>
                  <a:srgbClr val="000000"/>
                </a:solidFill>
              </a:rPr>
              <a:t>Matching</a:t>
            </a:r>
            <a:r>
              <a:rPr lang="de-CH" sz="900" b="1" kern="0" dirty="0">
                <a:solidFill>
                  <a:srgbClr val="000000"/>
                </a:solidFill>
              </a:rPr>
              <a:t> score</a:t>
            </a:r>
            <a:endParaRPr lang="x-none" sz="900" b="1" kern="0">
              <a:solidFill>
                <a:srgbClr val="000000"/>
              </a:solidFill>
            </a:endParaRPr>
          </a:p>
        </p:txBody>
      </p:sp>
      <p:sp>
        <p:nvSpPr>
          <p:cNvPr id="155" name="Rectangle 154">
            <a:extLst>
              <a:ext uri="{FF2B5EF4-FFF2-40B4-BE49-F238E27FC236}">
                <a16:creationId xmlns:a16="http://schemas.microsoft.com/office/drawing/2014/main" id="{53DC6FB2-F159-48D2-A643-EF7467AA48F0}"/>
              </a:ext>
            </a:extLst>
          </p:cNvPr>
          <p:cNvSpPr/>
          <p:nvPr/>
        </p:nvSpPr>
        <p:spPr bwMode="auto">
          <a:xfrm>
            <a:off x="3032915" y="2436087"/>
            <a:ext cx="144000" cy="144000"/>
          </a:xfrm>
          <a:prstGeom prst="rect">
            <a:avLst/>
          </a:prstGeom>
          <a:solidFill>
            <a:srgbClr val="0066CC"/>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fontAlgn="base">
              <a:spcBef>
                <a:spcPct val="0"/>
              </a:spcBef>
              <a:spcAft>
                <a:spcPct val="0"/>
              </a:spcAft>
            </a:pPr>
            <a:endParaRPr lang="x-none" sz="1000" b="1" i="1">
              <a:solidFill>
                <a:srgbClr val="44546A"/>
              </a:solidFill>
              <a:ea typeface="MS PGothic" pitchFamily="34" charset="-128"/>
            </a:endParaRPr>
          </a:p>
        </p:txBody>
      </p:sp>
      <p:sp>
        <p:nvSpPr>
          <p:cNvPr id="156" name="Rectangle 155">
            <a:extLst>
              <a:ext uri="{FF2B5EF4-FFF2-40B4-BE49-F238E27FC236}">
                <a16:creationId xmlns:a16="http://schemas.microsoft.com/office/drawing/2014/main" id="{A4186CAD-6866-4C5C-A5F7-CB58C7E29145}"/>
              </a:ext>
            </a:extLst>
          </p:cNvPr>
          <p:cNvSpPr/>
          <p:nvPr/>
        </p:nvSpPr>
        <p:spPr bwMode="auto">
          <a:xfrm>
            <a:off x="3032915" y="2174829"/>
            <a:ext cx="144000" cy="144000"/>
          </a:xfrm>
          <a:prstGeom prst="rect">
            <a:avLst/>
          </a:prstGeom>
          <a:solidFill>
            <a:srgbClr val="47A3FF"/>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fontAlgn="base">
              <a:spcBef>
                <a:spcPct val="0"/>
              </a:spcBef>
              <a:spcAft>
                <a:spcPct val="0"/>
              </a:spcAft>
            </a:pPr>
            <a:endParaRPr lang="x-none" sz="1000" b="1" i="1">
              <a:solidFill>
                <a:srgbClr val="44546A"/>
              </a:solidFill>
              <a:ea typeface="MS PGothic" pitchFamily="34" charset="-128"/>
            </a:endParaRPr>
          </a:p>
        </p:txBody>
      </p:sp>
      <p:sp>
        <p:nvSpPr>
          <p:cNvPr id="157" name="Rectangle 156">
            <a:extLst>
              <a:ext uri="{FF2B5EF4-FFF2-40B4-BE49-F238E27FC236}">
                <a16:creationId xmlns:a16="http://schemas.microsoft.com/office/drawing/2014/main" id="{8A6A5180-E7E7-4E82-B565-7C4661750334}"/>
              </a:ext>
            </a:extLst>
          </p:cNvPr>
          <p:cNvSpPr/>
          <p:nvPr/>
        </p:nvSpPr>
        <p:spPr bwMode="auto">
          <a:xfrm>
            <a:off x="3032915" y="1913572"/>
            <a:ext cx="144000" cy="144000"/>
          </a:xfrm>
          <a:prstGeom prst="rect">
            <a:avLst/>
          </a:prstGeom>
          <a:solidFill>
            <a:srgbClr val="85C2FF"/>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fontAlgn="base">
              <a:spcBef>
                <a:spcPct val="0"/>
              </a:spcBef>
              <a:spcAft>
                <a:spcPct val="0"/>
              </a:spcAft>
            </a:pPr>
            <a:endParaRPr lang="x-none" sz="1000" b="1" i="1">
              <a:solidFill>
                <a:srgbClr val="44546A"/>
              </a:solidFill>
              <a:ea typeface="MS PGothic" pitchFamily="34" charset="-128"/>
            </a:endParaRPr>
          </a:p>
        </p:txBody>
      </p:sp>
      <p:sp>
        <p:nvSpPr>
          <p:cNvPr id="158" name="Rectangle 157">
            <a:extLst>
              <a:ext uri="{FF2B5EF4-FFF2-40B4-BE49-F238E27FC236}">
                <a16:creationId xmlns:a16="http://schemas.microsoft.com/office/drawing/2014/main" id="{E0B34FC0-303B-4E74-959F-1A8D160A830E}"/>
              </a:ext>
            </a:extLst>
          </p:cNvPr>
          <p:cNvSpPr/>
          <p:nvPr/>
        </p:nvSpPr>
        <p:spPr bwMode="auto">
          <a:xfrm>
            <a:off x="3032915" y="1652315"/>
            <a:ext cx="144000" cy="144000"/>
          </a:xfrm>
          <a:prstGeom prst="rect">
            <a:avLst/>
          </a:prstGeom>
          <a:solidFill>
            <a:srgbClr val="C2E0FF"/>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noAutofit/>
          </a:bodyPr>
          <a:lstStyle/>
          <a:p>
            <a:pPr defTabSz="914175" fontAlgn="base">
              <a:spcBef>
                <a:spcPct val="0"/>
              </a:spcBef>
              <a:spcAft>
                <a:spcPct val="0"/>
              </a:spcAft>
            </a:pPr>
            <a:endParaRPr lang="x-none" sz="1000" b="1" i="1">
              <a:solidFill>
                <a:srgbClr val="44546A"/>
              </a:solidFill>
              <a:ea typeface="MS PGothic" pitchFamily="34" charset="-128"/>
            </a:endParaRPr>
          </a:p>
        </p:txBody>
      </p:sp>
      <p:sp>
        <p:nvSpPr>
          <p:cNvPr id="159" name="Rectangle 158">
            <a:extLst>
              <a:ext uri="{FF2B5EF4-FFF2-40B4-BE49-F238E27FC236}">
                <a16:creationId xmlns:a16="http://schemas.microsoft.com/office/drawing/2014/main" id="{69546C92-E215-4C87-A464-5B336B32C63F}"/>
              </a:ext>
            </a:extLst>
          </p:cNvPr>
          <p:cNvSpPr/>
          <p:nvPr/>
        </p:nvSpPr>
        <p:spPr>
          <a:xfrm>
            <a:off x="3265642" y="1621639"/>
            <a:ext cx="684000" cy="215444"/>
          </a:xfrm>
          <a:prstGeom prst="rect">
            <a:avLst/>
          </a:prstGeom>
        </p:spPr>
        <p:txBody>
          <a:bodyPr wrap="square" lIns="0" tIns="0" rIns="0" bIns="0" anchor="ctr" anchorCtr="0">
            <a:noAutofit/>
          </a:bodyPr>
          <a:lstStyle/>
          <a:p>
            <a:pPr defTabSz="457073">
              <a:buClr>
                <a:srgbClr val="0066CC"/>
              </a:buClr>
            </a:pPr>
            <a:r>
              <a:rPr lang="en-GB" sz="900" dirty="0">
                <a:solidFill>
                  <a:srgbClr val="000000"/>
                </a:solidFill>
              </a:rPr>
              <a:t>PR / CR</a:t>
            </a:r>
          </a:p>
        </p:txBody>
      </p:sp>
      <p:sp>
        <p:nvSpPr>
          <p:cNvPr id="160" name="Rectangle 159">
            <a:extLst>
              <a:ext uri="{FF2B5EF4-FFF2-40B4-BE49-F238E27FC236}">
                <a16:creationId xmlns:a16="http://schemas.microsoft.com/office/drawing/2014/main" id="{E6B1F006-5248-4111-8B53-F12BD73CE36A}"/>
              </a:ext>
            </a:extLst>
          </p:cNvPr>
          <p:cNvSpPr/>
          <p:nvPr/>
        </p:nvSpPr>
        <p:spPr>
          <a:xfrm>
            <a:off x="3265643" y="1891514"/>
            <a:ext cx="1152525" cy="245307"/>
          </a:xfrm>
          <a:prstGeom prst="rect">
            <a:avLst/>
          </a:prstGeom>
        </p:spPr>
        <p:txBody>
          <a:bodyPr wrap="square" lIns="0" tIns="0" rIns="0" bIns="0" anchor="ctr" anchorCtr="0">
            <a:noAutofit/>
          </a:bodyPr>
          <a:lstStyle/>
          <a:p>
            <a:pPr defTabSz="457073">
              <a:buClr>
                <a:srgbClr val="0066CC"/>
              </a:buClr>
            </a:pPr>
            <a:r>
              <a:rPr lang="en-GB" sz="900" dirty="0">
                <a:solidFill>
                  <a:srgbClr val="000000"/>
                </a:solidFill>
              </a:rPr>
              <a:t>SD ≥ 6 months</a:t>
            </a:r>
          </a:p>
        </p:txBody>
      </p:sp>
      <p:sp>
        <p:nvSpPr>
          <p:cNvPr id="161" name="Rectangle 160">
            <a:extLst>
              <a:ext uri="{FF2B5EF4-FFF2-40B4-BE49-F238E27FC236}">
                <a16:creationId xmlns:a16="http://schemas.microsoft.com/office/drawing/2014/main" id="{3D654745-C5FD-49DD-9847-829ADD5F17C2}"/>
              </a:ext>
            </a:extLst>
          </p:cNvPr>
          <p:cNvSpPr/>
          <p:nvPr/>
        </p:nvSpPr>
        <p:spPr>
          <a:xfrm>
            <a:off x="3265643" y="2158214"/>
            <a:ext cx="1152525" cy="245307"/>
          </a:xfrm>
          <a:prstGeom prst="rect">
            <a:avLst/>
          </a:prstGeom>
        </p:spPr>
        <p:txBody>
          <a:bodyPr wrap="square" lIns="0" tIns="0" rIns="0" bIns="0" anchor="ctr" anchorCtr="0">
            <a:noAutofit/>
          </a:bodyPr>
          <a:lstStyle/>
          <a:p>
            <a:pPr defTabSz="457073">
              <a:buClr>
                <a:srgbClr val="0066CC"/>
              </a:buClr>
            </a:pPr>
            <a:r>
              <a:rPr lang="en-GB" sz="900" dirty="0">
                <a:solidFill>
                  <a:srgbClr val="000000"/>
                </a:solidFill>
              </a:rPr>
              <a:t>SD &lt; 6 months</a:t>
            </a:r>
          </a:p>
        </p:txBody>
      </p:sp>
      <p:sp>
        <p:nvSpPr>
          <p:cNvPr id="162" name="Rectangle 161">
            <a:extLst>
              <a:ext uri="{FF2B5EF4-FFF2-40B4-BE49-F238E27FC236}">
                <a16:creationId xmlns:a16="http://schemas.microsoft.com/office/drawing/2014/main" id="{B211A159-6297-45FD-B141-F69747FDD652}"/>
              </a:ext>
            </a:extLst>
          </p:cNvPr>
          <p:cNvSpPr/>
          <p:nvPr/>
        </p:nvSpPr>
        <p:spPr>
          <a:xfrm>
            <a:off x="3265644" y="2415389"/>
            <a:ext cx="295276" cy="184983"/>
          </a:xfrm>
          <a:prstGeom prst="rect">
            <a:avLst/>
          </a:prstGeom>
        </p:spPr>
        <p:txBody>
          <a:bodyPr wrap="square" lIns="0" tIns="0" rIns="0" bIns="0" anchor="ctr" anchorCtr="0">
            <a:noAutofit/>
          </a:bodyPr>
          <a:lstStyle/>
          <a:p>
            <a:pPr defTabSz="457073">
              <a:buClr>
                <a:srgbClr val="0066CC"/>
              </a:buClr>
            </a:pPr>
            <a:r>
              <a:rPr lang="en-GB" sz="900" dirty="0">
                <a:solidFill>
                  <a:srgbClr val="000000"/>
                </a:solidFill>
              </a:rPr>
              <a:t>PD</a:t>
            </a:r>
          </a:p>
        </p:txBody>
      </p:sp>
      <p:sp>
        <p:nvSpPr>
          <p:cNvPr id="163" name="TextBox 162">
            <a:extLst>
              <a:ext uri="{FF2B5EF4-FFF2-40B4-BE49-F238E27FC236}">
                <a16:creationId xmlns:a16="http://schemas.microsoft.com/office/drawing/2014/main" id="{99723918-2719-4171-B5FC-ABB442BCD3EB}"/>
              </a:ext>
            </a:extLst>
          </p:cNvPr>
          <p:cNvSpPr txBox="1"/>
          <p:nvPr/>
        </p:nvSpPr>
        <p:spPr>
          <a:xfrm rot="16200000">
            <a:off x="-359209" y="2327376"/>
            <a:ext cx="1673086" cy="261610"/>
          </a:xfrm>
          <a:prstGeom prst="rect">
            <a:avLst/>
          </a:prstGeom>
          <a:noFill/>
        </p:spPr>
        <p:txBody>
          <a:bodyPr wrap="square" lIns="68567" tIns="34289" rIns="68567" bIns="34289" rtlCol="0">
            <a:noAutofit/>
          </a:bodyPr>
          <a:lstStyle/>
          <a:p>
            <a:pPr algn="ctr" defTabSz="912848">
              <a:defRPr/>
            </a:pPr>
            <a:r>
              <a:rPr lang="de-CH" sz="900" b="1" kern="0" dirty="0">
                <a:solidFill>
                  <a:srgbClr val="000000"/>
                </a:solidFill>
              </a:rPr>
              <a:t>% of </a:t>
            </a:r>
            <a:r>
              <a:rPr lang="de-CH" sz="900" b="1" kern="0" dirty="0" err="1">
                <a:solidFill>
                  <a:srgbClr val="000000"/>
                </a:solidFill>
              </a:rPr>
              <a:t>patients</a:t>
            </a:r>
            <a:endParaRPr lang="x-none" sz="900" b="1" kern="0">
              <a:solidFill>
                <a:srgbClr val="000000"/>
              </a:solidFill>
            </a:endParaRPr>
          </a:p>
        </p:txBody>
      </p:sp>
      <p:sp>
        <p:nvSpPr>
          <p:cNvPr id="237" name="TextBox 236">
            <a:extLst>
              <a:ext uri="{FF2B5EF4-FFF2-40B4-BE49-F238E27FC236}">
                <a16:creationId xmlns:a16="http://schemas.microsoft.com/office/drawing/2014/main" id="{E224ED0B-3ED2-4DDB-B007-4363BEA118F4}"/>
              </a:ext>
            </a:extLst>
          </p:cNvPr>
          <p:cNvSpPr txBox="1"/>
          <p:nvPr/>
        </p:nvSpPr>
        <p:spPr>
          <a:xfrm>
            <a:off x="6875544" y="2210557"/>
            <a:ext cx="1954381" cy="369332"/>
          </a:xfrm>
          <a:prstGeom prst="rect">
            <a:avLst/>
          </a:prstGeom>
          <a:solidFill>
            <a:srgbClr val="FFFFFF"/>
          </a:solidFill>
        </p:spPr>
        <p:txBody>
          <a:bodyPr wrap="none" lIns="68567" tIns="34289" rIns="68567" bIns="34289" rtlCol="0">
            <a:noAutofit/>
          </a:bodyPr>
          <a:lstStyle/>
          <a:p>
            <a:pPr defTabSz="457073">
              <a:defRPr/>
            </a:pPr>
            <a:r>
              <a:rPr lang="en-GB" sz="900" i="1" kern="0" dirty="0">
                <a:solidFill>
                  <a:srgbClr val="000000"/>
                </a:solidFill>
              </a:rPr>
              <a:t>p</a:t>
            </a:r>
            <a:r>
              <a:rPr lang="en-GB" sz="900" kern="0" dirty="0">
                <a:solidFill>
                  <a:srgbClr val="000000"/>
                </a:solidFill>
              </a:rPr>
              <a:t> = 0.001</a:t>
            </a:r>
            <a:br>
              <a:rPr lang="en-GB" sz="900" kern="0" dirty="0">
                <a:solidFill>
                  <a:srgbClr val="000000"/>
                </a:solidFill>
              </a:rPr>
            </a:br>
            <a:r>
              <a:rPr lang="en-GB" sz="900" kern="0" dirty="0">
                <a:solidFill>
                  <a:srgbClr val="000000"/>
                </a:solidFill>
              </a:rPr>
              <a:t>HR = 0.40 (95% CI 0.23 - 0.71)</a:t>
            </a:r>
            <a:endParaRPr lang="de-CH" sz="900" kern="0" dirty="0">
              <a:solidFill>
                <a:srgbClr val="000000"/>
              </a:solidFill>
            </a:endParaRPr>
          </a:p>
        </p:txBody>
      </p:sp>
      <p:sp>
        <p:nvSpPr>
          <p:cNvPr id="400" name="Rectangle 399">
            <a:extLst>
              <a:ext uri="{FF2B5EF4-FFF2-40B4-BE49-F238E27FC236}">
                <a16:creationId xmlns:a16="http://schemas.microsoft.com/office/drawing/2014/main" id="{AD87E6DE-D0CB-4D2A-A67A-320EDF813C67}"/>
              </a:ext>
            </a:extLst>
          </p:cNvPr>
          <p:cNvSpPr/>
          <p:nvPr/>
        </p:nvSpPr>
        <p:spPr>
          <a:xfrm>
            <a:off x="1463259" y="4014341"/>
            <a:ext cx="6217493" cy="461665"/>
          </a:xfrm>
          <a:prstGeom prst="rect">
            <a:avLst/>
          </a:prstGeom>
        </p:spPr>
        <p:txBody>
          <a:bodyPr lIns="68567" tIns="34289" rIns="68567" bIns="34289">
            <a:noAutofit/>
          </a:bodyPr>
          <a:lstStyle/>
          <a:p>
            <a:pPr algn="ctr" defTabSz="912848"/>
            <a:r>
              <a:rPr lang="en-US" sz="1400" b="1" i="1" dirty="0">
                <a:solidFill>
                  <a:srgbClr val="0066CC"/>
                </a:solidFill>
                <a:latin typeface="Minion" panose="02040503050201020203" pitchFamily="18" charset="0"/>
                <a:cs typeface="Arial" panose="020B0604020202020204" pitchFamily="34" charset="0"/>
              </a:rPr>
              <a:t>Higher matching score (&gt; 50%) translated into significantly better response, progression-free survival and overall survival</a:t>
            </a:r>
          </a:p>
        </p:txBody>
      </p:sp>
      <p:sp>
        <p:nvSpPr>
          <p:cNvPr id="239" name="TextBox 238">
            <a:extLst>
              <a:ext uri="{FF2B5EF4-FFF2-40B4-BE49-F238E27FC236}">
                <a16:creationId xmlns:a16="http://schemas.microsoft.com/office/drawing/2014/main" id="{66AA36AC-283B-426D-8C81-4BFD1C9B2523}"/>
              </a:ext>
            </a:extLst>
          </p:cNvPr>
          <p:cNvSpPr txBox="1"/>
          <p:nvPr/>
        </p:nvSpPr>
        <p:spPr>
          <a:xfrm>
            <a:off x="4743306" y="1389814"/>
            <a:ext cx="507325" cy="342980"/>
          </a:xfrm>
          <a:prstGeom prst="rect">
            <a:avLst/>
          </a:prstGeom>
          <a:noFill/>
        </p:spPr>
        <p:txBody>
          <a:bodyPr wrap="none" lIns="0" tIns="0" rIns="0" bIns="0" rtlCol="0" anchor="ctr" anchorCtr="0">
            <a:noAutofit/>
          </a:bodyPr>
          <a:lstStyle/>
          <a:p>
            <a:pPr algn="r" defTabSz="457073">
              <a:defRPr/>
            </a:pPr>
            <a:r>
              <a:rPr lang="en-GB" sz="900" kern="0" dirty="0">
                <a:solidFill>
                  <a:srgbClr val="000000"/>
                </a:solidFill>
              </a:rPr>
              <a:t>1.0</a:t>
            </a:r>
            <a:endParaRPr lang="de-CH" sz="900" kern="0" dirty="0">
              <a:solidFill>
                <a:srgbClr val="000000"/>
              </a:solidFill>
            </a:endParaRPr>
          </a:p>
        </p:txBody>
      </p:sp>
      <p:cxnSp>
        <p:nvCxnSpPr>
          <p:cNvPr id="220" name="Straight Connector 219">
            <a:extLst>
              <a:ext uri="{FF2B5EF4-FFF2-40B4-BE49-F238E27FC236}">
                <a16:creationId xmlns:a16="http://schemas.microsoft.com/office/drawing/2014/main" id="{9FE54EF3-4E9C-49B6-8D32-544B2844A2FF}"/>
              </a:ext>
            </a:extLst>
          </p:cNvPr>
          <p:cNvCxnSpPr/>
          <p:nvPr/>
        </p:nvCxnSpPr>
        <p:spPr bwMode="auto">
          <a:xfrm>
            <a:off x="5349885" y="1465742"/>
            <a:ext cx="0" cy="1809036"/>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1" name="Straight Connector 220">
            <a:extLst>
              <a:ext uri="{FF2B5EF4-FFF2-40B4-BE49-F238E27FC236}">
                <a16:creationId xmlns:a16="http://schemas.microsoft.com/office/drawing/2014/main" id="{D56D1899-4AB8-440A-ADFD-387F07231AFC}"/>
              </a:ext>
            </a:extLst>
          </p:cNvPr>
          <p:cNvCxnSpPr/>
          <p:nvPr/>
        </p:nvCxnSpPr>
        <p:spPr bwMode="auto">
          <a:xfrm>
            <a:off x="5345697" y="3267946"/>
            <a:ext cx="3023069"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2" name="Straight Connector 221">
            <a:extLst>
              <a:ext uri="{FF2B5EF4-FFF2-40B4-BE49-F238E27FC236}">
                <a16:creationId xmlns:a16="http://schemas.microsoft.com/office/drawing/2014/main" id="{D5FC2DCA-0E0D-4682-B080-D00F6AC10610}"/>
              </a:ext>
            </a:extLst>
          </p:cNvPr>
          <p:cNvCxnSpPr>
            <a:cxnSpLocks/>
          </p:cNvCxnSpPr>
          <p:nvPr/>
        </p:nvCxnSpPr>
        <p:spPr bwMode="auto">
          <a:xfrm rot="5400000">
            <a:off x="5466613" y="3300499"/>
            <a:ext cx="60302"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3" name="Straight Connector 222">
            <a:extLst>
              <a:ext uri="{FF2B5EF4-FFF2-40B4-BE49-F238E27FC236}">
                <a16:creationId xmlns:a16="http://schemas.microsoft.com/office/drawing/2014/main" id="{2B3E8138-5866-48FE-9A1F-71DB649F522D}"/>
              </a:ext>
            </a:extLst>
          </p:cNvPr>
          <p:cNvCxnSpPr>
            <a:cxnSpLocks/>
          </p:cNvCxnSpPr>
          <p:nvPr/>
        </p:nvCxnSpPr>
        <p:spPr bwMode="auto">
          <a:xfrm rot="5400000">
            <a:off x="6006997" y="3300499"/>
            <a:ext cx="60302"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4" name="Straight Connector 223">
            <a:extLst>
              <a:ext uri="{FF2B5EF4-FFF2-40B4-BE49-F238E27FC236}">
                <a16:creationId xmlns:a16="http://schemas.microsoft.com/office/drawing/2014/main" id="{745E6544-A09A-49B7-8389-B1EA9D048D5F}"/>
              </a:ext>
            </a:extLst>
          </p:cNvPr>
          <p:cNvCxnSpPr>
            <a:cxnSpLocks/>
          </p:cNvCxnSpPr>
          <p:nvPr/>
        </p:nvCxnSpPr>
        <p:spPr bwMode="auto">
          <a:xfrm rot="5400000">
            <a:off x="6547384" y="3300499"/>
            <a:ext cx="60302"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5" name="Straight Connector 224">
            <a:extLst>
              <a:ext uri="{FF2B5EF4-FFF2-40B4-BE49-F238E27FC236}">
                <a16:creationId xmlns:a16="http://schemas.microsoft.com/office/drawing/2014/main" id="{A0E2134A-DBB9-4591-AAE7-4B3A9D0BC704}"/>
              </a:ext>
            </a:extLst>
          </p:cNvPr>
          <p:cNvCxnSpPr>
            <a:cxnSpLocks/>
          </p:cNvCxnSpPr>
          <p:nvPr/>
        </p:nvCxnSpPr>
        <p:spPr bwMode="auto">
          <a:xfrm rot="5400000">
            <a:off x="7087768" y="3300499"/>
            <a:ext cx="60302"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6" name="Straight Connector 225">
            <a:extLst>
              <a:ext uri="{FF2B5EF4-FFF2-40B4-BE49-F238E27FC236}">
                <a16:creationId xmlns:a16="http://schemas.microsoft.com/office/drawing/2014/main" id="{98133665-E20C-44D6-8154-24F6F39D2A01}"/>
              </a:ext>
            </a:extLst>
          </p:cNvPr>
          <p:cNvCxnSpPr>
            <a:cxnSpLocks/>
          </p:cNvCxnSpPr>
          <p:nvPr/>
        </p:nvCxnSpPr>
        <p:spPr bwMode="auto">
          <a:xfrm rot="5400000">
            <a:off x="7628155" y="3300499"/>
            <a:ext cx="60302"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7" name="Straight Connector 226">
            <a:extLst>
              <a:ext uri="{FF2B5EF4-FFF2-40B4-BE49-F238E27FC236}">
                <a16:creationId xmlns:a16="http://schemas.microsoft.com/office/drawing/2014/main" id="{13B8A5B7-0DF5-4943-8B62-269060C118FF}"/>
              </a:ext>
            </a:extLst>
          </p:cNvPr>
          <p:cNvCxnSpPr>
            <a:cxnSpLocks/>
          </p:cNvCxnSpPr>
          <p:nvPr/>
        </p:nvCxnSpPr>
        <p:spPr bwMode="auto">
          <a:xfrm rot="5400000">
            <a:off x="8168539" y="3300499"/>
            <a:ext cx="60302"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8" name="Straight Connector 227">
            <a:extLst>
              <a:ext uri="{FF2B5EF4-FFF2-40B4-BE49-F238E27FC236}">
                <a16:creationId xmlns:a16="http://schemas.microsoft.com/office/drawing/2014/main" id="{96B74989-F5A8-4BAA-9C81-AD400A4BC274}"/>
              </a:ext>
            </a:extLst>
          </p:cNvPr>
          <p:cNvCxnSpPr/>
          <p:nvPr/>
        </p:nvCxnSpPr>
        <p:spPr bwMode="auto">
          <a:xfrm>
            <a:off x="5279328" y="1561913"/>
            <a:ext cx="7056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9" name="Straight Connector 228">
            <a:extLst>
              <a:ext uri="{FF2B5EF4-FFF2-40B4-BE49-F238E27FC236}">
                <a16:creationId xmlns:a16="http://schemas.microsoft.com/office/drawing/2014/main" id="{769CA0A1-6DDB-4AEE-899C-667EB5B8BFCA}"/>
              </a:ext>
            </a:extLst>
          </p:cNvPr>
          <p:cNvCxnSpPr/>
          <p:nvPr/>
        </p:nvCxnSpPr>
        <p:spPr bwMode="auto">
          <a:xfrm>
            <a:off x="5279328" y="1880789"/>
            <a:ext cx="7056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0" name="Straight Connector 229">
            <a:extLst>
              <a:ext uri="{FF2B5EF4-FFF2-40B4-BE49-F238E27FC236}">
                <a16:creationId xmlns:a16="http://schemas.microsoft.com/office/drawing/2014/main" id="{6E5DFDE3-C240-45F3-ADD4-EB4992483AD4}"/>
              </a:ext>
            </a:extLst>
          </p:cNvPr>
          <p:cNvCxnSpPr/>
          <p:nvPr/>
        </p:nvCxnSpPr>
        <p:spPr bwMode="auto">
          <a:xfrm>
            <a:off x="5279328" y="2199335"/>
            <a:ext cx="7056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1" name="Straight Connector 230">
            <a:extLst>
              <a:ext uri="{FF2B5EF4-FFF2-40B4-BE49-F238E27FC236}">
                <a16:creationId xmlns:a16="http://schemas.microsoft.com/office/drawing/2014/main" id="{7B7B2679-2A42-48D0-AF3D-2EA7DBC0D398}"/>
              </a:ext>
            </a:extLst>
          </p:cNvPr>
          <p:cNvCxnSpPr/>
          <p:nvPr/>
        </p:nvCxnSpPr>
        <p:spPr bwMode="auto">
          <a:xfrm>
            <a:off x="5279328" y="2529434"/>
            <a:ext cx="7056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2" name="Straight Connector 231">
            <a:extLst>
              <a:ext uri="{FF2B5EF4-FFF2-40B4-BE49-F238E27FC236}">
                <a16:creationId xmlns:a16="http://schemas.microsoft.com/office/drawing/2014/main" id="{933C48CD-B343-43FF-9F5B-8E37575FAAB3}"/>
              </a:ext>
            </a:extLst>
          </p:cNvPr>
          <p:cNvCxnSpPr/>
          <p:nvPr/>
        </p:nvCxnSpPr>
        <p:spPr bwMode="auto">
          <a:xfrm>
            <a:off x="5279328" y="2846642"/>
            <a:ext cx="7056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3" name="Straight Connector 232">
            <a:extLst>
              <a:ext uri="{FF2B5EF4-FFF2-40B4-BE49-F238E27FC236}">
                <a16:creationId xmlns:a16="http://schemas.microsoft.com/office/drawing/2014/main" id="{ECB7140F-14FF-48E8-9434-1CBDA4D4F3B9}"/>
              </a:ext>
            </a:extLst>
          </p:cNvPr>
          <p:cNvCxnSpPr/>
          <p:nvPr/>
        </p:nvCxnSpPr>
        <p:spPr bwMode="auto">
          <a:xfrm>
            <a:off x="5279328" y="3170657"/>
            <a:ext cx="70567" cy="0"/>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8" name="TextBox 237">
            <a:extLst>
              <a:ext uri="{FF2B5EF4-FFF2-40B4-BE49-F238E27FC236}">
                <a16:creationId xmlns:a16="http://schemas.microsoft.com/office/drawing/2014/main" id="{EFCA0090-8774-4B4E-B2C7-1A1ABE78191F}"/>
              </a:ext>
            </a:extLst>
          </p:cNvPr>
          <p:cNvSpPr txBox="1"/>
          <p:nvPr/>
        </p:nvSpPr>
        <p:spPr>
          <a:xfrm>
            <a:off x="4773610" y="1794460"/>
            <a:ext cx="276973" cy="1327442"/>
          </a:xfrm>
          <a:prstGeom prst="rect">
            <a:avLst/>
          </a:prstGeom>
          <a:noFill/>
        </p:spPr>
        <p:txBody>
          <a:bodyPr vert="vert270" wrap="square" lIns="68567" tIns="34289" rIns="68567" bIns="34289" rtlCol="0">
            <a:spAutoFit/>
          </a:bodyPr>
          <a:lstStyle/>
          <a:p>
            <a:pPr algn="ctr" defTabSz="457073">
              <a:defRPr/>
            </a:pPr>
            <a:r>
              <a:rPr lang="en-GB" sz="900" b="1" kern="0" dirty="0">
                <a:solidFill>
                  <a:srgbClr val="000000"/>
                </a:solidFill>
              </a:rPr>
              <a:t>Probability</a:t>
            </a:r>
            <a:endParaRPr lang="de-CH" sz="900" b="1" kern="0" dirty="0">
              <a:solidFill>
                <a:srgbClr val="000000"/>
              </a:solidFill>
            </a:endParaRPr>
          </a:p>
        </p:txBody>
      </p:sp>
      <p:sp>
        <p:nvSpPr>
          <p:cNvPr id="240" name="TextBox 239">
            <a:extLst>
              <a:ext uri="{FF2B5EF4-FFF2-40B4-BE49-F238E27FC236}">
                <a16:creationId xmlns:a16="http://schemas.microsoft.com/office/drawing/2014/main" id="{DCB41BCF-E870-44BA-9C5F-C82043C8E2D5}"/>
              </a:ext>
            </a:extLst>
          </p:cNvPr>
          <p:cNvSpPr txBox="1"/>
          <p:nvPr/>
        </p:nvSpPr>
        <p:spPr>
          <a:xfrm>
            <a:off x="4703590" y="1711510"/>
            <a:ext cx="547519" cy="342980"/>
          </a:xfrm>
          <a:prstGeom prst="rect">
            <a:avLst/>
          </a:prstGeom>
          <a:noFill/>
        </p:spPr>
        <p:txBody>
          <a:bodyPr wrap="none" lIns="0" tIns="0" rIns="0" bIns="0" rtlCol="0" anchor="ctr" anchorCtr="0">
            <a:noAutofit/>
          </a:bodyPr>
          <a:lstStyle/>
          <a:p>
            <a:pPr algn="r" defTabSz="457073">
              <a:defRPr/>
            </a:pPr>
            <a:r>
              <a:rPr lang="en-GB" sz="900" kern="0" dirty="0">
                <a:solidFill>
                  <a:srgbClr val="000000"/>
                </a:solidFill>
              </a:rPr>
              <a:t>0.8</a:t>
            </a:r>
            <a:endParaRPr lang="de-CH" sz="900" kern="0" dirty="0">
              <a:solidFill>
                <a:srgbClr val="000000"/>
              </a:solidFill>
            </a:endParaRPr>
          </a:p>
        </p:txBody>
      </p:sp>
      <p:sp>
        <p:nvSpPr>
          <p:cNvPr id="241" name="TextBox 240">
            <a:extLst>
              <a:ext uri="{FF2B5EF4-FFF2-40B4-BE49-F238E27FC236}">
                <a16:creationId xmlns:a16="http://schemas.microsoft.com/office/drawing/2014/main" id="{40D5DA09-6FD5-4B66-AD63-B8A679A1F4CA}"/>
              </a:ext>
            </a:extLst>
          </p:cNvPr>
          <p:cNvSpPr txBox="1"/>
          <p:nvPr/>
        </p:nvSpPr>
        <p:spPr>
          <a:xfrm>
            <a:off x="4702775" y="2033209"/>
            <a:ext cx="551985" cy="342980"/>
          </a:xfrm>
          <a:prstGeom prst="rect">
            <a:avLst/>
          </a:prstGeom>
          <a:noFill/>
        </p:spPr>
        <p:txBody>
          <a:bodyPr wrap="none" lIns="0" tIns="0" rIns="0" bIns="0" rtlCol="0" anchor="ctr" anchorCtr="0">
            <a:noAutofit/>
          </a:bodyPr>
          <a:lstStyle/>
          <a:p>
            <a:pPr algn="r" defTabSz="457073">
              <a:defRPr/>
            </a:pPr>
            <a:r>
              <a:rPr lang="en-GB" sz="900" kern="0" dirty="0">
                <a:solidFill>
                  <a:srgbClr val="000000"/>
                </a:solidFill>
              </a:rPr>
              <a:t>0.6</a:t>
            </a:r>
            <a:endParaRPr lang="de-CH" sz="900" kern="0" dirty="0">
              <a:solidFill>
                <a:srgbClr val="000000"/>
              </a:solidFill>
            </a:endParaRPr>
          </a:p>
        </p:txBody>
      </p:sp>
      <p:sp>
        <p:nvSpPr>
          <p:cNvPr id="242" name="TextBox 241">
            <a:extLst>
              <a:ext uri="{FF2B5EF4-FFF2-40B4-BE49-F238E27FC236}">
                <a16:creationId xmlns:a16="http://schemas.microsoft.com/office/drawing/2014/main" id="{3522B31A-3E5E-42AC-8A13-199FE5BDAA4D}"/>
              </a:ext>
            </a:extLst>
          </p:cNvPr>
          <p:cNvSpPr txBox="1"/>
          <p:nvPr/>
        </p:nvSpPr>
        <p:spPr>
          <a:xfrm>
            <a:off x="4701969" y="2354905"/>
            <a:ext cx="556450" cy="342980"/>
          </a:xfrm>
          <a:prstGeom prst="rect">
            <a:avLst/>
          </a:prstGeom>
          <a:noFill/>
        </p:spPr>
        <p:txBody>
          <a:bodyPr wrap="none" lIns="0" tIns="0" rIns="0" bIns="0" rtlCol="0" anchor="ctr" anchorCtr="0">
            <a:noAutofit/>
          </a:bodyPr>
          <a:lstStyle/>
          <a:p>
            <a:pPr algn="r" defTabSz="457073">
              <a:defRPr/>
            </a:pPr>
            <a:r>
              <a:rPr lang="en-GB" sz="900" kern="0" dirty="0">
                <a:solidFill>
                  <a:srgbClr val="000000"/>
                </a:solidFill>
              </a:rPr>
              <a:t>0.4</a:t>
            </a:r>
            <a:endParaRPr lang="de-CH" sz="900" kern="0" dirty="0">
              <a:solidFill>
                <a:srgbClr val="000000"/>
              </a:solidFill>
            </a:endParaRPr>
          </a:p>
        </p:txBody>
      </p:sp>
      <p:sp>
        <p:nvSpPr>
          <p:cNvPr id="243" name="TextBox 242">
            <a:extLst>
              <a:ext uri="{FF2B5EF4-FFF2-40B4-BE49-F238E27FC236}">
                <a16:creationId xmlns:a16="http://schemas.microsoft.com/office/drawing/2014/main" id="{6ED312D5-DC6B-40CC-85FB-EBD5B2CFE11F}"/>
              </a:ext>
            </a:extLst>
          </p:cNvPr>
          <p:cNvSpPr txBox="1"/>
          <p:nvPr/>
        </p:nvSpPr>
        <p:spPr>
          <a:xfrm>
            <a:off x="4703985" y="2676601"/>
            <a:ext cx="545287" cy="342980"/>
          </a:xfrm>
          <a:prstGeom prst="rect">
            <a:avLst/>
          </a:prstGeom>
          <a:noFill/>
        </p:spPr>
        <p:txBody>
          <a:bodyPr wrap="none" lIns="0" tIns="0" rIns="0" bIns="0" rtlCol="0" anchor="ctr" anchorCtr="0">
            <a:noAutofit/>
          </a:bodyPr>
          <a:lstStyle/>
          <a:p>
            <a:pPr algn="r" defTabSz="457073">
              <a:defRPr/>
            </a:pPr>
            <a:r>
              <a:rPr lang="en-GB" sz="900" kern="0" dirty="0">
                <a:solidFill>
                  <a:srgbClr val="000000"/>
                </a:solidFill>
              </a:rPr>
              <a:t>0.2</a:t>
            </a:r>
            <a:endParaRPr lang="de-CH" sz="900" kern="0" dirty="0">
              <a:solidFill>
                <a:srgbClr val="000000"/>
              </a:solidFill>
            </a:endParaRPr>
          </a:p>
        </p:txBody>
      </p:sp>
      <p:sp>
        <p:nvSpPr>
          <p:cNvPr id="244" name="TextBox 243">
            <a:extLst>
              <a:ext uri="{FF2B5EF4-FFF2-40B4-BE49-F238E27FC236}">
                <a16:creationId xmlns:a16="http://schemas.microsoft.com/office/drawing/2014/main" id="{11C367F2-F830-4D5C-9C79-11332E0309F2}"/>
              </a:ext>
            </a:extLst>
          </p:cNvPr>
          <p:cNvSpPr txBox="1"/>
          <p:nvPr/>
        </p:nvSpPr>
        <p:spPr>
          <a:xfrm>
            <a:off x="4700364" y="2998300"/>
            <a:ext cx="565381" cy="342980"/>
          </a:xfrm>
          <a:prstGeom prst="rect">
            <a:avLst/>
          </a:prstGeom>
          <a:noFill/>
        </p:spPr>
        <p:txBody>
          <a:bodyPr wrap="none" lIns="0" tIns="0" rIns="0" bIns="0" rtlCol="0" anchor="ctr" anchorCtr="0">
            <a:noAutofit/>
          </a:bodyPr>
          <a:lstStyle/>
          <a:p>
            <a:pPr algn="r" defTabSz="457073">
              <a:defRPr/>
            </a:pPr>
            <a:r>
              <a:rPr lang="en-GB" sz="900" kern="0" dirty="0">
                <a:solidFill>
                  <a:srgbClr val="000000"/>
                </a:solidFill>
              </a:rPr>
              <a:t>0.0</a:t>
            </a:r>
            <a:endParaRPr lang="de-CH" sz="900" kern="0" dirty="0">
              <a:solidFill>
                <a:srgbClr val="000000"/>
              </a:solidFill>
            </a:endParaRPr>
          </a:p>
        </p:txBody>
      </p:sp>
      <p:grpSp>
        <p:nvGrpSpPr>
          <p:cNvPr id="5" name="Group 250">
            <a:extLst>
              <a:ext uri="{FF2B5EF4-FFF2-40B4-BE49-F238E27FC236}">
                <a16:creationId xmlns:a16="http://schemas.microsoft.com/office/drawing/2014/main" id="{16C3391A-62BC-4C95-AC88-A8B0E144CB5D}"/>
              </a:ext>
            </a:extLst>
          </p:cNvPr>
          <p:cNvGrpSpPr/>
          <p:nvPr/>
        </p:nvGrpSpPr>
        <p:grpSpPr>
          <a:xfrm>
            <a:off x="5501480" y="1561251"/>
            <a:ext cx="2663696" cy="1399516"/>
            <a:chOff x="8272463" y="1840706"/>
            <a:chExt cx="2038349" cy="1253272"/>
          </a:xfrm>
        </p:grpSpPr>
        <p:grpSp>
          <p:nvGrpSpPr>
            <p:cNvPr id="6" name="Group 251">
              <a:extLst>
                <a:ext uri="{FF2B5EF4-FFF2-40B4-BE49-F238E27FC236}">
                  <a16:creationId xmlns:a16="http://schemas.microsoft.com/office/drawing/2014/main" id="{6E653596-D095-4A7A-B629-C3A8A1A20300}"/>
                </a:ext>
              </a:extLst>
            </p:cNvPr>
            <p:cNvGrpSpPr/>
            <p:nvPr/>
          </p:nvGrpSpPr>
          <p:grpSpPr>
            <a:xfrm>
              <a:off x="8786068" y="2535137"/>
              <a:ext cx="1504972" cy="558841"/>
              <a:chOff x="8786068" y="2535137"/>
              <a:chExt cx="1504972" cy="558841"/>
            </a:xfrm>
          </p:grpSpPr>
          <p:sp>
            <p:nvSpPr>
              <p:cNvPr id="263" name="Freeform: Shape 262">
                <a:extLst>
                  <a:ext uri="{FF2B5EF4-FFF2-40B4-BE49-F238E27FC236}">
                    <a16:creationId xmlns:a16="http://schemas.microsoft.com/office/drawing/2014/main" id="{56D72B9D-F526-4FC8-B23D-C93D83D5C934}"/>
                  </a:ext>
                </a:extLst>
              </p:cNvPr>
              <p:cNvSpPr/>
              <p:nvPr/>
            </p:nvSpPr>
            <p:spPr>
              <a:xfrm>
                <a:off x="10291040" y="3063933"/>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64" name="Freeform: Shape 263">
                <a:extLst>
                  <a:ext uri="{FF2B5EF4-FFF2-40B4-BE49-F238E27FC236}">
                    <a16:creationId xmlns:a16="http://schemas.microsoft.com/office/drawing/2014/main" id="{FEDF9753-BD2B-4815-A7CB-E173074D7D02}"/>
                  </a:ext>
                </a:extLst>
              </p:cNvPr>
              <p:cNvSpPr/>
              <p:nvPr/>
            </p:nvSpPr>
            <p:spPr>
              <a:xfrm>
                <a:off x="9927391" y="3063932"/>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65" name="Freeform: Shape 264">
                <a:extLst>
                  <a:ext uri="{FF2B5EF4-FFF2-40B4-BE49-F238E27FC236}">
                    <a16:creationId xmlns:a16="http://schemas.microsoft.com/office/drawing/2014/main" id="{619FE094-8CA2-471D-86A2-163EB4D989DF}"/>
                  </a:ext>
                </a:extLst>
              </p:cNvPr>
              <p:cNvSpPr/>
              <p:nvPr/>
            </p:nvSpPr>
            <p:spPr>
              <a:xfrm>
                <a:off x="8786068" y="2535137"/>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66" name="Freeform: Shape 265">
                <a:extLst>
                  <a:ext uri="{FF2B5EF4-FFF2-40B4-BE49-F238E27FC236}">
                    <a16:creationId xmlns:a16="http://schemas.microsoft.com/office/drawing/2014/main" id="{39352308-192E-42A8-965D-742044A331D8}"/>
                  </a:ext>
                </a:extLst>
              </p:cNvPr>
              <p:cNvSpPr/>
              <p:nvPr/>
            </p:nvSpPr>
            <p:spPr>
              <a:xfrm>
                <a:off x="8825641" y="2625625"/>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grpSp>
          <p:nvGrpSpPr>
            <p:cNvPr id="7" name="Group 252">
              <a:extLst>
                <a:ext uri="{FF2B5EF4-FFF2-40B4-BE49-F238E27FC236}">
                  <a16:creationId xmlns:a16="http://schemas.microsoft.com/office/drawing/2014/main" id="{88AA210A-873C-468D-9902-E5F384102116}"/>
                </a:ext>
              </a:extLst>
            </p:cNvPr>
            <p:cNvGrpSpPr/>
            <p:nvPr/>
          </p:nvGrpSpPr>
          <p:grpSpPr>
            <a:xfrm>
              <a:off x="8272463" y="1840706"/>
              <a:ext cx="2038349" cy="1238250"/>
              <a:chOff x="8272463" y="1840706"/>
              <a:chExt cx="2038349" cy="1238250"/>
            </a:xfrm>
          </p:grpSpPr>
          <p:sp>
            <p:nvSpPr>
              <p:cNvPr id="254" name="Freeform: Shape 253">
                <a:extLst>
                  <a:ext uri="{FF2B5EF4-FFF2-40B4-BE49-F238E27FC236}">
                    <a16:creationId xmlns:a16="http://schemas.microsoft.com/office/drawing/2014/main" id="{9080CCCA-516E-4EEA-9488-B50566C8015B}"/>
                  </a:ext>
                </a:extLst>
              </p:cNvPr>
              <p:cNvSpPr/>
              <p:nvPr/>
            </p:nvSpPr>
            <p:spPr>
              <a:xfrm>
                <a:off x="8483650" y="2028825"/>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55" name="Freeform: Shape 254">
                <a:extLst>
                  <a:ext uri="{FF2B5EF4-FFF2-40B4-BE49-F238E27FC236}">
                    <a16:creationId xmlns:a16="http://schemas.microsoft.com/office/drawing/2014/main" id="{0A91E692-4644-4421-83EC-E2EF13AB40EF}"/>
                  </a:ext>
                </a:extLst>
              </p:cNvPr>
              <p:cNvSpPr/>
              <p:nvPr/>
            </p:nvSpPr>
            <p:spPr>
              <a:xfrm>
                <a:off x="8526512" y="2085176"/>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8" name="Group 255">
                <a:extLst>
                  <a:ext uri="{FF2B5EF4-FFF2-40B4-BE49-F238E27FC236}">
                    <a16:creationId xmlns:a16="http://schemas.microsoft.com/office/drawing/2014/main" id="{834A58AA-992D-4793-9959-BB0382783D9E}"/>
                  </a:ext>
                </a:extLst>
              </p:cNvPr>
              <p:cNvGrpSpPr/>
              <p:nvPr/>
            </p:nvGrpSpPr>
            <p:grpSpPr>
              <a:xfrm>
                <a:off x="8272463" y="1840706"/>
                <a:ext cx="2038349" cy="1238250"/>
                <a:chOff x="8272463" y="1840706"/>
                <a:chExt cx="2038349" cy="1238250"/>
              </a:xfrm>
            </p:grpSpPr>
            <p:sp>
              <p:nvSpPr>
                <p:cNvPr id="257" name="Freeform: Shape 256">
                  <a:extLst>
                    <a:ext uri="{FF2B5EF4-FFF2-40B4-BE49-F238E27FC236}">
                      <a16:creationId xmlns:a16="http://schemas.microsoft.com/office/drawing/2014/main" id="{163929A2-690B-4BEA-A047-5F321A76677B}"/>
                    </a:ext>
                  </a:extLst>
                </p:cNvPr>
                <p:cNvSpPr/>
                <p:nvPr/>
              </p:nvSpPr>
              <p:spPr>
                <a:xfrm>
                  <a:off x="8671435" y="2453558"/>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9" name="Group 257">
                  <a:extLst>
                    <a:ext uri="{FF2B5EF4-FFF2-40B4-BE49-F238E27FC236}">
                      <a16:creationId xmlns:a16="http://schemas.microsoft.com/office/drawing/2014/main" id="{CC11BC46-A524-4588-8373-7AE3F298CEEC}"/>
                    </a:ext>
                  </a:extLst>
                </p:cNvPr>
                <p:cNvGrpSpPr/>
                <p:nvPr/>
              </p:nvGrpSpPr>
              <p:grpSpPr>
                <a:xfrm>
                  <a:off x="8272463" y="1840706"/>
                  <a:ext cx="2038349" cy="1238250"/>
                  <a:chOff x="8272463" y="1840706"/>
                  <a:chExt cx="2038349" cy="1238250"/>
                </a:xfrm>
              </p:grpSpPr>
              <p:sp>
                <p:nvSpPr>
                  <p:cNvPr id="259" name="Freeform: Shape 258">
                    <a:extLst>
                      <a:ext uri="{FF2B5EF4-FFF2-40B4-BE49-F238E27FC236}">
                        <a16:creationId xmlns:a16="http://schemas.microsoft.com/office/drawing/2014/main" id="{A33F56E1-86EA-40C9-8589-5B9073D98B0A}"/>
                      </a:ext>
                    </a:extLst>
                  </p:cNvPr>
                  <p:cNvSpPr/>
                  <p:nvPr/>
                </p:nvSpPr>
                <p:spPr>
                  <a:xfrm>
                    <a:off x="8272463" y="1840706"/>
                    <a:ext cx="140493" cy="169069"/>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93" h="169069">
                        <a:moveTo>
                          <a:pt x="0" y="0"/>
                        </a:moveTo>
                        <a:lnTo>
                          <a:pt x="95250" y="0"/>
                        </a:lnTo>
                        <a:lnTo>
                          <a:pt x="95250" y="47625"/>
                        </a:lnTo>
                        <a:lnTo>
                          <a:pt x="111918" y="47625"/>
                        </a:lnTo>
                        <a:lnTo>
                          <a:pt x="111918" y="104775"/>
                        </a:lnTo>
                        <a:lnTo>
                          <a:pt x="140493" y="104775"/>
                        </a:lnTo>
                        <a:lnTo>
                          <a:pt x="140493" y="169069"/>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60" name="Freeform: Shape 259">
                    <a:extLst>
                      <a:ext uri="{FF2B5EF4-FFF2-40B4-BE49-F238E27FC236}">
                        <a16:creationId xmlns:a16="http://schemas.microsoft.com/office/drawing/2014/main" id="{F5D04546-C500-4B8A-9D0C-B7A15EAA55D4}"/>
                      </a:ext>
                    </a:extLst>
                  </p:cNvPr>
                  <p:cNvSpPr/>
                  <p:nvPr/>
                </p:nvSpPr>
                <p:spPr>
                  <a:xfrm>
                    <a:off x="8453439" y="2047875"/>
                    <a:ext cx="1585912" cy="1031081"/>
                  </a:xfrm>
                  <a:custGeom>
                    <a:avLst/>
                    <a:gdLst>
                      <a:gd name="connsiteX0" fmla="*/ 0 w 1640681"/>
                      <a:gd name="connsiteY0" fmla="*/ 0 h 1085850"/>
                      <a:gd name="connsiteX1" fmla="*/ 54769 w 1640681"/>
                      <a:gd name="connsiteY1" fmla="*/ 0 h 1085850"/>
                      <a:gd name="connsiteX2" fmla="*/ 54769 w 1640681"/>
                      <a:gd name="connsiteY2" fmla="*/ 54769 h 1085850"/>
                      <a:gd name="connsiteX3" fmla="*/ 95250 w 1640681"/>
                      <a:gd name="connsiteY3" fmla="*/ 54769 h 1085850"/>
                      <a:gd name="connsiteX4" fmla="*/ 95250 w 1640681"/>
                      <a:gd name="connsiteY4" fmla="*/ 107157 h 1085850"/>
                      <a:gd name="connsiteX5" fmla="*/ 147637 w 1640681"/>
                      <a:gd name="connsiteY5" fmla="*/ 107157 h 1085850"/>
                      <a:gd name="connsiteX6" fmla="*/ 147637 w 1640681"/>
                      <a:gd name="connsiteY6" fmla="*/ 180975 h 1085850"/>
                      <a:gd name="connsiteX7" fmla="*/ 164306 w 1640681"/>
                      <a:gd name="connsiteY7" fmla="*/ 180975 h 1085850"/>
                      <a:gd name="connsiteX8" fmla="*/ 164306 w 1640681"/>
                      <a:gd name="connsiteY8" fmla="*/ 247650 h 1085850"/>
                      <a:gd name="connsiteX9" fmla="*/ 192881 w 1640681"/>
                      <a:gd name="connsiteY9" fmla="*/ 247650 h 1085850"/>
                      <a:gd name="connsiteX10" fmla="*/ 192881 w 1640681"/>
                      <a:gd name="connsiteY10" fmla="*/ 330994 h 1085850"/>
                      <a:gd name="connsiteX11" fmla="*/ 207169 w 1640681"/>
                      <a:gd name="connsiteY11" fmla="*/ 330994 h 1085850"/>
                      <a:gd name="connsiteX12" fmla="*/ 207169 w 1640681"/>
                      <a:gd name="connsiteY12" fmla="*/ 400050 h 1085850"/>
                      <a:gd name="connsiteX13" fmla="*/ 257175 w 1640681"/>
                      <a:gd name="connsiteY13" fmla="*/ 400050 h 1085850"/>
                      <a:gd name="connsiteX14" fmla="*/ 257175 w 1640681"/>
                      <a:gd name="connsiteY14" fmla="*/ 473869 h 1085850"/>
                      <a:gd name="connsiteX15" fmla="*/ 330994 w 1640681"/>
                      <a:gd name="connsiteY15" fmla="*/ 473869 h 1085850"/>
                      <a:gd name="connsiteX16" fmla="*/ 330994 w 1640681"/>
                      <a:gd name="connsiteY16" fmla="*/ 554832 h 1085850"/>
                      <a:gd name="connsiteX17" fmla="*/ 409575 w 1640681"/>
                      <a:gd name="connsiteY17" fmla="*/ 554832 h 1085850"/>
                      <a:gd name="connsiteX18" fmla="*/ 409575 w 1640681"/>
                      <a:gd name="connsiteY18" fmla="*/ 652463 h 1085850"/>
                      <a:gd name="connsiteX19" fmla="*/ 431006 w 1640681"/>
                      <a:gd name="connsiteY19" fmla="*/ 652463 h 1085850"/>
                      <a:gd name="connsiteX20" fmla="*/ 431006 w 1640681"/>
                      <a:gd name="connsiteY20" fmla="*/ 759619 h 1085850"/>
                      <a:gd name="connsiteX21" fmla="*/ 464344 w 1640681"/>
                      <a:gd name="connsiteY21" fmla="*/ 759619 h 1085850"/>
                      <a:gd name="connsiteX22" fmla="*/ 464344 w 1640681"/>
                      <a:gd name="connsiteY22" fmla="*/ 862013 h 1085850"/>
                      <a:gd name="connsiteX23" fmla="*/ 666750 w 1640681"/>
                      <a:gd name="connsiteY23" fmla="*/ 862013 h 1085850"/>
                      <a:gd name="connsiteX24" fmla="*/ 666750 w 1640681"/>
                      <a:gd name="connsiteY24" fmla="*/ 971550 h 1085850"/>
                      <a:gd name="connsiteX25" fmla="*/ 1026319 w 1640681"/>
                      <a:gd name="connsiteY25" fmla="*/ 971550 h 1085850"/>
                      <a:gd name="connsiteX26" fmla="*/ 1026319 w 1640681"/>
                      <a:gd name="connsiteY26" fmla="*/ 1085850 h 1085850"/>
                      <a:gd name="connsiteX27" fmla="*/ 1640681 w 1640681"/>
                      <a:gd name="connsiteY27" fmla="*/ 1085850 h 1085850"/>
                      <a:gd name="connsiteX0" fmla="*/ 0 w 1585912"/>
                      <a:gd name="connsiteY0" fmla="*/ 0 h 1085850"/>
                      <a:gd name="connsiteX1" fmla="*/ 0 w 1585912"/>
                      <a:gd name="connsiteY1" fmla="*/ 54769 h 1085850"/>
                      <a:gd name="connsiteX2" fmla="*/ 40481 w 1585912"/>
                      <a:gd name="connsiteY2" fmla="*/ 54769 h 1085850"/>
                      <a:gd name="connsiteX3" fmla="*/ 40481 w 1585912"/>
                      <a:gd name="connsiteY3" fmla="*/ 107157 h 1085850"/>
                      <a:gd name="connsiteX4" fmla="*/ 92868 w 1585912"/>
                      <a:gd name="connsiteY4" fmla="*/ 107157 h 1085850"/>
                      <a:gd name="connsiteX5" fmla="*/ 92868 w 1585912"/>
                      <a:gd name="connsiteY5" fmla="*/ 180975 h 1085850"/>
                      <a:gd name="connsiteX6" fmla="*/ 109537 w 1585912"/>
                      <a:gd name="connsiteY6" fmla="*/ 180975 h 1085850"/>
                      <a:gd name="connsiteX7" fmla="*/ 109537 w 1585912"/>
                      <a:gd name="connsiteY7" fmla="*/ 247650 h 1085850"/>
                      <a:gd name="connsiteX8" fmla="*/ 138112 w 1585912"/>
                      <a:gd name="connsiteY8" fmla="*/ 247650 h 1085850"/>
                      <a:gd name="connsiteX9" fmla="*/ 138112 w 1585912"/>
                      <a:gd name="connsiteY9" fmla="*/ 330994 h 1085850"/>
                      <a:gd name="connsiteX10" fmla="*/ 152400 w 1585912"/>
                      <a:gd name="connsiteY10" fmla="*/ 330994 h 1085850"/>
                      <a:gd name="connsiteX11" fmla="*/ 152400 w 1585912"/>
                      <a:gd name="connsiteY11" fmla="*/ 400050 h 1085850"/>
                      <a:gd name="connsiteX12" fmla="*/ 202406 w 1585912"/>
                      <a:gd name="connsiteY12" fmla="*/ 400050 h 1085850"/>
                      <a:gd name="connsiteX13" fmla="*/ 202406 w 1585912"/>
                      <a:gd name="connsiteY13" fmla="*/ 473869 h 1085850"/>
                      <a:gd name="connsiteX14" fmla="*/ 276225 w 1585912"/>
                      <a:gd name="connsiteY14" fmla="*/ 473869 h 1085850"/>
                      <a:gd name="connsiteX15" fmla="*/ 276225 w 1585912"/>
                      <a:gd name="connsiteY15" fmla="*/ 554832 h 1085850"/>
                      <a:gd name="connsiteX16" fmla="*/ 354806 w 1585912"/>
                      <a:gd name="connsiteY16" fmla="*/ 554832 h 1085850"/>
                      <a:gd name="connsiteX17" fmla="*/ 354806 w 1585912"/>
                      <a:gd name="connsiteY17" fmla="*/ 652463 h 1085850"/>
                      <a:gd name="connsiteX18" fmla="*/ 376237 w 1585912"/>
                      <a:gd name="connsiteY18" fmla="*/ 652463 h 1085850"/>
                      <a:gd name="connsiteX19" fmla="*/ 376237 w 1585912"/>
                      <a:gd name="connsiteY19" fmla="*/ 759619 h 1085850"/>
                      <a:gd name="connsiteX20" fmla="*/ 409575 w 1585912"/>
                      <a:gd name="connsiteY20" fmla="*/ 759619 h 1085850"/>
                      <a:gd name="connsiteX21" fmla="*/ 409575 w 1585912"/>
                      <a:gd name="connsiteY21" fmla="*/ 862013 h 1085850"/>
                      <a:gd name="connsiteX22" fmla="*/ 611981 w 1585912"/>
                      <a:gd name="connsiteY22" fmla="*/ 862013 h 1085850"/>
                      <a:gd name="connsiteX23" fmla="*/ 611981 w 1585912"/>
                      <a:gd name="connsiteY23" fmla="*/ 971550 h 1085850"/>
                      <a:gd name="connsiteX24" fmla="*/ 971550 w 1585912"/>
                      <a:gd name="connsiteY24" fmla="*/ 971550 h 1085850"/>
                      <a:gd name="connsiteX25" fmla="*/ 971550 w 1585912"/>
                      <a:gd name="connsiteY25" fmla="*/ 1085850 h 1085850"/>
                      <a:gd name="connsiteX26" fmla="*/ 1585912 w 1585912"/>
                      <a:gd name="connsiteY26" fmla="*/ 1085850 h 1085850"/>
                      <a:gd name="connsiteX0" fmla="*/ 0 w 1585912"/>
                      <a:gd name="connsiteY0" fmla="*/ 0 h 1031081"/>
                      <a:gd name="connsiteX1" fmla="*/ 40481 w 1585912"/>
                      <a:gd name="connsiteY1" fmla="*/ 0 h 1031081"/>
                      <a:gd name="connsiteX2" fmla="*/ 40481 w 1585912"/>
                      <a:gd name="connsiteY2" fmla="*/ 52388 h 1031081"/>
                      <a:gd name="connsiteX3" fmla="*/ 92868 w 1585912"/>
                      <a:gd name="connsiteY3" fmla="*/ 52388 h 1031081"/>
                      <a:gd name="connsiteX4" fmla="*/ 92868 w 1585912"/>
                      <a:gd name="connsiteY4" fmla="*/ 126206 h 1031081"/>
                      <a:gd name="connsiteX5" fmla="*/ 109537 w 1585912"/>
                      <a:gd name="connsiteY5" fmla="*/ 126206 h 1031081"/>
                      <a:gd name="connsiteX6" fmla="*/ 109537 w 1585912"/>
                      <a:gd name="connsiteY6" fmla="*/ 192881 h 1031081"/>
                      <a:gd name="connsiteX7" fmla="*/ 138112 w 1585912"/>
                      <a:gd name="connsiteY7" fmla="*/ 192881 h 1031081"/>
                      <a:gd name="connsiteX8" fmla="*/ 138112 w 1585912"/>
                      <a:gd name="connsiteY8" fmla="*/ 276225 h 1031081"/>
                      <a:gd name="connsiteX9" fmla="*/ 152400 w 1585912"/>
                      <a:gd name="connsiteY9" fmla="*/ 276225 h 1031081"/>
                      <a:gd name="connsiteX10" fmla="*/ 152400 w 1585912"/>
                      <a:gd name="connsiteY10" fmla="*/ 345281 h 1031081"/>
                      <a:gd name="connsiteX11" fmla="*/ 202406 w 1585912"/>
                      <a:gd name="connsiteY11" fmla="*/ 345281 h 1031081"/>
                      <a:gd name="connsiteX12" fmla="*/ 202406 w 1585912"/>
                      <a:gd name="connsiteY12" fmla="*/ 419100 h 1031081"/>
                      <a:gd name="connsiteX13" fmla="*/ 276225 w 1585912"/>
                      <a:gd name="connsiteY13" fmla="*/ 419100 h 1031081"/>
                      <a:gd name="connsiteX14" fmla="*/ 276225 w 1585912"/>
                      <a:gd name="connsiteY14" fmla="*/ 500063 h 1031081"/>
                      <a:gd name="connsiteX15" fmla="*/ 354806 w 1585912"/>
                      <a:gd name="connsiteY15" fmla="*/ 500063 h 1031081"/>
                      <a:gd name="connsiteX16" fmla="*/ 354806 w 1585912"/>
                      <a:gd name="connsiteY16" fmla="*/ 597694 h 1031081"/>
                      <a:gd name="connsiteX17" fmla="*/ 376237 w 1585912"/>
                      <a:gd name="connsiteY17" fmla="*/ 597694 h 1031081"/>
                      <a:gd name="connsiteX18" fmla="*/ 376237 w 1585912"/>
                      <a:gd name="connsiteY18" fmla="*/ 704850 h 1031081"/>
                      <a:gd name="connsiteX19" fmla="*/ 409575 w 1585912"/>
                      <a:gd name="connsiteY19" fmla="*/ 704850 h 1031081"/>
                      <a:gd name="connsiteX20" fmla="*/ 409575 w 1585912"/>
                      <a:gd name="connsiteY20" fmla="*/ 807244 h 1031081"/>
                      <a:gd name="connsiteX21" fmla="*/ 611981 w 1585912"/>
                      <a:gd name="connsiteY21" fmla="*/ 807244 h 1031081"/>
                      <a:gd name="connsiteX22" fmla="*/ 611981 w 1585912"/>
                      <a:gd name="connsiteY22" fmla="*/ 916781 h 1031081"/>
                      <a:gd name="connsiteX23" fmla="*/ 971550 w 1585912"/>
                      <a:gd name="connsiteY23" fmla="*/ 916781 h 1031081"/>
                      <a:gd name="connsiteX24" fmla="*/ 971550 w 1585912"/>
                      <a:gd name="connsiteY24" fmla="*/ 1031081 h 1031081"/>
                      <a:gd name="connsiteX25" fmla="*/ 1585912 w 1585912"/>
                      <a:gd name="connsiteY25" fmla="*/ 1031081 h 103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5912" h="1031081">
                        <a:moveTo>
                          <a:pt x="0" y="0"/>
                        </a:moveTo>
                        <a:lnTo>
                          <a:pt x="40481" y="0"/>
                        </a:lnTo>
                        <a:lnTo>
                          <a:pt x="40481" y="52388"/>
                        </a:lnTo>
                        <a:lnTo>
                          <a:pt x="92868" y="52388"/>
                        </a:lnTo>
                        <a:lnTo>
                          <a:pt x="92868" y="126206"/>
                        </a:lnTo>
                        <a:lnTo>
                          <a:pt x="109537" y="126206"/>
                        </a:lnTo>
                        <a:lnTo>
                          <a:pt x="109537" y="192881"/>
                        </a:lnTo>
                        <a:lnTo>
                          <a:pt x="138112" y="192881"/>
                        </a:lnTo>
                        <a:lnTo>
                          <a:pt x="138112" y="276225"/>
                        </a:lnTo>
                        <a:lnTo>
                          <a:pt x="152400" y="276225"/>
                        </a:lnTo>
                        <a:lnTo>
                          <a:pt x="152400" y="345281"/>
                        </a:lnTo>
                        <a:lnTo>
                          <a:pt x="202406" y="345281"/>
                        </a:lnTo>
                        <a:lnTo>
                          <a:pt x="202406" y="419100"/>
                        </a:lnTo>
                        <a:lnTo>
                          <a:pt x="276225" y="419100"/>
                        </a:lnTo>
                        <a:lnTo>
                          <a:pt x="276225" y="500063"/>
                        </a:lnTo>
                        <a:lnTo>
                          <a:pt x="354806" y="500063"/>
                        </a:lnTo>
                        <a:lnTo>
                          <a:pt x="354806" y="597694"/>
                        </a:lnTo>
                        <a:lnTo>
                          <a:pt x="376237" y="597694"/>
                        </a:lnTo>
                        <a:lnTo>
                          <a:pt x="376237" y="704850"/>
                        </a:lnTo>
                        <a:lnTo>
                          <a:pt x="409575" y="704850"/>
                        </a:lnTo>
                        <a:lnTo>
                          <a:pt x="409575" y="807244"/>
                        </a:lnTo>
                        <a:lnTo>
                          <a:pt x="611981" y="807244"/>
                        </a:lnTo>
                        <a:lnTo>
                          <a:pt x="611981" y="916781"/>
                        </a:lnTo>
                        <a:lnTo>
                          <a:pt x="971550" y="916781"/>
                        </a:lnTo>
                        <a:lnTo>
                          <a:pt x="971550" y="1031081"/>
                        </a:lnTo>
                        <a:lnTo>
                          <a:pt x="1585912" y="1031081"/>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61" name="Freeform: Shape 260">
                    <a:extLst>
                      <a:ext uri="{FF2B5EF4-FFF2-40B4-BE49-F238E27FC236}">
                        <a16:creationId xmlns:a16="http://schemas.microsoft.com/office/drawing/2014/main" id="{D22CE34B-EADE-4721-ADCB-42D4BD1DC11B}"/>
                      </a:ext>
                    </a:extLst>
                  </p:cNvPr>
                  <p:cNvSpPr/>
                  <p:nvPr/>
                </p:nvSpPr>
                <p:spPr>
                  <a:xfrm>
                    <a:off x="9858374" y="3078956"/>
                    <a:ext cx="452438" cy="0"/>
                  </a:xfrm>
                  <a:custGeom>
                    <a:avLst/>
                    <a:gdLst>
                      <a:gd name="connsiteX0" fmla="*/ 0 w 452438"/>
                      <a:gd name="connsiteY0" fmla="*/ 0 h 0"/>
                      <a:gd name="connsiteX1" fmla="*/ 452438 w 452438"/>
                      <a:gd name="connsiteY1" fmla="*/ 0 h 0"/>
                    </a:gdLst>
                    <a:ahLst/>
                    <a:cxnLst>
                      <a:cxn ang="0">
                        <a:pos x="connsiteX0" y="connsiteY0"/>
                      </a:cxn>
                      <a:cxn ang="0">
                        <a:pos x="connsiteX1" y="connsiteY1"/>
                      </a:cxn>
                    </a:cxnLst>
                    <a:rect l="l" t="t" r="r" b="b"/>
                    <a:pathLst>
                      <a:path w="452438">
                        <a:moveTo>
                          <a:pt x="0" y="0"/>
                        </a:moveTo>
                        <a:lnTo>
                          <a:pt x="452438" y="0"/>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62" name="Freeform: Shape 261">
                    <a:extLst>
                      <a:ext uri="{FF2B5EF4-FFF2-40B4-BE49-F238E27FC236}">
                        <a16:creationId xmlns:a16="http://schemas.microsoft.com/office/drawing/2014/main" id="{CE493B06-2AA0-470C-8E2C-0BAD05434FDE}"/>
                      </a:ext>
                    </a:extLst>
                  </p:cNvPr>
                  <p:cNvSpPr/>
                  <p:nvPr/>
                </p:nvSpPr>
                <p:spPr>
                  <a:xfrm>
                    <a:off x="8398669" y="1993431"/>
                    <a:ext cx="83344" cy="54120"/>
                  </a:xfrm>
                  <a:custGeom>
                    <a:avLst/>
                    <a:gdLst>
                      <a:gd name="connsiteX0" fmla="*/ 0 w 83344"/>
                      <a:gd name="connsiteY0" fmla="*/ 0 h 59532"/>
                      <a:gd name="connsiteX1" fmla="*/ 45244 w 83344"/>
                      <a:gd name="connsiteY1" fmla="*/ 0 h 59532"/>
                      <a:gd name="connsiteX2" fmla="*/ 45244 w 83344"/>
                      <a:gd name="connsiteY2" fmla="*/ 59532 h 59532"/>
                      <a:gd name="connsiteX3" fmla="*/ 83344 w 83344"/>
                      <a:gd name="connsiteY3" fmla="*/ 59532 h 59532"/>
                    </a:gdLst>
                    <a:ahLst/>
                    <a:cxnLst>
                      <a:cxn ang="0">
                        <a:pos x="connsiteX0" y="connsiteY0"/>
                      </a:cxn>
                      <a:cxn ang="0">
                        <a:pos x="connsiteX1" y="connsiteY1"/>
                      </a:cxn>
                      <a:cxn ang="0">
                        <a:pos x="connsiteX2" y="connsiteY2"/>
                      </a:cxn>
                      <a:cxn ang="0">
                        <a:pos x="connsiteX3" y="connsiteY3"/>
                      </a:cxn>
                    </a:cxnLst>
                    <a:rect l="l" t="t" r="r" b="b"/>
                    <a:pathLst>
                      <a:path w="83344" h="59532">
                        <a:moveTo>
                          <a:pt x="0" y="0"/>
                        </a:moveTo>
                        <a:lnTo>
                          <a:pt x="45244" y="0"/>
                        </a:lnTo>
                        <a:lnTo>
                          <a:pt x="45244" y="59532"/>
                        </a:lnTo>
                        <a:lnTo>
                          <a:pt x="83344" y="59532"/>
                        </a:lnTo>
                      </a:path>
                    </a:pathLst>
                  </a:custGeom>
                  <a:noFill/>
                  <a:ln w="19050">
                    <a:solidFill>
                      <a:schemeClr val="accent1"/>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grpSp>
        </p:grpSp>
      </p:grpSp>
      <p:grpSp>
        <p:nvGrpSpPr>
          <p:cNvPr id="10" name="Group 266">
            <a:extLst>
              <a:ext uri="{FF2B5EF4-FFF2-40B4-BE49-F238E27FC236}">
                <a16:creationId xmlns:a16="http://schemas.microsoft.com/office/drawing/2014/main" id="{365ADEF6-83D0-4671-A8CB-79ED9EBF08DC}"/>
              </a:ext>
            </a:extLst>
          </p:cNvPr>
          <p:cNvGrpSpPr/>
          <p:nvPr/>
        </p:nvGrpSpPr>
        <p:grpSpPr>
          <a:xfrm>
            <a:off x="5505211" y="1561234"/>
            <a:ext cx="2168888" cy="1619390"/>
            <a:chOff x="8274844" y="1840706"/>
            <a:chExt cx="1659731" cy="1450181"/>
          </a:xfrm>
        </p:grpSpPr>
        <p:sp>
          <p:nvSpPr>
            <p:cNvPr id="268" name="Freeform: Shape 267">
              <a:extLst>
                <a:ext uri="{FF2B5EF4-FFF2-40B4-BE49-F238E27FC236}">
                  <a16:creationId xmlns:a16="http://schemas.microsoft.com/office/drawing/2014/main" id="{CA6D62FD-8B72-4CC2-8F63-F5E77C8CBDF3}"/>
                </a:ext>
              </a:extLst>
            </p:cNvPr>
            <p:cNvSpPr/>
            <p:nvPr/>
          </p:nvSpPr>
          <p:spPr>
            <a:xfrm>
              <a:off x="8355777" y="1946745"/>
              <a:ext cx="27795" cy="127024"/>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93" h="169069">
                  <a:moveTo>
                    <a:pt x="0" y="0"/>
                  </a:moveTo>
                  <a:lnTo>
                    <a:pt x="95250" y="0"/>
                  </a:lnTo>
                  <a:lnTo>
                    <a:pt x="95250" y="47625"/>
                  </a:lnTo>
                  <a:lnTo>
                    <a:pt x="111918" y="47625"/>
                  </a:lnTo>
                  <a:lnTo>
                    <a:pt x="111918" y="104775"/>
                  </a:lnTo>
                  <a:lnTo>
                    <a:pt x="140493" y="104775"/>
                  </a:lnTo>
                  <a:lnTo>
                    <a:pt x="140493" y="169069"/>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11" name="Group 268">
              <a:extLst>
                <a:ext uri="{FF2B5EF4-FFF2-40B4-BE49-F238E27FC236}">
                  <a16:creationId xmlns:a16="http://schemas.microsoft.com/office/drawing/2014/main" id="{0F8E673F-2031-43C2-981A-D760513C048B}"/>
                </a:ext>
              </a:extLst>
            </p:cNvPr>
            <p:cNvGrpSpPr/>
            <p:nvPr/>
          </p:nvGrpSpPr>
          <p:grpSpPr>
            <a:xfrm>
              <a:off x="8274844" y="1840706"/>
              <a:ext cx="1659731" cy="1450181"/>
              <a:chOff x="8274844" y="1840706"/>
              <a:chExt cx="1659731" cy="1450181"/>
            </a:xfrm>
          </p:grpSpPr>
          <p:sp>
            <p:nvSpPr>
              <p:cNvPr id="270" name="Freeform: Shape 269">
                <a:extLst>
                  <a:ext uri="{FF2B5EF4-FFF2-40B4-BE49-F238E27FC236}">
                    <a16:creationId xmlns:a16="http://schemas.microsoft.com/office/drawing/2014/main" id="{EC10FCE1-8285-4FC0-A522-33877B0C6D35}"/>
                  </a:ext>
                </a:extLst>
              </p:cNvPr>
              <p:cNvSpPr/>
              <p:nvPr/>
            </p:nvSpPr>
            <p:spPr>
              <a:xfrm>
                <a:off x="8497509" y="2521659"/>
                <a:ext cx="17444" cy="29659"/>
              </a:xfrm>
              <a:custGeom>
                <a:avLst/>
                <a:gdLst>
                  <a:gd name="connsiteX0" fmla="*/ 0 w 45244"/>
                  <a:gd name="connsiteY0" fmla="*/ 0 h 102394"/>
                  <a:gd name="connsiteX1" fmla="*/ 0 w 45244"/>
                  <a:gd name="connsiteY1" fmla="*/ 71437 h 102394"/>
                  <a:gd name="connsiteX2" fmla="*/ 45244 w 45244"/>
                  <a:gd name="connsiteY2" fmla="*/ 71437 h 102394"/>
                  <a:gd name="connsiteX3" fmla="*/ 45244 w 45244"/>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5244" h="102394">
                    <a:moveTo>
                      <a:pt x="0" y="0"/>
                    </a:moveTo>
                    <a:lnTo>
                      <a:pt x="0" y="71437"/>
                    </a:lnTo>
                    <a:lnTo>
                      <a:pt x="45244" y="71437"/>
                    </a:lnTo>
                    <a:lnTo>
                      <a:pt x="45244" y="102394"/>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71" name="Freeform: Shape 270">
                <a:extLst>
                  <a:ext uri="{FF2B5EF4-FFF2-40B4-BE49-F238E27FC236}">
                    <a16:creationId xmlns:a16="http://schemas.microsoft.com/office/drawing/2014/main" id="{5351FF59-9560-4257-8CDA-F7238EED17DF}"/>
                  </a:ext>
                </a:extLst>
              </p:cNvPr>
              <p:cNvSpPr/>
              <p:nvPr/>
            </p:nvSpPr>
            <p:spPr>
              <a:xfrm rot="16200000">
                <a:off x="8491275" y="2446548"/>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12" name="Group 271">
                <a:extLst>
                  <a:ext uri="{FF2B5EF4-FFF2-40B4-BE49-F238E27FC236}">
                    <a16:creationId xmlns:a16="http://schemas.microsoft.com/office/drawing/2014/main" id="{4F97D419-0EB6-4936-BBBA-AAE61C822E10}"/>
                  </a:ext>
                </a:extLst>
              </p:cNvPr>
              <p:cNvGrpSpPr/>
              <p:nvPr/>
            </p:nvGrpSpPr>
            <p:grpSpPr>
              <a:xfrm>
                <a:off x="8274844" y="1840706"/>
                <a:ext cx="1659731" cy="1450181"/>
                <a:chOff x="8274844" y="1840706"/>
                <a:chExt cx="1659731" cy="1450181"/>
              </a:xfrm>
            </p:grpSpPr>
            <p:sp>
              <p:nvSpPr>
                <p:cNvPr id="273" name="Freeform: Shape 272">
                  <a:extLst>
                    <a:ext uri="{FF2B5EF4-FFF2-40B4-BE49-F238E27FC236}">
                      <a16:creationId xmlns:a16="http://schemas.microsoft.com/office/drawing/2014/main" id="{78AF88C2-3EC2-44B7-BF7B-171DC2518EE6}"/>
                    </a:ext>
                  </a:extLst>
                </p:cNvPr>
                <p:cNvSpPr/>
                <p:nvPr/>
              </p:nvSpPr>
              <p:spPr>
                <a:xfrm>
                  <a:off x="8534887" y="2604689"/>
                  <a:ext cx="27795" cy="78719"/>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 name="connsiteX0" fmla="*/ 0 w 140493"/>
                    <a:gd name="connsiteY0" fmla="*/ 0 h 104775"/>
                    <a:gd name="connsiteX1" fmla="*/ 95250 w 140493"/>
                    <a:gd name="connsiteY1" fmla="*/ 0 h 104775"/>
                    <a:gd name="connsiteX2" fmla="*/ 95250 w 140493"/>
                    <a:gd name="connsiteY2" fmla="*/ 47625 h 104775"/>
                    <a:gd name="connsiteX3" fmla="*/ 111918 w 140493"/>
                    <a:gd name="connsiteY3" fmla="*/ 47625 h 104775"/>
                    <a:gd name="connsiteX4" fmla="*/ 111918 w 140493"/>
                    <a:gd name="connsiteY4" fmla="*/ 104775 h 104775"/>
                    <a:gd name="connsiteX5" fmla="*/ 140493 w 140493"/>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493" h="104775">
                      <a:moveTo>
                        <a:pt x="0" y="0"/>
                      </a:moveTo>
                      <a:lnTo>
                        <a:pt x="95250" y="0"/>
                      </a:lnTo>
                      <a:lnTo>
                        <a:pt x="95250" y="47625"/>
                      </a:lnTo>
                      <a:lnTo>
                        <a:pt x="111918" y="47625"/>
                      </a:lnTo>
                      <a:lnTo>
                        <a:pt x="111918" y="104775"/>
                      </a:lnTo>
                      <a:lnTo>
                        <a:pt x="140493" y="10477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74" name="Freeform: Shape 273">
                  <a:extLst>
                    <a:ext uri="{FF2B5EF4-FFF2-40B4-BE49-F238E27FC236}">
                      <a16:creationId xmlns:a16="http://schemas.microsoft.com/office/drawing/2014/main" id="{DCDA4494-CE48-46C5-9AA7-61287D41E02D}"/>
                    </a:ext>
                  </a:extLst>
                </p:cNvPr>
                <p:cNvSpPr/>
                <p:nvPr/>
              </p:nvSpPr>
              <p:spPr>
                <a:xfrm>
                  <a:off x="8552079" y="2711148"/>
                  <a:ext cx="49576" cy="186171"/>
                </a:xfrm>
                <a:custGeom>
                  <a:avLst/>
                  <a:gdLst>
                    <a:gd name="connsiteX0" fmla="*/ 0 w 128588"/>
                    <a:gd name="connsiteY0" fmla="*/ 0 h 204788"/>
                    <a:gd name="connsiteX1" fmla="*/ 52388 w 128588"/>
                    <a:gd name="connsiteY1" fmla="*/ 0 h 204788"/>
                    <a:gd name="connsiteX2" fmla="*/ 52388 w 128588"/>
                    <a:gd name="connsiteY2" fmla="*/ 76200 h 204788"/>
                    <a:gd name="connsiteX3" fmla="*/ 69056 w 128588"/>
                    <a:gd name="connsiteY3" fmla="*/ 76200 h 204788"/>
                    <a:gd name="connsiteX4" fmla="*/ 69056 w 128588"/>
                    <a:gd name="connsiteY4" fmla="*/ 135732 h 204788"/>
                    <a:gd name="connsiteX5" fmla="*/ 88106 w 128588"/>
                    <a:gd name="connsiteY5" fmla="*/ 135732 h 204788"/>
                    <a:gd name="connsiteX6" fmla="*/ 88106 w 128588"/>
                    <a:gd name="connsiteY6" fmla="*/ 161925 h 204788"/>
                    <a:gd name="connsiteX7" fmla="*/ 104775 w 128588"/>
                    <a:gd name="connsiteY7" fmla="*/ 161925 h 204788"/>
                    <a:gd name="connsiteX8" fmla="*/ 104775 w 128588"/>
                    <a:gd name="connsiteY8" fmla="*/ 204788 h 204788"/>
                    <a:gd name="connsiteX9" fmla="*/ 128588 w 128588"/>
                    <a:gd name="connsiteY9" fmla="*/ 204788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8" h="204788">
                      <a:moveTo>
                        <a:pt x="0" y="0"/>
                      </a:moveTo>
                      <a:lnTo>
                        <a:pt x="52388" y="0"/>
                      </a:lnTo>
                      <a:lnTo>
                        <a:pt x="52388" y="76200"/>
                      </a:lnTo>
                      <a:lnTo>
                        <a:pt x="69056" y="76200"/>
                      </a:lnTo>
                      <a:lnTo>
                        <a:pt x="69056" y="135732"/>
                      </a:lnTo>
                      <a:lnTo>
                        <a:pt x="88106" y="135732"/>
                      </a:lnTo>
                      <a:lnTo>
                        <a:pt x="88106" y="161925"/>
                      </a:lnTo>
                      <a:lnTo>
                        <a:pt x="104775" y="161925"/>
                      </a:lnTo>
                      <a:lnTo>
                        <a:pt x="104775" y="204788"/>
                      </a:lnTo>
                      <a:lnTo>
                        <a:pt x="128588" y="204788"/>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75" name="Freeform: Shape 274">
                  <a:extLst>
                    <a:ext uri="{FF2B5EF4-FFF2-40B4-BE49-F238E27FC236}">
                      <a16:creationId xmlns:a16="http://schemas.microsoft.com/office/drawing/2014/main" id="{9156913B-D310-4A38-9547-CF5132EFB628}"/>
                    </a:ext>
                  </a:extLst>
                </p:cNvPr>
                <p:cNvSpPr/>
                <p:nvPr/>
              </p:nvSpPr>
              <p:spPr>
                <a:xfrm>
                  <a:off x="8632545" y="2993826"/>
                  <a:ext cx="67662" cy="35718"/>
                </a:xfrm>
                <a:custGeom>
                  <a:avLst/>
                  <a:gdLst>
                    <a:gd name="connsiteX0" fmla="*/ 0 w 159543"/>
                    <a:gd name="connsiteY0" fmla="*/ 0 h 35718"/>
                    <a:gd name="connsiteX1" fmla="*/ 57150 w 159543"/>
                    <a:gd name="connsiteY1" fmla="*/ 0 h 35718"/>
                    <a:gd name="connsiteX2" fmla="*/ 57150 w 159543"/>
                    <a:gd name="connsiteY2" fmla="*/ 35718 h 35718"/>
                    <a:gd name="connsiteX3" fmla="*/ 159543 w 159543"/>
                    <a:gd name="connsiteY3" fmla="*/ 35718 h 35718"/>
                  </a:gdLst>
                  <a:ahLst/>
                  <a:cxnLst>
                    <a:cxn ang="0">
                      <a:pos x="connsiteX0" y="connsiteY0"/>
                    </a:cxn>
                    <a:cxn ang="0">
                      <a:pos x="connsiteX1" y="connsiteY1"/>
                    </a:cxn>
                    <a:cxn ang="0">
                      <a:pos x="connsiteX2" y="connsiteY2"/>
                    </a:cxn>
                    <a:cxn ang="0">
                      <a:pos x="connsiteX3" y="connsiteY3"/>
                    </a:cxn>
                  </a:cxnLst>
                  <a:rect l="l" t="t" r="r" b="b"/>
                  <a:pathLst>
                    <a:path w="159543" h="35718">
                      <a:moveTo>
                        <a:pt x="0" y="0"/>
                      </a:moveTo>
                      <a:lnTo>
                        <a:pt x="57150" y="0"/>
                      </a:lnTo>
                      <a:lnTo>
                        <a:pt x="57150" y="35718"/>
                      </a:lnTo>
                      <a:lnTo>
                        <a:pt x="159543" y="35718"/>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13" name="Group 275">
                  <a:extLst>
                    <a:ext uri="{FF2B5EF4-FFF2-40B4-BE49-F238E27FC236}">
                      <a16:creationId xmlns:a16="http://schemas.microsoft.com/office/drawing/2014/main" id="{404420A3-793E-448E-85F4-9778FF21572A}"/>
                    </a:ext>
                  </a:extLst>
                </p:cNvPr>
                <p:cNvGrpSpPr/>
                <p:nvPr/>
              </p:nvGrpSpPr>
              <p:grpSpPr>
                <a:xfrm>
                  <a:off x="8274844" y="1840706"/>
                  <a:ext cx="1659731" cy="1450181"/>
                  <a:chOff x="8274844" y="1840706"/>
                  <a:chExt cx="1659731" cy="1450181"/>
                </a:xfrm>
              </p:grpSpPr>
              <p:sp>
                <p:nvSpPr>
                  <p:cNvPr id="277" name="Freeform: Shape 276">
                    <a:extLst>
                      <a:ext uri="{FF2B5EF4-FFF2-40B4-BE49-F238E27FC236}">
                        <a16:creationId xmlns:a16="http://schemas.microsoft.com/office/drawing/2014/main" id="{9800A069-D4E9-48F7-9F95-3E55960906A7}"/>
                      </a:ext>
                    </a:extLst>
                  </p:cNvPr>
                  <p:cNvSpPr/>
                  <p:nvPr/>
                </p:nvSpPr>
                <p:spPr>
                  <a:xfrm>
                    <a:off x="8389467" y="2138699"/>
                    <a:ext cx="8951" cy="42938"/>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 name="connsiteX0" fmla="*/ 0 w 140493"/>
                      <a:gd name="connsiteY0" fmla="*/ 0 h 169069"/>
                      <a:gd name="connsiteX1" fmla="*/ 95250 w 140493"/>
                      <a:gd name="connsiteY1" fmla="*/ 47625 h 169069"/>
                      <a:gd name="connsiteX2" fmla="*/ 111918 w 140493"/>
                      <a:gd name="connsiteY2" fmla="*/ 47625 h 169069"/>
                      <a:gd name="connsiteX3" fmla="*/ 111918 w 140493"/>
                      <a:gd name="connsiteY3" fmla="*/ 104775 h 169069"/>
                      <a:gd name="connsiteX4" fmla="*/ 140493 w 140493"/>
                      <a:gd name="connsiteY4" fmla="*/ 104775 h 169069"/>
                      <a:gd name="connsiteX5" fmla="*/ 140493 w 140493"/>
                      <a:gd name="connsiteY5" fmla="*/ 169069 h 169069"/>
                      <a:gd name="connsiteX0" fmla="*/ 1 w 45244"/>
                      <a:gd name="connsiteY0" fmla="*/ 0 h 121444"/>
                      <a:gd name="connsiteX1" fmla="*/ 16669 w 45244"/>
                      <a:gd name="connsiteY1" fmla="*/ 0 h 121444"/>
                      <a:gd name="connsiteX2" fmla="*/ 16669 w 45244"/>
                      <a:gd name="connsiteY2" fmla="*/ 57150 h 121444"/>
                      <a:gd name="connsiteX3" fmla="*/ 45244 w 45244"/>
                      <a:gd name="connsiteY3" fmla="*/ 57150 h 121444"/>
                      <a:gd name="connsiteX4" fmla="*/ 45244 w 45244"/>
                      <a:gd name="connsiteY4" fmla="*/ 121444 h 121444"/>
                      <a:gd name="connsiteX0" fmla="*/ 1 w 45244"/>
                      <a:gd name="connsiteY0" fmla="*/ 0 h 57150"/>
                      <a:gd name="connsiteX1" fmla="*/ 16669 w 45244"/>
                      <a:gd name="connsiteY1" fmla="*/ 0 h 57150"/>
                      <a:gd name="connsiteX2" fmla="*/ 16669 w 45244"/>
                      <a:gd name="connsiteY2" fmla="*/ 57150 h 57150"/>
                      <a:gd name="connsiteX3" fmla="*/ 45244 w 45244"/>
                      <a:gd name="connsiteY3" fmla="*/ 57150 h 57150"/>
                    </a:gdLst>
                    <a:ahLst/>
                    <a:cxnLst>
                      <a:cxn ang="0">
                        <a:pos x="connsiteX0" y="connsiteY0"/>
                      </a:cxn>
                      <a:cxn ang="0">
                        <a:pos x="connsiteX1" y="connsiteY1"/>
                      </a:cxn>
                      <a:cxn ang="0">
                        <a:pos x="connsiteX2" y="connsiteY2"/>
                      </a:cxn>
                      <a:cxn ang="0">
                        <a:pos x="connsiteX3" y="connsiteY3"/>
                      </a:cxn>
                    </a:cxnLst>
                    <a:rect l="l" t="t" r="r" b="b"/>
                    <a:pathLst>
                      <a:path w="45244" h="57150">
                        <a:moveTo>
                          <a:pt x="1" y="0"/>
                        </a:moveTo>
                        <a:lnTo>
                          <a:pt x="16669" y="0"/>
                        </a:lnTo>
                        <a:lnTo>
                          <a:pt x="16669" y="57150"/>
                        </a:lnTo>
                        <a:lnTo>
                          <a:pt x="45244" y="57150"/>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78" name="Freeform: Shape 277">
                    <a:extLst>
                      <a:ext uri="{FF2B5EF4-FFF2-40B4-BE49-F238E27FC236}">
                        <a16:creationId xmlns:a16="http://schemas.microsoft.com/office/drawing/2014/main" id="{AC05CCB7-3B1A-4559-810B-C7A2E7D5FF46}"/>
                      </a:ext>
                    </a:extLst>
                  </p:cNvPr>
                  <p:cNvSpPr/>
                  <p:nvPr/>
                </p:nvSpPr>
                <p:spPr>
                  <a:xfrm>
                    <a:off x="8401568" y="2201024"/>
                    <a:ext cx="27795" cy="127024"/>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93" h="169069">
                        <a:moveTo>
                          <a:pt x="0" y="0"/>
                        </a:moveTo>
                        <a:lnTo>
                          <a:pt x="95250" y="0"/>
                        </a:lnTo>
                        <a:lnTo>
                          <a:pt x="95250" y="47625"/>
                        </a:lnTo>
                        <a:lnTo>
                          <a:pt x="111918" y="47625"/>
                        </a:lnTo>
                        <a:lnTo>
                          <a:pt x="111918" y="104775"/>
                        </a:lnTo>
                        <a:lnTo>
                          <a:pt x="140493" y="104775"/>
                        </a:lnTo>
                        <a:lnTo>
                          <a:pt x="140493" y="169069"/>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79" name="Freeform: Shape 278">
                    <a:extLst>
                      <a:ext uri="{FF2B5EF4-FFF2-40B4-BE49-F238E27FC236}">
                        <a16:creationId xmlns:a16="http://schemas.microsoft.com/office/drawing/2014/main" id="{29B749CF-5003-4947-BDDB-65D89B5C6462}"/>
                      </a:ext>
                    </a:extLst>
                  </p:cNvPr>
                  <p:cNvSpPr/>
                  <p:nvPr/>
                </p:nvSpPr>
                <p:spPr>
                  <a:xfrm>
                    <a:off x="8431765" y="2316654"/>
                    <a:ext cx="8951" cy="91243"/>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 name="connsiteX0" fmla="*/ 0 w 140493"/>
                      <a:gd name="connsiteY0" fmla="*/ 0 h 169069"/>
                      <a:gd name="connsiteX1" fmla="*/ 95250 w 140493"/>
                      <a:gd name="connsiteY1" fmla="*/ 47625 h 169069"/>
                      <a:gd name="connsiteX2" fmla="*/ 111918 w 140493"/>
                      <a:gd name="connsiteY2" fmla="*/ 47625 h 169069"/>
                      <a:gd name="connsiteX3" fmla="*/ 111918 w 140493"/>
                      <a:gd name="connsiteY3" fmla="*/ 104775 h 169069"/>
                      <a:gd name="connsiteX4" fmla="*/ 140493 w 140493"/>
                      <a:gd name="connsiteY4" fmla="*/ 104775 h 169069"/>
                      <a:gd name="connsiteX5" fmla="*/ 140493 w 140493"/>
                      <a:gd name="connsiteY5" fmla="*/ 169069 h 169069"/>
                      <a:gd name="connsiteX0" fmla="*/ 1 w 45244"/>
                      <a:gd name="connsiteY0" fmla="*/ 0 h 121444"/>
                      <a:gd name="connsiteX1" fmla="*/ 16669 w 45244"/>
                      <a:gd name="connsiteY1" fmla="*/ 0 h 121444"/>
                      <a:gd name="connsiteX2" fmla="*/ 16669 w 45244"/>
                      <a:gd name="connsiteY2" fmla="*/ 57150 h 121444"/>
                      <a:gd name="connsiteX3" fmla="*/ 45244 w 45244"/>
                      <a:gd name="connsiteY3" fmla="*/ 57150 h 121444"/>
                      <a:gd name="connsiteX4" fmla="*/ 45244 w 45244"/>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121444">
                        <a:moveTo>
                          <a:pt x="1" y="0"/>
                        </a:moveTo>
                        <a:lnTo>
                          <a:pt x="16669" y="0"/>
                        </a:lnTo>
                        <a:lnTo>
                          <a:pt x="16669" y="57150"/>
                        </a:lnTo>
                        <a:lnTo>
                          <a:pt x="45244" y="57150"/>
                        </a:lnTo>
                        <a:lnTo>
                          <a:pt x="45244" y="121444"/>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80" name="Freeform: Shape 279">
                    <a:extLst>
                      <a:ext uri="{FF2B5EF4-FFF2-40B4-BE49-F238E27FC236}">
                        <a16:creationId xmlns:a16="http://schemas.microsoft.com/office/drawing/2014/main" id="{7102A4E8-7D63-42A2-960B-957372324D30}"/>
                      </a:ext>
                    </a:extLst>
                  </p:cNvPr>
                  <p:cNvSpPr/>
                  <p:nvPr/>
                </p:nvSpPr>
                <p:spPr>
                  <a:xfrm>
                    <a:off x="8440876" y="2385749"/>
                    <a:ext cx="33993" cy="29659"/>
                  </a:xfrm>
                  <a:custGeom>
                    <a:avLst/>
                    <a:gdLst>
                      <a:gd name="connsiteX0" fmla="*/ 0 w 45244"/>
                      <a:gd name="connsiteY0" fmla="*/ 0 h 102394"/>
                      <a:gd name="connsiteX1" fmla="*/ 0 w 45244"/>
                      <a:gd name="connsiteY1" fmla="*/ 71437 h 102394"/>
                      <a:gd name="connsiteX2" fmla="*/ 45244 w 45244"/>
                      <a:gd name="connsiteY2" fmla="*/ 71437 h 102394"/>
                      <a:gd name="connsiteX3" fmla="*/ 45244 w 45244"/>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5244" h="102394">
                        <a:moveTo>
                          <a:pt x="0" y="0"/>
                        </a:moveTo>
                        <a:lnTo>
                          <a:pt x="0" y="71437"/>
                        </a:lnTo>
                        <a:lnTo>
                          <a:pt x="45244" y="71437"/>
                        </a:lnTo>
                        <a:lnTo>
                          <a:pt x="45244" y="102394"/>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81" name="Freeform: Shape 280">
                    <a:extLst>
                      <a:ext uri="{FF2B5EF4-FFF2-40B4-BE49-F238E27FC236}">
                        <a16:creationId xmlns:a16="http://schemas.microsoft.com/office/drawing/2014/main" id="{27F2F1C6-04C3-44D0-84DC-1B0BFC6C7F63}"/>
                      </a:ext>
                    </a:extLst>
                  </p:cNvPr>
                  <p:cNvSpPr/>
                  <p:nvPr/>
                </p:nvSpPr>
                <p:spPr>
                  <a:xfrm rot="16200000">
                    <a:off x="8440876" y="2359218"/>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14" name="Group 281">
                    <a:extLst>
                      <a:ext uri="{FF2B5EF4-FFF2-40B4-BE49-F238E27FC236}">
                        <a16:creationId xmlns:a16="http://schemas.microsoft.com/office/drawing/2014/main" id="{A1C62E69-DE81-4D3B-AAEE-E7D4D5034104}"/>
                      </a:ext>
                    </a:extLst>
                  </p:cNvPr>
                  <p:cNvGrpSpPr/>
                  <p:nvPr/>
                </p:nvGrpSpPr>
                <p:grpSpPr>
                  <a:xfrm>
                    <a:off x="8401597" y="2180787"/>
                    <a:ext cx="35302" cy="34556"/>
                    <a:chOff x="8401597" y="2180787"/>
                    <a:chExt cx="35302" cy="34556"/>
                  </a:xfrm>
                </p:grpSpPr>
                <p:sp>
                  <p:nvSpPr>
                    <p:cNvPr id="294" name="Freeform: Shape 293">
                      <a:extLst>
                        <a:ext uri="{FF2B5EF4-FFF2-40B4-BE49-F238E27FC236}">
                          <a16:creationId xmlns:a16="http://schemas.microsoft.com/office/drawing/2014/main" id="{63BC904D-80BB-4AFB-AF15-4DFF98C17BBC}"/>
                        </a:ext>
                      </a:extLst>
                    </p:cNvPr>
                    <p:cNvSpPr/>
                    <p:nvPr/>
                  </p:nvSpPr>
                  <p:spPr>
                    <a:xfrm>
                      <a:off x="8401597" y="2180787"/>
                      <a:ext cx="17444" cy="29659"/>
                    </a:xfrm>
                    <a:custGeom>
                      <a:avLst/>
                      <a:gdLst>
                        <a:gd name="connsiteX0" fmla="*/ 0 w 45244"/>
                        <a:gd name="connsiteY0" fmla="*/ 0 h 102394"/>
                        <a:gd name="connsiteX1" fmla="*/ 0 w 45244"/>
                        <a:gd name="connsiteY1" fmla="*/ 71437 h 102394"/>
                        <a:gd name="connsiteX2" fmla="*/ 45244 w 45244"/>
                        <a:gd name="connsiteY2" fmla="*/ 71437 h 102394"/>
                        <a:gd name="connsiteX3" fmla="*/ 45244 w 45244"/>
                        <a:gd name="connsiteY3" fmla="*/ 102394 h 102394"/>
                      </a:gdLst>
                      <a:ahLst/>
                      <a:cxnLst>
                        <a:cxn ang="0">
                          <a:pos x="connsiteX0" y="connsiteY0"/>
                        </a:cxn>
                        <a:cxn ang="0">
                          <a:pos x="connsiteX1" y="connsiteY1"/>
                        </a:cxn>
                        <a:cxn ang="0">
                          <a:pos x="connsiteX2" y="connsiteY2"/>
                        </a:cxn>
                        <a:cxn ang="0">
                          <a:pos x="connsiteX3" y="connsiteY3"/>
                        </a:cxn>
                      </a:cxnLst>
                      <a:rect l="l" t="t" r="r" b="b"/>
                      <a:pathLst>
                        <a:path w="45244" h="102394">
                          <a:moveTo>
                            <a:pt x="0" y="0"/>
                          </a:moveTo>
                          <a:lnTo>
                            <a:pt x="0" y="71437"/>
                          </a:lnTo>
                          <a:lnTo>
                            <a:pt x="45244" y="71437"/>
                          </a:lnTo>
                          <a:lnTo>
                            <a:pt x="45244" y="102394"/>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95" name="Freeform: Shape 294">
                      <a:extLst>
                        <a:ext uri="{FF2B5EF4-FFF2-40B4-BE49-F238E27FC236}">
                          <a16:creationId xmlns:a16="http://schemas.microsoft.com/office/drawing/2014/main" id="{DA6C1433-CD0E-4285-8837-6005B5882E1B}"/>
                        </a:ext>
                      </a:extLst>
                    </p:cNvPr>
                    <p:cNvSpPr/>
                    <p:nvPr/>
                  </p:nvSpPr>
                  <p:spPr>
                    <a:xfrm rot="16200000">
                      <a:off x="8421877" y="2200320"/>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grpSp>
                <p:nvGrpSpPr>
                  <p:cNvPr id="15" name="Group 282">
                    <a:extLst>
                      <a:ext uri="{FF2B5EF4-FFF2-40B4-BE49-F238E27FC236}">
                        <a16:creationId xmlns:a16="http://schemas.microsoft.com/office/drawing/2014/main" id="{024F1E0A-0150-4572-B324-366BE20D90B5}"/>
                      </a:ext>
                    </a:extLst>
                  </p:cNvPr>
                  <p:cNvGrpSpPr/>
                  <p:nvPr/>
                </p:nvGrpSpPr>
                <p:grpSpPr>
                  <a:xfrm>
                    <a:off x="8274844" y="1840706"/>
                    <a:ext cx="1659731" cy="1450181"/>
                    <a:chOff x="8274844" y="1840706"/>
                    <a:chExt cx="1659731" cy="1450181"/>
                  </a:xfrm>
                </p:grpSpPr>
                <p:sp>
                  <p:nvSpPr>
                    <p:cNvPr id="284" name="Freeform: Shape 283">
                      <a:extLst>
                        <a:ext uri="{FF2B5EF4-FFF2-40B4-BE49-F238E27FC236}">
                          <a16:creationId xmlns:a16="http://schemas.microsoft.com/office/drawing/2014/main" id="{D774B210-2493-4444-822E-8682B98106F3}"/>
                        </a:ext>
                      </a:extLst>
                    </p:cNvPr>
                    <p:cNvSpPr/>
                    <p:nvPr/>
                  </p:nvSpPr>
                  <p:spPr>
                    <a:xfrm>
                      <a:off x="8508662" y="2540462"/>
                      <a:ext cx="27795" cy="78872"/>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93" h="169069">
                          <a:moveTo>
                            <a:pt x="0" y="0"/>
                          </a:moveTo>
                          <a:lnTo>
                            <a:pt x="95250" y="0"/>
                          </a:lnTo>
                          <a:lnTo>
                            <a:pt x="95250" y="47625"/>
                          </a:lnTo>
                          <a:lnTo>
                            <a:pt x="111918" y="47625"/>
                          </a:lnTo>
                          <a:lnTo>
                            <a:pt x="111918" y="104775"/>
                          </a:lnTo>
                          <a:lnTo>
                            <a:pt x="140493" y="104775"/>
                          </a:lnTo>
                          <a:lnTo>
                            <a:pt x="140493" y="169069"/>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16" name="Group 284">
                      <a:extLst>
                        <a:ext uri="{FF2B5EF4-FFF2-40B4-BE49-F238E27FC236}">
                          <a16:creationId xmlns:a16="http://schemas.microsoft.com/office/drawing/2014/main" id="{A3C230C0-A76D-44DB-832D-4A5081438637}"/>
                        </a:ext>
                      </a:extLst>
                    </p:cNvPr>
                    <p:cNvGrpSpPr/>
                    <p:nvPr/>
                  </p:nvGrpSpPr>
                  <p:grpSpPr>
                    <a:xfrm>
                      <a:off x="8274844" y="1840706"/>
                      <a:ext cx="1659731" cy="1450181"/>
                      <a:chOff x="8274844" y="1840706"/>
                      <a:chExt cx="1659731" cy="1450181"/>
                    </a:xfrm>
                  </p:grpSpPr>
                  <p:sp>
                    <p:nvSpPr>
                      <p:cNvPr id="286" name="Freeform: Shape 285">
                        <a:extLst>
                          <a:ext uri="{FF2B5EF4-FFF2-40B4-BE49-F238E27FC236}">
                            <a16:creationId xmlns:a16="http://schemas.microsoft.com/office/drawing/2014/main" id="{61A89AF9-627B-4C68-AEB2-49548553A138}"/>
                          </a:ext>
                        </a:extLst>
                      </p:cNvPr>
                      <p:cNvSpPr/>
                      <p:nvPr/>
                    </p:nvSpPr>
                    <p:spPr>
                      <a:xfrm>
                        <a:off x="8274844" y="1840706"/>
                        <a:ext cx="97631" cy="107157"/>
                      </a:xfrm>
                      <a:custGeom>
                        <a:avLst/>
                        <a:gdLst>
                          <a:gd name="connsiteX0" fmla="*/ 0 w 97631"/>
                          <a:gd name="connsiteY0" fmla="*/ 0 h 107157"/>
                          <a:gd name="connsiteX1" fmla="*/ 52387 w 97631"/>
                          <a:gd name="connsiteY1" fmla="*/ 0 h 107157"/>
                          <a:gd name="connsiteX2" fmla="*/ 52387 w 97631"/>
                          <a:gd name="connsiteY2" fmla="*/ 26194 h 107157"/>
                          <a:gd name="connsiteX3" fmla="*/ 69056 w 97631"/>
                          <a:gd name="connsiteY3" fmla="*/ 26194 h 107157"/>
                          <a:gd name="connsiteX4" fmla="*/ 69056 w 97631"/>
                          <a:gd name="connsiteY4" fmla="*/ 76200 h 107157"/>
                          <a:gd name="connsiteX5" fmla="*/ 71438 w 97631"/>
                          <a:gd name="connsiteY5" fmla="*/ 78582 h 107157"/>
                          <a:gd name="connsiteX6" fmla="*/ 71438 w 97631"/>
                          <a:gd name="connsiteY6" fmla="*/ 107157 h 107157"/>
                          <a:gd name="connsiteX7" fmla="*/ 97631 w 97631"/>
                          <a:gd name="connsiteY7" fmla="*/ 107157 h 10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31" h="107157">
                            <a:moveTo>
                              <a:pt x="0" y="0"/>
                            </a:moveTo>
                            <a:lnTo>
                              <a:pt x="52387" y="0"/>
                            </a:lnTo>
                            <a:lnTo>
                              <a:pt x="52387" y="26194"/>
                            </a:lnTo>
                            <a:lnTo>
                              <a:pt x="69056" y="26194"/>
                            </a:lnTo>
                            <a:lnTo>
                              <a:pt x="69056" y="76200"/>
                            </a:lnTo>
                            <a:lnTo>
                              <a:pt x="71438" y="78582"/>
                            </a:lnTo>
                            <a:lnTo>
                              <a:pt x="71438" y="107157"/>
                            </a:lnTo>
                            <a:lnTo>
                              <a:pt x="97631" y="107157"/>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87" name="Freeform: Shape 286">
                        <a:extLst>
                          <a:ext uri="{FF2B5EF4-FFF2-40B4-BE49-F238E27FC236}">
                            <a16:creationId xmlns:a16="http://schemas.microsoft.com/office/drawing/2014/main" id="{A10F418C-B646-483B-BAFD-CB19D2E73F16}"/>
                          </a:ext>
                        </a:extLst>
                      </p:cNvPr>
                      <p:cNvSpPr/>
                      <p:nvPr/>
                    </p:nvSpPr>
                    <p:spPr>
                      <a:xfrm>
                        <a:off x="8587607" y="2897981"/>
                        <a:ext cx="55085" cy="104775"/>
                      </a:xfrm>
                      <a:custGeom>
                        <a:avLst/>
                        <a:gdLst>
                          <a:gd name="connsiteX0" fmla="*/ 0 w 142875"/>
                          <a:gd name="connsiteY0" fmla="*/ 0 h 104775"/>
                          <a:gd name="connsiteX1" fmla="*/ 78581 w 142875"/>
                          <a:gd name="connsiteY1" fmla="*/ 0 h 104775"/>
                          <a:gd name="connsiteX2" fmla="*/ 78581 w 142875"/>
                          <a:gd name="connsiteY2" fmla="*/ 26194 h 104775"/>
                          <a:gd name="connsiteX3" fmla="*/ 97631 w 142875"/>
                          <a:gd name="connsiteY3" fmla="*/ 26194 h 104775"/>
                          <a:gd name="connsiteX4" fmla="*/ 97631 w 142875"/>
                          <a:gd name="connsiteY4" fmla="*/ 57150 h 104775"/>
                          <a:gd name="connsiteX5" fmla="*/ 121444 w 142875"/>
                          <a:gd name="connsiteY5" fmla="*/ 57150 h 104775"/>
                          <a:gd name="connsiteX6" fmla="*/ 121444 w 142875"/>
                          <a:gd name="connsiteY6" fmla="*/ 83344 h 104775"/>
                          <a:gd name="connsiteX7" fmla="*/ 142875 w 142875"/>
                          <a:gd name="connsiteY7" fmla="*/ 83344 h 104775"/>
                          <a:gd name="connsiteX8" fmla="*/ 142875 w 142875"/>
                          <a:gd name="connsiteY8"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04775">
                            <a:moveTo>
                              <a:pt x="0" y="0"/>
                            </a:moveTo>
                            <a:lnTo>
                              <a:pt x="78581" y="0"/>
                            </a:lnTo>
                            <a:lnTo>
                              <a:pt x="78581" y="26194"/>
                            </a:lnTo>
                            <a:lnTo>
                              <a:pt x="97631" y="26194"/>
                            </a:lnTo>
                            <a:lnTo>
                              <a:pt x="97631" y="57150"/>
                            </a:lnTo>
                            <a:lnTo>
                              <a:pt x="121444" y="57150"/>
                            </a:lnTo>
                            <a:lnTo>
                              <a:pt x="121444" y="83344"/>
                            </a:lnTo>
                            <a:lnTo>
                              <a:pt x="142875" y="83344"/>
                            </a:lnTo>
                            <a:lnTo>
                              <a:pt x="142875" y="10477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88" name="Freeform: Shape 287">
                        <a:extLst>
                          <a:ext uri="{FF2B5EF4-FFF2-40B4-BE49-F238E27FC236}">
                            <a16:creationId xmlns:a16="http://schemas.microsoft.com/office/drawing/2014/main" id="{6D668CBF-52A8-4538-8751-4D47BB29F2FC}"/>
                          </a:ext>
                        </a:extLst>
                      </p:cNvPr>
                      <p:cNvSpPr/>
                      <p:nvPr/>
                    </p:nvSpPr>
                    <p:spPr>
                      <a:xfrm>
                        <a:off x="8522477" y="2518943"/>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nvGrpSpPr>
                      <p:cNvPr id="17" name="Group 288">
                        <a:extLst>
                          <a:ext uri="{FF2B5EF4-FFF2-40B4-BE49-F238E27FC236}">
                            <a16:creationId xmlns:a16="http://schemas.microsoft.com/office/drawing/2014/main" id="{5D55FE14-F75F-4F0B-88B2-724BC01CCE95}"/>
                          </a:ext>
                        </a:extLst>
                      </p:cNvPr>
                      <p:cNvGrpSpPr/>
                      <p:nvPr/>
                    </p:nvGrpSpPr>
                    <p:grpSpPr>
                      <a:xfrm>
                        <a:off x="8382058" y="2064517"/>
                        <a:ext cx="1552517" cy="1226370"/>
                        <a:chOff x="8382058" y="2064517"/>
                        <a:chExt cx="1552517" cy="1226370"/>
                      </a:xfrm>
                    </p:grpSpPr>
                    <p:sp>
                      <p:nvSpPr>
                        <p:cNvPr id="290" name="Freeform: Shape 289">
                          <a:extLst>
                            <a:ext uri="{FF2B5EF4-FFF2-40B4-BE49-F238E27FC236}">
                              <a16:creationId xmlns:a16="http://schemas.microsoft.com/office/drawing/2014/main" id="{ACC82F64-34D4-4E66-9807-773F5BC73403}"/>
                            </a:ext>
                          </a:extLst>
                        </p:cNvPr>
                        <p:cNvSpPr/>
                        <p:nvPr/>
                      </p:nvSpPr>
                      <p:spPr>
                        <a:xfrm>
                          <a:off x="8382058" y="2064517"/>
                          <a:ext cx="8951" cy="91243"/>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 name="connsiteX0" fmla="*/ 0 w 140493"/>
                            <a:gd name="connsiteY0" fmla="*/ 0 h 169069"/>
                            <a:gd name="connsiteX1" fmla="*/ 95250 w 140493"/>
                            <a:gd name="connsiteY1" fmla="*/ 47625 h 169069"/>
                            <a:gd name="connsiteX2" fmla="*/ 111918 w 140493"/>
                            <a:gd name="connsiteY2" fmla="*/ 47625 h 169069"/>
                            <a:gd name="connsiteX3" fmla="*/ 111918 w 140493"/>
                            <a:gd name="connsiteY3" fmla="*/ 104775 h 169069"/>
                            <a:gd name="connsiteX4" fmla="*/ 140493 w 140493"/>
                            <a:gd name="connsiteY4" fmla="*/ 104775 h 169069"/>
                            <a:gd name="connsiteX5" fmla="*/ 140493 w 140493"/>
                            <a:gd name="connsiteY5" fmla="*/ 169069 h 169069"/>
                            <a:gd name="connsiteX0" fmla="*/ 1 w 45244"/>
                            <a:gd name="connsiteY0" fmla="*/ 0 h 121444"/>
                            <a:gd name="connsiteX1" fmla="*/ 16669 w 45244"/>
                            <a:gd name="connsiteY1" fmla="*/ 0 h 121444"/>
                            <a:gd name="connsiteX2" fmla="*/ 16669 w 45244"/>
                            <a:gd name="connsiteY2" fmla="*/ 57150 h 121444"/>
                            <a:gd name="connsiteX3" fmla="*/ 45244 w 45244"/>
                            <a:gd name="connsiteY3" fmla="*/ 57150 h 121444"/>
                            <a:gd name="connsiteX4" fmla="*/ 45244 w 45244"/>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121444">
                              <a:moveTo>
                                <a:pt x="1" y="0"/>
                              </a:moveTo>
                              <a:lnTo>
                                <a:pt x="16669" y="0"/>
                              </a:lnTo>
                              <a:lnTo>
                                <a:pt x="16669" y="57150"/>
                              </a:lnTo>
                              <a:lnTo>
                                <a:pt x="45244" y="57150"/>
                              </a:lnTo>
                              <a:lnTo>
                                <a:pt x="45244" y="121444"/>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91" name="Freeform: Shape 290">
                          <a:extLst>
                            <a:ext uri="{FF2B5EF4-FFF2-40B4-BE49-F238E27FC236}">
                              <a16:creationId xmlns:a16="http://schemas.microsoft.com/office/drawing/2014/main" id="{88B071D9-D425-4238-BCCE-20EE66E64713}"/>
                            </a:ext>
                          </a:extLst>
                        </p:cNvPr>
                        <p:cNvSpPr/>
                        <p:nvPr/>
                      </p:nvSpPr>
                      <p:spPr>
                        <a:xfrm>
                          <a:off x="8468115" y="2405732"/>
                          <a:ext cx="27795" cy="127024"/>
                        </a:xfrm>
                        <a:custGeom>
                          <a:avLst/>
                          <a:gdLst>
                            <a:gd name="connsiteX0" fmla="*/ 0 w 140493"/>
                            <a:gd name="connsiteY0" fmla="*/ 0 h 169069"/>
                            <a:gd name="connsiteX1" fmla="*/ 95250 w 140493"/>
                            <a:gd name="connsiteY1" fmla="*/ 0 h 169069"/>
                            <a:gd name="connsiteX2" fmla="*/ 95250 w 140493"/>
                            <a:gd name="connsiteY2" fmla="*/ 47625 h 169069"/>
                            <a:gd name="connsiteX3" fmla="*/ 111918 w 140493"/>
                            <a:gd name="connsiteY3" fmla="*/ 47625 h 169069"/>
                            <a:gd name="connsiteX4" fmla="*/ 111918 w 140493"/>
                            <a:gd name="connsiteY4" fmla="*/ 104775 h 169069"/>
                            <a:gd name="connsiteX5" fmla="*/ 140493 w 140493"/>
                            <a:gd name="connsiteY5" fmla="*/ 104775 h 169069"/>
                            <a:gd name="connsiteX6" fmla="*/ 140493 w 140493"/>
                            <a:gd name="connsiteY6" fmla="*/ 169069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93" h="169069">
                              <a:moveTo>
                                <a:pt x="0" y="0"/>
                              </a:moveTo>
                              <a:lnTo>
                                <a:pt x="95250" y="0"/>
                              </a:lnTo>
                              <a:lnTo>
                                <a:pt x="95250" y="47625"/>
                              </a:lnTo>
                              <a:lnTo>
                                <a:pt x="111918" y="47625"/>
                              </a:lnTo>
                              <a:lnTo>
                                <a:pt x="111918" y="104775"/>
                              </a:lnTo>
                              <a:lnTo>
                                <a:pt x="140493" y="104775"/>
                              </a:lnTo>
                              <a:lnTo>
                                <a:pt x="140493" y="169069"/>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92" name="Freeform: Shape 291">
                          <a:extLst>
                            <a:ext uri="{FF2B5EF4-FFF2-40B4-BE49-F238E27FC236}">
                              <a16:creationId xmlns:a16="http://schemas.microsoft.com/office/drawing/2014/main" id="{87297E68-5411-429A-9FF6-DD4FAA849C3E}"/>
                            </a:ext>
                          </a:extLst>
                        </p:cNvPr>
                        <p:cNvSpPr/>
                        <p:nvPr/>
                      </p:nvSpPr>
                      <p:spPr>
                        <a:xfrm>
                          <a:off x="8561603" y="2677678"/>
                          <a:ext cx="0" cy="3004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sp>
                      <p:nvSpPr>
                        <p:cNvPr id="293" name="Freeform: Shape 292">
                          <a:extLst>
                            <a:ext uri="{FF2B5EF4-FFF2-40B4-BE49-F238E27FC236}">
                              <a16:creationId xmlns:a16="http://schemas.microsoft.com/office/drawing/2014/main" id="{13A68C0A-90C9-4BE3-999E-1FB88E271BF9}"/>
                            </a:ext>
                          </a:extLst>
                        </p:cNvPr>
                        <p:cNvSpPr/>
                        <p:nvPr/>
                      </p:nvSpPr>
                      <p:spPr>
                        <a:xfrm>
                          <a:off x="8660606" y="3028950"/>
                          <a:ext cx="1273969" cy="261937"/>
                        </a:xfrm>
                        <a:custGeom>
                          <a:avLst/>
                          <a:gdLst>
                            <a:gd name="connsiteX0" fmla="*/ 0 w 1273969"/>
                            <a:gd name="connsiteY0" fmla="*/ 0 h 261937"/>
                            <a:gd name="connsiteX1" fmla="*/ 88107 w 1273969"/>
                            <a:gd name="connsiteY1" fmla="*/ 0 h 261937"/>
                            <a:gd name="connsiteX2" fmla="*/ 88107 w 1273969"/>
                            <a:gd name="connsiteY2" fmla="*/ 33337 h 261937"/>
                            <a:gd name="connsiteX3" fmla="*/ 157163 w 1273969"/>
                            <a:gd name="connsiteY3" fmla="*/ 33337 h 261937"/>
                            <a:gd name="connsiteX4" fmla="*/ 157163 w 1273969"/>
                            <a:gd name="connsiteY4" fmla="*/ 61912 h 261937"/>
                            <a:gd name="connsiteX5" fmla="*/ 180975 w 1273969"/>
                            <a:gd name="connsiteY5" fmla="*/ 61912 h 261937"/>
                            <a:gd name="connsiteX6" fmla="*/ 180975 w 1273969"/>
                            <a:gd name="connsiteY6" fmla="*/ 104775 h 261937"/>
                            <a:gd name="connsiteX7" fmla="*/ 352425 w 1273969"/>
                            <a:gd name="connsiteY7" fmla="*/ 104775 h 261937"/>
                            <a:gd name="connsiteX8" fmla="*/ 352425 w 1273969"/>
                            <a:gd name="connsiteY8" fmla="*/ 147637 h 261937"/>
                            <a:gd name="connsiteX9" fmla="*/ 488157 w 1273969"/>
                            <a:gd name="connsiteY9" fmla="*/ 147637 h 261937"/>
                            <a:gd name="connsiteX10" fmla="*/ 488157 w 1273969"/>
                            <a:gd name="connsiteY10" fmla="*/ 183356 h 261937"/>
                            <a:gd name="connsiteX11" fmla="*/ 726282 w 1273969"/>
                            <a:gd name="connsiteY11" fmla="*/ 183356 h 261937"/>
                            <a:gd name="connsiteX12" fmla="*/ 726282 w 1273969"/>
                            <a:gd name="connsiteY12" fmla="*/ 221456 h 261937"/>
                            <a:gd name="connsiteX13" fmla="*/ 1273969 w 1273969"/>
                            <a:gd name="connsiteY13" fmla="*/ 221456 h 261937"/>
                            <a:gd name="connsiteX14" fmla="*/ 1273969 w 1273969"/>
                            <a:gd name="connsiteY14" fmla="*/ 2619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3969" h="261937">
                              <a:moveTo>
                                <a:pt x="0" y="0"/>
                              </a:moveTo>
                              <a:lnTo>
                                <a:pt x="88107" y="0"/>
                              </a:lnTo>
                              <a:lnTo>
                                <a:pt x="88107" y="33337"/>
                              </a:lnTo>
                              <a:lnTo>
                                <a:pt x="157163" y="33337"/>
                              </a:lnTo>
                              <a:lnTo>
                                <a:pt x="157163" y="61912"/>
                              </a:lnTo>
                              <a:lnTo>
                                <a:pt x="180975" y="61912"/>
                              </a:lnTo>
                              <a:lnTo>
                                <a:pt x="180975" y="104775"/>
                              </a:lnTo>
                              <a:lnTo>
                                <a:pt x="352425" y="104775"/>
                              </a:lnTo>
                              <a:lnTo>
                                <a:pt x="352425" y="147637"/>
                              </a:lnTo>
                              <a:lnTo>
                                <a:pt x="488157" y="147637"/>
                              </a:lnTo>
                              <a:lnTo>
                                <a:pt x="488157" y="183356"/>
                              </a:lnTo>
                              <a:lnTo>
                                <a:pt x="726282" y="183356"/>
                              </a:lnTo>
                              <a:lnTo>
                                <a:pt x="726282" y="221456"/>
                              </a:lnTo>
                              <a:lnTo>
                                <a:pt x="1273969" y="221456"/>
                              </a:lnTo>
                              <a:lnTo>
                                <a:pt x="1273969" y="261937"/>
                              </a:lnTo>
                            </a:path>
                          </a:pathLst>
                        </a:custGeom>
                        <a:noFill/>
                        <a:ln w="19050">
                          <a:solidFill>
                            <a:schemeClr val="bg2">
                              <a:lumMod val="50000"/>
                              <a:lumOff val="50000"/>
                            </a:schemeClr>
                          </a:solidFill>
                        </a:ln>
                      </p:spPr>
                      <p:txBody>
                        <a:bodyPr vert="horz" wrap="square" lIns="121920" tIns="60960" rIns="121920" bIns="60960" numCol="1" rtlCol="0" anchor="t" anchorCtr="0" compatLnSpc="1">
                          <a:prstTxWarp prst="textNoShape">
                            <a:avLst/>
                          </a:prstTxWarp>
                          <a:noAutofit/>
                        </a:bodyPr>
                        <a:lstStyle/>
                        <a:p>
                          <a:pPr defTabSz="914175" eaLnBrk="0" fontAlgn="base" hangingPunct="0">
                            <a:spcBef>
                              <a:spcPct val="50000"/>
                            </a:spcBef>
                            <a:spcAft>
                              <a:spcPct val="0"/>
                            </a:spcAft>
                            <a:defRPr/>
                          </a:pPr>
                          <a:endParaRPr lang="x-none" kern="0">
                            <a:solidFill>
                              <a:srgbClr val="000000"/>
                            </a:solidFill>
                          </a:endParaRPr>
                        </a:p>
                      </p:txBody>
                    </p:sp>
                  </p:grpSp>
                </p:grpSp>
              </p:grpSp>
            </p:grpSp>
          </p:grpSp>
        </p:grpSp>
      </p:grpSp>
      <p:sp>
        <p:nvSpPr>
          <p:cNvPr id="391" name="TextBox 390">
            <a:extLst>
              <a:ext uri="{FF2B5EF4-FFF2-40B4-BE49-F238E27FC236}">
                <a16:creationId xmlns:a16="http://schemas.microsoft.com/office/drawing/2014/main" id="{507E642B-4D9E-43AB-A26F-2448A5466109}"/>
              </a:ext>
            </a:extLst>
          </p:cNvPr>
          <p:cNvSpPr txBox="1"/>
          <p:nvPr/>
        </p:nvSpPr>
        <p:spPr>
          <a:xfrm>
            <a:off x="5459088" y="3337973"/>
            <a:ext cx="64120" cy="138499"/>
          </a:xfrm>
          <a:prstGeom prst="rect">
            <a:avLst/>
          </a:prstGeom>
          <a:noFill/>
        </p:spPr>
        <p:txBody>
          <a:bodyPr wrap="none" lIns="0" tIns="0" rIns="0" bIns="0" rtlCol="0">
            <a:spAutoFit/>
          </a:bodyPr>
          <a:lstStyle/>
          <a:p>
            <a:pPr defTabSz="457073">
              <a:defRPr/>
            </a:pPr>
            <a:r>
              <a:rPr lang="en-GB" sz="900" kern="0" dirty="0">
                <a:solidFill>
                  <a:srgbClr val="000000"/>
                </a:solidFill>
              </a:rPr>
              <a:t>0</a:t>
            </a:r>
            <a:endParaRPr lang="de-CH" sz="900" kern="0" dirty="0">
              <a:solidFill>
                <a:srgbClr val="000000"/>
              </a:solidFill>
            </a:endParaRPr>
          </a:p>
        </p:txBody>
      </p:sp>
      <p:sp>
        <p:nvSpPr>
          <p:cNvPr id="392" name="TextBox 391">
            <a:extLst>
              <a:ext uri="{FF2B5EF4-FFF2-40B4-BE49-F238E27FC236}">
                <a16:creationId xmlns:a16="http://schemas.microsoft.com/office/drawing/2014/main" id="{E852DCC6-B5C8-40A7-A30E-A1D248EC78AD}"/>
              </a:ext>
            </a:extLst>
          </p:cNvPr>
          <p:cNvSpPr txBox="1"/>
          <p:nvPr/>
        </p:nvSpPr>
        <p:spPr>
          <a:xfrm>
            <a:off x="5996097" y="3337973"/>
            <a:ext cx="64120" cy="138499"/>
          </a:xfrm>
          <a:prstGeom prst="rect">
            <a:avLst/>
          </a:prstGeom>
          <a:noFill/>
        </p:spPr>
        <p:txBody>
          <a:bodyPr wrap="none" lIns="0" tIns="0" rIns="0" bIns="0" rtlCol="0">
            <a:spAutoFit/>
          </a:bodyPr>
          <a:lstStyle/>
          <a:p>
            <a:pPr defTabSz="457073">
              <a:defRPr/>
            </a:pPr>
            <a:r>
              <a:rPr lang="en-GB" sz="900" kern="0" dirty="0">
                <a:solidFill>
                  <a:srgbClr val="000000"/>
                </a:solidFill>
              </a:rPr>
              <a:t>5</a:t>
            </a:r>
            <a:endParaRPr lang="de-CH" sz="900" kern="0" dirty="0">
              <a:solidFill>
                <a:srgbClr val="000000"/>
              </a:solidFill>
            </a:endParaRPr>
          </a:p>
        </p:txBody>
      </p:sp>
      <p:sp>
        <p:nvSpPr>
          <p:cNvPr id="393" name="TextBox 392">
            <a:extLst>
              <a:ext uri="{FF2B5EF4-FFF2-40B4-BE49-F238E27FC236}">
                <a16:creationId xmlns:a16="http://schemas.microsoft.com/office/drawing/2014/main" id="{5FE60672-150A-45B4-92C8-394B2394F604}"/>
              </a:ext>
            </a:extLst>
          </p:cNvPr>
          <p:cNvSpPr txBox="1"/>
          <p:nvPr/>
        </p:nvSpPr>
        <p:spPr>
          <a:xfrm>
            <a:off x="6499936" y="3337973"/>
            <a:ext cx="128240" cy="138499"/>
          </a:xfrm>
          <a:prstGeom prst="rect">
            <a:avLst/>
          </a:prstGeom>
          <a:noFill/>
        </p:spPr>
        <p:txBody>
          <a:bodyPr wrap="none" lIns="0" tIns="0" rIns="0" bIns="0" rtlCol="0">
            <a:spAutoFit/>
          </a:bodyPr>
          <a:lstStyle/>
          <a:p>
            <a:pPr defTabSz="457073">
              <a:defRPr/>
            </a:pPr>
            <a:r>
              <a:rPr lang="en-GB" sz="900" kern="0" dirty="0">
                <a:solidFill>
                  <a:srgbClr val="000000"/>
                </a:solidFill>
              </a:rPr>
              <a:t>10</a:t>
            </a:r>
            <a:endParaRPr lang="de-CH" sz="900" kern="0" dirty="0">
              <a:solidFill>
                <a:srgbClr val="000000"/>
              </a:solidFill>
            </a:endParaRPr>
          </a:p>
        </p:txBody>
      </p:sp>
      <p:sp>
        <p:nvSpPr>
          <p:cNvPr id="394" name="TextBox 393">
            <a:extLst>
              <a:ext uri="{FF2B5EF4-FFF2-40B4-BE49-F238E27FC236}">
                <a16:creationId xmlns:a16="http://schemas.microsoft.com/office/drawing/2014/main" id="{4936A809-3063-4E0E-B5F7-44C97ADF6E65}"/>
              </a:ext>
            </a:extLst>
          </p:cNvPr>
          <p:cNvSpPr txBox="1"/>
          <p:nvPr/>
        </p:nvSpPr>
        <p:spPr>
          <a:xfrm>
            <a:off x="7034404" y="3337973"/>
            <a:ext cx="128240" cy="138499"/>
          </a:xfrm>
          <a:prstGeom prst="rect">
            <a:avLst/>
          </a:prstGeom>
          <a:noFill/>
        </p:spPr>
        <p:txBody>
          <a:bodyPr wrap="none" lIns="0" tIns="0" rIns="0" bIns="0" rtlCol="0">
            <a:spAutoFit/>
          </a:bodyPr>
          <a:lstStyle/>
          <a:p>
            <a:pPr defTabSz="457073">
              <a:defRPr/>
            </a:pPr>
            <a:r>
              <a:rPr lang="en-GB" sz="900" kern="0" dirty="0">
                <a:solidFill>
                  <a:srgbClr val="000000"/>
                </a:solidFill>
              </a:rPr>
              <a:t>15</a:t>
            </a:r>
            <a:endParaRPr lang="de-CH" sz="900" kern="0" dirty="0">
              <a:solidFill>
                <a:srgbClr val="000000"/>
              </a:solidFill>
            </a:endParaRPr>
          </a:p>
        </p:txBody>
      </p:sp>
      <p:sp>
        <p:nvSpPr>
          <p:cNvPr id="395" name="TextBox 394">
            <a:extLst>
              <a:ext uri="{FF2B5EF4-FFF2-40B4-BE49-F238E27FC236}">
                <a16:creationId xmlns:a16="http://schemas.microsoft.com/office/drawing/2014/main" id="{EAB542F5-0812-4244-9982-BA84133FFDAB}"/>
              </a:ext>
            </a:extLst>
          </p:cNvPr>
          <p:cNvSpPr txBox="1"/>
          <p:nvPr/>
        </p:nvSpPr>
        <p:spPr>
          <a:xfrm>
            <a:off x="7578826" y="3337973"/>
            <a:ext cx="128240" cy="138499"/>
          </a:xfrm>
          <a:prstGeom prst="rect">
            <a:avLst/>
          </a:prstGeom>
          <a:noFill/>
        </p:spPr>
        <p:txBody>
          <a:bodyPr wrap="none" lIns="0" tIns="0" rIns="0" bIns="0" rtlCol="0">
            <a:spAutoFit/>
          </a:bodyPr>
          <a:lstStyle/>
          <a:p>
            <a:pPr defTabSz="457073">
              <a:defRPr/>
            </a:pPr>
            <a:r>
              <a:rPr lang="en-GB" sz="900" kern="0" dirty="0">
                <a:solidFill>
                  <a:srgbClr val="000000"/>
                </a:solidFill>
              </a:rPr>
              <a:t>20</a:t>
            </a:r>
            <a:endParaRPr lang="de-CH" sz="900" kern="0" dirty="0">
              <a:solidFill>
                <a:srgbClr val="000000"/>
              </a:solidFill>
            </a:endParaRPr>
          </a:p>
        </p:txBody>
      </p:sp>
      <p:sp>
        <p:nvSpPr>
          <p:cNvPr id="396" name="TextBox 395">
            <a:extLst>
              <a:ext uri="{FF2B5EF4-FFF2-40B4-BE49-F238E27FC236}">
                <a16:creationId xmlns:a16="http://schemas.microsoft.com/office/drawing/2014/main" id="{991117AE-617B-400F-A6F0-65752A846D2E}"/>
              </a:ext>
            </a:extLst>
          </p:cNvPr>
          <p:cNvSpPr txBox="1"/>
          <p:nvPr/>
        </p:nvSpPr>
        <p:spPr>
          <a:xfrm>
            <a:off x="8119927" y="3337973"/>
            <a:ext cx="128240" cy="138499"/>
          </a:xfrm>
          <a:prstGeom prst="rect">
            <a:avLst/>
          </a:prstGeom>
          <a:noFill/>
        </p:spPr>
        <p:txBody>
          <a:bodyPr wrap="none" lIns="0" tIns="0" rIns="0" bIns="0" rtlCol="0">
            <a:spAutoFit/>
          </a:bodyPr>
          <a:lstStyle/>
          <a:p>
            <a:pPr defTabSz="457073">
              <a:defRPr/>
            </a:pPr>
            <a:r>
              <a:rPr lang="en-GB" sz="900" kern="0" dirty="0">
                <a:solidFill>
                  <a:srgbClr val="000000"/>
                </a:solidFill>
              </a:rPr>
              <a:t>25</a:t>
            </a:r>
            <a:endParaRPr lang="de-CH" sz="900" kern="0" dirty="0">
              <a:solidFill>
                <a:srgbClr val="000000"/>
              </a:solidFill>
            </a:endParaRPr>
          </a:p>
        </p:txBody>
      </p:sp>
      <p:sp>
        <p:nvSpPr>
          <p:cNvPr id="397" name="TextBox 396">
            <a:extLst>
              <a:ext uri="{FF2B5EF4-FFF2-40B4-BE49-F238E27FC236}">
                <a16:creationId xmlns:a16="http://schemas.microsoft.com/office/drawing/2014/main" id="{4416786D-A36B-44EE-87DD-4EBDDE6E5DA9}"/>
              </a:ext>
            </a:extLst>
          </p:cNvPr>
          <p:cNvSpPr txBox="1"/>
          <p:nvPr/>
        </p:nvSpPr>
        <p:spPr>
          <a:xfrm>
            <a:off x="5345691" y="3482623"/>
            <a:ext cx="3023070" cy="342980"/>
          </a:xfrm>
          <a:prstGeom prst="rect">
            <a:avLst/>
          </a:prstGeom>
          <a:noFill/>
        </p:spPr>
        <p:txBody>
          <a:bodyPr vert="horz" wrap="square" lIns="68567" tIns="34289" rIns="68567" bIns="34289" rtlCol="0">
            <a:noAutofit/>
          </a:bodyPr>
          <a:lstStyle/>
          <a:p>
            <a:pPr algn="ctr" defTabSz="457073"/>
            <a:r>
              <a:rPr lang="en-GB" sz="900" b="1" dirty="0">
                <a:solidFill>
                  <a:srgbClr val="000000"/>
                </a:solidFill>
              </a:rPr>
              <a:t>PFS (months)</a:t>
            </a:r>
            <a:endParaRPr lang="de-CH" sz="900" b="1" dirty="0">
              <a:solidFill>
                <a:srgbClr val="000000"/>
              </a:solidFill>
            </a:endParaRPr>
          </a:p>
        </p:txBody>
      </p:sp>
      <p:grpSp>
        <p:nvGrpSpPr>
          <p:cNvPr id="18" name="Group 5">
            <a:extLst>
              <a:ext uri="{FF2B5EF4-FFF2-40B4-BE49-F238E27FC236}">
                <a16:creationId xmlns:a16="http://schemas.microsoft.com/office/drawing/2014/main" id="{B6B81B70-22A0-4D5E-A531-93D1224AF0C0}"/>
              </a:ext>
            </a:extLst>
          </p:cNvPr>
          <p:cNvGrpSpPr/>
          <p:nvPr/>
        </p:nvGrpSpPr>
        <p:grpSpPr>
          <a:xfrm>
            <a:off x="6269287" y="1568507"/>
            <a:ext cx="2560637" cy="369332"/>
            <a:chOff x="8415844" y="1597251"/>
            <a:chExt cx="3414183" cy="492443"/>
          </a:xfrm>
        </p:grpSpPr>
        <p:sp>
          <p:nvSpPr>
            <p:cNvPr id="234" name="TextBox 233">
              <a:extLst>
                <a:ext uri="{FF2B5EF4-FFF2-40B4-BE49-F238E27FC236}">
                  <a16:creationId xmlns:a16="http://schemas.microsoft.com/office/drawing/2014/main" id="{DD893586-2236-46AB-B648-B091AAA28399}"/>
                </a:ext>
              </a:extLst>
            </p:cNvPr>
            <p:cNvSpPr txBox="1"/>
            <p:nvPr/>
          </p:nvSpPr>
          <p:spPr>
            <a:xfrm>
              <a:off x="8709087" y="1597251"/>
              <a:ext cx="3120940" cy="492443"/>
            </a:xfrm>
            <a:prstGeom prst="rect">
              <a:avLst/>
            </a:prstGeom>
            <a:noFill/>
          </p:spPr>
          <p:txBody>
            <a:bodyPr wrap="none" rtlCol="0">
              <a:noAutofit/>
            </a:bodyPr>
            <a:lstStyle/>
            <a:p>
              <a:pPr defTabSz="457073">
                <a:defRPr/>
              </a:pPr>
              <a:r>
                <a:rPr lang="en-GB" sz="900" kern="0" dirty="0">
                  <a:solidFill>
                    <a:srgbClr val="000000"/>
                  </a:solidFill>
                </a:rPr>
                <a:t>Matching score </a:t>
              </a:r>
              <a:r>
                <a:rPr lang="en-GB" sz="900" b="1" kern="0" dirty="0">
                  <a:solidFill>
                    <a:srgbClr val="0066CC"/>
                  </a:solidFill>
                </a:rPr>
                <a:t>&gt; 50% </a:t>
              </a:r>
              <a:r>
                <a:rPr lang="en-GB" sz="900" kern="0" dirty="0">
                  <a:solidFill>
                    <a:srgbClr val="000000"/>
                  </a:solidFill>
                </a:rPr>
                <a:t>(n = 28): </a:t>
              </a:r>
            </a:p>
            <a:p>
              <a:pPr defTabSz="457073">
                <a:defRPr/>
              </a:pPr>
              <a:r>
                <a:rPr lang="en-GB" sz="900" kern="0" dirty="0">
                  <a:solidFill>
                    <a:srgbClr val="000000"/>
                  </a:solidFill>
                </a:rPr>
                <a:t>median </a:t>
              </a:r>
              <a:r>
                <a:rPr lang="en-GB" sz="900" b="1" kern="0" dirty="0">
                  <a:solidFill>
                    <a:srgbClr val="0066CC"/>
                  </a:solidFill>
                </a:rPr>
                <a:t>6.5 months </a:t>
              </a:r>
              <a:r>
                <a:rPr lang="en-GB" sz="900" kern="0" dirty="0">
                  <a:solidFill>
                    <a:srgbClr val="000000"/>
                  </a:solidFill>
                </a:rPr>
                <a:t>(95% CI 3.2 - 9.9)</a:t>
              </a:r>
              <a:endParaRPr lang="de-CH" sz="900" kern="0" dirty="0">
                <a:solidFill>
                  <a:srgbClr val="000000"/>
                </a:solidFill>
              </a:endParaRPr>
            </a:p>
          </p:txBody>
        </p:sp>
        <p:cxnSp>
          <p:nvCxnSpPr>
            <p:cNvPr id="402" name="Straight Connector 401">
              <a:extLst>
                <a:ext uri="{FF2B5EF4-FFF2-40B4-BE49-F238E27FC236}">
                  <a16:creationId xmlns:a16="http://schemas.microsoft.com/office/drawing/2014/main" id="{3C64C157-BAA4-4F11-B056-81A8E1DEC805}"/>
                </a:ext>
              </a:extLst>
            </p:cNvPr>
            <p:cNvCxnSpPr>
              <a:cxnSpLocks/>
            </p:cNvCxnSpPr>
            <p:nvPr/>
          </p:nvCxnSpPr>
          <p:spPr bwMode="auto">
            <a:xfrm>
              <a:off x="8415844" y="1843472"/>
              <a:ext cx="250736"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9" name="Group 6">
            <a:extLst>
              <a:ext uri="{FF2B5EF4-FFF2-40B4-BE49-F238E27FC236}">
                <a16:creationId xmlns:a16="http://schemas.microsoft.com/office/drawing/2014/main" id="{67032462-4585-42F0-AE91-F91A3B28BEF8}"/>
              </a:ext>
            </a:extLst>
          </p:cNvPr>
          <p:cNvGrpSpPr/>
          <p:nvPr/>
        </p:nvGrpSpPr>
        <p:grpSpPr>
          <a:xfrm>
            <a:off x="6269278" y="1869025"/>
            <a:ext cx="2523768" cy="369332"/>
            <a:chOff x="8415844" y="1997939"/>
            <a:chExt cx="3365024" cy="492443"/>
          </a:xfrm>
        </p:grpSpPr>
        <p:sp>
          <p:nvSpPr>
            <p:cNvPr id="235" name="TextBox 234">
              <a:extLst>
                <a:ext uri="{FF2B5EF4-FFF2-40B4-BE49-F238E27FC236}">
                  <a16:creationId xmlns:a16="http://schemas.microsoft.com/office/drawing/2014/main" id="{78B60FAB-A32B-4A88-BB19-1E01943DE4EF}"/>
                </a:ext>
              </a:extLst>
            </p:cNvPr>
            <p:cNvSpPr txBox="1"/>
            <p:nvPr/>
          </p:nvSpPr>
          <p:spPr>
            <a:xfrm>
              <a:off x="8709087" y="1997939"/>
              <a:ext cx="3071781" cy="492443"/>
            </a:xfrm>
            <a:prstGeom prst="rect">
              <a:avLst/>
            </a:prstGeom>
            <a:noFill/>
          </p:spPr>
          <p:txBody>
            <a:bodyPr wrap="none" rtlCol="0">
              <a:noAutofit/>
            </a:bodyPr>
            <a:lstStyle/>
            <a:p>
              <a:pPr defTabSz="457073">
                <a:defRPr/>
              </a:pPr>
              <a:r>
                <a:rPr lang="en-GB" sz="900" kern="0" dirty="0">
                  <a:solidFill>
                    <a:srgbClr val="000000"/>
                  </a:solidFill>
                </a:rPr>
                <a:t>Matching score </a:t>
              </a:r>
              <a:r>
                <a:rPr lang="en-GB" sz="900" b="1" kern="0" dirty="0">
                  <a:solidFill>
                    <a:srgbClr val="0066CC"/>
                  </a:solidFill>
                </a:rPr>
                <a:t>≤ 50% </a:t>
              </a:r>
              <a:r>
                <a:rPr lang="en-GB" sz="900" kern="0" dirty="0">
                  <a:solidFill>
                    <a:srgbClr val="000000"/>
                  </a:solidFill>
                </a:rPr>
                <a:t>(n</a:t>
              </a:r>
              <a:r>
                <a:rPr lang="en-GB" sz="900" i="1" kern="0" dirty="0">
                  <a:solidFill>
                    <a:srgbClr val="000000"/>
                  </a:solidFill>
                </a:rPr>
                <a:t> </a:t>
              </a:r>
              <a:r>
                <a:rPr lang="en-GB" sz="900" kern="0" dirty="0">
                  <a:solidFill>
                    <a:srgbClr val="000000"/>
                  </a:solidFill>
                </a:rPr>
                <a:t>= 55): </a:t>
              </a:r>
              <a:br>
                <a:rPr lang="en-GB" sz="900" kern="0" dirty="0">
                  <a:solidFill>
                    <a:srgbClr val="000000"/>
                  </a:solidFill>
                </a:rPr>
              </a:br>
              <a:r>
                <a:rPr lang="en-GB" sz="900" kern="0" dirty="0">
                  <a:solidFill>
                    <a:srgbClr val="000000"/>
                  </a:solidFill>
                </a:rPr>
                <a:t>median </a:t>
              </a:r>
              <a:r>
                <a:rPr lang="en-GB" sz="900" b="1" kern="0" dirty="0">
                  <a:solidFill>
                    <a:srgbClr val="0066CC"/>
                  </a:solidFill>
                </a:rPr>
                <a:t>3.1 months </a:t>
              </a:r>
              <a:r>
                <a:rPr lang="en-GB" sz="900" kern="0" dirty="0">
                  <a:solidFill>
                    <a:srgbClr val="000000"/>
                  </a:solidFill>
                </a:rPr>
                <a:t>(95% CI 2.5 - 3.8)</a:t>
              </a:r>
              <a:endParaRPr lang="de-CH" sz="900" kern="0" dirty="0">
                <a:solidFill>
                  <a:srgbClr val="000000"/>
                </a:solidFill>
              </a:endParaRPr>
            </a:p>
          </p:txBody>
        </p:sp>
        <p:cxnSp>
          <p:nvCxnSpPr>
            <p:cNvPr id="403" name="Straight Connector 402">
              <a:extLst>
                <a:ext uri="{FF2B5EF4-FFF2-40B4-BE49-F238E27FC236}">
                  <a16:creationId xmlns:a16="http://schemas.microsoft.com/office/drawing/2014/main" id="{F526268F-B557-4A74-ADF7-01500974A6A9}"/>
                </a:ext>
              </a:extLst>
            </p:cNvPr>
            <p:cNvCxnSpPr>
              <a:cxnSpLocks/>
            </p:cNvCxnSpPr>
            <p:nvPr/>
          </p:nvCxnSpPr>
          <p:spPr bwMode="auto">
            <a:xfrm>
              <a:off x="8415844" y="2244160"/>
              <a:ext cx="250736" cy="0"/>
            </a:xfrm>
            <a:prstGeom prst="line">
              <a:avLst/>
            </a:prstGeom>
            <a:noFill/>
            <a:ln w="19050" cap="flat" cmpd="sng" algn="ctr">
              <a:solidFill>
                <a:schemeClr val="bg2">
                  <a:lumMod val="50000"/>
                  <a:lumOff val="50000"/>
                </a:schemeClr>
              </a:solidFill>
              <a:prstDash val="solid"/>
              <a:round/>
              <a:headEnd type="none" w="med" len="med"/>
              <a:tailEnd type="none" w="med" len="med"/>
            </a:ln>
            <a:effectLst/>
          </p:spPr>
        </p:cxnSp>
      </p:grpSp>
      <p:sp>
        <p:nvSpPr>
          <p:cNvPr id="100" name="99 - Ορθογώνιο"/>
          <p:cNvSpPr/>
          <p:nvPr/>
        </p:nvSpPr>
        <p:spPr bwMode="auto">
          <a:xfrm>
            <a:off x="7010596" y="0"/>
            <a:ext cx="2133404" cy="727116"/>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101" name="100 - Στρογγυλεμένο ορθογώνιο"/>
          <p:cNvSpPr/>
          <p:nvPr/>
        </p:nvSpPr>
        <p:spPr bwMode="auto">
          <a:xfrm>
            <a:off x="1295787" y="4014341"/>
            <a:ext cx="6411279" cy="461665"/>
          </a:xfrm>
          <a:prstGeom prst="roundRect">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20" name="Arrow: Right 19">
            <a:extLst>
              <a:ext uri="{FF2B5EF4-FFF2-40B4-BE49-F238E27FC236}">
                <a16:creationId xmlns:a16="http://schemas.microsoft.com/office/drawing/2014/main" id="{F0F2F8C8-3F4A-4D74-BBA2-ED2E03891C2E}"/>
              </a:ext>
            </a:extLst>
          </p:cNvPr>
          <p:cNvSpPr/>
          <p:nvPr/>
        </p:nvSpPr>
        <p:spPr bwMode="auto">
          <a:xfrm rot="9844199">
            <a:off x="8020662" y="1564255"/>
            <a:ext cx="248839" cy="45719"/>
          </a:xfrm>
          <a:prstGeom prst="rightArrow">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
        <p:nvSpPr>
          <p:cNvPr id="103" name="Arrow: Right 102">
            <a:extLst>
              <a:ext uri="{FF2B5EF4-FFF2-40B4-BE49-F238E27FC236}">
                <a16:creationId xmlns:a16="http://schemas.microsoft.com/office/drawing/2014/main" id="{630E3E9D-9468-4A86-95FD-FB7D4E75C2FC}"/>
              </a:ext>
            </a:extLst>
          </p:cNvPr>
          <p:cNvSpPr/>
          <p:nvPr/>
        </p:nvSpPr>
        <p:spPr bwMode="auto">
          <a:xfrm rot="9844199">
            <a:off x="8051404" y="1922894"/>
            <a:ext cx="248839" cy="45719"/>
          </a:xfrm>
          <a:prstGeom prst="rightArrow">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3864945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0DA2691-5FE0-4A12-88EE-98C8F2B0F12D}"/>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28171C-AB0C-46F1-902A-18F4135E99A5}"/>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AAC746-D623-41B4-A58A-25011D88F008}"/>
              </a:ext>
            </a:extLst>
          </p:cNvPr>
          <p:cNvCxnSpPr>
            <a:cxnSpLocks/>
          </p:cNvCxnSpPr>
          <p:nvPr/>
        </p:nvCxnSpPr>
        <p:spPr bwMode="auto">
          <a:xfrm>
            <a:off x="384176" y="3056014"/>
            <a:ext cx="8432164" cy="0"/>
          </a:xfrm>
          <a:prstGeom prst="line">
            <a:avLst/>
          </a:prstGeom>
          <a:noFill/>
          <a:ln w="28575" cap="flat" cmpd="sng" algn="ctr">
            <a:solidFill>
              <a:schemeClr val="bg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30B9B5C-30F3-4607-A300-B5AE8FF71374}"/>
              </a:ext>
            </a:extLst>
          </p:cNvPr>
          <p:cNvCxnSpPr>
            <a:cxnSpLocks/>
          </p:cNvCxnSpPr>
          <p:nvPr/>
        </p:nvCxnSpPr>
        <p:spPr bwMode="auto">
          <a:xfrm flipV="1">
            <a:off x="1341049" y="3061767"/>
            <a:ext cx="0" cy="581548"/>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272F77-8219-4750-BF85-DA720B8B969D}"/>
              </a:ext>
            </a:extLst>
          </p:cNvPr>
          <p:cNvCxnSpPr>
            <a:cxnSpLocks/>
          </p:cNvCxnSpPr>
          <p:nvPr/>
        </p:nvCxnSpPr>
        <p:spPr bwMode="auto">
          <a:xfrm>
            <a:off x="3592895" y="2628902"/>
            <a:ext cx="0" cy="428349"/>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FB55FE7-E8A5-4BE7-99EC-FAF5603C12F2}"/>
              </a:ext>
            </a:extLst>
          </p:cNvPr>
          <p:cNvSpPr/>
          <p:nvPr/>
        </p:nvSpPr>
        <p:spPr>
          <a:xfrm>
            <a:off x="516886" y="2875869"/>
            <a:ext cx="307777" cy="184666"/>
          </a:xfrm>
          <a:prstGeom prst="rect">
            <a:avLst/>
          </a:prstGeom>
        </p:spPr>
        <p:txBody>
          <a:bodyPr wrap="none" lIns="0" tIns="0" rIns="0" bIns="0">
            <a:noAutofit/>
          </a:bodyPr>
          <a:lstStyle/>
          <a:p>
            <a:pPr defTabSz="342806">
              <a:defRPr/>
            </a:pPr>
            <a:r>
              <a:rPr lang="de-CH" sz="1200" dirty="0">
                <a:solidFill>
                  <a:srgbClr val="0066CC"/>
                </a:solidFill>
              </a:rPr>
              <a:t>2013</a:t>
            </a:r>
          </a:p>
        </p:txBody>
      </p:sp>
      <p:sp>
        <p:nvSpPr>
          <p:cNvPr id="54" name="Rectangle 53">
            <a:extLst>
              <a:ext uri="{FF2B5EF4-FFF2-40B4-BE49-F238E27FC236}">
                <a16:creationId xmlns:a16="http://schemas.microsoft.com/office/drawing/2014/main" id="{B7F42E9A-6FFE-4C84-AAE7-80F09F15D055}"/>
              </a:ext>
            </a:extLst>
          </p:cNvPr>
          <p:cNvSpPr/>
          <p:nvPr/>
        </p:nvSpPr>
        <p:spPr>
          <a:xfrm>
            <a:off x="1965163" y="2875869"/>
            <a:ext cx="307777" cy="184666"/>
          </a:xfrm>
          <a:prstGeom prst="rect">
            <a:avLst/>
          </a:prstGeom>
        </p:spPr>
        <p:txBody>
          <a:bodyPr wrap="none" lIns="0" tIns="0" rIns="0" bIns="0">
            <a:noAutofit/>
          </a:bodyPr>
          <a:lstStyle/>
          <a:p>
            <a:pPr defTabSz="342806">
              <a:defRPr/>
            </a:pPr>
            <a:r>
              <a:rPr lang="de-CH" sz="1200" dirty="0">
                <a:solidFill>
                  <a:srgbClr val="0066CC"/>
                </a:solidFill>
              </a:rPr>
              <a:t>2015</a:t>
            </a:r>
          </a:p>
        </p:txBody>
      </p:sp>
      <p:sp>
        <p:nvSpPr>
          <p:cNvPr id="55" name="Rectangle 54">
            <a:extLst>
              <a:ext uri="{FF2B5EF4-FFF2-40B4-BE49-F238E27FC236}">
                <a16:creationId xmlns:a16="http://schemas.microsoft.com/office/drawing/2014/main" id="{C78918E8-32DC-4FD2-A693-6A299EFE8289}"/>
              </a:ext>
            </a:extLst>
          </p:cNvPr>
          <p:cNvSpPr/>
          <p:nvPr/>
        </p:nvSpPr>
        <p:spPr>
          <a:xfrm>
            <a:off x="3188967" y="2875869"/>
            <a:ext cx="307777" cy="184666"/>
          </a:xfrm>
          <a:prstGeom prst="rect">
            <a:avLst/>
          </a:prstGeom>
        </p:spPr>
        <p:txBody>
          <a:bodyPr wrap="none" lIns="0" tIns="0" rIns="0" bIns="0">
            <a:noAutofit/>
          </a:bodyPr>
          <a:lstStyle/>
          <a:p>
            <a:pPr defTabSz="342806">
              <a:defRPr/>
            </a:pPr>
            <a:r>
              <a:rPr lang="de-CH" sz="1200" dirty="0">
                <a:solidFill>
                  <a:srgbClr val="0066CC"/>
                </a:solidFill>
              </a:rPr>
              <a:t>2016</a:t>
            </a:r>
          </a:p>
        </p:txBody>
      </p:sp>
      <p:grpSp>
        <p:nvGrpSpPr>
          <p:cNvPr id="3" name="Group 8"/>
          <p:cNvGrpSpPr/>
          <p:nvPr/>
        </p:nvGrpSpPr>
        <p:grpSpPr>
          <a:xfrm>
            <a:off x="387740" y="1639540"/>
            <a:ext cx="1777597" cy="603006"/>
            <a:chOff x="6343526" y="1337559"/>
            <a:chExt cx="1777597" cy="603006"/>
          </a:xfrm>
        </p:grpSpPr>
        <p:sp>
          <p:nvSpPr>
            <p:cNvPr id="22" name="Rectangle 21">
              <a:extLst>
                <a:ext uri="{FF2B5EF4-FFF2-40B4-BE49-F238E27FC236}">
                  <a16:creationId xmlns:a16="http://schemas.microsoft.com/office/drawing/2014/main" id="{5ACE3E15-1CAE-4564-A041-CDC8520977D9}"/>
                </a:ext>
              </a:extLst>
            </p:cNvPr>
            <p:cNvSpPr/>
            <p:nvPr/>
          </p:nvSpPr>
          <p:spPr>
            <a:xfrm>
              <a:off x="6343526" y="1337559"/>
              <a:ext cx="874986" cy="215444"/>
            </a:xfrm>
            <a:prstGeom prst="rect">
              <a:avLst/>
            </a:prstGeom>
          </p:spPr>
          <p:txBody>
            <a:bodyPr wrap="square" lIns="0" tIns="0" rIns="0" bIns="0">
              <a:noAutofit/>
            </a:bodyPr>
            <a:lstStyle/>
            <a:p>
              <a:pPr defTabSz="342806">
                <a:defRPr/>
              </a:pPr>
              <a:r>
                <a:rPr lang="de-CH" sz="1200" b="1" dirty="0">
                  <a:solidFill>
                    <a:srgbClr val="0066CC"/>
                  </a:solidFill>
                </a:rPr>
                <a:t>WINTHER</a:t>
              </a:r>
              <a:r>
                <a:rPr lang="de-CH" sz="1400" baseline="30000" dirty="0">
                  <a:solidFill>
                    <a:srgbClr val="000000"/>
                  </a:solidFill>
                </a:rPr>
                <a:t>1</a:t>
              </a:r>
              <a:endParaRPr lang="de-CH" sz="1200" b="1" dirty="0">
                <a:solidFill>
                  <a:srgbClr val="0066CC"/>
                </a:solidFill>
              </a:endParaRPr>
            </a:p>
          </p:txBody>
        </p:sp>
        <p:sp>
          <p:nvSpPr>
            <p:cNvPr id="112" name="Rectangle 111">
              <a:extLst>
                <a:ext uri="{FF2B5EF4-FFF2-40B4-BE49-F238E27FC236}">
                  <a16:creationId xmlns:a16="http://schemas.microsoft.com/office/drawing/2014/main" id="{B8F914BE-D5EF-4F42-B93D-DFF32B8FF370}"/>
                </a:ext>
              </a:extLst>
            </p:cNvPr>
            <p:cNvSpPr/>
            <p:nvPr/>
          </p:nvSpPr>
          <p:spPr>
            <a:xfrm>
              <a:off x="6343527" y="1571233"/>
              <a:ext cx="1777596" cy="369332"/>
            </a:xfrm>
            <a:prstGeom prst="rect">
              <a:avLst/>
            </a:prstGeom>
          </p:spPr>
          <p:txBody>
            <a:bodyPr wrap="square" lIns="0" tIns="0" rIns="0" bIns="0">
              <a:noAutofit/>
            </a:bodyPr>
            <a:lstStyle/>
            <a:p>
              <a:pPr defTabSz="342806">
                <a:spcBef>
                  <a:spcPts val="225"/>
                </a:spcBef>
                <a:defRPr/>
              </a:pPr>
              <a:r>
                <a:rPr lang="en-GB" sz="1100" b="1" i="1" dirty="0">
                  <a:solidFill>
                    <a:srgbClr val="000000"/>
                  </a:solidFill>
                  <a:latin typeface="Minion" panose="02040503050201020203" pitchFamily="18" charset="0"/>
                </a:rPr>
                <a:t>Combines RNA and DNA sequencing </a:t>
              </a:r>
              <a:r>
                <a:rPr lang="en-GB" sz="1100" i="1" dirty="0">
                  <a:solidFill>
                    <a:srgbClr val="000000"/>
                  </a:solidFill>
                  <a:latin typeface="Minion" panose="02040503050201020203" pitchFamily="18" charset="0"/>
                </a:rPr>
                <a:t>to guide therapy</a:t>
              </a:r>
            </a:p>
          </p:txBody>
        </p:sp>
      </p:grpSp>
      <p:grpSp>
        <p:nvGrpSpPr>
          <p:cNvPr id="6" name="Group 7"/>
          <p:cNvGrpSpPr/>
          <p:nvPr/>
        </p:nvGrpSpPr>
        <p:grpSpPr>
          <a:xfrm>
            <a:off x="1300334" y="2077693"/>
            <a:ext cx="2539321" cy="785768"/>
            <a:chOff x="3989733" y="1332430"/>
            <a:chExt cx="2539321" cy="785767"/>
          </a:xfrm>
        </p:grpSpPr>
        <p:sp>
          <p:nvSpPr>
            <p:cNvPr id="46" name="Rectangle 45">
              <a:extLst>
                <a:ext uri="{FF2B5EF4-FFF2-40B4-BE49-F238E27FC236}">
                  <a16:creationId xmlns:a16="http://schemas.microsoft.com/office/drawing/2014/main" id="{27B9FCFB-8B29-4BDD-A601-40280E6557E0}"/>
                </a:ext>
              </a:extLst>
            </p:cNvPr>
            <p:cNvSpPr/>
            <p:nvPr/>
          </p:nvSpPr>
          <p:spPr>
            <a:xfrm>
              <a:off x="5910295" y="1332430"/>
              <a:ext cx="618759" cy="207749"/>
            </a:xfrm>
            <a:prstGeom prst="rect">
              <a:avLst/>
            </a:prstGeom>
          </p:spPr>
          <p:txBody>
            <a:bodyPr wrap="none" lIns="0" tIns="0" rIns="0" bIns="0">
              <a:noAutofit/>
            </a:bodyPr>
            <a:lstStyle/>
            <a:p>
              <a:pPr algn="r" defTabSz="342806">
                <a:defRPr/>
              </a:pPr>
              <a:r>
                <a:rPr lang="de-CH" sz="1200" b="1" dirty="0">
                  <a:solidFill>
                    <a:srgbClr val="0066CC"/>
                  </a:solidFill>
                </a:rPr>
                <a:t>TAPUR</a:t>
              </a:r>
              <a:r>
                <a:rPr lang="de-CH" sz="1400" baseline="30000" dirty="0">
                  <a:solidFill>
                    <a:srgbClr val="000000"/>
                  </a:solidFill>
                </a:rPr>
                <a:t>4</a:t>
              </a:r>
            </a:p>
          </p:txBody>
        </p:sp>
        <p:sp>
          <p:nvSpPr>
            <p:cNvPr id="47" name="Rectangle 46">
              <a:extLst>
                <a:ext uri="{FF2B5EF4-FFF2-40B4-BE49-F238E27FC236}">
                  <a16:creationId xmlns:a16="http://schemas.microsoft.com/office/drawing/2014/main" id="{8B1EF17A-375C-4D46-9DC7-080E8DE2D4FF}"/>
                </a:ext>
              </a:extLst>
            </p:cNvPr>
            <p:cNvSpPr/>
            <p:nvPr/>
          </p:nvSpPr>
          <p:spPr>
            <a:xfrm>
              <a:off x="3989733" y="1564199"/>
              <a:ext cx="2539321" cy="553998"/>
            </a:xfrm>
            <a:prstGeom prst="rect">
              <a:avLst/>
            </a:prstGeom>
          </p:spPr>
          <p:txBody>
            <a:bodyPr wrap="square" lIns="0" tIns="0" rIns="0" bIns="0">
              <a:noAutofit/>
            </a:bodyPr>
            <a:lstStyle/>
            <a:p>
              <a:pPr algn="r" defTabSz="342806">
                <a:spcBef>
                  <a:spcPts val="225"/>
                </a:spcBef>
                <a:defRPr/>
              </a:pPr>
              <a:r>
                <a:rPr lang="en-GB" sz="1100" b="1" i="1" dirty="0">
                  <a:solidFill>
                    <a:srgbClr val="000000"/>
                  </a:solidFill>
                  <a:latin typeface="Minion" panose="02040503050201020203" pitchFamily="18" charset="0"/>
                </a:rPr>
                <a:t>Real world practice </a:t>
              </a:r>
              <a:r>
                <a:rPr lang="en-GB" sz="1100" i="1" dirty="0">
                  <a:solidFill>
                    <a:srgbClr val="000000"/>
                  </a:solidFill>
                  <a:latin typeface="Minion" panose="02040503050201020203" pitchFamily="18" charset="0"/>
                </a:rPr>
                <a:t>of prescribing targeted therapies </a:t>
              </a:r>
              <a:r>
                <a:rPr lang="en-GB" sz="1100" b="1" i="1" dirty="0">
                  <a:solidFill>
                    <a:srgbClr val="000000"/>
                  </a:solidFill>
                  <a:latin typeface="Minion" panose="02040503050201020203" pitchFamily="18" charset="0"/>
                </a:rPr>
                <a:t>outside of their approved indication</a:t>
              </a:r>
              <a:endParaRPr lang="en-GB" sz="1100" i="1" strike="sngStrike" dirty="0">
                <a:solidFill>
                  <a:srgbClr val="000000"/>
                </a:solidFill>
                <a:latin typeface="Minion" panose="02040503050201020203" pitchFamily="18" charset="0"/>
              </a:endParaRPr>
            </a:p>
          </p:txBody>
        </p:sp>
      </p:grpSp>
      <p:grpSp>
        <p:nvGrpSpPr>
          <p:cNvPr id="8" name="Group 2">
            <a:extLst>
              <a:ext uri="{FF2B5EF4-FFF2-40B4-BE49-F238E27FC236}">
                <a16:creationId xmlns:a16="http://schemas.microsoft.com/office/drawing/2014/main" id="{4E7DAD9F-3330-4EC9-B137-B9F11349C1A0}"/>
              </a:ext>
            </a:extLst>
          </p:cNvPr>
          <p:cNvGrpSpPr/>
          <p:nvPr/>
        </p:nvGrpSpPr>
        <p:grpSpPr>
          <a:xfrm>
            <a:off x="387741" y="3515360"/>
            <a:ext cx="1777595" cy="793985"/>
            <a:chOff x="2704868" y="2811519"/>
            <a:chExt cx="1777596" cy="793984"/>
          </a:xfrm>
        </p:grpSpPr>
        <p:sp>
          <p:nvSpPr>
            <p:cNvPr id="23" name="Rectangle 22">
              <a:extLst>
                <a:ext uri="{FF2B5EF4-FFF2-40B4-BE49-F238E27FC236}">
                  <a16:creationId xmlns:a16="http://schemas.microsoft.com/office/drawing/2014/main" id="{B14EF899-B065-43A3-98F8-F46B2E888F34}"/>
                </a:ext>
              </a:extLst>
            </p:cNvPr>
            <p:cNvSpPr/>
            <p:nvPr/>
          </p:nvSpPr>
          <p:spPr>
            <a:xfrm>
              <a:off x="3579973" y="2811519"/>
              <a:ext cx="902491" cy="215444"/>
            </a:xfrm>
            <a:prstGeom prst="rect">
              <a:avLst/>
            </a:prstGeom>
          </p:spPr>
          <p:txBody>
            <a:bodyPr wrap="none" lIns="0" tIns="0" rIns="0" bIns="0">
              <a:noAutofit/>
            </a:bodyPr>
            <a:lstStyle/>
            <a:p>
              <a:pPr algn="r" defTabSz="342806">
                <a:defRPr/>
              </a:pPr>
              <a:r>
                <a:rPr lang="de-CH" sz="1200" b="1" dirty="0">
                  <a:solidFill>
                    <a:srgbClr val="0066CC"/>
                  </a:solidFill>
                </a:rPr>
                <a:t>MASTER</a:t>
              </a:r>
              <a:r>
                <a:rPr lang="de-CH" sz="1400" baseline="30000" dirty="0">
                  <a:solidFill>
                    <a:srgbClr val="000000"/>
                  </a:solidFill>
                </a:rPr>
                <a:t>2</a:t>
              </a:r>
              <a:endParaRPr lang="de-CH" sz="1200" b="1" dirty="0">
                <a:solidFill>
                  <a:srgbClr val="0066CC"/>
                </a:solidFill>
              </a:endParaRPr>
            </a:p>
          </p:txBody>
        </p:sp>
        <p:sp>
          <p:nvSpPr>
            <p:cNvPr id="73" name="Rectangle 72">
              <a:extLst>
                <a:ext uri="{FF2B5EF4-FFF2-40B4-BE49-F238E27FC236}">
                  <a16:creationId xmlns:a16="http://schemas.microsoft.com/office/drawing/2014/main" id="{A136DFDD-0403-4A3A-8440-5A4CF0E55D02}"/>
                </a:ext>
              </a:extLst>
            </p:cNvPr>
            <p:cNvSpPr/>
            <p:nvPr/>
          </p:nvSpPr>
          <p:spPr>
            <a:xfrm>
              <a:off x="2704868" y="3051505"/>
              <a:ext cx="1777596" cy="553998"/>
            </a:xfrm>
            <a:prstGeom prst="rect">
              <a:avLst/>
            </a:prstGeom>
          </p:spPr>
          <p:txBody>
            <a:bodyPr wrap="square" lIns="0" tIns="0" rIns="0" bIns="0">
              <a:noAutofit/>
            </a:bodyPr>
            <a:lstStyle/>
            <a:p>
              <a:pPr algn="r" defTabSz="342806">
                <a:spcBef>
                  <a:spcPts val="225"/>
                </a:spcBef>
                <a:defRPr/>
              </a:pPr>
              <a:r>
                <a:rPr lang="en-GB" sz="1100" b="1" i="1" dirty="0">
                  <a:solidFill>
                    <a:srgbClr val="000000"/>
                  </a:solidFill>
                  <a:latin typeface="Minion" panose="02040503050201020203" pitchFamily="18" charset="0"/>
                </a:rPr>
                <a:t>Cancer genome analysis</a:t>
              </a:r>
              <a:r>
                <a:rPr lang="en-GB" sz="1100" i="1" dirty="0">
                  <a:solidFill>
                    <a:srgbClr val="000000"/>
                  </a:solidFill>
                  <a:latin typeface="Minion" panose="02040503050201020203" pitchFamily="18" charset="0"/>
                </a:rPr>
                <a:t> with WES, WGS and RNA sequencing and evaluation aimed </a:t>
              </a:r>
              <a:r>
                <a:rPr lang="en-GB" sz="1100" b="1" i="1" dirty="0">
                  <a:solidFill>
                    <a:srgbClr val="000000"/>
                  </a:solidFill>
                  <a:latin typeface="Minion" panose="02040503050201020203" pitchFamily="18" charset="0"/>
                </a:rPr>
                <a:t>to</a:t>
              </a:r>
              <a:r>
                <a:rPr lang="en-GB" sz="1100" i="1" dirty="0">
                  <a:solidFill>
                    <a:srgbClr val="000000"/>
                  </a:solidFill>
                  <a:latin typeface="Minion" panose="02040503050201020203" pitchFamily="18" charset="0"/>
                </a:rPr>
                <a:t> </a:t>
              </a:r>
              <a:r>
                <a:rPr lang="en-GB" sz="1100" b="1" i="1" dirty="0">
                  <a:solidFill>
                    <a:srgbClr val="000000"/>
                  </a:solidFill>
                  <a:latin typeface="Minion" panose="02040503050201020203" pitchFamily="18" charset="0"/>
                </a:rPr>
                <a:t>create therapeutic opportunities</a:t>
              </a:r>
            </a:p>
          </p:txBody>
        </p:sp>
      </p:grpSp>
      <p:sp>
        <p:nvSpPr>
          <p:cNvPr id="36" name="Rectangle 35">
            <a:extLst>
              <a:ext uri="{FF2B5EF4-FFF2-40B4-BE49-F238E27FC236}">
                <a16:creationId xmlns:a16="http://schemas.microsoft.com/office/drawing/2014/main" id="{7A54BB60-4A29-43B3-9FE4-8718973DFDD9}"/>
              </a:ext>
            </a:extLst>
          </p:cNvPr>
          <p:cNvSpPr/>
          <p:nvPr/>
        </p:nvSpPr>
        <p:spPr>
          <a:xfrm>
            <a:off x="384177" y="3134128"/>
            <a:ext cx="1364732" cy="253916"/>
          </a:xfrm>
          <a:prstGeom prst="rect">
            <a:avLst/>
          </a:prstGeom>
          <a:solidFill>
            <a:schemeClr val="tx1"/>
          </a:solidFill>
        </p:spPr>
        <p:txBody>
          <a:bodyPr wrap="square" lIns="0" tIns="34289" rIns="68567" bIns="34289">
            <a:noAutofit/>
          </a:bodyPr>
          <a:lstStyle/>
          <a:p>
            <a:pPr defTabSz="342815"/>
            <a:r>
              <a:rPr lang="de-CH" sz="1100" dirty="0">
                <a:solidFill>
                  <a:srgbClr val="0066CC"/>
                </a:solidFill>
              </a:rPr>
              <a:t>Date of </a:t>
            </a:r>
            <a:r>
              <a:rPr lang="de-CH" sz="1100" dirty="0" err="1">
                <a:solidFill>
                  <a:srgbClr val="0066CC"/>
                </a:solidFill>
              </a:rPr>
              <a:t>trial</a:t>
            </a:r>
            <a:r>
              <a:rPr lang="de-CH" sz="1100" dirty="0">
                <a:solidFill>
                  <a:srgbClr val="0066CC"/>
                </a:solidFill>
              </a:rPr>
              <a:t> </a:t>
            </a:r>
            <a:r>
              <a:rPr lang="de-CH" sz="1100" dirty="0" err="1">
                <a:solidFill>
                  <a:srgbClr val="0066CC"/>
                </a:solidFill>
              </a:rPr>
              <a:t>initiation</a:t>
            </a:r>
            <a:endParaRPr lang="x-none" sz="1100">
              <a:solidFill>
                <a:srgbClr val="0066CC"/>
              </a:solidFill>
            </a:endParaRPr>
          </a:p>
        </p:txBody>
      </p:sp>
      <p:cxnSp>
        <p:nvCxnSpPr>
          <p:cNvPr id="35" name="Straight Connector 34">
            <a:extLst>
              <a:ext uri="{FF2B5EF4-FFF2-40B4-BE49-F238E27FC236}">
                <a16:creationId xmlns:a16="http://schemas.microsoft.com/office/drawing/2014/main" id="{A2661D38-9686-43F1-A969-86B6252CCD4F}"/>
              </a:ext>
            </a:extLst>
          </p:cNvPr>
          <p:cNvCxnSpPr>
            <a:cxnSpLocks/>
          </p:cNvCxnSpPr>
          <p:nvPr/>
        </p:nvCxnSpPr>
        <p:spPr bwMode="auto">
          <a:xfrm>
            <a:off x="899603" y="2242551"/>
            <a:ext cx="0" cy="814703"/>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3F10345-A4C7-4305-B98F-27D9841F010A}"/>
              </a:ext>
            </a:extLst>
          </p:cNvPr>
          <p:cNvSpPr/>
          <p:nvPr/>
        </p:nvSpPr>
        <p:spPr>
          <a:xfrm>
            <a:off x="5636576" y="2875869"/>
            <a:ext cx="307777" cy="184666"/>
          </a:xfrm>
          <a:prstGeom prst="rect">
            <a:avLst/>
          </a:prstGeom>
        </p:spPr>
        <p:txBody>
          <a:bodyPr wrap="none" lIns="0" tIns="0" rIns="0" bIns="0">
            <a:noAutofit/>
          </a:bodyPr>
          <a:lstStyle/>
          <a:p>
            <a:pPr defTabSz="342806">
              <a:defRPr/>
            </a:pPr>
            <a:r>
              <a:rPr lang="de-CH" sz="1200" dirty="0">
                <a:solidFill>
                  <a:srgbClr val="0066CC"/>
                </a:solidFill>
              </a:rPr>
              <a:t>2018</a:t>
            </a:r>
          </a:p>
        </p:txBody>
      </p:sp>
      <p:grpSp>
        <p:nvGrpSpPr>
          <p:cNvPr id="9" name="Group 5">
            <a:extLst>
              <a:ext uri="{FF2B5EF4-FFF2-40B4-BE49-F238E27FC236}">
                <a16:creationId xmlns:a16="http://schemas.microsoft.com/office/drawing/2014/main" id="{E9E90864-F316-4D4E-A464-B0068109D46E}"/>
              </a:ext>
            </a:extLst>
          </p:cNvPr>
          <p:cNvGrpSpPr/>
          <p:nvPr/>
        </p:nvGrpSpPr>
        <p:grpSpPr>
          <a:xfrm>
            <a:off x="6277149" y="3515360"/>
            <a:ext cx="1458751" cy="793985"/>
            <a:chOff x="7349830" y="2811519"/>
            <a:chExt cx="1458750" cy="793984"/>
          </a:xfrm>
        </p:grpSpPr>
        <p:sp>
          <p:nvSpPr>
            <p:cNvPr id="48" name="Rectangle 47">
              <a:extLst>
                <a:ext uri="{FF2B5EF4-FFF2-40B4-BE49-F238E27FC236}">
                  <a16:creationId xmlns:a16="http://schemas.microsoft.com/office/drawing/2014/main" id="{C6B97A2E-1E1A-4603-B8E6-BABA836F4A22}"/>
                </a:ext>
              </a:extLst>
            </p:cNvPr>
            <p:cNvSpPr/>
            <p:nvPr/>
          </p:nvSpPr>
          <p:spPr>
            <a:xfrm>
              <a:off x="7349830" y="2811519"/>
              <a:ext cx="1283055" cy="215444"/>
            </a:xfrm>
            <a:prstGeom prst="rect">
              <a:avLst/>
            </a:prstGeom>
          </p:spPr>
          <p:txBody>
            <a:bodyPr wrap="square" lIns="0" tIns="0" rIns="0" bIns="0">
              <a:noAutofit/>
            </a:bodyPr>
            <a:lstStyle/>
            <a:p>
              <a:pPr defTabSz="342806">
                <a:defRPr/>
              </a:pPr>
              <a:r>
                <a:rPr lang="de-CH" sz="1200" b="1" dirty="0">
                  <a:solidFill>
                    <a:srgbClr val="0066CC"/>
                  </a:solidFill>
                </a:rPr>
                <a:t>CUPISCO</a:t>
              </a:r>
              <a:r>
                <a:rPr lang="de-CH" sz="1400" baseline="30000" dirty="0">
                  <a:solidFill>
                    <a:srgbClr val="000000"/>
                  </a:solidFill>
                </a:rPr>
                <a:t>8</a:t>
              </a:r>
              <a:endParaRPr lang="de-CH" sz="1200" b="1" dirty="0">
                <a:solidFill>
                  <a:srgbClr val="0066CC"/>
                </a:solidFill>
              </a:endParaRPr>
            </a:p>
          </p:txBody>
        </p:sp>
        <p:sp>
          <p:nvSpPr>
            <p:cNvPr id="49" name="Rectangle 48">
              <a:extLst>
                <a:ext uri="{FF2B5EF4-FFF2-40B4-BE49-F238E27FC236}">
                  <a16:creationId xmlns:a16="http://schemas.microsoft.com/office/drawing/2014/main" id="{33EE7B80-751F-4AAB-872A-6CB100F512CD}"/>
                </a:ext>
              </a:extLst>
            </p:cNvPr>
            <p:cNvSpPr/>
            <p:nvPr/>
          </p:nvSpPr>
          <p:spPr>
            <a:xfrm>
              <a:off x="7349830" y="3051505"/>
              <a:ext cx="1458750"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Comparing </a:t>
              </a:r>
              <a:r>
                <a:rPr lang="en-GB" sz="1100" b="1" i="1" dirty="0">
                  <a:solidFill>
                    <a:srgbClr val="000000"/>
                  </a:solidFill>
                  <a:latin typeface="Minion" panose="02040503050201020203" pitchFamily="18" charset="0"/>
                </a:rPr>
                <a:t>molecularly-guided therapy </a:t>
              </a:r>
              <a:r>
                <a:rPr lang="en-GB" sz="1100" i="1" dirty="0">
                  <a:solidFill>
                    <a:srgbClr val="000000"/>
                  </a:solidFill>
                  <a:latin typeface="Minion" panose="02040503050201020203" pitchFamily="18" charset="0"/>
                </a:rPr>
                <a:t>vs </a:t>
              </a:r>
              <a:r>
                <a:rPr lang="en-GB" sz="1100" i="1" dirty="0" err="1">
                  <a:solidFill>
                    <a:srgbClr val="000000"/>
                  </a:solidFill>
                  <a:latin typeface="Minion" panose="02040503050201020203" pitchFamily="18" charset="0"/>
                </a:rPr>
                <a:t>SoC</a:t>
              </a:r>
              <a:r>
                <a:rPr lang="en-GB" sz="1100" i="1" dirty="0">
                  <a:solidFill>
                    <a:srgbClr val="000000"/>
                  </a:solidFill>
                  <a:latin typeface="Minion" panose="02040503050201020203" pitchFamily="18" charset="0"/>
                </a:rPr>
                <a:t> </a:t>
              </a:r>
              <a:br>
                <a:rPr lang="en-GB" sz="1100" i="1" dirty="0">
                  <a:solidFill>
                    <a:srgbClr val="000000"/>
                  </a:solidFill>
                  <a:latin typeface="Minion" panose="02040503050201020203" pitchFamily="18" charset="0"/>
                </a:rPr>
              </a:br>
              <a:r>
                <a:rPr lang="en-GB" sz="1100" i="1" dirty="0">
                  <a:solidFill>
                    <a:srgbClr val="000000"/>
                  </a:solidFill>
                  <a:latin typeface="Minion" panose="02040503050201020203" pitchFamily="18" charset="0"/>
                </a:rPr>
                <a:t>in patients with newly diagnosed </a:t>
              </a:r>
              <a:r>
                <a:rPr lang="en-GB" sz="1100" b="1" i="1" dirty="0">
                  <a:solidFill>
                    <a:srgbClr val="000000"/>
                  </a:solidFill>
                  <a:latin typeface="Minion" panose="02040503050201020203" pitchFamily="18" charset="0"/>
                </a:rPr>
                <a:t>CUP</a:t>
              </a:r>
            </a:p>
          </p:txBody>
        </p:sp>
      </p:grpSp>
      <p:sp>
        <p:nvSpPr>
          <p:cNvPr id="31" name="Rectangle 30">
            <a:extLst>
              <a:ext uri="{FF2B5EF4-FFF2-40B4-BE49-F238E27FC236}">
                <a16:creationId xmlns:a16="http://schemas.microsoft.com/office/drawing/2014/main" id="{6C912DAB-C0C6-4EE1-AD51-A8BCBBD9A90F}"/>
              </a:ext>
            </a:extLst>
          </p:cNvPr>
          <p:cNvSpPr/>
          <p:nvPr/>
        </p:nvSpPr>
        <p:spPr>
          <a:xfrm>
            <a:off x="4412772" y="2875869"/>
            <a:ext cx="307777" cy="184666"/>
          </a:xfrm>
          <a:prstGeom prst="rect">
            <a:avLst/>
          </a:prstGeom>
        </p:spPr>
        <p:txBody>
          <a:bodyPr wrap="none" lIns="0" tIns="0" rIns="0" bIns="0">
            <a:noAutofit/>
          </a:bodyPr>
          <a:lstStyle/>
          <a:p>
            <a:pPr defTabSz="342806">
              <a:defRPr/>
            </a:pPr>
            <a:r>
              <a:rPr lang="de-CH" sz="1200" dirty="0">
                <a:solidFill>
                  <a:srgbClr val="0066CC"/>
                </a:solidFill>
              </a:rPr>
              <a:t>2017</a:t>
            </a:r>
          </a:p>
        </p:txBody>
      </p:sp>
      <p:cxnSp>
        <p:nvCxnSpPr>
          <p:cNvPr id="37" name="Straight Connector 36">
            <a:extLst>
              <a:ext uri="{FF2B5EF4-FFF2-40B4-BE49-F238E27FC236}">
                <a16:creationId xmlns:a16="http://schemas.microsoft.com/office/drawing/2014/main" id="{6E935722-52D3-464C-8794-47E4FF4AD2A7}"/>
              </a:ext>
            </a:extLst>
          </p:cNvPr>
          <p:cNvCxnSpPr>
            <a:cxnSpLocks/>
          </p:cNvCxnSpPr>
          <p:nvPr/>
        </p:nvCxnSpPr>
        <p:spPr bwMode="auto">
          <a:xfrm flipV="1">
            <a:off x="6458514" y="3061765"/>
            <a:ext cx="0" cy="405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1" name="Group 28">
            <a:extLst>
              <a:ext uri="{FF2B5EF4-FFF2-40B4-BE49-F238E27FC236}">
                <a16:creationId xmlns:a16="http://schemas.microsoft.com/office/drawing/2014/main" id="{CF2CC425-2F48-4104-B34A-7C61FBFA8EDD}"/>
              </a:ext>
            </a:extLst>
          </p:cNvPr>
          <p:cNvGrpSpPr/>
          <p:nvPr/>
        </p:nvGrpSpPr>
        <p:grpSpPr>
          <a:xfrm>
            <a:off x="2794072" y="1325218"/>
            <a:ext cx="2215244" cy="785768"/>
            <a:chOff x="4417266" y="1332430"/>
            <a:chExt cx="2215243" cy="785767"/>
          </a:xfrm>
        </p:grpSpPr>
        <p:sp>
          <p:nvSpPr>
            <p:cNvPr id="30" name="Rectangle 29">
              <a:extLst>
                <a:ext uri="{FF2B5EF4-FFF2-40B4-BE49-F238E27FC236}">
                  <a16:creationId xmlns:a16="http://schemas.microsoft.com/office/drawing/2014/main" id="{B95603CE-852B-49D7-9E90-E9C3BDE0B927}"/>
                </a:ext>
              </a:extLst>
            </p:cNvPr>
            <p:cNvSpPr/>
            <p:nvPr/>
          </p:nvSpPr>
          <p:spPr>
            <a:xfrm>
              <a:off x="6013750" y="1332430"/>
              <a:ext cx="618759" cy="207749"/>
            </a:xfrm>
            <a:prstGeom prst="rect">
              <a:avLst/>
            </a:prstGeom>
          </p:spPr>
          <p:txBody>
            <a:bodyPr wrap="none" lIns="0" tIns="0" rIns="0" bIns="0">
              <a:noAutofit/>
            </a:bodyPr>
            <a:lstStyle/>
            <a:p>
              <a:pPr algn="r" defTabSz="342806">
                <a:defRPr/>
              </a:pPr>
              <a:r>
                <a:rPr lang="de-CH" sz="1200" b="1" dirty="0">
                  <a:solidFill>
                    <a:srgbClr val="0066CC"/>
                  </a:solidFill>
                </a:rPr>
                <a:t>TARGET</a:t>
              </a:r>
              <a:r>
                <a:rPr lang="de-CH" sz="1400" baseline="30000" dirty="0">
                  <a:solidFill>
                    <a:srgbClr val="000000"/>
                  </a:solidFill>
                </a:rPr>
                <a:t>6</a:t>
              </a:r>
            </a:p>
          </p:txBody>
        </p:sp>
        <p:sp>
          <p:nvSpPr>
            <p:cNvPr id="32" name="Rectangle 31">
              <a:extLst>
                <a:ext uri="{FF2B5EF4-FFF2-40B4-BE49-F238E27FC236}">
                  <a16:creationId xmlns:a16="http://schemas.microsoft.com/office/drawing/2014/main" id="{37A3CB32-4A42-4D61-8479-E86270BEC51F}"/>
                </a:ext>
              </a:extLst>
            </p:cNvPr>
            <p:cNvSpPr/>
            <p:nvPr/>
          </p:nvSpPr>
          <p:spPr>
            <a:xfrm>
              <a:off x="4417266" y="1564199"/>
              <a:ext cx="2215243" cy="553998"/>
            </a:xfrm>
            <a:prstGeom prst="rect">
              <a:avLst/>
            </a:prstGeom>
          </p:spPr>
          <p:txBody>
            <a:bodyPr wrap="square" lIns="0" tIns="0" rIns="0" bIns="0">
              <a:noAutofit/>
            </a:bodyPr>
            <a:lstStyle/>
            <a:p>
              <a:pPr algn="r" defTabSz="342806">
                <a:spcBef>
                  <a:spcPts val="225"/>
                </a:spcBef>
                <a:defRPr/>
              </a:pPr>
              <a:r>
                <a:rPr lang="en-GB" sz="1100" i="1" dirty="0">
                  <a:solidFill>
                    <a:srgbClr val="000000"/>
                  </a:solidFill>
                  <a:latin typeface="Minion" panose="02040503050201020203" pitchFamily="18" charset="0"/>
                </a:rPr>
                <a:t>Matching patients to </a:t>
              </a:r>
              <a:r>
                <a:rPr lang="en-GB" sz="1100" b="1" i="1" dirty="0">
                  <a:solidFill>
                    <a:srgbClr val="000000"/>
                  </a:solidFill>
                  <a:latin typeface="Minion" panose="02040503050201020203" pitchFamily="18" charset="0"/>
                </a:rPr>
                <a:t>clinical trials </a:t>
              </a:r>
              <a:r>
                <a:rPr lang="en-GB" sz="1100" i="1" dirty="0">
                  <a:solidFill>
                    <a:srgbClr val="000000"/>
                  </a:solidFill>
                  <a:latin typeface="Minion" panose="02040503050201020203" pitchFamily="18" charset="0"/>
                </a:rPr>
                <a:t>based on </a:t>
              </a:r>
              <a:r>
                <a:rPr lang="en-GB" sz="1100" b="1" i="1" dirty="0">
                  <a:solidFill>
                    <a:srgbClr val="000000"/>
                  </a:solidFill>
                  <a:latin typeface="Minion" panose="02040503050201020203" pitchFamily="18" charset="0"/>
                </a:rPr>
                <a:t>liquid biopsy genomic profiling</a:t>
              </a:r>
            </a:p>
          </p:txBody>
        </p:sp>
      </p:grpSp>
      <p:cxnSp>
        <p:nvCxnSpPr>
          <p:cNvPr id="33" name="Straight Connector 32">
            <a:extLst>
              <a:ext uri="{FF2B5EF4-FFF2-40B4-BE49-F238E27FC236}">
                <a16:creationId xmlns:a16="http://schemas.microsoft.com/office/drawing/2014/main" id="{7CC188C1-16BA-4191-AFF0-78E2E143A359}"/>
              </a:ext>
            </a:extLst>
          </p:cNvPr>
          <p:cNvCxnSpPr>
            <a:cxnSpLocks/>
          </p:cNvCxnSpPr>
          <p:nvPr/>
        </p:nvCxnSpPr>
        <p:spPr bwMode="auto">
          <a:xfrm>
            <a:off x="4793516" y="1895947"/>
            <a:ext cx="0" cy="1161311"/>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 name="Group 38">
            <a:extLst>
              <a:ext uri="{FF2B5EF4-FFF2-40B4-BE49-F238E27FC236}">
                <a16:creationId xmlns:a16="http://schemas.microsoft.com/office/drawing/2014/main" id="{8A9434BF-4AE9-4A2E-8296-FD4F139B8A06}"/>
              </a:ext>
            </a:extLst>
          </p:cNvPr>
          <p:cNvGrpSpPr/>
          <p:nvPr/>
        </p:nvGrpSpPr>
        <p:grpSpPr>
          <a:xfrm>
            <a:off x="4121422" y="3515360"/>
            <a:ext cx="1905008" cy="793985"/>
            <a:chOff x="2828283" y="2811519"/>
            <a:chExt cx="1905008" cy="793984"/>
          </a:xfrm>
        </p:grpSpPr>
        <p:sp>
          <p:nvSpPr>
            <p:cNvPr id="41" name="Rectangle 40">
              <a:extLst>
                <a:ext uri="{FF2B5EF4-FFF2-40B4-BE49-F238E27FC236}">
                  <a16:creationId xmlns:a16="http://schemas.microsoft.com/office/drawing/2014/main" id="{25BF2CF2-390F-4C76-BD19-DA0E69020071}"/>
                </a:ext>
              </a:extLst>
            </p:cNvPr>
            <p:cNvSpPr/>
            <p:nvPr/>
          </p:nvSpPr>
          <p:spPr>
            <a:xfrm>
              <a:off x="2828283" y="2811519"/>
              <a:ext cx="902491" cy="215444"/>
            </a:xfrm>
            <a:prstGeom prst="rect">
              <a:avLst/>
            </a:prstGeom>
          </p:spPr>
          <p:txBody>
            <a:bodyPr wrap="none" lIns="0" tIns="0" rIns="0" bIns="0">
              <a:noAutofit/>
            </a:bodyPr>
            <a:lstStyle/>
            <a:p>
              <a:pPr defTabSz="342806">
                <a:defRPr/>
              </a:pPr>
              <a:r>
                <a:rPr lang="de-CH" sz="1200" b="1" dirty="0">
                  <a:solidFill>
                    <a:srgbClr val="0066CC"/>
                  </a:solidFill>
                </a:rPr>
                <a:t>DRUP</a:t>
              </a:r>
              <a:r>
                <a:rPr lang="de-CH" sz="1400" baseline="30000" dirty="0">
                  <a:solidFill>
                    <a:srgbClr val="000000"/>
                  </a:solidFill>
                </a:rPr>
                <a:t>5</a:t>
              </a:r>
              <a:endParaRPr lang="de-CH" sz="1200" b="1" dirty="0">
                <a:solidFill>
                  <a:srgbClr val="0066CC"/>
                </a:solidFill>
              </a:endParaRPr>
            </a:p>
          </p:txBody>
        </p:sp>
        <p:sp>
          <p:nvSpPr>
            <p:cNvPr id="42" name="Rectangle 41">
              <a:extLst>
                <a:ext uri="{FF2B5EF4-FFF2-40B4-BE49-F238E27FC236}">
                  <a16:creationId xmlns:a16="http://schemas.microsoft.com/office/drawing/2014/main" id="{0B6FE6B6-4FB0-4692-8820-149BB0DA51EB}"/>
                </a:ext>
              </a:extLst>
            </p:cNvPr>
            <p:cNvSpPr/>
            <p:nvPr/>
          </p:nvSpPr>
          <p:spPr>
            <a:xfrm>
              <a:off x="2828283" y="3051505"/>
              <a:ext cx="1905008"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Trial design allows for an </a:t>
              </a:r>
              <a:r>
                <a:rPr lang="en-GB" sz="1100" b="1" i="1" dirty="0">
                  <a:solidFill>
                    <a:srgbClr val="000000"/>
                  </a:solidFill>
                  <a:latin typeface="Minion" panose="02040503050201020203" pitchFamily="18" charset="0"/>
                </a:rPr>
                <a:t>unlimited number of parallel cohorts </a:t>
              </a:r>
              <a:r>
                <a:rPr lang="en-GB" sz="1100" i="1" dirty="0">
                  <a:solidFill>
                    <a:srgbClr val="000000"/>
                  </a:solidFill>
                  <a:latin typeface="Minion" panose="02040503050201020203" pitchFamily="18" charset="0"/>
                </a:rPr>
                <a:t>(defined by tumour type, molecular variant and study treatment)</a:t>
              </a:r>
            </a:p>
          </p:txBody>
        </p:sp>
      </p:grpSp>
      <p:sp>
        <p:nvSpPr>
          <p:cNvPr id="44" name="Rectangle 43">
            <a:extLst>
              <a:ext uri="{FF2B5EF4-FFF2-40B4-BE49-F238E27FC236}">
                <a16:creationId xmlns:a16="http://schemas.microsoft.com/office/drawing/2014/main" id="{99045D9E-433E-4140-B20A-B9213F4F49E6}"/>
              </a:ext>
            </a:extLst>
          </p:cNvPr>
          <p:cNvSpPr/>
          <p:nvPr/>
        </p:nvSpPr>
        <p:spPr>
          <a:xfrm>
            <a:off x="6860380" y="2875869"/>
            <a:ext cx="307777" cy="184666"/>
          </a:xfrm>
          <a:prstGeom prst="rect">
            <a:avLst/>
          </a:prstGeom>
        </p:spPr>
        <p:txBody>
          <a:bodyPr wrap="none" lIns="0" tIns="0" rIns="0" bIns="0">
            <a:noAutofit/>
          </a:bodyPr>
          <a:lstStyle/>
          <a:p>
            <a:pPr defTabSz="342806">
              <a:defRPr/>
            </a:pPr>
            <a:r>
              <a:rPr lang="de-CH" sz="1200" dirty="0">
                <a:solidFill>
                  <a:srgbClr val="0066CC"/>
                </a:solidFill>
              </a:rPr>
              <a:t>2019</a:t>
            </a:r>
          </a:p>
        </p:txBody>
      </p:sp>
      <p:cxnSp>
        <p:nvCxnSpPr>
          <p:cNvPr id="50" name="Straight Connector 49">
            <a:extLst>
              <a:ext uri="{FF2B5EF4-FFF2-40B4-BE49-F238E27FC236}">
                <a16:creationId xmlns:a16="http://schemas.microsoft.com/office/drawing/2014/main" id="{112D52A6-D53D-4C10-8A48-54C6A0540747}"/>
              </a:ext>
            </a:extLst>
          </p:cNvPr>
          <p:cNvCxnSpPr>
            <a:cxnSpLocks/>
          </p:cNvCxnSpPr>
          <p:nvPr/>
        </p:nvCxnSpPr>
        <p:spPr bwMode="auto">
          <a:xfrm flipV="1">
            <a:off x="4300655" y="3061765"/>
            <a:ext cx="0" cy="405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1" name="Footer Placeholder 2">
            <a:extLst>
              <a:ext uri="{FF2B5EF4-FFF2-40B4-BE49-F238E27FC236}">
                <a16:creationId xmlns:a16="http://schemas.microsoft.com/office/drawing/2014/main" id="{B7E86DC4-180B-4ED0-9AB9-A0118910CC48}"/>
              </a:ext>
            </a:extLst>
          </p:cNvPr>
          <p:cNvSpPr>
            <a:spLocks noGrp="1"/>
          </p:cNvSpPr>
          <p:nvPr>
            <p:ph type="ftr" sz="quarter" idx="13"/>
          </p:nvPr>
        </p:nvSpPr>
        <p:spPr>
          <a:xfrm>
            <a:off x="384177" y="4767264"/>
            <a:ext cx="8286383" cy="273844"/>
          </a:xfrm>
        </p:spPr>
        <p:txBody>
          <a:bodyPr anchor="b"/>
          <a:lstStyle/>
          <a:p>
            <a:pPr defTabSz="912848">
              <a:defRPr/>
            </a:pPr>
            <a:r>
              <a:rPr lang="en-GB" sz="700" dirty="0">
                <a:solidFill>
                  <a:srgbClr val="848787"/>
                </a:solidFill>
              </a:rPr>
              <a:t>CUP: cancer of unknown primary; MTB: molecular tumour board; </a:t>
            </a:r>
            <a:r>
              <a:rPr lang="en-GB" sz="700" dirty="0" err="1">
                <a:solidFill>
                  <a:srgbClr val="848787"/>
                </a:solidFill>
              </a:rPr>
              <a:t>SoC</a:t>
            </a:r>
            <a:r>
              <a:rPr lang="en-GB" sz="700" dirty="0">
                <a:solidFill>
                  <a:srgbClr val="848787"/>
                </a:solidFill>
              </a:rPr>
              <a:t>: standard of care.</a:t>
            </a:r>
          </a:p>
          <a:p>
            <a:pPr defTabSz="912848">
              <a:defRPr/>
            </a:pPr>
            <a:r>
              <a:rPr lang="en-GB" sz="700" dirty="0">
                <a:solidFill>
                  <a:srgbClr val="848787"/>
                </a:solidFill>
              </a:rPr>
              <a:t>1. Le Tourneau, C., et al. (2019) </a:t>
            </a:r>
            <a:r>
              <a:rPr lang="en-GB" sz="700" i="1" dirty="0">
                <a:solidFill>
                  <a:srgbClr val="848787"/>
                </a:solidFill>
              </a:rPr>
              <a:t>Nat Med </a:t>
            </a:r>
            <a:r>
              <a:rPr lang="en-GB" sz="700" dirty="0">
                <a:solidFill>
                  <a:srgbClr val="848787"/>
                </a:solidFill>
              </a:rPr>
              <a:t>25:711-2; 2. </a:t>
            </a:r>
            <a:r>
              <a:rPr lang="en-GB" sz="700" dirty="0" err="1">
                <a:solidFill>
                  <a:srgbClr val="848787"/>
                </a:solidFill>
              </a:rPr>
              <a:t>Horak</a:t>
            </a:r>
            <a:r>
              <a:rPr lang="en-GB" sz="700" dirty="0">
                <a:solidFill>
                  <a:srgbClr val="848787"/>
                </a:solidFill>
              </a:rPr>
              <a:t>, P., et al. (2017) </a:t>
            </a:r>
            <a:r>
              <a:rPr lang="en-GB" sz="700" i="1" dirty="0">
                <a:solidFill>
                  <a:srgbClr val="848787"/>
                </a:solidFill>
              </a:rPr>
              <a:t>IJC</a:t>
            </a:r>
            <a:r>
              <a:rPr lang="en-GB" sz="700" dirty="0">
                <a:solidFill>
                  <a:srgbClr val="848787"/>
                </a:solidFill>
              </a:rPr>
              <a:t> 141:877-86; 3. </a:t>
            </a:r>
            <a:r>
              <a:rPr lang="en-GB" sz="700" dirty="0" err="1">
                <a:solidFill>
                  <a:srgbClr val="848787"/>
                </a:solidFill>
              </a:rPr>
              <a:t>Sicklick</a:t>
            </a:r>
            <a:r>
              <a:rPr lang="en-GB" sz="700" dirty="0">
                <a:solidFill>
                  <a:srgbClr val="848787"/>
                </a:solidFill>
              </a:rPr>
              <a:t>, J.K., et al. (2019) </a:t>
            </a:r>
            <a:r>
              <a:rPr lang="en-GB" sz="700" i="1" dirty="0">
                <a:solidFill>
                  <a:srgbClr val="848787"/>
                </a:solidFill>
              </a:rPr>
              <a:t>Nat Med </a:t>
            </a:r>
            <a:r>
              <a:rPr lang="en-GB" sz="700" dirty="0">
                <a:solidFill>
                  <a:srgbClr val="848787"/>
                </a:solidFill>
              </a:rPr>
              <a:t>25:744-50; 4. Clinicaltrials.gov NCT02693535; </a:t>
            </a:r>
            <a:br>
              <a:rPr lang="en-GB" sz="700" dirty="0">
                <a:solidFill>
                  <a:srgbClr val="848787"/>
                </a:solidFill>
              </a:rPr>
            </a:br>
            <a:r>
              <a:rPr lang="en-GB" sz="700" dirty="0">
                <a:solidFill>
                  <a:srgbClr val="848787"/>
                </a:solidFill>
              </a:rPr>
              <a:t>5. van </a:t>
            </a:r>
            <a:r>
              <a:rPr lang="en-GB" sz="700" dirty="0" err="1">
                <a:solidFill>
                  <a:srgbClr val="848787"/>
                </a:solidFill>
              </a:rPr>
              <a:t>der</a:t>
            </a:r>
            <a:r>
              <a:rPr lang="en-GB" sz="700" dirty="0">
                <a:solidFill>
                  <a:srgbClr val="848787"/>
                </a:solidFill>
              </a:rPr>
              <a:t> </a:t>
            </a:r>
            <a:r>
              <a:rPr lang="en-GB" sz="700" dirty="0" err="1">
                <a:solidFill>
                  <a:srgbClr val="848787"/>
                </a:solidFill>
              </a:rPr>
              <a:t>Velden</a:t>
            </a:r>
            <a:r>
              <a:rPr lang="en-GB" sz="700" dirty="0">
                <a:solidFill>
                  <a:srgbClr val="848787"/>
                </a:solidFill>
              </a:rPr>
              <a:t>, D.L., et al. (2019) </a:t>
            </a:r>
            <a:r>
              <a:rPr lang="en-GB" sz="700" i="1" dirty="0">
                <a:solidFill>
                  <a:srgbClr val="848787"/>
                </a:solidFill>
              </a:rPr>
              <a:t>Nature </a:t>
            </a:r>
            <a:r>
              <a:rPr lang="en-GB" sz="700" dirty="0">
                <a:solidFill>
                  <a:srgbClr val="848787"/>
                </a:solidFill>
              </a:rPr>
              <a:t>574: 127-31; 6. </a:t>
            </a:r>
            <a:r>
              <a:rPr lang="en-GB" sz="700" dirty="0" err="1">
                <a:solidFill>
                  <a:srgbClr val="848787"/>
                </a:solidFill>
              </a:rPr>
              <a:t>Rothwell</a:t>
            </a:r>
            <a:r>
              <a:rPr lang="en-GB" sz="700" dirty="0">
                <a:solidFill>
                  <a:srgbClr val="848787"/>
                </a:solidFill>
              </a:rPr>
              <a:t>, D.G., et al. (2019) </a:t>
            </a:r>
            <a:r>
              <a:rPr lang="en-GB" sz="700" i="1" dirty="0">
                <a:solidFill>
                  <a:srgbClr val="848787"/>
                </a:solidFill>
              </a:rPr>
              <a:t>Nat Med </a:t>
            </a:r>
            <a:r>
              <a:rPr lang="en-GB" sz="700" dirty="0">
                <a:solidFill>
                  <a:srgbClr val="848787"/>
                </a:solidFill>
              </a:rPr>
              <a:t>25:738-43; 7. Clinical trials.gov: NCT03297606; 8. Clinicaltrials.gov NCT03498521; </a:t>
            </a:r>
            <a:br>
              <a:rPr lang="en-GB" sz="700" dirty="0">
                <a:solidFill>
                  <a:srgbClr val="848787"/>
                </a:solidFill>
              </a:rPr>
            </a:br>
            <a:r>
              <a:rPr lang="en-GB" sz="700" dirty="0">
                <a:solidFill>
                  <a:srgbClr val="848787"/>
                </a:solidFill>
              </a:rPr>
              <a:t>9. Target Cancer Foundation website. Available at: https://www.targetcancerfoundation.org/track/how-it-works/ (Accessed August 2020). </a:t>
            </a:r>
          </a:p>
        </p:txBody>
      </p:sp>
      <p:grpSp>
        <p:nvGrpSpPr>
          <p:cNvPr id="14" name="Group 12">
            <a:extLst>
              <a:ext uri="{FF2B5EF4-FFF2-40B4-BE49-F238E27FC236}">
                <a16:creationId xmlns:a16="http://schemas.microsoft.com/office/drawing/2014/main" id="{1EF4DE86-0CEF-46E4-9A67-5D1008A904FB}"/>
              </a:ext>
            </a:extLst>
          </p:cNvPr>
          <p:cNvGrpSpPr/>
          <p:nvPr/>
        </p:nvGrpSpPr>
        <p:grpSpPr>
          <a:xfrm rot="1726900">
            <a:off x="1617200" y="2925953"/>
            <a:ext cx="69965" cy="265891"/>
            <a:chOff x="2616235" y="3385744"/>
            <a:chExt cx="93287" cy="354521"/>
          </a:xfrm>
        </p:grpSpPr>
        <p:cxnSp>
          <p:nvCxnSpPr>
            <p:cNvPr id="7" name="Straight Connector 6">
              <a:extLst>
                <a:ext uri="{FF2B5EF4-FFF2-40B4-BE49-F238E27FC236}">
                  <a16:creationId xmlns:a16="http://schemas.microsoft.com/office/drawing/2014/main" id="{1E9890A2-6F20-4E8B-B8DA-FFB8DBFEC4ED}"/>
                </a:ext>
              </a:extLst>
            </p:cNvPr>
            <p:cNvCxnSpPr>
              <a:cxnSpLocks/>
            </p:cNvCxnSpPr>
            <p:nvPr/>
          </p:nvCxnSpPr>
          <p:spPr bwMode="auto">
            <a:xfrm>
              <a:off x="2616235" y="3420284"/>
              <a:ext cx="0" cy="31998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E440B7C-A5EF-4943-854B-BE75C20E6DE8}"/>
                </a:ext>
              </a:extLst>
            </p:cNvPr>
            <p:cNvCxnSpPr>
              <a:cxnSpLocks/>
            </p:cNvCxnSpPr>
            <p:nvPr/>
          </p:nvCxnSpPr>
          <p:spPr bwMode="auto">
            <a:xfrm>
              <a:off x="2709522" y="3385744"/>
              <a:ext cx="0" cy="31998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D3905B4-D760-4966-A15F-49D4C1446E49}"/>
                </a:ext>
              </a:extLst>
            </p:cNvPr>
            <p:cNvSpPr/>
            <p:nvPr/>
          </p:nvSpPr>
          <p:spPr>
            <a:xfrm>
              <a:off x="2626931" y="3420284"/>
              <a:ext cx="72000" cy="319981"/>
            </a:xfrm>
            <a:prstGeom prst="rect">
              <a:avLst/>
            </a:prstGeom>
            <a:solidFill>
              <a:srgbClr val="FFFFFF"/>
            </a:solidFill>
            <a:ln>
              <a:no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x-none" sz="1400">
                <a:solidFill>
                  <a:srgbClr val="FFFFFF"/>
                </a:solidFill>
              </a:endParaRPr>
            </a:p>
          </p:txBody>
        </p:sp>
      </p:grpSp>
      <p:cxnSp>
        <p:nvCxnSpPr>
          <p:cNvPr id="57" name="Straight Connector 56">
            <a:extLst>
              <a:ext uri="{FF2B5EF4-FFF2-40B4-BE49-F238E27FC236}">
                <a16:creationId xmlns:a16="http://schemas.microsoft.com/office/drawing/2014/main" id="{E57D5BDB-FBB2-4A7B-9FB9-636324004443}"/>
              </a:ext>
            </a:extLst>
          </p:cNvPr>
          <p:cNvCxnSpPr>
            <a:cxnSpLocks/>
          </p:cNvCxnSpPr>
          <p:nvPr/>
        </p:nvCxnSpPr>
        <p:spPr bwMode="auto">
          <a:xfrm>
            <a:off x="5368235" y="2732014"/>
            <a:ext cx="0" cy="324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5" name="Group 57">
            <a:extLst>
              <a:ext uri="{FF2B5EF4-FFF2-40B4-BE49-F238E27FC236}">
                <a16:creationId xmlns:a16="http://schemas.microsoft.com/office/drawing/2014/main" id="{E6D11EE7-1A90-4F62-8651-B85E917D9C0C}"/>
              </a:ext>
            </a:extLst>
          </p:cNvPr>
          <p:cNvGrpSpPr/>
          <p:nvPr/>
        </p:nvGrpSpPr>
        <p:grpSpPr>
          <a:xfrm>
            <a:off x="5172374" y="2014090"/>
            <a:ext cx="2361971" cy="785768"/>
            <a:chOff x="4417265" y="1332430"/>
            <a:chExt cx="2361971" cy="785767"/>
          </a:xfrm>
        </p:grpSpPr>
        <p:sp>
          <p:nvSpPr>
            <p:cNvPr id="59" name="Rectangle 58">
              <a:extLst>
                <a:ext uri="{FF2B5EF4-FFF2-40B4-BE49-F238E27FC236}">
                  <a16:creationId xmlns:a16="http://schemas.microsoft.com/office/drawing/2014/main" id="{D02D4FA5-EC9B-464F-9EAB-CA894813FB1E}"/>
                </a:ext>
              </a:extLst>
            </p:cNvPr>
            <p:cNvSpPr/>
            <p:nvPr/>
          </p:nvSpPr>
          <p:spPr>
            <a:xfrm>
              <a:off x="4417265" y="1332430"/>
              <a:ext cx="618759" cy="207749"/>
            </a:xfrm>
            <a:prstGeom prst="rect">
              <a:avLst/>
            </a:prstGeom>
          </p:spPr>
          <p:txBody>
            <a:bodyPr wrap="none" lIns="0" tIns="0" rIns="0" bIns="0">
              <a:noAutofit/>
            </a:bodyPr>
            <a:lstStyle/>
            <a:p>
              <a:pPr defTabSz="342806">
                <a:defRPr/>
              </a:pPr>
              <a:r>
                <a:rPr lang="de-CH" sz="1200" b="1" dirty="0">
                  <a:solidFill>
                    <a:srgbClr val="0066CC"/>
                  </a:solidFill>
                </a:rPr>
                <a:t>CAPTUR</a:t>
              </a:r>
              <a:r>
                <a:rPr lang="de-CH" sz="1400" baseline="30000" dirty="0">
                  <a:solidFill>
                    <a:srgbClr val="000000"/>
                  </a:solidFill>
                </a:rPr>
                <a:t>7</a:t>
              </a:r>
            </a:p>
          </p:txBody>
        </p:sp>
        <p:sp>
          <p:nvSpPr>
            <p:cNvPr id="60" name="Rectangle 59">
              <a:extLst>
                <a:ext uri="{FF2B5EF4-FFF2-40B4-BE49-F238E27FC236}">
                  <a16:creationId xmlns:a16="http://schemas.microsoft.com/office/drawing/2014/main" id="{4CAD8E8E-1E76-4070-94BB-347D2863978D}"/>
                </a:ext>
              </a:extLst>
            </p:cNvPr>
            <p:cNvSpPr/>
            <p:nvPr/>
          </p:nvSpPr>
          <p:spPr>
            <a:xfrm>
              <a:off x="4417265" y="1564199"/>
              <a:ext cx="2361971"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Matching patients to</a:t>
              </a:r>
              <a:r>
                <a:rPr lang="en-GB" sz="1100" b="1" i="1" dirty="0">
                  <a:solidFill>
                    <a:srgbClr val="000000"/>
                  </a:solidFill>
                  <a:latin typeface="Minion" panose="02040503050201020203" pitchFamily="18" charset="0"/>
                </a:rPr>
                <a:t> commercially available targeted therapies </a:t>
              </a:r>
              <a:r>
                <a:rPr lang="en-GB" sz="1100" i="1" dirty="0">
                  <a:solidFill>
                    <a:srgbClr val="000000"/>
                  </a:solidFill>
                  <a:latin typeface="Minion" panose="02040503050201020203" pitchFamily="18" charset="0"/>
                </a:rPr>
                <a:t>based on </a:t>
              </a:r>
              <a:r>
                <a:rPr lang="en-GB" sz="1100" b="1" i="1" dirty="0">
                  <a:solidFill>
                    <a:srgbClr val="000000"/>
                  </a:solidFill>
                  <a:latin typeface="Minion" panose="02040503050201020203" pitchFamily="18" charset="0"/>
                </a:rPr>
                <a:t>genomic profile </a:t>
              </a:r>
              <a:r>
                <a:rPr lang="en-GB" sz="1100" i="1" dirty="0">
                  <a:solidFill>
                    <a:srgbClr val="000000"/>
                  </a:solidFill>
                  <a:latin typeface="Minion" panose="02040503050201020203" pitchFamily="18" charset="0"/>
                </a:rPr>
                <a:t>or </a:t>
              </a:r>
              <a:r>
                <a:rPr lang="en-GB" sz="1100" b="1" i="1" dirty="0">
                  <a:solidFill>
                    <a:srgbClr val="000000"/>
                  </a:solidFill>
                  <a:latin typeface="Minion" panose="02040503050201020203" pitchFamily="18" charset="0"/>
                </a:rPr>
                <a:t>protein expression</a:t>
              </a:r>
            </a:p>
          </p:txBody>
        </p:sp>
      </p:grpSp>
      <p:cxnSp>
        <p:nvCxnSpPr>
          <p:cNvPr id="52" name="Straight Connector 51">
            <a:extLst>
              <a:ext uri="{FF2B5EF4-FFF2-40B4-BE49-F238E27FC236}">
                <a16:creationId xmlns:a16="http://schemas.microsoft.com/office/drawing/2014/main" id="{54CA862A-FBE6-4F63-A30A-DBFBC4CE2FB2}"/>
              </a:ext>
            </a:extLst>
          </p:cNvPr>
          <p:cNvCxnSpPr>
            <a:cxnSpLocks/>
          </p:cNvCxnSpPr>
          <p:nvPr/>
        </p:nvCxnSpPr>
        <p:spPr bwMode="auto">
          <a:xfrm flipV="1">
            <a:off x="2407349" y="3061765"/>
            <a:ext cx="0" cy="405000"/>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6" name="Group 60">
            <a:extLst>
              <a:ext uri="{FF2B5EF4-FFF2-40B4-BE49-F238E27FC236}">
                <a16:creationId xmlns:a16="http://schemas.microsoft.com/office/drawing/2014/main" id="{C0FBE546-FEE4-4BA5-B2C0-F8B3B2FA7916}"/>
              </a:ext>
            </a:extLst>
          </p:cNvPr>
          <p:cNvGrpSpPr/>
          <p:nvPr/>
        </p:nvGrpSpPr>
        <p:grpSpPr>
          <a:xfrm>
            <a:off x="2388518" y="3515360"/>
            <a:ext cx="1347663" cy="793985"/>
            <a:chOff x="2828283" y="2811519"/>
            <a:chExt cx="1347664" cy="793984"/>
          </a:xfrm>
        </p:grpSpPr>
        <p:sp>
          <p:nvSpPr>
            <p:cNvPr id="62" name="Rectangle 61">
              <a:extLst>
                <a:ext uri="{FF2B5EF4-FFF2-40B4-BE49-F238E27FC236}">
                  <a16:creationId xmlns:a16="http://schemas.microsoft.com/office/drawing/2014/main" id="{79D0157A-4E49-4472-B114-FD19F82ECD9B}"/>
                </a:ext>
              </a:extLst>
            </p:cNvPr>
            <p:cNvSpPr/>
            <p:nvPr/>
          </p:nvSpPr>
          <p:spPr>
            <a:xfrm>
              <a:off x="2828283" y="2811519"/>
              <a:ext cx="902491" cy="215444"/>
            </a:xfrm>
            <a:prstGeom prst="rect">
              <a:avLst/>
            </a:prstGeom>
          </p:spPr>
          <p:txBody>
            <a:bodyPr wrap="none" lIns="0" tIns="0" rIns="0" bIns="0">
              <a:noAutofit/>
            </a:bodyPr>
            <a:lstStyle/>
            <a:p>
              <a:pPr defTabSz="342806">
                <a:defRPr/>
              </a:pPr>
              <a:r>
                <a:rPr lang="de-CH" sz="1200" b="1" dirty="0">
                  <a:solidFill>
                    <a:srgbClr val="0066CC"/>
                  </a:solidFill>
                </a:rPr>
                <a:t>I-PREDICT</a:t>
              </a:r>
              <a:r>
                <a:rPr lang="de-CH" sz="1400" baseline="30000" dirty="0">
                  <a:solidFill>
                    <a:srgbClr val="000000"/>
                  </a:solidFill>
                </a:rPr>
                <a:t>3</a:t>
              </a:r>
              <a:endParaRPr lang="de-CH" sz="1200" b="1" dirty="0">
                <a:solidFill>
                  <a:srgbClr val="0066CC"/>
                </a:solidFill>
              </a:endParaRPr>
            </a:p>
          </p:txBody>
        </p:sp>
        <p:sp>
          <p:nvSpPr>
            <p:cNvPr id="63" name="Rectangle 62">
              <a:extLst>
                <a:ext uri="{FF2B5EF4-FFF2-40B4-BE49-F238E27FC236}">
                  <a16:creationId xmlns:a16="http://schemas.microsoft.com/office/drawing/2014/main" id="{2B0992B0-C76B-43DD-9859-0CA3988AC538}"/>
                </a:ext>
              </a:extLst>
            </p:cNvPr>
            <p:cNvSpPr/>
            <p:nvPr/>
          </p:nvSpPr>
          <p:spPr>
            <a:xfrm>
              <a:off x="2828285" y="3051505"/>
              <a:ext cx="1347662" cy="553998"/>
            </a:xfrm>
            <a:prstGeom prst="rect">
              <a:avLst/>
            </a:prstGeom>
          </p:spPr>
          <p:txBody>
            <a:bodyPr wrap="square" lIns="0" tIns="0" rIns="0" bIns="0">
              <a:noAutofit/>
            </a:bodyPr>
            <a:lstStyle/>
            <a:p>
              <a:pPr defTabSz="342806">
                <a:spcBef>
                  <a:spcPts val="225"/>
                </a:spcBef>
                <a:defRPr/>
              </a:pPr>
              <a:r>
                <a:rPr lang="en-GB" sz="1100" i="1" dirty="0">
                  <a:solidFill>
                    <a:srgbClr val="000000"/>
                  </a:solidFill>
                  <a:latin typeface="Minion" panose="02040503050201020203" pitchFamily="18" charset="0"/>
                </a:rPr>
                <a:t>Assessment of </a:t>
              </a:r>
              <a:br>
                <a:rPr lang="en-GB" sz="1100" i="1" dirty="0">
                  <a:solidFill>
                    <a:srgbClr val="000000"/>
                  </a:solidFill>
                  <a:latin typeface="Minion" panose="02040503050201020203" pitchFamily="18" charset="0"/>
                </a:rPr>
              </a:br>
              <a:r>
                <a:rPr lang="en-GB" sz="1100" b="1" i="1" dirty="0">
                  <a:solidFill>
                    <a:srgbClr val="000000"/>
                  </a:solidFill>
                  <a:latin typeface="Minion" panose="02040503050201020203" pitchFamily="18" charset="0"/>
                </a:rPr>
                <a:t>combination therapies </a:t>
              </a:r>
              <a:br>
                <a:rPr lang="en-GB" sz="1100" b="1" i="1" dirty="0">
                  <a:solidFill>
                    <a:srgbClr val="000000"/>
                  </a:solidFill>
                  <a:latin typeface="Minion" panose="02040503050201020203" pitchFamily="18" charset="0"/>
                </a:rPr>
              </a:br>
              <a:r>
                <a:rPr lang="en-GB" sz="1100" i="1" dirty="0">
                  <a:solidFill>
                    <a:srgbClr val="000000"/>
                  </a:solidFill>
                  <a:latin typeface="Minion" panose="02040503050201020203" pitchFamily="18" charset="0"/>
                </a:rPr>
                <a:t>guided by molecular profiling</a:t>
              </a:r>
            </a:p>
          </p:txBody>
        </p:sp>
      </p:grpSp>
      <p:sp>
        <p:nvSpPr>
          <p:cNvPr id="5" name="Rectangle 4">
            <a:extLst>
              <a:ext uri="{FF2B5EF4-FFF2-40B4-BE49-F238E27FC236}">
                <a16:creationId xmlns:a16="http://schemas.microsoft.com/office/drawing/2014/main" id="{F6953C16-42C5-4B36-8629-748781EED24A}"/>
              </a:ext>
            </a:extLst>
          </p:cNvPr>
          <p:cNvSpPr/>
          <p:nvPr/>
        </p:nvSpPr>
        <p:spPr>
          <a:xfrm>
            <a:off x="8084185" y="2875869"/>
            <a:ext cx="307777" cy="184666"/>
          </a:xfrm>
          <a:prstGeom prst="rect">
            <a:avLst/>
          </a:prstGeom>
        </p:spPr>
        <p:txBody>
          <a:bodyPr wrap="none" lIns="0" tIns="0" rIns="0" bIns="0">
            <a:noAutofit/>
          </a:bodyPr>
          <a:lstStyle/>
          <a:p>
            <a:pPr defTabSz="342806">
              <a:defRPr/>
            </a:pPr>
            <a:r>
              <a:rPr lang="de-CH" sz="1200" dirty="0">
                <a:solidFill>
                  <a:srgbClr val="0066CC"/>
                </a:solidFill>
              </a:rPr>
              <a:t>2020</a:t>
            </a:r>
          </a:p>
        </p:txBody>
      </p:sp>
      <p:grpSp>
        <p:nvGrpSpPr>
          <p:cNvPr id="17" name="Group 64">
            <a:extLst>
              <a:ext uri="{FF2B5EF4-FFF2-40B4-BE49-F238E27FC236}">
                <a16:creationId xmlns:a16="http://schemas.microsoft.com/office/drawing/2014/main" id="{C4A4BED8-E651-491D-A2EA-574C59D97E1F}"/>
              </a:ext>
            </a:extLst>
          </p:cNvPr>
          <p:cNvGrpSpPr/>
          <p:nvPr/>
        </p:nvGrpSpPr>
        <p:grpSpPr>
          <a:xfrm>
            <a:off x="6393658" y="1325218"/>
            <a:ext cx="2293772" cy="785768"/>
            <a:chOff x="4338737" y="1332430"/>
            <a:chExt cx="2293772" cy="785767"/>
          </a:xfrm>
        </p:grpSpPr>
        <p:sp>
          <p:nvSpPr>
            <p:cNvPr id="66" name="Rectangle 65">
              <a:extLst>
                <a:ext uri="{FF2B5EF4-FFF2-40B4-BE49-F238E27FC236}">
                  <a16:creationId xmlns:a16="http://schemas.microsoft.com/office/drawing/2014/main" id="{5B381167-B5D6-415A-ADF7-787F5B62F038}"/>
                </a:ext>
              </a:extLst>
            </p:cNvPr>
            <p:cNvSpPr/>
            <p:nvPr/>
          </p:nvSpPr>
          <p:spPr>
            <a:xfrm>
              <a:off x="6013750" y="1332430"/>
              <a:ext cx="618759" cy="207749"/>
            </a:xfrm>
            <a:prstGeom prst="rect">
              <a:avLst/>
            </a:prstGeom>
          </p:spPr>
          <p:txBody>
            <a:bodyPr wrap="none" lIns="0" tIns="0" rIns="0" bIns="0">
              <a:noAutofit/>
            </a:bodyPr>
            <a:lstStyle/>
            <a:p>
              <a:pPr algn="r" defTabSz="342806">
                <a:defRPr/>
              </a:pPr>
              <a:r>
                <a:rPr lang="de-CH" sz="1200" b="1" dirty="0">
                  <a:solidFill>
                    <a:srgbClr val="0066CC"/>
                  </a:solidFill>
                </a:rPr>
                <a:t>TRACK</a:t>
              </a:r>
              <a:r>
                <a:rPr lang="de-CH" sz="1400" baseline="30000" dirty="0">
                  <a:solidFill>
                    <a:srgbClr val="000000"/>
                  </a:solidFill>
                </a:rPr>
                <a:t>9</a:t>
              </a:r>
            </a:p>
          </p:txBody>
        </p:sp>
        <p:sp>
          <p:nvSpPr>
            <p:cNvPr id="67" name="Rectangle 66">
              <a:extLst>
                <a:ext uri="{FF2B5EF4-FFF2-40B4-BE49-F238E27FC236}">
                  <a16:creationId xmlns:a16="http://schemas.microsoft.com/office/drawing/2014/main" id="{30F68793-8135-4A75-84A8-305DFFB7C96E}"/>
                </a:ext>
              </a:extLst>
            </p:cNvPr>
            <p:cNvSpPr/>
            <p:nvPr/>
          </p:nvSpPr>
          <p:spPr>
            <a:xfrm>
              <a:off x="4338737" y="1564199"/>
              <a:ext cx="2293772" cy="553998"/>
            </a:xfrm>
            <a:prstGeom prst="rect">
              <a:avLst/>
            </a:prstGeom>
          </p:spPr>
          <p:txBody>
            <a:bodyPr wrap="square" lIns="0" tIns="0" rIns="0" bIns="0">
              <a:noAutofit/>
            </a:bodyPr>
            <a:lstStyle/>
            <a:p>
              <a:pPr algn="r" defTabSz="342806">
                <a:spcBef>
                  <a:spcPts val="225"/>
                </a:spcBef>
                <a:defRPr/>
              </a:pPr>
              <a:r>
                <a:rPr lang="en-GB" sz="1100" i="1" dirty="0">
                  <a:solidFill>
                    <a:srgbClr val="000000"/>
                  </a:solidFill>
                  <a:latin typeface="Minion" panose="02040503050201020203" pitchFamily="18" charset="0"/>
                </a:rPr>
                <a:t>Matching rare cancer patients to </a:t>
              </a:r>
              <a:r>
                <a:rPr lang="en-GB" sz="1100" b="1" i="1" dirty="0">
                  <a:solidFill>
                    <a:srgbClr val="000000"/>
                  </a:solidFill>
                  <a:latin typeface="Minion" panose="02040503050201020203" pitchFamily="18" charset="0"/>
                </a:rPr>
                <a:t>targeted therapies </a:t>
              </a:r>
              <a:r>
                <a:rPr lang="en-GB" sz="1100" i="1" dirty="0">
                  <a:solidFill>
                    <a:srgbClr val="000000"/>
                  </a:solidFill>
                  <a:latin typeface="Minion" panose="02040503050201020203" pitchFamily="18" charset="0"/>
                </a:rPr>
                <a:t>based on </a:t>
              </a:r>
              <a:r>
                <a:rPr lang="en-GB" sz="1100" b="1" i="1" dirty="0">
                  <a:solidFill>
                    <a:srgbClr val="000000"/>
                  </a:solidFill>
                  <a:latin typeface="Minion" panose="02040503050201020203" pitchFamily="18" charset="0"/>
                </a:rPr>
                <a:t>tissue and liquid biopsy genomic profiling</a:t>
              </a:r>
            </a:p>
          </p:txBody>
        </p:sp>
      </p:grpSp>
      <p:cxnSp>
        <p:nvCxnSpPr>
          <p:cNvPr id="68" name="Straight Connector 67">
            <a:extLst>
              <a:ext uri="{FF2B5EF4-FFF2-40B4-BE49-F238E27FC236}">
                <a16:creationId xmlns:a16="http://schemas.microsoft.com/office/drawing/2014/main" id="{40260127-A7F5-41EF-AC7E-4CAA907EF11A}"/>
              </a:ext>
            </a:extLst>
          </p:cNvPr>
          <p:cNvCxnSpPr>
            <a:cxnSpLocks/>
          </p:cNvCxnSpPr>
          <p:nvPr/>
        </p:nvCxnSpPr>
        <p:spPr bwMode="auto">
          <a:xfrm>
            <a:off x="8607363" y="2110988"/>
            <a:ext cx="0" cy="946263"/>
          </a:xfrm>
          <a:prstGeom prst="line">
            <a:avLst/>
          </a:prstGeom>
          <a:ln w="12700">
            <a:solidFill>
              <a:schemeClr val="bg2"/>
            </a:solidFill>
            <a:headEnd type="none" w="med" len="med"/>
            <a:tailEnd type="oval"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8" name="57 - Ορθογώνιο"/>
          <p:cNvSpPr/>
          <p:nvPr/>
        </p:nvSpPr>
        <p:spPr bwMode="auto">
          <a:xfrm>
            <a:off x="7368363" y="296475"/>
            <a:ext cx="1775637" cy="369332"/>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64" name="Title 3">
            <a:extLst>
              <a:ext uri="{FF2B5EF4-FFF2-40B4-BE49-F238E27FC236}">
                <a16:creationId xmlns:a16="http://schemas.microsoft.com/office/drawing/2014/main" id="{C7BC0D99-5BAA-4721-AD9C-1C465BDCEBE2}"/>
              </a:ext>
            </a:extLst>
          </p:cNvPr>
          <p:cNvSpPr txBox="1">
            <a:spLocks/>
          </p:cNvSpPr>
          <p:nvPr/>
        </p:nvSpPr>
        <p:spPr bwMode="auto">
          <a:xfrm>
            <a:off x="194739" y="473066"/>
            <a:ext cx="8621601"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chemeClr val="bg1"/>
                </a:solidFill>
                <a:effectLst/>
                <a:uLnTx/>
                <a:uFillTx/>
                <a:latin typeface="+mj-lt"/>
                <a:ea typeface="+mj-ea"/>
                <a:cs typeface="+mj-cs"/>
              </a:rPr>
              <a:t>Novel trial designs generate clinical evidence for molecularly-guided treatment</a:t>
            </a:r>
            <a:endParaRPr kumimoji="0" lang="x-none" b="1" i="0" u="none" strike="noStrike" kern="0" cap="none" spc="0" normalizeH="0" baseline="0" noProof="0">
              <a:ln>
                <a:noFill/>
              </a:ln>
              <a:solidFill>
                <a:schemeClr val="bg1"/>
              </a:solidFill>
              <a:effectLst/>
              <a:uLnTx/>
              <a:uFillTx/>
              <a:latin typeface="+mj-lt"/>
              <a:ea typeface="+mj-ea"/>
              <a:cs typeface="+mj-cs"/>
            </a:endParaRPr>
          </a:p>
        </p:txBody>
      </p:sp>
      <p:sp>
        <p:nvSpPr>
          <p:cNvPr id="65" name="64 - Έλλειψη"/>
          <p:cNvSpPr/>
          <p:nvPr/>
        </p:nvSpPr>
        <p:spPr>
          <a:xfrm>
            <a:off x="6026430" y="3388044"/>
            <a:ext cx="1507915" cy="1066998"/>
          </a:xfrm>
          <a:prstGeom prst="ellipse">
            <a:avLst/>
          </a:prstGeom>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70" name="69 - Έλλειψη"/>
          <p:cNvSpPr/>
          <p:nvPr/>
        </p:nvSpPr>
        <p:spPr bwMode="auto">
          <a:xfrm>
            <a:off x="5636576" y="3134128"/>
            <a:ext cx="2447609" cy="1633136"/>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71" name="70 - Έλλειψη"/>
          <p:cNvSpPr/>
          <p:nvPr/>
        </p:nvSpPr>
        <p:spPr bwMode="auto">
          <a:xfrm>
            <a:off x="2165336" y="3388044"/>
            <a:ext cx="1674319" cy="1379220"/>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74" name="73 - Έλλειψη"/>
          <p:cNvSpPr/>
          <p:nvPr/>
        </p:nvSpPr>
        <p:spPr bwMode="auto">
          <a:xfrm>
            <a:off x="4720549" y="1854984"/>
            <a:ext cx="2839656" cy="1314575"/>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
        <p:nvSpPr>
          <p:cNvPr id="75" name="74 - Έλλειψη"/>
          <p:cNvSpPr/>
          <p:nvPr/>
        </p:nvSpPr>
        <p:spPr bwMode="auto">
          <a:xfrm>
            <a:off x="6458514" y="1010093"/>
            <a:ext cx="2685486" cy="1618809"/>
          </a:xfrm>
          <a:prstGeom prst="ellipse">
            <a:avLst/>
          </a:prstGeom>
          <a:noFill/>
          <a:ln w="4127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8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27336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ppt_x"/>
                                          </p:val>
                                        </p:tav>
                                        <p:tav tm="100000">
                                          <p:val>
                                            <p:strVal val="#ppt_x"/>
                                          </p:val>
                                        </p:tav>
                                      </p:tavLst>
                                    </p:anim>
                                    <p:anim calcmode="lin" valueType="num">
                                      <p:cBhvr additive="base">
                                        <p:cTn id="2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4" grpId="0" animBg="1"/>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1D3AEB-4805-492F-9E06-89AFA83AFC36}"/>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300885F-2941-4584-ADB1-9A32571E5DEF}"/>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48" name="Footer Placeholder 1">
            <a:extLst>
              <a:ext uri="{FF2B5EF4-FFF2-40B4-BE49-F238E27FC236}">
                <a16:creationId xmlns:a16="http://schemas.microsoft.com/office/drawing/2014/main" id="{85108BD7-D41E-4805-9CBF-E159805FD2FF}"/>
              </a:ext>
            </a:extLst>
          </p:cNvPr>
          <p:cNvSpPr>
            <a:spLocks noGrp="1"/>
          </p:cNvSpPr>
          <p:nvPr>
            <p:ph type="ftr" sz="quarter" idx="13"/>
          </p:nvPr>
        </p:nvSpPr>
        <p:spPr>
          <a:xfrm>
            <a:off x="384176" y="4610229"/>
            <a:ext cx="7552530" cy="430887"/>
          </a:xfrm>
        </p:spPr>
        <p:txBody>
          <a:bodyPr wrap="square">
            <a:spAutoFit/>
          </a:bodyPr>
          <a:lstStyle/>
          <a:p>
            <a:pPr defTabSz="912825">
              <a:defRPr/>
            </a:pPr>
            <a:r>
              <a:rPr lang="en-GB" sz="700" dirty="0">
                <a:solidFill>
                  <a:srgbClr val="848787"/>
                </a:solidFill>
              </a:rPr>
              <a:t>CGP: comprehensive genomic profiling; MTB: molecular tumour board. </a:t>
            </a:r>
          </a:p>
          <a:p>
            <a:pPr defTabSz="912825">
              <a:defRPr/>
            </a:pPr>
            <a:r>
              <a:rPr lang="en-GB" sz="700" dirty="0">
                <a:solidFill>
                  <a:srgbClr val="848787"/>
                </a:solidFill>
              </a:rPr>
              <a:t>1. van </a:t>
            </a:r>
            <a:r>
              <a:rPr lang="en-GB" sz="700" dirty="0" err="1">
                <a:solidFill>
                  <a:srgbClr val="848787"/>
                </a:solidFill>
              </a:rPr>
              <a:t>der</a:t>
            </a:r>
            <a:r>
              <a:rPr lang="en-GB" sz="700" dirty="0">
                <a:solidFill>
                  <a:srgbClr val="848787"/>
                </a:solidFill>
              </a:rPr>
              <a:t> </a:t>
            </a:r>
            <a:r>
              <a:rPr lang="en-GB" sz="700" dirty="0" err="1">
                <a:solidFill>
                  <a:srgbClr val="848787"/>
                </a:solidFill>
              </a:rPr>
              <a:t>Velden</a:t>
            </a:r>
            <a:r>
              <a:rPr lang="en-GB" sz="700" dirty="0">
                <a:solidFill>
                  <a:srgbClr val="848787"/>
                </a:solidFill>
              </a:rPr>
              <a:t>, D.L., et al. (2017) </a:t>
            </a:r>
            <a:r>
              <a:rPr lang="en-GB" sz="700" i="1" dirty="0">
                <a:solidFill>
                  <a:srgbClr val="848787"/>
                </a:solidFill>
              </a:rPr>
              <a:t>Ann </a:t>
            </a:r>
            <a:r>
              <a:rPr lang="en-GB" sz="700" i="1" dirty="0" err="1">
                <a:solidFill>
                  <a:srgbClr val="848787"/>
                </a:solidFill>
              </a:rPr>
              <a:t>Oncol</a:t>
            </a:r>
            <a:r>
              <a:rPr lang="en-GB" sz="700" i="1" dirty="0">
                <a:solidFill>
                  <a:srgbClr val="848787"/>
                </a:solidFill>
              </a:rPr>
              <a:t> </a:t>
            </a:r>
            <a:r>
              <a:rPr lang="en-GB" sz="700" dirty="0">
                <a:solidFill>
                  <a:srgbClr val="848787"/>
                </a:solidFill>
              </a:rPr>
              <a:t>28:3070-5; 2. </a:t>
            </a:r>
            <a:r>
              <a:rPr lang="en-GB" sz="700" dirty="0" err="1">
                <a:solidFill>
                  <a:srgbClr val="848787"/>
                </a:solidFill>
              </a:rPr>
              <a:t>Burkard</a:t>
            </a:r>
            <a:r>
              <a:rPr lang="en-GB" sz="700" dirty="0">
                <a:solidFill>
                  <a:srgbClr val="848787"/>
                </a:solidFill>
              </a:rPr>
              <a:t>, M.E., et al. (2017) </a:t>
            </a:r>
            <a:r>
              <a:rPr lang="en-GB" sz="700" i="1" dirty="0">
                <a:solidFill>
                  <a:srgbClr val="848787"/>
                </a:solidFill>
              </a:rPr>
              <a:t>JCO </a:t>
            </a:r>
            <a:r>
              <a:rPr lang="en-GB" sz="700" i="1" dirty="0" err="1">
                <a:solidFill>
                  <a:srgbClr val="848787"/>
                </a:solidFill>
              </a:rPr>
              <a:t>Precis</a:t>
            </a:r>
            <a:r>
              <a:rPr lang="en-GB" sz="700" i="1" dirty="0">
                <a:solidFill>
                  <a:srgbClr val="848787"/>
                </a:solidFill>
              </a:rPr>
              <a:t> </a:t>
            </a:r>
            <a:r>
              <a:rPr lang="en-GB" sz="700" i="1" dirty="0" err="1">
                <a:solidFill>
                  <a:srgbClr val="848787"/>
                </a:solidFill>
              </a:rPr>
              <a:t>Oncol</a:t>
            </a:r>
            <a:r>
              <a:rPr lang="en-GB" sz="700" i="1" dirty="0">
                <a:solidFill>
                  <a:srgbClr val="848787"/>
                </a:solidFill>
              </a:rPr>
              <a:t> </a:t>
            </a:r>
            <a:r>
              <a:rPr lang="en-GB" sz="700" dirty="0">
                <a:solidFill>
                  <a:srgbClr val="848787"/>
                </a:solidFill>
              </a:rPr>
              <a:t>1:1-10; 3. </a:t>
            </a:r>
            <a:r>
              <a:rPr lang="en-GB" sz="700" dirty="0" err="1">
                <a:solidFill>
                  <a:srgbClr val="848787"/>
                </a:solidFill>
              </a:rPr>
              <a:t>Knepper</a:t>
            </a:r>
            <a:r>
              <a:rPr lang="en-GB" sz="700" dirty="0">
                <a:solidFill>
                  <a:srgbClr val="848787"/>
                </a:solidFill>
              </a:rPr>
              <a:t>, T.C., et al. (2017) </a:t>
            </a:r>
            <a:r>
              <a:rPr lang="en-GB" sz="700" i="1" dirty="0">
                <a:solidFill>
                  <a:srgbClr val="848787"/>
                </a:solidFill>
              </a:rPr>
              <a:t>Oncologist</a:t>
            </a:r>
            <a:r>
              <a:rPr lang="en-GB" sz="700" dirty="0">
                <a:solidFill>
                  <a:srgbClr val="848787"/>
                </a:solidFill>
              </a:rPr>
              <a:t> 22:144-51; </a:t>
            </a:r>
            <a:br>
              <a:rPr lang="en-GB" sz="700" dirty="0">
                <a:solidFill>
                  <a:srgbClr val="848787"/>
                </a:solidFill>
              </a:rPr>
            </a:br>
            <a:r>
              <a:rPr lang="en-GB" sz="700" dirty="0">
                <a:solidFill>
                  <a:srgbClr val="848787"/>
                </a:solidFill>
              </a:rPr>
              <a:t>4. 2017 ACCC Educational series – Virtual Molecular Tumour Boards. Available at: https://www.accc-cancer.org/resources/pdf/VTB-ACCC-Molecular-Testing-Article.pdf (Accessed July 2020); </a:t>
            </a:r>
            <a:br>
              <a:rPr lang="en-GB" sz="700" dirty="0">
                <a:solidFill>
                  <a:srgbClr val="848787"/>
                </a:solidFill>
                <a:highlight>
                  <a:srgbClr val="FFFF00"/>
                </a:highlight>
              </a:rPr>
            </a:br>
            <a:r>
              <a:rPr lang="en-GB" sz="700" dirty="0">
                <a:solidFill>
                  <a:srgbClr val="848787"/>
                </a:solidFill>
              </a:rPr>
              <a:t>5. </a:t>
            </a:r>
            <a:r>
              <a:rPr lang="da-DK" sz="700" dirty="0">
                <a:solidFill>
                  <a:srgbClr val="848787"/>
                </a:solidFill>
              </a:rPr>
              <a:t>Sicklick. J.K., et al. (2019) </a:t>
            </a:r>
            <a:r>
              <a:rPr lang="da-DK" sz="700" i="1" dirty="0">
                <a:solidFill>
                  <a:srgbClr val="848787"/>
                </a:solidFill>
              </a:rPr>
              <a:t>Nat Med </a:t>
            </a:r>
            <a:r>
              <a:rPr lang="da-DK" sz="700" dirty="0">
                <a:solidFill>
                  <a:srgbClr val="848787"/>
                </a:solidFill>
              </a:rPr>
              <a:t>25:744-50.</a:t>
            </a:r>
            <a:endParaRPr lang="en-GB" sz="700" dirty="0">
              <a:solidFill>
                <a:srgbClr val="848787"/>
              </a:solidFill>
            </a:endParaRPr>
          </a:p>
        </p:txBody>
      </p:sp>
      <p:sp>
        <p:nvSpPr>
          <p:cNvPr id="56" name="Rectangle 55">
            <a:extLst>
              <a:ext uri="{FF2B5EF4-FFF2-40B4-BE49-F238E27FC236}">
                <a16:creationId xmlns:a16="http://schemas.microsoft.com/office/drawing/2014/main" id="{E7F14797-4C9E-4B0E-9D27-A195D90118CE}"/>
              </a:ext>
            </a:extLst>
          </p:cNvPr>
          <p:cNvSpPr/>
          <p:nvPr/>
        </p:nvSpPr>
        <p:spPr>
          <a:xfrm>
            <a:off x="4720955" y="1582945"/>
            <a:ext cx="4349479" cy="237692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2846" tIns="62846" rIns="62846" bIns="62846" numCol="1" spcCol="953" anchor="t" anchorCtr="0">
            <a:noAutofit/>
          </a:bodyPr>
          <a:lstStyle/>
          <a:p>
            <a:pPr marL="285680" indent="-285680" defTabSz="266633">
              <a:lnSpc>
                <a:spcPct val="90000"/>
              </a:lnSpc>
              <a:spcBef>
                <a:spcPct val="0"/>
              </a:spcBef>
              <a:spcAft>
                <a:spcPts val="900"/>
              </a:spcAft>
              <a:buClr>
                <a:srgbClr val="0066CC"/>
              </a:buClr>
              <a:buFontTx/>
              <a:buChar char="&gt;"/>
              <a:defRPr/>
            </a:pPr>
            <a:r>
              <a:rPr lang="en-GB" sz="1400" b="1" dirty="0">
                <a:solidFill>
                  <a:srgbClr val="0066CC"/>
                </a:solidFill>
              </a:rPr>
              <a:t>Facilitate interpretation </a:t>
            </a:r>
            <a:br>
              <a:rPr lang="en-GB" sz="1400" b="1" dirty="0">
                <a:solidFill>
                  <a:srgbClr val="0066CC"/>
                </a:solidFill>
              </a:rPr>
            </a:br>
            <a:r>
              <a:rPr lang="en-GB" sz="1400" dirty="0">
                <a:solidFill>
                  <a:srgbClr val="000000"/>
                </a:solidFill>
              </a:rPr>
              <a:t>of complex molecular data</a:t>
            </a:r>
            <a:r>
              <a:rPr lang="en-GB" sz="1400" baseline="30000" dirty="0">
                <a:solidFill>
                  <a:srgbClr val="000000"/>
                </a:solidFill>
              </a:rPr>
              <a:t>1,2</a:t>
            </a:r>
            <a:endParaRPr lang="en-GB" sz="1400" dirty="0">
              <a:solidFill>
                <a:srgbClr val="000000"/>
              </a:solidFill>
            </a:endParaRPr>
          </a:p>
          <a:p>
            <a:pPr marL="285680" indent="-285680" defTabSz="266633">
              <a:lnSpc>
                <a:spcPct val="90000"/>
              </a:lnSpc>
              <a:spcBef>
                <a:spcPct val="0"/>
              </a:spcBef>
              <a:spcAft>
                <a:spcPts val="900"/>
              </a:spcAft>
              <a:buClr>
                <a:srgbClr val="0066CC"/>
              </a:buClr>
              <a:buFontTx/>
              <a:buChar char="&gt;"/>
              <a:defRPr/>
            </a:pPr>
            <a:r>
              <a:rPr lang="en-GB" sz="1400" b="1" dirty="0">
                <a:solidFill>
                  <a:srgbClr val="0066CC"/>
                </a:solidFill>
              </a:rPr>
              <a:t>Assign precise treatments </a:t>
            </a:r>
            <a:br>
              <a:rPr lang="en-GB" sz="1400" b="1" dirty="0">
                <a:solidFill>
                  <a:srgbClr val="0066CC"/>
                </a:solidFill>
              </a:rPr>
            </a:br>
            <a:r>
              <a:rPr lang="en-GB" sz="1400" dirty="0">
                <a:solidFill>
                  <a:srgbClr val="000000"/>
                </a:solidFill>
              </a:rPr>
              <a:t>to patients by including molecular findings in the treatment decision</a:t>
            </a:r>
            <a:r>
              <a:rPr lang="en-GB" sz="1400" baseline="30000" dirty="0">
                <a:solidFill>
                  <a:srgbClr val="000000"/>
                </a:solidFill>
              </a:rPr>
              <a:t>1,2,4</a:t>
            </a:r>
            <a:endParaRPr lang="en-GB" sz="1400" dirty="0">
              <a:solidFill>
                <a:srgbClr val="000000"/>
              </a:solidFill>
            </a:endParaRPr>
          </a:p>
          <a:p>
            <a:pPr marL="285680" indent="-285680" defTabSz="266633">
              <a:lnSpc>
                <a:spcPct val="90000"/>
              </a:lnSpc>
              <a:spcBef>
                <a:spcPct val="0"/>
              </a:spcBef>
              <a:spcAft>
                <a:spcPts val="900"/>
              </a:spcAft>
              <a:buClr>
                <a:srgbClr val="0066CC"/>
              </a:buClr>
              <a:buFontTx/>
              <a:buChar char="&gt;"/>
              <a:defRPr/>
            </a:pPr>
            <a:r>
              <a:rPr lang="en-GB" sz="1400" b="1" dirty="0">
                <a:solidFill>
                  <a:srgbClr val="0066CC"/>
                </a:solidFill>
              </a:rPr>
              <a:t>Provide education </a:t>
            </a:r>
            <a:br>
              <a:rPr lang="en-GB" sz="1400" b="1" dirty="0">
                <a:solidFill>
                  <a:srgbClr val="0066CC"/>
                </a:solidFill>
              </a:rPr>
            </a:br>
            <a:r>
              <a:rPr lang="en-GB" sz="1400" dirty="0">
                <a:solidFill>
                  <a:srgbClr val="000000"/>
                </a:solidFill>
              </a:rPr>
              <a:t>on molecular assays, their findings </a:t>
            </a:r>
            <a:br>
              <a:rPr lang="en-GB" sz="1400" dirty="0">
                <a:solidFill>
                  <a:srgbClr val="000000"/>
                </a:solidFill>
              </a:rPr>
            </a:br>
            <a:r>
              <a:rPr lang="en-GB" sz="1400" dirty="0">
                <a:solidFill>
                  <a:srgbClr val="000000"/>
                </a:solidFill>
              </a:rPr>
              <a:t>and how these relate to treatment strategies</a:t>
            </a:r>
            <a:r>
              <a:rPr lang="en-GB" sz="1400" baseline="30000" dirty="0">
                <a:solidFill>
                  <a:srgbClr val="000000"/>
                </a:solidFill>
              </a:rPr>
              <a:t>1,4</a:t>
            </a:r>
            <a:endParaRPr lang="en-GB" sz="1400" dirty="0">
              <a:solidFill>
                <a:srgbClr val="000000"/>
              </a:solidFill>
            </a:endParaRPr>
          </a:p>
          <a:p>
            <a:pPr marL="285680" indent="-285680" defTabSz="266633">
              <a:lnSpc>
                <a:spcPct val="90000"/>
              </a:lnSpc>
              <a:spcBef>
                <a:spcPct val="0"/>
              </a:spcBef>
              <a:spcAft>
                <a:spcPts val="900"/>
              </a:spcAft>
              <a:buClr>
                <a:srgbClr val="0066CC"/>
              </a:buClr>
              <a:buFontTx/>
              <a:buChar char="&gt;"/>
              <a:defRPr/>
            </a:pPr>
            <a:r>
              <a:rPr lang="en-GB" sz="1400" b="1" dirty="0">
                <a:solidFill>
                  <a:srgbClr val="0066CC"/>
                </a:solidFill>
              </a:rPr>
              <a:t>Keep track </a:t>
            </a:r>
            <a:br>
              <a:rPr lang="en-GB" sz="1400" b="1" dirty="0">
                <a:solidFill>
                  <a:srgbClr val="0066CC"/>
                </a:solidFill>
              </a:rPr>
            </a:br>
            <a:r>
              <a:rPr lang="en-GB" sz="1400" dirty="0">
                <a:solidFill>
                  <a:srgbClr val="000000"/>
                </a:solidFill>
              </a:rPr>
              <a:t>of clinical trials and molecularly-guided therapies, </a:t>
            </a:r>
            <a:br>
              <a:rPr lang="en-GB" sz="1400" dirty="0">
                <a:solidFill>
                  <a:srgbClr val="000000"/>
                </a:solidFill>
              </a:rPr>
            </a:br>
            <a:r>
              <a:rPr lang="en-GB" sz="1400" dirty="0">
                <a:solidFill>
                  <a:srgbClr val="000000"/>
                </a:solidFill>
              </a:rPr>
              <a:t>often with the help of a CGP report</a:t>
            </a:r>
            <a:r>
              <a:rPr lang="en-GB" sz="1400" baseline="30000" dirty="0">
                <a:solidFill>
                  <a:srgbClr val="000000"/>
                </a:solidFill>
              </a:rPr>
              <a:t>1,3,5</a:t>
            </a:r>
          </a:p>
        </p:txBody>
      </p:sp>
      <p:grpSp>
        <p:nvGrpSpPr>
          <p:cNvPr id="5" name="Group 5">
            <a:extLst>
              <a:ext uri="{FF2B5EF4-FFF2-40B4-BE49-F238E27FC236}">
                <a16:creationId xmlns:a16="http://schemas.microsoft.com/office/drawing/2014/main" id="{2D6D9684-B017-490C-8E8B-5AE7AFE49243}"/>
              </a:ext>
            </a:extLst>
          </p:cNvPr>
          <p:cNvGrpSpPr>
            <a:grpSpLocks noChangeAspect="1"/>
          </p:cNvGrpSpPr>
          <p:nvPr/>
        </p:nvGrpSpPr>
        <p:grpSpPr>
          <a:xfrm>
            <a:off x="591086" y="1510998"/>
            <a:ext cx="3754075" cy="1911640"/>
            <a:chOff x="117740" y="1805307"/>
            <a:chExt cx="3070915" cy="1563764"/>
          </a:xfrm>
        </p:grpSpPr>
        <p:sp>
          <p:nvSpPr>
            <p:cNvPr id="289" name="TextBox 288">
              <a:extLst>
                <a:ext uri="{FF2B5EF4-FFF2-40B4-BE49-F238E27FC236}">
                  <a16:creationId xmlns:a16="http://schemas.microsoft.com/office/drawing/2014/main" id="{95A3A894-933B-4C92-881A-BF3E518C21F1}"/>
                </a:ext>
              </a:extLst>
            </p:cNvPr>
            <p:cNvSpPr txBox="1"/>
            <p:nvPr/>
          </p:nvSpPr>
          <p:spPr>
            <a:xfrm>
              <a:off x="1667096" y="3016596"/>
              <a:ext cx="1521559" cy="352475"/>
            </a:xfrm>
            <a:prstGeom prst="rect">
              <a:avLst/>
            </a:prstGeom>
            <a:noFill/>
          </p:spPr>
          <p:txBody>
            <a:bodyPr wrap="square" rtlCol="0">
              <a:spAutoFit/>
            </a:bodyPr>
            <a:lstStyle/>
            <a:p>
              <a:pPr defTabSz="912825">
                <a:defRPr/>
              </a:pPr>
              <a:r>
                <a:rPr lang="en-US" sz="1100" b="1" kern="0" dirty="0">
                  <a:solidFill>
                    <a:srgbClr val="000000"/>
                  </a:solidFill>
                </a:rPr>
                <a:t>Pathologist / </a:t>
              </a:r>
              <a:br>
                <a:rPr lang="en-US" sz="1100" b="1" kern="0" dirty="0">
                  <a:solidFill>
                    <a:srgbClr val="000000"/>
                  </a:solidFill>
                </a:rPr>
              </a:br>
              <a:r>
                <a:rPr lang="en-US" sz="1100" b="1" kern="0" dirty="0">
                  <a:solidFill>
                    <a:srgbClr val="000000"/>
                  </a:solidFill>
                </a:rPr>
                <a:t>molecular pathologist</a:t>
              </a:r>
              <a:endParaRPr lang="en-GB" sz="1100" b="1" kern="0" dirty="0">
                <a:solidFill>
                  <a:srgbClr val="000000"/>
                </a:solidFill>
              </a:endParaRPr>
            </a:p>
          </p:txBody>
        </p:sp>
        <p:sp>
          <p:nvSpPr>
            <p:cNvPr id="290" name="TextBox 289">
              <a:extLst>
                <a:ext uri="{FF2B5EF4-FFF2-40B4-BE49-F238E27FC236}">
                  <a16:creationId xmlns:a16="http://schemas.microsoft.com/office/drawing/2014/main" id="{D0828498-22EB-461D-AAF2-64717178EF09}"/>
                </a:ext>
              </a:extLst>
            </p:cNvPr>
            <p:cNvSpPr txBox="1"/>
            <p:nvPr/>
          </p:nvSpPr>
          <p:spPr>
            <a:xfrm>
              <a:off x="2156582" y="2204607"/>
              <a:ext cx="688690" cy="352475"/>
            </a:xfrm>
            <a:prstGeom prst="rect">
              <a:avLst/>
            </a:prstGeom>
            <a:noFill/>
          </p:spPr>
          <p:txBody>
            <a:bodyPr wrap="none" rtlCol="0">
              <a:spAutoFit/>
            </a:bodyPr>
            <a:lstStyle/>
            <a:p>
              <a:pPr defTabSz="912825">
                <a:defRPr/>
              </a:pPr>
              <a:r>
                <a:rPr lang="en-US" sz="1100" b="1" kern="0" dirty="0">
                  <a:solidFill>
                    <a:srgbClr val="000000"/>
                  </a:solidFill>
                </a:rPr>
                <a:t>Molecular</a:t>
              </a:r>
            </a:p>
            <a:p>
              <a:pPr defTabSz="912825">
                <a:defRPr/>
              </a:pPr>
              <a:r>
                <a:rPr lang="en-US" sz="1100" b="1" kern="0" dirty="0">
                  <a:solidFill>
                    <a:srgbClr val="000000"/>
                  </a:solidFill>
                </a:rPr>
                <a:t>biologist</a:t>
              </a:r>
            </a:p>
          </p:txBody>
        </p:sp>
        <p:sp>
          <p:nvSpPr>
            <p:cNvPr id="291" name="TextBox 290">
              <a:extLst>
                <a:ext uri="{FF2B5EF4-FFF2-40B4-BE49-F238E27FC236}">
                  <a16:creationId xmlns:a16="http://schemas.microsoft.com/office/drawing/2014/main" id="{546FC06C-855C-453A-8F03-18797A01C0AC}"/>
                </a:ext>
              </a:extLst>
            </p:cNvPr>
            <p:cNvSpPr txBox="1"/>
            <p:nvPr/>
          </p:nvSpPr>
          <p:spPr>
            <a:xfrm>
              <a:off x="117740" y="2137553"/>
              <a:ext cx="796550" cy="352475"/>
            </a:xfrm>
            <a:prstGeom prst="rect">
              <a:avLst/>
            </a:prstGeom>
            <a:noFill/>
          </p:spPr>
          <p:txBody>
            <a:bodyPr wrap="square" rtlCol="0">
              <a:spAutoFit/>
            </a:bodyPr>
            <a:lstStyle/>
            <a:p>
              <a:pPr algn="r" defTabSz="912825">
                <a:defRPr/>
              </a:pPr>
              <a:r>
                <a:rPr lang="en-US" sz="1100" b="1" kern="0" dirty="0">
                  <a:solidFill>
                    <a:srgbClr val="000000"/>
                  </a:solidFill>
                </a:rPr>
                <a:t>Clinical</a:t>
              </a:r>
              <a:br>
                <a:rPr lang="en-US" sz="1100" b="1" kern="0" dirty="0">
                  <a:solidFill>
                    <a:srgbClr val="000000"/>
                  </a:solidFill>
                </a:rPr>
              </a:br>
              <a:r>
                <a:rPr lang="en-US" sz="1100" b="1" kern="0" dirty="0">
                  <a:solidFill>
                    <a:srgbClr val="000000"/>
                  </a:solidFill>
                </a:rPr>
                <a:t>oncologist</a:t>
              </a:r>
            </a:p>
          </p:txBody>
        </p:sp>
        <p:sp>
          <p:nvSpPr>
            <p:cNvPr id="292" name="TextBox 291">
              <a:extLst>
                <a:ext uri="{FF2B5EF4-FFF2-40B4-BE49-F238E27FC236}">
                  <a16:creationId xmlns:a16="http://schemas.microsoft.com/office/drawing/2014/main" id="{439D1CD6-961C-42FE-A551-4C05F50BA9D2}"/>
                </a:ext>
              </a:extLst>
            </p:cNvPr>
            <p:cNvSpPr txBox="1"/>
            <p:nvPr/>
          </p:nvSpPr>
          <p:spPr>
            <a:xfrm>
              <a:off x="1685122" y="1805307"/>
              <a:ext cx="1049283" cy="352475"/>
            </a:xfrm>
            <a:prstGeom prst="rect">
              <a:avLst/>
            </a:prstGeom>
            <a:noFill/>
          </p:spPr>
          <p:txBody>
            <a:bodyPr wrap="square" rtlCol="0">
              <a:spAutoFit/>
            </a:bodyPr>
            <a:lstStyle/>
            <a:p>
              <a:pPr defTabSz="912825">
                <a:defRPr/>
              </a:pPr>
              <a:r>
                <a:rPr lang="en-US" sz="1100" b="1" kern="0" dirty="0">
                  <a:solidFill>
                    <a:srgbClr val="000000"/>
                  </a:solidFill>
                </a:rPr>
                <a:t>Clinical </a:t>
              </a:r>
              <a:br>
                <a:rPr lang="en-US" sz="1100" b="1" kern="0" dirty="0">
                  <a:solidFill>
                    <a:srgbClr val="000000"/>
                  </a:solidFill>
                </a:rPr>
              </a:br>
              <a:r>
                <a:rPr lang="en-US" sz="1100" b="1" kern="0" dirty="0">
                  <a:solidFill>
                    <a:srgbClr val="000000"/>
                  </a:solidFill>
                </a:rPr>
                <a:t>geneticist</a:t>
              </a:r>
            </a:p>
          </p:txBody>
        </p:sp>
        <p:sp>
          <p:nvSpPr>
            <p:cNvPr id="293" name="TextBox 292">
              <a:extLst>
                <a:ext uri="{FF2B5EF4-FFF2-40B4-BE49-F238E27FC236}">
                  <a16:creationId xmlns:a16="http://schemas.microsoft.com/office/drawing/2014/main" id="{26DBEA63-1D21-4395-909D-72B3F72750E4}"/>
                </a:ext>
              </a:extLst>
            </p:cNvPr>
            <p:cNvSpPr txBox="1"/>
            <p:nvPr/>
          </p:nvSpPr>
          <p:spPr>
            <a:xfrm>
              <a:off x="160295" y="3016596"/>
              <a:ext cx="1148185" cy="214003"/>
            </a:xfrm>
            <a:prstGeom prst="rect">
              <a:avLst/>
            </a:prstGeom>
            <a:noFill/>
          </p:spPr>
          <p:txBody>
            <a:bodyPr wrap="square" rtlCol="0">
              <a:spAutoFit/>
            </a:bodyPr>
            <a:lstStyle/>
            <a:p>
              <a:pPr algn="r" defTabSz="912825">
                <a:defRPr/>
              </a:pPr>
              <a:r>
                <a:rPr lang="en-US" sz="1100" b="1" kern="0" dirty="0" err="1">
                  <a:solidFill>
                    <a:srgbClr val="000000"/>
                  </a:solidFill>
                </a:rPr>
                <a:t>Bioinformatician</a:t>
              </a:r>
              <a:endParaRPr lang="en-GB" sz="1100" b="1" kern="0" dirty="0">
                <a:solidFill>
                  <a:srgbClr val="000000"/>
                </a:solidFill>
              </a:endParaRPr>
            </a:p>
          </p:txBody>
        </p:sp>
        <p:grpSp>
          <p:nvGrpSpPr>
            <p:cNvPr id="6" name="Group 50">
              <a:extLst>
                <a:ext uri="{FF2B5EF4-FFF2-40B4-BE49-F238E27FC236}">
                  <a16:creationId xmlns:a16="http://schemas.microsoft.com/office/drawing/2014/main" id="{36D36D5D-F938-44C6-960E-FE74CA937E9F}"/>
                </a:ext>
              </a:extLst>
            </p:cNvPr>
            <p:cNvGrpSpPr>
              <a:grpSpLocks noChangeAspect="1"/>
            </p:cNvGrpSpPr>
            <p:nvPr/>
          </p:nvGrpSpPr>
          <p:grpSpPr>
            <a:xfrm rot="2673349">
              <a:off x="923887" y="1963280"/>
              <a:ext cx="1081041" cy="1104955"/>
              <a:chOff x="468545" y="4512084"/>
              <a:chExt cx="526731" cy="538383"/>
            </a:xfrm>
          </p:grpSpPr>
          <p:grpSp>
            <p:nvGrpSpPr>
              <p:cNvPr id="7" name="Group 51">
                <a:extLst>
                  <a:ext uri="{FF2B5EF4-FFF2-40B4-BE49-F238E27FC236}">
                    <a16:creationId xmlns:a16="http://schemas.microsoft.com/office/drawing/2014/main" id="{51991273-7378-49A6-A919-AC32CC7C3409}"/>
                  </a:ext>
                </a:extLst>
              </p:cNvPr>
              <p:cNvGrpSpPr/>
              <p:nvPr/>
            </p:nvGrpSpPr>
            <p:grpSpPr>
              <a:xfrm rot="8640000">
                <a:off x="809821" y="4623120"/>
                <a:ext cx="185455" cy="284854"/>
                <a:chOff x="2555776" y="699542"/>
                <a:chExt cx="1266040" cy="1944600"/>
              </a:xfrm>
            </p:grpSpPr>
            <p:grpSp>
              <p:nvGrpSpPr>
                <p:cNvPr id="8" name="Group 73">
                  <a:extLst>
                    <a:ext uri="{FF2B5EF4-FFF2-40B4-BE49-F238E27FC236}">
                      <a16:creationId xmlns:a16="http://schemas.microsoft.com/office/drawing/2014/main" id="{7095DC65-2E06-4F57-8CDE-DD340E12E83E}"/>
                    </a:ext>
                  </a:extLst>
                </p:cNvPr>
                <p:cNvGrpSpPr/>
                <p:nvPr/>
              </p:nvGrpSpPr>
              <p:grpSpPr>
                <a:xfrm>
                  <a:off x="2611120" y="1066800"/>
                  <a:ext cx="1210696" cy="1577342"/>
                  <a:chOff x="2611120" y="1066800"/>
                  <a:chExt cx="1210696" cy="1577342"/>
                </a:xfrm>
              </p:grpSpPr>
              <p:sp>
                <p:nvSpPr>
                  <p:cNvPr id="76" name="Freeform 65">
                    <a:extLst>
                      <a:ext uri="{FF2B5EF4-FFF2-40B4-BE49-F238E27FC236}">
                        <a16:creationId xmlns:a16="http://schemas.microsoft.com/office/drawing/2014/main" id="{6173E0C6-5356-44CC-AEF5-2BA3A308343B}"/>
                      </a:ext>
                    </a:extLst>
                  </p:cNvPr>
                  <p:cNvSpPr/>
                  <p:nvPr/>
                </p:nvSpPr>
                <p:spPr bwMode="auto">
                  <a:xfrm>
                    <a:off x="2611120" y="1066800"/>
                    <a:ext cx="855710" cy="1447800"/>
                  </a:xfrm>
                  <a:custGeom>
                    <a:avLst/>
                    <a:gdLst>
                      <a:gd name="connsiteX0" fmla="*/ 812800 w 812800"/>
                      <a:gd name="connsiteY0" fmla="*/ 0 h 1447800"/>
                      <a:gd name="connsiteX1" fmla="*/ 731520 w 812800"/>
                      <a:gd name="connsiteY1" fmla="*/ 472440 h 1447800"/>
                      <a:gd name="connsiteX2" fmla="*/ 238760 w 812800"/>
                      <a:gd name="connsiteY2" fmla="*/ 543560 h 1447800"/>
                      <a:gd name="connsiteX3" fmla="*/ 81280 w 812800"/>
                      <a:gd name="connsiteY3" fmla="*/ 944880 h 1447800"/>
                      <a:gd name="connsiteX4" fmla="*/ 0 w 812800"/>
                      <a:gd name="connsiteY4" fmla="*/ 1447800 h 1447800"/>
                      <a:gd name="connsiteX0" fmla="*/ 812800 w 834602"/>
                      <a:gd name="connsiteY0" fmla="*/ 0 h 1447800"/>
                      <a:gd name="connsiteX1" fmla="*/ 731520 w 834602"/>
                      <a:gd name="connsiteY1" fmla="*/ 472440 h 1447800"/>
                      <a:gd name="connsiteX2" fmla="*/ 238760 w 834602"/>
                      <a:gd name="connsiteY2" fmla="*/ 543560 h 1447800"/>
                      <a:gd name="connsiteX3" fmla="*/ 81280 w 834602"/>
                      <a:gd name="connsiteY3" fmla="*/ 944880 h 1447800"/>
                      <a:gd name="connsiteX4" fmla="*/ 0 w 834602"/>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9220"/>
                      <a:gd name="connsiteY0" fmla="*/ 0 h 1447800"/>
                      <a:gd name="connsiteX1" fmla="*/ 731520 w 859220"/>
                      <a:gd name="connsiteY1" fmla="*/ 472440 h 1447800"/>
                      <a:gd name="connsiteX2" fmla="*/ 238760 w 859220"/>
                      <a:gd name="connsiteY2" fmla="*/ 543560 h 1447800"/>
                      <a:gd name="connsiteX3" fmla="*/ 81280 w 859220"/>
                      <a:gd name="connsiteY3" fmla="*/ 944880 h 1447800"/>
                      <a:gd name="connsiteX4" fmla="*/ 0 w 859220"/>
                      <a:gd name="connsiteY4" fmla="*/ 1447800 h 1447800"/>
                      <a:gd name="connsiteX0" fmla="*/ 812800 w 821457"/>
                      <a:gd name="connsiteY0" fmla="*/ 0 h 1447800"/>
                      <a:gd name="connsiteX1" fmla="*/ 731520 w 821457"/>
                      <a:gd name="connsiteY1" fmla="*/ 472440 h 1447800"/>
                      <a:gd name="connsiteX2" fmla="*/ 242570 w 821457"/>
                      <a:gd name="connsiteY2" fmla="*/ 553085 h 1447800"/>
                      <a:gd name="connsiteX3" fmla="*/ 81280 w 821457"/>
                      <a:gd name="connsiteY3" fmla="*/ 944880 h 1447800"/>
                      <a:gd name="connsiteX4" fmla="*/ 0 w 821457"/>
                      <a:gd name="connsiteY4" fmla="*/ 1447800 h 1447800"/>
                      <a:gd name="connsiteX0" fmla="*/ 812800 w 857208"/>
                      <a:gd name="connsiteY0" fmla="*/ 0 h 1447800"/>
                      <a:gd name="connsiteX1" fmla="*/ 731520 w 857208"/>
                      <a:gd name="connsiteY1" fmla="*/ 472440 h 1447800"/>
                      <a:gd name="connsiteX2" fmla="*/ 242570 w 857208"/>
                      <a:gd name="connsiteY2" fmla="*/ 553085 h 1447800"/>
                      <a:gd name="connsiteX3" fmla="*/ 81280 w 857208"/>
                      <a:gd name="connsiteY3" fmla="*/ 944880 h 1447800"/>
                      <a:gd name="connsiteX4" fmla="*/ 0 w 857208"/>
                      <a:gd name="connsiteY4" fmla="*/ 1447800 h 1447800"/>
                      <a:gd name="connsiteX0" fmla="*/ 812800 w 820829"/>
                      <a:gd name="connsiteY0" fmla="*/ 0 h 1447800"/>
                      <a:gd name="connsiteX1" fmla="*/ 731520 w 820829"/>
                      <a:gd name="connsiteY1" fmla="*/ 472440 h 1447800"/>
                      <a:gd name="connsiteX2" fmla="*/ 265430 w 820829"/>
                      <a:gd name="connsiteY2" fmla="*/ 549275 h 1447800"/>
                      <a:gd name="connsiteX3" fmla="*/ 81280 w 820829"/>
                      <a:gd name="connsiteY3" fmla="*/ 944880 h 1447800"/>
                      <a:gd name="connsiteX4" fmla="*/ 0 w 820829"/>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5090 w 855710"/>
                      <a:gd name="connsiteY3" fmla="*/ 954405 h 1447800"/>
                      <a:gd name="connsiteX4" fmla="*/ 0 w 855710"/>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0" h="1447800">
                        <a:moveTo>
                          <a:pt x="812800" y="0"/>
                        </a:moveTo>
                        <a:cubicBezTo>
                          <a:pt x="831427" y="10160"/>
                          <a:pt x="935143" y="285644"/>
                          <a:pt x="731520" y="472440"/>
                        </a:cubicBezTo>
                        <a:cubicBezTo>
                          <a:pt x="527897" y="659236"/>
                          <a:pt x="268393" y="557953"/>
                          <a:pt x="265430" y="549275"/>
                        </a:cubicBezTo>
                        <a:cubicBezTo>
                          <a:pt x="266277" y="551603"/>
                          <a:pt x="150283" y="732261"/>
                          <a:pt x="85090" y="954405"/>
                        </a:cubicBezTo>
                        <a:cubicBezTo>
                          <a:pt x="19897" y="1176549"/>
                          <a:pt x="11853" y="1381760"/>
                          <a:pt x="0" y="144780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sp>
                <p:nvSpPr>
                  <p:cNvPr id="77" name="Freeform 66">
                    <a:extLst>
                      <a:ext uri="{FF2B5EF4-FFF2-40B4-BE49-F238E27FC236}">
                        <a16:creationId xmlns:a16="http://schemas.microsoft.com/office/drawing/2014/main" id="{31B8440C-0E16-4087-AF4A-6DE09D2C021D}"/>
                      </a:ext>
                    </a:extLst>
                  </p:cNvPr>
                  <p:cNvSpPr/>
                  <p:nvPr/>
                </p:nvSpPr>
                <p:spPr bwMode="auto">
                  <a:xfrm>
                    <a:off x="2959669" y="1372055"/>
                    <a:ext cx="862147" cy="1272087"/>
                  </a:xfrm>
                  <a:custGeom>
                    <a:avLst/>
                    <a:gdLst>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978 w 452463"/>
                      <a:gd name="connsiteY0" fmla="*/ 697230 h 697230"/>
                      <a:gd name="connsiteX1" fmla="*/ 101943 w 452463"/>
                      <a:gd name="connsiteY1" fmla="*/ 36195 h 697230"/>
                      <a:gd name="connsiteX2" fmla="*/ 452463 w 45246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396384 w 452183"/>
                      <a:gd name="connsiteY2" fmla="*/ 107922 h 697230"/>
                      <a:gd name="connsiteX3" fmla="*/ 452183 w 452183"/>
                      <a:gd name="connsiteY3" fmla="*/ 0 h 697230"/>
                      <a:gd name="connsiteX0" fmla="*/ 698 w 880969"/>
                      <a:gd name="connsiteY0" fmla="*/ 1276800 h 1276800"/>
                      <a:gd name="connsiteX1" fmla="*/ 109283 w 880969"/>
                      <a:gd name="connsiteY1" fmla="*/ 627195 h 1276800"/>
                      <a:gd name="connsiteX2" fmla="*/ 396384 w 880969"/>
                      <a:gd name="connsiteY2" fmla="*/ 687492 h 1276800"/>
                      <a:gd name="connsiteX3" fmla="*/ 880969 w 880969"/>
                      <a:gd name="connsiteY3"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45070 w 880969"/>
                      <a:gd name="connsiteY3" fmla="*/ 428337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721510 w 880969"/>
                      <a:gd name="connsiteY2" fmla="*/ 423625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26222 w 880969"/>
                      <a:gd name="connsiteY2" fmla="*/ 404775 h 1276800"/>
                      <a:gd name="connsiteX3" fmla="*/ 880969 w 880969"/>
                      <a:gd name="connsiteY3" fmla="*/ 0 h 1276800"/>
                      <a:gd name="connsiteX0" fmla="*/ 698 w 862121"/>
                      <a:gd name="connsiteY0" fmla="*/ 1272089 h 1272089"/>
                      <a:gd name="connsiteX1" fmla="*/ 109283 w 862121"/>
                      <a:gd name="connsiteY1" fmla="*/ 622484 h 1272089"/>
                      <a:gd name="connsiteX2" fmla="*/ 726222 w 862121"/>
                      <a:gd name="connsiteY2" fmla="*/ 400064 h 1272089"/>
                      <a:gd name="connsiteX3" fmla="*/ 862121 w 862121"/>
                      <a:gd name="connsiteY3" fmla="*/ 0 h 1272089"/>
                      <a:gd name="connsiteX0" fmla="*/ 698 w 862121"/>
                      <a:gd name="connsiteY0" fmla="*/ 1272089 h 1272089"/>
                      <a:gd name="connsiteX1" fmla="*/ 109283 w 862121"/>
                      <a:gd name="connsiteY1" fmla="*/ 622484 h 1272089"/>
                      <a:gd name="connsiteX2" fmla="*/ 702663 w 862121"/>
                      <a:gd name="connsiteY2" fmla="*/ 442471 h 1272089"/>
                      <a:gd name="connsiteX3" fmla="*/ 862121 w 862121"/>
                      <a:gd name="connsiteY3" fmla="*/ 0 h 1272089"/>
                      <a:gd name="connsiteX0" fmla="*/ 698 w 863565"/>
                      <a:gd name="connsiteY0" fmla="*/ 1272089 h 1272089"/>
                      <a:gd name="connsiteX1" fmla="*/ 109283 w 863565"/>
                      <a:gd name="connsiteY1" fmla="*/ 622484 h 1272089"/>
                      <a:gd name="connsiteX2" fmla="*/ 702663 w 863565"/>
                      <a:gd name="connsiteY2" fmla="*/ 442471 h 1272089"/>
                      <a:gd name="connsiteX3" fmla="*/ 862121 w 863565"/>
                      <a:gd name="connsiteY3" fmla="*/ 0 h 1272089"/>
                      <a:gd name="connsiteX0" fmla="*/ 698 w 862144"/>
                      <a:gd name="connsiteY0" fmla="*/ 1272089 h 1272089"/>
                      <a:gd name="connsiteX1" fmla="*/ 109283 w 862144"/>
                      <a:gd name="connsiteY1" fmla="*/ 622484 h 1272089"/>
                      <a:gd name="connsiteX2" fmla="*/ 702663 w 862144"/>
                      <a:gd name="connsiteY2" fmla="*/ 442471 h 1272089"/>
                      <a:gd name="connsiteX3" fmla="*/ 862121 w 862144"/>
                      <a:gd name="connsiteY3" fmla="*/ 0 h 1272089"/>
                    </a:gdLst>
                    <a:ahLst/>
                    <a:cxnLst>
                      <a:cxn ang="0">
                        <a:pos x="connsiteX0" y="connsiteY0"/>
                      </a:cxn>
                      <a:cxn ang="0">
                        <a:pos x="connsiteX1" y="connsiteY1"/>
                      </a:cxn>
                      <a:cxn ang="0">
                        <a:pos x="connsiteX2" y="connsiteY2"/>
                      </a:cxn>
                      <a:cxn ang="0">
                        <a:pos x="connsiteX3" y="connsiteY3"/>
                      </a:cxn>
                    </a:cxnLst>
                    <a:rect l="l" t="t" r="r" b="b"/>
                    <a:pathLst>
                      <a:path w="862144" h="1272089">
                        <a:moveTo>
                          <a:pt x="698" y="1272089"/>
                        </a:moveTo>
                        <a:cubicBezTo>
                          <a:pt x="-3747" y="1097464"/>
                          <a:pt x="10858" y="852354"/>
                          <a:pt x="109283" y="622484"/>
                        </a:cubicBezTo>
                        <a:cubicBezTo>
                          <a:pt x="307951" y="638138"/>
                          <a:pt x="539493" y="602761"/>
                          <a:pt x="702663" y="442471"/>
                        </a:cubicBezTo>
                        <a:cubicBezTo>
                          <a:pt x="865833" y="282181"/>
                          <a:pt x="862246" y="111442"/>
                          <a:pt x="862121" y="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sp>
              <p:nvSpPr>
                <p:cNvPr id="75" name="Oval 74">
                  <a:extLst>
                    <a:ext uri="{FF2B5EF4-FFF2-40B4-BE49-F238E27FC236}">
                      <a16:creationId xmlns:a16="http://schemas.microsoft.com/office/drawing/2014/main" id="{C458B69B-1B5D-4915-95A0-876B23F9A0EE}"/>
                    </a:ext>
                  </a:extLst>
                </p:cNvPr>
                <p:cNvSpPr/>
                <p:nvPr/>
              </p:nvSpPr>
              <p:spPr bwMode="auto">
                <a:xfrm>
                  <a:off x="2555776" y="699542"/>
                  <a:ext cx="648072" cy="648072"/>
                </a:xfrm>
                <a:prstGeom prst="ellipse">
                  <a:avLst/>
                </a:prstGeom>
                <a:noFill/>
                <a:ln w="190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grpSp>
            <p:nvGrpSpPr>
              <p:cNvPr id="9" name="Group 52">
                <a:extLst>
                  <a:ext uri="{FF2B5EF4-FFF2-40B4-BE49-F238E27FC236}">
                    <a16:creationId xmlns:a16="http://schemas.microsoft.com/office/drawing/2014/main" id="{8D63950A-F126-4B95-B492-C647C82EA377}"/>
                  </a:ext>
                </a:extLst>
              </p:cNvPr>
              <p:cNvGrpSpPr/>
              <p:nvPr/>
            </p:nvGrpSpPr>
            <p:grpSpPr>
              <a:xfrm rot="12960000">
                <a:off x="691297" y="4765613"/>
                <a:ext cx="185455" cy="284854"/>
                <a:chOff x="2555776" y="699542"/>
                <a:chExt cx="1266040" cy="1944600"/>
              </a:xfrm>
            </p:grpSpPr>
            <p:grpSp>
              <p:nvGrpSpPr>
                <p:cNvPr id="10" name="Group 69">
                  <a:extLst>
                    <a:ext uri="{FF2B5EF4-FFF2-40B4-BE49-F238E27FC236}">
                      <a16:creationId xmlns:a16="http://schemas.microsoft.com/office/drawing/2014/main" id="{7C6A833A-AB54-4461-97C4-61A4552D4193}"/>
                    </a:ext>
                  </a:extLst>
                </p:cNvPr>
                <p:cNvGrpSpPr/>
                <p:nvPr/>
              </p:nvGrpSpPr>
              <p:grpSpPr>
                <a:xfrm>
                  <a:off x="2611120" y="1066800"/>
                  <a:ext cx="1210696" cy="1577342"/>
                  <a:chOff x="2611120" y="1066800"/>
                  <a:chExt cx="1210696" cy="1577342"/>
                </a:xfrm>
              </p:grpSpPr>
              <p:sp>
                <p:nvSpPr>
                  <p:cNvPr id="72" name="Freeform 65">
                    <a:extLst>
                      <a:ext uri="{FF2B5EF4-FFF2-40B4-BE49-F238E27FC236}">
                        <a16:creationId xmlns:a16="http://schemas.microsoft.com/office/drawing/2014/main" id="{47C47962-4981-4081-92C6-6EC1422EC1AA}"/>
                      </a:ext>
                    </a:extLst>
                  </p:cNvPr>
                  <p:cNvSpPr/>
                  <p:nvPr/>
                </p:nvSpPr>
                <p:spPr bwMode="auto">
                  <a:xfrm>
                    <a:off x="2611120" y="1066800"/>
                    <a:ext cx="855710" cy="1447800"/>
                  </a:xfrm>
                  <a:custGeom>
                    <a:avLst/>
                    <a:gdLst>
                      <a:gd name="connsiteX0" fmla="*/ 812800 w 812800"/>
                      <a:gd name="connsiteY0" fmla="*/ 0 h 1447800"/>
                      <a:gd name="connsiteX1" fmla="*/ 731520 w 812800"/>
                      <a:gd name="connsiteY1" fmla="*/ 472440 h 1447800"/>
                      <a:gd name="connsiteX2" fmla="*/ 238760 w 812800"/>
                      <a:gd name="connsiteY2" fmla="*/ 543560 h 1447800"/>
                      <a:gd name="connsiteX3" fmla="*/ 81280 w 812800"/>
                      <a:gd name="connsiteY3" fmla="*/ 944880 h 1447800"/>
                      <a:gd name="connsiteX4" fmla="*/ 0 w 812800"/>
                      <a:gd name="connsiteY4" fmla="*/ 1447800 h 1447800"/>
                      <a:gd name="connsiteX0" fmla="*/ 812800 w 834602"/>
                      <a:gd name="connsiteY0" fmla="*/ 0 h 1447800"/>
                      <a:gd name="connsiteX1" fmla="*/ 731520 w 834602"/>
                      <a:gd name="connsiteY1" fmla="*/ 472440 h 1447800"/>
                      <a:gd name="connsiteX2" fmla="*/ 238760 w 834602"/>
                      <a:gd name="connsiteY2" fmla="*/ 543560 h 1447800"/>
                      <a:gd name="connsiteX3" fmla="*/ 81280 w 834602"/>
                      <a:gd name="connsiteY3" fmla="*/ 944880 h 1447800"/>
                      <a:gd name="connsiteX4" fmla="*/ 0 w 834602"/>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9220"/>
                      <a:gd name="connsiteY0" fmla="*/ 0 h 1447800"/>
                      <a:gd name="connsiteX1" fmla="*/ 731520 w 859220"/>
                      <a:gd name="connsiteY1" fmla="*/ 472440 h 1447800"/>
                      <a:gd name="connsiteX2" fmla="*/ 238760 w 859220"/>
                      <a:gd name="connsiteY2" fmla="*/ 543560 h 1447800"/>
                      <a:gd name="connsiteX3" fmla="*/ 81280 w 859220"/>
                      <a:gd name="connsiteY3" fmla="*/ 944880 h 1447800"/>
                      <a:gd name="connsiteX4" fmla="*/ 0 w 859220"/>
                      <a:gd name="connsiteY4" fmla="*/ 1447800 h 1447800"/>
                      <a:gd name="connsiteX0" fmla="*/ 812800 w 821457"/>
                      <a:gd name="connsiteY0" fmla="*/ 0 h 1447800"/>
                      <a:gd name="connsiteX1" fmla="*/ 731520 w 821457"/>
                      <a:gd name="connsiteY1" fmla="*/ 472440 h 1447800"/>
                      <a:gd name="connsiteX2" fmla="*/ 242570 w 821457"/>
                      <a:gd name="connsiteY2" fmla="*/ 553085 h 1447800"/>
                      <a:gd name="connsiteX3" fmla="*/ 81280 w 821457"/>
                      <a:gd name="connsiteY3" fmla="*/ 944880 h 1447800"/>
                      <a:gd name="connsiteX4" fmla="*/ 0 w 821457"/>
                      <a:gd name="connsiteY4" fmla="*/ 1447800 h 1447800"/>
                      <a:gd name="connsiteX0" fmla="*/ 812800 w 857208"/>
                      <a:gd name="connsiteY0" fmla="*/ 0 h 1447800"/>
                      <a:gd name="connsiteX1" fmla="*/ 731520 w 857208"/>
                      <a:gd name="connsiteY1" fmla="*/ 472440 h 1447800"/>
                      <a:gd name="connsiteX2" fmla="*/ 242570 w 857208"/>
                      <a:gd name="connsiteY2" fmla="*/ 553085 h 1447800"/>
                      <a:gd name="connsiteX3" fmla="*/ 81280 w 857208"/>
                      <a:gd name="connsiteY3" fmla="*/ 944880 h 1447800"/>
                      <a:gd name="connsiteX4" fmla="*/ 0 w 857208"/>
                      <a:gd name="connsiteY4" fmla="*/ 1447800 h 1447800"/>
                      <a:gd name="connsiteX0" fmla="*/ 812800 w 820829"/>
                      <a:gd name="connsiteY0" fmla="*/ 0 h 1447800"/>
                      <a:gd name="connsiteX1" fmla="*/ 731520 w 820829"/>
                      <a:gd name="connsiteY1" fmla="*/ 472440 h 1447800"/>
                      <a:gd name="connsiteX2" fmla="*/ 265430 w 820829"/>
                      <a:gd name="connsiteY2" fmla="*/ 549275 h 1447800"/>
                      <a:gd name="connsiteX3" fmla="*/ 81280 w 820829"/>
                      <a:gd name="connsiteY3" fmla="*/ 944880 h 1447800"/>
                      <a:gd name="connsiteX4" fmla="*/ 0 w 820829"/>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5090 w 855710"/>
                      <a:gd name="connsiteY3" fmla="*/ 954405 h 1447800"/>
                      <a:gd name="connsiteX4" fmla="*/ 0 w 855710"/>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0" h="1447800">
                        <a:moveTo>
                          <a:pt x="812800" y="0"/>
                        </a:moveTo>
                        <a:cubicBezTo>
                          <a:pt x="831427" y="10160"/>
                          <a:pt x="935143" y="285644"/>
                          <a:pt x="731520" y="472440"/>
                        </a:cubicBezTo>
                        <a:cubicBezTo>
                          <a:pt x="527897" y="659236"/>
                          <a:pt x="268393" y="557953"/>
                          <a:pt x="265430" y="549275"/>
                        </a:cubicBezTo>
                        <a:cubicBezTo>
                          <a:pt x="266277" y="551603"/>
                          <a:pt x="150283" y="732261"/>
                          <a:pt x="85090" y="954405"/>
                        </a:cubicBezTo>
                        <a:cubicBezTo>
                          <a:pt x="19897" y="1176549"/>
                          <a:pt x="11853" y="1381760"/>
                          <a:pt x="0" y="144780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sp>
                <p:nvSpPr>
                  <p:cNvPr id="73" name="Freeform 66">
                    <a:extLst>
                      <a:ext uri="{FF2B5EF4-FFF2-40B4-BE49-F238E27FC236}">
                        <a16:creationId xmlns:a16="http://schemas.microsoft.com/office/drawing/2014/main" id="{226A0EFC-DE35-4C33-BC81-4657DCF35919}"/>
                      </a:ext>
                    </a:extLst>
                  </p:cNvPr>
                  <p:cNvSpPr/>
                  <p:nvPr/>
                </p:nvSpPr>
                <p:spPr bwMode="auto">
                  <a:xfrm>
                    <a:off x="2959669" y="1372055"/>
                    <a:ext cx="862147" cy="1272087"/>
                  </a:xfrm>
                  <a:custGeom>
                    <a:avLst/>
                    <a:gdLst>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978 w 452463"/>
                      <a:gd name="connsiteY0" fmla="*/ 697230 h 697230"/>
                      <a:gd name="connsiteX1" fmla="*/ 101943 w 452463"/>
                      <a:gd name="connsiteY1" fmla="*/ 36195 h 697230"/>
                      <a:gd name="connsiteX2" fmla="*/ 452463 w 45246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396384 w 452183"/>
                      <a:gd name="connsiteY2" fmla="*/ 107922 h 697230"/>
                      <a:gd name="connsiteX3" fmla="*/ 452183 w 452183"/>
                      <a:gd name="connsiteY3" fmla="*/ 0 h 697230"/>
                      <a:gd name="connsiteX0" fmla="*/ 698 w 880969"/>
                      <a:gd name="connsiteY0" fmla="*/ 1276800 h 1276800"/>
                      <a:gd name="connsiteX1" fmla="*/ 109283 w 880969"/>
                      <a:gd name="connsiteY1" fmla="*/ 627195 h 1276800"/>
                      <a:gd name="connsiteX2" fmla="*/ 396384 w 880969"/>
                      <a:gd name="connsiteY2" fmla="*/ 687492 h 1276800"/>
                      <a:gd name="connsiteX3" fmla="*/ 880969 w 880969"/>
                      <a:gd name="connsiteY3"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45070 w 880969"/>
                      <a:gd name="connsiteY3" fmla="*/ 428337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721510 w 880969"/>
                      <a:gd name="connsiteY2" fmla="*/ 423625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26222 w 880969"/>
                      <a:gd name="connsiteY2" fmla="*/ 404775 h 1276800"/>
                      <a:gd name="connsiteX3" fmla="*/ 880969 w 880969"/>
                      <a:gd name="connsiteY3" fmla="*/ 0 h 1276800"/>
                      <a:gd name="connsiteX0" fmla="*/ 698 w 862121"/>
                      <a:gd name="connsiteY0" fmla="*/ 1272089 h 1272089"/>
                      <a:gd name="connsiteX1" fmla="*/ 109283 w 862121"/>
                      <a:gd name="connsiteY1" fmla="*/ 622484 h 1272089"/>
                      <a:gd name="connsiteX2" fmla="*/ 726222 w 862121"/>
                      <a:gd name="connsiteY2" fmla="*/ 400064 h 1272089"/>
                      <a:gd name="connsiteX3" fmla="*/ 862121 w 862121"/>
                      <a:gd name="connsiteY3" fmla="*/ 0 h 1272089"/>
                      <a:gd name="connsiteX0" fmla="*/ 698 w 862121"/>
                      <a:gd name="connsiteY0" fmla="*/ 1272089 h 1272089"/>
                      <a:gd name="connsiteX1" fmla="*/ 109283 w 862121"/>
                      <a:gd name="connsiteY1" fmla="*/ 622484 h 1272089"/>
                      <a:gd name="connsiteX2" fmla="*/ 702663 w 862121"/>
                      <a:gd name="connsiteY2" fmla="*/ 442471 h 1272089"/>
                      <a:gd name="connsiteX3" fmla="*/ 862121 w 862121"/>
                      <a:gd name="connsiteY3" fmla="*/ 0 h 1272089"/>
                      <a:gd name="connsiteX0" fmla="*/ 698 w 863565"/>
                      <a:gd name="connsiteY0" fmla="*/ 1272089 h 1272089"/>
                      <a:gd name="connsiteX1" fmla="*/ 109283 w 863565"/>
                      <a:gd name="connsiteY1" fmla="*/ 622484 h 1272089"/>
                      <a:gd name="connsiteX2" fmla="*/ 702663 w 863565"/>
                      <a:gd name="connsiteY2" fmla="*/ 442471 h 1272089"/>
                      <a:gd name="connsiteX3" fmla="*/ 862121 w 863565"/>
                      <a:gd name="connsiteY3" fmla="*/ 0 h 1272089"/>
                      <a:gd name="connsiteX0" fmla="*/ 698 w 862144"/>
                      <a:gd name="connsiteY0" fmla="*/ 1272089 h 1272089"/>
                      <a:gd name="connsiteX1" fmla="*/ 109283 w 862144"/>
                      <a:gd name="connsiteY1" fmla="*/ 622484 h 1272089"/>
                      <a:gd name="connsiteX2" fmla="*/ 702663 w 862144"/>
                      <a:gd name="connsiteY2" fmla="*/ 442471 h 1272089"/>
                      <a:gd name="connsiteX3" fmla="*/ 862121 w 862144"/>
                      <a:gd name="connsiteY3" fmla="*/ 0 h 1272089"/>
                    </a:gdLst>
                    <a:ahLst/>
                    <a:cxnLst>
                      <a:cxn ang="0">
                        <a:pos x="connsiteX0" y="connsiteY0"/>
                      </a:cxn>
                      <a:cxn ang="0">
                        <a:pos x="connsiteX1" y="connsiteY1"/>
                      </a:cxn>
                      <a:cxn ang="0">
                        <a:pos x="connsiteX2" y="connsiteY2"/>
                      </a:cxn>
                      <a:cxn ang="0">
                        <a:pos x="connsiteX3" y="connsiteY3"/>
                      </a:cxn>
                    </a:cxnLst>
                    <a:rect l="l" t="t" r="r" b="b"/>
                    <a:pathLst>
                      <a:path w="862144" h="1272089">
                        <a:moveTo>
                          <a:pt x="698" y="1272089"/>
                        </a:moveTo>
                        <a:cubicBezTo>
                          <a:pt x="-3747" y="1097464"/>
                          <a:pt x="10858" y="852354"/>
                          <a:pt x="109283" y="622484"/>
                        </a:cubicBezTo>
                        <a:cubicBezTo>
                          <a:pt x="307951" y="638138"/>
                          <a:pt x="539493" y="602761"/>
                          <a:pt x="702663" y="442471"/>
                        </a:cubicBezTo>
                        <a:cubicBezTo>
                          <a:pt x="865833" y="282181"/>
                          <a:pt x="862246" y="111442"/>
                          <a:pt x="862121" y="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sp>
              <p:nvSpPr>
                <p:cNvPr id="71" name="Oval 70">
                  <a:extLst>
                    <a:ext uri="{FF2B5EF4-FFF2-40B4-BE49-F238E27FC236}">
                      <a16:creationId xmlns:a16="http://schemas.microsoft.com/office/drawing/2014/main" id="{E428A6A1-D702-4E00-A02C-D35FEB385D63}"/>
                    </a:ext>
                  </a:extLst>
                </p:cNvPr>
                <p:cNvSpPr/>
                <p:nvPr/>
              </p:nvSpPr>
              <p:spPr bwMode="auto">
                <a:xfrm>
                  <a:off x="2555776" y="699542"/>
                  <a:ext cx="648072" cy="648072"/>
                </a:xfrm>
                <a:prstGeom prst="ellipse">
                  <a:avLst/>
                </a:prstGeom>
                <a:noFill/>
                <a:ln w="190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grpSp>
            <p:nvGrpSpPr>
              <p:cNvPr id="11" name="Group 53">
                <a:extLst>
                  <a:ext uri="{FF2B5EF4-FFF2-40B4-BE49-F238E27FC236}">
                    <a16:creationId xmlns:a16="http://schemas.microsoft.com/office/drawing/2014/main" id="{2C8052C0-7BF9-4870-A530-B0CA8740E44B}"/>
                  </a:ext>
                </a:extLst>
              </p:cNvPr>
              <p:cNvGrpSpPr/>
              <p:nvPr/>
            </p:nvGrpSpPr>
            <p:grpSpPr>
              <a:xfrm rot="17280000">
                <a:off x="518244" y="4698057"/>
                <a:ext cx="185456" cy="284854"/>
                <a:chOff x="2555776" y="699542"/>
                <a:chExt cx="1266040" cy="1944600"/>
              </a:xfrm>
            </p:grpSpPr>
            <p:grpSp>
              <p:nvGrpSpPr>
                <p:cNvPr id="12" name="Group 65">
                  <a:extLst>
                    <a:ext uri="{FF2B5EF4-FFF2-40B4-BE49-F238E27FC236}">
                      <a16:creationId xmlns:a16="http://schemas.microsoft.com/office/drawing/2014/main" id="{73E735D5-1CD3-4DBA-83D7-AE4AF2C49605}"/>
                    </a:ext>
                  </a:extLst>
                </p:cNvPr>
                <p:cNvGrpSpPr/>
                <p:nvPr/>
              </p:nvGrpSpPr>
              <p:grpSpPr>
                <a:xfrm>
                  <a:off x="2611120" y="1066800"/>
                  <a:ext cx="1210696" cy="1577342"/>
                  <a:chOff x="2611120" y="1066800"/>
                  <a:chExt cx="1210696" cy="1577342"/>
                </a:xfrm>
              </p:grpSpPr>
              <p:sp>
                <p:nvSpPr>
                  <p:cNvPr id="68" name="Freeform 65">
                    <a:extLst>
                      <a:ext uri="{FF2B5EF4-FFF2-40B4-BE49-F238E27FC236}">
                        <a16:creationId xmlns:a16="http://schemas.microsoft.com/office/drawing/2014/main" id="{CFC5E108-66EA-4715-B42F-504FCED3F746}"/>
                      </a:ext>
                    </a:extLst>
                  </p:cNvPr>
                  <p:cNvSpPr/>
                  <p:nvPr/>
                </p:nvSpPr>
                <p:spPr bwMode="auto">
                  <a:xfrm>
                    <a:off x="2611120" y="1066800"/>
                    <a:ext cx="855710" cy="1447800"/>
                  </a:xfrm>
                  <a:custGeom>
                    <a:avLst/>
                    <a:gdLst>
                      <a:gd name="connsiteX0" fmla="*/ 812800 w 812800"/>
                      <a:gd name="connsiteY0" fmla="*/ 0 h 1447800"/>
                      <a:gd name="connsiteX1" fmla="*/ 731520 w 812800"/>
                      <a:gd name="connsiteY1" fmla="*/ 472440 h 1447800"/>
                      <a:gd name="connsiteX2" fmla="*/ 238760 w 812800"/>
                      <a:gd name="connsiteY2" fmla="*/ 543560 h 1447800"/>
                      <a:gd name="connsiteX3" fmla="*/ 81280 w 812800"/>
                      <a:gd name="connsiteY3" fmla="*/ 944880 h 1447800"/>
                      <a:gd name="connsiteX4" fmla="*/ 0 w 812800"/>
                      <a:gd name="connsiteY4" fmla="*/ 1447800 h 1447800"/>
                      <a:gd name="connsiteX0" fmla="*/ 812800 w 834602"/>
                      <a:gd name="connsiteY0" fmla="*/ 0 h 1447800"/>
                      <a:gd name="connsiteX1" fmla="*/ 731520 w 834602"/>
                      <a:gd name="connsiteY1" fmla="*/ 472440 h 1447800"/>
                      <a:gd name="connsiteX2" fmla="*/ 238760 w 834602"/>
                      <a:gd name="connsiteY2" fmla="*/ 543560 h 1447800"/>
                      <a:gd name="connsiteX3" fmla="*/ 81280 w 834602"/>
                      <a:gd name="connsiteY3" fmla="*/ 944880 h 1447800"/>
                      <a:gd name="connsiteX4" fmla="*/ 0 w 834602"/>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9220"/>
                      <a:gd name="connsiteY0" fmla="*/ 0 h 1447800"/>
                      <a:gd name="connsiteX1" fmla="*/ 731520 w 859220"/>
                      <a:gd name="connsiteY1" fmla="*/ 472440 h 1447800"/>
                      <a:gd name="connsiteX2" fmla="*/ 238760 w 859220"/>
                      <a:gd name="connsiteY2" fmla="*/ 543560 h 1447800"/>
                      <a:gd name="connsiteX3" fmla="*/ 81280 w 859220"/>
                      <a:gd name="connsiteY3" fmla="*/ 944880 h 1447800"/>
                      <a:gd name="connsiteX4" fmla="*/ 0 w 859220"/>
                      <a:gd name="connsiteY4" fmla="*/ 1447800 h 1447800"/>
                      <a:gd name="connsiteX0" fmla="*/ 812800 w 821457"/>
                      <a:gd name="connsiteY0" fmla="*/ 0 h 1447800"/>
                      <a:gd name="connsiteX1" fmla="*/ 731520 w 821457"/>
                      <a:gd name="connsiteY1" fmla="*/ 472440 h 1447800"/>
                      <a:gd name="connsiteX2" fmla="*/ 242570 w 821457"/>
                      <a:gd name="connsiteY2" fmla="*/ 553085 h 1447800"/>
                      <a:gd name="connsiteX3" fmla="*/ 81280 w 821457"/>
                      <a:gd name="connsiteY3" fmla="*/ 944880 h 1447800"/>
                      <a:gd name="connsiteX4" fmla="*/ 0 w 821457"/>
                      <a:gd name="connsiteY4" fmla="*/ 1447800 h 1447800"/>
                      <a:gd name="connsiteX0" fmla="*/ 812800 w 857208"/>
                      <a:gd name="connsiteY0" fmla="*/ 0 h 1447800"/>
                      <a:gd name="connsiteX1" fmla="*/ 731520 w 857208"/>
                      <a:gd name="connsiteY1" fmla="*/ 472440 h 1447800"/>
                      <a:gd name="connsiteX2" fmla="*/ 242570 w 857208"/>
                      <a:gd name="connsiteY2" fmla="*/ 553085 h 1447800"/>
                      <a:gd name="connsiteX3" fmla="*/ 81280 w 857208"/>
                      <a:gd name="connsiteY3" fmla="*/ 944880 h 1447800"/>
                      <a:gd name="connsiteX4" fmla="*/ 0 w 857208"/>
                      <a:gd name="connsiteY4" fmla="*/ 1447800 h 1447800"/>
                      <a:gd name="connsiteX0" fmla="*/ 812800 w 820829"/>
                      <a:gd name="connsiteY0" fmla="*/ 0 h 1447800"/>
                      <a:gd name="connsiteX1" fmla="*/ 731520 w 820829"/>
                      <a:gd name="connsiteY1" fmla="*/ 472440 h 1447800"/>
                      <a:gd name="connsiteX2" fmla="*/ 265430 w 820829"/>
                      <a:gd name="connsiteY2" fmla="*/ 549275 h 1447800"/>
                      <a:gd name="connsiteX3" fmla="*/ 81280 w 820829"/>
                      <a:gd name="connsiteY3" fmla="*/ 944880 h 1447800"/>
                      <a:gd name="connsiteX4" fmla="*/ 0 w 820829"/>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5090 w 855710"/>
                      <a:gd name="connsiteY3" fmla="*/ 954405 h 1447800"/>
                      <a:gd name="connsiteX4" fmla="*/ 0 w 855710"/>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0" h="1447800">
                        <a:moveTo>
                          <a:pt x="812800" y="0"/>
                        </a:moveTo>
                        <a:cubicBezTo>
                          <a:pt x="831427" y="10160"/>
                          <a:pt x="935143" y="285644"/>
                          <a:pt x="731520" y="472440"/>
                        </a:cubicBezTo>
                        <a:cubicBezTo>
                          <a:pt x="527897" y="659236"/>
                          <a:pt x="268393" y="557953"/>
                          <a:pt x="265430" y="549275"/>
                        </a:cubicBezTo>
                        <a:cubicBezTo>
                          <a:pt x="266277" y="551603"/>
                          <a:pt x="150283" y="732261"/>
                          <a:pt x="85090" y="954405"/>
                        </a:cubicBezTo>
                        <a:cubicBezTo>
                          <a:pt x="19897" y="1176549"/>
                          <a:pt x="11853" y="1381760"/>
                          <a:pt x="0" y="144780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sp>
                <p:nvSpPr>
                  <p:cNvPr id="69" name="Freeform 66">
                    <a:extLst>
                      <a:ext uri="{FF2B5EF4-FFF2-40B4-BE49-F238E27FC236}">
                        <a16:creationId xmlns:a16="http://schemas.microsoft.com/office/drawing/2014/main" id="{6CF332D4-63A5-4279-9CC7-A542300B964E}"/>
                      </a:ext>
                    </a:extLst>
                  </p:cNvPr>
                  <p:cNvSpPr/>
                  <p:nvPr/>
                </p:nvSpPr>
                <p:spPr bwMode="auto">
                  <a:xfrm>
                    <a:off x="2959669" y="1372055"/>
                    <a:ext cx="862147" cy="1272087"/>
                  </a:xfrm>
                  <a:custGeom>
                    <a:avLst/>
                    <a:gdLst>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978 w 452463"/>
                      <a:gd name="connsiteY0" fmla="*/ 697230 h 697230"/>
                      <a:gd name="connsiteX1" fmla="*/ 101943 w 452463"/>
                      <a:gd name="connsiteY1" fmla="*/ 36195 h 697230"/>
                      <a:gd name="connsiteX2" fmla="*/ 452463 w 45246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396384 w 452183"/>
                      <a:gd name="connsiteY2" fmla="*/ 107922 h 697230"/>
                      <a:gd name="connsiteX3" fmla="*/ 452183 w 452183"/>
                      <a:gd name="connsiteY3" fmla="*/ 0 h 697230"/>
                      <a:gd name="connsiteX0" fmla="*/ 698 w 880969"/>
                      <a:gd name="connsiteY0" fmla="*/ 1276800 h 1276800"/>
                      <a:gd name="connsiteX1" fmla="*/ 109283 w 880969"/>
                      <a:gd name="connsiteY1" fmla="*/ 627195 h 1276800"/>
                      <a:gd name="connsiteX2" fmla="*/ 396384 w 880969"/>
                      <a:gd name="connsiteY2" fmla="*/ 687492 h 1276800"/>
                      <a:gd name="connsiteX3" fmla="*/ 880969 w 880969"/>
                      <a:gd name="connsiteY3"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45070 w 880969"/>
                      <a:gd name="connsiteY3" fmla="*/ 428337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721510 w 880969"/>
                      <a:gd name="connsiteY2" fmla="*/ 423625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26222 w 880969"/>
                      <a:gd name="connsiteY2" fmla="*/ 404775 h 1276800"/>
                      <a:gd name="connsiteX3" fmla="*/ 880969 w 880969"/>
                      <a:gd name="connsiteY3" fmla="*/ 0 h 1276800"/>
                      <a:gd name="connsiteX0" fmla="*/ 698 w 862121"/>
                      <a:gd name="connsiteY0" fmla="*/ 1272089 h 1272089"/>
                      <a:gd name="connsiteX1" fmla="*/ 109283 w 862121"/>
                      <a:gd name="connsiteY1" fmla="*/ 622484 h 1272089"/>
                      <a:gd name="connsiteX2" fmla="*/ 726222 w 862121"/>
                      <a:gd name="connsiteY2" fmla="*/ 400064 h 1272089"/>
                      <a:gd name="connsiteX3" fmla="*/ 862121 w 862121"/>
                      <a:gd name="connsiteY3" fmla="*/ 0 h 1272089"/>
                      <a:gd name="connsiteX0" fmla="*/ 698 w 862121"/>
                      <a:gd name="connsiteY0" fmla="*/ 1272089 h 1272089"/>
                      <a:gd name="connsiteX1" fmla="*/ 109283 w 862121"/>
                      <a:gd name="connsiteY1" fmla="*/ 622484 h 1272089"/>
                      <a:gd name="connsiteX2" fmla="*/ 702663 w 862121"/>
                      <a:gd name="connsiteY2" fmla="*/ 442471 h 1272089"/>
                      <a:gd name="connsiteX3" fmla="*/ 862121 w 862121"/>
                      <a:gd name="connsiteY3" fmla="*/ 0 h 1272089"/>
                      <a:gd name="connsiteX0" fmla="*/ 698 w 863565"/>
                      <a:gd name="connsiteY0" fmla="*/ 1272089 h 1272089"/>
                      <a:gd name="connsiteX1" fmla="*/ 109283 w 863565"/>
                      <a:gd name="connsiteY1" fmla="*/ 622484 h 1272089"/>
                      <a:gd name="connsiteX2" fmla="*/ 702663 w 863565"/>
                      <a:gd name="connsiteY2" fmla="*/ 442471 h 1272089"/>
                      <a:gd name="connsiteX3" fmla="*/ 862121 w 863565"/>
                      <a:gd name="connsiteY3" fmla="*/ 0 h 1272089"/>
                      <a:gd name="connsiteX0" fmla="*/ 698 w 862144"/>
                      <a:gd name="connsiteY0" fmla="*/ 1272089 h 1272089"/>
                      <a:gd name="connsiteX1" fmla="*/ 109283 w 862144"/>
                      <a:gd name="connsiteY1" fmla="*/ 622484 h 1272089"/>
                      <a:gd name="connsiteX2" fmla="*/ 702663 w 862144"/>
                      <a:gd name="connsiteY2" fmla="*/ 442471 h 1272089"/>
                      <a:gd name="connsiteX3" fmla="*/ 862121 w 862144"/>
                      <a:gd name="connsiteY3" fmla="*/ 0 h 1272089"/>
                    </a:gdLst>
                    <a:ahLst/>
                    <a:cxnLst>
                      <a:cxn ang="0">
                        <a:pos x="connsiteX0" y="connsiteY0"/>
                      </a:cxn>
                      <a:cxn ang="0">
                        <a:pos x="connsiteX1" y="connsiteY1"/>
                      </a:cxn>
                      <a:cxn ang="0">
                        <a:pos x="connsiteX2" y="connsiteY2"/>
                      </a:cxn>
                      <a:cxn ang="0">
                        <a:pos x="connsiteX3" y="connsiteY3"/>
                      </a:cxn>
                    </a:cxnLst>
                    <a:rect l="l" t="t" r="r" b="b"/>
                    <a:pathLst>
                      <a:path w="862144" h="1272089">
                        <a:moveTo>
                          <a:pt x="698" y="1272089"/>
                        </a:moveTo>
                        <a:cubicBezTo>
                          <a:pt x="-3747" y="1097464"/>
                          <a:pt x="10858" y="852354"/>
                          <a:pt x="109283" y="622484"/>
                        </a:cubicBezTo>
                        <a:cubicBezTo>
                          <a:pt x="307951" y="638138"/>
                          <a:pt x="539493" y="602761"/>
                          <a:pt x="702663" y="442471"/>
                        </a:cubicBezTo>
                        <a:cubicBezTo>
                          <a:pt x="865833" y="282181"/>
                          <a:pt x="862246" y="111442"/>
                          <a:pt x="862121" y="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sp>
              <p:nvSpPr>
                <p:cNvPr id="67" name="Oval 66">
                  <a:extLst>
                    <a:ext uri="{FF2B5EF4-FFF2-40B4-BE49-F238E27FC236}">
                      <a16:creationId xmlns:a16="http://schemas.microsoft.com/office/drawing/2014/main" id="{6E41D40B-B2A9-4046-B3E7-76D734358B23}"/>
                    </a:ext>
                  </a:extLst>
                </p:cNvPr>
                <p:cNvSpPr/>
                <p:nvPr/>
              </p:nvSpPr>
              <p:spPr bwMode="auto">
                <a:xfrm>
                  <a:off x="2555776" y="699542"/>
                  <a:ext cx="648072" cy="648072"/>
                </a:xfrm>
                <a:prstGeom prst="ellipse">
                  <a:avLst/>
                </a:prstGeom>
                <a:noFill/>
                <a:ln w="190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grpSp>
            <p:nvGrpSpPr>
              <p:cNvPr id="13" name="Group 54">
                <a:extLst>
                  <a:ext uri="{FF2B5EF4-FFF2-40B4-BE49-F238E27FC236}">
                    <a16:creationId xmlns:a16="http://schemas.microsoft.com/office/drawing/2014/main" id="{8E96F8BA-93DC-4DDA-8025-2DFA5E7DAF35}"/>
                  </a:ext>
                </a:extLst>
              </p:cNvPr>
              <p:cNvGrpSpPr/>
              <p:nvPr/>
            </p:nvGrpSpPr>
            <p:grpSpPr>
              <a:xfrm rot="4320000">
                <a:off x="709491" y="4465970"/>
                <a:ext cx="185456" cy="284853"/>
                <a:chOff x="2555776" y="699542"/>
                <a:chExt cx="1266040" cy="1944600"/>
              </a:xfrm>
            </p:grpSpPr>
            <p:grpSp>
              <p:nvGrpSpPr>
                <p:cNvPr id="14" name="Group 61">
                  <a:extLst>
                    <a:ext uri="{FF2B5EF4-FFF2-40B4-BE49-F238E27FC236}">
                      <a16:creationId xmlns:a16="http://schemas.microsoft.com/office/drawing/2014/main" id="{AF68AAB8-ED3A-4086-A082-DE2142650524}"/>
                    </a:ext>
                  </a:extLst>
                </p:cNvPr>
                <p:cNvGrpSpPr/>
                <p:nvPr/>
              </p:nvGrpSpPr>
              <p:grpSpPr>
                <a:xfrm>
                  <a:off x="2611120" y="1066800"/>
                  <a:ext cx="1210696" cy="1577342"/>
                  <a:chOff x="2611120" y="1066800"/>
                  <a:chExt cx="1210696" cy="1577342"/>
                </a:xfrm>
              </p:grpSpPr>
              <p:sp>
                <p:nvSpPr>
                  <p:cNvPr id="64" name="Freeform 65">
                    <a:extLst>
                      <a:ext uri="{FF2B5EF4-FFF2-40B4-BE49-F238E27FC236}">
                        <a16:creationId xmlns:a16="http://schemas.microsoft.com/office/drawing/2014/main" id="{E0CB5974-9072-44E5-87B7-31AB85792C47}"/>
                      </a:ext>
                    </a:extLst>
                  </p:cNvPr>
                  <p:cNvSpPr/>
                  <p:nvPr/>
                </p:nvSpPr>
                <p:spPr bwMode="auto">
                  <a:xfrm>
                    <a:off x="2611120" y="1066800"/>
                    <a:ext cx="855710" cy="1447800"/>
                  </a:xfrm>
                  <a:custGeom>
                    <a:avLst/>
                    <a:gdLst>
                      <a:gd name="connsiteX0" fmla="*/ 812800 w 812800"/>
                      <a:gd name="connsiteY0" fmla="*/ 0 h 1447800"/>
                      <a:gd name="connsiteX1" fmla="*/ 731520 w 812800"/>
                      <a:gd name="connsiteY1" fmla="*/ 472440 h 1447800"/>
                      <a:gd name="connsiteX2" fmla="*/ 238760 w 812800"/>
                      <a:gd name="connsiteY2" fmla="*/ 543560 h 1447800"/>
                      <a:gd name="connsiteX3" fmla="*/ 81280 w 812800"/>
                      <a:gd name="connsiteY3" fmla="*/ 944880 h 1447800"/>
                      <a:gd name="connsiteX4" fmla="*/ 0 w 812800"/>
                      <a:gd name="connsiteY4" fmla="*/ 1447800 h 1447800"/>
                      <a:gd name="connsiteX0" fmla="*/ 812800 w 834602"/>
                      <a:gd name="connsiteY0" fmla="*/ 0 h 1447800"/>
                      <a:gd name="connsiteX1" fmla="*/ 731520 w 834602"/>
                      <a:gd name="connsiteY1" fmla="*/ 472440 h 1447800"/>
                      <a:gd name="connsiteX2" fmla="*/ 238760 w 834602"/>
                      <a:gd name="connsiteY2" fmla="*/ 543560 h 1447800"/>
                      <a:gd name="connsiteX3" fmla="*/ 81280 w 834602"/>
                      <a:gd name="connsiteY3" fmla="*/ 944880 h 1447800"/>
                      <a:gd name="connsiteX4" fmla="*/ 0 w 834602"/>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9220"/>
                      <a:gd name="connsiteY0" fmla="*/ 0 h 1447800"/>
                      <a:gd name="connsiteX1" fmla="*/ 731520 w 859220"/>
                      <a:gd name="connsiteY1" fmla="*/ 472440 h 1447800"/>
                      <a:gd name="connsiteX2" fmla="*/ 238760 w 859220"/>
                      <a:gd name="connsiteY2" fmla="*/ 543560 h 1447800"/>
                      <a:gd name="connsiteX3" fmla="*/ 81280 w 859220"/>
                      <a:gd name="connsiteY3" fmla="*/ 944880 h 1447800"/>
                      <a:gd name="connsiteX4" fmla="*/ 0 w 859220"/>
                      <a:gd name="connsiteY4" fmla="*/ 1447800 h 1447800"/>
                      <a:gd name="connsiteX0" fmla="*/ 812800 w 821457"/>
                      <a:gd name="connsiteY0" fmla="*/ 0 h 1447800"/>
                      <a:gd name="connsiteX1" fmla="*/ 731520 w 821457"/>
                      <a:gd name="connsiteY1" fmla="*/ 472440 h 1447800"/>
                      <a:gd name="connsiteX2" fmla="*/ 242570 w 821457"/>
                      <a:gd name="connsiteY2" fmla="*/ 553085 h 1447800"/>
                      <a:gd name="connsiteX3" fmla="*/ 81280 w 821457"/>
                      <a:gd name="connsiteY3" fmla="*/ 944880 h 1447800"/>
                      <a:gd name="connsiteX4" fmla="*/ 0 w 821457"/>
                      <a:gd name="connsiteY4" fmla="*/ 1447800 h 1447800"/>
                      <a:gd name="connsiteX0" fmla="*/ 812800 w 857208"/>
                      <a:gd name="connsiteY0" fmla="*/ 0 h 1447800"/>
                      <a:gd name="connsiteX1" fmla="*/ 731520 w 857208"/>
                      <a:gd name="connsiteY1" fmla="*/ 472440 h 1447800"/>
                      <a:gd name="connsiteX2" fmla="*/ 242570 w 857208"/>
                      <a:gd name="connsiteY2" fmla="*/ 553085 h 1447800"/>
                      <a:gd name="connsiteX3" fmla="*/ 81280 w 857208"/>
                      <a:gd name="connsiteY3" fmla="*/ 944880 h 1447800"/>
                      <a:gd name="connsiteX4" fmla="*/ 0 w 857208"/>
                      <a:gd name="connsiteY4" fmla="*/ 1447800 h 1447800"/>
                      <a:gd name="connsiteX0" fmla="*/ 812800 w 820829"/>
                      <a:gd name="connsiteY0" fmla="*/ 0 h 1447800"/>
                      <a:gd name="connsiteX1" fmla="*/ 731520 w 820829"/>
                      <a:gd name="connsiteY1" fmla="*/ 472440 h 1447800"/>
                      <a:gd name="connsiteX2" fmla="*/ 265430 w 820829"/>
                      <a:gd name="connsiteY2" fmla="*/ 549275 h 1447800"/>
                      <a:gd name="connsiteX3" fmla="*/ 81280 w 820829"/>
                      <a:gd name="connsiteY3" fmla="*/ 944880 h 1447800"/>
                      <a:gd name="connsiteX4" fmla="*/ 0 w 820829"/>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5090 w 855710"/>
                      <a:gd name="connsiteY3" fmla="*/ 954405 h 1447800"/>
                      <a:gd name="connsiteX4" fmla="*/ 0 w 855710"/>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0" h="1447800">
                        <a:moveTo>
                          <a:pt x="812800" y="0"/>
                        </a:moveTo>
                        <a:cubicBezTo>
                          <a:pt x="831427" y="10160"/>
                          <a:pt x="935143" y="285644"/>
                          <a:pt x="731520" y="472440"/>
                        </a:cubicBezTo>
                        <a:cubicBezTo>
                          <a:pt x="527897" y="659236"/>
                          <a:pt x="268393" y="557953"/>
                          <a:pt x="265430" y="549275"/>
                        </a:cubicBezTo>
                        <a:cubicBezTo>
                          <a:pt x="266277" y="551603"/>
                          <a:pt x="150283" y="732261"/>
                          <a:pt x="85090" y="954405"/>
                        </a:cubicBezTo>
                        <a:cubicBezTo>
                          <a:pt x="19897" y="1176549"/>
                          <a:pt x="11853" y="1381760"/>
                          <a:pt x="0" y="144780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sp>
                <p:nvSpPr>
                  <p:cNvPr id="65" name="Freeform 66">
                    <a:extLst>
                      <a:ext uri="{FF2B5EF4-FFF2-40B4-BE49-F238E27FC236}">
                        <a16:creationId xmlns:a16="http://schemas.microsoft.com/office/drawing/2014/main" id="{B0959394-F724-444C-8888-2B3BDF998E5D}"/>
                      </a:ext>
                    </a:extLst>
                  </p:cNvPr>
                  <p:cNvSpPr/>
                  <p:nvPr/>
                </p:nvSpPr>
                <p:spPr bwMode="auto">
                  <a:xfrm>
                    <a:off x="2959669" y="1372055"/>
                    <a:ext cx="862147" cy="1272087"/>
                  </a:xfrm>
                  <a:custGeom>
                    <a:avLst/>
                    <a:gdLst>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978 w 452463"/>
                      <a:gd name="connsiteY0" fmla="*/ 697230 h 697230"/>
                      <a:gd name="connsiteX1" fmla="*/ 101943 w 452463"/>
                      <a:gd name="connsiteY1" fmla="*/ 36195 h 697230"/>
                      <a:gd name="connsiteX2" fmla="*/ 452463 w 45246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396384 w 452183"/>
                      <a:gd name="connsiteY2" fmla="*/ 107922 h 697230"/>
                      <a:gd name="connsiteX3" fmla="*/ 452183 w 452183"/>
                      <a:gd name="connsiteY3" fmla="*/ 0 h 697230"/>
                      <a:gd name="connsiteX0" fmla="*/ 698 w 880969"/>
                      <a:gd name="connsiteY0" fmla="*/ 1276800 h 1276800"/>
                      <a:gd name="connsiteX1" fmla="*/ 109283 w 880969"/>
                      <a:gd name="connsiteY1" fmla="*/ 627195 h 1276800"/>
                      <a:gd name="connsiteX2" fmla="*/ 396384 w 880969"/>
                      <a:gd name="connsiteY2" fmla="*/ 687492 h 1276800"/>
                      <a:gd name="connsiteX3" fmla="*/ 880969 w 880969"/>
                      <a:gd name="connsiteY3"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45070 w 880969"/>
                      <a:gd name="connsiteY3" fmla="*/ 428337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721510 w 880969"/>
                      <a:gd name="connsiteY2" fmla="*/ 423625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26222 w 880969"/>
                      <a:gd name="connsiteY2" fmla="*/ 404775 h 1276800"/>
                      <a:gd name="connsiteX3" fmla="*/ 880969 w 880969"/>
                      <a:gd name="connsiteY3" fmla="*/ 0 h 1276800"/>
                      <a:gd name="connsiteX0" fmla="*/ 698 w 862121"/>
                      <a:gd name="connsiteY0" fmla="*/ 1272089 h 1272089"/>
                      <a:gd name="connsiteX1" fmla="*/ 109283 w 862121"/>
                      <a:gd name="connsiteY1" fmla="*/ 622484 h 1272089"/>
                      <a:gd name="connsiteX2" fmla="*/ 726222 w 862121"/>
                      <a:gd name="connsiteY2" fmla="*/ 400064 h 1272089"/>
                      <a:gd name="connsiteX3" fmla="*/ 862121 w 862121"/>
                      <a:gd name="connsiteY3" fmla="*/ 0 h 1272089"/>
                      <a:gd name="connsiteX0" fmla="*/ 698 w 862121"/>
                      <a:gd name="connsiteY0" fmla="*/ 1272089 h 1272089"/>
                      <a:gd name="connsiteX1" fmla="*/ 109283 w 862121"/>
                      <a:gd name="connsiteY1" fmla="*/ 622484 h 1272089"/>
                      <a:gd name="connsiteX2" fmla="*/ 702663 w 862121"/>
                      <a:gd name="connsiteY2" fmla="*/ 442471 h 1272089"/>
                      <a:gd name="connsiteX3" fmla="*/ 862121 w 862121"/>
                      <a:gd name="connsiteY3" fmla="*/ 0 h 1272089"/>
                      <a:gd name="connsiteX0" fmla="*/ 698 w 863565"/>
                      <a:gd name="connsiteY0" fmla="*/ 1272089 h 1272089"/>
                      <a:gd name="connsiteX1" fmla="*/ 109283 w 863565"/>
                      <a:gd name="connsiteY1" fmla="*/ 622484 h 1272089"/>
                      <a:gd name="connsiteX2" fmla="*/ 702663 w 863565"/>
                      <a:gd name="connsiteY2" fmla="*/ 442471 h 1272089"/>
                      <a:gd name="connsiteX3" fmla="*/ 862121 w 863565"/>
                      <a:gd name="connsiteY3" fmla="*/ 0 h 1272089"/>
                      <a:gd name="connsiteX0" fmla="*/ 698 w 862144"/>
                      <a:gd name="connsiteY0" fmla="*/ 1272089 h 1272089"/>
                      <a:gd name="connsiteX1" fmla="*/ 109283 w 862144"/>
                      <a:gd name="connsiteY1" fmla="*/ 622484 h 1272089"/>
                      <a:gd name="connsiteX2" fmla="*/ 702663 w 862144"/>
                      <a:gd name="connsiteY2" fmla="*/ 442471 h 1272089"/>
                      <a:gd name="connsiteX3" fmla="*/ 862121 w 862144"/>
                      <a:gd name="connsiteY3" fmla="*/ 0 h 1272089"/>
                    </a:gdLst>
                    <a:ahLst/>
                    <a:cxnLst>
                      <a:cxn ang="0">
                        <a:pos x="connsiteX0" y="connsiteY0"/>
                      </a:cxn>
                      <a:cxn ang="0">
                        <a:pos x="connsiteX1" y="connsiteY1"/>
                      </a:cxn>
                      <a:cxn ang="0">
                        <a:pos x="connsiteX2" y="connsiteY2"/>
                      </a:cxn>
                      <a:cxn ang="0">
                        <a:pos x="connsiteX3" y="connsiteY3"/>
                      </a:cxn>
                    </a:cxnLst>
                    <a:rect l="l" t="t" r="r" b="b"/>
                    <a:pathLst>
                      <a:path w="862144" h="1272089">
                        <a:moveTo>
                          <a:pt x="698" y="1272089"/>
                        </a:moveTo>
                        <a:cubicBezTo>
                          <a:pt x="-3747" y="1097464"/>
                          <a:pt x="10858" y="852354"/>
                          <a:pt x="109283" y="622484"/>
                        </a:cubicBezTo>
                        <a:cubicBezTo>
                          <a:pt x="307951" y="638138"/>
                          <a:pt x="539493" y="602761"/>
                          <a:pt x="702663" y="442471"/>
                        </a:cubicBezTo>
                        <a:cubicBezTo>
                          <a:pt x="865833" y="282181"/>
                          <a:pt x="862246" y="111442"/>
                          <a:pt x="862121" y="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sp>
              <p:nvSpPr>
                <p:cNvPr id="63" name="Oval 62">
                  <a:extLst>
                    <a:ext uri="{FF2B5EF4-FFF2-40B4-BE49-F238E27FC236}">
                      <a16:creationId xmlns:a16="http://schemas.microsoft.com/office/drawing/2014/main" id="{4B3C5472-A4A4-4C0B-8EC0-208AF0216EDA}"/>
                    </a:ext>
                  </a:extLst>
                </p:cNvPr>
                <p:cNvSpPr/>
                <p:nvPr/>
              </p:nvSpPr>
              <p:spPr bwMode="auto">
                <a:xfrm>
                  <a:off x="2555776" y="699542"/>
                  <a:ext cx="648072" cy="648072"/>
                </a:xfrm>
                <a:prstGeom prst="ellipse">
                  <a:avLst/>
                </a:prstGeom>
                <a:noFill/>
                <a:ln w="190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grpSp>
            <p:nvGrpSpPr>
              <p:cNvPr id="15" name="Group 56">
                <a:extLst>
                  <a:ext uri="{FF2B5EF4-FFF2-40B4-BE49-F238E27FC236}">
                    <a16:creationId xmlns:a16="http://schemas.microsoft.com/office/drawing/2014/main" id="{36B6C61A-7CD6-4E25-A82E-614E6ACA194E}"/>
                  </a:ext>
                </a:extLst>
              </p:cNvPr>
              <p:cNvGrpSpPr/>
              <p:nvPr/>
            </p:nvGrpSpPr>
            <p:grpSpPr>
              <a:xfrm>
                <a:off x="529325" y="4512084"/>
                <a:ext cx="185455" cy="284854"/>
                <a:chOff x="2555776" y="699542"/>
                <a:chExt cx="1266040" cy="1944600"/>
              </a:xfrm>
            </p:grpSpPr>
            <p:grpSp>
              <p:nvGrpSpPr>
                <p:cNvPr id="16" name="Group 57">
                  <a:extLst>
                    <a:ext uri="{FF2B5EF4-FFF2-40B4-BE49-F238E27FC236}">
                      <a16:creationId xmlns:a16="http://schemas.microsoft.com/office/drawing/2014/main" id="{25100A91-62E7-4424-959E-C7C139C7EE92}"/>
                    </a:ext>
                  </a:extLst>
                </p:cNvPr>
                <p:cNvGrpSpPr/>
                <p:nvPr/>
              </p:nvGrpSpPr>
              <p:grpSpPr>
                <a:xfrm>
                  <a:off x="2611120" y="1066800"/>
                  <a:ext cx="1210696" cy="1577342"/>
                  <a:chOff x="2611120" y="1066800"/>
                  <a:chExt cx="1210696" cy="1577342"/>
                </a:xfrm>
              </p:grpSpPr>
              <p:sp>
                <p:nvSpPr>
                  <p:cNvPr id="60" name="Freeform 65">
                    <a:extLst>
                      <a:ext uri="{FF2B5EF4-FFF2-40B4-BE49-F238E27FC236}">
                        <a16:creationId xmlns:a16="http://schemas.microsoft.com/office/drawing/2014/main" id="{FBB26112-E7AF-403E-87F6-F756AFD4C658}"/>
                      </a:ext>
                    </a:extLst>
                  </p:cNvPr>
                  <p:cNvSpPr/>
                  <p:nvPr/>
                </p:nvSpPr>
                <p:spPr bwMode="auto">
                  <a:xfrm>
                    <a:off x="2611120" y="1066800"/>
                    <a:ext cx="855710" cy="1447800"/>
                  </a:xfrm>
                  <a:custGeom>
                    <a:avLst/>
                    <a:gdLst>
                      <a:gd name="connsiteX0" fmla="*/ 812800 w 812800"/>
                      <a:gd name="connsiteY0" fmla="*/ 0 h 1447800"/>
                      <a:gd name="connsiteX1" fmla="*/ 731520 w 812800"/>
                      <a:gd name="connsiteY1" fmla="*/ 472440 h 1447800"/>
                      <a:gd name="connsiteX2" fmla="*/ 238760 w 812800"/>
                      <a:gd name="connsiteY2" fmla="*/ 543560 h 1447800"/>
                      <a:gd name="connsiteX3" fmla="*/ 81280 w 812800"/>
                      <a:gd name="connsiteY3" fmla="*/ 944880 h 1447800"/>
                      <a:gd name="connsiteX4" fmla="*/ 0 w 812800"/>
                      <a:gd name="connsiteY4" fmla="*/ 1447800 h 1447800"/>
                      <a:gd name="connsiteX0" fmla="*/ 812800 w 834602"/>
                      <a:gd name="connsiteY0" fmla="*/ 0 h 1447800"/>
                      <a:gd name="connsiteX1" fmla="*/ 731520 w 834602"/>
                      <a:gd name="connsiteY1" fmla="*/ 472440 h 1447800"/>
                      <a:gd name="connsiteX2" fmla="*/ 238760 w 834602"/>
                      <a:gd name="connsiteY2" fmla="*/ 543560 h 1447800"/>
                      <a:gd name="connsiteX3" fmla="*/ 81280 w 834602"/>
                      <a:gd name="connsiteY3" fmla="*/ 944880 h 1447800"/>
                      <a:gd name="connsiteX4" fmla="*/ 0 w 834602"/>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0296"/>
                      <a:gd name="connsiteY0" fmla="*/ 0 h 1447800"/>
                      <a:gd name="connsiteX1" fmla="*/ 731520 w 850296"/>
                      <a:gd name="connsiteY1" fmla="*/ 472440 h 1447800"/>
                      <a:gd name="connsiteX2" fmla="*/ 238760 w 850296"/>
                      <a:gd name="connsiteY2" fmla="*/ 543560 h 1447800"/>
                      <a:gd name="connsiteX3" fmla="*/ 81280 w 850296"/>
                      <a:gd name="connsiteY3" fmla="*/ 944880 h 1447800"/>
                      <a:gd name="connsiteX4" fmla="*/ 0 w 850296"/>
                      <a:gd name="connsiteY4" fmla="*/ 1447800 h 1447800"/>
                      <a:gd name="connsiteX0" fmla="*/ 812800 w 859220"/>
                      <a:gd name="connsiteY0" fmla="*/ 0 h 1447800"/>
                      <a:gd name="connsiteX1" fmla="*/ 731520 w 859220"/>
                      <a:gd name="connsiteY1" fmla="*/ 472440 h 1447800"/>
                      <a:gd name="connsiteX2" fmla="*/ 238760 w 859220"/>
                      <a:gd name="connsiteY2" fmla="*/ 543560 h 1447800"/>
                      <a:gd name="connsiteX3" fmla="*/ 81280 w 859220"/>
                      <a:gd name="connsiteY3" fmla="*/ 944880 h 1447800"/>
                      <a:gd name="connsiteX4" fmla="*/ 0 w 859220"/>
                      <a:gd name="connsiteY4" fmla="*/ 1447800 h 1447800"/>
                      <a:gd name="connsiteX0" fmla="*/ 812800 w 821457"/>
                      <a:gd name="connsiteY0" fmla="*/ 0 h 1447800"/>
                      <a:gd name="connsiteX1" fmla="*/ 731520 w 821457"/>
                      <a:gd name="connsiteY1" fmla="*/ 472440 h 1447800"/>
                      <a:gd name="connsiteX2" fmla="*/ 242570 w 821457"/>
                      <a:gd name="connsiteY2" fmla="*/ 553085 h 1447800"/>
                      <a:gd name="connsiteX3" fmla="*/ 81280 w 821457"/>
                      <a:gd name="connsiteY3" fmla="*/ 944880 h 1447800"/>
                      <a:gd name="connsiteX4" fmla="*/ 0 w 821457"/>
                      <a:gd name="connsiteY4" fmla="*/ 1447800 h 1447800"/>
                      <a:gd name="connsiteX0" fmla="*/ 812800 w 857208"/>
                      <a:gd name="connsiteY0" fmla="*/ 0 h 1447800"/>
                      <a:gd name="connsiteX1" fmla="*/ 731520 w 857208"/>
                      <a:gd name="connsiteY1" fmla="*/ 472440 h 1447800"/>
                      <a:gd name="connsiteX2" fmla="*/ 242570 w 857208"/>
                      <a:gd name="connsiteY2" fmla="*/ 553085 h 1447800"/>
                      <a:gd name="connsiteX3" fmla="*/ 81280 w 857208"/>
                      <a:gd name="connsiteY3" fmla="*/ 944880 h 1447800"/>
                      <a:gd name="connsiteX4" fmla="*/ 0 w 857208"/>
                      <a:gd name="connsiteY4" fmla="*/ 1447800 h 1447800"/>
                      <a:gd name="connsiteX0" fmla="*/ 812800 w 820829"/>
                      <a:gd name="connsiteY0" fmla="*/ 0 h 1447800"/>
                      <a:gd name="connsiteX1" fmla="*/ 731520 w 820829"/>
                      <a:gd name="connsiteY1" fmla="*/ 472440 h 1447800"/>
                      <a:gd name="connsiteX2" fmla="*/ 265430 w 820829"/>
                      <a:gd name="connsiteY2" fmla="*/ 549275 h 1447800"/>
                      <a:gd name="connsiteX3" fmla="*/ 81280 w 820829"/>
                      <a:gd name="connsiteY3" fmla="*/ 944880 h 1447800"/>
                      <a:gd name="connsiteX4" fmla="*/ 0 w 820829"/>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1280 w 855710"/>
                      <a:gd name="connsiteY3" fmla="*/ 944880 h 1447800"/>
                      <a:gd name="connsiteX4" fmla="*/ 0 w 855710"/>
                      <a:gd name="connsiteY4" fmla="*/ 1447800 h 1447800"/>
                      <a:gd name="connsiteX0" fmla="*/ 812800 w 855710"/>
                      <a:gd name="connsiteY0" fmla="*/ 0 h 1447800"/>
                      <a:gd name="connsiteX1" fmla="*/ 731520 w 855710"/>
                      <a:gd name="connsiteY1" fmla="*/ 472440 h 1447800"/>
                      <a:gd name="connsiteX2" fmla="*/ 265430 w 855710"/>
                      <a:gd name="connsiteY2" fmla="*/ 549275 h 1447800"/>
                      <a:gd name="connsiteX3" fmla="*/ 85090 w 855710"/>
                      <a:gd name="connsiteY3" fmla="*/ 954405 h 1447800"/>
                      <a:gd name="connsiteX4" fmla="*/ 0 w 855710"/>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0" h="1447800">
                        <a:moveTo>
                          <a:pt x="812800" y="0"/>
                        </a:moveTo>
                        <a:cubicBezTo>
                          <a:pt x="831427" y="10160"/>
                          <a:pt x="935143" y="285644"/>
                          <a:pt x="731520" y="472440"/>
                        </a:cubicBezTo>
                        <a:cubicBezTo>
                          <a:pt x="527897" y="659236"/>
                          <a:pt x="268393" y="557953"/>
                          <a:pt x="265430" y="549275"/>
                        </a:cubicBezTo>
                        <a:cubicBezTo>
                          <a:pt x="266277" y="551603"/>
                          <a:pt x="150283" y="732261"/>
                          <a:pt x="85090" y="954405"/>
                        </a:cubicBezTo>
                        <a:cubicBezTo>
                          <a:pt x="19897" y="1176549"/>
                          <a:pt x="11853" y="1381760"/>
                          <a:pt x="0" y="144780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sp>
                <p:nvSpPr>
                  <p:cNvPr id="61" name="Freeform 66">
                    <a:extLst>
                      <a:ext uri="{FF2B5EF4-FFF2-40B4-BE49-F238E27FC236}">
                        <a16:creationId xmlns:a16="http://schemas.microsoft.com/office/drawing/2014/main" id="{BD462545-5223-48E4-B235-FF4FC7AE5203}"/>
                      </a:ext>
                    </a:extLst>
                  </p:cNvPr>
                  <p:cNvSpPr/>
                  <p:nvPr/>
                </p:nvSpPr>
                <p:spPr bwMode="auto">
                  <a:xfrm>
                    <a:off x="2959669" y="1372055"/>
                    <a:ext cx="862147" cy="1272087"/>
                  </a:xfrm>
                  <a:custGeom>
                    <a:avLst/>
                    <a:gdLst>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0 w 451485"/>
                      <a:gd name="connsiteY0" fmla="*/ 697230 h 697230"/>
                      <a:gd name="connsiteX1" fmla="*/ 100965 w 451485"/>
                      <a:gd name="connsiteY1" fmla="*/ 36195 h 697230"/>
                      <a:gd name="connsiteX2" fmla="*/ 451485 w 451485"/>
                      <a:gd name="connsiteY2" fmla="*/ 0 h 697230"/>
                      <a:gd name="connsiteX0" fmla="*/ 978 w 452463"/>
                      <a:gd name="connsiteY0" fmla="*/ 697230 h 697230"/>
                      <a:gd name="connsiteX1" fmla="*/ 101943 w 452463"/>
                      <a:gd name="connsiteY1" fmla="*/ 36195 h 697230"/>
                      <a:gd name="connsiteX2" fmla="*/ 452463 w 45246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452183 w 452183"/>
                      <a:gd name="connsiteY2" fmla="*/ 0 h 697230"/>
                      <a:gd name="connsiteX0" fmla="*/ 698 w 452183"/>
                      <a:gd name="connsiteY0" fmla="*/ 697230 h 697230"/>
                      <a:gd name="connsiteX1" fmla="*/ 109283 w 452183"/>
                      <a:gd name="connsiteY1" fmla="*/ 47625 h 697230"/>
                      <a:gd name="connsiteX2" fmla="*/ 396384 w 452183"/>
                      <a:gd name="connsiteY2" fmla="*/ 107922 h 697230"/>
                      <a:gd name="connsiteX3" fmla="*/ 452183 w 452183"/>
                      <a:gd name="connsiteY3" fmla="*/ 0 h 697230"/>
                      <a:gd name="connsiteX0" fmla="*/ 698 w 880969"/>
                      <a:gd name="connsiteY0" fmla="*/ 1276800 h 1276800"/>
                      <a:gd name="connsiteX1" fmla="*/ 109283 w 880969"/>
                      <a:gd name="connsiteY1" fmla="*/ 627195 h 1276800"/>
                      <a:gd name="connsiteX2" fmla="*/ 396384 w 880969"/>
                      <a:gd name="connsiteY2" fmla="*/ 687492 h 1276800"/>
                      <a:gd name="connsiteX3" fmla="*/ 880969 w 880969"/>
                      <a:gd name="connsiteY3"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45070 w 880969"/>
                      <a:gd name="connsiteY3" fmla="*/ 428337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96384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368113 w 880969"/>
                      <a:gd name="connsiteY2" fmla="*/ 687492 h 1276800"/>
                      <a:gd name="connsiteX3" fmla="*/ 712086 w 880969"/>
                      <a:gd name="connsiteY3" fmla="*/ 466032 h 1276800"/>
                      <a:gd name="connsiteX4" fmla="*/ 880969 w 880969"/>
                      <a:gd name="connsiteY4"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712086 w 880969"/>
                      <a:gd name="connsiteY2" fmla="*/ 466032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669679 w 880969"/>
                      <a:gd name="connsiteY2" fmla="*/ 447184 h 1276800"/>
                      <a:gd name="connsiteX3" fmla="*/ 880969 w 880969"/>
                      <a:gd name="connsiteY3" fmla="*/ 0 h 1276800"/>
                      <a:gd name="connsiteX0" fmla="*/ 698 w 880969"/>
                      <a:gd name="connsiteY0" fmla="*/ 1276800 h 1276800"/>
                      <a:gd name="connsiteX1" fmla="*/ 109283 w 880969"/>
                      <a:gd name="connsiteY1" fmla="*/ 627195 h 1276800"/>
                      <a:gd name="connsiteX2" fmla="*/ 721510 w 880969"/>
                      <a:gd name="connsiteY2" fmla="*/ 423625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49781 w 880969"/>
                      <a:gd name="connsiteY2" fmla="*/ 390641 h 1276800"/>
                      <a:gd name="connsiteX3" fmla="*/ 880969 w 880969"/>
                      <a:gd name="connsiteY3" fmla="*/ 0 h 1276800"/>
                      <a:gd name="connsiteX0" fmla="*/ 698 w 880969"/>
                      <a:gd name="connsiteY0" fmla="*/ 1276800 h 1276800"/>
                      <a:gd name="connsiteX1" fmla="*/ 109283 w 880969"/>
                      <a:gd name="connsiteY1" fmla="*/ 627195 h 1276800"/>
                      <a:gd name="connsiteX2" fmla="*/ 726222 w 880969"/>
                      <a:gd name="connsiteY2" fmla="*/ 404775 h 1276800"/>
                      <a:gd name="connsiteX3" fmla="*/ 880969 w 880969"/>
                      <a:gd name="connsiteY3" fmla="*/ 0 h 1276800"/>
                      <a:gd name="connsiteX0" fmla="*/ 698 w 862121"/>
                      <a:gd name="connsiteY0" fmla="*/ 1272089 h 1272089"/>
                      <a:gd name="connsiteX1" fmla="*/ 109283 w 862121"/>
                      <a:gd name="connsiteY1" fmla="*/ 622484 h 1272089"/>
                      <a:gd name="connsiteX2" fmla="*/ 726222 w 862121"/>
                      <a:gd name="connsiteY2" fmla="*/ 400064 h 1272089"/>
                      <a:gd name="connsiteX3" fmla="*/ 862121 w 862121"/>
                      <a:gd name="connsiteY3" fmla="*/ 0 h 1272089"/>
                      <a:gd name="connsiteX0" fmla="*/ 698 w 862121"/>
                      <a:gd name="connsiteY0" fmla="*/ 1272089 h 1272089"/>
                      <a:gd name="connsiteX1" fmla="*/ 109283 w 862121"/>
                      <a:gd name="connsiteY1" fmla="*/ 622484 h 1272089"/>
                      <a:gd name="connsiteX2" fmla="*/ 702663 w 862121"/>
                      <a:gd name="connsiteY2" fmla="*/ 442471 h 1272089"/>
                      <a:gd name="connsiteX3" fmla="*/ 862121 w 862121"/>
                      <a:gd name="connsiteY3" fmla="*/ 0 h 1272089"/>
                      <a:gd name="connsiteX0" fmla="*/ 698 w 863565"/>
                      <a:gd name="connsiteY0" fmla="*/ 1272089 h 1272089"/>
                      <a:gd name="connsiteX1" fmla="*/ 109283 w 863565"/>
                      <a:gd name="connsiteY1" fmla="*/ 622484 h 1272089"/>
                      <a:gd name="connsiteX2" fmla="*/ 702663 w 863565"/>
                      <a:gd name="connsiteY2" fmla="*/ 442471 h 1272089"/>
                      <a:gd name="connsiteX3" fmla="*/ 862121 w 863565"/>
                      <a:gd name="connsiteY3" fmla="*/ 0 h 1272089"/>
                      <a:gd name="connsiteX0" fmla="*/ 698 w 862144"/>
                      <a:gd name="connsiteY0" fmla="*/ 1272089 h 1272089"/>
                      <a:gd name="connsiteX1" fmla="*/ 109283 w 862144"/>
                      <a:gd name="connsiteY1" fmla="*/ 622484 h 1272089"/>
                      <a:gd name="connsiteX2" fmla="*/ 702663 w 862144"/>
                      <a:gd name="connsiteY2" fmla="*/ 442471 h 1272089"/>
                      <a:gd name="connsiteX3" fmla="*/ 862121 w 862144"/>
                      <a:gd name="connsiteY3" fmla="*/ 0 h 1272089"/>
                    </a:gdLst>
                    <a:ahLst/>
                    <a:cxnLst>
                      <a:cxn ang="0">
                        <a:pos x="connsiteX0" y="connsiteY0"/>
                      </a:cxn>
                      <a:cxn ang="0">
                        <a:pos x="connsiteX1" y="connsiteY1"/>
                      </a:cxn>
                      <a:cxn ang="0">
                        <a:pos x="connsiteX2" y="connsiteY2"/>
                      </a:cxn>
                      <a:cxn ang="0">
                        <a:pos x="connsiteX3" y="connsiteY3"/>
                      </a:cxn>
                    </a:cxnLst>
                    <a:rect l="l" t="t" r="r" b="b"/>
                    <a:pathLst>
                      <a:path w="862144" h="1272089">
                        <a:moveTo>
                          <a:pt x="698" y="1272089"/>
                        </a:moveTo>
                        <a:cubicBezTo>
                          <a:pt x="-3747" y="1097464"/>
                          <a:pt x="10858" y="852354"/>
                          <a:pt x="109283" y="622484"/>
                        </a:cubicBezTo>
                        <a:cubicBezTo>
                          <a:pt x="307951" y="638138"/>
                          <a:pt x="539493" y="602761"/>
                          <a:pt x="702663" y="442471"/>
                        </a:cubicBezTo>
                        <a:cubicBezTo>
                          <a:pt x="865833" y="282181"/>
                          <a:pt x="862246" y="111442"/>
                          <a:pt x="862121" y="0"/>
                        </a:cubicBezTo>
                      </a:path>
                    </a:pathLst>
                  </a:custGeom>
                  <a:noFill/>
                  <a:ln w="19050" cap="rnd"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sp>
              <p:nvSpPr>
                <p:cNvPr id="59" name="Oval 58">
                  <a:extLst>
                    <a:ext uri="{FF2B5EF4-FFF2-40B4-BE49-F238E27FC236}">
                      <a16:creationId xmlns:a16="http://schemas.microsoft.com/office/drawing/2014/main" id="{3BC15D46-D335-4577-BB9D-7851952A75F0}"/>
                    </a:ext>
                  </a:extLst>
                </p:cNvPr>
                <p:cNvSpPr/>
                <p:nvPr/>
              </p:nvSpPr>
              <p:spPr bwMode="auto">
                <a:xfrm>
                  <a:off x="2555776" y="699542"/>
                  <a:ext cx="648072" cy="648072"/>
                </a:xfrm>
                <a:prstGeom prst="ellipse">
                  <a:avLst/>
                </a:prstGeom>
                <a:noFill/>
                <a:ln w="190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914175">
                    <a:defRPr/>
                  </a:pPr>
                  <a:endParaRPr lang="en-GB" dirty="0">
                    <a:solidFill>
                      <a:srgbClr val="FFFFFF"/>
                    </a:solidFill>
                  </a:endParaRPr>
                </a:p>
              </p:txBody>
            </p:sp>
          </p:grpSp>
        </p:grpSp>
      </p:grpSp>
      <p:sp>
        <p:nvSpPr>
          <p:cNvPr id="131" name="TextBox 130">
            <a:extLst>
              <a:ext uri="{FF2B5EF4-FFF2-40B4-BE49-F238E27FC236}">
                <a16:creationId xmlns:a16="http://schemas.microsoft.com/office/drawing/2014/main" id="{5E654149-E7C5-4386-A37F-3CFFADA4DDF5}"/>
              </a:ext>
            </a:extLst>
          </p:cNvPr>
          <p:cNvSpPr txBox="1"/>
          <p:nvPr/>
        </p:nvSpPr>
        <p:spPr>
          <a:xfrm>
            <a:off x="1229033" y="3578427"/>
            <a:ext cx="3256001" cy="807911"/>
          </a:xfrm>
          <a:prstGeom prst="rect">
            <a:avLst/>
          </a:prstGeom>
          <a:noFill/>
        </p:spPr>
        <p:txBody>
          <a:bodyPr wrap="square" lIns="68567" tIns="34289" rIns="68567" bIns="34289">
            <a:spAutoFit/>
          </a:bodyPr>
          <a:lstStyle/>
          <a:p>
            <a:pPr defTabSz="342815"/>
            <a:r>
              <a:rPr lang="en-GB" sz="1200" b="1" i="1" dirty="0">
                <a:solidFill>
                  <a:srgbClr val="0066CC"/>
                </a:solidFill>
                <a:latin typeface="Minion" panose="02040503050201020203" pitchFamily="18" charset="0"/>
              </a:rPr>
              <a:t>Virtual MTBs may overcome challenges </a:t>
            </a:r>
            <a:br>
              <a:rPr lang="en-GB" sz="1200" b="1" i="1" dirty="0">
                <a:solidFill>
                  <a:srgbClr val="0066CC"/>
                </a:solidFill>
                <a:latin typeface="Minion" panose="02040503050201020203" pitchFamily="18" charset="0"/>
              </a:rPr>
            </a:br>
            <a:r>
              <a:rPr lang="en-GB" sz="1200" b="1" i="1" dirty="0">
                <a:solidFill>
                  <a:srgbClr val="0066CC"/>
                </a:solidFill>
                <a:latin typeface="Minion" panose="02040503050201020203" pitchFamily="18" charset="0"/>
              </a:rPr>
              <a:t>of insufficient local infrastructure, expertise or ability to attend (e.g. COVID-19)</a:t>
            </a:r>
            <a:endParaRPr lang="x-none" sz="1200" b="1" i="1">
              <a:solidFill>
                <a:srgbClr val="0066CC"/>
              </a:solidFill>
              <a:latin typeface="Minion" panose="02040503050201020203" pitchFamily="18" charset="0"/>
            </a:endParaRPr>
          </a:p>
        </p:txBody>
      </p:sp>
      <p:grpSp>
        <p:nvGrpSpPr>
          <p:cNvPr id="17" name="Group 162">
            <a:extLst>
              <a:ext uri="{FF2B5EF4-FFF2-40B4-BE49-F238E27FC236}">
                <a16:creationId xmlns:a16="http://schemas.microsoft.com/office/drawing/2014/main" id="{8D2DF999-BA6E-4236-A59F-B8E7D2FC2E1B}"/>
              </a:ext>
            </a:extLst>
          </p:cNvPr>
          <p:cNvGrpSpPr/>
          <p:nvPr/>
        </p:nvGrpSpPr>
        <p:grpSpPr>
          <a:xfrm>
            <a:off x="451204" y="3517198"/>
            <a:ext cx="698320" cy="607196"/>
            <a:chOff x="4023363" y="2759299"/>
            <a:chExt cx="891481" cy="775153"/>
          </a:xfrm>
        </p:grpSpPr>
        <p:sp>
          <p:nvSpPr>
            <p:cNvPr id="164" name="Rectangle: Rounded Corners 163">
              <a:extLst>
                <a:ext uri="{FF2B5EF4-FFF2-40B4-BE49-F238E27FC236}">
                  <a16:creationId xmlns:a16="http://schemas.microsoft.com/office/drawing/2014/main" id="{BB68A4F9-8714-4D1A-AE9D-D32CFCCEDB29}"/>
                </a:ext>
              </a:extLst>
            </p:cNvPr>
            <p:cNvSpPr/>
            <p:nvPr/>
          </p:nvSpPr>
          <p:spPr>
            <a:xfrm>
              <a:off x="4082531" y="2824163"/>
              <a:ext cx="773144" cy="453394"/>
            </a:xfrm>
            <a:prstGeom prst="roundRect">
              <a:avLst>
                <a:gd name="adj" fmla="val 1024"/>
              </a:avLst>
            </a:prstGeom>
            <a:ln w="19050">
              <a:solidFill>
                <a:schemeClr val="accent1"/>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sp>
          <p:nvSpPr>
            <p:cNvPr id="165" name="Oval 164">
              <a:extLst>
                <a:ext uri="{FF2B5EF4-FFF2-40B4-BE49-F238E27FC236}">
                  <a16:creationId xmlns:a16="http://schemas.microsoft.com/office/drawing/2014/main" id="{5137D636-EAE6-410C-A0E9-BBBF2CB45AE8}"/>
                </a:ext>
              </a:extLst>
            </p:cNvPr>
            <p:cNvSpPr>
              <a:spLocks noChangeAspect="1"/>
            </p:cNvSpPr>
            <p:nvPr/>
          </p:nvSpPr>
          <p:spPr bwMode="auto">
            <a:xfrm flipH="1" flipV="1">
              <a:off x="4451103" y="3310240"/>
              <a:ext cx="36000" cy="36000"/>
            </a:xfrm>
            <a:prstGeom prst="ellipse">
              <a:avLst/>
            </a:prstGeom>
            <a:solidFill>
              <a:srgbClr val="FFFFFF"/>
            </a:solidFill>
            <a:ln w="19050" cap="rnd"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685647" fontAlgn="base">
                <a:spcBef>
                  <a:spcPct val="0"/>
                </a:spcBef>
                <a:spcAft>
                  <a:spcPct val="0"/>
                </a:spcAft>
                <a:defRPr/>
              </a:pPr>
              <a:endParaRPr lang="en-GB" sz="1200" i="1" dirty="0">
                <a:solidFill>
                  <a:srgbClr val="FFFFFF"/>
                </a:solidFill>
                <a:latin typeface="Imago-Medium" pitchFamily="2" charset="0"/>
                <a:ea typeface="MS PGothic" pitchFamily="34" charset="-128"/>
              </a:endParaRPr>
            </a:p>
          </p:txBody>
        </p:sp>
        <p:sp>
          <p:nvSpPr>
            <p:cNvPr id="166" name="Freeform: Shape 165">
              <a:extLst>
                <a:ext uri="{FF2B5EF4-FFF2-40B4-BE49-F238E27FC236}">
                  <a16:creationId xmlns:a16="http://schemas.microsoft.com/office/drawing/2014/main" id="{9DED9D7D-26AF-41C5-A022-E1E41F3AF6FC}"/>
                </a:ext>
              </a:extLst>
            </p:cNvPr>
            <p:cNvSpPr/>
            <p:nvPr/>
          </p:nvSpPr>
          <p:spPr>
            <a:xfrm>
              <a:off x="4283003" y="3410349"/>
              <a:ext cx="372201" cy="124103"/>
            </a:xfrm>
            <a:custGeom>
              <a:avLst/>
              <a:gdLst>
                <a:gd name="connsiteX0" fmla="*/ 238019 w 1181100"/>
                <a:gd name="connsiteY0" fmla="*/ 0 h 490537"/>
                <a:gd name="connsiteX1" fmla="*/ 943083 w 1181100"/>
                <a:gd name="connsiteY1" fmla="*/ 0 h 490537"/>
                <a:gd name="connsiteX2" fmla="*/ 968810 w 1181100"/>
                <a:gd name="connsiteY2" fmla="*/ 112588 h 490537"/>
                <a:gd name="connsiteX3" fmla="*/ 1097042 w 1181100"/>
                <a:gd name="connsiteY3" fmla="*/ 381619 h 490537"/>
                <a:gd name="connsiteX4" fmla="*/ 1181100 w 1181100"/>
                <a:gd name="connsiteY4" fmla="*/ 484372 h 490537"/>
                <a:gd name="connsiteX5" fmla="*/ 1181100 w 1181100"/>
                <a:gd name="connsiteY5" fmla="*/ 490537 h 490537"/>
                <a:gd name="connsiteX6" fmla="*/ 0 w 1181100"/>
                <a:gd name="connsiteY6" fmla="*/ 490537 h 490537"/>
                <a:gd name="connsiteX7" fmla="*/ 0 w 1181100"/>
                <a:gd name="connsiteY7" fmla="*/ 484373 h 490537"/>
                <a:gd name="connsiteX8" fmla="*/ 84059 w 1181100"/>
                <a:gd name="connsiteY8" fmla="*/ 381619 h 490537"/>
                <a:gd name="connsiteX9" fmla="*/ 212292 w 1181100"/>
                <a:gd name="connsiteY9" fmla="*/ 112588 h 490537"/>
                <a:gd name="connsiteX0" fmla="*/ 943083 w 1233247"/>
                <a:gd name="connsiteY0" fmla="*/ 0 h 490537"/>
                <a:gd name="connsiteX1" fmla="*/ 968810 w 1233247"/>
                <a:gd name="connsiteY1" fmla="*/ 112588 h 490537"/>
                <a:gd name="connsiteX2" fmla="*/ 1097042 w 1233247"/>
                <a:gd name="connsiteY2" fmla="*/ 381619 h 490537"/>
                <a:gd name="connsiteX3" fmla="*/ 1181100 w 1233247"/>
                <a:gd name="connsiteY3" fmla="*/ 484372 h 490537"/>
                <a:gd name="connsiteX4" fmla="*/ 1181100 w 1233247"/>
                <a:gd name="connsiteY4" fmla="*/ 490537 h 490537"/>
                <a:gd name="connsiteX5" fmla="*/ 0 w 1233247"/>
                <a:gd name="connsiteY5" fmla="*/ 490537 h 490537"/>
                <a:gd name="connsiteX6" fmla="*/ 0 w 1233247"/>
                <a:gd name="connsiteY6" fmla="*/ 484373 h 490537"/>
                <a:gd name="connsiteX7" fmla="*/ 84059 w 1233247"/>
                <a:gd name="connsiteY7" fmla="*/ 381619 h 490537"/>
                <a:gd name="connsiteX8" fmla="*/ 212292 w 1233247"/>
                <a:gd name="connsiteY8" fmla="*/ 112588 h 490537"/>
                <a:gd name="connsiteX9" fmla="*/ 238019 w 1233247"/>
                <a:gd name="connsiteY9" fmla="*/ 0 h 490537"/>
                <a:gd name="connsiteX10" fmla="*/ 1233248 w 1233247"/>
                <a:gd name="connsiteY10" fmla="*/ 290166 h 490537"/>
                <a:gd name="connsiteX0" fmla="*/ 943083 w 1181100"/>
                <a:gd name="connsiteY0" fmla="*/ 0 h 490537"/>
                <a:gd name="connsiteX1" fmla="*/ 968810 w 1181100"/>
                <a:gd name="connsiteY1" fmla="*/ 112588 h 490537"/>
                <a:gd name="connsiteX2" fmla="*/ 1097042 w 1181100"/>
                <a:gd name="connsiteY2" fmla="*/ 381619 h 490537"/>
                <a:gd name="connsiteX3" fmla="*/ 1181100 w 1181100"/>
                <a:gd name="connsiteY3" fmla="*/ 484372 h 490537"/>
                <a:gd name="connsiteX4" fmla="*/ 1181100 w 1181100"/>
                <a:gd name="connsiteY4" fmla="*/ 490537 h 490537"/>
                <a:gd name="connsiteX5" fmla="*/ 0 w 1181100"/>
                <a:gd name="connsiteY5" fmla="*/ 490537 h 490537"/>
                <a:gd name="connsiteX6" fmla="*/ 0 w 1181100"/>
                <a:gd name="connsiteY6" fmla="*/ 484373 h 490537"/>
                <a:gd name="connsiteX7" fmla="*/ 84059 w 1181100"/>
                <a:gd name="connsiteY7" fmla="*/ 381619 h 490537"/>
                <a:gd name="connsiteX8" fmla="*/ 212292 w 1181100"/>
                <a:gd name="connsiteY8" fmla="*/ 112588 h 490537"/>
                <a:gd name="connsiteX9" fmla="*/ 238019 w 1181100"/>
                <a:gd name="connsiteY9" fmla="*/ 0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490537">
                  <a:moveTo>
                    <a:pt x="943083" y="0"/>
                  </a:moveTo>
                  <a:lnTo>
                    <a:pt x="968810" y="112588"/>
                  </a:lnTo>
                  <a:cubicBezTo>
                    <a:pt x="998587" y="209144"/>
                    <a:pt x="1042099" y="299596"/>
                    <a:pt x="1097042" y="381619"/>
                  </a:cubicBezTo>
                  <a:lnTo>
                    <a:pt x="1181100" y="484372"/>
                  </a:lnTo>
                  <a:lnTo>
                    <a:pt x="1181100" y="490537"/>
                  </a:lnTo>
                  <a:lnTo>
                    <a:pt x="0" y="490537"/>
                  </a:lnTo>
                  <a:lnTo>
                    <a:pt x="0" y="484373"/>
                  </a:lnTo>
                  <a:lnTo>
                    <a:pt x="84059" y="381619"/>
                  </a:lnTo>
                  <a:cubicBezTo>
                    <a:pt x="139002" y="299596"/>
                    <a:pt x="182515" y="209144"/>
                    <a:pt x="212292" y="112588"/>
                  </a:cubicBezTo>
                  <a:lnTo>
                    <a:pt x="238019" y="0"/>
                  </a:lnTo>
                </a:path>
              </a:pathLst>
            </a:custGeom>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sp>
          <p:nvSpPr>
            <p:cNvPr id="167" name="Rectangle: Rounded Corners 166">
              <a:extLst>
                <a:ext uri="{FF2B5EF4-FFF2-40B4-BE49-F238E27FC236}">
                  <a16:creationId xmlns:a16="http://schemas.microsoft.com/office/drawing/2014/main" id="{446E45DF-39B1-4359-88E8-A60AA42BD6D6}"/>
                </a:ext>
              </a:extLst>
            </p:cNvPr>
            <p:cNvSpPr/>
            <p:nvPr/>
          </p:nvSpPr>
          <p:spPr>
            <a:xfrm>
              <a:off x="4023363" y="2759299"/>
              <a:ext cx="891481" cy="625874"/>
            </a:xfrm>
            <a:prstGeom prst="roundRect">
              <a:avLst>
                <a:gd name="adj" fmla="val 1780"/>
              </a:avLst>
            </a:prstGeom>
            <a:ln w="19050">
              <a:solidFill>
                <a:schemeClr val="accent1"/>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grpSp>
      <p:grpSp>
        <p:nvGrpSpPr>
          <p:cNvPr id="18" name="Group 167">
            <a:extLst>
              <a:ext uri="{FF2B5EF4-FFF2-40B4-BE49-F238E27FC236}">
                <a16:creationId xmlns:a16="http://schemas.microsoft.com/office/drawing/2014/main" id="{B5A23C1B-CACC-4FD3-9B3E-BC4D1BF36920}"/>
              </a:ext>
            </a:extLst>
          </p:cNvPr>
          <p:cNvGrpSpPr/>
          <p:nvPr/>
        </p:nvGrpSpPr>
        <p:grpSpPr>
          <a:xfrm>
            <a:off x="539995" y="3600979"/>
            <a:ext cx="217669" cy="296378"/>
            <a:chOff x="5823633" y="2660783"/>
            <a:chExt cx="476336" cy="648581"/>
          </a:xfrm>
        </p:grpSpPr>
        <p:sp>
          <p:nvSpPr>
            <p:cNvPr id="169" name="Freeform: Shape 168">
              <a:extLst>
                <a:ext uri="{FF2B5EF4-FFF2-40B4-BE49-F238E27FC236}">
                  <a16:creationId xmlns:a16="http://schemas.microsoft.com/office/drawing/2014/main" id="{2A7BDD6D-1E2C-4167-AC5E-091E2507FF58}"/>
                </a:ext>
              </a:extLst>
            </p:cNvPr>
            <p:cNvSpPr/>
            <p:nvPr/>
          </p:nvSpPr>
          <p:spPr>
            <a:xfrm>
              <a:off x="5823633" y="2910425"/>
              <a:ext cx="476336" cy="398939"/>
            </a:xfrm>
            <a:custGeom>
              <a:avLst/>
              <a:gdLst>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4 w 2116668"/>
                <a:gd name="connsiteY37" fmla="*/ 75441 h 3938761"/>
                <a:gd name="connsiteX38" fmla="*/ 1257226 w 2116668"/>
                <a:gd name="connsiteY38" fmla="*/ 35287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513319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656762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257226 w 2116668"/>
                <a:gd name="connsiteY37" fmla="*/ 35287 h 3938761"/>
                <a:gd name="connsiteX38" fmla="*/ 1322237 w 2116668"/>
                <a:gd name="connsiteY38"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588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356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9658 w 2116668"/>
                <a:gd name="connsiteY36" fmla="*/ 573716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9 w 2116668"/>
                <a:gd name="connsiteY17" fmla="*/ 2092829 h 3938761"/>
                <a:gd name="connsiteX18" fmla="*/ 988168 w 2116668"/>
                <a:gd name="connsiteY18" fmla="*/ 3719730 h 3938761"/>
                <a:gd name="connsiteX19" fmla="*/ 769137 w 2116668"/>
                <a:gd name="connsiteY19" fmla="*/ 3938761 h 3938761"/>
                <a:gd name="connsiteX20" fmla="*/ 769138 w 2116668"/>
                <a:gd name="connsiteY20" fmla="*/ 3938760 h 3938761"/>
                <a:gd name="connsiteX21" fmla="*/ 550107 w 2116668"/>
                <a:gd name="connsiteY21" fmla="*/ 3719729 h 3938761"/>
                <a:gd name="connsiteX22" fmla="*/ 550107 w 2116668"/>
                <a:gd name="connsiteY22" fmla="*/ 687440 h 3938761"/>
                <a:gd name="connsiteX23" fmla="*/ 552538 w 2116668"/>
                <a:gd name="connsiteY23" fmla="*/ 663324 h 3938761"/>
                <a:gd name="connsiteX24" fmla="*/ 552538 w 2116668"/>
                <a:gd name="connsiteY24" fmla="*/ 623144 h 3938761"/>
                <a:gd name="connsiteX25" fmla="*/ 515637 w 2116668"/>
                <a:gd name="connsiteY25" fmla="*/ 677552 h 3938761"/>
                <a:gd name="connsiteX26" fmla="*/ 401489 w 2116668"/>
                <a:gd name="connsiteY26" fmla="*/ 1132175 h 3938761"/>
                <a:gd name="connsiteX27" fmla="*/ 432740 w 2116668"/>
                <a:gd name="connsiteY27" fmla="*/ 1459424 h 3938761"/>
                <a:gd name="connsiteX28" fmla="*/ 436870 w 2116668"/>
                <a:gd name="connsiteY28" fmla="*/ 1482518 h 3938761"/>
                <a:gd name="connsiteX29" fmla="*/ 237515 w 2116668"/>
                <a:gd name="connsiteY29" fmla="*/ 1707491 h 3938761"/>
                <a:gd name="connsiteX30" fmla="*/ 38159 w 2116668"/>
                <a:gd name="connsiteY30" fmla="*/ 1482518 h 3938761"/>
                <a:gd name="connsiteX31" fmla="*/ 5464 w 2116668"/>
                <a:gd name="connsiteY31" fmla="*/ 1341470 h 3938761"/>
                <a:gd name="connsiteX32" fmla="*/ 0 w 2116668"/>
                <a:gd name="connsiteY32" fmla="*/ 1212935 h 3938761"/>
                <a:gd name="connsiteX33" fmla="*/ 646383 w 2116668"/>
                <a:gd name="connsiteY33" fmla="*/ 54589 h 3938761"/>
                <a:gd name="connsiteX34" fmla="*/ 794431 w 2116668"/>
                <a:gd name="connsiteY34" fmla="*/ 0 h 3938761"/>
                <a:gd name="connsiteX35" fmla="*/ 1069658 w 2116668"/>
                <a:gd name="connsiteY35" fmla="*/ 573716 h 3938761"/>
                <a:gd name="connsiteX36" fmla="*/ 1322237 w 2116668"/>
                <a:gd name="connsiteY36"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8 w 2116668"/>
                <a:gd name="connsiteY17" fmla="*/ 3719730 h 3938761"/>
                <a:gd name="connsiteX18" fmla="*/ 769137 w 2116668"/>
                <a:gd name="connsiteY18" fmla="*/ 3938761 h 3938761"/>
                <a:gd name="connsiteX19" fmla="*/ 769138 w 2116668"/>
                <a:gd name="connsiteY19" fmla="*/ 3938760 h 3938761"/>
                <a:gd name="connsiteX20" fmla="*/ 550107 w 2116668"/>
                <a:gd name="connsiteY20" fmla="*/ 3719729 h 3938761"/>
                <a:gd name="connsiteX21" fmla="*/ 550107 w 2116668"/>
                <a:gd name="connsiteY21" fmla="*/ 687440 h 3938761"/>
                <a:gd name="connsiteX22" fmla="*/ 552538 w 2116668"/>
                <a:gd name="connsiteY22" fmla="*/ 663324 h 3938761"/>
                <a:gd name="connsiteX23" fmla="*/ 552538 w 2116668"/>
                <a:gd name="connsiteY23" fmla="*/ 623144 h 3938761"/>
                <a:gd name="connsiteX24" fmla="*/ 515637 w 2116668"/>
                <a:gd name="connsiteY24" fmla="*/ 677552 h 3938761"/>
                <a:gd name="connsiteX25" fmla="*/ 401489 w 2116668"/>
                <a:gd name="connsiteY25" fmla="*/ 1132175 h 3938761"/>
                <a:gd name="connsiteX26" fmla="*/ 432740 w 2116668"/>
                <a:gd name="connsiteY26" fmla="*/ 1459424 h 3938761"/>
                <a:gd name="connsiteX27" fmla="*/ 436870 w 2116668"/>
                <a:gd name="connsiteY27" fmla="*/ 1482518 h 3938761"/>
                <a:gd name="connsiteX28" fmla="*/ 237515 w 2116668"/>
                <a:gd name="connsiteY28" fmla="*/ 1707491 h 3938761"/>
                <a:gd name="connsiteX29" fmla="*/ 38159 w 2116668"/>
                <a:gd name="connsiteY29" fmla="*/ 1482518 h 3938761"/>
                <a:gd name="connsiteX30" fmla="*/ 5464 w 2116668"/>
                <a:gd name="connsiteY30" fmla="*/ 1341470 h 3938761"/>
                <a:gd name="connsiteX31" fmla="*/ 0 w 2116668"/>
                <a:gd name="connsiteY31" fmla="*/ 1212935 h 3938761"/>
                <a:gd name="connsiteX32" fmla="*/ 646383 w 2116668"/>
                <a:gd name="connsiteY32" fmla="*/ 54589 h 3938761"/>
                <a:gd name="connsiteX33" fmla="*/ 794431 w 2116668"/>
                <a:gd name="connsiteY33" fmla="*/ 0 h 3938761"/>
                <a:gd name="connsiteX34" fmla="*/ 1069658 w 2116668"/>
                <a:gd name="connsiteY34" fmla="*/ 573716 h 3938761"/>
                <a:gd name="connsiteX35" fmla="*/ 1322237 w 2116668"/>
                <a:gd name="connsiteY35"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988168 w 2116668"/>
                <a:gd name="connsiteY16" fmla="*/ 3719730 h 3938761"/>
                <a:gd name="connsiteX17" fmla="*/ 769137 w 2116668"/>
                <a:gd name="connsiteY17" fmla="*/ 3938761 h 3938761"/>
                <a:gd name="connsiteX18" fmla="*/ 769138 w 2116668"/>
                <a:gd name="connsiteY18" fmla="*/ 3938760 h 3938761"/>
                <a:gd name="connsiteX19" fmla="*/ 550107 w 2116668"/>
                <a:gd name="connsiteY19" fmla="*/ 3719729 h 3938761"/>
                <a:gd name="connsiteX20" fmla="*/ 550107 w 2116668"/>
                <a:gd name="connsiteY20" fmla="*/ 687440 h 3938761"/>
                <a:gd name="connsiteX21" fmla="*/ 552538 w 2116668"/>
                <a:gd name="connsiteY21" fmla="*/ 663324 h 3938761"/>
                <a:gd name="connsiteX22" fmla="*/ 552538 w 2116668"/>
                <a:gd name="connsiteY22" fmla="*/ 623144 h 3938761"/>
                <a:gd name="connsiteX23" fmla="*/ 515637 w 2116668"/>
                <a:gd name="connsiteY23" fmla="*/ 677552 h 3938761"/>
                <a:gd name="connsiteX24" fmla="*/ 401489 w 2116668"/>
                <a:gd name="connsiteY24" fmla="*/ 1132175 h 3938761"/>
                <a:gd name="connsiteX25" fmla="*/ 432740 w 2116668"/>
                <a:gd name="connsiteY25" fmla="*/ 1459424 h 3938761"/>
                <a:gd name="connsiteX26" fmla="*/ 436870 w 2116668"/>
                <a:gd name="connsiteY26" fmla="*/ 1482518 h 3938761"/>
                <a:gd name="connsiteX27" fmla="*/ 237515 w 2116668"/>
                <a:gd name="connsiteY27" fmla="*/ 1707491 h 3938761"/>
                <a:gd name="connsiteX28" fmla="*/ 38159 w 2116668"/>
                <a:gd name="connsiteY28" fmla="*/ 1482518 h 3938761"/>
                <a:gd name="connsiteX29" fmla="*/ 5464 w 2116668"/>
                <a:gd name="connsiteY29" fmla="*/ 1341470 h 3938761"/>
                <a:gd name="connsiteX30" fmla="*/ 0 w 2116668"/>
                <a:gd name="connsiteY30" fmla="*/ 1212935 h 3938761"/>
                <a:gd name="connsiteX31" fmla="*/ 646383 w 2116668"/>
                <a:gd name="connsiteY31" fmla="*/ 54589 h 3938761"/>
                <a:gd name="connsiteX32" fmla="*/ 794431 w 2116668"/>
                <a:gd name="connsiteY32" fmla="*/ 0 h 3938761"/>
                <a:gd name="connsiteX33" fmla="*/ 1069658 w 2116668"/>
                <a:gd name="connsiteY33" fmla="*/ 573716 h 3938761"/>
                <a:gd name="connsiteX34" fmla="*/ 1322237 w 2116668"/>
                <a:gd name="connsiteY34" fmla="*/ 0 h 3938761"/>
                <a:gd name="connsiteX0" fmla="*/ 988168 w 2116668"/>
                <a:gd name="connsiteY0" fmla="*/ 3719730 h 4345088"/>
                <a:gd name="connsiteX1" fmla="*/ 769137 w 2116668"/>
                <a:gd name="connsiteY1" fmla="*/ 3938761 h 4345088"/>
                <a:gd name="connsiteX2" fmla="*/ 769138 w 2116668"/>
                <a:gd name="connsiteY2" fmla="*/ 3938760 h 4345088"/>
                <a:gd name="connsiteX3" fmla="*/ 550107 w 2116668"/>
                <a:gd name="connsiteY3" fmla="*/ 3719729 h 4345088"/>
                <a:gd name="connsiteX4" fmla="*/ 550107 w 2116668"/>
                <a:gd name="connsiteY4" fmla="*/ 687440 h 4345088"/>
                <a:gd name="connsiteX5" fmla="*/ 552538 w 2116668"/>
                <a:gd name="connsiteY5" fmla="*/ 663324 h 4345088"/>
                <a:gd name="connsiteX6" fmla="*/ 552538 w 2116668"/>
                <a:gd name="connsiteY6" fmla="*/ 623144 h 4345088"/>
                <a:gd name="connsiteX7" fmla="*/ 515637 w 2116668"/>
                <a:gd name="connsiteY7" fmla="*/ 677552 h 4345088"/>
                <a:gd name="connsiteX8" fmla="*/ 401489 w 2116668"/>
                <a:gd name="connsiteY8" fmla="*/ 1132175 h 4345088"/>
                <a:gd name="connsiteX9" fmla="*/ 432740 w 2116668"/>
                <a:gd name="connsiteY9" fmla="*/ 1459424 h 4345088"/>
                <a:gd name="connsiteX10" fmla="*/ 436870 w 2116668"/>
                <a:gd name="connsiteY10" fmla="*/ 1482518 h 4345088"/>
                <a:gd name="connsiteX11" fmla="*/ 237515 w 2116668"/>
                <a:gd name="connsiteY11" fmla="*/ 1707491 h 4345088"/>
                <a:gd name="connsiteX12" fmla="*/ 38159 w 2116668"/>
                <a:gd name="connsiteY12" fmla="*/ 1482518 h 4345088"/>
                <a:gd name="connsiteX13" fmla="*/ 5464 w 2116668"/>
                <a:gd name="connsiteY13" fmla="*/ 1341470 h 4345088"/>
                <a:gd name="connsiteX14" fmla="*/ 0 w 2116668"/>
                <a:gd name="connsiteY14" fmla="*/ 1212935 h 4345088"/>
                <a:gd name="connsiteX15" fmla="*/ 646383 w 2116668"/>
                <a:gd name="connsiteY15" fmla="*/ 54589 h 4345088"/>
                <a:gd name="connsiteX16" fmla="*/ 794431 w 2116668"/>
                <a:gd name="connsiteY16" fmla="*/ 0 h 4345088"/>
                <a:gd name="connsiteX17" fmla="*/ 1069658 w 2116668"/>
                <a:gd name="connsiteY17" fmla="*/ 573716 h 4345088"/>
                <a:gd name="connsiteX18" fmla="*/ 1322237 w 2116668"/>
                <a:gd name="connsiteY18" fmla="*/ 0 h 4345088"/>
                <a:gd name="connsiteX19" fmla="*/ 1470285 w 2116668"/>
                <a:gd name="connsiteY19" fmla="*/ 54589 h 4345088"/>
                <a:gd name="connsiteX20" fmla="*/ 2116668 w 2116668"/>
                <a:gd name="connsiteY20" fmla="*/ 1212935 h 4345088"/>
                <a:gd name="connsiteX21" fmla="*/ 2111204 w 2116668"/>
                <a:gd name="connsiteY21" fmla="*/ 1341470 h 4345088"/>
                <a:gd name="connsiteX22" fmla="*/ 2096049 w 2116668"/>
                <a:gd name="connsiteY22" fmla="*/ 1459424 h 4345088"/>
                <a:gd name="connsiteX23" fmla="*/ 2087739 w 2116668"/>
                <a:gd name="connsiteY23" fmla="*/ 1482518 h 4345088"/>
                <a:gd name="connsiteX24" fmla="*/ 1888383 w 2116668"/>
                <a:gd name="connsiteY24" fmla="*/ 1707491 h 4345088"/>
                <a:gd name="connsiteX25" fmla="*/ 1689027 w 2116668"/>
                <a:gd name="connsiteY25" fmla="*/ 1482518 h 4345088"/>
                <a:gd name="connsiteX26" fmla="*/ 1738251 w 2116668"/>
                <a:gd name="connsiteY26" fmla="*/ 1132175 h 4345088"/>
                <a:gd name="connsiteX27" fmla="*/ 1624103 w 2116668"/>
                <a:gd name="connsiteY27" fmla="*/ 677552 h 4345088"/>
                <a:gd name="connsiteX28" fmla="*/ 1566560 w 2116668"/>
                <a:gd name="connsiteY28" fmla="*/ 592707 h 4345088"/>
                <a:gd name="connsiteX29" fmla="*/ 1566560 w 2116668"/>
                <a:gd name="connsiteY29" fmla="*/ 687430 h 4345088"/>
                <a:gd name="connsiteX30" fmla="*/ 1566561 w 2116668"/>
                <a:gd name="connsiteY30" fmla="*/ 687440 h 4345088"/>
                <a:gd name="connsiteX31" fmla="*/ 1566560 w 2116668"/>
                <a:gd name="connsiteY31" fmla="*/ 3719730 h 4345088"/>
                <a:gd name="connsiteX32" fmla="*/ 1347529 w 2116668"/>
                <a:gd name="connsiteY32" fmla="*/ 3938761 h 4345088"/>
                <a:gd name="connsiteX33" fmla="*/ 1753857 w 2116668"/>
                <a:gd name="connsiteY33" fmla="*/ 4345087 h 4345088"/>
                <a:gd name="connsiteX0" fmla="*/ 769137 w 2116668"/>
                <a:gd name="connsiteY0" fmla="*/ 3938761 h 4345088"/>
                <a:gd name="connsiteX1" fmla="*/ 769138 w 2116668"/>
                <a:gd name="connsiteY1" fmla="*/ 3938760 h 4345088"/>
                <a:gd name="connsiteX2" fmla="*/ 550107 w 2116668"/>
                <a:gd name="connsiteY2" fmla="*/ 3719729 h 4345088"/>
                <a:gd name="connsiteX3" fmla="*/ 550107 w 2116668"/>
                <a:gd name="connsiteY3" fmla="*/ 687440 h 4345088"/>
                <a:gd name="connsiteX4" fmla="*/ 552538 w 2116668"/>
                <a:gd name="connsiteY4" fmla="*/ 663324 h 4345088"/>
                <a:gd name="connsiteX5" fmla="*/ 552538 w 2116668"/>
                <a:gd name="connsiteY5" fmla="*/ 623144 h 4345088"/>
                <a:gd name="connsiteX6" fmla="*/ 515637 w 2116668"/>
                <a:gd name="connsiteY6" fmla="*/ 677552 h 4345088"/>
                <a:gd name="connsiteX7" fmla="*/ 401489 w 2116668"/>
                <a:gd name="connsiteY7" fmla="*/ 1132175 h 4345088"/>
                <a:gd name="connsiteX8" fmla="*/ 432740 w 2116668"/>
                <a:gd name="connsiteY8" fmla="*/ 1459424 h 4345088"/>
                <a:gd name="connsiteX9" fmla="*/ 436870 w 2116668"/>
                <a:gd name="connsiteY9" fmla="*/ 1482518 h 4345088"/>
                <a:gd name="connsiteX10" fmla="*/ 237515 w 2116668"/>
                <a:gd name="connsiteY10" fmla="*/ 1707491 h 4345088"/>
                <a:gd name="connsiteX11" fmla="*/ 38159 w 2116668"/>
                <a:gd name="connsiteY11" fmla="*/ 1482518 h 4345088"/>
                <a:gd name="connsiteX12" fmla="*/ 5464 w 2116668"/>
                <a:gd name="connsiteY12" fmla="*/ 1341470 h 4345088"/>
                <a:gd name="connsiteX13" fmla="*/ 0 w 2116668"/>
                <a:gd name="connsiteY13" fmla="*/ 1212935 h 4345088"/>
                <a:gd name="connsiteX14" fmla="*/ 646383 w 2116668"/>
                <a:gd name="connsiteY14" fmla="*/ 54589 h 4345088"/>
                <a:gd name="connsiteX15" fmla="*/ 794431 w 2116668"/>
                <a:gd name="connsiteY15" fmla="*/ 0 h 4345088"/>
                <a:gd name="connsiteX16" fmla="*/ 1069658 w 2116668"/>
                <a:gd name="connsiteY16" fmla="*/ 573716 h 4345088"/>
                <a:gd name="connsiteX17" fmla="*/ 1322237 w 2116668"/>
                <a:gd name="connsiteY17" fmla="*/ 0 h 4345088"/>
                <a:gd name="connsiteX18" fmla="*/ 1470285 w 2116668"/>
                <a:gd name="connsiteY18" fmla="*/ 54589 h 4345088"/>
                <a:gd name="connsiteX19" fmla="*/ 2116668 w 2116668"/>
                <a:gd name="connsiteY19" fmla="*/ 1212935 h 4345088"/>
                <a:gd name="connsiteX20" fmla="*/ 2111204 w 2116668"/>
                <a:gd name="connsiteY20" fmla="*/ 1341470 h 4345088"/>
                <a:gd name="connsiteX21" fmla="*/ 2096049 w 2116668"/>
                <a:gd name="connsiteY21" fmla="*/ 1459424 h 4345088"/>
                <a:gd name="connsiteX22" fmla="*/ 2087739 w 2116668"/>
                <a:gd name="connsiteY22" fmla="*/ 1482518 h 4345088"/>
                <a:gd name="connsiteX23" fmla="*/ 1888383 w 2116668"/>
                <a:gd name="connsiteY23" fmla="*/ 1707491 h 4345088"/>
                <a:gd name="connsiteX24" fmla="*/ 1689027 w 2116668"/>
                <a:gd name="connsiteY24" fmla="*/ 1482518 h 4345088"/>
                <a:gd name="connsiteX25" fmla="*/ 1738251 w 2116668"/>
                <a:gd name="connsiteY25" fmla="*/ 1132175 h 4345088"/>
                <a:gd name="connsiteX26" fmla="*/ 1624103 w 2116668"/>
                <a:gd name="connsiteY26" fmla="*/ 677552 h 4345088"/>
                <a:gd name="connsiteX27" fmla="*/ 1566560 w 2116668"/>
                <a:gd name="connsiteY27" fmla="*/ 592707 h 4345088"/>
                <a:gd name="connsiteX28" fmla="*/ 1566560 w 2116668"/>
                <a:gd name="connsiteY28" fmla="*/ 687430 h 4345088"/>
                <a:gd name="connsiteX29" fmla="*/ 1566561 w 2116668"/>
                <a:gd name="connsiteY29" fmla="*/ 687440 h 4345088"/>
                <a:gd name="connsiteX30" fmla="*/ 1566560 w 2116668"/>
                <a:gd name="connsiteY30" fmla="*/ 3719730 h 4345088"/>
                <a:gd name="connsiteX31" fmla="*/ 1347529 w 2116668"/>
                <a:gd name="connsiteY31" fmla="*/ 3938761 h 4345088"/>
                <a:gd name="connsiteX32" fmla="*/ 1753857 w 2116668"/>
                <a:gd name="connsiteY32" fmla="*/ 4345087 h 4345088"/>
                <a:gd name="connsiteX0" fmla="*/ 769137 w 2116668"/>
                <a:gd name="connsiteY0" fmla="*/ 3938761 h 4345088"/>
                <a:gd name="connsiteX1" fmla="*/ 550107 w 2116668"/>
                <a:gd name="connsiteY1" fmla="*/ 3719729 h 4345088"/>
                <a:gd name="connsiteX2" fmla="*/ 550107 w 2116668"/>
                <a:gd name="connsiteY2" fmla="*/ 687440 h 4345088"/>
                <a:gd name="connsiteX3" fmla="*/ 552538 w 2116668"/>
                <a:gd name="connsiteY3" fmla="*/ 663324 h 4345088"/>
                <a:gd name="connsiteX4" fmla="*/ 552538 w 2116668"/>
                <a:gd name="connsiteY4" fmla="*/ 623144 h 4345088"/>
                <a:gd name="connsiteX5" fmla="*/ 515637 w 2116668"/>
                <a:gd name="connsiteY5" fmla="*/ 677552 h 4345088"/>
                <a:gd name="connsiteX6" fmla="*/ 401489 w 2116668"/>
                <a:gd name="connsiteY6" fmla="*/ 1132175 h 4345088"/>
                <a:gd name="connsiteX7" fmla="*/ 432740 w 2116668"/>
                <a:gd name="connsiteY7" fmla="*/ 1459424 h 4345088"/>
                <a:gd name="connsiteX8" fmla="*/ 436870 w 2116668"/>
                <a:gd name="connsiteY8" fmla="*/ 1482518 h 4345088"/>
                <a:gd name="connsiteX9" fmla="*/ 237515 w 2116668"/>
                <a:gd name="connsiteY9" fmla="*/ 1707491 h 4345088"/>
                <a:gd name="connsiteX10" fmla="*/ 38159 w 2116668"/>
                <a:gd name="connsiteY10" fmla="*/ 1482518 h 4345088"/>
                <a:gd name="connsiteX11" fmla="*/ 5464 w 2116668"/>
                <a:gd name="connsiteY11" fmla="*/ 1341470 h 4345088"/>
                <a:gd name="connsiteX12" fmla="*/ 0 w 2116668"/>
                <a:gd name="connsiteY12" fmla="*/ 1212935 h 4345088"/>
                <a:gd name="connsiteX13" fmla="*/ 646383 w 2116668"/>
                <a:gd name="connsiteY13" fmla="*/ 54589 h 4345088"/>
                <a:gd name="connsiteX14" fmla="*/ 794431 w 2116668"/>
                <a:gd name="connsiteY14" fmla="*/ 0 h 4345088"/>
                <a:gd name="connsiteX15" fmla="*/ 1069658 w 2116668"/>
                <a:gd name="connsiteY15" fmla="*/ 573716 h 4345088"/>
                <a:gd name="connsiteX16" fmla="*/ 1322237 w 2116668"/>
                <a:gd name="connsiteY16" fmla="*/ 0 h 4345088"/>
                <a:gd name="connsiteX17" fmla="*/ 1470285 w 2116668"/>
                <a:gd name="connsiteY17" fmla="*/ 54589 h 4345088"/>
                <a:gd name="connsiteX18" fmla="*/ 2116668 w 2116668"/>
                <a:gd name="connsiteY18" fmla="*/ 1212935 h 4345088"/>
                <a:gd name="connsiteX19" fmla="*/ 2111204 w 2116668"/>
                <a:gd name="connsiteY19" fmla="*/ 1341470 h 4345088"/>
                <a:gd name="connsiteX20" fmla="*/ 2096049 w 2116668"/>
                <a:gd name="connsiteY20" fmla="*/ 1459424 h 4345088"/>
                <a:gd name="connsiteX21" fmla="*/ 2087739 w 2116668"/>
                <a:gd name="connsiteY21" fmla="*/ 1482518 h 4345088"/>
                <a:gd name="connsiteX22" fmla="*/ 1888383 w 2116668"/>
                <a:gd name="connsiteY22" fmla="*/ 1707491 h 4345088"/>
                <a:gd name="connsiteX23" fmla="*/ 1689027 w 2116668"/>
                <a:gd name="connsiteY23" fmla="*/ 1482518 h 4345088"/>
                <a:gd name="connsiteX24" fmla="*/ 1738251 w 2116668"/>
                <a:gd name="connsiteY24" fmla="*/ 1132175 h 4345088"/>
                <a:gd name="connsiteX25" fmla="*/ 1624103 w 2116668"/>
                <a:gd name="connsiteY25" fmla="*/ 677552 h 4345088"/>
                <a:gd name="connsiteX26" fmla="*/ 1566560 w 2116668"/>
                <a:gd name="connsiteY26" fmla="*/ 592707 h 4345088"/>
                <a:gd name="connsiteX27" fmla="*/ 1566560 w 2116668"/>
                <a:gd name="connsiteY27" fmla="*/ 687430 h 4345088"/>
                <a:gd name="connsiteX28" fmla="*/ 1566561 w 2116668"/>
                <a:gd name="connsiteY28" fmla="*/ 687440 h 4345088"/>
                <a:gd name="connsiteX29" fmla="*/ 1566560 w 2116668"/>
                <a:gd name="connsiteY29" fmla="*/ 3719730 h 4345088"/>
                <a:gd name="connsiteX30" fmla="*/ 1347529 w 2116668"/>
                <a:gd name="connsiteY30" fmla="*/ 3938761 h 4345088"/>
                <a:gd name="connsiteX31" fmla="*/ 1753857 w 2116668"/>
                <a:gd name="connsiteY31" fmla="*/ 4345087 h 4345088"/>
                <a:gd name="connsiteX0" fmla="*/ 550107 w 2116668"/>
                <a:gd name="connsiteY0" fmla="*/ 3719729 h 4345088"/>
                <a:gd name="connsiteX1" fmla="*/ 550107 w 2116668"/>
                <a:gd name="connsiteY1" fmla="*/ 687440 h 4345088"/>
                <a:gd name="connsiteX2" fmla="*/ 552538 w 2116668"/>
                <a:gd name="connsiteY2" fmla="*/ 663324 h 4345088"/>
                <a:gd name="connsiteX3" fmla="*/ 552538 w 2116668"/>
                <a:gd name="connsiteY3" fmla="*/ 623144 h 4345088"/>
                <a:gd name="connsiteX4" fmla="*/ 515637 w 2116668"/>
                <a:gd name="connsiteY4" fmla="*/ 677552 h 4345088"/>
                <a:gd name="connsiteX5" fmla="*/ 401489 w 2116668"/>
                <a:gd name="connsiteY5" fmla="*/ 1132175 h 4345088"/>
                <a:gd name="connsiteX6" fmla="*/ 432740 w 2116668"/>
                <a:gd name="connsiteY6" fmla="*/ 1459424 h 4345088"/>
                <a:gd name="connsiteX7" fmla="*/ 436870 w 2116668"/>
                <a:gd name="connsiteY7" fmla="*/ 1482518 h 4345088"/>
                <a:gd name="connsiteX8" fmla="*/ 237515 w 2116668"/>
                <a:gd name="connsiteY8" fmla="*/ 1707491 h 4345088"/>
                <a:gd name="connsiteX9" fmla="*/ 38159 w 2116668"/>
                <a:gd name="connsiteY9" fmla="*/ 1482518 h 4345088"/>
                <a:gd name="connsiteX10" fmla="*/ 5464 w 2116668"/>
                <a:gd name="connsiteY10" fmla="*/ 1341470 h 4345088"/>
                <a:gd name="connsiteX11" fmla="*/ 0 w 2116668"/>
                <a:gd name="connsiteY11" fmla="*/ 1212935 h 4345088"/>
                <a:gd name="connsiteX12" fmla="*/ 646383 w 2116668"/>
                <a:gd name="connsiteY12" fmla="*/ 54589 h 4345088"/>
                <a:gd name="connsiteX13" fmla="*/ 794431 w 2116668"/>
                <a:gd name="connsiteY13" fmla="*/ 0 h 4345088"/>
                <a:gd name="connsiteX14" fmla="*/ 1069658 w 2116668"/>
                <a:gd name="connsiteY14" fmla="*/ 573716 h 4345088"/>
                <a:gd name="connsiteX15" fmla="*/ 1322237 w 2116668"/>
                <a:gd name="connsiteY15" fmla="*/ 0 h 4345088"/>
                <a:gd name="connsiteX16" fmla="*/ 1470285 w 2116668"/>
                <a:gd name="connsiteY16" fmla="*/ 54589 h 4345088"/>
                <a:gd name="connsiteX17" fmla="*/ 2116668 w 2116668"/>
                <a:gd name="connsiteY17" fmla="*/ 1212935 h 4345088"/>
                <a:gd name="connsiteX18" fmla="*/ 2111204 w 2116668"/>
                <a:gd name="connsiteY18" fmla="*/ 1341470 h 4345088"/>
                <a:gd name="connsiteX19" fmla="*/ 2096049 w 2116668"/>
                <a:gd name="connsiteY19" fmla="*/ 1459424 h 4345088"/>
                <a:gd name="connsiteX20" fmla="*/ 2087739 w 2116668"/>
                <a:gd name="connsiteY20" fmla="*/ 1482518 h 4345088"/>
                <a:gd name="connsiteX21" fmla="*/ 1888383 w 2116668"/>
                <a:gd name="connsiteY21" fmla="*/ 1707491 h 4345088"/>
                <a:gd name="connsiteX22" fmla="*/ 1689027 w 2116668"/>
                <a:gd name="connsiteY22" fmla="*/ 1482518 h 4345088"/>
                <a:gd name="connsiteX23" fmla="*/ 1738251 w 2116668"/>
                <a:gd name="connsiteY23" fmla="*/ 1132175 h 4345088"/>
                <a:gd name="connsiteX24" fmla="*/ 1624103 w 2116668"/>
                <a:gd name="connsiteY24" fmla="*/ 677552 h 4345088"/>
                <a:gd name="connsiteX25" fmla="*/ 1566560 w 2116668"/>
                <a:gd name="connsiteY25" fmla="*/ 592707 h 4345088"/>
                <a:gd name="connsiteX26" fmla="*/ 1566560 w 2116668"/>
                <a:gd name="connsiteY26" fmla="*/ 687430 h 4345088"/>
                <a:gd name="connsiteX27" fmla="*/ 1566561 w 2116668"/>
                <a:gd name="connsiteY27" fmla="*/ 687440 h 4345088"/>
                <a:gd name="connsiteX28" fmla="*/ 1566560 w 2116668"/>
                <a:gd name="connsiteY28" fmla="*/ 3719730 h 4345088"/>
                <a:gd name="connsiteX29" fmla="*/ 1347529 w 2116668"/>
                <a:gd name="connsiteY29" fmla="*/ 3938761 h 4345088"/>
                <a:gd name="connsiteX30" fmla="*/ 1753857 w 2116668"/>
                <a:gd name="connsiteY30" fmla="*/ 4345087 h 4345088"/>
                <a:gd name="connsiteX0" fmla="*/ 550107 w 2116668"/>
                <a:gd name="connsiteY0" fmla="*/ 3719729 h 3938761"/>
                <a:gd name="connsiteX1" fmla="*/ 550107 w 2116668"/>
                <a:gd name="connsiteY1" fmla="*/ 687440 h 3938761"/>
                <a:gd name="connsiteX2" fmla="*/ 552538 w 2116668"/>
                <a:gd name="connsiteY2" fmla="*/ 663324 h 3938761"/>
                <a:gd name="connsiteX3" fmla="*/ 552538 w 2116668"/>
                <a:gd name="connsiteY3" fmla="*/ 623144 h 3938761"/>
                <a:gd name="connsiteX4" fmla="*/ 515637 w 2116668"/>
                <a:gd name="connsiteY4" fmla="*/ 677552 h 3938761"/>
                <a:gd name="connsiteX5" fmla="*/ 401489 w 2116668"/>
                <a:gd name="connsiteY5" fmla="*/ 1132175 h 3938761"/>
                <a:gd name="connsiteX6" fmla="*/ 432740 w 2116668"/>
                <a:gd name="connsiteY6" fmla="*/ 1459424 h 3938761"/>
                <a:gd name="connsiteX7" fmla="*/ 436870 w 2116668"/>
                <a:gd name="connsiteY7" fmla="*/ 1482518 h 3938761"/>
                <a:gd name="connsiteX8" fmla="*/ 237515 w 2116668"/>
                <a:gd name="connsiteY8" fmla="*/ 1707491 h 3938761"/>
                <a:gd name="connsiteX9" fmla="*/ 38159 w 2116668"/>
                <a:gd name="connsiteY9" fmla="*/ 1482518 h 3938761"/>
                <a:gd name="connsiteX10" fmla="*/ 5464 w 2116668"/>
                <a:gd name="connsiteY10" fmla="*/ 1341470 h 3938761"/>
                <a:gd name="connsiteX11" fmla="*/ 0 w 2116668"/>
                <a:gd name="connsiteY11" fmla="*/ 1212935 h 3938761"/>
                <a:gd name="connsiteX12" fmla="*/ 646383 w 2116668"/>
                <a:gd name="connsiteY12" fmla="*/ 54589 h 3938761"/>
                <a:gd name="connsiteX13" fmla="*/ 794431 w 2116668"/>
                <a:gd name="connsiteY13" fmla="*/ 0 h 3938761"/>
                <a:gd name="connsiteX14" fmla="*/ 1069658 w 2116668"/>
                <a:gd name="connsiteY14" fmla="*/ 573716 h 3938761"/>
                <a:gd name="connsiteX15" fmla="*/ 1322237 w 2116668"/>
                <a:gd name="connsiteY15" fmla="*/ 0 h 3938761"/>
                <a:gd name="connsiteX16" fmla="*/ 1470285 w 2116668"/>
                <a:gd name="connsiteY16" fmla="*/ 54589 h 3938761"/>
                <a:gd name="connsiteX17" fmla="*/ 2116668 w 2116668"/>
                <a:gd name="connsiteY17" fmla="*/ 1212935 h 3938761"/>
                <a:gd name="connsiteX18" fmla="*/ 2111204 w 2116668"/>
                <a:gd name="connsiteY18" fmla="*/ 1341470 h 3938761"/>
                <a:gd name="connsiteX19" fmla="*/ 2096049 w 2116668"/>
                <a:gd name="connsiteY19" fmla="*/ 1459424 h 3938761"/>
                <a:gd name="connsiteX20" fmla="*/ 2087739 w 2116668"/>
                <a:gd name="connsiteY20" fmla="*/ 1482518 h 3938761"/>
                <a:gd name="connsiteX21" fmla="*/ 1888383 w 2116668"/>
                <a:gd name="connsiteY21" fmla="*/ 1707491 h 3938761"/>
                <a:gd name="connsiteX22" fmla="*/ 1689027 w 2116668"/>
                <a:gd name="connsiteY22" fmla="*/ 1482518 h 3938761"/>
                <a:gd name="connsiteX23" fmla="*/ 1738251 w 2116668"/>
                <a:gd name="connsiteY23" fmla="*/ 1132175 h 3938761"/>
                <a:gd name="connsiteX24" fmla="*/ 1624103 w 2116668"/>
                <a:gd name="connsiteY24" fmla="*/ 677552 h 3938761"/>
                <a:gd name="connsiteX25" fmla="*/ 1566560 w 2116668"/>
                <a:gd name="connsiteY25" fmla="*/ 592707 h 3938761"/>
                <a:gd name="connsiteX26" fmla="*/ 1566560 w 2116668"/>
                <a:gd name="connsiteY26" fmla="*/ 687430 h 3938761"/>
                <a:gd name="connsiteX27" fmla="*/ 1566561 w 2116668"/>
                <a:gd name="connsiteY27" fmla="*/ 687440 h 3938761"/>
                <a:gd name="connsiteX28" fmla="*/ 1566560 w 2116668"/>
                <a:gd name="connsiteY28" fmla="*/ 3719730 h 3938761"/>
                <a:gd name="connsiteX29" fmla="*/ 1347529 w 2116668"/>
                <a:gd name="connsiteY29" fmla="*/ 3938761 h 3938761"/>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66560 w 2116668"/>
                <a:gd name="connsiteY28" fmla="*/ 3719730 h 3719729"/>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77138 w 2116668"/>
                <a:gd name="connsiteY28" fmla="*/ 1973793 h 3719729"/>
                <a:gd name="connsiteX0" fmla="*/ 560686 w 2116668"/>
                <a:gd name="connsiteY0" fmla="*/ 1931463 h 1973793"/>
                <a:gd name="connsiteX1" fmla="*/ 550107 w 2116668"/>
                <a:gd name="connsiteY1" fmla="*/ 687440 h 1973793"/>
                <a:gd name="connsiteX2" fmla="*/ 552538 w 2116668"/>
                <a:gd name="connsiteY2" fmla="*/ 663324 h 1973793"/>
                <a:gd name="connsiteX3" fmla="*/ 552538 w 2116668"/>
                <a:gd name="connsiteY3" fmla="*/ 623144 h 1973793"/>
                <a:gd name="connsiteX4" fmla="*/ 515637 w 2116668"/>
                <a:gd name="connsiteY4" fmla="*/ 677552 h 1973793"/>
                <a:gd name="connsiteX5" fmla="*/ 401489 w 2116668"/>
                <a:gd name="connsiteY5" fmla="*/ 1132175 h 1973793"/>
                <a:gd name="connsiteX6" fmla="*/ 432740 w 2116668"/>
                <a:gd name="connsiteY6" fmla="*/ 1459424 h 1973793"/>
                <a:gd name="connsiteX7" fmla="*/ 436870 w 2116668"/>
                <a:gd name="connsiteY7" fmla="*/ 1482518 h 1973793"/>
                <a:gd name="connsiteX8" fmla="*/ 237515 w 2116668"/>
                <a:gd name="connsiteY8" fmla="*/ 1707491 h 1973793"/>
                <a:gd name="connsiteX9" fmla="*/ 38159 w 2116668"/>
                <a:gd name="connsiteY9" fmla="*/ 1482518 h 1973793"/>
                <a:gd name="connsiteX10" fmla="*/ 5464 w 2116668"/>
                <a:gd name="connsiteY10" fmla="*/ 1341470 h 1973793"/>
                <a:gd name="connsiteX11" fmla="*/ 0 w 2116668"/>
                <a:gd name="connsiteY11" fmla="*/ 1212935 h 1973793"/>
                <a:gd name="connsiteX12" fmla="*/ 646383 w 2116668"/>
                <a:gd name="connsiteY12" fmla="*/ 54589 h 1973793"/>
                <a:gd name="connsiteX13" fmla="*/ 794431 w 2116668"/>
                <a:gd name="connsiteY13" fmla="*/ 0 h 1973793"/>
                <a:gd name="connsiteX14" fmla="*/ 1069658 w 2116668"/>
                <a:gd name="connsiteY14" fmla="*/ 573716 h 1973793"/>
                <a:gd name="connsiteX15" fmla="*/ 1322237 w 2116668"/>
                <a:gd name="connsiteY15" fmla="*/ 0 h 1973793"/>
                <a:gd name="connsiteX16" fmla="*/ 1470285 w 2116668"/>
                <a:gd name="connsiteY16" fmla="*/ 54589 h 1973793"/>
                <a:gd name="connsiteX17" fmla="*/ 2116668 w 2116668"/>
                <a:gd name="connsiteY17" fmla="*/ 1212935 h 1973793"/>
                <a:gd name="connsiteX18" fmla="*/ 2111204 w 2116668"/>
                <a:gd name="connsiteY18" fmla="*/ 1341470 h 1973793"/>
                <a:gd name="connsiteX19" fmla="*/ 2096049 w 2116668"/>
                <a:gd name="connsiteY19" fmla="*/ 1459424 h 1973793"/>
                <a:gd name="connsiteX20" fmla="*/ 2087739 w 2116668"/>
                <a:gd name="connsiteY20" fmla="*/ 1482518 h 1973793"/>
                <a:gd name="connsiteX21" fmla="*/ 1888383 w 2116668"/>
                <a:gd name="connsiteY21" fmla="*/ 1707491 h 1973793"/>
                <a:gd name="connsiteX22" fmla="*/ 1689027 w 2116668"/>
                <a:gd name="connsiteY22" fmla="*/ 1482518 h 1973793"/>
                <a:gd name="connsiteX23" fmla="*/ 1738251 w 2116668"/>
                <a:gd name="connsiteY23" fmla="*/ 1132175 h 1973793"/>
                <a:gd name="connsiteX24" fmla="*/ 1624103 w 2116668"/>
                <a:gd name="connsiteY24" fmla="*/ 677552 h 1973793"/>
                <a:gd name="connsiteX25" fmla="*/ 1566560 w 2116668"/>
                <a:gd name="connsiteY25" fmla="*/ 592707 h 1973793"/>
                <a:gd name="connsiteX26" fmla="*/ 1566560 w 2116668"/>
                <a:gd name="connsiteY26" fmla="*/ 687430 h 1973793"/>
                <a:gd name="connsiteX27" fmla="*/ 1566561 w 2116668"/>
                <a:gd name="connsiteY27" fmla="*/ 687440 h 1973793"/>
                <a:gd name="connsiteX28" fmla="*/ 1577138 w 2116668"/>
                <a:gd name="connsiteY28" fmla="*/ 1973793 h 1973793"/>
                <a:gd name="connsiteX0" fmla="*/ 560686 w 2116668"/>
                <a:gd name="connsiteY0" fmla="*/ 1931463 h 1931463"/>
                <a:gd name="connsiteX1" fmla="*/ 550107 w 2116668"/>
                <a:gd name="connsiteY1" fmla="*/ 687440 h 1931463"/>
                <a:gd name="connsiteX2" fmla="*/ 552538 w 2116668"/>
                <a:gd name="connsiteY2" fmla="*/ 663324 h 1931463"/>
                <a:gd name="connsiteX3" fmla="*/ 552538 w 2116668"/>
                <a:gd name="connsiteY3" fmla="*/ 623144 h 1931463"/>
                <a:gd name="connsiteX4" fmla="*/ 515637 w 2116668"/>
                <a:gd name="connsiteY4" fmla="*/ 677552 h 1931463"/>
                <a:gd name="connsiteX5" fmla="*/ 401489 w 2116668"/>
                <a:gd name="connsiteY5" fmla="*/ 1132175 h 1931463"/>
                <a:gd name="connsiteX6" fmla="*/ 432740 w 2116668"/>
                <a:gd name="connsiteY6" fmla="*/ 1459424 h 1931463"/>
                <a:gd name="connsiteX7" fmla="*/ 436870 w 2116668"/>
                <a:gd name="connsiteY7" fmla="*/ 1482518 h 1931463"/>
                <a:gd name="connsiteX8" fmla="*/ 237515 w 2116668"/>
                <a:gd name="connsiteY8" fmla="*/ 1707491 h 1931463"/>
                <a:gd name="connsiteX9" fmla="*/ 38159 w 2116668"/>
                <a:gd name="connsiteY9" fmla="*/ 1482518 h 1931463"/>
                <a:gd name="connsiteX10" fmla="*/ 5464 w 2116668"/>
                <a:gd name="connsiteY10" fmla="*/ 1341470 h 1931463"/>
                <a:gd name="connsiteX11" fmla="*/ 0 w 2116668"/>
                <a:gd name="connsiteY11" fmla="*/ 1212935 h 1931463"/>
                <a:gd name="connsiteX12" fmla="*/ 646383 w 2116668"/>
                <a:gd name="connsiteY12" fmla="*/ 54589 h 1931463"/>
                <a:gd name="connsiteX13" fmla="*/ 794431 w 2116668"/>
                <a:gd name="connsiteY13" fmla="*/ 0 h 1931463"/>
                <a:gd name="connsiteX14" fmla="*/ 1069658 w 2116668"/>
                <a:gd name="connsiteY14" fmla="*/ 573716 h 1931463"/>
                <a:gd name="connsiteX15" fmla="*/ 1322237 w 2116668"/>
                <a:gd name="connsiteY15" fmla="*/ 0 h 1931463"/>
                <a:gd name="connsiteX16" fmla="*/ 1470285 w 2116668"/>
                <a:gd name="connsiteY16" fmla="*/ 54589 h 1931463"/>
                <a:gd name="connsiteX17" fmla="*/ 2116668 w 2116668"/>
                <a:gd name="connsiteY17" fmla="*/ 1212935 h 1931463"/>
                <a:gd name="connsiteX18" fmla="*/ 2111204 w 2116668"/>
                <a:gd name="connsiteY18" fmla="*/ 1341470 h 1931463"/>
                <a:gd name="connsiteX19" fmla="*/ 2096049 w 2116668"/>
                <a:gd name="connsiteY19" fmla="*/ 1459424 h 1931463"/>
                <a:gd name="connsiteX20" fmla="*/ 2087739 w 2116668"/>
                <a:gd name="connsiteY20" fmla="*/ 1482518 h 1931463"/>
                <a:gd name="connsiteX21" fmla="*/ 1888383 w 2116668"/>
                <a:gd name="connsiteY21" fmla="*/ 1707491 h 1931463"/>
                <a:gd name="connsiteX22" fmla="*/ 1689027 w 2116668"/>
                <a:gd name="connsiteY22" fmla="*/ 1482518 h 1931463"/>
                <a:gd name="connsiteX23" fmla="*/ 1738251 w 2116668"/>
                <a:gd name="connsiteY23" fmla="*/ 1132175 h 1931463"/>
                <a:gd name="connsiteX24" fmla="*/ 1624103 w 2116668"/>
                <a:gd name="connsiteY24" fmla="*/ 677552 h 1931463"/>
                <a:gd name="connsiteX25" fmla="*/ 1566560 w 2116668"/>
                <a:gd name="connsiteY25" fmla="*/ 592707 h 1931463"/>
                <a:gd name="connsiteX26" fmla="*/ 1566560 w 2116668"/>
                <a:gd name="connsiteY26" fmla="*/ 687430 h 1931463"/>
                <a:gd name="connsiteX27" fmla="*/ 1566561 w 2116668"/>
                <a:gd name="connsiteY27" fmla="*/ 687440 h 1931463"/>
                <a:gd name="connsiteX28" fmla="*/ 1577138 w 2116668"/>
                <a:gd name="connsiteY28" fmla="*/ 1772745 h 1931463"/>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9658 w 2116668"/>
                <a:gd name="connsiteY14" fmla="*/ 573716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55548 w 2116668"/>
                <a:gd name="connsiteY14" fmla="*/ 221000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16668" h="1772745">
                  <a:moveTo>
                    <a:pt x="560686" y="1762160"/>
                  </a:moveTo>
                  <a:cubicBezTo>
                    <a:pt x="557160" y="1347486"/>
                    <a:pt x="553633" y="1102114"/>
                    <a:pt x="550107" y="687440"/>
                  </a:cubicBezTo>
                  <a:lnTo>
                    <a:pt x="552538" y="663324"/>
                  </a:lnTo>
                  <a:lnTo>
                    <a:pt x="552538" y="623144"/>
                  </a:lnTo>
                  <a:lnTo>
                    <a:pt x="515637" y="677552"/>
                  </a:lnTo>
                  <a:cubicBezTo>
                    <a:pt x="443570" y="807327"/>
                    <a:pt x="415305" y="1001863"/>
                    <a:pt x="401489" y="1132175"/>
                  </a:cubicBezTo>
                  <a:cubicBezTo>
                    <a:pt x="387673" y="1262487"/>
                    <a:pt x="426842" y="1401034"/>
                    <a:pt x="432740" y="1459424"/>
                  </a:cubicBezTo>
                  <a:lnTo>
                    <a:pt x="436870" y="1482518"/>
                  </a:lnTo>
                  <a:cubicBezTo>
                    <a:pt x="436870" y="1606767"/>
                    <a:pt x="347616" y="1707491"/>
                    <a:pt x="237515" y="1707491"/>
                  </a:cubicBezTo>
                  <a:cubicBezTo>
                    <a:pt x="127414" y="1707491"/>
                    <a:pt x="38159" y="1606767"/>
                    <a:pt x="38159" y="1482518"/>
                  </a:cubicBezTo>
                  <a:lnTo>
                    <a:pt x="5464" y="1341470"/>
                  </a:lnTo>
                  <a:cubicBezTo>
                    <a:pt x="1851" y="1299209"/>
                    <a:pt x="0" y="1256328"/>
                    <a:pt x="0" y="1212935"/>
                  </a:cubicBezTo>
                  <a:cubicBezTo>
                    <a:pt x="0" y="692211"/>
                    <a:pt x="266531" y="245433"/>
                    <a:pt x="646383" y="54589"/>
                  </a:cubicBezTo>
                  <a:lnTo>
                    <a:pt x="794431" y="0"/>
                  </a:lnTo>
                  <a:cubicBezTo>
                    <a:pt x="863090" y="100362"/>
                    <a:pt x="1020427" y="221000"/>
                    <a:pt x="1055548" y="221000"/>
                  </a:cubicBezTo>
                  <a:cubicBezTo>
                    <a:pt x="1068019" y="221000"/>
                    <a:pt x="1253579" y="100362"/>
                    <a:pt x="1322237" y="0"/>
                  </a:cubicBezTo>
                  <a:lnTo>
                    <a:pt x="1470285" y="54589"/>
                  </a:lnTo>
                  <a:cubicBezTo>
                    <a:pt x="1850137" y="245433"/>
                    <a:pt x="2116668" y="692211"/>
                    <a:pt x="2116668" y="1212935"/>
                  </a:cubicBezTo>
                  <a:cubicBezTo>
                    <a:pt x="2116668" y="1256328"/>
                    <a:pt x="2114817" y="1299209"/>
                    <a:pt x="2111204" y="1341470"/>
                  </a:cubicBezTo>
                  <a:lnTo>
                    <a:pt x="2096049" y="1459424"/>
                  </a:lnTo>
                  <a:lnTo>
                    <a:pt x="2087739" y="1482518"/>
                  </a:lnTo>
                  <a:cubicBezTo>
                    <a:pt x="2087739" y="1606767"/>
                    <a:pt x="1998484" y="1707491"/>
                    <a:pt x="1888383" y="1707491"/>
                  </a:cubicBezTo>
                  <a:cubicBezTo>
                    <a:pt x="1778282" y="1707491"/>
                    <a:pt x="1689027" y="1606767"/>
                    <a:pt x="1689027" y="1482518"/>
                  </a:cubicBezTo>
                  <a:lnTo>
                    <a:pt x="1738251" y="1132175"/>
                  </a:lnTo>
                  <a:cubicBezTo>
                    <a:pt x="1738251" y="963773"/>
                    <a:pt x="1696170" y="807327"/>
                    <a:pt x="1624103" y="677552"/>
                  </a:cubicBezTo>
                  <a:lnTo>
                    <a:pt x="1566560" y="592707"/>
                  </a:lnTo>
                  <a:lnTo>
                    <a:pt x="1566560" y="687430"/>
                  </a:lnTo>
                  <a:cubicBezTo>
                    <a:pt x="1566560" y="687433"/>
                    <a:pt x="1564798" y="506554"/>
                    <a:pt x="1566561" y="687440"/>
                  </a:cubicBezTo>
                  <a:cubicBezTo>
                    <a:pt x="1568324" y="868326"/>
                    <a:pt x="1577138" y="761982"/>
                    <a:pt x="1577138" y="1772745"/>
                  </a:cubicBezTo>
                </a:path>
              </a:pathLst>
            </a:custGeom>
            <a:noFill/>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sp>
          <p:nvSpPr>
            <p:cNvPr id="170" name="Oval 169">
              <a:extLst>
                <a:ext uri="{FF2B5EF4-FFF2-40B4-BE49-F238E27FC236}">
                  <a16:creationId xmlns:a16="http://schemas.microsoft.com/office/drawing/2014/main" id="{DB27F09B-8C7D-4983-8FAF-CF8C0F614B0A}"/>
                </a:ext>
              </a:extLst>
            </p:cNvPr>
            <p:cNvSpPr/>
            <p:nvPr/>
          </p:nvSpPr>
          <p:spPr>
            <a:xfrm>
              <a:off x="5946813" y="2660783"/>
              <a:ext cx="229978" cy="229977"/>
            </a:xfrm>
            <a:prstGeom prst="ellipse">
              <a:avLst/>
            </a:prstGeom>
            <a:noFill/>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grpSp>
          <p:nvGrpSpPr>
            <p:cNvPr id="19" name="Group 170">
              <a:extLst>
                <a:ext uri="{FF2B5EF4-FFF2-40B4-BE49-F238E27FC236}">
                  <a16:creationId xmlns:a16="http://schemas.microsoft.com/office/drawing/2014/main" id="{3B3BD1BC-99DA-44A5-955F-C697D5FFFF10}"/>
                </a:ext>
              </a:extLst>
            </p:cNvPr>
            <p:cNvGrpSpPr/>
            <p:nvPr/>
          </p:nvGrpSpPr>
          <p:grpSpPr>
            <a:xfrm>
              <a:off x="5960157" y="2920235"/>
              <a:ext cx="84825" cy="127485"/>
              <a:chOff x="5708315" y="2044348"/>
              <a:chExt cx="127297" cy="191318"/>
            </a:xfrm>
          </p:grpSpPr>
          <p:sp>
            <p:nvSpPr>
              <p:cNvPr id="175" name="Freeform: Shape 174">
                <a:extLst>
                  <a:ext uri="{FF2B5EF4-FFF2-40B4-BE49-F238E27FC236}">
                    <a16:creationId xmlns:a16="http://schemas.microsoft.com/office/drawing/2014/main" id="{1C6690E1-DA01-478A-A9D5-8959C0A527B0}"/>
                  </a:ext>
                </a:extLst>
              </p:cNvPr>
              <p:cNvSpPr/>
              <p:nvPr/>
            </p:nvSpPr>
            <p:spPr>
              <a:xfrm rot="20869618">
                <a:off x="5708315" y="2104927"/>
                <a:ext cx="127297" cy="130739"/>
              </a:xfrm>
              <a:custGeom>
                <a:avLst/>
                <a:gdLst>
                  <a:gd name="connsiteX0" fmla="*/ 460934 w 1009651"/>
                  <a:gd name="connsiteY0" fmla="*/ 0 h 1148649"/>
                  <a:gd name="connsiteX1" fmla="*/ 548717 w 1009651"/>
                  <a:gd name="connsiteY1" fmla="*/ 0 h 1148649"/>
                  <a:gd name="connsiteX2" fmla="*/ 1000287 w 1009651"/>
                  <a:gd name="connsiteY2" fmla="*/ 368040 h 1148649"/>
                  <a:gd name="connsiteX3" fmla="*/ 1006408 w 1009651"/>
                  <a:gd name="connsiteY3" fmla="*/ 428763 h 1148649"/>
                  <a:gd name="connsiteX4" fmla="*/ 1009650 w 1009651"/>
                  <a:gd name="connsiteY4" fmla="*/ 444822 h 1148649"/>
                  <a:gd name="connsiteX5" fmla="*/ 1009650 w 1009651"/>
                  <a:gd name="connsiteY5" fmla="*/ 460924 h 1148649"/>
                  <a:gd name="connsiteX6" fmla="*/ 1009651 w 1009651"/>
                  <a:gd name="connsiteY6" fmla="*/ 460934 h 1148649"/>
                  <a:gd name="connsiteX7" fmla="*/ 1009650 w 1009651"/>
                  <a:gd name="connsiteY7" fmla="*/ 460934 h 1148649"/>
                  <a:gd name="connsiteX8" fmla="*/ 1009650 w 1009651"/>
                  <a:gd name="connsiteY8" fmla="*/ 1059976 h 1148649"/>
                  <a:gd name="connsiteX9" fmla="*/ 920977 w 1009651"/>
                  <a:gd name="connsiteY9" fmla="*/ 1148649 h 1148649"/>
                  <a:gd name="connsiteX10" fmla="*/ 88673 w 1009651"/>
                  <a:gd name="connsiteY10" fmla="*/ 1148649 h 1148649"/>
                  <a:gd name="connsiteX11" fmla="*/ 0 w 1009651"/>
                  <a:gd name="connsiteY11" fmla="*/ 1059976 h 1148649"/>
                  <a:gd name="connsiteX12" fmla="*/ 0 w 1009651"/>
                  <a:gd name="connsiteY12" fmla="*/ 460934 h 1148649"/>
                  <a:gd name="connsiteX13" fmla="*/ 0 w 1009651"/>
                  <a:gd name="connsiteY13" fmla="*/ 460933 h 1148649"/>
                  <a:gd name="connsiteX14" fmla="*/ 0 w 1009651"/>
                  <a:gd name="connsiteY14" fmla="*/ 444822 h 1148649"/>
                  <a:gd name="connsiteX15" fmla="*/ 3244 w 1009651"/>
                  <a:gd name="connsiteY15" fmla="*/ 428753 h 1148649"/>
                  <a:gd name="connsiteX16" fmla="*/ 9365 w 1009651"/>
                  <a:gd name="connsiteY16" fmla="*/ 368040 h 1148649"/>
                  <a:gd name="connsiteX17" fmla="*/ 460934 w 1009651"/>
                  <a:gd name="connsiteY17"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6408 w 1009651"/>
                  <a:gd name="connsiteY3" fmla="*/ 428763 h 1148649"/>
                  <a:gd name="connsiteX4" fmla="*/ 1009650 w 1009651"/>
                  <a:gd name="connsiteY4" fmla="*/ 444822 h 1148649"/>
                  <a:gd name="connsiteX5" fmla="*/ 1009650 w 1009651"/>
                  <a:gd name="connsiteY5" fmla="*/ 460924 h 1148649"/>
                  <a:gd name="connsiteX6" fmla="*/ 1009651 w 1009651"/>
                  <a:gd name="connsiteY6" fmla="*/ 460934 h 1148649"/>
                  <a:gd name="connsiteX7" fmla="*/ 1009650 w 1009651"/>
                  <a:gd name="connsiteY7" fmla="*/ 460934 h 1148649"/>
                  <a:gd name="connsiteX8" fmla="*/ 1009650 w 1009651"/>
                  <a:gd name="connsiteY8" fmla="*/ 1059976 h 1148649"/>
                  <a:gd name="connsiteX9" fmla="*/ 920977 w 1009651"/>
                  <a:gd name="connsiteY9" fmla="*/ 1148649 h 1148649"/>
                  <a:gd name="connsiteX10" fmla="*/ 88673 w 1009651"/>
                  <a:gd name="connsiteY10" fmla="*/ 1148649 h 1148649"/>
                  <a:gd name="connsiteX11" fmla="*/ 0 w 1009651"/>
                  <a:gd name="connsiteY11" fmla="*/ 1059976 h 1148649"/>
                  <a:gd name="connsiteX12" fmla="*/ 0 w 1009651"/>
                  <a:gd name="connsiteY12" fmla="*/ 460934 h 1148649"/>
                  <a:gd name="connsiteX13" fmla="*/ 0 w 1009651"/>
                  <a:gd name="connsiteY13" fmla="*/ 460933 h 1148649"/>
                  <a:gd name="connsiteX14" fmla="*/ 0 w 1009651"/>
                  <a:gd name="connsiteY14" fmla="*/ 444822 h 1148649"/>
                  <a:gd name="connsiteX15" fmla="*/ 9365 w 1009651"/>
                  <a:gd name="connsiteY15" fmla="*/ 368040 h 1148649"/>
                  <a:gd name="connsiteX16" fmla="*/ 460934 w 1009651"/>
                  <a:gd name="connsiteY16"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9650 w 1009651"/>
                  <a:gd name="connsiteY3" fmla="*/ 444822 h 1148649"/>
                  <a:gd name="connsiteX4" fmla="*/ 1009650 w 1009651"/>
                  <a:gd name="connsiteY4" fmla="*/ 460924 h 1148649"/>
                  <a:gd name="connsiteX5" fmla="*/ 1009651 w 1009651"/>
                  <a:gd name="connsiteY5" fmla="*/ 460934 h 1148649"/>
                  <a:gd name="connsiteX6" fmla="*/ 1009650 w 1009651"/>
                  <a:gd name="connsiteY6" fmla="*/ 460934 h 1148649"/>
                  <a:gd name="connsiteX7" fmla="*/ 1009650 w 1009651"/>
                  <a:gd name="connsiteY7" fmla="*/ 1059976 h 1148649"/>
                  <a:gd name="connsiteX8" fmla="*/ 920977 w 1009651"/>
                  <a:gd name="connsiteY8" fmla="*/ 1148649 h 1148649"/>
                  <a:gd name="connsiteX9" fmla="*/ 88673 w 1009651"/>
                  <a:gd name="connsiteY9" fmla="*/ 1148649 h 1148649"/>
                  <a:gd name="connsiteX10" fmla="*/ 0 w 1009651"/>
                  <a:gd name="connsiteY10" fmla="*/ 1059976 h 1148649"/>
                  <a:gd name="connsiteX11" fmla="*/ 0 w 1009651"/>
                  <a:gd name="connsiteY11" fmla="*/ 460934 h 1148649"/>
                  <a:gd name="connsiteX12" fmla="*/ 0 w 1009651"/>
                  <a:gd name="connsiteY12" fmla="*/ 460933 h 1148649"/>
                  <a:gd name="connsiteX13" fmla="*/ 0 w 1009651"/>
                  <a:gd name="connsiteY13" fmla="*/ 444822 h 1148649"/>
                  <a:gd name="connsiteX14" fmla="*/ 9365 w 1009651"/>
                  <a:gd name="connsiteY14" fmla="*/ 368040 h 1148649"/>
                  <a:gd name="connsiteX15" fmla="*/ 460934 w 1009651"/>
                  <a:gd name="connsiteY15"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9650 w 1009651"/>
                  <a:gd name="connsiteY3" fmla="*/ 444822 h 1148649"/>
                  <a:gd name="connsiteX4" fmla="*/ 1009650 w 1009651"/>
                  <a:gd name="connsiteY4" fmla="*/ 460924 h 1148649"/>
                  <a:gd name="connsiteX5" fmla="*/ 1009651 w 1009651"/>
                  <a:gd name="connsiteY5" fmla="*/ 460934 h 1148649"/>
                  <a:gd name="connsiteX6" fmla="*/ 1009650 w 1009651"/>
                  <a:gd name="connsiteY6" fmla="*/ 1059976 h 1148649"/>
                  <a:gd name="connsiteX7" fmla="*/ 920977 w 1009651"/>
                  <a:gd name="connsiteY7" fmla="*/ 1148649 h 1148649"/>
                  <a:gd name="connsiteX8" fmla="*/ 88673 w 1009651"/>
                  <a:gd name="connsiteY8" fmla="*/ 1148649 h 1148649"/>
                  <a:gd name="connsiteX9" fmla="*/ 0 w 1009651"/>
                  <a:gd name="connsiteY9" fmla="*/ 1059976 h 1148649"/>
                  <a:gd name="connsiteX10" fmla="*/ 0 w 1009651"/>
                  <a:gd name="connsiteY10" fmla="*/ 460934 h 1148649"/>
                  <a:gd name="connsiteX11" fmla="*/ 0 w 1009651"/>
                  <a:gd name="connsiteY11" fmla="*/ 460933 h 1148649"/>
                  <a:gd name="connsiteX12" fmla="*/ 0 w 1009651"/>
                  <a:gd name="connsiteY12" fmla="*/ 444822 h 1148649"/>
                  <a:gd name="connsiteX13" fmla="*/ 9365 w 1009651"/>
                  <a:gd name="connsiteY13" fmla="*/ 368040 h 1148649"/>
                  <a:gd name="connsiteX14" fmla="*/ 460934 w 1009651"/>
                  <a:gd name="connsiteY14"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9650 w 1009651"/>
                  <a:gd name="connsiteY3" fmla="*/ 444822 h 1148649"/>
                  <a:gd name="connsiteX4" fmla="*/ 1009650 w 1009651"/>
                  <a:gd name="connsiteY4" fmla="*/ 460924 h 1148649"/>
                  <a:gd name="connsiteX5" fmla="*/ 1009651 w 1009651"/>
                  <a:gd name="connsiteY5" fmla="*/ 460934 h 1148649"/>
                  <a:gd name="connsiteX6" fmla="*/ 1009650 w 1009651"/>
                  <a:gd name="connsiteY6" fmla="*/ 1059976 h 1148649"/>
                  <a:gd name="connsiteX7" fmla="*/ 920977 w 1009651"/>
                  <a:gd name="connsiteY7" fmla="*/ 1148649 h 1148649"/>
                  <a:gd name="connsiteX8" fmla="*/ 88673 w 1009651"/>
                  <a:gd name="connsiteY8" fmla="*/ 1148649 h 1148649"/>
                  <a:gd name="connsiteX9" fmla="*/ 0 w 1009651"/>
                  <a:gd name="connsiteY9" fmla="*/ 1059976 h 1148649"/>
                  <a:gd name="connsiteX10" fmla="*/ 0 w 1009651"/>
                  <a:gd name="connsiteY10" fmla="*/ 460934 h 1148649"/>
                  <a:gd name="connsiteX11" fmla="*/ 0 w 1009651"/>
                  <a:gd name="connsiteY11" fmla="*/ 460933 h 1148649"/>
                  <a:gd name="connsiteX12" fmla="*/ 9365 w 1009651"/>
                  <a:gd name="connsiteY12" fmla="*/ 368040 h 1148649"/>
                  <a:gd name="connsiteX13" fmla="*/ 460934 w 1009651"/>
                  <a:gd name="connsiteY13" fmla="*/ 0 h 1148649"/>
                  <a:gd name="connsiteX0" fmla="*/ 460934 w 1016218"/>
                  <a:gd name="connsiteY0" fmla="*/ 0 h 1148649"/>
                  <a:gd name="connsiteX1" fmla="*/ 548717 w 1016218"/>
                  <a:gd name="connsiteY1" fmla="*/ 0 h 1148649"/>
                  <a:gd name="connsiteX2" fmla="*/ 1000287 w 1016218"/>
                  <a:gd name="connsiteY2" fmla="*/ 368040 h 1148649"/>
                  <a:gd name="connsiteX3" fmla="*/ 1009650 w 1016218"/>
                  <a:gd name="connsiteY3" fmla="*/ 444822 h 1148649"/>
                  <a:gd name="connsiteX4" fmla="*/ 1009650 w 1016218"/>
                  <a:gd name="connsiteY4" fmla="*/ 460924 h 1148649"/>
                  <a:gd name="connsiteX5" fmla="*/ 1009650 w 1016218"/>
                  <a:gd name="connsiteY5" fmla="*/ 1059976 h 1148649"/>
                  <a:gd name="connsiteX6" fmla="*/ 920977 w 1016218"/>
                  <a:gd name="connsiteY6" fmla="*/ 1148649 h 1148649"/>
                  <a:gd name="connsiteX7" fmla="*/ 88673 w 1016218"/>
                  <a:gd name="connsiteY7" fmla="*/ 1148649 h 1148649"/>
                  <a:gd name="connsiteX8" fmla="*/ 0 w 1016218"/>
                  <a:gd name="connsiteY8" fmla="*/ 1059976 h 1148649"/>
                  <a:gd name="connsiteX9" fmla="*/ 0 w 1016218"/>
                  <a:gd name="connsiteY9" fmla="*/ 460934 h 1148649"/>
                  <a:gd name="connsiteX10" fmla="*/ 0 w 1016218"/>
                  <a:gd name="connsiteY10" fmla="*/ 460933 h 1148649"/>
                  <a:gd name="connsiteX11" fmla="*/ 9365 w 1016218"/>
                  <a:gd name="connsiteY11" fmla="*/ 368040 h 1148649"/>
                  <a:gd name="connsiteX12" fmla="*/ 460934 w 1016218"/>
                  <a:gd name="connsiteY12" fmla="*/ 0 h 1148649"/>
                  <a:gd name="connsiteX0" fmla="*/ 88673 w 1016218"/>
                  <a:gd name="connsiteY0" fmla="*/ 1148649 h 1240089"/>
                  <a:gd name="connsiteX1" fmla="*/ 0 w 1016218"/>
                  <a:gd name="connsiteY1" fmla="*/ 1059976 h 1240089"/>
                  <a:gd name="connsiteX2" fmla="*/ 0 w 1016218"/>
                  <a:gd name="connsiteY2" fmla="*/ 460934 h 1240089"/>
                  <a:gd name="connsiteX3" fmla="*/ 0 w 1016218"/>
                  <a:gd name="connsiteY3" fmla="*/ 460933 h 1240089"/>
                  <a:gd name="connsiteX4" fmla="*/ 9365 w 1016218"/>
                  <a:gd name="connsiteY4" fmla="*/ 368040 h 1240089"/>
                  <a:gd name="connsiteX5" fmla="*/ 460934 w 1016218"/>
                  <a:gd name="connsiteY5" fmla="*/ 0 h 1240089"/>
                  <a:gd name="connsiteX6" fmla="*/ 548717 w 1016218"/>
                  <a:gd name="connsiteY6" fmla="*/ 0 h 1240089"/>
                  <a:gd name="connsiteX7" fmla="*/ 1000287 w 1016218"/>
                  <a:gd name="connsiteY7" fmla="*/ 368040 h 1240089"/>
                  <a:gd name="connsiteX8" fmla="*/ 1009650 w 1016218"/>
                  <a:gd name="connsiteY8" fmla="*/ 444822 h 1240089"/>
                  <a:gd name="connsiteX9" fmla="*/ 1009650 w 1016218"/>
                  <a:gd name="connsiteY9" fmla="*/ 460924 h 1240089"/>
                  <a:gd name="connsiteX10" fmla="*/ 1009650 w 1016218"/>
                  <a:gd name="connsiteY10" fmla="*/ 1059976 h 1240089"/>
                  <a:gd name="connsiteX11" fmla="*/ 920977 w 1016218"/>
                  <a:gd name="connsiteY11" fmla="*/ 1148649 h 1240089"/>
                  <a:gd name="connsiteX12" fmla="*/ 180113 w 1016218"/>
                  <a:gd name="connsiteY12" fmla="*/ 1240089 h 1240089"/>
                  <a:gd name="connsiteX0" fmla="*/ 88673 w 1016218"/>
                  <a:gd name="connsiteY0" fmla="*/ 1148649 h 1148649"/>
                  <a:gd name="connsiteX1" fmla="*/ 0 w 1016218"/>
                  <a:gd name="connsiteY1" fmla="*/ 1059976 h 1148649"/>
                  <a:gd name="connsiteX2" fmla="*/ 0 w 1016218"/>
                  <a:gd name="connsiteY2" fmla="*/ 460934 h 1148649"/>
                  <a:gd name="connsiteX3" fmla="*/ 0 w 1016218"/>
                  <a:gd name="connsiteY3" fmla="*/ 460933 h 1148649"/>
                  <a:gd name="connsiteX4" fmla="*/ 9365 w 1016218"/>
                  <a:gd name="connsiteY4" fmla="*/ 368040 h 1148649"/>
                  <a:gd name="connsiteX5" fmla="*/ 460934 w 1016218"/>
                  <a:gd name="connsiteY5" fmla="*/ 0 h 1148649"/>
                  <a:gd name="connsiteX6" fmla="*/ 548717 w 1016218"/>
                  <a:gd name="connsiteY6" fmla="*/ 0 h 1148649"/>
                  <a:gd name="connsiteX7" fmla="*/ 1000287 w 1016218"/>
                  <a:gd name="connsiteY7" fmla="*/ 368040 h 1148649"/>
                  <a:gd name="connsiteX8" fmla="*/ 1009650 w 1016218"/>
                  <a:gd name="connsiteY8" fmla="*/ 444822 h 1148649"/>
                  <a:gd name="connsiteX9" fmla="*/ 1009650 w 1016218"/>
                  <a:gd name="connsiteY9" fmla="*/ 460924 h 1148649"/>
                  <a:gd name="connsiteX10" fmla="*/ 1009650 w 1016218"/>
                  <a:gd name="connsiteY10" fmla="*/ 1059976 h 1148649"/>
                  <a:gd name="connsiteX11" fmla="*/ 920977 w 1016218"/>
                  <a:gd name="connsiteY11" fmla="*/ 1148649 h 1148649"/>
                  <a:gd name="connsiteX0" fmla="*/ 88673 w 1016218"/>
                  <a:gd name="connsiteY0" fmla="*/ 1148649 h 1148649"/>
                  <a:gd name="connsiteX1" fmla="*/ 0 w 1016218"/>
                  <a:gd name="connsiteY1" fmla="*/ 1059976 h 1148649"/>
                  <a:gd name="connsiteX2" fmla="*/ 0 w 1016218"/>
                  <a:gd name="connsiteY2" fmla="*/ 460934 h 1148649"/>
                  <a:gd name="connsiteX3" fmla="*/ 0 w 1016218"/>
                  <a:gd name="connsiteY3" fmla="*/ 460933 h 1148649"/>
                  <a:gd name="connsiteX4" fmla="*/ 9365 w 1016218"/>
                  <a:gd name="connsiteY4" fmla="*/ 368040 h 1148649"/>
                  <a:gd name="connsiteX5" fmla="*/ 460934 w 1016218"/>
                  <a:gd name="connsiteY5" fmla="*/ 0 h 1148649"/>
                  <a:gd name="connsiteX6" fmla="*/ 548717 w 1016218"/>
                  <a:gd name="connsiteY6" fmla="*/ 0 h 1148649"/>
                  <a:gd name="connsiteX7" fmla="*/ 1000287 w 1016218"/>
                  <a:gd name="connsiteY7" fmla="*/ 368040 h 1148649"/>
                  <a:gd name="connsiteX8" fmla="*/ 1009650 w 1016218"/>
                  <a:gd name="connsiteY8" fmla="*/ 460924 h 1148649"/>
                  <a:gd name="connsiteX9" fmla="*/ 1009650 w 1016218"/>
                  <a:gd name="connsiteY9" fmla="*/ 1059976 h 1148649"/>
                  <a:gd name="connsiteX10" fmla="*/ 920977 w 1016218"/>
                  <a:gd name="connsiteY10" fmla="*/ 1148649 h 1148649"/>
                  <a:gd name="connsiteX0" fmla="*/ 88673 w 1016218"/>
                  <a:gd name="connsiteY0" fmla="*/ 1148649 h 1148649"/>
                  <a:gd name="connsiteX1" fmla="*/ 0 w 1016218"/>
                  <a:gd name="connsiteY1" fmla="*/ 1059976 h 1148649"/>
                  <a:gd name="connsiteX2" fmla="*/ 0 w 1016218"/>
                  <a:gd name="connsiteY2" fmla="*/ 460934 h 1148649"/>
                  <a:gd name="connsiteX3" fmla="*/ 9365 w 1016218"/>
                  <a:gd name="connsiteY3" fmla="*/ 368040 h 1148649"/>
                  <a:gd name="connsiteX4" fmla="*/ 460934 w 1016218"/>
                  <a:gd name="connsiteY4" fmla="*/ 0 h 1148649"/>
                  <a:gd name="connsiteX5" fmla="*/ 548717 w 1016218"/>
                  <a:gd name="connsiteY5" fmla="*/ 0 h 1148649"/>
                  <a:gd name="connsiteX6" fmla="*/ 1000287 w 1016218"/>
                  <a:gd name="connsiteY6" fmla="*/ 368040 h 1148649"/>
                  <a:gd name="connsiteX7" fmla="*/ 1009650 w 1016218"/>
                  <a:gd name="connsiteY7" fmla="*/ 460924 h 1148649"/>
                  <a:gd name="connsiteX8" fmla="*/ 1009650 w 1016218"/>
                  <a:gd name="connsiteY8" fmla="*/ 1059976 h 1148649"/>
                  <a:gd name="connsiteX9" fmla="*/ 920977 w 1016218"/>
                  <a:gd name="connsiteY9" fmla="*/ 1148649 h 1148649"/>
                  <a:gd name="connsiteX0" fmla="*/ 88673 w 1009650"/>
                  <a:gd name="connsiteY0" fmla="*/ 1148649 h 1148649"/>
                  <a:gd name="connsiteX1" fmla="*/ 0 w 1009650"/>
                  <a:gd name="connsiteY1" fmla="*/ 1059976 h 1148649"/>
                  <a:gd name="connsiteX2" fmla="*/ 0 w 1009650"/>
                  <a:gd name="connsiteY2" fmla="*/ 460934 h 1148649"/>
                  <a:gd name="connsiteX3" fmla="*/ 9365 w 1009650"/>
                  <a:gd name="connsiteY3" fmla="*/ 368040 h 1148649"/>
                  <a:gd name="connsiteX4" fmla="*/ 460934 w 1009650"/>
                  <a:gd name="connsiteY4" fmla="*/ 0 h 1148649"/>
                  <a:gd name="connsiteX5" fmla="*/ 548717 w 1009650"/>
                  <a:gd name="connsiteY5" fmla="*/ 0 h 1148649"/>
                  <a:gd name="connsiteX6" fmla="*/ 1000287 w 1009650"/>
                  <a:gd name="connsiteY6" fmla="*/ 368040 h 1148649"/>
                  <a:gd name="connsiteX7" fmla="*/ 1009650 w 1009650"/>
                  <a:gd name="connsiteY7" fmla="*/ 1059976 h 1148649"/>
                  <a:gd name="connsiteX8" fmla="*/ 920977 w 1009650"/>
                  <a:gd name="connsiteY8" fmla="*/ 1148649 h 1148649"/>
                  <a:gd name="connsiteX0" fmla="*/ 88673 w 1009650"/>
                  <a:gd name="connsiteY0" fmla="*/ 1148649 h 1148649"/>
                  <a:gd name="connsiteX1" fmla="*/ 0 w 1009650"/>
                  <a:gd name="connsiteY1" fmla="*/ 1059976 h 1148649"/>
                  <a:gd name="connsiteX2" fmla="*/ 9365 w 1009650"/>
                  <a:gd name="connsiteY2" fmla="*/ 368040 h 1148649"/>
                  <a:gd name="connsiteX3" fmla="*/ 460934 w 1009650"/>
                  <a:gd name="connsiteY3" fmla="*/ 0 h 1148649"/>
                  <a:gd name="connsiteX4" fmla="*/ 548717 w 1009650"/>
                  <a:gd name="connsiteY4" fmla="*/ 0 h 1148649"/>
                  <a:gd name="connsiteX5" fmla="*/ 1000287 w 1009650"/>
                  <a:gd name="connsiteY5" fmla="*/ 368040 h 1148649"/>
                  <a:gd name="connsiteX6" fmla="*/ 1009650 w 1009650"/>
                  <a:gd name="connsiteY6" fmla="*/ 1059976 h 1148649"/>
                  <a:gd name="connsiteX7" fmla="*/ 920977 w 1009650"/>
                  <a:gd name="connsiteY7" fmla="*/ 1148649 h 1148649"/>
                  <a:gd name="connsiteX0" fmla="*/ 88673 w 1009650"/>
                  <a:gd name="connsiteY0" fmla="*/ 1148649 h 1148649"/>
                  <a:gd name="connsiteX1" fmla="*/ 0 w 1009650"/>
                  <a:gd name="connsiteY1" fmla="*/ 1059976 h 1148649"/>
                  <a:gd name="connsiteX2" fmla="*/ 9365 w 1009650"/>
                  <a:gd name="connsiteY2" fmla="*/ 368040 h 1148649"/>
                  <a:gd name="connsiteX3" fmla="*/ 460934 w 1009650"/>
                  <a:gd name="connsiteY3" fmla="*/ 0 h 1148649"/>
                  <a:gd name="connsiteX4" fmla="*/ 548717 w 1009650"/>
                  <a:gd name="connsiteY4" fmla="*/ 0 h 1148649"/>
                  <a:gd name="connsiteX5" fmla="*/ 1000287 w 1009650"/>
                  <a:gd name="connsiteY5" fmla="*/ 368040 h 1148649"/>
                  <a:gd name="connsiteX6" fmla="*/ 1009650 w 1009650"/>
                  <a:gd name="connsiteY6" fmla="*/ 1059976 h 1148649"/>
                  <a:gd name="connsiteX7" fmla="*/ 920977 w 1009650"/>
                  <a:gd name="connsiteY7" fmla="*/ 1148649 h 1148649"/>
                  <a:gd name="connsiteX0" fmla="*/ 88673 w 1009650"/>
                  <a:gd name="connsiteY0" fmla="*/ 1148649 h 1148649"/>
                  <a:gd name="connsiteX1" fmla="*/ 0 w 1009650"/>
                  <a:gd name="connsiteY1" fmla="*/ 1059976 h 1148649"/>
                  <a:gd name="connsiteX2" fmla="*/ 9365 w 1009650"/>
                  <a:gd name="connsiteY2" fmla="*/ 368040 h 1148649"/>
                  <a:gd name="connsiteX3" fmla="*/ 460934 w 1009650"/>
                  <a:gd name="connsiteY3" fmla="*/ 0 h 1148649"/>
                  <a:gd name="connsiteX4" fmla="*/ 548717 w 1009650"/>
                  <a:gd name="connsiteY4" fmla="*/ 0 h 1148649"/>
                  <a:gd name="connsiteX5" fmla="*/ 1000287 w 1009650"/>
                  <a:gd name="connsiteY5" fmla="*/ 368040 h 1148649"/>
                  <a:gd name="connsiteX6" fmla="*/ 1009650 w 1009650"/>
                  <a:gd name="connsiteY6" fmla="*/ 1059976 h 1148649"/>
                  <a:gd name="connsiteX7" fmla="*/ 920977 w 1009650"/>
                  <a:gd name="connsiteY7" fmla="*/ 1148649 h 1148649"/>
                  <a:gd name="connsiteX0" fmla="*/ 127978 w 1009650"/>
                  <a:gd name="connsiteY0" fmla="*/ 1152600 h 1152600"/>
                  <a:gd name="connsiteX1" fmla="*/ 0 w 1009650"/>
                  <a:gd name="connsiteY1" fmla="*/ 1059976 h 1152600"/>
                  <a:gd name="connsiteX2" fmla="*/ 9365 w 1009650"/>
                  <a:gd name="connsiteY2" fmla="*/ 368040 h 1152600"/>
                  <a:gd name="connsiteX3" fmla="*/ 460934 w 1009650"/>
                  <a:gd name="connsiteY3" fmla="*/ 0 h 1152600"/>
                  <a:gd name="connsiteX4" fmla="*/ 548717 w 1009650"/>
                  <a:gd name="connsiteY4" fmla="*/ 0 h 1152600"/>
                  <a:gd name="connsiteX5" fmla="*/ 1000287 w 1009650"/>
                  <a:gd name="connsiteY5" fmla="*/ 368040 h 1152600"/>
                  <a:gd name="connsiteX6" fmla="*/ 1009650 w 1009650"/>
                  <a:gd name="connsiteY6" fmla="*/ 1059976 h 1152600"/>
                  <a:gd name="connsiteX7" fmla="*/ 920977 w 1009650"/>
                  <a:gd name="connsiteY7" fmla="*/ 1148649 h 1152600"/>
                  <a:gd name="connsiteX0" fmla="*/ 127978 w 1009650"/>
                  <a:gd name="connsiteY0" fmla="*/ 1152600 h 1154166"/>
                  <a:gd name="connsiteX1" fmla="*/ 0 w 1009650"/>
                  <a:gd name="connsiteY1" fmla="*/ 1059976 h 1154166"/>
                  <a:gd name="connsiteX2" fmla="*/ 9365 w 1009650"/>
                  <a:gd name="connsiteY2" fmla="*/ 368040 h 1154166"/>
                  <a:gd name="connsiteX3" fmla="*/ 460934 w 1009650"/>
                  <a:gd name="connsiteY3" fmla="*/ 0 h 1154166"/>
                  <a:gd name="connsiteX4" fmla="*/ 548717 w 1009650"/>
                  <a:gd name="connsiteY4" fmla="*/ 0 h 1154166"/>
                  <a:gd name="connsiteX5" fmla="*/ 1000287 w 1009650"/>
                  <a:gd name="connsiteY5" fmla="*/ 368040 h 1154166"/>
                  <a:gd name="connsiteX6" fmla="*/ 1009650 w 1009650"/>
                  <a:gd name="connsiteY6" fmla="*/ 1059976 h 1154166"/>
                  <a:gd name="connsiteX7" fmla="*/ 920977 w 1009650"/>
                  <a:gd name="connsiteY7" fmla="*/ 1148649 h 1154166"/>
                  <a:gd name="connsiteX0" fmla="*/ 127978 w 1009650"/>
                  <a:gd name="connsiteY0" fmla="*/ 1152600 h 1179267"/>
                  <a:gd name="connsiteX1" fmla="*/ 0 w 1009650"/>
                  <a:gd name="connsiteY1" fmla="*/ 1059976 h 1179267"/>
                  <a:gd name="connsiteX2" fmla="*/ 9365 w 1009650"/>
                  <a:gd name="connsiteY2" fmla="*/ 368040 h 1179267"/>
                  <a:gd name="connsiteX3" fmla="*/ 460934 w 1009650"/>
                  <a:gd name="connsiteY3" fmla="*/ 0 h 1179267"/>
                  <a:gd name="connsiteX4" fmla="*/ 548717 w 1009650"/>
                  <a:gd name="connsiteY4" fmla="*/ 0 h 1179267"/>
                  <a:gd name="connsiteX5" fmla="*/ 1000287 w 1009650"/>
                  <a:gd name="connsiteY5" fmla="*/ 368040 h 1179267"/>
                  <a:gd name="connsiteX6" fmla="*/ 1009650 w 1009650"/>
                  <a:gd name="connsiteY6" fmla="*/ 1059976 h 1179267"/>
                  <a:gd name="connsiteX7" fmla="*/ 860098 w 1009650"/>
                  <a:gd name="connsiteY7" fmla="*/ 1179267 h 1179267"/>
                  <a:gd name="connsiteX0" fmla="*/ 127978 w 1009650"/>
                  <a:gd name="connsiteY0" fmla="*/ 1152600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58745 w 1009650"/>
                  <a:gd name="connsiteY0" fmla="*/ 1148756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58745 w 1009650"/>
                  <a:gd name="connsiteY0" fmla="*/ 1148756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71033 w 1009650"/>
                  <a:gd name="connsiteY0" fmla="*/ 1163164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71033 w 1009650"/>
                  <a:gd name="connsiteY0" fmla="*/ 1163164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650" h="1179419">
                    <a:moveTo>
                      <a:pt x="171033" y="1163164"/>
                    </a:moveTo>
                    <a:cubicBezTo>
                      <a:pt x="72815" y="1185251"/>
                      <a:pt x="0" y="1108949"/>
                      <a:pt x="0" y="1059976"/>
                    </a:cubicBezTo>
                    <a:cubicBezTo>
                      <a:pt x="3122" y="829331"/>
                      <a:pt x="2821" y="598613"/>
                      <a:pt x="9365" y="368040"/>
                    </a:cubicBezTo>
                    <a:cubicBezTo>
                      <a:pt x="14245" y="196100"/>
                      <a:pt x="238188" y="0"/>
                      <a:pt x="460934" y="0"/>
                    </a:cubicBezTo>
                    <a:lnTo>
                      <a:pt x="548717" y="0"/>
                    </a:lnTo>
                    <a:cubicBezTo>
                      <a:pt x="771463" y="0"/>
                      <a:pt x="995406" y="196100"/>
                      <a:pt x="1000287" y="368040"/>
                    </a:cubicBezTo>
                    <a:cubicBezTo>
                      <a:pt x="1006832" y="598613"/>
                      <a:pt x="1006529" y="829331"/>
                      <a:pt x="1009650" y="1059976"/>
                    </a:cubicBezTo>
                    <a:cubicBezTo>
                      <a:pt x="1009650" y="1108949"/>
                      <a:pt x="948376" y="1183216"/>
                      <a:pt x="860098" y="1179267"/>
                    </a:cubicBezTo>
                  </a:path>
                </a:pathLst>
              </a:custGeom>
              <a:ln w="19050">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sp>
            <p:nvSpPr>
              <p:cNvPr id="176" name="Freeform: Shape 175">
                <a:extLst>
                  <a:ext uri="{FF2B5EF4-FFF2-40B4-BE49-F238E27FC236}">
                    <a16:creationId xmlns:a16="http://schemas.microsoft.com/office/drawing/2014/main" id="{8730A699-535F-4CC7-A3DA-477E31CCE098}"/>
                  </a:ext>
                </a:extLst>
              </p:cNvPr>
              <p:cNvSpPr/>
              <p:nvPr/>
            </p:nvSpPr>
            <p:spPr>
              <a:xfrm rot="4401262">
                <a:off x="5727416" y="2061966"/>
                <a:ext cx="57377" cy="22141"/>
              </a:xfrm>
              <a:custGeom>
                <a:avLst/>
                <a:gdLst>
                  <a:gd name="connsiteX0" fmla="*/ 0 w 2019300"/>
                  <a:gd name="connsiteY0" fmla="*/ 0 h 114300"/>
                  <a:gd name="connsiteX1" fmla="*/ 1074420 w 2019300"/>
                  <a:gd name="connsiteY1" fmla="*/ 0 h 114300"/>
                  <a:gd name="connsiteX2" fmla="*/ 2011680 w 2019300"/>
                  <a:gd name="connsiteY2" fmla="*/ 0 h 114300"/>
                  <a:gd name="connsiteX3" fmla="*/ 2019300 w 2019300"/>
                  <a:gd name="connsiteY3" fmla="*/ 114300 h 114300"/>
                  <a:gd name="connsiteX0" fmla="*/ 0 w 2019300"/>
                  <a:gd name="connsiteY0" fmla="*/ 128693 h 257386"/>
                  <a:gd name="connsiteX1" fmla="*/ 1074420 w 2019300"/>
                  <a:gd name="connsiteY1" fmla="*/ 128693 h 257386"/>
                  <a:gd name="connsiteX2" fmla="*/ 2011680 w 2019300"/>
                  <a:gd name="connsiteY2" fmla="*/ 128693 h 257386"/>
                  <a:gd name="connsiteX3" fmla="*/ 2019300 w 2019300"/>
                  <a:gd name="connsiteY3" fmla="*/ 242993 h 257386"/>
                  <a:gd name="connsiteX0" fmla="*/ 0 w 2011680"/>
                  <a:gd name="connsiteY0" fmla="*/ 128693 h 257386"/>
                  <a:gd name="connsiteX1" fmla="*/ 1074420 w 2011680"/>
                  <a:gd name="connsiteY1" fmla="*/ 128693 h 257386"/>
                  <a:gd name="connsiteX2" fmla="*/ 2011680 w 2011680"/>
                  <a:gd name="connsiteY2" fmla="*/ 128693 h 257386"/>
                  <a:gd name="connsiteX0" fmla="*/ 0 w 1929353"/>
                  <a:gd name="connsiteY0" fmla="*/ 8470 h 122815"/>
                  <a:gd name="connsiteX1" fmla="*/ 1074420 w 1929353"/>
                  <a:gd name="connsiteY1" fmla="*/ 8470 h 122815"/>
                  <a:gd name="connsiteX2" fmla="*/ 1929353 w 1929353"/>
                  <a:gd name="connsiteY2" fmla="*/ 122815 h 122815"/>
                  <a:gd name="connsiteX0" fmla="*/ 0 w 1929353"/>
                  <a:gd name="connsiteY0" fmla="*/ 74438 h 188783"/>
                  <a:gd name="connsiteX1" fmla="*/ 1074420 w 1929353"/>
                  <a:gd name="connsiteY1" fmla="*/ 74438 h 188783"/>
                  <a:gd name="connsiteX2" fmla="*/ 1929353 w 1929353"/>
                  <a:gd name="connsiteY2" fmla="*/ 188783 h 188783"/>
                  <a:gd name="connsiteX0" fmla="*/ 0 w 1929353"/>
                  <a:gd name="connsiteY0" fmla="*/ 88250 h 202595"/>
                  <a:gd name="connsiteX1" fmla="*/ 1074420 w 1929353"/>
                  <a:gd name="connsiteY1" fmla="*/ 88250 h 202595"/>
                  <a:gd name="connsiteX2" fmla="*/ 1929353 w 1929353"/>
                  <a:gd name="connsiteY2" fmla="*/ 202595 h 202595"/>
                  <a:gd name="connsiteX0" fmla="*/ 0 w 1929353"/>
                  <a:gd name="connsiteY0" fmla="*/ 88252 h 213272"/>
                  <a:gd name="connsiteX1" fmla="*/ 1074420 w 1929353"/>
                  <a:gd name="connsiteY1" fmla="*/ 88252 h 213272"/>
                  <a:gd name="connsiteX2" fmla="*/ 1929353 w 1929353"/>
                  <a:gd name="connsiteY2" fmla="*/ 202597 h 213272"/>
                  <a:gd name="connsiteX0" fmla="*/ 0 w 1929353"/>
                  <a:gd name="connsiteY0" fmla="*/ 104348 h 244993"/>
                  <a:gd name="connsiteX1" fmla="*/ 1074420 w 1929353"/>
                  <a:gd name="connsiteY1" fmla="*/ 104348 h 244993"/>
                  <a:gd name="connsiteX2" fmla="*/ 1929353 w 1929353"/>
                  <a:gd name="connsiteY2" fmla="*/ 218693 h 244993"/>
                  <a:gd name="connsiteX0" fmla="*/ 0 w 1929353"/>
                  <a:gd name="connsiteY0" fmla="*/ 104348 h 244995"/>
                  <a:gd name="connsiteX1" fmla="*/ 973798 w 1929353"/>
                  <a:gd name="connsiteY1" fmla="*/ 104348 h 244995"/>
                  <a:gd name="connsiteX2" fmla="*/ 1929353 w 1929353"/>
                  <a:gd name="connsiteY2" fmla="*/ 218693 h 244995"/>
                  <a:gd name="connsiteX0" fmla="*/ 0 w 1929353"/>
                  <a:gd name="connsiteY0" fmla="*/ 72206 h 186551"/>
                  <a:gd name="connsiteX1" fmla="*/ 973798 w 1929353"/>
                  <a:gd name="connsiteY1" fmla="*/ 72206 h 186551"/>
                  <a:gd name="connsiteX2" fmla="*/ 1929353 w 1929353"/>
                  <a:gd name="connsiteY2" fmla="*/ 186551 h 186551"/>
                  <a:gd name="connsiteX0" fmla="*/ 0 w 973800"/>
                  <a:gd name="connsiteY0" fmla="*/ 0 h 109640"/>
                  <a:gd name="connsiteX1" fmla="*/ 973798 w 973800"/>
                  <a:gd name="connsiteY1" fmla="*/ 0 h 109640"/>
                  <a:gd name="connsiteX0" fmla="*/ 2 w 1203836"/>
                  <a:gd name="connsiteY0" fmla="*/ 22279 h 119248"/>
                  <a:gd name="connsiteX1" fmla="*/ 1203834 w 1203836"/>
                  <a:gd name="connsiteY1" fmla="*/ 0 h 119248"/>
                  <a:gd name="connsiteX0" fmla="*/ 2 w 1203836"/>
                  <a:gd name="connsiteY0" fmla="*/ 22279 h 103832"/>
                  <a:gd name="connsiteX1" fmla="*/ 1203834 w 1203836"/>
                  <a:gd name="connsiteY1" fmla="*/ 0 h 103832"/>
                  <a:gd name="connsiteX0" fmla="*/ 2 w 1203836"/>
                  <a:gd name="connsiteY0" fmla="*/ 22279 h 57302"/>
                  <a:gd name="connsiteX1" fmla="*/ 1203834 w 1203836"/>
                  <a:gd name="connsiteY1" fmla="*/ 0 h 57302"/>
                  <a:gd name="connsiteX0" fmla="*/ 2 w 1203836"/>
                  <a:gd name="connsiteY0" fmla="*/ 22279 h 53967"/>
                  <a:gd name="connsiteX1" fmla="*/ 1203834 w 1203836"/>
                  <a:gd name="connsiteY1" fmla="*/ 0 h 53967"/>
                  <a:gd name="connsiteX0" fmla="*/ 2 w 1158861"/>
                  <a:gd name="connsiteY0" fmla="*/ 27861 h 57505"/>
                  <a:gd name="connsiteX1" fmla="*/ 1158859 w 1158861"/>
                  <a:gd name="connsiteY1" fmla="*/ 0 h 57505"/>
                  <a:gd name="connsiteX0" fmla="*/ 0 w 1166072"/>
                  <a:gd name="connsiteY0" fmla="*/ -1 h 44197"/>
                  <a:gd name="connsiteX1" fmla="*/ 1166070 w 1166072"/>
                  <a:gd name="connsiteY1" fmla="*/ 4313 h 44197"/>
                  <a:gd name="connsiteX0" fmla="*/ 0 w 1166072"/>
                  <a:gd name="connsiteY0" fmla="*/ 1 h 45958"/>
                  <a:gd name="connsiteX1" fmla="*/ 1166070 w 1166072"/>
                  <a:gd name="connsiteY1" fmla="*/ 4315 h 45958"/>
                  <a:gd name="connsiteX0" fmla="*/ 0 w 1166072"/>
                  <a:gd name="connsiteY0" fmla="*/ -1 h 39684"/>
                  <a:gd name="connsiteX1" fmla="*/ 1166070 w 1166072"/>
                  <a:gd name="connsiteY1" fmla="*/ 4313 h 39684"/>
                  <a:gd name="connsiteX0" fmla="*/ 1 w 1153279"/>
                  <a:gd name="connsiteY0" fmla="*/ 0 h 84787"/>
                  <a:gd name="connsiteX1" fmla="*/ 1153277 w 1153279"/>
                  <a:gd name="connsiteY1" fmla="*/ 69199 h 84787"/>
                  <a:gd name="connsiteX0" fmla="*/ 1 w 1136200"/>
                  <a:gd name="connsiteY0" fmla="*/ 0 h 103358"/>
                  <a:gd name="connsiteX1" fmla="*/ 1136199 w 1136200"/>
                  <a:gd name="connsiteY1" fmla="*/ 90539 h 103358"/>
                  <a:gd name="connsiteX0" fmla="*/ 1 w 1136200"/>
                  <a:gd name="connsiteY0" fmla="*/ 0 h 91817"/>
                  <a:gd name="connsiteX1" fmla="*/ 1136199 w 1136200"/>
                  <a:gd name="connsiteY1" fmla="*/ 90539 h 91817"/>
                  <a:gd name="connsiteX0" fmla="*/ 1 w 1136200"/>
                  <a:gd name="connsiteY0" fmla="*/ 0 h 91694"/>
                  <a:gd name="connsiteX1" fmla="*/ 1136199 w 1136200"/>
                  <a:gd name="connsiteY1" fmla="*/ 90539 h 91694"/>
                  <a:gd name="connsiteX0" fmla="*/ 0 w 1186588"/>
                  <a:gd name="connsiteY0" fmla="*/ 0 h 121018"/>
                  <a:gd name="connsiteX1" fmla="*/ 1186587 w 1186588"/>
                  <a:gd name="connsiteY1" fmla="*/ 120252 h 121018"/>
                  <a:gd name="connsiteX0" fmla="*/ 0 w 1186588"/>
                  <a:gd name="connsiteY0" fmla="*/ 0 h 121761"/>
                  <a:gd name="connsiteX1" fmla="*/ 1186587 w 1186588"/>
                  <a:gd name="connsiteY1" fmla="*/ 120252 h 121761"/>
                  <a:gd name="connsiteX0" fmla="*/ 0 w 1214914"/>
                  <a:gd name="connsiteY0" fmla="*/ 0 h 102793"/>
                  <a:gd name="connsiteX1" fmla="*/ 1214916 w 1214914"/>
                  <a:gd name="connsiteY1" fmla="*/ 100308 h 102793"/>
                  <a:gd name="connsiteX0" fmla="*/ 1 w 1165899"/>
                  <a:gd name="connsiteY0" fmla="*/ 0 h 126864"/>
                  <a:gd name="connsiteX1" fmla="*/ 1165901 w 1165899"/>
                  <a:gd name="connsiteY1" fmla="*/ 125506 h 126864"/>
                  <a:gd name="connsiteX0" fmla="*/ 0 w 1133973"/>
                  <a:gd name="connsiteY0" fmla="*/ 0 h 130629"/>
                  <a:gd name="connsiteX1" fmla="*/ 1133975 w 1133973"/>
                  <a:gd name="connsiteY1" fmla="*/ 129364 h 130629"/>
                  <a:gd name="connsiteX0" fmla="*/ 0 w 1133973"/>
                  <a:gd name="connsiteY0" fmla="*/ 0 h 130095"/>
                  <a:gd name="connsiteX1" fmla="*/ 1133975 w 1133973"/>
                  <a:gd name="connsiteY1" fmla="*/ 129364 h 130095"/>
                  <a:gd name="connsiteX0" fmla="*/ 0 w 1133973"/>
                  <a:gd name="connsiteY0" fmla="*/ 0 h 129364"/>
                  <a:gd name="connsiteX1" fmla="*/ 1133975 w 1133973"/>
                  <a:gd name="connsiteY1" fmla="*/ 129364 h 129364"/>
                </a:gdLst>
                <a:ahLst/>
                <a:cxnLst>
                  <a:cxn ang="0">
                    <a:pos x="connsiteX0" y="connsiteY0"/>
                  </a:cxn>
                  <a:cxn ang="0">
                    <a:pos x="connsiteX1" y="connsiteY1"/>
                  </a:cxn>
                </a:cxnLst>
                <a:rect l="l" t="t" r="r" b="b"/>
                <a:pathLst>
                  <a:path w="1133973" h="129364">
                    <a:moveTo>
                      <a:pt x="0" y="0"/>
                    </a:moveTo>
                    <a:cubicBezTo>
                      <a:pt x="229268" y="55208"/>
                      <a:pt x="632020" y="122355"/>
                      <a:pt x="1133975" y="129364"/>
                    </a:cubicBezTo>
                  </a:path>
                </a:pathLst>
              </a:custGeom>
              <a:noFill/>
              <a:ln w="19050" cap="rnd">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grpSp>
        <p:grpSp>
          <p:nvGrpSpPr>
            <p:cNvPr id="20" name="Group 171">
              <a:extLst>
                <a:ext uri="{FF2B5EF4-FFF2-40B4-BE49-F238E27FC236}">
                  <a16:creationId xmlns:a16="http://schemas.microsoft.com/office/drawing/2014/main" id="{49A7717A-A2E4-4FD1-897A-6F5342F20ADB}"/>
                </a:ext>
              </a:extLst>
            </p:cNvPr>
            <p:cNvGrpSpPr/>
            <p:nvPr/>
          </p:nvGrpSpPr>
          <p:grpSpPr>
            <a:xfrm>
              <a:off x="6102910" y="2922477"/>
              <a:ext cx="47625" cy="120374"/>
              <a:chOff x="6102910" y="2922477"/>
              <a:chExt cx="47625" cy="120374"/>
            </a:xfrm>
          </p:grpSpPr>
          <p:sp>
            <p:nvSpPr>
              <p:cNvPr id="173" name="Freeform: Shape 172">
                <a:extLst>
                  <a:ext uri="{FF2B5EF4-FFF2-40B4-BE49-F238E27FC236}">
                    <a16:creationId xmlns:a16="http://schemas.microsoft.com/office/drawing/2014/main" id="{A4E4A587-375F-49DB-B6DD-96DDF2404119}"/>
                  </a:ext>
                </a:extLst>
              </p:cNvPr>
              <p:cNvSpPr/>
              <p:nvPr/>
            </p:nvSpPr>
            <p:spPr>
              <a:xfrm rot="16560000" flipH="1">
                <a:off x="6090723" y="2949423"/>
                <a:ext cx="72000" cy="18107"/>
              </a:xfrm>
              <a:custGeom>
                <a:avLst/>
                <a:gdLst>
                  <a:gd name="connsiteX0" fmla="*/ 0 w 2019300"/>
                  <a:gd name="connsiteY0" fmla="*/ 0 h 114300"/>
                  <a:gd name="connsiteX1" fmla="*/ 1074420 w 2019300"/>
                  <a:gd name="connsiteY1" fmla="*/ 0 h 114300"/>
                  <a:gd name="connsiteX2" fmla="*/ 2011680 w 2019300"/>
                  <a:gd name="connsiteY2" fmla="*/ 0 h 114300"/>
                  <a:gd name="connsiteX3" fmla="*/ 2019300 w 2019300"/>
                  <a:gd name="connsiteY3" fmla="*/ 114300 h 114300"/>
                  <a:gd name="connsiteX0" fmla="*/ 0 w 2019300"/>
                  <a:gd name="connsiteY0" fmla="*/ 128693 h 257386"/>
                  <a:gd name="connsiteX1" fmla="*/ 1074420 w 2019300"/>
                  <a:gd name="connsiteY1" fmla="*/ 128693 h 257386"/>
                  <a:gd name="connsiteX2" fmla="*/ 2011680 w 2019300"/>
                  <a:gd name="connsiteY2" fmla="*/ 128693 h 257386"/>
                  <a:gd name="connsiteX3" fmla="*/ 2019300 w 2019300"/>
                  <a:gd name="connsiteY3" fmla="*/ 242993 h 257386"/>
                  <a:gd name="connsiteX0" fmla="*/ 0 w 2011680"/>
                  <a:gd name="connsiteY0" fmla="*/ 128693 h 257386"/>
                  <a:gd name="connsiteX1" fmla="*/ 1074420 w 2011680"/>
                  <a:gd name="connsiteY1" fmla="*/ 128693 h 257386"/>
                  <a:gd name="connsiteX2" fmla="*/ 2011680 w 2011680"/>
                  <a:gd name="connsiteY2" fmla="*/ 128693 h 257386"/>
                  <a:gd name="connsiteX0" fmla="*/ 0 w 1929353"/>
                  <a:gd name="connsiteY0" fmla="*/ 8470 h 122815"/>
                  <a:gd name="connsiteX1" fmla="*/ 1074420 w 1929353"/>
                  <a:gd name="connsiteY1" fmla="*/ 8470 h 122815"/>
                  <a:gd name="connsiteX2" fmla="*/ 1929353 w 1929353"/>
                  <a:gd name="connsiteY2" fmla="*/ 122815 h 122815"/>
                  <a:gd name="connsiteX0" fmla="*/ 0 w 1929353"/>
                  <a:gd name="connsiteY0" fmla="*/ 74438 h 188783"/>
                  <a:gd name="connsiteX1" fmla="*/ 1074420 w 1929353"/>
                  <a:gd name="connsiteY1" fmla="*/ 74438 h 188783"/>
                  <a:gd name="connsiteX2" fmla="*/ 1929353 w 1929353"/>
                  <a:gd name="connsiteY2" fmla="*/ 188783 h 188783"/>
                  <a:gd name="connsiteX0" fmla="*/ 0 w 1929353"/>
                  <a:gd name="connsiteY0" fmla="*/ 88250 h 202595"/>
                  <a:gd name="connsiteX1" fmla="*/ 1074420 w 1929353"/>
                  <a:gd name="connsiteY1" fmla="*/ 88250 h 202595"/>
                  <a:gd name="connsiteX2" fmla="*/ 1929353 w 1929353"/>
                  <a:gd name="connsiteY2" fmla="*/ 202595 h 202595"/>
                  <a:gd name="connsiteX0" fmla="*/ 0 w 1929353"/>
                  <a:gd name="connsiteY0" fmla="*/ 88252 h 213272"/>
                  <a:gd name="connsiteX1" fmla="*/ 1074420 w 1929353"/>
                  <a:gd name="connsiteY1" fmla="*/ 88252 h 213272"/>
                  <a:gd name="connsiteX2" fmla="*/ 1929353 w 1929353"/>
                  <a:gd name="connsiteY2" fmla="*/ 202597 h 213272"/>
                  <a:gd name="connsiteX0" fmla="*/ 0 w 1929353"/>
                  <a:gd name="connsiteY0" fmla="*/ 104348 h 244993"/>
                  <a:gd name="connsiteX1" fmla="*/ 1074420 w 1929353"/>
                  <a:gd name="connsiteY1" fmla="*/ 104348 h 244993"/>
                  <a:gd name="connsiteX2" fmla="*/ 1929353 w 1929353"/>
                  <a:gd name="connsiteY2" fmla="*/ 218693 h 244993"/>
                  <a:gd name="connsiteX0" fmla="*/ 0 w 1929353"/>
                  <a:gd name="connsiteY0" fmla="*/ 104348 h 244995"/>
                  <a:gd name="connsiteX1" fmla="*/ 973798 w 1929353"/>
                  <a:gd name="connsiteY1" fmla="*/ 104348 h 244995"/>
                  <a:gd name="connsiteX2" fmla="*/ 1929353 w 1929353"/>
                  <a:gd name="connsiteY2" fmla="*/ 218693 h 244995"/>
                  <a:gd name="connsiteX0" fmla="*/ 0 w 1929353"/>
                  <a:gd name="connsiteY0" fmla="*/ 72206 h 186551"/>
                  <a:gd name="connsiteX1" fmla="*/ 973798 w 1929353"/>
                  <a:gd name="connsiteY1" fmla="*/ 72206 h 186551"/>
                  <a:gd name="connsiteX2" fmla="*/ 1929353 w 1929353"/>
                  <a:gd name="connsiteY2" fmla="*/ 186551 h 186551"/>
                  <a:gd name="connsiteX0" fmla="*/ 0 w 973800"/>
                  <a:gd name="connsiteY0" fmla="*/ 0 h 109640"/>
                  <a:gd name="connsiteX1" fmla="*/ 973798 w 973800"/>
                  <a:gd name="connsiteY1" fmla="*/ 0 h 109640"/>
                  <a:gd name="connsiteX0" fmla="*/ 2 w 1203836"/>
                  <a:gd name="connsiteY0" fmla="*/ 22279 h 119248"/>
                  <a:gd name="connsiteX1" fmla="*/ 1203834 w 1203836"/>
                  <a:gd name="connsiteY1" fmla="*/ 0 h 119248"/>
                  <a:gd name="connsiteX0" fmla="*/ 2 w 1203836"/>
                  <a:gd name="connsiteY0" fmla="*/ 22279 h 103832"/>
                  <a:gd name="connsiteX1" fmla="*/ 1203834 w 1203836"/>
                  <a:gd name="connsiteY1" fmla="*/ 0 h 103832"/>
                  <a:gd name="connsiteX0" fmla="*/ 2 w 1203836"/>
                  <a:gd name="connsiteY0" fmla="*/ 22279 h 57302"/>
                  <a:gd name="connsiteX1" fmla="*/ 1203834 w 1203836"/>
                  <a:gd name="connsiteY1" fmla="*/ 0 h 57302"/>
                  <a:gd name="connsiteX0" fmla="*/ 2 w 1203836"/>
                  <a:gd name="connsiteY0" fmla="*/ 22279 h 53967"/>
                  <a:gd name="connsiteX1" fmla="*/ 1203834 w 1203836"/>
                  <a:gd name="connsiteY1" fmla="*/ 0 h 53967"/>
                  <a:gd name="connsiteX0" fmla="*/ 2 w 1158861"/>
                  <a:gd name="connsiteY0" fmla="*/ 27861 h 57505"/>
                  <a:gd name="connsiteX1" fmla="*/ 1158859 w 1158861"/>
                  <a:gd name="connsiteY1" fmla="*/ 0 h 57505"/>
                  <a:gd name="connsiteX0" fmla="*/ 0 w 1166072"/>
                  <a:gd name="connsiteY0" fmla="*/ -1 h 44197"/>
                  <a:gd name="connsiteX1" fmla="*/ 1166070 w 1166072"/>
                  <a:gd name="connsiteY1" fmla="*/ 4313 h 44197"/>
                  <a:gd name="connsiteX0" fmla="*/ 0 w 1166072"/>
                  <a:gd name="connsiteY0" fmla="*/ 1 h 45958"/>
                  <a:gd name="connsiteX1" fmla="*/ 1166070 w 1166072"/>
                  <a:gd name="connsiteY1" fmla="*/ 4315 h 45958"/>
                  <a:gd name="connsiteX0" fmla="*/ 0 w 1166072"/>
                  <a:gd name="connsiteY0" fmla="*/ -1 h 39684"/>
                  <a:gd name="connsiteX1" fmla="*/ 1166070 w 1166072"/>
                  <a:gd name="connsiteY1" fmla="*/ 4313 h 39684"/>
                  <a:gd name="connsiteX0" fmla="*/ 0 w 1666064"/>
                  <a:gd name="connsiteY0" fmla="*/ 1 h 67289"/>
                  <a:gd name="connsiteX1" fmla="*/ 1666064 w 1666064"/>
                  <a:gd name="connsiteY1" fmla="*/ 47579 h 67289"/>
                  <a:gd name="connsiteX0" fmla="*/ 0 w 1666064"/>
                  <a:gd name="connsiteY0" fmla="*/ -1 h 51386"/>
                  <a:gd name="connsiteX1" fmla="*/ 1666064 w 1666064"/>
                  <a:gd name="connsiteY1" fmla="*/ 47577 h 51386"/>
                  <a:gd name="connsiteX0" fmla="*/ 0 w 1666064"/>
                  <a:gd name="connsiteY0" fmla="*/ 1 h 49978"/>
                  <a:gd name="connsiteX1" fmla="*/ 1666064 w 1666064"/>
                  <a:gd name="connsiteY1" fmla="*/ 47579 h 49978"/>
                  <a:gd name="connsiteX0" fmla="*/ 0 w 1666064"/>
                  <a:gd name="connsiteY0" fmla="*/ -1 h 57441"/>
                  <a:gd name="connsiteX1" fmla="*/ 1666064 w 1666064"/>
                  <a:gd name="connsiteY1" fmla="*/ 47577 h 57441"/>
                  <a:gd name="connsiteX0" fmla="*/ 0 w 1666064"/>
                  <a:gd name="connsiteY0" fmla="*/ 1 h 58016"/>
                  <a:gd name="connsiteX1" fmla="*/ 1666064 w 1666064"/>
                  <a:gd name="connsiteY1" fmla="*/ 47579 h 58016"/>
                  <a:gd name="connsiteX0" fmla="*/ 0 w 1592912"/>
                  <a:gd name="connsiteY0" fmla="*/ -1 h 58019"/>
                  <a:gd name="connsiteX1" fmla="*/ 1592910 w 1592912"/>
                  <a:gd name="connsiteY1" fmla="*/ 47580 h 58019"/>
                  <a:gd name="connsiteX0" fmla="*/ 0 w 1592912"/>
                  <a:gd name="connsiteY0" fmla="*/ 1 h 50366"/>
                  <a:gd name="connsiteX1" fmla="*/ 1592910 w 1592912"/>
                  <a:gd name="connsiteY1" fmla="*/ 47582 h 50366"/>
                  <a:gd name="connsiteX0" fmla="*/ 0 w 1641692"/>
                  <a:gd name="connsiteY0" fmla="*/ 0 h 102343"/>
                  <a:gd name="connsiteX1" fmla="*/ 1641690 w 1641692"/>
                  <a:gd name="connsiteY1" fmla="*/ 101660 h 102343"/>
                  <a:gd name="connsiteX0" fmla="*/ 0 w 1641692"/>
                  <a:gd name="connsiteY0" fmla="*/ 0 h 103027"/>
                  <a:gd name="connsiteX1" fmla="*/ 1641690 w 1641692"/>
                  <a:gd name="connsiteY1" fmla="*/ 101660 h 103027"/>
                  <a:gd name="connsiteX0" fmla="*/ 0 w 1641692"/>
                  <a:gd name="connsiteY0" fmla="*/ 0 h 106508"/>
                  <a:gd name="connsiteX1" fmla="*/ 1641690 w 1641692"/>
                  <a:gd name="connsiteY1" fmla="*/ 101660 h 106508"/>
                  <a:gd name="connsiteX0" fmla="*/ 0 w 1641692"/>
                  <a:gd name="connsiteY0" fmla="*/ 0 h 105795"/>
                  <a:gd name="connsiteX1" fmla="*/ 1641690 w 1641692"/>
                  <a:gd name="connsiteY1" fmla="*/ 101660 h 105795"/>
                </a:gdLst>
                <a:ahLst/>
                <a:cxnLst>
                  <a:cxn ang="0">
                    <a:pos x="connsiteX0" y="connsiteY0"/>
                  </a:cxn>
                  <a:cxn ang="0">
                    <a:pos x="connsiteX1" y="connsiteY1"/>
                  </a:cxn>
                </a:cxnLst>
                <a:rect l="l" t="t" r="r" b="b"/>
                <a:pathLst>
                  <a:path w="1641692" h="105795">
                    <a:moveTo>
                      <a:pt x="0" y="0"/>
                    </a:moveTo>
                    <a:cubicBezTo>
                      <a:pt x="462853" y="74233"/>
                      <a:pt x="1131798" y="120276"/>
                      <a:pt x="1641690" y="101660"/>
                    </a:cubicBezTo>
                  </a:path>
                </a:pathLst>
              </a:custGeom>
              <a:noFill/>
              <a:ln w="19050" cap="rnd">
                <a:solidFill>
                  <a:schemeClr val="bg2"/>
                </a:solidFill>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sp>
            <p:nvSpPr>
              <p:cNvPr id="174" name="Oval 173">
                <a:extLst>
                  <a:ext uri="{FF2B5EF4-FFF2-40B4-BE49-F238E27FC236}">
                    <a16:creationId xmlns:a16="http://schemas.microsoft.com/office/drawing/2014/main" id="{96FA9F25-F800-45F8-A539-1BEB668A743D}"/>
                  </a:ext>
                </a:extLst>
              </p:cNvPr>
              <p:cNvSpPr/>
              <p:nvPr/>
            </p:nvSpPr>
            <p:spPr bwMode="auto">
              <a:xfrm>
                <a:off x="6102910" y="2995226"/>
                <a:ext cx="47625" cy="47625"/>
              </a:xfrm>
              <a:prstGeom prst="ellipse">
                <a:avLst/>
              </a:prstGeom>
              <a:no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647" fontAlgn="base">
                  <a:spcBef>
                    <a:spcPct val="0"/>
                  </a:spcBef>
                  <a:spcAft>
                    <a:spcPct val="0"/>
                  </a:spcAft>
                </a:pPr>
                <a:endParaRPr lang="x-none" sz="1400" i="1">
                  <a:solidFill>
                    <a:srgbClr val="FFFFFF"/>
                  </a:solidFill>
                  <a:latin typeface="Imago-Medium" pitchFamily="2" charset="0"/>
                  <a:ea typeface="MS PGothic" pitchFamily="34" charset="-128"/>
                </a:endParaRPr>
              </a:p>
            </p:txBody>
          </p:sp>
        </p:grpSp>
      </p:grpSp>
      <p:grpSp>
        <p:nvGrpSpPr>
          <p:cNvPr id="21" name="Group 176">
            <a:extLst>
              <a:ext uri="{FF2B5EF4-FFF2-40B4-BE49-F238E27FC236}">
                <a16:creationId xmlns:a16="http://schemas.microsoft.com/office/drawing/2014/main" id="{29AA3D44-A988-4FEB-B5D9-CE4012F04944}"/>
              </a:ext>
            </a:extLst>
          </p:cNvPr>
          <p:cNvGrpSpPr>
            <a:grpSpLocks noChangeAspect="1"/>
          </p:cNvGrpSpPr>
          <p:nvPr/>
        </p:nvGrpSpPr>
        <p:grpSpPr>
          <a:xfrm>
            <a:off x="853998" y="3650002"/>
            <a:ext cx="197929" cy="198359"/>
            <a:chOff x="4018320" y="5391539"/>
            <a:chExt cx="477009" cy="478045"/>
          </a:xfrm>
        </p:grpSpPr>
        <p:grpSp>
          <p:nvGrpSpPr>
            <p:cNvPr id="22" name="Group 177">
              <a:extLst>
                <a:ext uri="{FF2B5EF4-FFF2-40B4-BE49-F238E27FC236}">
                  <a16:creationId xmlns:a16="http://schemas.microsoft.com/office/drawing/2014/main" id="{9670FBCB-5F24-4BF6-83F0-955A3BE3F370}"/>
                </a:ext>
              </a:extLst>
            </p:cNvPr>
            <p:cNvGrpSpPr>
              <a:grpSpLocks noChangeAspect="1"/>
            </p:cNvGrpSpPr>
            <p:nvPr/>
          </p:nvGrpSpPr>
          <p:grpSpPr>
            <a:xfrm>
              <a:off x="4090420" y="5485088"/>
              <a:ext cx="295527" cy="286313"/>
              <a:chOff x="8523914" y="4327668"/>
              <a:chExt cx="453015" cy="438891"/>
            </a:xfrm>
          </p:grpSpPr>
          <p:sp>
            <p:nvSpPr>
              <p:cNvPr id="184" name="Arc 291">
                <a:extLst>
                  <a:ext uri="{FF2B5EF4-FFF2-40B4-BE49-F238E27FC236}">
                    <a16:creationId xmlns:a16="http://schemas.microsoft.com/office/drawing/2014/main" id="{74FAAEAE-6084-4E72-9966-AFBDF8412034}"/>
                  </a:ext>
                </a:extLst>
              </p:cNvPr>
              <p:cNvSpPr/>
              <p:nvPr/>
            </p:nvSpPr>
            <p:spPr bwMode="auto">
              <a:xfrm rot="10800000">
                <a:off x="8524150" y="4327668"/>
                <a:ext cx="445711" cy="266976"/>
              </a:xfrm>
              <a:custGeom>
                <a:avLst/>
                <a:gdLst>
                  <a:gd name="connsiteX0" fmla="*/ 312937 w 603943"/>
                  <a:gd name="connsiteY0" fmla="*/ 120 h 363193"/>
                  <a:gd name="connsiteX1" fmla="*/ 603699 w 603943"/>
                  <a:gd name="connsiteY1" fmla="*/ 174283 h 363193"/>
                  <a:gd name="connsiteX2" fmla="*/ 301972 w 603943"/>
                  <a:gd name="connsiteY2" fmla="*/ 181597 h 363193"/>
                  <a:gd name="connsiteX3" fmla="*/ 312937 w 603943"/>
                  <a:gd name="connsiteY3" fmla="*/ 120 h 363193"/>
                  <a:gd name="connsiteX0" fmla="*/ 312937 w 603943"/>
                  <a:gd name="connsiteY0" fmla="*/ 120 h 363193"/>
                  <a:gd name="connsiteX1" fmla="*/ 603699 w 603943"/>
                  <a:gd name="connsiteY1" fmla="*/ 174283 h 363193"/>
                  <a:gd name="connsiteX0" fmla="*/ 0 w 290762"/>
                  <a:gd name="connsiteY0" fmla="*/ 0 h 174163"/>
                  <a:gd name="connsiteX1" fmla="*/ 290762 w 290762"/>
                  <a:gd name="connsiteY1" fmla="*/ 174163 h 174163"/>
                  <a:gd name="connsiteX2" fmla="*/ 0 w 290762"/>
                  <a:gd name="connsiteY2" fmla="*/ 0 h 174163"/>
                  <a:gd name="connsiteX0" fmla="*/ 0 w 290762"/>
                  <a:gd name="connsiteY0" fmla="*/ 0 h 174163"/>
                  <a:gd name="connsiteX1" fmla="*/ 290762 w 290762"/>
                  <a:gd name="connsiteY1" fmla="*/ 174163 h 174163"/>
                </a:gdLst>
                <a:ahLst/>
                <a:cxnLst>
                  <a:cxn ang="0">
                    <a:pos x="connsiteX0" y="connsiteY0"/>
                  </a:cxn>
                  <a:cxn ang="0">
                    <a:pos x="connsiteX1" y="connsiteY1"/>
                  </a:cxn>
                </a:cxnLst>
                <a:rect l="l" t="t" r="r" b="b"/>
                <a:pathLst>
                  <a:path w="290762" h="174163" stroke="0" extrusionOk="0">
                    <a:moveTo>
                      <a:pt x="0" y="0"/>
                    </a:moveTo>
                    <a:cubicBezTo>
                      <a:pt x="157706" y="3446"/>
                      <a:pt x="284406" y="79338"/>
                      <a:pt x="290762" y="174163"/>
                    </a:cubicBezTo>
                    <a:lnTo>
                      <a:pt x="0" y="0"/>
                    </a:lnTo>
                    <a:close/>
                  </a:path>
                  <a:path w="290762" h="174163" fill="none">
                    <a:moveTo>
                      <a:pt x="0" y="0"/>
                    </a:moveTo>
                    <a:cubicBezTo>
                      <a:pt x="157706" y="3446"/>
                      <a:pt x="284406" y="79338"/>
                      <a:pt x="290762" y="174163"/>
                    </a:cubicBezTo>
                  </a:path>
                </a:pathLst>
              </a:custGeom>
              <a:noFill/>
              <a:ln w="19050" cap="sq" cmpd="sng" algn="ctr">
                <a:solidFill>
                  <a:schemeClr val="accent1"/>
                </a:solidFill>
                <a:prstDash val="solid"/>
                <a:miter lim="800000"/>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sp>
            <p:nvSpPr>
              <p:cNvPr id="185" name="Arc 292">
                <a:extLst>
                  <a:ext uri="{FF2B5EF4-FFF2-40B4-BE49-F238E27FC236}">
                    <a16:creationId xmlns:a16="http://schemas.microsoft.com/office/drawing/2014/main" id="{103C547B-91B5-4B40-B893-1349CEAE872D}"/>
                  </a:ext>
                </a:extLst>
              </p:cNvPr>
              <p:cNvSpPr/>
              <p:nvPr/>
            </p:nvSpPr>
            <p:spPr bwMode="auto">
              <a:xfrm rot="10800000">
                <a:off x="8523914" y="4327675"/>
                <a:ext cx="453015" cy="438884"/>
              </a:xfrm>
              <a:custGeom>
                <a:avLst/>
                <a:gdLst>
                  <a:gd name="connsiteX0" fmla="*/ 308322 w 603942"/>
                  <a:gd name="connsiteY0" fmla="*/ 65 h 587381"/>
                  <a:gd name="connsiteX1" fmla="*/ 603849 w 603942"/>
                  <a:gd name="connsiteY1" fmla="*/ 286373 h 587381"/>
                  <a:gd name="connsiteX2" fmla="*/ 301971 w 603942"/>
                  <a:gd name="connsiteY2" fmla="*/ 293691 h 587381"/>
                  <a:gd name="connsiteX3" fmla="*/ 308322 w 603942"/>
                  <a:gd name="connsiteY3" fmla="*/ 65 h 587381"/>
                  <a:gd name="connsiteX0" fmla="*/ 308322 w 603942"/>
                  <a:gd name="connsiteY0" fmla="*/ 65 h 587381"/>
                  <a:gd name="connsiteX1" fmla="*/ 603849 w 603942"/>
                  <a:gd name="connsiteY1" fmla="*/ 286373 h 587381"/>
                  <a:gd name="connsiteX0" fmla="*/ 0 w 295527"/>
                  <a:gd name="connsiteY0" fmla="*/ 0 h 286308"/>
                  <a:gd name="connsiteX1" fmla="*/ 295527 w 295527"/>
                  <a:gd name="connsiteY1" fmla="*/ 286308 h 286308"/>
                  <a:gd name="connsiteX2" fmla="*/ 0 w 295527"/>
                  <a:gd name="connsiteY2" fmla="*/ 0 h 286308"/>
                  <a:gd name="connsiteX0" fmla="*/ 0 w 295527"/>
                  <a:gd name="connsiteY0" fmla="*/ 0 h 286308"/>
                  <a:gd name="connsiteX1" fmla="*/ 295527 w 295527"/>
                  <a:gd name="connsiteY1" fmla="*/ 286308 h 286308"/>
                </a:gdLst>
                <a:ahLst/>
                <a:cxnLst>
                  <a:cxn ang="0">
                    <a:pos x="connsiteX0" y="connsiteY0"/>
                  </a:cxn>
                  <a:cxn ang="0">
                    <a:pos x="connsiteX1" y="connsiteY1"/>
                  </a:cxn>
                </a:cxnLst>
                <a:rect l="l" t="t" r="r" b="b"/>
                <a:pathLst>
                  <a:path w="295527" h="286308" stroke="0" extrusionOk="0">
                    <a:moveTo>
                      <a:pt x="0" y="0"/>
                    </a:moveTo>
                    <a:cubicBezTo>
                      <a:pt x="161345" y="3301"/>
                      <a:pt x="291506" y="129402"/>
                      <a:pt x="295527" y="286308"/>
                    </a:cubicBezTo>
                    <a:lnTo>
                      <a:pt x="0" y="0"/>
                    </a:lnTo>
                    <a:close/>
                  </a:path>
                  <a:path w="295527" h="286308" fill="none">
                    <a:moveTo>
                      <a:pt x="0" y="0"/>
                    </a:moveTo>
                    <a:cubicBezTo>
                      <a:pt x="161345" y="3301"/>
                      <a:pt x="291506" y="129402"/>
                      <a:pt x="295527" y="286308"/>
                    </a:cubicBezTo>
                  </a:path>
                </a:pathLst>
              </a:custGeom>
              <a:noFill/>
              <a:ln w="19050" cap="sq" cmpd="sng" algn="ctr">
                <a:solidFill>
                  <a:schemeClr val="bg2"/>
                </a:solidFill>
                <a:prstDash val="solid"/>
                <a:miter lim="800000"/>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grpSp>
        <p:grpSp>
          <p:nvGrpSpPr>
            <p:cNvPr id="23" name="Group 178">
              <a:extLst>
                <a:ext uri="{FF2B5EF4-FFF2-40B4-BE49-F238E27FC236}">
                  <a16:creationId xmlns:a16="http://schemas.microsoft.com/office/drawing/2014/main" id="{DCD8E229-03AE-4016-9D8F-EA0812D9F3F9}"/>
                </a:ext>
              </a:extLst>
            </p:cNvPr>
            <p:cNvGrpSpPr/>
            <p:nvPr/>
          </p:nvGrpSpPr>
          <p:grpSpPr>
            <a:xfrm>
              <a:off x="4018320" y="5391539"/>
              <a:ext cx="477009" cy="478045"/>
              <a:chOff x="549105" y="4446131"/>
              <a:chExt cx="477009" cy="478045"/>
            </a:xfrm>
          </p:grpSpPr>
          <p:sp>
            <p:nvSpPr>
              <p:cNvPr id="180" name="Rectangle 4">
                <a:extLst>
                  <a:ext uri="{FF2B5EF4-FFF2-40B4-BE49-F238E27FC236}">
                    <a16:creationId xmlns:a16="http://schemas.microsoft.com/office/drawing/2014/main" id="{22CA1DFA-71EC-41AF-8F0B-FB6FA4CE8D5D}"/>
                  </a:ext>
                </a:extLst>
              </p:cNvPr>
              <p:cNvSpPr/>
              <p:nvPr/>
            </p:nvSpPr>
            <p:spPr>
              <a:xfrm rot="16200000">
                <a:off x="573301" y="4446131"/>
                <a:ext cx="452813" cy="452813"/>
              </a:xfrm>
              <a:custGeom>
                <a:avLst/>
                <a:gdLst>
                  <a:gd name="connsiteX0" fmla="*/ 0 w 809625"/>
                  <a:gd name="connsiteY0" fmla="*/ 0 h 809625"/>
                  <a:gd name="connsiteX1" fmla="*/ 809625 w 809625"/>
                  <a:gd name="connsiteY1" fmla="*/ 0 h 809625"/>
                  <a:gd name="connsiteX2" fmla="*/ 809625 w 809625"/>
                  <a:gd name="connsiteY2" fmla="*/ 809625 h 809625"/>
                  <a:gd name="connsiteX3" fmla="*/ 0 w 809625"/>
                  <a:gd name="connsiteY3" fmla="*/ 809625 h 809625"/>
                  <a:gd name="connsiteX4" fmla="*/ 0 w 809625"/>
                  <a:gd name="connsiteY4" fmla="*/ 0 h 809625"/>
                  <a:gd name="connsiteX0" fmla="*/ 809625 w 901065"/>
                  <a:gd name="connsiteY0" fmla="*/ 809625 h 901065"/>
                  <a:gd name="connsiteX1" fmla="*/ 0 w 901065"/>
                  <a:gd name="connsiteY1" fmla="*/ 809625 h 901065"/>
                  <a:gd name="connsiteX2" fmla="*/ 0 w 901065"/>
                  <a:gd name="connsiteY2" fmla="*/ 0 h 901065"/>
                  <a:gd name="connsiteX3" fmla="*/ 809625 w 901065"/>
                  <a:gd name="connsiteY3" fmla="*/ 0 h 901065"/>
                  <a:gd name="connsiteX4" fmla="*/ 901065 w 901065"/>
                  <a:gd name="connsiteY4" fmla="*/ 901065 h 901065"/>
                  <a:gd name="connsiteX0" fmla="*/ 809625 w 809625"/>
                  <a:gd name="connsiteY0" fmla="*/ 809625 h 809625"/>
                  <a:gd name="connsiteX1" fmla="*/ 0 w 809625"/>
                  <a:gd name="connsiteY1" fmla="*/ 809625 h 809625"/>
                  <a:gd name="connsiteX2" fmla="*/ 0 w 809625"/>
                  <a:gd name="connsiteY2" fmla="*/ 0 h 809625"/>
                  <a:gd name="connsiteX3" fmla="*/ 809625 w 809625"/>
                  <a:gd name="connsiteY3" fmla="*/ 0 h 809625"/>
                  <a:gd name="connsiteX0" fmla="*/ 0 w 809625"/>
                  <a:gd name="connsiteY0" fmla="*/ 809625 h 809625"/>
                  <a:gd name="connsiteX1" fmla="*/ 0 w 809625"/>
                  <a:gd name="connsiteY1" fmla="*/ 0 h 809625"/>
                  <a:gd name="connsiteX2" fmla="*/ 809625 w 809625"/>
                  <a:gd name="connsiteY2" fmla="*/ 0 h 809625"/>
                </a:gdLst>
                <a:ahLst/>
                <a:cxnLst>
                  <a:cxn ang="0">
                    <a:pos x="connsiteX0" y="connsiteY0"/>
                  </a:cxn>
                  <a:cxn ang="0">
                    <a:pos x="connsiteX1" y="connsiteY1"/>
                  </a:cxn>
                  <a:cxn ang="0">
                    <a:pos x="connsiteX2" y="connsiteY2"/>
                  </a:cxn>
                </a:cxnLst>
                <a:rect l="l" t="t" r="r" b="b"/>
                <a:pathLst>
                  <a:path w="809625" h="809625">
                    <a:moveTo>
                      <a:pt x="0" y="809625"/>
                    </a:moveTo>
                    <a:lnTo>
                      <a:pt x="0" y="0"/>
                    </a:lnTo>
                    <a:lnTo>
                      <a:pt x="809625" y="0"/>
                    </a:lnTo>
                  </a:path>
                </a:pathLst>
              </a:custGeom>
              <a:ln w="19050">
                <a:solidFill>
                  <a:schemeClr val="bg2"/>
                </a:solidFill>
                <a:miter lim="800000"/>
              </a:ln>
            </p:spPr>
            <p:txBody>
              <a:bodyPr vert="horz" wrap="square" lIns="91440" tIns="45720" rIns="91440" bIns="45720" numCol="1" rtlCol="0" anchor="t" anchorCtr="0" compatLnSpc="1">
                <a:prstTxWarp prst="textNoShape">
                  <a:avLst/>
                </a:prstTxWarp>
                <a:noAutofit/>
              </a:bodyPr>
              <a:lstStyle/>
              <a:p>
                <a:pPr defTabSz="685647" eaLnBrk="0" fontAlgn="base" hangingPunct="0">
                  <a:spcBef>
                    <a:spcPct val="50000"/>
                  </a:spcBef>
                  <a:spcAft>
                    <a:spcPct val="0"/>
                  </a:spcAft>
                </a:pPr>
                <a:endParaRPr lang="en-GB" sz="1400" dirty="0">
                  <a:solidFill>
                    <a:srgbClr val="FFFFFF"/>
                  </a:solidFill>
                </a:endParaRPr>
              </a:p>
            </p:txBody>
          </p:sp>
          <p:grpSp>
            <p:nvGrpSpPr>
              <p:cNvPr id="24" name="Group 180">
                <a:extLst>
                  <a:ext uri="{FF2B5EF4-FFF2-40B4-BE49-F238E27FC236}">
                    <a16:creationId xmlns:a16="http://schemas.microsoft.com/office/drawing/2014/main" id="{278CD697-19C1-4944-A2B7-2EF95F3426B6}"/>
                  </a:ext>
                </a:extLst>
              </p:cNvPr>
              <p:cNvGrpSpPr>
                <a:grpSpLocks noChangeAspect="1"/>
              </p:cNvGrpSpPr>
              <p:nvPr/>
            </p:nvGrpSpPr>
            <p:grpSpPr>
              <a:xfrm>
                <a:off x="549105" y="4447309"/>
                <a:ext cx="468969" cy="476867"/>
                <a:chOff x="8408188" y="4189278"/>
                <a:chExt cx="718886" cy="730993"/>
              </a:xfrm>
            </p:grpSpPr>
            <p:sp>
              <p:nvSpPr>
                <p:cNvPr id="182" name="Rectangle 11">
                  <a:extLst>
                    <a:ext uri="{FF2B5EF4-FFF2-40B4-BE49-F238E27FC236}">
                      <a16:creationId xmlns:a16="http://schemas.microsoft.com/office/drawing/2014/main" id="{944F948C-E2D3-4DB7-9DB7-30E14FAA4B93}"/>
                    </a:ext>
                  </a:extLst>
                </p:cNvPr>
                <p:cNvSpPr/>
                <p:nvPr/>
              </p:nvSpPr>
              <p:spPr bwMode="auto">
                <a:xfrm rot="18900000" flipV="1">
                  <a:off x="9054077" y="4847274"/>
                  <a:ext cx="72997" cy="72997"/>
                </a:xfrm>
                <a:custGeom>
                  <a:avLst/>
                  <a:gdLst>
                    <a:gd name="connsiteX0" fmla="*/ 0 w 179294"/>
                    <a:gd name="connsiteY0" fmla="*/ 0 h 179294"/>
                    <a:gd name="connsiteX1" fmla="*/ 179294 w 179294"/>
                    <a:gd name="connsiteY1" fmla="*/ 0 h 179294"/>
                    <a:gd name="connsiteX2" fmla="*/ 179294 w 179294"/>
                    <a:gd name="connsiteY2" fmla="*/ 179294 h 179294"/>
                    <a:gd name="connsiteX3" fmla="*/ 0 w 179294"/>
                    <a:gd name="connsiteY3" fmla="*/ 179294 h 179294"/>
                    <a:gd name="connsiteX4" fmla="*/ 0 w 179294"/>
                    <a:gd name="connsiteY4" fmla="*/ 0 h 179294"/>
                    <a:gd name="connsiteX0" fmla="*/ 0 w 179294"/>
                    <a:gd name="connsiteY0" fmla="*/ 179294 h 270734"/>
                    <a:gd name="connsiteX1" fmla="*/ 0 w 179294"/>
                    <a:gd name="connsiteY1" fmla="*/ 0 h 270734"/>
                    <a:gd name="connsiteX2" fmla="*/ 179294 w 179294"/>
                    <a:gd name="connsiteY2" fmla="*/ 0 h 270734"/>
                    <a:gd name="connsiteX3" fmla="*/ 179294 w 179294"/>
                    <a:gd name="connsiteY3" fmla="*/ 179294 h 270734"/>
                    <a:gd name="connsiteX4" fmla="*/ 91440 w 179294"/>
                    <a:gd name="connsiteY4" fmla="*/ 270734 h 270734"/>
                    <a:gd name="connsiteX0" fmla="*/ 0 w 179294"/>
                    <a:gd name="connsiteY0" fmla="*/ 179294 h 179294"/>
                    <a:gd name="connsiteX1" fmla="*/ 0 w 179294"/>
                    <a:gd name="connsiteY1" fmla="*/ 0 h 179294"/>
                    <a:gd name="connsiteX2" fmla="*/ 179294 w 179294"/>
                    <a:gd name="connsiteY2" fmla="*/ 0 h 179294"/>
                    <a:gd name="connsiteX3" fmla="*/ 179294 w 179294"/>
                    <a:gd name="connsiteY3" fmla="*/ 179294 h 179294"/>
                    <a:gd name="connsiteX0" fmla="*/ 0 w 179294"/>
                    <a:gd name="connsiteY0" fmla="*/ 0 h 179294"/>
                    <a:gd name="connsiteX1" fmla="*/ 179294 w 179294"/>
                    <a:gd name="connsiteY1" fmla="*/ 0 h 179294"/>
                    <a:gd name="connsiteX2" fmla="*/ 179294 w 179294"/>
                    <a:gd name="connsiteY2" fmla="*/ 179294 h 179294"/>
                  </a:gdLst>
                  <a:ahLst/>
                  <a:cxnLst>
                    <a:cxn ang="0">
                      <a:pos x="connsiteX0" y="connsiteY0"/>
                    </a:cxn>
                    <a:cxn ang="0">
                      <a:pos x="connsiteX1" y="connsiteY1"/>
                    </a:cxn>
                    <a:cxn ang="0">
                      <a:pos x="connsiteX2" y="connsiteY2"/>
                    </a:cxn>
                  </a:cxnLst>
                  <a:rect l="l" t="t" r="r" b="b"/>
                  <a:pathLst>
                    <a:path w="179294" h="179294">
                      <a:moveTo>
                        <a:pt x="0" y="0"/>
                      </a:moveTo>
                      <a:lnTo>
                        <a:pt x="179294" y="0"/>
                      </a:lnTo>
                      <a:lnTo>
                        <a:pt x="179294" y="179294"/>
                      </a:lnTo>
                    </a:path>
                  </a:pathLst>
                </a:custGeom>
                <a:noFill/>
                <a:ln w="19050" cap="sq" cmpd="sng" algn="ctr">
                  <a:solidFill>
                    <a:schemeClr val="bg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685647" fontAlgn="base">
                    <a:spcBef>
                      <a:spcPct val="0"/>
                    </a:spcBef>
                    <a:spcAft>
                      <a:spcPct val="0"/>
                    </a:spcAft>
                  </a:pPr>
                  <a:endParaRPr lang="en-GB" sz="1400" i="1" dirty="0">
                    <a:solidFill>
                      <a:srgbClr val="FFFFFF"/>
                    </a:solidFill>
                    <a:latin typeface="Imago-Medium" pitchFamily="2" charset="0"/>
                    <a:ea typeface="MS PGothic" pitchFamily="34" charset="-128"/>
                  </a:endParaRPr>
                </a:p>
              </p:txBody>
            </p:sp>
            <p:sp>
              <p:nvSpPr>
                <p:cNvPr id="183" name="Rectangle 11">
                  <a:extLst>
                    <a:ext uri="{FF2B5EF4-FFF2-40B4-BE49-F238E27FC236}">
                      <a16:creationId xmlns:a16="http://schemas.microsoft.com/office/drawing/2014/main" id="{DF5145EA-A268-4388-990E-582942B72EC2}"/>
                    </a:ext>
                  </a:extLst>
                </p:cNvPr>
                <p:cNvSpPr/>
                <p:nvPr/>
              </p:nvSpPr>
              <p:spPr bwMode="auto">
                <a:xfrm rot="13500000" flipV="1">
                  <a:off x="8408188" y="4189278"/>
                  <a:ext cx="72997" cy="72997"/>
                </a:xfrm>
                <a:custGeom>
                  <a:avLst/>
                  <a:gdLst>
                    <a:gd name="connsiteX0" fmla="*/ 0 w 179294"/>
                    <a:gd name="connsiteY0" fmla="*/ 0 h 179294"/>
                    <a:gd name="connsiteX1" fmla="*/ 179294 w 179294"/>
                    <a:gd name="connsiteY1" fmla="*/ 0 h 179294"/>
                    <a:gd name="connsiteX2" fmla="*/ 179294 w 179294"/>
                    <a:gd name="connsiteY2" fmla="*/ 179294 h 179294"/>
                    <a:gd name="connsiteX3" fmla="*/ 0 w 179294"/>
                    <a:gd name="connsiteY3" fmla="*/ 179294 h 179294"/>
                    <a:gd name="connsiteX4" fmla="*/ 0 w 179294"/>
                    <a:gd name="connsiteY4" fmla="*/ 0 h 179294"/>
                    <a:gd name="connsiteX0" fmla="*/ 0 w 179294"/>
                    <a:gd name="connsiteY0" fmla="*/ 179294 h 270734"/>
                    <a:gd name="connsiteX1" fmla="*/ 0 w 179294"/>
                    <a:gd name="connsiteY1" fmla="*/ 0 h 270734"/>
                    <a:gd name="connsiteX2" fmla="*/ 179294 w 179294"/>
                    <a:gd name="connsiteY2" fmla="*/ 0 h 270734"/>
                    <a:gd name="connsiteX3" fmla="*/ 179294 w 179294"/>
                    <a:gd name="connsiteY3" fmla="*/ 179294 h 270734"/>
                    <a:gd name="connsiteX4" fmla="*/ 91440 w 179294"/>
                    <a:gd name="connsiteY4" fmla="*/ 270734 h 270734"/>
                    <a:gd name="connsiteX0" fmla="*/ 0 w 179294"/>
                    <a:gd name="connsiteY0" fmla="*/ 179294 h 179294"/>
                    <a:gd name="connsiteX1" fmla="*/ 0 w 179294"/>
                    <a:gd name="connsiteY1" fmla="*/ 0 h 179294"/>
                    <a:gd name="connsiteX2" fmla="*/ 179294 w 179294"/>
                    <a:gd name="connsiteY2" fmla="*/ 0 h 179294"/>
                    <a:gd name="connsiteX3" fmla="*/ 179294 w 179294"/>
                    <a:gd name="connsiteY3" fmla="*/ 179294 h 179294"/>
                    <a:gd name="connsiteX0" fmla="*/ 0 w 179294"/>
                    <a:gd name="connsiteY0" fmla="*/ 0 h 179294"/>
                    <a:gd name="connsiteX1" fmla="*/ 179294 w 179294"/>
                    <a:gd name="connsiteY1" fmla="*/ 0 h 179294"/>
                    <a:gd name="connsiteX2" fmla="*/ 179294 w 179294"/>
                    <a:gd name="connsiteY2" fmla="*/ 179294 h 179294"/>
                  </a:gdLst>
                  <a:ahLst/>
                  <a:cxnLst>
                    <a:cxn ang="0">
                      <a:pos x="connsiteX0" y="connsiteY0"/>
                    </a:cxn>
                    <a:cxn ang="0">
                      <a:pos x="connsiteX1" y="connsiteY1"/>
                    </a:cxn>
                    <a:cxn ang="0">
                      <a:pos x="connsiteX2" y="connsiteY2"/>
                    </a:cxn>
                  </a:cxnLst>
                  <a:rect l="l" t="t" r="r" b="b"/>
                  <a:pathLst>
                    <a:path w="179294" h="179294">
                      <a:moveTo>
                        <a:pt x="0" y="0"/>
                      </a:moveTo>
                      <a:lnTo>
                        <a:pt x="179294" y="0"/>
                      </a:lnTo>
                      <a:lnTo>
                        <a:pt x="179294" y="179294"/>
                      </a:lnTo>
                    </a:path>
                  </a:pathLst>
                </a:custGeom>
                <a:noFill/>
                <a:ln w="19050" cap="sq" cmpd="sng" algn="ctr">
                  <a:solidFill>
                    <a:schemeClr val="bg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685647" fontAlgn="base">
                    <a:spcBef>
                      <a:spcPct val="0"/>
                    </a:spcBef>
                    <a:spcAft>
                      <a:spcPct val="0"/>
                    </a:spcAft>
                  </a:pPr>
                  <a:endParaRPr lang="en-GB" sz="1400" i="1" dirty="0">
                    <a:solidFill>
                      <a:srgbClr val="FFFFFF"/>
                    </a:solidFill>
                    <a:latin typeface="Imago-Medium" pitchFamily="2" charset="0"/>
                    <a:ea typeface="MS PGothic" pitchFamily="34" charset="-128"/>
                  </a:endParaRPr>
                </a:p>
              </p:txBody>
            </p:sp>
          </p:grpSp>
        </p:grpSp>
      </p:grpSp>
      <p:sp>
        <p:nvSpPr>
          <p:cNvPr id="66" name="65 - Ορθογώνιο"/>
          <p:cNvSpPr/>
          <p:nvPr/>
        </p:nvSpPr>
        <p:spPr bwMode="auto">
          <a:xfrm>
            <a:off x="7751135" y="296475"/>
            <a:ext cx="1392865" cy="369332"/>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
        <p:nvSpPr>
          <p:cNvPr id="74" name="Title 3"/>
          <p:cNvSpPr txBox="1">
            <a:spLocks/>
          </p:cNvSpPr>
          <p:nvPr/>
        </p:nvSpPr>
        <p:spPr bwMode="auto">
          <a:xfrm>
            <a:off x="252329" y="681956"/>
            <a:ext cx="8818105" cy="385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chemeClr val="bg1"/>
                </a:solidFill>
                <a:effectLst/>
                <a:uLnTx/>
                <a:uFillTx/>
                <a:latin typeface="+mj-lt"/>
                <a:ea typeface="+mj-ea"/>
                <a:cs typeface="+mj-cs"/>
              </a:rPr>
              <a:t>MTBs help to interpret complex data and provide the best possible clinical decision</a:t>
            </a:r>
          </a:p>
        </p:txBody>
      </p:sp>
    </p:spTree>
    <p:extLst>
      <p:ext uri="{BB962C8B-B14F-4D97-AF65-F5344CB8AC3E}">
        <p14:creationId xmlns:p14="http://schemas.microsoft.com/office/powerpoint/2010/main" val="308297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6"/>
          <p:cNvSpPr txBox="1">
            <a:spLocks noGrp="1"/>
          </p:cNvSpPr>
          <p:nvPr>
            <p:ph type="body" idx="3"/>
          </p:nvPr>
        </p:nvSpPr>
        <p:spPr>
          <a:xfrm>
            <a:off x="363539" y="4359233"/>
            <a:ext cx="2786821" cy="727122"/>
          </a:xfrm>
          <a:prstGeom prst="rect">
            <a:avLst/>
          </a:prstGeom>
          <a:noFill/>
          <a:ln>
            <a:noFill/>
          </a:ln>
        </p:spPr>
        <p:txBody>
          <a:bodyPr spcFirstLastPara="1" vert="horz" wrap="square" lIns="0" tIns="0" rIns="0" bIns="0" numCol="1" anchor="b" anchorCtr="0" compatLnSpc="1">
            <a:prstTxWarp prst="textNoShape">
              <a:avLst/>
            </a:prstTxWarp>
            <a:spAutoFit/>
          </a:bodyPr>
          <a:lstStyle/>
          <a:p>
            <a:pPr marL="228594" indent="-228594">
              <a:buClr>
                <a:schemeClr val="dk1"/>
              </a:buClr>
              <a:buSzPts val="1000"/>
              <a:buFont typeface="Arial"/>
              <a:buAutoNum type="arabicPeriod"/>
            </a:pPr>
            <a:r>
              <a:rPr lang="en-GB" sz="750">
                <a:latin typeface="Arial"/>
                <a:ea typeface="Arial"/>
                <a:cs typeface="Arial"/>
                <a:sym typeface="Arial"/>
              </a:rPr>
              <a:t>NSCLC NCCN Guidelines version 2.2021;</a:t>
            </a:r>
            <a:endParaRPr sz="750">
              <a:latin typeface="Arial"/>
              <a:ea typeface="Arial"/>
              <a:cs typeface="Arial"/>
              <a:sym typeface="Arial"/>
            </a:endParaRPr>
          </a:p>
          <a:p>
            <a:pPr marL="228594" indent="-228594">
              <a:buClr>
                <a:schemeClr val="dk1"/>
              </a:buClr>
              <a:buSzPts val="1000"/>
              <a:buFont typeface="Arial"/>
              <a:buAutoNum type="arabicPeriod"/>
            </a:pPr>
            <a:r>
              <a:rPr lang="en-GB" sz="750">
                <a:latin typeface="Arial"/>
                <a:ea typeface="Arial"/>
                <a:cs typeface="Arial"/>
                <a:sym typeface="Arial"/>
              </a:rPr>
              <a:t>Suh, J. H., </a:t>
            </a:r>
            <a:r>
              <a:rPr lang="en-GB" sz="750" i="1">
                <a:latin typeface="Arial"/>
                <a:ea typeface="Arial"/>
                <a:cs typeface="Arial"/>
                <a:sym typeface="Arial"/>
              </a:rPr>
              <a:t>et al.</a:t>
            </a:r>
            <a:r>
              <a:rPr lang="en-GB" sz="750">
                <a:latin typeface="Arial"/>
                <a:ea typeface="Arial"/>
                <a:cs typeface="Arial"/>
                <a:sym typeface="Arial"/>
              </a:rPr>
              <a:t> (2016) </a:t>
            </a:r>
            <a:r>
              <a:rPr lang="en-GB" sz="750" i="1">
                <a:latin typeface="Arial"/>
                <a:ea typeface="Arial"/>
                <a:cs typeface="Arial"/>
                <a:sym typeface="Arial"/>
              </a:rPr>
              <a:t>The Oncologist </a:t>
            </a:r>
            <a:r>
              <a:rPr lang="en-GB" sz="750">
                <a:latin typeface="Arial"/>
                <a:ea typeface="Arial"/>
                <a:cs typeface="Arial"/>
                <a:sym typeface="Arial"/>
              </a:rPr>
              <a:t>21:684-691;</a:t>
            </a:r>
            <a:endParaRPr/>
          </a:p>
          <a:p>
            <a:pPr marL="228594" indent="-228594">
              <a:buClr>
                <a:schemeClr val="dk1"/>
              </a:buClr>
              <a:buSzPts val="1000"/>
              <a:buFont typeface="Arial"/>
              <a:buAutoNum type="arabicPeriod"/>
            </a:pPr>
            <a:r>
              <a:rPr lang="en-GB" sz="750">
                <a:latin typeface="Arial"/>
                <a:ea typeface="Arial"/>
                <a:cs typeface="Arial"/>
                <a:sym typeface="Arial"/>
              </a:rPr>
              <a:t>Drilon, A., </a:t>
            </a:r>
            <a:r>
              <a:rPr lang="en-GB" sz="750" i="1">
                <a:latin typeface="Arial"/>
                <a:ea typeface="Arial"/>
                <a:cs typeface="Arial"/>
                <a:sym typeface="Arial"/>
              </a:rPr>
              <a:t>et al.</a:t>
            </a:r>
            <a:r>
              <a:rPr lang="en-GB" sz="750">
                <a:latin typeface="Arial"/>
                <a:ea typeface="Arial"/>
                <a:cs typeface="Arial"/>
                <a:sym typeface="Arial"/>
              </a:rPr>
              <a:t> (2015) </a:t>
            </a:r>
            <a:r>
              <a:rPr lang="en-GB" sz="750" i="1">
                <a:latin typeface="Arial"/>
                <a:ea typeface="Arial"/>
                <a:cs typeface="Arial"/>
                <a:sym typeface="Arial"/>
              </a:rPr>
              <a:t>Clin Cancer Res </a:t>
            </a:r>
            <a:r>
              <a:rPr lang="en-GB" sz="750">
                <a:latin typeface="Arial"/>
                <a:ea typeface="Arial"/>
                <a:cs typeface="Arial"/>
                <a:sym typeface="Arial"/>
              </a:rPr>
              <a:t>21(16):3631-9;</a:t>
            </a:r>
            <a:endParaRPr/>
          </a:p>
          <a:p>
            <a:pPr marL="228594" indent="-228594">
              <a:buClr>
                <a:schemeClr val="dk1"/>
              </a:buClr>
              <a:buSzPts val="1000"/>
              <a:buFont typeface="Arial"/>
              <a:buAutoNum type="arabicPeriod"/>
            </a:pPr>
            <a:r>
              <a:rPr lang="en-GB" sz="750">
                <a:latin typeface="Arial"/>
                <a:ea typeface="Arial"/>
                <a:cs typeface="Arial"/>
                <a:sym typeface="Arial"/>
              </a:rPr>
              <a:t>Ali, S.M., </a:t>
            </a:r>
            <a:r>
              <a:rPr lang="en-GB" sz="750" i="1">
                <a:latin typeface="Arial"/>
                <a:ea typeface="Arial"/>
                <a:cs typeface="Arial"/>
                <a:sym typeface="Arial"/>
              </a:rPr>
              <a:t>et al.</a:t>
            </a:r>
            <a:r>
              <a:rPr lang="en-GB" sz="750">
                <a:latin typeface="Arial"/>
                <a:ea typeface="Arial"/>
                <a:cs typeface="Arial"/>
                <a:sym typeface="Arial"/>
              </a:rPr>
              <a:t> (2016) </a:t>
            </a:r>
            <a:r>
              <a:rPr lang="en-GB" sz="750" i="1">
                <a:latin typeface="Arial"/>
                <a:ea typeface="Arial"/>
                <a:cs typeface="Arial"/>
                <a:sym typeface="Arial"/>
              </a:rPr>
              <a:t>The Oncologist </a:t>
            </a:r>
            <a:r>
              <a:rPr lang="en-GB" sz="750">
                <a:latin typeface="Arial"/>
                <a:ea typeface="Arial"/>
                <a:cs typeface="Arial"/>
                <a:sym typeface="Arial"/>
              </a:rPr>
              <a:t>21:762-70;</a:t>
            </a:r>
            <a:endParaRPr/>
          </a:p>
          <a:p>
            <a:pPr marL="228594" indent="-228594">
              <a:buClr>
                <a:schemeClr val="dk1"/>
              </a:buClr>
              <a:buSzPts val="1000"/>
              <a:buFont typeface="Arial"/>
              <a:buAutoNum type="arabicPeriod"/>
            </a:pPr>
            <a:r>
              <a:rPr lang="en-GB" sz="750">
                <a:latin typeface="Arial"/>
                <a:ea typeface="Arial"/>
                <a:cs typeface="Arial"/>
                <a:sym typeface="Arial"/>
              </a:rPr>
              <a:t>Schrock, A.B., </a:t>
            </a:r>
            <a:r>
              <a:rPr lang="en-GB" sz="750" i="1">
                <a:latin typeface="Arial"/>
                <a:ea typeface="Arial"/>
                <a:cs typeface="Arial"/>
                <a:sym typeface="Arial"/>
              </a:rPr>
              <a:t>et al.</a:t>
            </a:r>
            <a:r>
              <a:rPr lang="en-GB" sz="750">
                <a:latin typeface="Arial"/>
                <a:ea typeface="Arial"/>
                <a:cs typeface="Arial"/>
                <a:sym typeface="Arial"/>
              </a:rPr>
              <a:t> (2016) </a:t>
            </a:r>
            <a:r>
              <a:rPr lang="en-GB" sz="750" i="1">
                <a:latin typeface="Arial"/>
                <a:ea typeface="Arial"/>
                <a:cs typeface="Arial"/>
                <a:sym typeface="Arial"/>
              </a:rPr>
              <a:t>Clin Cancer Res </a:t>
            </a:r>
            <a:r>
              <a:rPr lang="en-GB" sz="750">
                <a:latin typeface="Arial"/>
                <a:ea typeface="Arial"/>
                <a:cs typeface="Arial"/>
                <a:sym typeface="Arial"/>
              </a:rPr>
              <a:t>22(13):3281-5; </a:t>
            </a:r>
            <a:endParaRPr/>
          </a:p>
          <a:p>
            <a:pPr marL="228594" indent="-228594">
              <a:buClr>
                <a:schemeClr val="dk1"/>
              </a:buClr>
              <a:buSzPts val="1000"/>
              <a:buFont typeface="Arial"/>
              <a:buAutoNum type="arabicPeriod"/>
            </a:pPr>
            <a:r>
              <a:rPr lang="en-GB" sz="750">
                <a:latin typeface="Arial"/>
                <a:ea typeface="Arial"/>
                <a:cs typeface="Arial"/>
                <a:sym typeface="Arial"/>
              </a:rPr>
              <a:t>Rozenblum, A.B., </a:t>
            </a:r>
            <a:r>
              <a:rPr lang="en-GB" sz="750" i="1">
                <a:latin typeface="Arial"/>
                <a:ea typeface="Arial"/>
                <a:cs typeface="Arial"/>
                <a:sym typeface="Arial"/>
              </a:rPr>
              <a:t>et al.</a:t>
            </a:r>
            <a:r>
              <a:rPr lang="en-GB" sz="750">
                <a:latin typeface="Arial"/>
                <a:ea typeface="Arial"/>
                <a:cs typeface="Arial"/>
                <a:sym typeface="Arial"/>
              </a:rPr>
              <a:t> (2017) </a:t>
            </a:r>
            <a:r>
              <a:rPr lang="en-GB" sz="750" i="1">
                <a:latin typeface="Arial"/>
                <a:ea typeface="Arial"/>
                <a:cs typeface="Arial"/>
                <a:sym typeface="Arial"/>
              </a:rPr>
              <a:t>J Thorac Oncol </a:t>
            </a:r>
            <a:r>
              <a:rPr lang="en-GB" sz="750">
                <a:latin typeface="Arial"/>
                <a:ea typeface="Arial"/>
                <a:cs typeface="Arial"/>
                <a:sym typeface="Arial"/>
              </a:rPr>
              <a:t>12(2):258-68;</a:t>
            </a:r>
            <a:endParaRPr/>
          </a:p>
          <a:p>
            <a:pPr marL="228594" indent="-228594">
              <a:buClr>
                <a:schemeClr val="dk1"/>
              </a:buClr>
              <a:buSzPts val="1000"/>
              <a:buFont typeface="Arial"/>
              <a:buAutoNum type="arabicPeriod"/>
            </a:pPr>
            <a:r>
              <a:rPr lang="en-GB" sz="750">
                <a:solidFill>
                  <a:schemeClr val="dk1"/>
                </a:solidFill>
                <a:latin typeface="Arial"/>
                <a:ea typeface="Arial"/>
                <a:cs typeface="Arial"/>
                <a:sym typeface="Arial"/>
              </a:rPr>
              <a:t>Mosele F, </a:t>
            </a:r>
            <a:r>
              <a:rPr lang="en-GB" sz="750" i="1">
                <a:solidFill>
                  <a:schemeClr val="dk1"/>
                </a:solidFill>
                <a:latin typeface="Arial"/>
                <a:ea typeface="Arial"/>
                <a:cs typeface="Arial"/>
                <a:sym typeface="Arial"/>
              </a:rPr>
              <a:t>et al.</a:t>
            </a:r>
            <a:r>
              <a:rPr lang="en-GB" sz="750">
                <a:solidFill>
                  <a:schemeClr val="dk1"/>
                </a:solidFill>
                <a:latin typeface="Arial"/>
                <a:ea typeface="Arial"/>
                <a:cs typeface="Arial"/>
                <a:sym typeface="Arial"/>
              </a:rPr>
              <a:t> </a:t>
            </a:r>
            <a:r>
              <a:rPr lang="en-GB" sz="750"/>
              <a:t>(2020) </a:t>
            </a:r>
            <a:r>
              <a:rPr lang="en-GB" sz="750" i="1"/>
              <a:t>Ann Oncol</a:t>
            </a:r>
            <a:r>
              <a:rPr lang="en-GB" sz="750"/>
              <a:t>. (11):1491-1505.</a:t>
            </a:r>
            <a:endParaRPr sz="750"/>
          </a:p>
        </p:txBody>
      </p:sp>
      <p:sp>
        <p:nvSpPr>
          <p:cNvPr id="1270" name="Google Shape;1270;p6"/>
          <p:cNvSpPr txBox="1">
            <a:spLocks noGrp="1"/>
          </p:cNvSpPr>
          <p:nvPr>
            <p:ph type="body" idx="4"/>
          </p:nvPr>
        </p:nvSpPr>
        <p:spPr>
          <a:xfrm>
            <a:off x="6573609" y="4564095"/>
            <a:ext cx="2120821" cy="519373"/>
          </a:xfrm>
          <a:prstGeom prst="rect">
            <a:avLst/>
          </a:prstGeom>
          <a:noFill/>
          <a:ln>
            <a:noFill/>
          </a:ln>
        </p:spPr>
        <p:txBody>
          <a:bodyPr spcFirstLastPara="1" vert="horz" wrap="square" lIns="0" tIns="0" rIns="0" bIns="0" numCol="1" anchor="b" anchorCtr="0" compatLnSpc="1">
            <a:prstTxWarp prst="textNoShape">
              <a:avLst/>
            </a:prstTxWarp>
            <a:spAutoFit/>
          </a:bodyPr>
          <a:lstStyle/>
          <a:p>
            <a:pPr marL="0" indent="0"/>
            <a:endParaRPr sz="750">
              <a:latin typeface="Arial"/>
              <a:ea typeface="Arial"/>
              <a:cs typeface="Arial"/>
              <a:sym typeface="Arial"/>
            </a:endParaRPr>
          </a:p>
          <a:p>
            <a:pPr marL="0" indent="0"/>
            <a:r>
              <a:rPr lang="en-GB" sz="750">
                <a:latin typeface="Arial"/>
                <a:ea typeface="Arial"/>
                <a:cs typeface="Arial"/>
                <a:sym typeface="Arial"/>
              </a:rPr>
              <a:t>ESMO: European Society for Medical Oncology</a:t>
            </a:r>
            <a:endParaRPr/>
          </a:p>
          <a:p>
            <a:pPr marL="0" indent="0"/>
            <a:r>
              <a:rPr lang="en-GB" sz="750">
                <a:latin typeface="Arial"/>
                <a:ea typeface="Arial"/>
                <a:cs typeface="Arial"/>
                <a:sym typeface="Arial"/>
              </a:rPr>
              <a:t>NCCN: National Comprehensive Cancer Network;</a:t>
            </a:r>
            <a:endParaRPr/>
          </a:p>
          <a:p>
            <a:pPr marL="0" indent="0"/>
            <a:r>
              <a:rPr lang="en-GB" sz="750">
                <a:latin typeface="Arial"/>
                <a:ea typeface="Arial"/>
                <a:cs typeface="Arial"/>
                <a:sym typeface="Arial"/>
              </a:rPr>
              <a:t>NGS: Next-generation sequencing;</a:t>
            </a:r>
            <a:endParaRPr/>
          </a:p>
          <a:p>
            <a:pPr marL="0" indent="0"/>
            <a:r>
              <a:rPr lang="en-GB" sz="750">
                <a:latin typeface="Arial"/>
                <a:ea typeface="Arial"/>
                <a:cs typeface="Arial"/>
                <a:sym typeface="Arial"/>
              </a:rPr>
              <a:t>NSCLC: Non-small cell lung cancer.</a:t>
            </a:r>
            <a:endParaRPr/>
          </a:p>
        </p:txBody>
      </p:sp>
      <p:sp>
        <p:nvSpPr>
          <p:cNvPr id="1271" name="Google Shape;1271;p6"/>
          <p:cNvSpPr/>
          <p:nvPr/>
        </p:nvSpPr>
        <p:spPr>
          <a:xfrm>
            <a:off x="5659128" y="1756295"/>
            <a:ext cx="3253887" cy="1518334"/>
          </a:xfrm>
          <a:prstGeom prst="rect">
            <a:avLst/>
          </a:prstGeom>
          <a:noFill/>
          <a:ln>
            <a:noFill/>
          </a:ln>
        </p:spPr>
        <p:txBody>
          <a:bodyPr spcFirstLastPara="1" wrap="square" lIns="68569" tIns="34275" rIns="68569" bIns="34275" anchor="t" anchorCtr="0">
            <a:spAutoFit/>
          </a:bodyPr>
          <a:lstStyle/>
          <a:p>
            <a:pPr>
              <a:buClr>
                <a:srgbClr val="000000"/>
              </a:buClr>
              <a:buSzPts val="1500"/>
            </a:pPr>
            <a:r>
              <a:rPr lang="en-GB" sz="1125" dirty="0">
                <a:solidFill>
                  <a:srgbClr val="000000"/>
                </a:solidFill>
                <a:latin typeface="Arial"/>
                <a:ea typeface="Arial"/>
                <a:cs typeface="Arial"/>
                <a:sym typeface="Arial"/>
              </a:rPr>
              <a:t>The Guidelines Panel </a:t>
            </a:r>
            <a:r>
              <a:rPr lang="en-GB" sz="1125" b="1" dirty="0">
                <a:solidFill>
                  <a:srgbClr val="000000"/>
                </a:solidFill>
                <a:latin typeface="Arial"/>
                <a:ea typeface="Arial"/>
                <a:cs typeface="Arial"/>
                <a:sym typeface="Arial"/>
              </a:rPr>
              <a:t>strongly advises broader molecular profiling</a:t>
            </a:r>
            <a:r>
              <a:rPr lang="en-GB" sz="1125" dirty="0">
                <a:solidFill>
                  <a:srgbClr val="000000"/>
                </a:solidFill>
                <a:latin typeface="Arial"/>
                <a:ea typeface="Arial"/>
                <a:cs typeface="Arial"/>
                <a:sym typeface="Arial"/>
              </a:rPr>
              <a:t>,</a:t>
            </a:r>
            <a:r>
              <a:rPr lang="en-GB" sz="1125" b="1" dirty="0">
                <a:solidFill>
                  <a:srgbClr val="000000"/>
                </a:solidFill>
                <a:latin typeface="Arial"/>
                <a:ea typeface="Arial"/>
                <a:cs typeface="Arial"/>
                <a:sym typeface="Arial"/>
              </a:rPr>
              <a:t> </a:t>
            </a:r>
            <a:r>
              <a:rPr lang="en-GB" sz="1125" dirty="0">
                <a:solidFill>
                  <a:srgbClr val="000000"/>
                </a:solidFill>
                <a:latin typeface="Arial"/>
                <a:ea typeface="Arial"/>
                <a:cs typeface="Arial"/>
                <a:sym typeface="Arial"/>
              </a:rPr>
              <a:t>such as </a:t>
            </a:r>
            <a:r>
              <a:rPr lang="en-GB" sz="1125" b="1" dirty="0">
                <a:solidFill>
                  <a:srgbClr val="000000"/>
                </a:solidFill>
                <a:latin typeface="Arial"/>
                <a:ea typeface="Arial"/>
                <a:cs typeface="Arial"/>
                <a:sym typeface="Arial"/>
              </a:rPr>
              <a:t>NGS</a:t>
            </a:r>
            <a:r>
              <a:rPr lang="en-GB" sz="1125" dirty="0">
                <a:solidFill>
                  <a:srgbClr val="000000"/>
                </a:solidFill>
                <a:latin typeface="Arial"/>
                <a:ea typeface="Arial"/>
                <a:cs typeface="Arial"/>
                <a:sym typeface="Arial"/>
              </a:rPr>
              <a:t>, aimed at identifying </a:t>
            </a:r>
            <a:r>
              <a:rPr lang="en-GB" sz="1125" b="1" dirty="0">
                <a:solidFill>
                  <a:srgbClr val="000000"/>
                </a:solidFill>
                <a:latin typeface="Arial"/>
                <a:ea typeface="Arial"/>
                <a:cs typeface="Arial"/>
                <a:sym typeface="Arial"/>
              </a:rPr>
              <a:t>rare driver mutations</a:t>
            </a:r>
            <a:r>
              <a:rPr lang="en-GB" sz="1125" dirty="0">
                <a:solidFill>
                  <a:srgbClr val="000000"/>
                </a:solidFill>
                <a:latin typeface="Arial"/>
                <a:ea typeface="Arial"/>
                <a:cs typeface="Arial"/>
                <a:sym typeface="Arial"/>
              </a:rPr>
              <a:t> for which </a:t>
            </a:r>
            <a:r>
              <a:rPr lang="en-GB" sz="1125" b="1" dirty="0">
                <a:solidFill>
                  <a:srgbClr val="000000"/>
                </a:solidFill>
                <a:latin typeface="Arial"/>
                <a:ea typeface="Arial"/>
                <a:cs typeface="Arial"/>
                <a:sym typeface="Arial"/>
              </a:rPr>
              <a:t>effective</a:t>
            </a:r>
            <a:r>
              <a:rPr lang="en-GB" sz="1125" dirty="0">
                <a:solidFill>
                  <a:srgbClr val="000000"/>
                </a:solidFill>
                <a:latin typeface="Arial"/>
                <a:ea typeface="Arial"/>
                <a:cs typeface="Arial"/>
                <a:sym typeface="Arial"/>
              </a:rPr>
              <a:t> </a:t>
            </a:r>
            <a:r>
              <a:rPr lang="en-GB" sz="1125" b="1" dirty="0">
                <a:solidFill>
                  <a:srgbClr val="000000"/>
                </a:solidFill>
                <a:latin typeface="Arial"/>
                <a:ea typeface="Arial"/>
                <a:cs typeface="Arial"/>
                <a:sym typeface="Arial"/>
              </a:rPr>
              <a:t>drugs</a:t>
            </a:r>
            <a:r>
              <a:rPr lang="en-GB" sz="1125" dirty="0">
                <a:solidFill>
                  <a:srgbClr val="000000"/>
                </a:solidFill>
                <a:latin typeface="Arial"/>
                <a:ea typeface="Arial"/>
                <a:cs typeface="Arial"/>
                <a:sym typeface="Arial"/>
              </a:rPr>
              <a:t> are available or to council patients regarding </a:t>
            </a:r>
            <a:r>
              <a:rPr lang="en-GB" sz="1125" b="1" dirty="0">
                <a:solidFill>
                  <a:srgbClr val="000000"/>
                </a:solidFill>
                <a:latin typeface="Arial"/>
                <a:ea typeface="Arial"/>
                <a:cs typeface="Arial"/>
                <a:sym typeface="Arial"/>
              </a:rPr>
              <a:t>clinical trials.</a:t>
            </a:r>
            <a:r>
              <a:rPr lang="en-GB" sz="1125" baseline="30000" dirty="0">
                <a:solidFill>
                  <a:srgbClr val="000000"/>
                </a:solidFill>
                <a:latin typeface="Arial"/>
                <a:ea typeface="Arial"/>
                <a:cs typeface="Arial"/>
                <a:sym typeface="Arial"/>
              </a:rPr>
              <a:t>1</a:t>
            </a:r>
            <a:r>
              <a:rPr lang="en-GB" sz="1125" b="1" dirty="0">
                <a:solidFill>
                  <a:srgbClr val="000000"/>
                </a:solidFill>
                <a:latin typeface="Arial"/>
                <a:ea typeface="Arial"/>
                <a:cs typeface="Arial"/>
                <a:sym typeface="Arial"/>
              </a:rPr>
              <a:t> </a:t>
            </a:r>
            <a:endParaRPr sz="1350" dirty="0"/>
          </a:p>
          <a:p>
            <a:pPr>
              <a:spcBef>
                <a:spcPts val="500"/>
              </a:spcBef>
              <a:buClr>
                <a:srgbClr val="000000"/>
              </a:buClr>
              <a:buSzPts val="1500"/>
            </a:pPr>
            <a:r>
              <a:rPr lang="en-GB" sz="1125" b="1" dirty="0">
                <a:solidFill>
                  <a:srgbClr val="000000"/>
                </a:solidFill>
                <a:latin typeface="Arial"/>
                <a:ea typeface="Arial"/>
                <a:cs typeface="Arial"/>
                <a:sym typeface="Arial"/>
              </a:rPr>
              <a:t>Broad molecular profiling </a:t>
            </a:r>
            <a:r>
              <a:rPr lang="en-GB" sz="1125" dirty="0">
                <a:solidFill>
                  <a:srgbClr val="000000"/>
                </a:solidFill>
                <a:latin typeface="Arial"/>
                <a:ea typeface="Arial"/>
                <a:cs typeface="Arial"/>
                <a:sym typeface="Arial"/>
              </a:rPr>
              <a:t>is a</a:t>
            </a:r>
            <a:r>
              <a:rPr lang="en-GB" sz="1125" b="1" dirty="0">
                <a:solidFill>
                  <a:srgbClr val="000000"/>
                </a:solidFill>
                <a:latin typeface="Arial"/>
                <a:ea typeface="Arial"/>
                <a:cs typeface="Arial"/>
                <a:sym typeface="Arial"/>
              </a:rPr>
              <a:t> key component </a:t>
            </a:r>
            <a:r>
              <a:rPr lang="en-GB" sz="1125" dirty="0">
                <a:solidFill>
                  <a:srgbClr val="000000"/>
                </a:solidFill>
                <a:latin typeface="Arial"/>
                <a:ea typeface="Arial"/>
                <a:cs typeface="Arial"/>
                <a:sym typeface="Arial"/>
              </a:rPr>
              <a:t>of the improvement of </a:t>
            </a:r>
            <a:r>
              <a:rPr lang="en-GB" sz="1125" b="1" dirty="0">
                <a:solidFill>
                  <a:srgbClr val="000000"/>
                </a:solidFill>
                <a:latin typeface="Arial"/>
                <a:ea typeface="Arial"/>
                <a:cs typeface="Arial"/>
                <a:sym typeface="Arial"/>
              </a:rPr>
              <a:t>care of patients </a:t>
            </a:r>
            <a:r>
              <a:rPr lang="en-GB" sz="1125" dirty="0">
                <a:solidFill>
                  <a:srgbClr val="000000"/>
                </a:solidFill>
                <a:latin typeface="Arial"/>
                <a:ea typeface="Arial"/>
                <a:cs typeface="Arial"/>
                <a:sym typeface="Arial"/>
              </a:rPr>
              <a:t>with NSCLC.</a:t>
            </a:r>
            <a:r>
              <a:rPr lang="en-GB" sz="1125" baseline="30000" dirty="0">
                <a:solidFill>
                  <a:srgbClr val="000000"/>
                </a:solidFill>
                <a:latin typeface="Arial"/>
                <a:ea typeface="Arial"/>
                <a:cs typeface="Arial"/>
                <a:sym typeface="Arial"/>
              </a:rPr>
              <a:t>1</a:t>
            </a:r>
            <a:endParaRPr sz="1350" dirty="0"/>
          </a:p>
        </p:txBody>
      </p:sp>
      <p:pic>
        <p:nvPicPr>
          <p:cNvPr id="1272" name="Google Shape;1272;p6"/>
          <p:cNvPicPr preferRelativeResize="0"/>
          <p:nvPr/>
        </p:nvPicPr>
        <p:blipFill rotWithShape="1">
          <a:blip r:embed="rId3" cstate="print">
            <a:alphaModFix/>
          </a:blip>
          <a:srcRect/>
          <a:stretch/>
        </p:blipFill>
        <p:spPr>
          <a:xfrm>
            <a:off x="5726980" y="1164022"/>
            <a:ext cx="1341839" cy="528488"/>
          </a:xfrm>
          <a:prstGeom prst="rect">
            <a:avLst/>
          </a:prstGeom>
          <a:noFill/>
          <a:ln>
            <a:noFill/>
          </a:ln>
        </p:spPr>
      </p:pic>
      <p:sp>
        <p:nvSpPr>
          <p:cNvPr id="1273" name="Google Shape;1273;p6"/>
          <p:cNvSpPr txBox="1"/>
          <p:nvPr/>
        </p:nvSpPr>
        <p:spPr>
          <a:xfrm>
            <a:off x="305989" y="240556"/>
            <a:ext cx="7636274" cy="441225"/>
          </a:xfrm>
          <a:prstGeom prst="rect">
            <a:avLst/>
          </a:prstGeom>
          <a:noFill/>
          <a:ln>
            <a:noFill/>
          </a:ln>
        </p:spPr>
        <p:txBody>
          <a:bodyPr spcFirstLastPara="1" wrap="square" lIns="68569" tIns="34275" rIns="68569" bIns="34275" anchor="ctr" anchorCtr="0">
            <a:noAutofit/>
          </a:bodyPr>
          <a:lstStyle/>
          <a:p>
            <a:pPr>
              <a:lnSpc>
                <a:spcPct val="90000"/>
              </a:lnSpc>
              <a:buClr>
                <a:srgbClr val="000000"/>
              </a:buClr>
              <a:buSzPts val="2400"/>
            </a:pPr>
            <a:r>
              <a:rPr lang="en-GB" sz="1875">
                <a:solidFill>
                  <a:srgbClr val="0070C0"/>
                </a:solidFill>
                <a:latin typeface="Arial"/>
                <a:ea typeface="Arial"/>
                <a:cs typeface="Arial"/>
                <a:sym typeface="Arial"/>
              </a:rPr>
              <a:t>Guidelines are advancing broad molecular profiling in lung cancer</a:t>
            </a:r>
            <a:endParaRPr sz="1350"/>
          </a:p>
        </p:txBody>
      </p:sp>
      <p:grpSp>
        <p:nvGrpSpPr>
          <p:cNvPr id="1274" name="Google Shape;1274;p6"/>
          <p:cNvGrpSpPr/>
          <p:nvPr/>
        </p:nvGrpSpPr>
        <p:grpSpPr>
          <a:xfrm>
            <a:off x="8195" y="1017934"/>
            <a:ext cx="5497503" cy="3348624"/>
            <a:chOff x="113410" y="1004445"/>
            <a:chExt cx="5676375" cy="3343262"/>
          </a:xfrm>
        </p:grpSpPr>
        <p:sp>
          <p:nvSpPr>
            <p:cNvPr id="1275" name="Google Shape;1275;p6"/>
            <p:cNvSpPr txBox="1"/>
            <p:nvPr/>
          </p:nvSpPr>
          <p:spPr>
            <a:xfrm>
              <a:off x="1458222" y="3655662"/>
              <a:ext cx="804656" cy="230432"/>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GB" sz="1050" b="1">
                  <a:solidFill>
                    <a:srgbClr val="000000"/>
                  </a:solidFill>
                  <a:latin typeface="Arial"/>
                  <a:ea typeface="Arial"/>
                  <a:cs typeface="Arial"/>
                  <a:sym typeface="Arial"/>
                </a:rPr>
                <a:t>Diagnosis</a:t>
              </a:r>
              <a:endParaRPr sz="1350"/>
            </a:p>
          </p:txBody>
        </p:sp>
        <p:sp>
          <p:nvSpPr>
            <p:cNvPr id="1276" name="Google Shape;1276;p6"/>
            <p:cNvSpPr txBox="1"/>
            <p:nvPr/>
          </p:nvSpPr>
          <p:spPr>
            <a:xfrm>
              <a:off x="2304364" y="3655662"/>
              <a:ext cx="1126171" cy="230432"/>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GB" sz="1050" b="1">
                  <a:solidFill>
                    <a:srgbClr val="000000"/>
                  </a:solidFill>
                  <a:latin typeface="Arial"/>
                  <a:ea typeface="Arial"/>
                  <a:cs typeface="Arial"/>
                  <a:sym typeface="Arial"/>
                </a:rPr>
                <a:t>1</a:t>
              </a:r>
              <a:r>
                <a:rPr lang="en-GB" sz="1050" b="1" baseline="30000">
                  <a:solidFill>
                    <a:srgbClr val="000000"/>
                  </a:solidFill>
                  <a:latin typeface="Arial"/>
                  <a:ea typeface="Arial"/>
                  <a:cs typeface="Arial"/>
                  <a:sym typeface="Arial"/>
                </a:rPr>
                <a:t>st</a:t>
              </a:r>
              <a:r>
                <a:rPr lang="en-GB" sz="1050" b="1">
                  <a:solidFill>
                    <a:srgbClr val="000000"/>
                  </a:solidFill>
                  <a:latin typeface="Arial"/>
                  <a:ea typeface="Arial"/>
                  <a:cs typeface="Arial"/>
                  <a:sym typeface="Arial"/>
                </a:rPr>
                <a:t>-line therapy</a:t>
              </a:r>
              <a:endParaRPr sz="1350"/>
            </a:p>
          </p:txBody>
        </p:sp>
        <p:sp>
          <p:nvSpPr>
            <p:cNvPr id="1277" name="Google Shape;1277;p6"/>
            <p:cNvSpPr txBox="1"/>
            <p:nvPr/>
          </p:nvSpPr>
          <p:spPr>
            <a:xfrm>
              <a:off x="3523508" y="3655662"/>
              <a:ext cx="973482" cy="391757"/>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GB" sz="1050" b="1">
                  <a:solidFill>
                    <a:srgbClr val="000000"/>
                  </a:solidFill>
                  <a:latin typeface="Arial"/>
                  <a:ea typeface="Arial"/>
                  <a:cs typeface="Arial"/>
                  <a:sym typeface="Arial"/>
                </a:rPr>
                <a:t>Subsequent </a:t>
              </a:r>
              <a:br>
                <a:rPr lang="en-GB" sz="1050" b="1">
                  <a:solidFill>
                    <a:srgbClr val="000000"/>
                  </a:solidFill>
                  <a:latin typeface="Arial"/>
                  <a:ea typeface="Arial"/>
                  <a:cs typeface="Arial"/>
                  <a:sym typeface="Arial"/>
                </a:rPr>
              </a:br>
              <a:r>
                <a:rPr lang="en-GB" sz="1050" b="1">
                  <a:solidFill>
                    <a:srgbClr val="000000"/>
                  </a:solidFill>
                  <a:latin typeface="Arial"/>
                  <a:ea typeface="Arial"/>
                  <a:cs typeface="Arial"/>
                  <a:sym typeface="Arial"/>
                </a:rPr>
                <a:t>therapy</a:t>
              </a:r>
              <a:endParaRPr sz="1350"/>
            </a:p>
          </p:txBody>
        </p:sp>
        <p:sp>
          <p:nvSpPr>
            <p:cNvPr id="1278" name="Google Shape;1278;p6"/>
            <p:cNvSpPr txBox="1"/>
            <p:nvPr/>
          </p:nvSpPr>
          <p:spPr>
            <a:xfrm>
              <a:off x="4454973" y="3655662"/>
              <a:ext cx="1334812" cy="391757"/>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GB" sz="1050" b="1">
                  <a:solidFill>
                    <a:srgbClr val="000000"/>
                  </a:solidFill>
                  <a:latin typeface="Arial"/>
                  <a:ea typeface="Arial"/>
                  <a:cs typeface="Arial"/>
                  <a:sym typeface="Arial"/>
                </a:rPr>
                <a:t>Without evidence-based options</a:t>
              </a:r>
              <a:endParaRPr sz="1350"/>
            </a:p>
          </p:txBody>
        </p:sp>
        <p:sp>
          <p:nvSpPr>
            <p:cNvPr id="1279" name="Google Shape;1279;p6"/>
            <p:cNvSpPr txBox="1"/>
            <p:nvPr/>
          </p:nvSpPr>
          <p:spPr>
            <a:xfrm>
              <a:off x="2713520" y="4071182"/>
              <a:ext cx="1434031" cy="276525"/>
            </a:xfrm>
            <a:prstGeom prst="rect">
              <a:avLst/>
            </a:prstGeom>
            <a:noFill/>
            <a:ln>
              <a:noFill/>
            </a:ln>
          </p:spPr>
          <p:txBody>
            <a:bodyPr spcFirstLastPara="1" wrap="square" lIns="68569" tIns="34275" rIns="68569" bIns="34275" anchor="t" anchorCtr="0">
              <a:spAutoFit/>
            </a:bodyPr>
            <a:lstStyle/>
            <a:p>
              <a:pPr>
                <a:buClr>
                  <a:srgbClr val="7F7F7F"/>
                </a:buClr>
                <a:buSzPts val="1800"/>
              </a:pPr>
              <a:r>
                <a:rPr lang="en-GB" sz="1350" b="1">
                  <a:solidFill>
                    <a:srgbClr val="7F7F7F"/>
                  </a:solidFill>
                  <a:latin typeface="Arial"/>
                  <a:ea typeface="Arial"/>
                  <a:cs typeface="Arial"/>
                  <a:sym typeface="Arial"/>
                </a:rPr>
                <a:t>Patient journey</a:t>
              </a:r>
              <a:endParaRPr sz="1350"/>
            </a:p>
          </p:txBody>
        </p:sp>
        <p:sp>
          <p:nvSpPr>
            <p:cNvPr id="1280" name="Google Shape;1280;p6"/>
            <p:cNvSpPr txBox="1"/>
            <p:nvPr/>
          </p:nvSpPr>
          <p:spPr>
            <a:xfrm>
              <a:off x="433470" y="3021359"/>
              <a:ext cx="911646" cy="391757"/>
            </a:xfrm>
            <a:prstGeom prst="rect">
              <a:avLst/>
            </a:prstGeom>
            <a:noFill/>
            <a:ln>
              <a:noFill/>
            </a:ln>
          </p:spPr>
          <p:txBody>
            <a:bodyPr spcFirstLastPara="1" wrap="square" lIns="68569" tIns="34275" rIns="68569" bIns="34275" anchor="t" anchorCtr="0">
              <a:spAutoFit/>
            </a:bodyPr>
            <a:lstStyle/>
            <a:p>
              <a:pPr algn="r">
                <a:buClr>
                  <a:srgbClr val="000000"/>
                </a:buClr>
                <a:buSzPts val="1400"/>
              </a:pPr>
              <a:r>
                <a:rPr lang="en-GB" sz="1050" b="1">
                  <a:solidFill>
                    <a:srgbClr val="000000"/>
                  </a:solidFill>
                  <a:latin typeface="Arial"/>
                  <a:ea typeface="Arial"/>
                  <a:cs typeface="Arial"/>
                  <a:sym typeface="Arial"/>
                </a:rPr>
                <a:t>Early disease</a:t>
              </a:r>
              <a:endParaRPr sz="1350"/>
            </a:p>
          </p:txBody>
        </p:sp>
        <p:sp>
          <p:nvSpPr>
            <p:cNvPr id="1281" name="Google Shape;1281;p6"/>
            <p:cNvSpPr txBox="1"/>
            <p:nvPr/>
          </p:nvSpPr>
          <p:spPr>
            <a:xfrm>
              <a:off x="284898" y="2168818"/>
              <a:ext cx="1060219" cy="391757"/>
            </a:xfrm>
            <a:prstGeom prst="rect">
              <a:avLst/>
            </a:prstGeom>
            <a:noFill/>
            <a:ln>
              <a:noFill/>
            </a:ln>
          </p:spPr>
          <p:txBody>
            <a:bodyPr spcFirstLastPara="1" wrap="square" lIns="68569" tIns="34275" rIns="68569" bIns="34275" anchor="t" anchorCtr="0">
              <a:spAutoFit/>
            </a:bodyPr>
            <a:lstStyle/>
            <a:p>
              <a:pPr algn="r">
                <a:buClr>
                  <a:srgbClr val="000000"/>
                </a:buClr>
                <a:buSzPts val="1400"/>
              </a:pPr>
              <a:r>
                <a:rPr lang="en-GB" sz="1050" b="1">
                  <a:solidFill>
                    <a:srgbClr val="000000"/>
                  </a:solidFill>
                  <a:latin typeface="Arial"/>
                  <a:ea typeface="Arial"/>
                  <a:cs typeface="Arial"/>
                  <a:sym typeface="Arial"/>
                </a:rPr>
                <a:t>Locally advanced</a:t>
              </a:r>
              <a:endParaRPr sz="1350"/>
            </a:p>
          </p:txBody>
        </p:sp>
        <p:sp>
          <p:nvSpPr>
            <p:cNvPr id="1282" name="Google Shape;1282;p6"/>
            <p:cNvSpPr txBox="1"/>
            <p:nvPr/>
          </p:nvSpPr>
          <p:spPr>
            <a:xfrm>
              <a:off x="113410" y="1281926"/>
              <a:ext cx="1231707" cy="553081"/>
            </a:xfrm>
            <a:prstGeom prst="rect">
              <a:avLst/>
            </a:prstGeom>
            <a:noFill/>
            <a:ln>
              <a:noFill/>
            </a:ln>
          </p:spPr>
          <p:txBody>
            <a:bodyPr spcFirstLastPara="1" wrap="square" lIns="68569" tIns="34275" rIns="68569" bIns="34275" anchor="t" anchorCtr="0">
              <a:spAutoFit/>
            </a:bodyPr>
            <a:lstStyle/>
            <a:p>
              <a:pPr algn="r">
                <a:buClr>
                  <a:srgbClr val="000000"/>
                </a:buClr>
                <a:buSzPts val="1400"/>
              </a:pPr>
              <a:r>
                <a:rPr lang="en-GB" sz="1050" b="1">
                  <a:solidFill>
                    <a:srgbClr val="000000"/>
                  </a:solidFill>
                  <a:latin typeface="Arial"/>
                  <a:ea typeface="Arial"/>
                  <a:cs typeface="Arial"/>
                  <a:sym typeface="Arial"/>
                </a:rPr>
                <a:t>Advanced</a:t>
              </a:r>
              <a:endParaRPr sz="1350"/>
            </a:p>
            <a:p>
              <a:pPr algn="r">
                <a:buClr>
                  <a:srgbClr val="000000"/>
                </a:buClr>
                <a:buSzPts val="1400"/>
              </a:pPr>
              <a:r>
                <a:rPr lang="en-GB" sz="1050" b="1">
                  <a:solidFill>
                    <a:srgbClr val="000000"/>
                  </a:solidFill>
                  <a:latin typeface="Arial"/>
                  <a:ea typeface="Arial"/>
                  <a:cs typeface="Arial"/>
                  <a:sym typeface="Arial"/>
                </a:rPr>
                <a:t>with distant metastasis</a:t>
              </a:r>
              <a:endParaRPr sz="1350"/>
            </a:p>
          </p:txBody>
        </p:sp>
        <p:sp>
          <p:nvSpPr>
            <p:cNvPr id="1283" name="Google Shape;1283;p6"/>
            <p:cNvSpPr txBox="1"/>
            <p:nvPr/>
          </p:nvSpPr>
          <p:spPr>
            <a:xfrm rot="16200000">
              <a:off x="-263619" y="2307642"/>
              <a:ext cx="1290592" cy="285981"/>
            </a:xfrm>
            <a:prstGeom prst="rect">
              <a:avLst/>
            </a:prstGeom>
            <a:noFill/>
            <a:ln>
              <a:noFill/>
            </a:ln>
          </p:spPr>
          <p:txBody>
            <a:bodyPr spcFirstLastPara="1" wrap="square" lIns="68569" tIns="34275" rIns="68569" bIns="34275" anchor="t" anchorCtr="0">
              <a:spAutoFit/>
            </a:bodyPr>
            <a:lstStyle/>
            <a:p>
              <a:pPr>
                <a:buClr>
                  <a:srgbClr val="7F7F7F"/>
                </a:buClr>
                <a:buSzPts val="1800"/>
              </a:pPr>
              <a:r>
                <a:rPr lang="en-GB" sz="1350" b="1">
                  <a:solidFill>
                    <a:srgbClr val="7F7F7F"/>
                  </a:solidFill>
                  <a:latin typeface="Arial"/>
                  <a:ea typeface="Arial"/>
                  <a:cs typeface="Arial"/>
                  <a:sym typeface="Arial"/>
                </a:rPr>
                <a:t>Disease stage</a:t>
              </a:r>
              <a:endParaRPr sz="1350"/>
            </a:p>
          </p:txBody>
        </p:sp>
        <p:cxnSp>
          <p:nvCxnSpPr>
            <p:cNvPr id="1287" name="Google Shape;1287;p6"/>
            <p:cNvCxnSpPr/>
            <p:nvPr/>
          </p:nvCxnSpPr>
          <p:spPr>
            <a:xfrm>
              <a:off x="1303763" y="1004445"/>
              <a:ext cx="0" cy="2634797"/>
            </a:xfrm>
            <a:prstGeom prst="straightConnector1">
              <a:avLst/>
            </a:prstGeom>
            <a:noFill/>
            <a:ln w="19050" cap="flat" cmpd="sng">
              <a:solidFill>
                <a:srgbClr val="000000"/>
              </a:solidFill>
              <a:prstDash val="solid"/>
              <a:round/>
              <a:headEnd type="stealth" w="med" len="med"/>
              <a:tailEnd type="none" w="sm" len="sm"/>
            </a:ln>
          </p:spPr>
        </p:cxnSp>
        <p:cxnSp>
          <p:nvCxnSpPr>
            <p:cNvPr id="1288" name="Google Shape;1288;p6"/>
            <p:cNvCxnSpPr/>
            <p:nvPr/>
          </p:nvCxnSpPr>
          <p:spPr>
            <a:xfrm>
              <a:off x="1307389" y="3631928"/>
              <a:ext cx="4446674" cy="0"/>
            </a:xfrm>
            <a:prstGeom prst="straightConnector1">
              <a:avLst/>
            </a:prstGeom>
            <a:noFill/>
            <a:ln w="19050" cap="flat" cmpd="sng">
              <a:solidFill>
                <a:srgbClr val="000000"/>
              </a:solidFill>
              <a:prstDash val="solid"/>
              <a:round/>
              <a:headEnd type="none" w="sm" len="sm"/>
              <a:tailEnd type="stealth" w="med" len="med"/>
            </a:ln>
          </p:spPr>
        </p:cxnSp>
        <p:sp>
          <p:nvSpPr>
            <p:cNvPr id="1289" name="Google Shape;1289;p6"/>
            <p:cNvSpPr txBox="1"/>
            <p:nvPr/>
          </p:nvSpPr>
          <p:spPr>
            <a:xfrm>
              <a:off x="2826588" y="1162661"/>
              <a:ext cx="2824156" cy="806589"/>
            </a:xfrm>
            <a:prstGeom prst="rect">
              <a:avLst/>
            </a:prstGeom>
            <a:noFill/>
            <a:ln>
              <a:noFill/>
            </a:ln>
          </p:spPr>
          <p:txBody>
            <a:bodyPr spcFirstLastPara="1" wrap="square" lIns="68569" tIns="34275" rIns="68569" bIns="34275" anchor="t" anchorCtr="0">
              <a:spAutoFit/>
            </a:bodyPr>
            <a:lstStyle/>
            <a:p>
              <a:pPr algn="r">
                <a:buClr>
                  <a:srgbClr val="FFFFFF"/>
                </a:buClr>
                <a:buSzPts val="1600"/>
              </a:pPr>
              <a:r>
                <a:rPr lang="en-GB" sz="1200" b="1" dirty="0">
                  <a:solidFill>
                    <a:schemeClr val="bg2"/>
                  </a:solidFill>
                  <a:latin typeface="Arial"/>
                  <a:ea typeface="Arial"/>
                  <a:cs typeface="Arial"/>
                  <a:sym typeface="Arial"/>
                </a:rPr>
                <a:t>Use of broad molecular profiling in lung cancer is recommended by NCCN and ESMO guidelines and supported by clinical evidence</a:t>
              </a:r>
              <a:r>
                <a:rPr lang="en-GB" sz="1200" b="1" baseline="30000" dirty="0">
                  <a:solidFill>
                    <a:schemeClr val="bg2"/>
                  </a:solidFill>
                  <a:latin typeface="Arial"/>
                  <a:ea typeface="Arial"/>
                  <a:cs typeface="Arial"/>
                  <a:sym typeface="Arial"/>
                </a:rPr>
                <a:t>1-7</a:t>
              </a:r>
              <a:r>
                <a:rPr lang="en-GB" sz="1200" b="1" dirty="0">
                  <a:solidFill>
                    <a:schemeClr val="bg2"/>
                  </a:solidFill>
                  <a:latin typeface="Arial"/>
                  <a:ea typeface="Arial"/>
                  <a:cs typeface="Arial"/>
                  <a:sym typeface="Arial"/>
                </a:rPr>
                <a:t> </a:t>
              </a:r>
              <a:endParaRPr sz="1200" b="1" baseline="30000" dirty="0">
                <a:solidFill>
                  <a:schemeClr val="bg2"/>
                </a:solidFill>
                <a:latin typeface="Arial"/>
                <a:ea typeface="Arial"/>
                <a:cs typeface="Arial"/>
                <a:sym typeface="Arial"/>
              </a:endParaRPr>
            </a:p>
          </p:txBody>
        </p:sp>
        <p:sp>
          <p:nvSpPr>
            <p:cNvPr id="1290" name="Google Shape;1290;p6"/>
            <p:cNvSpPr/>
            <p:nvPr/>
          </p:nvSpPr>
          <p:spPr>
            <a:xfrm>
              <a:off x="1327252" y="1162661"/>
              <a:ext cx="1208217" cy="1638441"/>
            </a:xfrm>
            <a:prstGeom prst="rect">
              <a:avLst/>
            </a:prstGeom>
            <a:solidFill>
              <a:srgbClr val="BF5F00">
                <a:alpha val="24705"/>
              </a:srgbClr>
            </a:solidFill>
            <a:ln w="19050" cap="flat" cmpd="sng">
              <a:solidFill>
                <a:srgbClr val="D43700"/>
              </a:solidFill>
              <a:prstDash val="solid"/>
              <a:round/>
              <a:headEnd type="none" w="sm" len="sm"/>
              <a:tailEnd type="none" w="sm" len="sm"/>
            </a:ln>
          </p:spPr>
          <p:txBody>
            <a:bodyPr spcFirstLastPara="1" wrap="square" lIns="68569" tIns="34275" rIns="68569" bIns="34275" anchor="ctr" anchorCtr="0">
              <a:noAutofit/>
            </a:bodyPr>
            <a:lstStyle/>
            <a:p>
              <a:pPr algn="ctr">
                <a:buClr>
                  <a:srgbClr val="D43700"/>
                </a:buClr>
                <a:buSzPts val="1600"/>
              </a:pPr>
              <a:r>
                <a:rPr lang="en-GB" sz="1200" b="1">
                  <a:solidFill>
                    <a:srgbClr val="D43700"/>
                  </a:solidFill>
                  <a:latin typeface="Arial"/>
                  <a:ea typeface="Arial"/>
                  <a:cs typeface="Arial"/>
                  <a:sym typeface="Arial"/>
                </a:rPr>
                <a:t>The majority of lung cancer patients are diagnosed at advanced or metastatic disease stage</a:t>
              </a:r>
              <a:endParaRPr sz="1350"/>
            </a:p>
          </p:txBody>
        </p:sp>
      </p:grpSp>
      <p:sp>
        <p:nvSpPr>
          <p:cNvPr id="1291" name="Google Shape;1291;p6"/>
          <p:cNvSpPr/>
          <p:nvPr/>
        </p:nvSpPr>
        <p:spPr>
          <a:xfrm>
            <a:off x="5726980" y="3745271"/>
            <a:ext cx="3186035" cy="588592"/>
          </a:xfrm>
          <a:prstGeom prst="rect">
            <a:avLst/>
          </a:prstGeom>
          <a:noFill/>
          <a:ln>
            <a:noFill/>
          </a:ln>
        </p:spPr>
        <p:txBody>
          <a:bodyPr spcFirstLastPara="1" wrap="square" lIns="68569" tIns="34275" rIns="68569" bIns="34275" anchor="t" anchorCtr="0">
            <a:spAutoFit/>
          </a:bodyPr>
          <a:lstStyle/>
          <a:p>
            <a:pPr>
              <a:buClr>
                <a:srgbClr val="000000"/>
              </a:buClr>
              <a:buSzPts val="1500"/>
            </a:pPr>
            <a:r>
              <a:rPr lang="en-GB" sz="1125">
                <a:solidFill>
                  <a:srgbClr val="000000"/>
                </a:solidFill>
                <a:latin typeface="Arial"/>
                <a:ea typeface="Arial"/>
                <a:cs typeface="Arial"/>
                <a:sym typeface="Arial"/>
              </a:rPr>
              <a:t>ESMO recommends </a:t>
            </a:r>
            <a:r>
              <a:rPr lang="en-GB" sz="1125" b="1">
                <a:solidFill>
                  <a:srgbClr val="000000"/>
                </a:solidFill>
                <a:latin typeface="Arial"/>
                <a:ea typeface="Arial"/>
                <a:cs typeface="Arial"/>
                <a:sym typeface="Arial"/>
              </a:rPr>
              <a:t>routine use of NGS </a:t>
            </a:r>
            <a:r>
              <a:rPr lang="en-GB" sz="1125">
                <a:solidFill>
                  <a:srgbClr val="000000"/>
                </a:solidFill>
                <a:latin typeface="Arial"/>
                <a:ea typeface="Arial"/>
                <a:cs typeface="Arial"/>
                <a:sym typeface="Arial"/>
              </a:rPr>
              <a:t>on tumour samples in advanced non-squamous NSCLC.</a:t>
            </a:r>
            <a:r>
              <a:rPr lang="en-GB" sz="1125" baseline="30000">
                <a:solidFill>
                  <a:srgbClr val="000000"/>
                </a:solidFill>
                <a:latin typeface="Arial"/>
                <a:ea typeface="Arial"/>
                <a:cs typeface="Arial"/>
                <a:sym typeface="Arial"/>
              </a:rPr>
              <a:t>7</a:t>
            </a:r>
            <a:endParaRPr sz="1125" baseline="30000">
              <a:solidFill>
                <a:srgbClr val="000000"/>
              </a:solidFill>
              <a:latin typeface="Arial"/>
              <a:ea typeface="Arial"/>
              <a:cs typeface="Arial"/>
              <a:sym typeface="Arial"/>
            </a:endParaRPr>
          </a:p>
        </p:txBody>
      </p:sp>
      <p:pic>
        <p:nvPicPr>
          <p:cNvPr id="1292" name="Google Shape;1292;p6"/>
          <p:cNvPicPr preferRelativeResize="0"/>
          <p:nvPr/>
        </p:nvPicPr>
        <p:blipFill rotWithShape="1">
          <a:blip r:embed="rId4" cstate="print">
            <a:alphaModFix/>
          </a:blip>
          <a:srcRect t="28296" b="25901"/>
          <a:stretch/>
        </p:blipFill>
        <p:spPr>
          <a:xfrm>
            <a:off x="5704857" y="3341650"/>
            <a:ext cx="881227" cy="403621"/>
          </a:xfrm>
          <a:prstGeom prst="rect">
            <a:avLst/>
          </a:prstGeom>
          <a:noFill/>
          <a:ln>
            <a:noFill/>
          </a:ln>
        </p:spPr>
      </p:pic>
      <p:sp>
        <p:nvSpPr>
          <p:cNvPr id="26" name="Rectangle 25">
            <a:extLst>
              <a:ext uri="{FF2B5EF4-FFF2-40B4-BE49-F238E27FC236}">
                <a16:creationId xmlns:a16="http://schemas.microsoft.com/office/drawing/2014/main" id="{A30CE7B2-8578-428A-949B-CDC40D2BE5C0}"/>
              </a:ext>
            </a:extLst>
          </p:cNvPr>
          <p:cNvSpPr/>
          <p:nvPr/>
        </p:nvSpPr>
        <p:spPr>
          <a:xfrm>
            <a:off x="7377177" y="0"/>
            <a:ext cx="1766823" cy="834495"/>
          </a:xfrm>
          <a:prstGeom prst="rect">
            <a:avLst/>
          </a:prstGeom>
          <a:solidFill>
            <a:schemeClr val="tx1"/>
          </a:solidFill>
          <a:ln w="28575">
            <a:no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Imago"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8914" name="Picture 2"/>
          <p:cNvPicPr>
            <a:picLocks noChangeAspect="1" noChangeArrowheads="1"/>
          </p:cNvPicPr>
          <p:nvPr/>
        </p:nvPicPr>
        <p:blipFill>
          <a:blip r:embed="rId2" cstate="print"/>
          <a:srcRect/>
          <a:stretch>
            <a:fillRect/>
          </a:stretch>
        </p:blipFill>
        <p:spPr bwMode="auto">
          <a:xfrm>
            <a:off x="33338" y="19050"/>
            <a:ext cx="9077325" cy="5105400"/>
          </a:xfrm>
          <a:prstGeom prst="rect">
            <a:avLst/>
          </a:prstGeom>
          <a:noFill/>
          <a:ln w="9525">
            <a:noFill/>
            <a:miter lim="800000"/>
            <a:headEnd/>
            <a:tailEnd/>
          </a:ln>
        </p:spPr>
      </p:pic>
      <p:sp>
        <p:nvSpPr>
          <p:cNvPr id="5" name="4 - Ορθογώνιο"/>
          <p:cNvSpPr/>
          <p:nvPr/>
        </p:nvSpPr>
        <p:spPr bwMode="auto">
          <a:xfrm>
            <a:off x="7010596" y="4231065"/>
            <a:ext cx="2133404" cy="727116"/>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61296" y="3135086"/>
            <a:ext cx="8229600" cy="1212031"/>
          </a:xfrm>
        </p:spPr>
        <p:txBody>
          <a:bodyPr/>
          <a:lstStyle/>
          <a:p>
            <a:pPr algn="l"/>
            <a:r>
              <a:rPr lang="en-US" sz="2400" b="0" i="1" u="none" strike="noStrike" baseline="0" dirty="0">
                <a:latin typeface="AdvTT7b515deb"/>
              </a:rPr>
              <a:t>Should NGS be used in daily practice?</a:t>
            </a:r>
          </a:p>
          <a:p>
            <a:pPr algn="l"/>
            <a:r>
              <a:rPr lang="en-US" sz="2400" b="0" i="1" u="none" strike="noStrike" baseline="0" dirty="0">
                <a:latin typeface="AdvTT7b515deb"/>
              </a:rPr>
              <a:t>If so, should large panels of genes be used?</a:t>
            </a:r>
          </a:p>
          <a:p>
            <a:pPr algn="l"/>
            <a:endParaRPr lang="en-US" sz="2400" i="1" dirty="0">
              <a:latin typeface="AdvTT7b515deb"/>
            </a:endParaRPr>
          </a:p>
          <a:p>
            <a:pPr marL="0" indent="0" algn="l">
              <a:buNone/>
            </a:pPr>
            <a:r>
              <a:rPr lang="en-US" sz="1800" b="0" i="0" u="none" strike="noStrike" baseline="0" dirty="0">
                <a:latin typeface="AdvTT7b515deb"/>
              </a:rPr>
              <a:t>These questions should be addressed from the perspective of public health, academic clinical research centers and from the perspective of the individual patients.</a:t>
            </a:r>
            <a:endParaRPr lang="el-GR" sz="4000" i="1" dirty="0"/>
          </a:p>
        </p:txBody>
      </p:sp>
      <p:pic>
        <p:nvPicPr>
          <p:cNvPr id="1026" name="Picture 2"/>
          <p:cNvPicPr>
            <a:picLocks noChangeAspect="1" noChangeArrowheads="1"/>
          </p:cNvPicPr>
          <p:nvPr/>
        </p:nvPicPr>
        <p:blipFill>
          <a:blip r:embed="rId2" cstate="print"/>
          <a:srcRect/>
          <a:stretch>
            <a:fillRect/>
          </a:stretch>
        </p:blipFill>
        <p:spPr bwMode="auto">
          <a:xfrm>
            <a:off x="932170" y="205979"/>
            <a:ext cx="7559880" cy="2808963"/>
          </a:xfrm>
          <a:prstGeom prst="rect">
            <a:avLst/>
          </a:prstGeom>
          <a:noFill/>
          <a:ln w="9525">
            <a:noFill/>
            <a:miter lim="800000"/>
            <a:headEnd/>
            <a:tailEnd/>
          </a:ln>
        </p:spPr>
      </p:pic>
      <p:sp>
        <p:nvSpPr>
          <p:cNvPr id="5" name="4 - Στρογγυλεμένο ορθογώνιο"/>
          <p:cNvSpPr/>
          <p:nvPr/>
        </p:nvSpPr>
        <p:spPr>
          <a:xfrm>
            <a:off x="4437102" y="1684089"/>
            <a:ext cx="3163529" cy="283974"/>
          </a:xfrm>
          <a:prstGeom prst="round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3010" name="Picture 2"/>
          <p:cNvPicPr>
            <a:picLocks noChangeAspect="1" noChangeArrowheads="1"/>
          </p:cNvPicPr>
          <p:nvPr/>
        </p:nvPicPr>
        <p:blipFill>
          <a:blip r:embed="rId2" cstate="print"/>
          <a:srcRect/>
          <a:stretch>
            <a:fillRect/>
          </a:stretch>
        </p:blipFill>
        <p:spPr bwMode="auto">
          <a:xfrm>
            <a:off x="33338" y="19050"/>
            <a:ext cx="9077325" cy="5105400"/>
          </a:xfrm>
          <a:prstGeom prst="rect">
            <a:avLst/>
          </a:prstGeom>
          <a:noFill/>
          <a:ln w="9525">
            <a:noFill/>
            <a:miter lim="800000"/>
            <a:headEnd/>
            <a:tailEnd/>
          </a:ln>
        </p:spPr>
      </p:pic>
      <p:sp>
        <p:nvSpPr>
          <p:cNvPr id="4" name="Rectangle: Rounded Corners 3">
            <a:extLst>
              <a:ext uri="{FF2B5EF4-FFF2-40B4-BE49-F238E27FC236}">
                <a16:creationId xmlns:a16="http://schemas.microsoft.com/office/drawing/2014/main" id="{0F3DB8F0-4EE4-4DA5-A27B-92618F9C8650}"/>
              </a:ext>
            </a:extLst>
          </p:cNvPr>
          <p:cNvSpPr/>
          <p:nvPr/>
        </p:nvSpPr>
        <p:spPr>
          <a:xfrm>
            <a:off x="457200" y="412511"/>
            <a:ext cx="7524893" cy="440012"/>
          </a:xfrm>
          <a:prstGeom prst="round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2" descr="A picture containing drawing&#10;&#10;Description automatically generated"/>
          <p:cNvPicPr preferRelativeResize="0"/>
          <p:nvPr/>
        </p:nvPicPr>
        <p:blipFill rotWithShape="1">
          <a:blip r:embed="rId3" cstate="print">
            <a:alphaModFix/>
          </a:blip>
          <a:srcRect l="11668" t="31948" r="15666" b="21375"/>
          <a:stretch/>
        </p:blipFill>
        <p:spPr>
          <a:xfrm>
            <a:off x="2156424" y="1400431"/>
            <a:ext cx="4803265" cy="1735519"/>
          </a:xfrm>
          <a:prstGeom prst="rect">
            <a:avLst/>
          </a:prstGeom>
          <a:noFill/>
          <a:ln>
            <a:noFill/>
          </a:ln>
        </p:spPr>
      </p:pic>
      <p:pic>
        <p:nvPicPr>
          <p:cNvPr id="852" name="Google Shape;852;p2" descr="A close up of a logo&#10;&#10;Description automatically generated"/>
          <p:cNvPicPr preferRelativeResize="0"/>
          <p:nvPr/>
        </p:nvPicPr>
        <p:blipFill rotWithShape="1">
          <a:blip r:embed="rId4" cstate="print">
            <a:alphaModFix/>
          </a:blip>
          <a:srcRect/>
          <a:stretch/>
        </p:blipFill>
        <p:spPr>
          <a:xfrm>
            <a:off x="2208098" y="1515403"/>
            <a:ext cx="4732172" cy="1519889"/>
          </a:xfrm>
          <a:prstGeom prst="rect">
            <a:avLst/>
          </a:prstGeom>
          <a:noFill/>
          <a:ln>
            <a:noFill/>
          </a:ln>
        </p:spPr>
      </p:pic>
      <p:grpSp>
        <p:nvGrpSpPr>
          <p:cNvPr id="853" name="Google Shape;853;p2"/>
          <p:cNvGrpSpPr/>
          <p:nvPr/>
        </p:nvGrpSpPr>
        <p:grpSpPr>
          <a:xfrm>
            <a:off x="5225416" y="1418062"/>
            <a:ext cx="609752" cy="392979"/>
            <a:chOff x="7365571" y="2144344"/>
            <a:chExt cx="1340700" cy="864069"/>
          </a:xfrm>
        </p:grpSpPr>
        <p:sp>
          <p:nvSpPr>
            <p:cNvPr id="854" name="Google Shape;854;p2"/>
            <p:cNvSpPr/>
            <p:nvPr/>
          </p:nvSpPr>
          <p:spPr>
            <a:xfrm>
              <a:off x="8455172" y="2796313"/>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55" name="Google Shape;855;p2"/>
            <p:cNvSpPr txBox="1"/>
            <p:nvPr/>
          </p:nvSpPr>
          <p:spPr>
            <a:xfrm>
              <a:off x="7365571" y="2144344"/>
              <a:ext cx="13407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Early &amp; accurate diagnosis</a:t>
              </a:r>
              <a:endParaRPr sz="637" b="1">
                <a:solidFill>
                  <a:srgbClr val="000000"/>
                </a:solidFill>
                <a:latin typeface="Arial"/>
                <a:ea typeface="Arial"/>
                <a:cs typeface="Arial"/>
                <a:sym typeface="Arial"/>
              </a:endParaRPr>
            </a:p>
          </p:txBody>
        </p:sp>
      </p:grpSp>
      <p:grpSp>
        <p:nvGrpSpPr>
          <p:cNvPr id="856" name="Google Shape;856;p2"/>
          <p:cNvGrpSpPr/>
          <p:nvPr/>
        </p:nvGrpSpPr>
        <p:grpSpPr>
          <a:xfrm>
            <a:off x="5161440" y="2754909"/>
            <a:ext cx="710854" cy="408535"/>
            <a:chOff x="7161989" y="5025383"/>
            <a:chExt cx="1563000" cy="898272"/>
          </a:xfrm>
        </p:grpSpPr>
        <p:sp>
          <p:nvSpPr>
            <p:cNvPr id="857" name="Google Shape;857;p2"/>
            <p:cNvSpPr/>
            <p:nvPr/>
          </p:nvSpPr>
          <p:spPr>
            <a:xfrm>
              <a:off x="8503387" y="5025383"/>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58" name="Google Shape;858;p2"/>
            <p:cNvSpPr txBox="1"/>
            <p:nvPr/>
          </p:nvSpPr>
          <p:spPr>
            <a:xfrm>
              <a:off x="7161989" y="5290055"/>
              <a:ext cx="1563000" cy="6336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Continuous &amp; remote patient management</a:t>
              </a:r>
              <a:endParaRPr sz="637" b="1">
                <a:solidFill>
                  <a:srgbClr val="000000"/>
                </a:solidFill>
                <a:latin typeface="Arial"/>
                <a:ea typeface="Arial"/>
                <a:cs typeface="Arial"/>
                <a:sym typeface="Arial"/>
              </a:endParaRPr>
            </a:p>
          </p:txBody>
        </p:sp>
      </p:grpSp>
      <p:grpSp>
        <p:nvGrpSpPr>
          <p:cNvPr id="859" name="Google Shape;859;p2"/>
          <p:cNvGrpSpPr/>
          <p:nvPr/>
        </p:nvGrpSpPr>
        <p:grpSpPr>
          <a:xfrm>
            <a:off x="6492361" y="2725823"/>
            <a:ext cx="758471" cy="410109"/>
            <a:chOff x="10151285" y="5019803"/>
            <a:chExt cx="1667700" cy="901733"/>
          </a:xfrm>
        </p:grpSpPr>
        <p:sp>
          <p:nvSpPr>
            <p:cNvPr id="860" name="Google Shape;860;p2"/>
            <p:cNvSpPr/>
            <p:nvPr/>
          </p:nvSpPr>
          <p:spPr>
            <a:xfrm>
              <a:off x="10259847" y="5019803"/>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61" name="Google Shape;861;p2"/>
            <p:cNvSpPr txBox="1"/>
            <p:nvPr/>
          </p:nvSpPr>
          <p:spPr>
            <a:xfrm>
              <a:off x="10151285" y="5290636"/>
              <a:ext cx="16677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Full access to optimal care intervention</a:t>
              </a:r>
              <a:endParaRPr sz="637" b="1">
                <a:solidFill>
                  <a:srgbClr val="000000"/>
                </a:solidFill>
                <a:latin typeface="Arial"/>
                <a:ea typeface="Arial"/>
                <a:cs typeface="Arial"/>
                <a:sym typeface="Arial"/>
              </a:endParaRPr>
            </a:p>
          </p:txBody>
        </p:sp>
      </p:grpSp>
      <p:grpSp>
        <p:nvGrpSpPr>
          <p:cNvPr id="862" name="Google Shape;862;p2"/>
          <p:cNvGrpSpPr/>
          <p:nvPr/>
        </p:nvGrpSpPr>
        <p:grpSpPr>
          <a:xfrm>
            <a:off x="6504834" y="1418062"/>
            <a:ext cx="464170" cy="394964"/>
            <a:chOff x="10178710" y="2144344"/>
            <a:chExt cx="1020600" cy="868432"/>
          </a:xfrm>
        </p:grpSpPr>
        <p:sp>
          <p:nvSpPr>
            <p:cNvPr id="863" name="Google Shape;863;p2"/>
            <p:cNvSpPr/>
            <p:nvPr/>
          </p:nvSpPr>
          <p:spPr>
            <a:xfrm>
              <a:off x="10269452" y="2800676"/>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64" name="Google Shape;864;p2"/>
            <p:cNvSpPr txBox="1"/>
            <p:nvPr/>
          </p:nvSpPr>
          <p:spPr>
            <a:xfrm>
              <a:off x="10178710" y="2144344"/>
              <a:ext cx="1020600" cy="6336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Tailored care </a:t>
              </a:r>
              <a:br>
                <a:rPr lang="en-GB" sz="591" b="1">
                  <a:solidFill>
                    <a:srgbClr val="000000"/>
                  </a:solidFill>
                  <a:latin typeface="Arial"/>
                  <a:ea typeface="Arial"/>
                  <a:cs typeface="Arial"/>
                  <a:sym typeface="Arial"/>
                </a:rPr>
              </a:br>
              <a:r>
                <a:rPr lang="en-GB" sz="591" b="1">
                  <a:solidFill>
                    <a:srgbClr val="000000"/>
                  </a:solidFill>
                  <a:latin typeface="Arial"/>
                  <a:ea typeface="Arial"/>
                  <a:cs typeface="Arial"/>
                  <a:sym typeface="Arial"/>
                </a:rPr>
                <a:t>plan</a:t>
              </a:r>
              <a:endParaRPr sz="637" b="1">
                <a:solidFill>
                  <a:srgbClr val="000000"/>
                </a:solidFill>
                <a:latin typeface="Arial"/>
                <a:ea typeface="Arial"/>
                <a:cs typeface="Arial"/>
                <a:sym typeface="Arial"/>
              </a:endParaRPr>
            </a:p>
          </p:txBody>
        </p:sp>
      </p:grpSp>
      <p:sp>
        <p:nvSpPr>
          <p:cNvPr id="865" name="Google Shape;865;p2"/>
          <p:cNvSpPr txBox="1"/>
          <p:nvPr/>
        </p:nvSpPr>
        <p:spPr>
          <a:xfrm>
            <a:off x="4372882" y="1634847"/>
            <a:ext cx="486410" cy="167958"/>
          </a:xfrm>
          <a:prstGeom prst="rect">
            <a:avLst/>
          </a:prstGeom>
          <a:noFill/>
          <a:ln>
            <a:noFill/>
          </a:ln>
          <a:effectLst>
            <a:outerShdw blurRad="63500" sx="102000" sy="102000" algn="ctr" rotWithShape="0">
              <a:srgbClr val="000000">
                <a:alpha val="40000"/>
              </a:srgbClr>
            </a:outerShdw>
          </a:effectLst>
        </p:spPr>
        <p:txBody>
          <a:bodyPr spcFirstLastPara="1" wrap="square" lIns="41569" tIns="20775" rIns="41569" bIns="20775" anchor="t" anchorCtr="0">
            <a:noAutofit/>
          </a:bodyPr>
          <a:lstStyle/>
          <a:p>
            <a:pPr>
              <a:buClr>
                <a:srgbClr val="0066CC"/>
              </a:buClr>
              <a:buSzPts val="1800"/>
            </a:pPr>
            <a:r>
              <a:rPr lang="en-GB" sz="819" b="1">
                <a:solidFill>
                  <a:srgbClr val="0066CC"/>
                </a:solidFill>
                <a:latin typeface="Arial"/>
                <a:ea typeface="Arial"/>
                <a:cs typeface="Arial"/>
                <a:sym typeface="Arial"/>
              </a:rPr>
              <a:t>Insights</a:t>
            </a:r>
            <a:endParaRPr sz="637">
              <a:solidFill>
                <a:srgbClr val="000000"/>
              </a:solidFill>
              <a:latin typeface="Arial"/>
              <a:ea typeface="Arial"/>
              <a:cs typeface="Arial"/>
              <a:sym typeface="Arial"/>
            </a:endParaRPr>
          </a:p>
        </p:txBody>
      </p:sp>
      <p:sp>
        <p:nvSpPr>
          <p:cNvPr id="866" name="Google Shape;866;p2"/>
          <p:cNvSpPr txBox="1"/>
          <p:nvPr/>
        </p:nvSpPr>
        <p:spPr>
          <a:xfrm>
            <a:off x="4372882" y="2733196"/>
            <a:ext cx="486410" cy="167958"/>
          </a:xfrm>
          <a:prstGeom prst="rect">
            <a:avLst/>
          </a:prstGeom>
          <a:noFill/>
          <a:ln>
            <a:noFill/>
          </a:ln>
          <a:effectLst>
            <a:outerShdw blurRad="63500" sx="102000" sy="102000" algn="ctr" rotWithShape="0">
              <a:srgbClr val="000000">
                <a:alpha val="40000"/>
              </a:srgbClr>
            </a:outerShdw>
          </a:effectLst>
        </p:spPr>
        <p:txBody>
          <a:bodyPr spcFirstLastPara="1" wrap="square" lIns="41569" tIns="20775" rIns="41569" bIns="20775" anchor="t" anchorCtr="0">
            <a:noAutofit/>
          </a:bodyPr>
          <a:lstStyle/>
          <a:p>
            <a:pPr>
              <a:buClr>
                <a:srgbClr val="0066CC"/>
              </a:buClr>
              <a:buSzPts val="1800"/>
            </a:pPr>
            <a:r>
              <a:rPr lang="en-GB" sz="819" b="1">
                <a:solidFill>
                  <a:srgbClr val="0066CC"/>
                </a:solidFill>
                <a:latin typeface="Arial"/>
                <a:ea typeface="Arial"/>
                <a:cs typeface="Arial"/>
                <a:sym typeface="Arial"/>
              </a:rPr>
              <a:t>Insights</a:t>
            </a:r>
            <a:endParaRPr sz="637">
              <a:solidFill>
                <a:srgbClr val="000000"/>
              </a:solidFill>
              <a:latin typeface="Arial"/>
              <a:ea typeface="Arial"/>
              <a:cs typeface="Arial"/>
              <a:sym typeface="Arial"/>
            </a:endParaRPr>
          </a:p>
        </p:txBody>
      </p:sp>
      <p:pic>
        <p:nvPicPr>
          <p:cNvPr id="867" name="Google Shape;867;p2"/>
          <p:cNvPicPr preferRelativeResize="0"/>
          <p:nvPr/>
        </p:nvPicPr>
        <p:blipFill rotWithShape="1">
          <a:blip r:embed="rId5" cstate="print">
            <a:alphaModFix/>
          </a:blip>
          <a:srcRect r="84244"/>
          <a:stretch/>
        </p:blipFill>
        <p:spPr>
          <a:xfrm>
            <a:off x="2435032" y="1768542"/>
            <a:ext cx="147918" cy="1005878"/>
          </a:xfrm>
          <a:prstGeom prst="rect">
            <a:avLst/>
          </a:prstGeom>
          <a:noFill/>
          <a:ln>
            <a:noFill/>
          </a:ln>
        </p:spPr>
      </p:pic>
      <p:pic>
        <p:nvPicPr>
          <p:cNvPr id="868" name="Google Shape;868;p2"/>
          <p:cNvPicPr preferRelativeResize="0"/>
          <p:nvPr/>
        </p:nvPicPr>
        <p:blipFill rotWithShape="1">
          <a:blip r:embed="rId6" cstate="print">
            <a:alphaModFix/>
          </a:blip>
          <a:srcRect l="81440"/>
          <a:stretch/>
        </p:blipFill>
        <p:spPr>
          <a:xfrm>
            <a:off x="6557365" y="1785705"/>
            <a:ext cx="215845" cy="1005878"/>
          </a:xfrm>
          <a:prstGeom prst="rect">
            <a:avLst/>
          </a:prstGeom>
          <a:noFill/>
          <a:ln>
            <a:noFill/>
          </a:ln>
        </p:spPr>
      </p:pic>
      <p:pic>
        <p:nvPicPr>
          <p:cNvPr id="869" name="Google Shape;869;p2" descr="A picture containing drawing, clock&#10;&#10;Description automatically generated"/>
          <p:cNvPicPr preferRelativeResize="0"/>
          <p:nvPr/>
        </p:nvPicPr>
        <p:blipFill rotWithShape="1">
          <a:blip r:embed="rId7" cstate="print">
            <a:alphaModFix/>
          </a:blip>
          <a:srcRect/>
          <a:stretch/>
        </p:blipFill>
        <p:spPr>
          <a:xfrm>
            <a:off x="2768620" y="1950499"/>
            <a:ext cx="536221" cy="387971"/>
          </a:xfrm>
          <a:prstGeom prst="rect">
            <a:avLst/>
          </a:prstGeom>
          <a:noFill/>
          <a:ln>
            <a:noFill/>
          </a:ln>
        </p:spPr>
      </p:pic>
      <p:sp>
        <p:nvSpPr>
          <p:cNvPr id="870" name="Google Shape;870;p2"/>
          <p:cNvSpPr txBox="1"/>
          <p:nvPr/>
        </p:nvSpPr>
        <p:spPr>
          <a:xfrm>
            <a:off x="2695764" y="2383192"/>
            <a:ext cx="661735" cy="206843"/>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Faster, more efficient R&amp;D</a:t>
            </a:r>
            <a:endParaRPr sz="637">
              <a:solidFill>
                <a:srgbClr val="000000"/>
              </a:solidFill>
              <a:latin typeface="Arial"/>
              <a:ea typeface="Arial"/>
              <a:cs typeface="Arial"/>
              <a:sym typeface="Arial"/>
            </a:endParaRPr>
          </a:p>
        </p:txBody>
      </p:sp>
      <p:sp>
        <p:nvSpPr>
          <p:cNvPr id="871" name="Google Shape;871;p2"/>
          <p:cNvSpPr txBox="1"/>
          <p:nvPr/>
        </p:nvSpPr>
        <p:spPr>
          <a:xfrm>
            <a:off x="5803447" y="2326345"/>
            <a:ext cx="744827" cy="205343"/>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Improved patient outcomes</a:t>
            </a:r>
            <a:endParaRPr sz="637">
              <a:solidFill>
                <a:srgbClr val="000000"/>
              </a:solidFill>
              <a:latin typeface="Arial"/>
              <a:ea typeface="Arial"/>
              <a:cs typeface="Arial"/>
              <a:sym typeface="Arial"/>
            </a:endParaRPr>
          </a:p>
        </p:txBody>
      </p:sp>
      <p:pic>
        <p:nvPicPr>
          <p:cNvPr id="872" name="Google Shape;872;p2"/>
          <p:cNvPicPr preferRelativeResize="0"/>
          <p:nvPr/>
        </p:nvPicPr>
        <p:blipFill rotWithShape="1">
          <a:blip r:embed="rId8" cstate="print">
            <a:alphaModFix/>
          </a:blip>
          <a:srcRect/>
          <a:stretch/>
        </p:blipFill>
        <p:spPr>
          <a:xfrm>
            <a:off x="5876775" y="2016137"/>
            <a:ext cx="558080" cy="221413"/>
          </a:xfrm>
          <a:prstGeom prst="rect">
            <a:avLst/>
          </a:prstGeom>
          <a:noFill/>
          <a:ln>
            <a:noFill/>
          </a:ln>
        </p:spPr>
      </p:pic>
      <p:sp>
        <p:nvSpPr>
          <p:cNvPr id="873" name="Google Shape;873;p2"/>
          <p:cNvSpPr/>
          <p:nvPr/>
        </p:nvSpPr>
        <p:spPr>
          <a:xfrm>
            <a:off x="3992879" y="1825466"/>
            <a:ext cx="1245702" cy="903678"/>
          </a:xfrm>
          <a:custGeom>
            <a:avLst/>
            <a:gdLst/>
            <a:ahLst/>
            <a:cxnLst/>
            <a:rect l="l" t="t" r="r" b="b"/>
            <a:pathLst>
              <a:path w="2823719" h="2048429" extrusionOk="0">
                <a:moveTo>
                  <a:pt x="3" y="1013670"/>
                </a:moveTo>
                <a:cubicBezTo>
                  <a:pt x="-1833" y="1008351"/>
                  <a:pt x="778839" y="28"/>
                  <a:pt x="1387180" y="1"/>
                </a:cubicBezTo>
                <a:cubicBezTo>
                  <a:pt x="1995521" y="-26"/>
                  <a:pt x="2834313" y="968750"/>
                  <a:pt x="2823618" y="1013509"/>
                </a:cubicBezTo>
                <a:cubicBezTo>
                  <a:pt x="2828965" y="1113201"/>
                  <a:pt x="1945935" y="2053888"/>
                  <a:pt x="1398199" y="2048406"/>
                </a:cubicBezTo>
                <a:cubicBezTo>
                  <a:pt x="850463" y="2042924"/>
                  <a:pt x="7349" y="1041027"/>
                  <a:pt x="3" y="1013670"/>
                </a:cubicBezTo>
                <a:close/>
              </a:path>
            </a:pathLst>
          </a:custGeom>
          <a:blipFill rotWithShape="1">
            <a:blip r:embed="rId9" cstate="print">
              <a:alphaModFix/>
            </a:blip>
            <a:stretch>
              <a:fillRect l="-5828" t="-12286" r="-13726" b="-52503"/>
            </a:stretch>
          </a:blipFill>
          <a:ln w="98425" cap="flat" cmpd="sng">
            <a:solidFill>
              <a:schemeClr val="lt1"/>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800"/>
            </a:pPr>
            <a:r>
              <a:rPr lang="en-GB" sz="2100" b="1">
                <a:solidFill>
                  <a:srgbClr val="0066CC"/>
                </a:solidFill>
                <a:latin typeface="Arial"/>
                <a:ea typeface="Arial"/>
                <a:cs typeface="Arial"/>
                <a:sym typeface="Arial"/>
              </a:rPr>
              <a:t>Patient</a:t>
            </a:r>
            <a:endParaRPr sz="819" b="1">
              <a:solidFill>
                <a:srgbClr val="0066CC"/>
              </a:solidFill>
              <a:latin typeface="Arial"/>
              <a:ea typeface="Arial"/>
              <a:cs typeface="Arial"/>
              <a:sym typeface="Arial"/>
            </a:endParaRPr>
          </a:p>
        </p:txBody>
      </p:sp>
      <p:grpSp>
        <p:nvGrpSpPr>
          <p:cNvPr id="874" name="Google Shape;874;p2"/>
          <p:cNvGrpSpPr/>
          <p:nvPr/>
        </p:nvGrpSpPr>
        <p:grpSpPr>
          <a:xfrm>
            <a:off x="1903503" y="2005927"/>
            <a:ext cx="513285" cy="450253"/>
            <a:chOff x="1342364" y="2905506"/>
            <a:chExt cx="1128594" cy="990000"/>
          </a:xfrm>
        </p:grpSpPr>
        <p:sp>
          <p:nvSpPr>
            <p:cNvPr id="875" name="Google Shape;875;p2"/>
            <p:cNvSpPr txBox="1"/>
            <p:nvPr/>
          </p:nvSpPr>
          <p:spPr>
            <a:xfrm>
              <a:off x="1342364" y="2905506"/>
              <a:ext cx="1020900" cy="9900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Faster, more efficient clinical studies</a:t>
              </a:r>
              <a:endParaRPr sz="637" b="1">
                <a:solidFill>
                  <a:srgbClr val="000000"/>
                </a:solidFill>
                <a:latin typeface="Arial"/>
                <a:ea typeface="Arial"/>
                <a:cs typeface="Arial"/>
                <a:sym typeface="Arial"/>
              </a:endParaRPr>
            </a:p>
          </p:txBody>
        </p:sp>
        <p:sp>
          <p:nvSpPr>
            <p:cNvPr id="876" name="Google Shape;876;p2"/>
            <p:cNvSpPr/>
            <p:nvPr/>
          </p:nvSpPr>
          <p:spPr>
            <a:xfrm>
              <a:off x="2259458" y="3285896"/>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grpSp>
      <p:grpSp>
        <p:nvGrpSpPr>
          <p:cNvPr id="877" name="Google Shape;877;p2"/>
          <p:cNvGrpSpPr/>
          <p:nvPr/>
        </p:nvGrpSpPr>
        <p:grpSpPr>
          <a:xfrm>
            <a:off x="4187525" y="2985450"/>
            <a:ext cx="857117" cy="383124"/>
            <a:chOff x="5096177" y="5639668"/>
            <a:chExt cx="1884600" cy="842400"/>
          </a:xfrm>
        </p:grpSpPr>
        <p:sp>
          <p:nvSpPr>
            <p:cNvPr id="878" name="Google Shape;878;p2"/>
            <p:cNvSpPr/>
            <p:nvPr/>
          </p:nvSpPr>
          <p:spPr>
            <a:xfrm rot="-5400000">
              <a:off x="5617277" y="5118568"/>
              <a:ext cx="842400" cy="1884600"/>
            </a:xfrm>
            <a:prstGeom prst="chevron">
              <a:avLst>
                <a:gd name="adj" fmla="val 30573"/>
              </a:avLst>
            </a:prstGeom>
            <a:solidFill>
              <a:srgbClr val="C1E0FE"/>
            </a:solidFill>
            <a:ln w="12700" cap="flat" cmpd="sng">
              <a:solidFill>
                <a:srgbClr val="C1E0FE"/>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800"/>
              </a:pPr>
              <a:endParaRPr sz="819">
                <a:solidFill>
                  <a:srgbClr val="000000"/>
                </a:solidFill>
                <a:latin typeface="Arial"/>
                <a:ea typeface="Arial"/>
                <a:cs typeface="Arial"/>
                <a:sym typeface="Arial"/>
              </a:endParaRPr>
            </a:p>
          </p:txBody>
        </p:sp>
        <p:sp>
          <p:nvSpPr>
            <p:cNvPr id="879" name="Google Shape;879;p2"/>
            <p:cNvSpPr txBox="1"/>
            <p:nvPr/>
          </p:nvSpPr>
          <p:spPr>
            <a:xfrm>
              <a:off x="5491332" y="5736962"/>
              <a:ext cx="1088700" cy="523200"/>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Advanced </a:t>
              </a:r>
              <a:br>
                <a:rPr lang="en-GB" sz="637" b="1">
                  <a:solidFill>
                    <a:srgbClr val="0066CC"/>
                  </a:solidFill>
                  <a:latin typeface="Arial"/>
                  <a:ea typeface="Arial"/>
                  <a:cs typeface="Arial"/>
                  <a:sym typeface="Arial"/>
                </a:rPr>
              </a:br>
              <a:r>
                <a:rPr lang="en-GB" sz="637" b="1">
                  <a:solidFill>
                    <a:srgbClr val="0066CC"/>
                  </a:solidFill>
                  <a:latin typeface="Arial"/>
                  <a:ea typeface="Arial"/>
                  <a:cs typeface="Arial"/>
                  <a:sym typeface="Arial"/>
                </a:rPr>
                <a:t>Analytics</a:t>
              </a:r>
              <a:endParaRPr sz="637">
                <a:solidFill>
                  <a:srgbClr val="000000"/>
                </a:solidFill>
                <a:latin typeface="Arial"/>
                <a:ea typeface="Arial"/>
                <a:cs typeface="Arial"/>
                <a:sym typeface="Arial"/>
              </a:endParaRPr>
            </a:p>
          </p:txBody>
        </p:sp>
      </p:grpSp>
      <p:grpSp>
        <p:nvGrpSpPr>
          <p:cNvPr id="880" name="Google Shape;880;p2"/>
          <p:cNvGrpSpPr/>
          <p:nvPr/>
        </p:nvGrpSpPr>
        <p:grpSpPr>
          <a:xfrm>
            <a:off x="4187544" y="1173525"/>
            <a:ext cx="857117" cy="385171"/>
            <a:chOff x="5096217" y="1597239"/>
            <a:chExt cx="1884600" cy="846900"/>
          </a:xfrm>
        </p:grpSpPr>
        <p:sp>
          <p:nvSpPr>
            <p:cNvPr id="881" name="Google Shape;881;p2"/>
            <p:cNvSpPr/>
            <p:nvPr/>
          </p:nvSpPr>
          <p:spPr>
            <a:xfrm rot="5400000">
              <a:off x="5615067" y="1078389"/>
              <a:ext cx="846900" cy="1884600"/>
            </a:xfrm>
            <a:prstGeom prst="chevron">
              <a:avLst>
                <a:gd name="adj" fmla="val 30573"/>
              </a:avLst>
            </a:prstGeom>
            <a:solidFill>
              <a:srgbClr val="C1E0FE"/>
            </a:solidFill>
            <a:ln>
              <a:noFill/>
            </a:ln>
          </p:spPr>
          <p:txBody>
            <a:bodyPr spcFirstLastPara="1" wrap="square" lIns="41569" tIns="20775" rIns="41569" bIns="20775" anchor="ctr" anchorCtr="0">
              <a:noAutofit/>
            </a:bodyPr>
            <a:lstStyle/>
            <a:p>
              <a:pPr algn="ctr">
                <a:buClr>
                  <a:srgbClr val="FFFFFF"/>
                </a:buClr>
                <a:buSzPts val="1800"/>
              </a:pPr>
              <a:endParaRPr sz="819">
                <a:solidFill>
                  <a:srgbClr val="000000"/>
                </a:solidFill>
                <a:latin typeface="Arial"/>
                <a:ea typeface="Arial"/>
                <a:cs typeface="Arial"/>
                <a:sym typeface="Arial"/>
              </a:endParaRPr>
            </a:p>
          </p:txBody>
        </p:sp>
        <p:sp>
          <p:nvSpPr>
            <p:cNvPr id="882" name="Google Shape;882;p2"/>
            <p:cNvSpPr txBox="1"/>
            <p:nvPr/>
          </p:nvSpPr>
          <p:spPr>
            <a:xfrm>
              <a:off x="5314160" y="1917116"/>
              <a:ext cx="1451750" cy="307800"/>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Technologies</a:t>
              </a:r>
              <a:endParaRPr sz="637">
                <a:solidFill>
                  <a:srgbClr val="000000"/>
                </a:solidFill>
                <a:latin typeface="Arial"/>
                <a:ea typeface="Arial"/>
                <a:cs typeface="Arial"/>
                <a:sym typeface="Arial"/>
              </a:endParaRPr>
            </a:p>
          </p:txBody>
        </p:sp>
      </p:grpSp>
      <p:grpSp>
        <p:nvGrpSpPr>
          <p:cNvPr id="883" name="Google Shape;883;p2"/>
          <p:cNvGrpSpPr/>
          <p:nvPr/>
        </p:nvGrpSpPr>
        <p:grpSpPr>
          <a:xfrm>
            <a:off x="2745526" y="1245870"/>
            <a:ext cx="564317" cy="400372"/>
            <a:chOff x="3184285" y="2064548"/>
            <a:chExt cx="1240800" cy="880323"/>
          </a:xfrm>
        </p:grpSpPr>
        <p:sp>
          <p:nvSpPr>
            <p:cNvPr id="884" name="Google Shape;884;p2"/>
            <p:cNvSpPr/>
            <p:nvPr/>
          </p:nvSpPr>
          <p:spPr>
            <a:xfrm>
              <a:off x="3661586" y="2732771"/>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85" name="Google Shape;885;p2"/>
            <p:cNvSpPr txBox="1"/>
            <p:nvPr/>
          </p:nvSpPr>
          <p:spPr>
            <a:xfrm>
              <a:off x="3184285" y="2064548"/>
              <a:ext cx="12408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Deeper insights into disease</a:t>
              </a:r>
              <a:endParaRPr sz="637" b="1">
                <a:solidFill>
                  <a:srgbClr val="000000"/>
                </a:solidFill>
                <a:latin typeface="Arial"/>
                <a:ea typeface="Arial"/>
                <a:cs typeface="Arial"/>
                <a:sym typeface="Arial"/>
              </a:endParaRPr>
            </a:p>
          </p:txBody>
        </p:sp>
      </p:grpSp>
      <p:grpSp>
        <p:nvGrpSpPr>
          <p:cNvPr id="886" name="Google Shape;886;p2"/>
          <p:cNvGrpSpPr/>
          <p:nvPr/>
        </p:nvGrpSpPr>
        <p:grpSpPr>
          <a:xfrm>
            <a:off x="2666028" y="2873901"/>
            <a:ext cx="723406" cy="439670"/>
            <a:chOff x="2657652" y="5029326"/>
            <a:chExt cx="1590600" cy="966730"/>
          </a:xfrm>
        </p:grpSpPr>
        <p:sp>
          <p:nvSpPr>
            <p:cNvPr id="887" name="Google Shape;887;p2"/>
            <p:cNvSpPr/>
            <p:nvPr/>
          </p:nvSpPr>
          <p:spPr>
            <a:xfrm>
              <a:off x="3345837" y="5029326"/>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88" name="Google Shape;888;p2"/>
            <p:cNvSpPr txBox="1"/>
            <p:nvPr/>
          </p:nvSpPr>
          <p:spPr>
            <a:xfrm>
              <a:off x="2657652" y="5365156"/>
              <a:ext cx="15906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Better, earlier go/no-go </a:t>
              </a:r>
              <a:br>
                <a:rPr lang="en-GB" sz="591" b="1">
                  <a:solidFill>
                    <a:srgbClr val="000000"/>
                  </a:solidFill>
                  <a:latin typeface="Arial"/>
                  <a:ea typeface="Arial"/>
                  <a:cs typeface="Arial"/>
                  <a:sym typeface="Arial"/>
                </a:rPr>
              </a:br>
              <a:r>
                <a:rPr lang="en-GB" sz="591" b="1">
                  <a:solidFill>
                    <a:srgbClr val="000000"/>
                  </a:solidFill>
                  <a:latin typeface="Arial"/>
                  <a:ea typeface="Arial"/>
                  <a:cs typeface="Arial"/>
                  <a:sym typeface="Arial"/>
                </a:rPr>
                <a:t>decisions</a:t>
              </a:r>
              <a:endParaRPr sz="637" b="1">
                <a:solidFill>
                  <a:srgbClr val="000000"/>
                </a:solidFill>
                <a:latin typeface="Arial"/>
                <a:ea typeface="Arial"/>
                <a:cs typeface="Arial"/>
                <a:sym typeface="Arial"/>
              </a:endParaRPr>
            </a:p>
          </p:txBody>
        </p:sp>
      </p:grpSp>
      <p:sp>
        <p:nvSpPr>
          <p:cNvPr id="889" name="Google Shape;889;p2"/>
          <p:cNvSpPr/>
          <p:nvPr/>
        </p:nvSpPr>
        <p:spPr>
          <a:xfrm>
            <a:off x="793796" y="3699836"/>
            <a:ext cx="7657205" cy="1263165"/>
          </a:xfrm>
          <a:prstGeom prst="triangle">
            <a:avLst>
              <a:gd name="adj" fmla="val 49412"/>
            </a:avLst>
          </a:prstGeom>
          <a:solidFill>
            <a:srgbClr val="B8FFB8"/>
          </a:solidFill>
          <a:ln>
            <a:noFill/>
          </a:ln>
        </p:spPr>
        <p:txBody>
          <a:bodyPr spcFirstLastPara="1" wrap="square" lIns="68569" tIns="0" rIns="68569" bIns="182850" anchor="ctr" anchorCtr="0">
            <a:noAutofit/>
          </a:bodyPr>
          <a:lstStyle/>
          <a:p>
            <a:pPr algn="ctr">
              <a:buClr>
                <a:srgbClr val="000000"/>
              </a:buClr>
              <a:buSzPts val="1698"/>
            </a:pPr>
            <a:r>
              <a:rPr lang="en-GB" sz="1274" b="1">
                <a:solidFill>
                  <a:srgbClr val="000000"/>
                </a:solidFill>
                <a:latin typeface="Arial"/>
                <a:ea typeface="Arial"/>
                <a:cs typeface="Arial"/>
                <a:sym typeface="Arial"/>
              </a:rPr>
              <a:t>Precision Medicine in Oncology</a:t>
            </a:r>
            <a:br>
              <a:rPr lang="en-GB" sz="1274" b="1">
                <a:solidFill>
                  <a:srgbClr val="000000"/>
                </a:solidFill>
                <a:latin typeface="Arial"/>
                <a:ea typeface="Arial"/>
                <a:cs typeface="Arial"/>
                <a:sym typeface="Arial"/>
              </a:rPr>
            </a:br>
            <a:r>
              <a:rPr lang="en-GB" sz="1091" i="1">
                <a:solidFill>
                  <a:srgbClr val="000000"/>
                </a:solidFill>
                <a:latin typeface="Arial"/>
                <a:ea typeface="Arial"/>
                <a:cs typeface="Arial"/>
                <a:sym typeface="Arial"/>
              </a:rPr>
              <a:t>Identifying genomic alterations driving patient’s cancer </a:t>
            </a:r>
            <a:endParaRPr sz="1350"/>
          </a:p>
          <a:p>
            <a:pPr algn="ctr">
              <a:buClr>
                <a:srgbClr val="000000"/>
              </a:buClr>
              <a:buSzPts val="1455"/>
            </a:pPr>
            <a:r>
              <a:rPr lang="en-GB" sz="1091" i="1">
                <a:solidFill>
                  <a:srgbClr val="000000"/>
                </a:solidFill>
                <a:latin typeface="Arial"/>
                <a:ea typeface="Arial"/>
                <a:cs typeface="Arial"/>
                <a:sym typeface="Arial"/>
              </a:rPr>
              <a:t>and treating patient accordingly</a:t>
            </a:r>
            <a:endParaRPr sz="1350"/>
          </a:p>
        </p:txBody>
      </p:sp>
      <p:sp>
        <p:nvSpPr>
          <p:cNvPr id="890" name="Google Shape;890;p2"/>
          <p:cNvSpPr/>
          <p:nvPr/>
        </p:nvSpPr>
        <p:spPr>
          <a:xfrm>
            <a:off x="2450544" y="3658581"/>
            <a:ext cx="4270117" cy="265299"/>
          </a:xfrm>
          <a:prstGeom prst="rect">
            <a:avLst/>
          </a:prstGeom>
          <a:solidFill>
            <a:srgbClr val="C6D9F1"/>
          </a:solidFill>
          <a:ln w="9525" cap="flat" cmpd="sng">
            <a:solidFill>
              <a:schemeClr val="lt2"/>
            </a:solidFill>
            <a:prstDash val="solid"/>
            <a:round/>
            <a:headEnd type="none" w="sm" len="sm"/>
            <a:tailEnd type="none" w="sm" len="sm"/>
          </a:ln>
        </p:spPr>
        <p:txBody>
          <a:bodyPr spcFirstLastPara="1" wrap="square" lIns="68569" tIns="34275" rIns="68569" bIns="34275" anchor="ctr" anchorCtr="0">
            <a:spAutoFit/>
          </a:bodyPr>
          <a:lstStyle/>
          <a:p>
            <a:pPr algn="ctr">
              <a:buClr>
                <a:srgbClr val="000000"/>
              </a:buClr>
              <a:buSzPts val="1698"/>
            </a:pPr>
            <a:r>
              <a:rPr lang="en-GB" sz="1274" b="1">
                <a:solidFill>
                  <a:srgbClr val="000000"/>
                </a:solidFill>
                <a:latin typeface="Arial"/>
                <a:ea typeface="Arial"/>
                <a:cs typeface="Arial"/>
                <a:sym typeface="Arial"/>
              </a:rPr>
              <a:t>PHC-enabled patient journey</a:t>
            </a:r>
            <a:endParaRPr sz="1091" i="1">
              <a:solidFill>
                <a:srgbClr val="000000"/>
              </a:solidFill>
              <a:latin typeface="Arial"/>
              <a:ea typeface="Arial"/>
              <a:cs typeface="Arial"/>
              <a:sym typeface="Arial"/>
            </a:endParaRPr>
          </a:p>
        </p:txBody>
      </p:sp>
      <p:sp>
        <p:nvSpPr>
          <p:cNvPr id="891" name="Google Shape;891;p2"/>
          <p:cNvSpPr txBox="1"/>
          <p:nvPr/>
        </p:nvSpPr>
        <p:spPr>
          <a:xfrm>
            <a:off x="305989" y="233366"/>
            <a:ext cx="7776128" cy="441225"/>
          </a:xfrm>
          <a:prstGeom prst="rect">
            <a:avLst/>
          </a:prstGeom>
          <a:noFill/>
          <a:ln>
            <a:noFill/>
          </a:ln>
        </p:spPr>
        <p:txBody>
          <a:bodyPr spcFirstLastPara="1" wrap="square" lIns="68569" tIns="34275" rIns="68569" bIns="34275" anchor="ctr" anchorCtr="0">
            <a:noAutofit/>
          </a:bodyPr>
          <a:lstStyle/>
          <a:p>
            <a:pPr>
              <a:lnSpc>
                <a:spcPct val="90000"/>
              </a:lnSpc>
              <a:buClr>
                <a:srgbClr val="000000"/>
              </a:buClr>
              <a:buSzPts val="2400"/>
            </a:pPr>
            <a:r>
              <a:rPr lang="en-GB" sz="1875">
                <a:solidFill>
                  <a:srgbClr val="0070C0"/>
                </a:solidFill>
                <a:latin typeface="Arial"/>
                <a:ea typeface="Arial"/>
                <a:cs typeface="Arial"/>
                <a:sym typeface="Arial"/>
              </a:rPr>
              <a:t>Precision Medicine in Oncology is a subset of the overall Personalized Healthcare (PHC) approach</a:t>
            </a:r>
            <a:endParaRPr sz="1425">
              <a:solidFill>
                <a:srgbClr val="0070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34" y="227941"/>
            <a:ext cx="8229600" cy="857250"/>
          </a:xfrm>
        </p:spPr>
        <p:txBody>
          <a:bodyPr/>
          <a:lstStyle/>
          <a:p>
            <a:pPr marL="342830" lvl="0" indent="-342830" algn="l">
              <a:spcBef>
                <a:spcPct val="20000"/>
              </a:spcBef>
            </a:pPr>
            <a:r>
              <a:rPr lang="en-US" sz="2800" b="1" dirty="0"/>
              <a:t>	ESCAT levels</a:t>
            </a:r>
            <a:br>
              <a:rPr lang="en-US" sz="2800" b="1" dirty="0"/>
            </a:br>
            <a:r>
              <a:rPr lang="en-US" sz="1200" b="1" dirty="0">
                <a:solidFill>
                  <a:prstClr val="black"/>
                </a:solidFill>
                <a:ea typeface="+mn-ea"/>
                <a:cs typeface="+mn-cs"/>
              </a:rPr>
              <a:t>ESMO Scale for Clinical Actionability of molecular Targets</a:t>
            </a:r>
            <a:br>
              <a:rPr lang="el-GR" sz="1200" b="1" dirty="0">
                <a:solidFill>
                  <a:prstClr val="black"/>
                </a:solidFill>
                <a:ea typeface="+mn-ea"/>
                <a:cs typeface="+mn-cs"/>
              </a:rPr>
            </a:br>
            <a:endParaRPr lang="el-GR" sz="2800" b="1" dirty="0"/>
          </a:p>
        </p:txBody>
      </p:sp>
      <p:sp>
        <p:nvSpPr>
          <p:cNvPr id="3" name="2 - Θέση περιεχομένου"/>
          <p:cNvSpPr>
            <a:spLocks noGrp="1"/>
          </p:cNvSpPr>
          <p:nvPr>
            <p:ph idx="1"/>
          </p:nvPr>
        </p:nvSpPr>
        <p:spPr>
          <a:xfrm>
            <a:off x="64235" y="1064221"/>
            <a:ext cx="4507766" cy="3851337"/>
          </a:xfrm>
        </p:spPr>
        <p:txBody>
          <a:bodyPr/>
          <a:lstStyle/>
          <a:p>
            <a:r>
              <a:rPr lang="en-US" sz="1200" b="1" dirty="0"/>
              <a:t>ESCAT level I</a:t>
            </a:r>
          </a:p>
          <a:p>
            <a:pPr>
              <a:buNone/>
            </a:pPr>
            <a:r>
              <a:rPr lang="en-US" sz="1200" dirty="0"/>
              <a:t>	the match of an alteration and a drug has been validated in clinical trials, and should drive treatment decision in daily practice</a:t>
            </a:r>
            <a:endParaRPr lang="en-US" sz="2400" dirty="0"/>
          </a:p>
          <a:p>
            <a:r>
              <a:rPr lang="en-US" sz="1200" b="1" dirty="0"/>
              <a:t>ESCAT level II</a:t>
            </a:r>
          </a:p>
          <a:p>
            <a:pPr>
              <a:buNone/>
            </a:pPr>
            <a:r>
              <a:rPr lang="en-US" sz="1400" dirty="0"/>
              <a:t>	</a:t>
            </a:r>
            <a:r>
              <a:rPr lang="en-US" sz="1200" dirty="0"/>
              <a:t>a drug that matches the alteration has been associated with responses in phase I/II or in retrospective analyses of randomized trials</a:t>
            </a:r>
            <a:endParaRPr lang="en-US" sz="1400" dirty="0"/>
          </a:p>
          <a:p>
            <a:r>
              <a:rPr lang="en-US" sz="1200" b="1" dirty="0"/>
              <a:t>ESCAT level III</a:t>
            </a:r>
          </a:p>
          <a:p>
            <a:pPr>
              <a:buNone/>
            </a:pPr>
            <a:r>
              <a:rPr lang="en-US" sz="1200" dirty="0"/>
              <a:t>	alterations that are validated in another cancer, but not in the disease-to-treat</a:t>
            </a:r>
          </a:p>
          <a:p>
            <a:r>
              <a:rPr lang="en-US" sz="1200" b="1" dirty="0"/>
              <a:t>ESCAT level IV</a:t>
            </a:r>
          </a:p>
          <a:p>
            <a:pPr>
              <a:buNone/>
            </a:pPr>
            <a:r>
              <a:rPr lang="en-US" sz="1200" dirty="0"/>
              <a:t>	hypothetically targetable alterations based on preclinical data</a:t>
            </a:r>
          </a:p>
          <a:p>
            <a:r>
              <a:rPr lang="en-US" sz="1200" b="1" dirty="0"/>
              <a:t>ESCAT level V</a:t>
            </a:r>
          </a:p>
          <a:p>
            <a:pPr>
              <a:buNone/>
            </a:pPr>
            <a:r>
              <a:rPr lang="en-US" sz="1200" dirty="0"/>
              <a:t>	Alteration-drug match is associated with objective response, but without clinically meaningful benefit</a:t>
            </a:r>
          </a:p>
          <a:p>
            <a:r>
              <a:rPr lang="en-US" sz="1200" b="1" dirty="0"/>
              <a:t>ESCAT level X</a:t>
            </a:r>
          </a:p>
          <a:p>
            <a:r>
              <a:rPr lang="en-US" sz="1200" dirty="0"/>
              <a:t>Lack of evidence for actionability</a:t>
            </a:r>
          </a:p>
          <a:p>
            <a:pPr>
              <a:buNone/>
            </a:pPr>
            <a:endParaRPr lang="el-GR" sz="1200" dirty="0"/>
          </a:p>
        </p:txBody>
      </p:sp>
      <p:pic>
        <p:nvPicPr>
          <p:cNvPr id="5" name="Εικόνα 4">
            <a:extLst>
              <a:ext uri="{FF2B5EF4-FFF2-40B4-BE49-F238E27FC236}">
                <a16:creationId xmlns:a16="http://schemas.microsoft.com/office/drawing/2014/main" id="{13B46007-7507-97B9-56E9-DC52FD684D38}"/>
              </a:ext>
            </a:extLst>
          </p:cNvPr>
          <p:cNvPicPr>
            <a:picLocks noChangeAspect="1"/>
          </p:cNvPicPr>
          <p:nvPr/>
        </p:nvPicPr>
        <p:blipFill>
          <a:blip r:embed="rId2"/>
          <a:stretch>
            <a:fillRect/>
          </a:stretch>
        </p:blipFill>
        <p:spPr>
          <a:xfrm>
            <a:off x="4916828" y="1064220"/>
            <a:ext cx="4136441" cy="3235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094614"/>
            <a:ext cx="4518837" cy="3048886"/>
          </a:xfrm>
        </p:spPr>
        <p:txBody>
          <a:bodyPr/>
          <a:lstStyle/>
          <a:p>
            <a:pPr>
              <a:buNone/>
            </a:pPr>
            <a:r>
              <a:rPr lang="en-US" sz="1600" dirty="0"/>
              <a:t>	</a:t>
            </a:r>
            <a:r>
              <a:rPr lang="en-US" sz="1600" b="1" dirty="0"/>
              <a:t>From the ESCAT ranking and prevalence of alterations for each tumor type, we calculated the number of patients to test with NGS, to identify one patient that can be matched to an effective drug in daily practice (ESCAT level I)</a:t>
            </a:r>
          </a:p>
          <a:p>
            <a:pPr>
              <a:buNone/>
            </a:pPr>
            <a:endParaRPr lang="en-US" sz="1600" dirty="0"/>
          </a:p>
          <a:p>
            <a:pPr>
              <a:buNone/>
            </a:pPr>
            <a:r>
              <a:rPr lang="en-US" sz="1600" dirty="0"/>
              <a:t>	</a:t>
            </a:r>
            <a:r>
              <a:rPr lang="en-US" sz="1600" b="1" dirty="0"/>
              <a:t>We assume that there is no proven impact in terms of public health of detecting level II-IV actionable alterations</a:t>
            </a:r>
            <a:endParaRPr lang="el-GR" sz="1600" b="1" dirty="0"/>
          </a:p>
        </p:txBody>
      </p:sp>
      <p:pic>
        <p:nvPicPr>
          <p:cNvPr id="5" name="Picture 2"/>
          <p:cNvPicPr>
            <a:picLocks noChangeAspect="1" noChangeArrowheads="1"/>
          </p:cNvPicPr>
          <p:nvPr/>
        </p:nvPicPr>
        <p:blipFill>
          <a:blip r:embed="rId3" cstate="print"/>
          <a:srcRect/>
          <a:stretch>
            <a:fillRect/>
          </a:stretch>
        </p:blipFill>
        <p:spPr bwMode="auto">
          <a:xfrm>
            <a:off x="499730" y="205979"/>
            <a:ext cx="3370521" cy="186137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518837" y="205979"/>
            <a:ext cx="4380614" cy="4873550"/>
          </a:xfrm>
          <a:prstGeom prst="rect">
            <a:avLst/>
          </a:prstGeom>
          <a:noFill/>
          <a:ln w="9525">
            <a:noFill/>
            <a:miter lim="800000"/>
            <a:headEnd/>
            <a:tailEnd/>
          </a:ln>
        </p:spPr>
      </p:pic>
      <p:sp>
        <p:nvSpPr>
          <p:cNvPr id="2" name="Arrow: Right 1">
            <a:extLst>
              <a:ext uri="{FF2B5EF4-FFF2-40B4-BE49-F238E27FC236}">
                <a16:creationId xmlns:a16="http://schemas.microsoft.com/office/drawing/2014/main" id="{D34F1205-288A-4735-975B-071E2611B12F}"/>
              </a:ext>
            </a:extLst>
          </p:cNvPr>
          <p:cNvSpPr/>
          <p:nvPr/>
        </p:nvSpPr>
        <p:spPr>
          <a:xfrm>
            <a:off x="4309823" y="763146"/>
            <a:ext cx="235595" cy="144379"/>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64A373AA-3140-4A67-B2CA-BD5D5217EF07}"/>
              </a:ext>
            </a:extLst>
          </p:cNvPr>
          <p:cNvSpPr/>
          <p:nvPr/>
        </p:nvSpPr>
        <p:spPr>
          <a:xfrm>
            <a:off x="4309824" y="1768047"/>
            <a:ext cx="235595" cy="144379"/>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AF48CE9F-C6F1-4931-94C4-9950C3F330CE}"/>
              </a:ext>
            </a:extLst>
          </p:cNvPr>
          <p:cNvSpPr/>
          <p:nvPr/>
        </p:nvSpPr>
        <p:spPr>
          <a:xfrm>
            <a:off x="4336405" y="2772947"/>
            <a:ext cx="235595" cy="144379"/>
          </a:xfrm>
          <a:prstGeom prst="rightArrow">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52375"/>
            <a:ext cx="8229600" cy="3191125"/>
          </a:xfrm>
        </p:spPr>
        <p:txBody>
          <a:bodyPr/>
          <a:lstStyle/>
          <a:p>
            <a:pPr algn="l"/>
            <a:r>
              <a:rPr lang="en-US" sz="1800" b="0" i="0" u="none" strike="noStrike" baseline="0" dirty="0">
                <a:latin typeface="AdvTT7b515deb"/>
              </a:rPr>
              <a:t>While NGS has been widely implemented, there are no recommendations from scienti</a:t>
            </a:r>
            <a:r>
              <a:rPr lang="en-US" sz="1800" b="0" i="0" u="none" strike="noStrike" baseline="0" dirty="0">
                <a:latin typeface="AdvTT7b515deb+fb"/>
              </a:rPr>
              <a:t>fi</a:t>
            </a:r>
            <a:r>
              <a:rPr lang="en-US" sz="1800" b="0" i="0" u="none" strike="noStrike" baseline="0" dirty="0">
                <a:latin typeface="AdvTT7b515deb"/>
              </a:rPr>
              <a:t>c societies about its use in oncology practice. </a:t>
            </a:r>
          </a:p>
          <a:p>
            <a:pPr algn="l"/>
            <a:r>
              <a:rPr lang="en-US" sz="1800" b="0" i="0" u="none" strike="noStrike" baseline="0" dirty="0">
                <a:latin typeface="AdvTT7b515deb"/>
              </a:rPr>
              <a:t>The European Society for Medical Oncology (ESMO) is proposing three levels of recommendations for the use of NGS.</a:t>
            </a:r>
          </a:p>
          <a:p>
            <a:pPr lvl="1"/>
            <a:r>
              <a:rPr lang="en-US" sz="1800" dirty="0">
                <a:latin typeface="AdvTT7b515deb"/>
              </a:rPr>
              <a:t>Recommendations for daily practice (ESCAT level I)</a:t>
            </a:r>
            <a:r>
              <a:rPr lang="en-US" sz="1800" b="1" i="1" dirty="0"/>
              <a:t>   </a:t>
            </a:r>
          </a:p>
          <a:p>
            <a:pPr lvl="2"/>
            <a:r>
              <a:rPr lang="en-US" sz="1400" b="1" i="1" dirty="0"/>
              <a:t>There is a need to regulate the volumes of NGS procedures at the national level.</a:t>
            </a:r>
            <a:endParaRPr lang="en-US" sz="1800" dirty="0">
              <a:latin typeface="AdvTT7b515deb"/>
            </a:endParaRPr>
          </a:p>
          <a:p>
            <a:pPr lvl="1"/>
            <a:r>
              <a:rPr lang="en-US" sz="1800" b="0" i="0" u="none" strike="noStrike" baseline="0" dirty="0">
                <a:latin typeface="AdvTT7b515deb"/>
              </a:rPr>
              <a:t>Recommendations for clinical research centers</a:t>
            </a:r>
          </a:p>
          <a:p>
            <a:pPr lvl="2"/>
            <a:r>
              <a:rPr lang="en-GB" sz="1400" b="1" i="1" dirty="0"/>
              <a:t>To increase access to innovation, accelerate drug development</a:t>
            </a:r>
            <a:endParaRPr lang="en-US" sz="1400" b="1" i="1" dirty="0"/>
          </a:p>
          <a:p>
            <a:pPr lvl="1"/>
            <a:r>
              <a:rPr lang="en-GB" sz="1800" b="0" i="0" u="none" strike="noStrike" baseline="0" dirty="0">
                <a:latin typeface="AdvTT7b515deb"/>
              </a:rPr>
              <a:t>Patient-centric recommendations</a:t>
            </a:r>
          </a:p>
          <a:p>
            <a:pPr lvl="2"/>
            <a:r>
              <a:rPr lang="en-US" sz="1400" b="1" i="1" dirty="0"/>
              <a:t>If the patient is informed about the low likelihood of benefit.</a:t>
            </a:r>
          </a:p>
          <a:p>
            <a:pPr algn="just">
              <a:buNone/>
            </a:pPr>
            <a:endParaRPr lang="en-US" sz="2000" i="1" dirty="0"/>
          </a:p>
          <a:p>
            <a:pPr algn="just">
              <a:buNone/>
            </a:pPr>
            <a:endParaRPr lang="en-US" sz="2000" i="1" dirty="0"/>
          </a:p>
          <a:p>
            <a:pPr algn="just">
              <a:buNone/>
            </a:pPr>
            <a:r>
              <a:rPr lang="en-US" sz="2000" b="1" i="1" dirty="0"/>
              <a:t>	</a:t>
            </a:r>
            <a:endParaRPr lang="el-GR" sz="2000" b="1" i="1" dirty="0"/>
          </a:p>
        </p:txBody>
      </p:sp>
      <p:pic>
        <p:nvPicPr>
          <p:cNvPr id="3074" name="Picture 2"/>
          <p:cNvPicPr>
            <a:picLocks noChangeAspect="1" noChangeArrowheads="1"/>
          </p:cNvPicPr>
          <p:nvPr/>
        </p:nvPicPr>
        <p:blipFill>
          <a:blip r:embed="rId3" cstate="print"/>
          <a:srcRect/>
          <a:stretch>
            <a:fillRect/>
          </a:stretch>
        </p:blipFill>
        <p:spPr bwMode="auto">
          <a:xfrm>
            <a:off x="0" y="3875"/>
            <a:ext cx="5773479" cy="1059354"/>
          </a:xfrm>
          <a:prstGeom prst="rect">
            <a:avLst/>
          </a:prstGeom>
          <a:noFill/>
          <a:ln w="9525">
            <a:noFill/>
            <a:miter lim="800000"/>
            <a:headEnd/>
            <a:tailEnd/>
          </a:ln>
        </p:spPr>
      </p:pic>
      <p:sp>
        <p:nvSpPr>
          <p:cNvPr id="6" name="1 - Τίτλος"/>
          <p:cNvSpPr txBox="1">
            <a:spLocks/>
          </p:cNvSpPr>
          <p:nvPr/>
        </p:nvSpPr>
        <p:spPr bwMode="auto">
          <a:xfrm>
            <a:off x="5114260" y="205979"/>
            <a:ext cx="3572540"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Recommendations</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 Στρογγυλεμένο ορθογώνιο"/>
          <p:cNvSpPr/>
          <p:nvPr/>
        </p:nvSpPr>
        <p:spPr>
          <a:xfrm>
            <a:off x="5114260" y="205979"/>
            <a:ext cx="3572540" cy="85337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03498"/>
            <a:ext cx="8229600" cy="3191125"/>
          </a:xfrm>
        </p:spPr>
        <p:txBody>
          <a:bodyPr/>
          <a:lstStyle/>
          <a:p>
            <a:pPr marL="514350" indent="-514350" algn="just">
              <a:buFont typeface="+mj-lt"/>
              <a:buAutoNum type="arabicPeriod"/>
            </a:pPr>
            <a:r>
              <a:rPr lang="en-US" sz="1800" b="1" dirty="0"/>
              <a:t>Non-Squamous NSCLC </a:t>
            </a:r>
          </a:p>
          <a:p>
            <a:pPr marL="399975" lvl="1" indent="0" algn="just">
              <a:buNone/>
            </a:pPr>
            <a:r>
              <a:rPr lang="en-US" sz="1400" b="1" dirty="0"/>
              <a:t>  </a:t>
            </a:r>
            <a:r>
              <a:rPr lang="en-US" sz="1400" dirty="0"/>
              <a:t>ESCAT level 1 targets: EGFR, ALK, MET, BRAF, ROS1, NTRK, RET</a:t>
            </a:r>
          </a:p>
          <a:p>
            <a:pPr marL="514350" indent="-514350" algn="just">
              <a:buFont typeface="+mj-lt"/>
              <a:buAutoNum type="arabicPeriod"/>
            </a:pPr>
            <a:r>
              <a:rPr lang="en-US" sz="1800" b="1" dirty="0"/>
              <a:t>Prostate Cancer </a:t>
            </a:r>
          </a:p>
          <a:p>
            <a:pPr marL="399975" lvl="1" indent="0" algn="just">
              <a:buNone/>
            </a:pPr>
            <a:r>
              <a:rPr lang="en-US" sz="1400" b="1" dirty="0"/>
              <a:t>  </a:t>
            </a:r>
            <a:r>
              <a:rPr lang="en-US" sz="1400" dirty="0"/>
              <a:t>ESCAT level 1 targets: BRCA 1/2, MSI-H, PTEN*</a:t>
            </a:r>
          </a:p>
          <a:p>
            <a:pPr marL="514350" indent="-514350" algn="just">
              <a:buFont typeface="+mj-lt"/>
              <a:buAutoNum type="arabicPeriod"/>
            </a:pPr>
            <a:r>
              <a:rPr lang="en-US" sz="1800" b="1" dirty="0"/>
              <a:t>Cholangiocarcinoma </a:t>
            </a:r>
          </a:p>
          <a:p>
            <a:pPr marL="399975" lvl="1" indent="0" algn="just">
              <a:buNone/>
            </a:pPr>
            <a:r>
              <a:rPr lang="en-US" sz="1400" b="1" dirty="0"/>
              <a:t>  </a:t>
            </a:r>
            <a:r>
              <a:rPr lang="en-US" sz="1400" dirty="0"/>
              <a:t>ESCAT level 1 targets: IDH1, FGFR2, NTRK</a:t>
            </a:r>
          </a:p>
          <a:p>
            <a:pPr marL="514350" indent="-514350" algn="just">
              <a:buFont typeface="+mj-lt"/>
              <a:buAutoNum type="arabicPeriod"/>
            </a:pPr>
            <a:r>
              <a:rPr lang="en-US" sz="1800" b="1" dirty="0"/>
              <a:t>Ovarian Cancer </a:t>
            </a:r>
          </a:p>
          <a:p>
            <a:pPr marL="399975" lvl="1" indent="0" algn="just">
              <a:buNone/>
            </a:pPr>
            <a:r>
              <a:rPr lang="en-US" sz="1400" b="1" dirty="0"/>
              <a:t> </a:t>
            </a:r>
            <a:r>
              <a:rPr lang="en-US" sz="1400" dirty="0"/>
              <a:t>ESCAT level 1 targets: BRCA ½, HRD*</a:t>
            </a:r>
          </a:p>
          <a:p>
            <a:pPr marL="514350" indent="-514350" algn="just">
              <a:buFont typeface="+mj-lt"/>
              <a:buAutoNum type="arabicPeriod"/>
            </a:pPr>
            <a:r>
              <a:rPr lang="en-US" sz="1800" b="1" dirty="0"/>
              <a:t>CUP</a:t>
            </a:r>
          </a:p>
          <a:p>
            <a:pPr algn="just">
              <a:buNone/>
            </a:pPr>
            <a:endParaRPr lang="en-US" sz="1800" b="1" dirty="0"/>
          </a:p>
          <a:p>
            <a:pPr marL="0" indent="0" algn="ctr">
              <a:buNone/>
            </a:pPr>
            <a:r>
              <a:rPr lang="en-US" sz="1800" b="0" i="1" u="none" strike="noStrike" baseline="0" dirty="0">
                <a:latin typeface="AdvTT7b515deb"/>
              </a:rPr>
              <a:t>In these tumors, large multigene panels could be used </a:t>
            </a:r>
          </a:p>
          <a:p>
            <a:pPr marL="0" indent="0" algn="ctr">
              <a:buNone/>
            </a:pPr>
            <a:r>
              <a:rPr lang="en-US" sz="1800" b="0" i="1" u="none" strike="noStrike" baseline="0" dirty="0">
                <a:latin typeface="AdvTT7b515deb"/>
              </a:rPr>
              <a:t>if they add acceptable extra cost compared with small panels.</a:t>
            </a:r>
            <a:endParaRPr lang="en-US" sz="1800" b="1" i="1" dirty="0"/>
          </a:p>
        </p:txBody>
      </p:sp>
      <p:pic>
        <p:nvPicPr>
          <p:cNvPr id="3074" name="Picture 2"/>
          <p:cNvPicPr>
            <a:picLocks noChangeAspect="1" noChangeArrowheads="1"/>
          </p:cNvPicPr>
          <p:nvPr/>
        </p:nvPicPr>
        <p:blipFill>
          <a:blip r:embed="rId2" cstate="print"/>
          <a:srcRect/>
          <a:stretch>
            <a:fillRect/>
          </a:stretch>
        </p:blipFill>
        <p:spPr bwMode="auto">
          <a:xfrm>
            <a:off x="0" y="3875"/>
            <a:ext cx="5773479" cy="1059354"/>
          </a:xfrm>
          <a:prstGeom prst="rect">
            <a:avLst/>
          </a:prstGeom>
          <a:noFill/>
          <a:ln w="9525">
            <a:noFill/>
            <a:miter lim="800000"/>
            <a:headEnd/>
            <a:tailEnd/>
          </a:ln>
        </p:spPr>
      </p:pic>
      <p:sp>
        <p:nvSpPr>
          <p:cNvPr id="6" name="1 - Τίτλος"/>
          <p:cNvSpPr txBox="1">
            <a:spLocks/>
          </p:cNvSpPr>
          <p:nvPr/>
        </p:nvSpPr>
        <p:spPr bwMode="auto">
          <a:xfrm>
            <a:off x="5114260" y="205979"/>
            <a:ext cx="3572540"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Recommendations</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 Στρογγυλεμένο ορθογώνιο"/>
          <p:cNvSpPr/>
          <p:nvPr/>
        </p:nvSpPr>
        <p:spPr>
          <a:xfrm>
            <a:off x="5114260" y="205979"/>
            <a:ext cx="3572540" cy="85337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a16="http://schemas.microsoft.com/office/drawing/2014/main" id="{6A169ADC-FAC2-85C8-C5CA-2484283CDEB3}"/>
              </a:ext>
            </a:extLst>
          </p:cNvPr>
          <p:cNvSpPr/>
          <p:nvPr/>
        </p:nvSpPr>
        <p:spPr>
          <a:xfrm>
            <a:off x="1345150" y="4390631"/>
            <a:ext cx="6438586" cy="687690"/>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199" y="1403498"/>
            <a:ext cx="8521795" cy="3191125"/>
          </a:xfrm>
        </p:spPr>
        <p:txBody>
          <a:bodyPr/>
          <a:lstStyle/>
          <a:p>
            <a:pPr marL="514350" indent="-514350" algn="just">
              <a:buFont typeface="+mj-lt"/>
              <a:buAutoNum type="arabicPeriod"/>
            </a:pPr>
            <a:r>
              <a:rPr lang="en-US" sz="2000" b="1" dirty="0"/>
              <a:t>Colon cancer</a:t>
            </a:r>
          </a:p>
          <a:p>
            <a:pPr marL="399975" lvl="1" indent="0" algn="just">
              <a:buNone/>
            </a:pPr>
            <a:r>
              <a:rPr lang="en-US" sz="1800" dirty="0"/>
              <a:t>ESCAT level 1 targets: KRAS*, NRAS*, BRAF, MSI-H, NTRK</a:t>
            </a:r>
          </a:p>
          <a:p>
            <a:pPr marL="399975" lvl="1" indent="0" algn="ctr">
              <a:buNone/>
            </a:pPr>
            <a:endParaRPr lang="en-US" b="1" dirty="0"/>
          </a:p>
          <a:p>
            <a:pPr marL="0" indent="0" algn="ctr">
              <a:buNone/>
            </a:pPr>
            <a:r>
              <a:rPr lang="en-US" sz="1800" b="0" i="0" u="none" strike="noStrike" baseline="0" dirty="0">
                <a:latin typeface="AdvTT26e64a0d.BI"/>
              </a:rPr>
              <a:t>Since most level I alterations are hotspot mutations in KRAS, NRAS and BRAF,</a:t>
            </a:r>
          </a:p>
          <a:p>
            <a:pPr marL="0" indent="0" algn="ctr">
              <a:buNone/>
            </a:pPr>
            <a:r>
              <a:rPr lang="en-US" sz="1800" b="0" i="0" u="none" strike="noStrike" baseline="0" dirty="0">
                <a:latin typeface="AdvTT26e64a0d.BI"/>
              </a:rPr>
              <a:t>and considering that MSI status is determined by IHC or PCR, there is no need to test samples using multigene NGS in the context of daily practice. </a:t>
            </a:r>
          </a:p>
          <a:p>
            <a:pPr marL="0" indent="0" algn="ctr">
              <a:buNone/>
            </a:pPr>
            <a:r>
              <a:rPr lang="en-US" sz="1800" b="0" i="0" u="none" strike="noStrike" baseline="0" dirty="0">
                <a:latin typeface="AdvTT26e64a0d.BI"/>
              </a:rPr>
              <a:t>Nevertheless, </a:t>
            </a:r>
            <a:r>
              <a:rPr lang="en-US" sz="1800" b="1" i="0" u="none" strike="noStrike" baseline="0" dirty="0">
                <a:latin typeface="AdvTT26e64a0d.BI"/>
              </a:rPr>
              <a:t>multigene NGS can be an alternative to PCR tests only if it does not generate extra cost compared with standard techniques </a:t>
            </a:r>
            <a:r>
              <a:rPr lang="en-US" sz="1800" b="0" i="0" u="none" strike="noStrike" baseline="0" dirty="0">
                <a:latin typeface="AdvTT26e64a0d.BI"/>
              </a:rPr>
              <a:t>already implemented in routine. </a:t>
            </a:r>
          </a:p>
          <a:p>
            <a:pPr marL="0" indent="0" algn="ctr">
              <a:buNone/>
            </a:pPr>
            <a:r>
              <a:rPr lang="en-US" sz="1800" b="0" i="0" u="none" strike="noStrike" baseline="0" dirty="0">
                <a:solidFill>
                  <a:schemeClr val="accent2">
                    <a:lumMod val="50000"/>
                  </a:schemeClr>
                </a:solidFill>
                <a:latin typeface="AdvTT26e64a0d.BI"/>
              </a:rPr>
              <a:t>This would allow detection of ERBB2 ampli</a:t>
            </a:r>
            <a:r>
              <a:rPr lang="en-US" sz="1800" b="0" i="0" u="none" strike="noStrike" baseline="0" dirty="0">
                <a:solidFill>
                  <a:schemeClr val="accent2">
                    <a:lumMod val="50000"/>
                  </a:schemeClr>
                </a:solidFill>
                <a:latin typeface="AdvTT26e64a0d.BI+fb"/>
              </a:rPr>
              <a:t>fi</a:t>
            </a:r>
            <a:r>
              <a:rPr lang="en-US" sz="1800" b="0" i="0" u="none" strike="noStrike" baseline="0" dirty="0">
                <a:solidFill>
                  <a:schemeClr val="accent2">
                    <a:lumMod val="50000"/>
                  </a:schemeClr>
                </a:solidFill>
                <a:latin typeface="AdvTT26e64a0d.BI"/>
              </a:rPr>
              <a:t>cations, </a:t>
            </a:r>
          </a:p>
          <a:p>
            <a:pPr marL="0" indent="0" algn="ctr">
              <a:buNone/>
            </a:pPr>
            <a:r>
              <a:rPr lang="en-US" sz="1800" b="0" i="0" u="none" strike="noStrike" baseline="0" dirty="0">
                <a:solidFill>
                  <a:schemeClr val="accent2">
                    <a:lumMod val="50000"/>
                  </a:schemeClr>
                </a:solidFill>
                <a:latin typeface="AdvTT26e64a0d.BI"/>
              </a:rPr>
              <a:t>and, in some panels, detect MSI status with high accuracy.</a:t>
            </a:r>
            <a:endParaRPr lang="en-US" b="1" dirty="0">
              <a:solidFill>
                <a:schemeClr val="accent2">
                  <a:lumMod val="50000"/>
                </a:schemeClr>
              </a:solidFill>
            </a:endParaRPr>
          </a:p>
          <a:p>
            <a:pPr marL="399975" lvl="1" indent="0" algn="just">
              <a:buNone/>
            </a:pPr>
            <a:endParaRPr lang="en-US" b="1" dirty="0"/>
          </a:p>
          <a:p>
            <a:pPr marL="399975" lvl="1" indent="0" algn="just">
              <a:buNone/>
            </a:pPr>
            <a:r>
              <a:rPr lang="en-US" b="1" dirty="0"/>
              <a:t>	</a:t>
            </a:r>
          </a:p>
        </p:txBody>
      </p:sp>
      <p:pic>
        <p:nvPicPr>
          <p:cNvPr id="3074" name="Picture 2"/>
          <p:cNvPicPr>
            <a:picLocks noChangeAspect="1" noChangeArrowheads="1"/>
          </p:cNvPicPr>
          <p:nvPr/>
        </p:nvPicPr>
        <p:blipFill>
          <a:blip r:embed="rId3" cstate="print"/>
          <a:srcRect/>
          <a:stretch>
            <a:fillRect/>
          </a:stretch>
        </p:blipFill>
        <p:spPr bwMode="auto">
          <a:xfrm>
            <a:off x="0" y="3875"/>
            <a:ext cx="5773479" cy="1059354"/>
          </a:xfrm>
          <a:prstGeom prst="rect">
            <a:avLst/>
          </a:prstGeom>
          <a:noFill/>
          <a:ln w="9525">
            <a:noFill/>
            <a:miter lim="800000"/>
            <a:headEnd/>
            <a:tailEnd/>
          </a:ln>
        </p:spPr>
      </p:pic>
      <p:sp>
        <p:nvSpPr>
          <p:cNvPr id="6" name="1 - Τίτλος"/>
          <p:cNvSpPr txBox="1">
            <a:spLocks/>
          </p:cNvSpPr>
          <p:nvPr/>
        </p:nvSpPr>
        <p:spPr bwMode="auto">
          <a:xfrm>
            <a:off x="5114260" y="205979"/>
            <a:ext cx="3572540"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Recommendations</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 Στρογγυλεμένο ορθογώνιο"/>
          <p:cNvSpPr/>
          <p:nvPr/>
        </p:nvSpPr>
        <p:spPr>
          <a:xfrm>
            <a:off x="5114260" y="205979"/>
            <a:ext cx="3572540" cy="85337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03498"/>
            <a:ext cx="8229600" cy="3191125"/>
          </a:xfrm>
        </p:spPr>
        <p:txBody>
          <a:bodyPr/>
          <a:lstStyle/>
          <a:p>
            <a:pPr marL="457200" indent="-457200" algn="just">
              <a:buFont typeface="+mj-lt"/>
              <a:buAutoNum type="arabicPeriod"/>
            </a:pPr>
            <a:endParaRPr lang="en-US" sz="1800" b="1" dirty="0"/>
          </a:p>
          <a:p>
            <a:pPr marL="457200" indent="-457200" algn="just">
              <a:buFont typeface="+mj-lt"/>
              <a:buAutoNum type="arabicPeriod"/>
            </a:pPr>
            <a:endParaRPr lang="en-US" sz="1800" b="1" dirty="0"/>
          </a:p>
          <a:p>
            <a:pPr marL="457200" indent="-457200" algn="just">
              <a:buFont typeface="+mj-lt"/>
              <a:buAutoNum type="arabicPeriod"/>
            </a:pPr>
            <a:r>
              <a:rPr lang="en-US" sz="1800" b="1" dirty="0"/>
              <a:t>Cervical cancer</a:t>
            </a:r>
          </a:p>
          <a:p>
            <a:pPr marL="457200" indent="-457200" algn="just">
              <a:buFont typeface="+mj-lt"/>
              <a:buAutoNum type="arabicPeriod"/>
            </a:pPr>
            <a:r>
              <a:rPr lang="en-US" sz="1800" b="1" dirty="0"/>
              <a:t>Well and moderately differentiated </a:t>
            </a:r>
            <a:r>
              <a:rPr lang="en-US" sz="1800" b="1" dirty="0" err="1"/>
              <a:t>neuroendocrine</a:t>
            </a:r>
            <a:r>
              <a:rPr lang="en-US" sz="1800" b="1" dirty="0"/>
              <a:t> tumors</a:t>
            </a:r>
          </a:p>
          <a:p>
            <a:pPr marL="457200" indent="-457200" algn="just">
              <a:buFont typeface="+mj-lt"/>
              <a:buAutoNum type="arabicPeriod"/>
            </a:pPr>
            <a:r>
              <a:rPr lang="en-US" sz="1800" b="1" dirty="0"/>
              <a:t>Salivary cancer</a:t>
            </a:r>
          </a:p>
          <a:p>
            <a:pPr marL="457200" indent="-457200" algn="just">
              <a:buFont typeface="+mj-lt"/>
              <a:buAutoNum type="arabicPeriod"/>
            </a:pPr>
            <a:r>
              <a:rPr lang="en-US" sz="1800" b="1" dirty="0"/>
              <a:t>Thyroid cancer</a:t>
            </a:r>
          </a:p>
          <a:p>
            <a:pPr marL="457200" indent="-457200" algn="just">
              <a:buFont typeface="+mj-lt"/>
              <a:buAutoNum type="arabicPeriod"/>
            </a:pPr>
            <a:r>
              <a:rPr lang="en-US" sz="1800" b="1" dirty="0" err="1"/>
              <a:t>Vulvar</a:t>
            </a:r>
            <a:r>
              <a:rPr lang="en-US" sz="1800" b="1" dirty="0"/>
              <a:t> cancer</a:t>
            </a:r>
          </a:p>
          <a:p>
            <a:pPr marL="457200" indent="-457200" algn="just">
              <a:buFont typeface="+mj-lt"/>
              <a:buAutoNum type="arabicPeriod"/>
            </a:pPr>
            <a:r>
              <a:rPr lang="en-US" sz="1800" b="1" dirty="0"/>
              <a:t>Endometrial cancer*</a:t>
            </a:r>
          </a:p>
          <a:p>
            <a:pPr marL="457200" indent="-457200" algn="just">
              <a:buFont typeface="+mj-lt"/>
              <a:buAutoNum type="arabicPeriod"/>
            </a:pPr>
            <a:r>
              <a:rPr lang="en-US" sz="1800" b="1" dirty="0"/>
              <a:t>SCLC*</a:t>
            </a:r>
            <a:endParaRPr lang="en-US" sz="2400" b="1" dirty="0"/>
          </a:p>
          <a:p>
            <a:pPr marL="0" indent="0" algn="l">
              <a:buNone/>
            </a:pPr>
            <a:r>
              <a:rPr lang="en-US" sz="1200" dirty="0">
                <a:solidFill>
                  <a:srgbClr val="000000"/>
                </a:solidFill>
                <a:latin typeface="AdvTT7b515deb"/>
              </a:rPr>
              <a:t>[1]: (KN158) </a:t>
            </a:r>
            <a:r>
              <a:rPr lang="en-US" sz="1200" b="0" i="0" u="none" strike="noStrike" baseline="0" dirty="0">
                <a:solidFill>
                  <a:srgbClr val="000000"/>
                </a:solidFill>
                <a:latin typeface="AdvTT7b515deb"/>
              </a:rPr>
              <a:t>FDA approves pembrolizumab for adults and children with TMB-H solid tumors - the ASCO Post. Available at: </a:t>
            </a:r>
            <a:r>
              <a:rPr lang="en-US" sz="1200" b="0" i="0" u="none" strike="noStrike" baseline="0" dirty="0">
                <a:solidFill>
                  <a:srgbClr val="2197D2"/>
                </a:solidFill>
                <a:latin typeface="AdvTT7b515deb"/>
                <a:hlinkClick r:id="rId2"/>
              </a:rPr>
              <a:t>https://www.ascopost</a:t>
            </a:r>
            <a:r>
              <a:rPr lang="en-US" sz="1200" b="0" i="0" u="none" strike="noStrike" baseline="0" dirty="0">
                <a:solidFill>
                  <a:srgbClr val="2197D2"/>
                </a:solidFill>
                <a:latin typeface="AdvTT7b515deb"/>
              </a:rPr>
              <a:t>. </a:t>
            </a:r>
            <a:r>
              <a:rPr lang="en-GB" sz="1200" b="0" i="0" u="none" strike="noStrike" baseline="0" dirty="0">
                <a:solidFill>
                  <a:srgbClr val="2197D2"/>
                </a:solidFill>
                <a:latin typeface="AdvTT7b515deb"/>
              </a:rPr>
              <a:t>com/news/june-2020/</a:t>
            </a:r>
            <a:r>
              <a:rPr lang="en-GB" sz="1200" b="0" i="0" u="none" strike="noStrike" baseline="0" dirty="0" err="1">
                <a:solidFill>
                  <a:srgbClr val="2197D2"/>
                </a:solidFill>
                <a:latin typeface="AdvTT7b515deb"/>
              </a:rPr>
              <a:t>fda</a:t>
            </a:r>
            <a:r>
              <a:rPr lang="en-GB" sz="1200" b="0" i="0" u="none" strike="noStrike" baseline="0" dirty="0">
                <a:solidFill>
                  <a:srgbClr val="2197D2"/>
                </a:solidFill>
                <a:latin typeface="AdvTT7b515deb"/>
              </a:rPr>
              <a:t>-approves-pembrolizumab-for-adults-</a:t>
            </a:r>
            <a:r>
              <a:rPr lang="en-GB" sz="1200" b="0" i="0" u="none" strike="noStrike" baseline="0" dirty="0" err="1">
                <a:solidFill>
                  <a:srgbClr val="2197D2"/>
                </a:solidFill>
                <a:latin typeface="AdvTT7b515deb"/>
              </a:rPr>
              <a:t>andchildren</a:t>
            </a:r>
            <a:r>
              <a:rPr lang="en-GB" sz="1200" b="0" i="0" u="none" strike="noStrike" baseline="0" dirty="0">
                <a:solidFill>
                  <a:srgbClr val="2197D2"/>
                </a:solidFill>
                <a:latin typeface="AdvTT7b515deb"/>
              </a:rPr>
              <a:t>- </a:t>
            </a:r>
            <a:r>
              <a:rPr lang="en-US" sz="1200" b="0" i="0" u="none" strike="noStrike" baseline="0" dirty="0">
                <a:solidFill>
                  <a:srgbClr val="2197D2"/>
                </a:solidFill>
                <a:latin typeface="AdvTT7b515deb"/>
              </a:rPr>
              <a:t>with-</a:t>
            </a:r>
            <a:r>
              <a:rPr lang="en-US" sz="1200" b="0" i="0" u="none" strike="noStrike" baseline="0" dirty="0" err="1">
                <a:solidFill>
                  <a:srgbClr val="2197D2"/>
                </a:solidFill>
                <a:latin typeface="AdvTT7b515deb"/>
              </a:rPr>
              <a:t>tmb</a:t>
            </a:r>
            <a:r>
              <a:rPr lang="en-US" sz="1200" b="0" i="0" u="none" strike="noStrike" baseline="0" dirty="0">
                <a:solidFill>
                  <a:srgbClr val="2197D2"/>
                </a:solidFill>
                <a:latin typeface="AdvTT7b515deb"/>
              </a:rPr>
              <a:t>-h-solid-tumors/</a:t>
            </a:r>
            <a:r>
              <a:rPr lang="en-US" sz="1200" b="0" i="0" u="none" strike="noStrike" baseline="0" dirty="0">
                <a:solidFill>
                  <a:srgbClr val="000000"/>
                </a:solidFill>
                <a:latin typeface="AdvTT7b515deb"/>
              </a:rPr>
              <a:t>. Accessed July 7, 2020.</a:t>
            </a:r>
            <a:endParaRPr lang="en-US" sz="1600" b="1" dirty="0"/>
          </a:p>
          <a:p>
            <a:pPr algn="just">
              <a:buNone/>
            </a:pPr>
            <a:endParaRPr lang="en-US" sz="2400" b="1" dirty="0"/>
          </a:p>
          <a:p>
            <a:pPr algn="just">
              <a:buNone/>
            </a:pPr>
            <a:endParaRPr lang="en-US" sz="2400" b="1" dirty="0"/>
          </a:p>
        </p:txBody>
      </p:sp>
      <p:pic>
        <p:nvPicPr>
          <p:cNvPr id="3074" name="Picture 2"/>
          <p:cNvPicPr>
            <a:picLocks noChangeAspect="1" noChangeArrowheads="1"/>
          </p:cNvPicPr>
          <p:nvPr/>
        </p:nvPicPr>
        <p:blipFill>
          <a:blip r:embed="rId3" cstate="print"/>
          <a:srcRect/>
          <a:stretch>
            <a:fillRect/>
          </a:stretch>
        </p:blipFill>
        <p:spPr bwMode="auto">
          <a:xfrm>
            <a:off x="0" y="48290"/>
            <a:ext cx="5773479" cy="1059354"/>
          </a:xfrm>
          <a:prstGeom prst="rect">
            <a:avLst/>
          </a:prstGeom>
          <a:noFill/>
          <a:ln w="9525">
            <a:noFill/>
            <a:miter lim="800000"/>
            <a:headEnd/>
            <a:tailEnd/>
          </a:ln>
        </p:spPr>
      </p:pic>
      <p:sp>
        <p:nvSpPr>
          <p:cNvPr id="6" name="1 - Τίτλος"/>
          <p:cNvSpPr txBox="1">
            <a:spLocks/>
          </p:cNvSpPr>
          <p:nvPr/>
        </p:nvSpPr>
        <p:spPr bwMode="auto">
          <a:xfrm>
            <a:off x="5114260" y="205979"/>
            <a:ext cx="3572540"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Recommendations</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 Στρογγυλεμένο ορθογώνιο"/>
          <p:cNvSpPr/>
          <p:nvPr/>
        </p:nvSpPr>
        <p:spPr>
          <a:xfrm>
            <a:off x="5114260" y="205979"/>
            <a:ext cx="3572540" cy="85337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Στρογγυλεμένο ορθογώνιο"/>
          <p:cNvSpPr/>
          <p:nvPr/>
        </p:nvSpPr>
        <p:spPr>
          <a:xfrm>
            <a:off x="144907" y="2108515"/>
            <a:ext cx="8463516" cy="223283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rot="1620707">
            <a:off x="3290037" y="1251134"/>
            <a:ext cx="2054338" cy="75356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 - Τίτλος"/>
          <p:cNvSpPr txBox="1">
            <a:spLocks/>
          </p:cNvSpPr>
          <p:nvPr/>
        </p:nvSpPr>
        <p:spPr bwMode="auto">
          <a:xfrm rot="1635558">
            <a:off x="3367479" y="1304840"/>
            <a:ext cx="1923629" cy="708355"/>
          </a:xfrm>
          <a:prstGeom prst="rect">
            <a:avLst/>
          </a:prstGeom>
          <a:solidFill>
            <a:schemeClr val="bg1"/>
          </a:solid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TMB </a:t>
            </a:r>
            <a:r>
              <a:rPr kumimoji="0" lang="en-US" sz="3200" b="1" i="0" u="none" strike="noStrike" kern="1200" cap="none" spc="0" normalizeH="0" baseline="30000" noProof="0" dirty="0">
                <a:ln>
                  <a:noFill/>
                </a:ln>
                <a:solidFill>
                  <a:schemeClr val="tx1"/>
                </a:solidFill>
                <a:effectLst/>
                <a:uLnTx/>
                <a:uFillTx/>
                <a:latin typeface="+mj-lt"/>
                <a:ea typeface="+mj-ea"/>
                <a:cs typeface="+mj-cs"/>
              </a:rPr>
              <a:t>[1]</a:t>
            </a:r>
            <a:endParaRPr kumimoji="0" lang="el-GR" sz="3200" b="1" i="0" u="none" strike="noStrike" kern="1200" cap="none" spc="0" normalizeH="0" baseline="30000" noProof="0" dirty="0">
              <a:ln>
                <a:noFill/>
              </a:ln>
              <a:solidFill>
                <a:schemeClr val="tx1"/>
              </a:solidFill>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22474"/>
            <a:ext cx="8229600" cy="3191125"/>
          </a:xfrm>
        </p:spPr>
        <p:txBody>
          <a:bodyPr/>
          <a:lstStyle/>
          <a:p>
            <a:pPr marL="457200" indent="-457200" algn="just">
              <a:buFont typeface="+mj-lt"/>
              <a:buAutoNum type="arabicPeriod"/>
            </a:pPr>
            <a:r>
              <a:rPr lang="en-US" sz="2400" b="1" dirty="0"/>
              <a:t>Squamous NSCLC</a:t>
            </a:r>
          </a:p>
          <a:p>
            <a:pPr marL="457200" indent="-457200" algn="just">
              <a:buFont typeface="+mj-lt"/>
              <a:buAutoNum type="arabicPeriod"/>
            </a:pPr>
            <a:r>
              <a:rPr lang="en-US" sz="2400" b="1" dirty="0"/>
              <a:t>Breast cancer</a:t>
            </a:r>
          </a:p>
          <a:p>
            <a:pPr marL="457200" indent="-457200" algn="just">
              <a:buFont typeface="+mj-lt"/>
              <a:buAutoNum type="arabicPeriod"/>
            </a:pPr>
            <a:r>
              <a:rPr lang="en-US" sz="2400" b="1" dirty="0"/>
              <a:t>Gastric cancer</a:t>
            </a:r>
          </a:p>
          <a:p>
            <a:pPr marL="457200" indent="-457200" algn="just">
              <a:buFont typeface="+mj-lt"/>
              <a:buAutoNum type="arabicPeriod"/>
            </a:pPr>
            <a:r>
              <a:rPr lang="en-US" sz="2400" b="1" dirty="0"/>
              <a:t>Pancreatic cancer</a:t>
            </a:r>
          </a:p>
          <a:p>
            <a:pPr marL="457200" indent="-457200" algn="just">
              <a:buFont typeface="+mj-lt"/>
              <a:buAutoNum type="arabicPeriod"/>
            </a:pPr>
            <a:r>
              <a:rPr lang="en-US" sz="2400" b="1" dirty="0"/>
              <a:t>HCC</a:t>
            </a:r>
          </a:p>
        </p:txBody>
      </p:sp>
      <p:pic>
        <p:nvPicPr>
          <p:cNvPr id="3074" name="Picture 2"/>
          <p:cNvPicPr>
            <a:picLocks noChangeAspect="1" noChangeArrowheads="1"/>
          </p:cNvPicPr>
          <p:nvPr/>
        </p:nvPicPr>
        <p:blipFill>
          <a:blip r:embed="rId2" cstate="print"/>
          <a:srcRect/>
          <a:stretch>
            <a:fillRect/>
          </a:stretch>
        </p:blipFill>
        <p:spPr bwMode="auto">
          <a:xfrm>
            <a:off x="0" y="3875"/>
            <a:ext cx="5773479" cy="1059354"/>
          </a:xfrm>
          <a:prstGeom prst="rect">
            <a:avLst/>
          </a:prstGeom>
          <a:noFill/>
          <a:ln w="9525">
            <a:noFill/>
            <a:miter lim="800000"/>
            <a:headEnd/>
            <a:tailEnd/>
          </a:ln>
        </p:spPr>
      </p:pic>
      <p:sp>
        <p:nvSpPr>
          <p:cNvPr id="6" name="1 - Τίτλος"/>
          <p:cNvSpPr txBox="1">
            <a:spLocks/>
          </p:cNvSpPr>
          <p:nvPr/>
        </p:nvSpPr>
        <p:spPr bwMode="auto">
          <a:xfrm>
            <a:off x="4253022" y="2243470"/>
            <a:ext cx="3572540"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No Current Recommendation</a:t>
            </a:r>
            <a:r>
              <a:rPr kumimoji="0" lang="en-US" sz="3200" b="1" i="0" u="none" strike="noStrike" kern="1200" cap="none" spc="0" normalizeH="0" noProof="0" dirty="0">
                <a:ln>
                  <a:noFill/>
                </a:ln>
                <a:solidFill>
                  <a:schemeClr val="tx1"/>
                </a:solidFill>
                <a:effectLst/>
                <a:uLnTx/>
                <a:uFillTx/>
                <a:latin typeface="+mj-lt"/>
                <a:ea typeface="+mj-ea"/>
                <a:cs typeface="+mj-cs"/>
              </a:rPr>
              <a:t> for </a:t>
            </a:r>
            <a:r>
              <a:rPr lang="en-US" sz="3200" b="1" noProof="0" dirty="0">
                <a:latin typeface="+mj-lt"/>
                <a:ea typeface="+mj-ea"/>
                <a:cs typeface="+mj-cs"/>
              </a:rPr>
              <a:t>NGS</a:t>
            </a:r>
            <a:r>
              <a:rPr kumimoji="0" lang="en-US" sz="3200" b="1" i="0" u="none" strike="noStrike" kern="1200" cap="none" spc="0" normalizeH="0" noProof="0" dirty="0">
                <a:ln>
                  <a:noFill/>
                </a:ln>
                <a:solidFill>
                  <a:schemeClr val="tx1"/>
                </a:solidFill>
                <a:effectLst/>
                <a:uLnTx/>
                <a:uFillTx/>
                <a:latin typeface="+mj-lt"/>
                <a:ea typeface="+mj-ea"/>
                <a:cs typeface="+mj-cs"/>
              </a:rPr>
              <a:t> in daily practice</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8 - Δεξιό άγκιστρο"/>
          <p:cNvSpPr/>
          <p:nvPr/>
        </p:nvSpPr>
        <p:spPr>
          <a:xfrm>
            <a:off x="3147237" y="1722474"/>
            <a:ext cx="797442" cy="2296633"/>
          </a:xfrm>
          <a:prstGeom prst="rightBrac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2" descr="A picture containing drawing&#10;&#10;Description automatically generated"/>
          <p:cNvPicPr preferRelativeResize="0"/>
          <p:nvPr/>
        </p:nvPicPr>
        <p:blipFill rotWithShape="1">
          <a:blip r:embed="rId3" cstate="print">
            <a:alphaModFix/>
          </a:blip>
          <a:srcRect l="11668" t="31948" r="15666" b="21375"/>
          <a:stretch/>
        </p:blipFill>
        <p:spPr>
          <a:xfrm>
            <a:off x="2156424" y="1400431"/>
            <a:ext cx="4803265" cy="1735519"/>
          </a:xfrm>
          <a:prstGeom prst="rect">
            <a:avLst/>
          </a:prstGeom>
          <a:noFill/>
          <a:ln>
            <a:noFill/>
          </a:ln>
        </p:spPr>
      </p:pic>
      <p:pic>
        <p:nvPicPr>
          <p:cNvPr id="852" name="Google Shape;852;p2" descr="A close up of a logo&#10;&#10;Description automatically generated"/>
          <p:cNvPicPr preferRelativeResize="0"/>
          <p:nvPr/>
        </p:nvPicPr>
        <p:blipFill rotWithShape="1">
          <a:blip r:embed="rId4" cstate="print">
            <a:alphaModFix/>
          </a:blip>
          <a:srcRect/>
          <a:stretch/>
        </p:blipFill>
        <p:spPr>
          <a:xfrm>
            <a:off x="2208098" y="1515403"/>
            <a:ext cx="4732172" cy="1519889"/>
          </a:xfrm>
          <a:prstGeom prst="rect">
            <a:avLst/>
          </a:prstGeom>
          <a:noFill/>
          <a:ln>
            <a:noFill/>
          </a:ln>
        </p:spPr>
      </p:pic>
      <p:grpSp>
        <p:nvGrpSpPr>
          <p:cNvPr id="853" name="Google Shape;853;p2"/>
          <p:cNvGrpSpPr/>
          <p:nvPr/>
        </p:nvGrpSpPr>
        <p:grpSpPr>
          <a:xfrm>
            <a:off x="5225416" y="1418062"/>
            <a:ext cx="609752" cy="392979"/>
            <a:chOff x="7365571" y="2144344"/>
            <a:chExt cx="1340700" cy="864069"/>
          </a:xfrm>
        </p:grpSpPr>
        <p:sp>
          <p:nvSpPr>
            <p:cNvPr id="854" name="Google Shape;854;p2"/>
            <p:cNvSpPr/>
            <p:nvPr/>
          </p:nvSpPr>
          <p:spPr>
            <a:xfrm>
              <a:off x="8455172" y="2796313"/>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55" name="Google Shape;855;p2"/>
            <p:cNvSpPr txBox="1"/>
            <p:nvPr/>
          </p:nvSpPr>
          <p:spPr>
            <a:xfrm>
              <a:off x="7365571" y="2144344"/>
              <a:ext cx="13407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Early &amp; accurate diagnosis</a:t>
              </a:r>
              <a:endParaRPr sz="637" b="1">
                <a:solidFill>
                  <a:srgbClr val="000000"/>
                </a:solidFill>
                <a:latin typeface="Arial"/>
                <a:ea typeface="Arial"/>
                <a:cs typeface="Arial"/>
                <a:sym typeface="Arial"/>
              </a:endParaRPr>
            </a:p>
          </p:txBody>
        </p:sp>
      </p:grpSp>
      <p:grpSp>
        <p:nvGrpSpPr>
          <p:cNvPr id="856" name="Google Shape;856;p2"/>
          <p:cNvGrpSpPr/>
          <p:nvPr/>
        </p:nvGrpSpPr>
        <p:grpSpPr>
          <a:xfrm>
            <a:off x="5161440" y="2754909"/>
            <a:ext cx="710854" cy="408535"/>
            <a:chOff x="7161989" y="5025383"/>
            <a:chExt cx="1563000" cy="898272"/>
          </a:xfrm>
        </p:grpSpPr>
        <p:sp>
          <p:nvSpPr>
            <p:cNvPr id="857" name="Google Shape;857;p2"/>
            <p:cNvSpPr/>
            <p:nvPr/>
          </p:nvSpPr>
          <p:spPr>
            <a:xfrm>
              <a:off x="8503387" y="5025383"/>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58" name="Google Shape;858;p2"/>
            <p:cNvSpPr txBox="1"/>
            <p:nvPr/>
          </p:nvSpPr>
          <p:spPr>
            <a:xfrm>
              <a:off x="7161989" y="5290055"/>
              <a:ext cx="1563000" cy="6336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Continuous &amp; remote patient management</a:t>
              </a:r>
              <a:endParaRPr sz="637" b="1">
                <a:solidFill>
                  <a:srgbClr val="000000"/>
                </a:solidFill>
                <a:latin typeface="Arial"/>
                <a:ea typeface="Arial"/>
                <a:cs typeface="Arial"/>
                <a:sym typeface="Arial"/>
              </a:endParaRPr>
            </a:p>
          </p:txBody>
        </p:sp>
      </p:grpSp>
      <p:grpSp>
        <p:nvGrpSpPr>
          <p:cNvPr id="859" name="Google Shape;859;p2"/>
          <p:cNvGrpSpPr/>
          <p:nvPr/>
        </p:nvGrpSpPr>
        <p:grpSpPr>
          <a:xfrm>
            <a:off x="6492361" y="2725823"/>
            <a:ext cx="758471" cy="410109"/>
            <a:chOff x="10151285" y="5019803"/>
            <a:chExt cx="1667700" cy="901733"/>
          </a:xfrm>
        </p:grpSpPr>
        <p:sp>
          <p:nvSpPr>
            <p:cNvPr id="860" name="Google Shape;860;p2"/>
            <p:cNvSpPr/>
            <p:nvPr/>
          </p:nvSpPr>
          <p:spPr>
            <a:xfrm>
              <a:off x="10259847" y="5019803"/>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61" name="Google Shape;861;p2"/>
            <p:cNvSpPr txBox="1"/>
            <p:nvPr/>
          </p:nvSpPr>
          <p:spPr>
            <a:xfrm>
              <a:off x="10151285" y="5290636"/>
              <a:ext cx="16677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Full access to optimal care intervention</a:t>
              </a:r>
              <a:endParaRPr sz="637" b="1">
                <a:solidFill>
                  <a:srgbClr val="000000"/>
                </a:solidFill>
                <a:latin typeface="Arial"/>
                <a:ea typeface="Arial"/>
                <a:cs typeface="Arial"/>
                <a:sym typeface="Arial"/>
              </a:endParaRPr>
            </a:p>
          </p:txBody>
        </p:sp>
      </p:grpSp>
      <p:grpSp>
        <p:nvGrpSpPr>
          <p:cNvPr id="862" name="Google Shape;862;p2"/>
          <p:cNvGrpSpPr/>
          <p:nvPr/>
        </p:nvGrpSpPr>
        <p:grpSpPr>
          <a:xfrm>
            <a:off x="6504834" y="1418062"/>
            <a:ext cx="464170" cy="394964"/>
            <a:chOff x="10178710" y="2144344"/>
            <a:chExt cx="1020600" cy="868432"/>
          </a:xfrm>
        </p:grpSpPr>
        <p:sp>
          <p:nvSpPr>
            <p:cNvPr id="863" name="Google Shape;863;p2"/>
            <p:cNvSpPr/>
            <p:nvPr/>
          </p:nvSpPr>
          <p:spPr>
            <a:xfrm>
              <a:off x="10269452" y="2800676"/>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64" name="Google Shape;864;p2"/>
            <p:cNvSpPr txBox="1"/>
            <p:nvPr/>
          </p:nvSpPr>
          <p:spPr>
            <a:xfrm>
              <a:off x="10178710" y="2144344"/>
              <a:ext cx="1020600" cy="6336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Tailored care </a:t>
              </a:r>
              <a:br>
                <a:rPr lang="en-GB" sz="591" b="1">
                  <a:solidFill>
                    <a:srgbClr val="000000"/>
                  </a:solidFill>
                  <a:latin typeface="Arial"/>
                  <a:ea typeface="Arial"/>
                  <a:cs typeface="Arial"/>
                  <a:sym typeface="Arial"/>
                </a:rPr>
              </a:br>
              <a:r>
                <a:rPr lang="en-GB" sz="591" b="1">
                  <a:solidFill>
                    <a:srgbClr val="000000"/>
                  </a:solidFill>
                  <a:latin typeface="Arial"/>
                  <a:ea typeface="Arial"/>
                  <a:cs typeface="Arial"/>
                  <a:sym typeface="Arial"/>
                </a:rPr>
                <a:t>plan</a:t>
              </a:r>
              <a:endParaRPr sz="637" b="1">
                <a:solidFill>
                  <a:srgbClr val="000000"/>
                </a:solidFill>
                <a:latin typeface="Arial"/>
                <a:ea typeface="Arial"/>
                <a:cs typeface="Arial"/>
                <a:sym typeface="Arial"/>
              </a:endParaRPr>
            </a:p>
          </p:txBody>
        </p:sp>
      </p:grpSp>
      <p:sp>
        <p:nvSpPr>
          <p:cNvPr id="865" name="Google Shape;865;p2"/>
          <p:cNvSpPr txBox="1"/>
          <p:nvPr/>
        </p:nvSpPr>
        <p:spPr>
          <a:xfrm>
            <a:off x="4372882" y="1634847"/>
            <a:ext cx="486410" cy="167958"/>
          </a:xfrm>
          <a:prstGeom prst="rect">
            <a:avLst/>
          </a:prstGeom>
          <a:noFill/>
          <a:ln>
            <a:noFill/>
          </a:ln>
          <a:effectLst>
            <a:outerShdw blurRad="63500" sx="102000" sy="102000" algn="ctr" rotWithShape="0">
              <a:srgbClr val="000000">
                <a:alpha val="40000"/>
              </a:srgbClr>
            </a:outerShdw>
          </a:effectLst>
        </p:spPr>
        <p:txBody>
          <a:bodyPr spcFirstLastPara="1" wrap="square" lIns="41569" tIns="20775" rIns="41569" bIns="20775" anchor="t" anchorCtr="0">
            <a:noAutofit/>
          </a:bodyPr>
          <a:lstStyle/>
          <a:p>
            <a:pPr>
              <a:buClr>
                <a:srgbClr val="0066CC"/>
              </a:buClr>
              <a:buSzPts val="1800"/>
            </a:pPr>
            <a:r>
              <a:rPr lang="en-GB" sz="819" b="1">
                <a:solidFill>
                  <a:srgbClr val="0066CC"/>
                </a:solidFill>
                <a:latin typeface="Arial"/>
                <a:ea typeface="Arial"/>
                <a:cs typeface="Arial"/>
                <a:sym typeface="Arial"/>
              </a:rPr>
              <a:t>Insights</a:t>
            </a:r>
            <a:endParaRPr sz="637">
              <a:solidFill>
                <a:srgbClr val="000000"/>
              </a:solidFill>
              <a:latin typeface="Arial"/>
              <a:ea typeface="Arial"/>
              <a:cs typeface="Arial"/>
              <a:sym typeface="Arial"/>
            </a:endParaRPr>
          </a:p>
        </p:txBody>
      </p:sp>
      <p:sp>
        <p:nvSpPr>
          <p:cNvPr id="866" name="Google Shape;866;p2"/>
          <p:cNvSpPr txBox="1"/>
          <p:nvPr/>
        </p:nvSpPr>
        <p:spPr>
          <a:xfrm>
            <a:off x="4372882" y="2733196"/>
            <a:ext cx="486410" cy="167958"/>
          </a:xfrm>
          <a:prstGeom prst="rect">
            <a:avLst/>
          </a:prstGeom>
          <a:noFill/>
          <a:ln>
            <a:noFill/>
          </a:ln>
          <a:effectLst>
            <a:outerShdw blurRad="63500" sx="102000" sy="102000" algn="ctr" rotWithShape="0">
              <a:srgbClr val="000000">
                <a:alpha val="40000"/>
              </a:srgbClr>
            </a:outerShdw>
          </a:effectLst>
        </p:spPr>
        <p:txBody>
          <a:bodyPr spcFirstLastPara="1" wrap="square" lIns="41569" tIns="20775" rIns="41569" bIns="20775" anchor="t" anchorCtr="0">
            <a:noAutofit/>
          </a:bodyPr>
          <a:lstStyle/>
          <a:p>
            <a:pPr>
              <a:buClr>
                <a:srgbClr val="0066CC"/>
              </a:buClr>
              <a:buSzPts val="1800"/>
            </a:pPr>
            <a:r>
              <a:rPr lang="en-GB" sz="819" b="1">
                <a:solidFill>
                  <a:srgbClr val="0066CC"/>
                </a:solidFill>
                <a:latin typeface="Arial"/>
                <a:ea typeface="Arial"/>
                <a:cs typeface="Arial"/>
                <a:sym typeface="Arial"/>
              </a:rPr>
              <a:t>Insights</a:t>
            </a:r>
            <a:endParaRPr sz="637">
              <a:solidFill>
                <a:srgbClr val="000000"/>
              </a:solidFill>
              <a:latin typeface="Arial"/>
              <a:ea typeface="Arial"/>
              <a:cs typeface="Arial"/>
              <a:sym typeface="Arial"/>
            </a:endParaRPr>
          </a:p>
        </p:txBody>
      </p:sp>
      <p:pic>
        <p:nvPicPr>
          <p:cNvPr id="867" name="Google Shape;867;p2"/>
          <p:cNvPicPr preferRelativeResize="0"/>
          <p:nvPr/>
        </p:nvPicPr>
        <p:blipFill rotWithShape="1">
          <a:blip r:embed="rId5" cstate="print">
            <a:alphaModFix/>
          </a:blip>
          <a:srcRect r="84244"/>
          <a:stretch/>
        </p:blipFill>
        <p:spPr>
          <a:xfrm>
            <a:off x="2435032" y="1768542"/>
            <a:ext cx="147918" cy="1005878"/>
          </a:xfrm>
          <a:prstGeom prst="rect">
            <a:avLst/>
          </a:prstGeom>
          <a:noFill/>
          <a:ln>
            <a:noFill/>
          </a:ln>
        </p:spPr>
      </p:pic>
      <p:pic>
        <p:nvPicPr>
          <p:cNvPr id="868" name="Google Shape;868;p2"/>
          <p:cNvPicPr preferRelativeResize="0"/>
          <p:nvPr/>
        </p:nvPicPr>
        <p:blipFill rotWithShape="1">
          <a:blip r:embed="rId6" cstate="print">
            <a:alphaModFix/>
          </a:blip>
          <a:srcRect l="81440"/>
          <a:stretch/>
        </p:blipFill>
        <p:spPr>
          <a:xfrm>
            <a:off x="6557365" y="1785705"/>
            <a:ext cx="215845" cy="1005878"/>
          </a:xfrm>
          <a:prstGeom prst="rect">
            <a:avLst/>
          </a:prstGeom>
          <a:noFill/>
          <a:ln>
            <a:noFill/>
          </a:ln>
        </p:spPr>
      </p:pic>
      <p:pic>
        <p:nvPicPr>
          <p:cNvPr id="869" name="Google Shape;869;p2" descr="A picture containing drawing, clock&#10;&#10;Description automatically generated"/>
          <p:cNvPicPr preferRelativeResize="0"/>
          <p:nvPr/>
        </p:nvPicPr>
        <p:blipFill rotWithShape="1">
          <a:blip r:embed="rId7" cstate="print">
            <a:alphaModFix/>
          </a:blip>
          <a:srcRect/>
          <a:stretch/>
        </p:blipFill>
        <p:spPr>
          <a:xfrm>
            <a:off x="2768620" y="1950499"/>
            <a:ext cx="536221" cy="387971"/>
          </a:xfrm>
          <a:prstGeom prst="rect">
            <a:avLst/>
          </a:prstGeom>
          <a:noFill/>
          <a:ln>
            <a:noFill/>
          </a:ln>
        </p:spPr>
      </p:pic>
      <p:sp>
        <p:nvSpPr>
          <p:cNvPr id="870" name="Google Shape;870;p2"/>
          <p:cNvSpPr txBox="1"/>
          <p:nvPr/>
        </p:nvSpPr>
        <p:spPr>
          <a:xfrm>
            <a:off x="2695764" y="2383192"/>
            <a:ext cx="661735" cy="206843"/>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Faster, more efficient R&amp;D</a:t>
            </a:r>
            <a:endParaRPr sz="637">
              <a:solidFill>
                <a:srgbClr val="000000"/>
              </a:solidFill>
              <a:latin typeface="Arial"/>
              <a:ea typeface="Arial"/>
              <a:cs typeface="Arial"/>
              <a:sym typeface="Arial"/>
            </a:endParaRPr>
          </a:p>
        </p:txBody>
      </p:sp>
      <p:sp>
        <p:nvSpPr>
          <p:cNvPr id="871" name="Google Shape;871;p2"/>
          <p:cNvSpPr txBox="1"/>
          <p:nvPr/>
        </p:nvSpPr>
        <p:spPr>
          <a:xfrm>
            <a:off x="5803447" y="2326345"/>
            <a:ext cx="744827" cy="205343"/>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Improved patient outcomes</a:t>
            </a:r>
            <a:endParaRPr sz="637">
              <a:solidFill>
                <a:srgbClr val="000000"/>
              </a:solidFill>
              <a:latin typeface="Arial"/>
              <a:ea typeface="Arial"/>
              <a:cs typeface="Arial"/>
              <a:sym typeface="Arial"/>
            </a:endParaRPr>
          </a:p>
        </p:txBody>
      </p:sp>
      <p:pic>
        <p:nvPicPr>
          <p:cNvPr id="872" name="Google Shape;872;p2"/>
          <p:cNvPicPr preferRelativeResize="0"/>
          <p:nvPr/>
        </p:nvPicPr>
        <p:blipFill rotWithShape="1">
          <a:blip r:embed="rId8" cstate="print">
            <a:alphaModFix/>
          </a:blip>
          <a:srcRect/>
          <a:stretch/>
        </p:blipFill>
        <p:spPr>
          <a:xfrm>
            <a:off x="5876775" y="2016137"/>
            <a:ext cx="558080" cy="221413"/>
          </a:xfrm>
          <a:prstGeom prst="rect">
            <a:avLst/>
          </a:prstGeom>
          <a:noFill/>
          <a:ln>
            <a:noFill/>
          </a:ln>
        </p:spPr>
      </p:pic>
      <p:sp>
        <p:nvSpPr>
          <p:cNvPr id="873" name="Google Shape;873;p2"/>
          <p:cNvSpPr/>
          <p:nvPr/>
        </p:nvSpPr>
        <p:spPr>
          <a:xfrm>
            <a:off x="3992879" y="1825466"/>
            <a:ext cx="1245702" cy="903678"/>
          </a:xfrm>
          <a:custGeom>
            <a:avLst/>
            <a:gdLst/>
            <a:ahLst/>
            <a:cxnLst/>
            <a:rect l="l" t="t" r="r" b="b"/>
            <a:pathLst>
              <a:path w="2823719" h="2048429" extrusionOk="0">
                <a:moveTo>
                  <a:pt x="3" y="1013670"/>
                </a:moveTo>
                <a:cubicBezTo>
                  <a:pt x="-1833" y="1008351"/>
                  <a:pt x="778839" y="28"/>
                  <a:pt x="1387180" y="1"/>
                </a:cubicBezTo>
                <a:cubicBezTo>
                  <a:pt x="1995521" y="-26"/>
                  <a:pt x="2834313" y="968750"/>
                  <a:pt x="2823618" y="1013509"/>
                </a:cubicBezTo>
                <a:cubicBezTo>
                  <a:pt x="2828965" y="1113201"/>
                  <a:pt x="1945935" y="2053888"/>
                  <a:pt x="1398199" y="2048406"/>
                </a:cubicBezTo>
                <a:cubicBezTo>
                  <a:pt x="850463" y="2042924"/>
                  <a:pt x="7349" y="1041027"/>
                  <a:pt x="3" y="1013670"/>
                </a:cubicBezTo>
                <a:close/>
              </a:path>
            </a:pathLst>
          </a:custGeom>
          <a:blipFill rotWithShape="1">
            <a:blip r:embed="rId9" cstate="print">
              <a:alphaModFix/>
            </a:blip>
            <a:stretch>
              <a:fillRect l="-5828" t="-12286" r="-13726" b="-52503"/>
            </a:stretch>
          </a:blipFill>
          <a:ln w="98425" cap="flat" cmpd="sng">
            <a:solidFill>
              <a:schemeClr val="lt1"/>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800"/>
            </a:pPr>
            <a:r>
              <a:rPr lang="en-GB" sz="2100" b="1">
                <a:solidFill>
                  <a:srgbClr val="0066CC"/>
                </a:solidFill>
                <a:latin typeface="Arial"/>
                <a:ea typeface="Arial"/>
                <a:cs typeface="Arial"/>
                <a:sym typeface="Arial"/>
              </a:rPr>
              <a:t>Patient</a:t>
            </a:r>
            <a:endParaRPr sz="819" b="1">
              <a:solidFill>
                <a:srgbClr val="0066CC"/>
              </a:solidFill>
              <a:latin typeface="Arial"/>
              <a:ea typeface="Arial"/>
              <a:cs typeface="Arial"/>
              <a:sym typeface="Arial"/>
            </a:endParaRPr>
          </a:p>
        </p:txBody>
      </p:sp>
      <p:grpSp>
        <p:nvGrpSpPr>
          <p:cNvPr id="874" name="Google Shape;874;p2"/>
          <p:cNvGrpSpPr/>
          <p:nvPr/>
        </p:nvGrpSpPr>
        <p:grpSpPr>
          <a:xfrm>
            <a:off x="1903503" y="2005927"/>
            <a:ext cx="513285" cy="450253"/>
            <a:chOff x="1342364" y="2905506"/>
            <a:chExt cx="1128594" cy="990000"/>
          </a:xfrm>
        </p:grpSpPr>
        <p:sp>
          <p:nvSpPr>
            <p:cNvPr id="875" name="Google Shape;875;p2"/>
            <p:cNvSpPr txBox="1"/>
            <p:nvPr/>
          </p:nvSpPr>
          <p:spPr>
            <a:xfrm>
              <a:off x="1342364" y="2905506"/>
              <a:ext cx="1020900" cy="9900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Faster, more efficient clinical studies</a:t>
              </a:r>
              <a:endParaRPr sz="637" b="1">
                <a:solidFill>
                  <a:srgbClr val="000000"/>
                </a:solidFill>
                <a:latin typeface="Arial"/>
                <a:ea typeface="Arial"/>
                <a:cs typeface="Arial"/>
                <a:sym typeface="Arial"/>
              </a:endParaRPr>
            </a:p>
          </p:txBody>
        </p:sp>
        <p:sp>
          <p:nvSpPr>
            <p:cNvPr id="876" name="Google Shape;876;p2"/>
            <p:cNvSpPr/>
            <p:nvPr/>
          </p:nvSpPr>
          <p:spPr>
            <a:xfrm>
              <a:off x="2259458" y="3285896"/>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grpSp>
      <p:grpSp>
        <p:nvGrpSpPr>
          <p:cNvPr id="877" name="Google Shape;877;p2"/>
          <p:cNvGrpSpPr/>
          <p:nvPr/>
        </p:nvGrpSpPr>
        <p:grpSpPr>
          <a:xfrm>
            <a:off x="4187525" y="2985450"/>
            <a:ext cx="857117" cy="383124"/>
            <a:chOff x="5096177" y="5639668"/>
            <a:chExt cx="1884600" cy="842400"/>
          </a:xfrm>
        </p:grpSpPr>
        <p:sp>
          <p:nvSpPr>
            <p:cNvPr id="878" name="Google Shape;878;p2"/>
            <p:cNvSpPr/>
            <p:nvPr/>
          </p:nvSpPr>
          <p:spPr>
            <a:xfrm rot="-5400000">
              <a:off x="5617277" y="5118568"/>
              <a:ext cx="842400" cy="1884600"/>
            </a:xfrm>
            <a:prstGeom prst="chevron">
              <a:avLst>
                <a:gd name="adj" fmla="val 30573"/>
              </a:avLst>
            </a:prstGeom>
            <a:solidFill>
              <a:srgbClr val="C1E0FE"/>
            </a:solidFill>
            <a:ln w="12700" cap="flat" cmpd="sng">
              <a:solidFill>
                <a:srgbClr val="C1E0FE"/>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800"/>
              </a:pPr>
              <a:endParaRPr sz="819">
                <a:solidFill>
                  <a:srgbClr val="000000"/>
                </a:solidFill>
                <a:latin typeface="Arial"/>
                <a:ea typeface="Arial"/>
                <a:cs typeface="Arial"/>
                <a:sym typeface="Arial"/>
              </a:endParaRPr>
            </a:p>
          </p:txBody>
        </p:sp>
        <p:sp>
          <p:nvSpPr>
            <p:cNvPr id="879" name="Google Shape;879;p2"/>
            <p:cNvSpPr txBox="1"/>
            <p:nvPr/>
          </p:nvSpPr>
          <p:spPr>
            <a:xfrm>
              <a:off x="5491332" y="5736962"/>
              <a:ext cx="1088700" cy="523200"/>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Advanced </a:t>
              </a:r>
              <a:br>
                <a:rPr lang="en-GB" sz="637" b="1">
                  <a:solidFill>
                    <a:srgbClr val="0066CC"/>
                  </a:solidFill>
                  <a:latin typeface="Arial"/>
                  <a:ea typeface="Arial"/>
                  <a:cs typeface="Arial"/>
                  <a:sym typeface="Arial"/>
                </a:rPr>
              </a:br>
              <a:r>
                <a:rPr lang="en-GB" sz="637" b="1">
                  <a:solidFill>
                    <a:srgbClr val="0066CC"/>
                  </a:solidFill>
                  <a:latin typeface="Arial"/>
                  <a:ea typeface="Arial"/>
                  <a:cs typeface="Arial"/>
                  <a:sym typeface="Arial"/>
                </a:rPr>
                <a:t>Analytics</a:t>
              </a:r>
              <a:endParaRPr sz="637">
                <a:solidFill>
                  <a:srgbClr val="000000"/>
                </a:solidFill>
                <a:latin typeface="Arial"/>
                <a:ea typeface="Arial"/>
                <a:cs typeface="Arial"/>
                <a:sym typeface="Arial"/>
              </a:endParaRPr>
            </a:p>
          </p:txBody>
        </p:sp>
      </p:grpSp>
      <p:grpSp>
        <p:nvGrpSpPr>
          <p:cNvPr id="880" name="Google Shape;880;p2"/>
          <p:cNvGrpSpPr/>
          <p:nvPr/>
        </p:nvGrpSpPr>
        <p:grpSpPr>
          <a:xfrm>
            <a:off x="4187544" y="1173525"/>
            <a:ext cx="857117" cy="385171"/>
            <a:chOff x="5096217" y="1597239"/>
            <a:chExt cx="1884600" cy="846900"/>
          </a:xfrm>
        </p:grpSpPr>
        <p:sp>
          <p:nvSpPr>
            <p:cNvPr id="881" name="Google Shape;881;p2"/>
            <p:cNvSpPr/>
            <p:nvPr/>
          </p:nvSpPr>
          <p:spPr>
            <a:xfrm rot="5400000">
              <a:off x="5615067" y="1078389"/>
              <a:ext cx="846900" cy="1884600"/>
            </a:xfrm>
            <a:prstGeom prst="chevron">
              <a:avLst>
                <a:gd name="adj" fmla="val 30573"/>
              </a:avLst>
            </a:prstGeom>
            <a:solidFill>
              <a:srgbClr val="C1E0FE"/>
            </a:solidFill>
            <a:ln>
              <a:noFill/>
            </a:ln>
          </p:spPr>
          <p:txBody>
            <a:bodyPr spcFirstLastPara="1" wrap="square" lIns="41569" tIns="20775" rIns="41569" bIns="20775" anchor="ctr" anchorCtr="0">
              <a:noAutofit/>
            </a:bodyPr>
            <a:lstStyle/>
            <a:p>
              <a:pPr algn="ctr">
                <a:buClr>
                  <a:srgbClr val="FFFFFF"/>
                </a:buClr>
                <a:buSzPts val="1800"/>
              </a:pPr>
              <a:endParaRPr sz="819">
                <a:solidFill>
                  <a:srgbClr val="000000"/>
                </a:solidFill>
                <a:latin typeface="Arial"/>
                <a:ea typeface="Arial"/>
                <a:cs typeface="Arial"/>
                <a:sym typeface="Arial"/>
              </a:endParaRPr>
            </a:p>
          </p:txBody>
        </p:sp>
        <p:sp>
          <p:nvSpPr>
            <p:cNvPr id="882" name="Google Shape;882;p2"/>
            <p:cNvSpPr txBox="1"/>
            <p:nvPr/>
          </p:nvSpPr>
          <p:spPr>
            <a:xfrm>
              <a:off x="5314160" y="1917116"/>
              <a:ext cx="1451750" cy="307800"/>
            </a:xfrm>
            <a:prstGeom prst="rect">
              <a:avLst/>
            </a:prstGeom>
            <a:noFill/>
            <a:ln>
              <a:noFill/>
            </a:ln>
          </p:spPr>
          <p:txBody>
            <a:bodyPr spcFirstLastPara="1" wrap="square" lIns="41569" tIns="20775" rIns="41569" bIns="20775" anchor="t" anchorCtr="0">
              <a:noAutofit/>
            </a:bodyPr>
            <a:lstStyle/>
            <a:p>
              <a:pPr algn="ctr">
                <a:buClr>
                  <a:srgbClr val="0066CC"/>
                </a:buClr>
                <a:buSzPts val="1400"/>
              </a:pPr>
              <a:r>
                <a:rPr lang="en-GB" sz="637" b="1">
                  <a:solidFill>
                    <a:srgbClr val="0066CC"/>
                  </a:solidFill>
                  <a:latin typeface="Arial"/>
                  <a:ea typeface="Arial"/>
                  <a:cs typeface="Arial"/>
                  <a:sym typeface="Arial"/>
                </a:rPr>
                <a:t>Technologies</a:t>
              </a:r>
              <a:endParaRPr sz="637">
                <a:solidFill>
                  <a:srgbClr val="000000"/>
                </a:solidFill>
                <a:latin typeface="Arial"/>
                <a:ea typeface="Arial"/>
                <a:cs typeface="Arial"/>
                <a:sym typeface="Arial"/>
              </a:endParaRPr>
            </a:p>
          </p:txBody>
        </p:sp>
      </p:grpSp>
      <p:grpSp>
        <p:nvGrpSpPr>
          <p:cNvPr id="883" name="Google Shape;883;p2"/>
          <p:cNvGrpSpPr/>
          <p:nvPr/>
        </p:nvGrpSpPr>
        <p:grpSpPr>
          <a:xfrm>
            <a:off x="2745526" y="1245870"/>
            <a:ext cx="564317" cy="400372"/>
            <a:chOff x="3184285" y="2064548"/>
            <a:chExt cx="1240800" cy="880323"/>
          </a:xfrm>
        </p:grpSpPr>
        <p:sp>
          <p:nvSpPr>
            <p:cNvPr id="884" name="Google Shape;884;p2"/>
            <p:cNvSpPr/>
            <p:nvPr/>
          </p:nvSpPr>
          <p:spPr>
            <a:xfrm>
              <a:off x="3661586" y="2732771"/>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85" name="Google Shape;885;p2"/>
            <p:cNvSpPr txBox="1"/>
            <p:nvPr/>
          </p:nvSpPr>
          <p:spPr>
            <a:xfrm>
              <a:off x="3184285" y="2064548"/>
              <a:ext cx="12408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Deeper insights into disease</a:t>
              </a:r>
              <a:endParaRPr sz="637" b="1">
                <a:solidFill>
                  <a:srgbClr val="000000"/>
                </a:solidFill>
                <a:latin typeface="Arial"/>
                <a:ea typeface="Arial"/>
                <a:cs typeface="Arial"/>
                <a:sym typeface="Arial"/>
              </a:endParaRPr>
            </a:p>
          </p:txBody>
        </p:sp>
      </p:grpSp>
      <p:grpSp>
        <p:nvGrpSpPr>
          <p:cNvPr id="886" name="Google Shape;886;p2"/>
          <p:cNvGrpSpPr/>
          <p:nvPr/>
        </p:nvGrpSpPr>
        <p:grpSpPr>
          <a:xfrm>
            <a:off x="2666028" y="2873901"/>
            <a:ext cx="723406" cy="439670"/>
            <a:chOff x="2657652" y="5029326"/>
            <a:chExt cx="1590600" cy="966730"/>
          </a:xfrm>
        </p:grpSpPr>
        <p:sp>
          <p:nvSpPr>
            <p:cNvPr id="887" name="Google Shape;887;p2"/>
            <p:cNvSpPr/>
            <p:nvPr/>
          </p:nvSpPr>
          <p:spPr>
            <a:xfrm>
              <a:off x="3345837" y="5029326"/>
              <a:ext cx="211500" cy="212100"/>
            </a:xfrm>
            <a:prstGeom prst="ellipse">
              <a:avLst/>
            </a:prstGeom>
            <a:solidFill>
              <a:schemeClr val="lt1"/>
            </a:solidFill>
            <a:ln w="28575" cap="flat" cmpd="sng">
              <a:solidFill>
                <a:schemeClr val="dk2"/>
              </a:solidFill>
              <a:prstDash val="solid"/>
              <a:miter lim="800000"/>
              <a:headEnd type="none" w="sm" len="sm"/>
              <a:tailEnd type="none" w="sm" len="sm"/>
            </a:ln>
          </p:spPr>
          <p:txBody>
            <a:bodyPr spcFirstLastPara="1" wrap="square" lIns="41569" tIns="20775" rIns="41569" bIns="20775" anchor="ctr" anchorCtr="0">
              <a:noAutofit/>
            </a:bodyPr>
            <a:lstStyle/>
            <a:p>
              <a:pPr algn="ctr">
                <a:buClr>
                  <a:srgbClr val="FFFFFF"/>
                </a:buClr>
                <a:buSzPts val="1300"/>
              </a:pPr>
              <a:endParaRPr sz="591" b="1">
                <a:solidFill>
                  <a:srgbClr val="FFFFFF"/>
                </a:solidFill>
                <a:latin typeface="Arial"/>
                <a:ea typeface="Arial"/>
                <a:cs typeface="Arial"/>
                <a:sym typeface="Arial"/>
              </a:endParaRPr>
            </a:p>
          </p:txBody>
        </p:sp>
        <p:sp>
          <p:nvSpPr>
            <p:cNvPr id="888" name="Google Shape;888;p2"/>
            <p:cNvSpPr txBox="1"/>
            <p:nvPr/>
          </p:nvSpPr>
          <p:spPr>
            <a:xfrm>
              <a:off x="2657652" y="5365156"/>
              <a:ext cx="1590600" cy="630900"/>
            </a:xfrm>
            <a:prstGeom prst="rect">
              <a:avLst/>
            </a:prstGeom>
            <a:noFill/>
            <a:ln>
              <a:noFill/>
            </a:ln>
          </p:spPr>
          <p:txBody>
            <a:bodyPr spcFirstLastPara="1" wrap="square" lIns="41569" tIns="20775" rIns="41569" bIns="20775" anchor="t" anchorCtr="0">
              <a:noAutofit/>
            </a:bodyPr>
            <a:lstStyle/>
            <a:p>
              <a:pPr algn="ctr">
                <a:lnSpc>
                  <a:spcPct val="107692"/>
                </a:lnSpc>
                <a:buClr>
                  <a:srgbClr val="000000"/>
                </a:buClr>
                <a:buSzPts val="1300"/>
              </a:pPr>
              <a:r>
                <a:rPr lang="en-GB" sz="591" b="1">
                  <a:solidFill>
                    <a:srgbClr val="000000"/>
                  </a:solidFill>
                  <a:latin typeface="Arial"/>
                  <a:ea typeface="Arial"/>
                  <a:cs typeface="Arial"/>
                  <a:sym typeface="Arial"/>
                </a:rPr>
                <a:t>Better, earlier go/no-go </a:t>
              </a:r>
              <a:br>
                <a:rPr lang="en-GB" sz="591" b="1">
                  <a:solidFill>
                    <a:srgbClr val="000000"/>
                  </a:solidFill>
                  <a:latin typeface="Arial"/>
                  <a:ea typeface="Arial"/>
                  <a:cs typeface="Arial"/>
                  <a:sym typeface="Arial"/>
                </a:rPr>
              </a:br>
              <a:r>
                <a:rPr lang="en-GB" sz="591" b="1">
                  <a:solidFill>
                    <a:srgbClr val="000000"/>
                  </a:solidFill>
                  <a:latin typeface="Arial"/>
                  <a:ea typeface="Arial"/>
                  <a:cs typeface="Arial"/>
                  <a:sym typeface="Arial"/>
                </a:rPr>
                <a:t>decisions</a:t>
              </a:r>
              <a:endParaRPr sz="637" b="1">
                <a:solidFill>
                  <a:srgbClr val="000000"/>
                </a:solidFill>
                <a:latin typeface="Arial"/>
                <a:ea typeface="Arial"/>
                <a:cs typeface="Arial"/>
                <a:sym typeface="Arial"/>
              </a:endParaRPr>
            </a:p>
          </p:txBody>
        </p:sp>
      </p:grpSp>
      <p:sp>
        <p:nvSpPr>
          <p:cNvPr id="889" name="Google Shape;889;p2"/>
          <p:cNvSpPr/>
          <p:nvPr/>
        </p:nvSpPr>
        <p:spPr>
          <a:xfrm>
            <a:off x="793796" y="3699836"/>
            <a:ext cx="7657205" cy="1263165"/>
          </a:xfrm>
          <a:prstGeom prst="triangle">
            <a:avLst>
              <a:gd name="adj" fmla="val 49412"/>
            </a:avLst>
          </a:prstGeom>
          <a:solidFill>
            <a:srgbClr val="B8FFB8"/>
          </a:solidFill>
          <a:ln>
            <a:noFill/>
          </a:ln>
        </p:spPr>
        <p:txBody>
          <a:bodyPr spcFirstLastPara="1" wrap="square" lIns="68569" tIns="0" rIns="68569" bIns="182850" anchor="ctr" anchorCtr="0">
            <a:noAutofit/>
          </a:bodyPr>
          <a:lstStyle/>
          <a:p>
            <a:pPr algn="ctr">
              <a:buClr>
                <a:srgbClr val="000000"/>
              </a:buClr>
              <a:buSzPts val="1698"/>
            </a:pPr>
            <a:r>
              <a:rPr lang="en-GB" sz="1274" b="1">
                <a:solidFill>
                  <a:srgbClr val="000000"/>
                </a:solidFill>
                <a:latin typeface="Arial"/>
                <a:ea typeface="Arial"/>
                <a:cs typeface="Arial"/>
                <a:sym typeface="Arial"/>
              </a:rPr>
              <a:t>Precision Medicine in Oncology</a:t>
            </a:r>
            <a:br>
              <a:rPr lang="en-GB" sz="1274" b="1">
                <a:solidFill>
                  <a:srgbClr val="000000"/>
                </a:solidFill>
                <a:latin typeface="Arial"/>
                <a:ea typeface="Arial"/>
                <a:cs typeface="Arial"/>
                <a:sym typeface="Arial"/>
              </a:rPr>
            </a:br>
            <a:r>
              <a:rPr lang="en-GB" sz="1091" i="1">
                <a:solidFill>
                  <a:srgbClr val="000000"/>
                </a:solidFill>
                <a:latin typeface="Arial"/>
                <a:ea typeface="Arial"/>
                <a:cs typeface="Arial"/>
                <a:sym typeface="Arial"/>
              </a:rPr>
              <a:t>Identifying genomic alterations driving patient’s cancer </a:t>
            </a:r>
            <a:endParaRPr sz="1350"/>
          </a:p>
          <a:p>
            <a:pPr algn="ctr">
              <a:buClr>
                <a:srgbClr val="000000"/>
              </a:buClr>
              <a:buSzPts val="1455"/>
            </a:pPr>
            <a:r>
              <a:rPr lang="en-GB" sz="1091" i="1">
                <a:solidFill>
                  <a:srgbClr val="000000"/>
                </a:solidFill>
                <a:latin typeface="Arial"/>
                <a:ea typeface="Arial"/>
                <a:cs typeface="Arial"/>
                <a:sym typeface="Arial"/>
              </a:rPr>
              <a:t>and treating patient accordingly</a:t>
            </a:r>
            <a:endParaRPr sz="1350"/>
          </a:p>
        </p:txBody>
      </p:sp>
      <p:sp>
        <p:nvSpPr>
          <p:cNvPr id="890" name="Google Shape;890;p2"/>
          <p:cNvSpPr/>
          <p:nvPr/>
        </p:nvSpPr>
        <p:spPr>
          <a:xfrm>
            <a:off x="2450544" y="3658581"/>
            <a:ext cx="4270117" cy="265299"/>
          </a:xfrm>
          <a:prstGeom prst="rect">
            <a:avLst/>
          </a:prstGeom>
          <a:solidFill>
            <a:srgbClr val="C6D9F1"/>
          </a:solidFill>
          <a:ln w="9525" cap="flat" cmpd="sng">
            <a:solidFill>
              <a:schemeClr val="lt2"/>
            </a:solidFill>
            <a:prstDash val="solid"/>
            <a:round/>
            <a:headEnd type="none" w="sm" len="sm"/>
            <a:tailEnd type="none" w="sm" len="sm"/>
          </a:ln>
        </p:spPr>
        <p:txBody>
          <a:bodyPr spcFirstLastPara="1" wrap="square" lIns="68569" tIns="34275" rIns="68569" bIns="34275" anchor="ctr" anchorCtr="0">
            <a:spAutoFit/>
          </a:bodyPr>
          <a:lstStyle/>
          <a:p>
            <a:pPr algn="ctr">
              <a:buClr>
                <a:srgbClr val="000000"/>
              </a:buClr>
              <a:buSzPts val="1698"/>
            </a:pPr>
            <a:r>
              <a:rPr lang="en-GB" sz="1274" b="1">
                <a:solidFill>
                  <a:srgbClr val="000000"/>
                </a:solidFill>
                <a:latin typeface="Arial"/>
                <a:ea typeface="Arial"/>
                <a:cs typeface="Arial"/>
                <a:sym typeface="Arial"/>
              </a:rPr>
              <a:t>PHC-enabled patient journey</a:t>
            </a:r>
            <a:endParaRPr sz="1091" i="1">
              <a:solidFill>
                <a:srgbClr val="000000"/>
              </a:solidFill>
              <a:latin typeface="Arial"/>
              <a:ea typeface="Arial"/>
              <a:cs typeface="Arial"/>
              <a:sym typeface="Arial"/>
            </a:endParaRPr>
          </a:p>
        </p:txBody>
      </p:sp>
      <p:sp>
        <p:nvSpPr>
          <p:cNvPr id="891" name="Google Shape;891;p2"/>
          <p:cNvSpPr txBox="1"/>
          <p:nvPr/>
        </p:nvSpPr>
        <p:spPr>
          <a:xfrm>
            <a:off x="305989" y="233366"/>
            <a:ext cx="7776128" cy="441225"/>
          </a:xfrm>
          <a:prstGeom prst="rect">
            <a:avLst/>
          </a:prstGeom>
          <a:noFill/>
          <a:ln>
            <a:noFill/>
          </a:ln>
        </p:spPr>
        <p:txBody>
          <a:bodyPr spcFirstLastPara="1" wrap="square" lIns="68569" tIns="34275" rIns="68569" bIns="34275" anchor="ctr" anchorCtr="0">
            <a:noAutofit/>
          </a:bodyPr>
          <a:lstStyle/>
          <a:p>
            <a:pPr>
              <a:lnSpc>
                <a:spcPct val="90000"/>
              </a:lnSpc>
              <a:buClr>
                <a:srgbClr val="000000"/>
              </a:buClr>
              <a:buSzPts val="2400"/>
            </a:pPr>
            <a:r>
              <a:rPr lang="en-GB" sz="1875">
                <a:solidFill>
                  <a:srgbClr val="0070C0"/>
                </a:solidFill>
                <a:latin typeface="Arial"/>
                <a:ea typeface="Arial"/>
                <a:cs typeface="Arial"/>
                <a:sym typeface="Arial"/>
              </a:rPr>
              <a:t>Precision Medicine in Oncology is a subset of the overall Personalized Healthcare (PHC) approach</a:t>
            </a:r>
            <a:endParaRPr sz="1425">
              <a:solidFill>
                <a:srgbClr val="0070C0"/>
              </a:solidFill>
              <a:latin typeface="Arial"/>
              <a:ea typeface="Arial"/>
              <a:cs typeface="Arial"/>
              <a:sym typeface="Arial"/>
            </a:endParaRPr>
          </a:p>
        </p:txBody>
      </p:sp>
    </p:spTree>
    <p:extLst>
      <p:ext uri="{BB962C8B-B14F-4D97-AF65-F5344CB8AC3E}">
        <p14:creationId xmlns:p14="http://schemas.microsoft.com/office/powerpoint/2010/main" val="41625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26F4182-E8B0-49DD-86C6-573664517F6B}"/>
              </a:ext>
            </a:extLst>
          </p:cNvPr>
          <p:cNvCxnSpPr/>
          <p:nvPr/>
        </p:nvCxnSpPr>
        <p:spPr bwMode="auto">
          <a:xfrm>
            <a:off x="0" y="0"/>
            <a:ext cx="685800" cy="0"/>
          </a:xfrm>
          <a:prstGeom prst="line">
            <a:avLst/>
          </a:prstGeom>
          <a:no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EB2CB4A4-9850-4D89-B9A0-8D6F16A18AF5}"/>
              </a:ext>
            </a:extLst>
          </p:cNvPr>
          <p:cNvCxnSpPr>
            <a:cxnSpLocks/>
            <a:endCxn id="213" idx="2"/>
          </p:cNvCxnSpPr>
          <p:nvPr/>
        </p:nvCxnSpPr>
        <p:spPr bwMode="auto">
          <a:xfrm flipV="1">
            <a:off x="3211851" y="2838590"/>
            <a:ext cx="765184" cy="503661"/>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Straight Connector 296">
            <a:extLst>
              <a:ext uri="{FF2B5EF4-FFF2-40B4-BE49-F238E27FC236}">
                <a16:creationId xmlns:a16="http://schemas.microsoft.com/office/drawing/2014/main" id="{F623EA52-CA9B-4639-B11D-B034EC9B274B}"/>
              </a:ext>
            </a:extLst>
          </p:cNvPr>
          <p:cNvCxnSpPr>
            <a:cxnSpLocks/>
            <a:stCxn id="169" idx="7"/>
          </p:cNvCxnSpPr>
          <p:nvPr/>
        </p:nvCxnSpPr>
        <p:spPr bwMode="auto">
          <a:xfrm flipV="1">
            <a:off x="7818872" y="3077483"/>
            <a:ext cx="177065" cy="18768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4" name="Straight Connector 373">
            <a:extLst>
              <a:ext uri="{FF2B5EF4-FFF2-40B4-BE49-F238E27FC236}">
                <a16:creationId xmlns:a16="http://schemas.microsoft.com/office/drawing/2014/main" id="{DF8BBBD0-E09D-4846-AE1B-FED89872313D}"/>
              </a:ext>
            </a:extLst>
          </p:cNvPr>
          <p:cNvCxnSpPr>
            <a:cxnSpLocks/>
          </p:cNvCxnSpPr>
          <p:nvPr/>
        </p:nvCxnSpPr>
        <p:spPr bwMode="auto">
          <a:xfrm>
            <a:off x="7335666" y="3002851"/>
            <a:ext cx="66592" cy="18542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Straight Connector 431">
            <a:extLst>
              <a:ext uri="{FF2B5EF4-FFF2-40B4-BE49-F238E27FC236}">
                <a16:creationId xmlns:a16="http://schemas.microsoft.com/office/drawing/2014/main" id="{FEA52EB3-C61D-4105-B1AE-9679B79FCA80}"/>
              </a:ext>
            </a:extLst>
          </p:cNvPr>
          <p:cNvCxnSpPr>
            <a:cxnSpLocks/>
          </p:cNvCxnSpPr>
          <p:nvPr/>
        </p:nvCxnSpPr>
        <p:spPr bwMode="auto">
          <a:xfrm flipH="1" flipV="1">
            <a:off x="3977685" y="1133747"/>
            <a:ext cx="327413" cy="61947"/>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Straight Connector 293">
            <a:extLst>
              <a:ext uri="{FF2B5EF4-FFF2-40B4-BE49-F238E27FC236}">
                <a16:creationId xmlns:a16="http://schemas.microsoft.com/office/drawing/2014/main" id="{E60CA83E-1EBA-4E7B-BD28-CA5C9F5FF15F}"/>
              </a:ext>
            </a:extLst>
          </p:cNvPr>
          <p:cNvCxnSpPr>
            <a:cxnSpLocks/>
            <a:stCxn id="168" idx="6"/>
          </p:cNvCxnSpPr>
          <p:nvPr/>
        </p:nvCxnSpPr>
        <p:spPr bwMode="auto">
          <a:xfrm>
            <a:off x="1665773" y="3541649"/>
            <a:ext cx="376011" cy="6759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a:extLst>
              <a:ext uri="{FF2B5EF4-FFF2-40B4-BE49-F238E27FC236}">
                <a16:creationId xmlns:a16="http://schemas.microsoft.com/office/drawing/2014/main" id="{E3102C90-35DA-4885-92BD-6B963CD7C1FF}"/>
              </a:ext>
            </a:extLst>
          </p:cNvPr>
          <p:cNvCxnSpPr>
            <a:cxnSpLocks/>
            <a:stCxn id="168" idx="0"/>
          </p:cNvCxnSpPr>
          <p:nvPr/>
        </p:nvCxnSpPr>
        <p:spPr bwMode="auto">
          <a:xfrm flipH="1" flipV="1">
            <a:off x="984327" y="2881994"/>
            <a:ext cx="310110" cy="288321"/>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191">
            <a:extLst>
              <a:ext uri="{FF2B5EF4-FFF2-40B4-BE49-F238E27FC236}">
                <a16:creationId xmlns:a16="http://schemas.microsoft.com/office/drawing/2014/main" id="{6AAA155D-906D-45E4-B867-E082EC766930}"/>
              </a:ext>
            </a:extLst>
          </p:cNvPr>
          <p:cNvCxnSpPr>
            <a:cxnSpLocks/>
          </p:cNvCxnSpPr>
          <p:nvPr/>
        </p:nvCxnSpPr>
        <p:spPr bwMode="auto">
          <a:xfrm flipH="1" flipV="1">
            <a:off x="683090" y="3210627"/>
            <a:ext cx="275487" cy="17257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192">
            <a:extLst>
              <a:ext uri="{FF2B5EF4-FFF2-40B4-BE49-F238E27FC236}">
                <a16:creationId xmlns:a16="http://schemas.microsoft.com/office/drawing/2014/main" id="{11B97D6E-DF12-4C8E-87BD-05F9AACB1C77}"/>
              </a:ext>
            </a:extLst>
          </p:cNvPr>
          <p:cNvCxnSpPr>
            <a:cxnSpLocks/>
          </p:cNvCxnSpPr>
          <p:nvPr/>
        </p:nvCxnSpPr>
        <p:spPr bwMode="auto">
          <a:xfrm flipH="1" flipV="1">
            <a:off x="452431" y="3496795"/>
            <a:ext cx="485107" cy="140387"/>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a:extLst>
              <a:ext uri="{FF2B5EF4-FFF2-40B4-BE49-F238E27FC236}">
                <a16:creationId xmlns:a16="http://schemas.microsoft.com/office/drawing/2014/main" id="{1012A3F6-6165-4196-8109-F15E7A63EF76}"/>
              </a:ext>
            </a:extLst>
          </p:cNvPr>
          <p:cNvCxnSpPr>
            <a:cxnSpLocks/>
          </p:cNvCxnSpPr>
          <p:nvPr/>
        </p:nvCxnSpPr>
        <p:spPr bwMode="auto">
          <a:xfrm flipH="1">
            <a:off x="682340" y="3720371"/>
            <a:ext cx="288161" cy="67471"/>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Straight Connector 336">
            <a:extLst>
              <a:ext uri="{FF2B5EF4-FFF2-40B4-BE49-F238E27FC236}">
                <a16:creationId xmlns:a16="http://schemas.microsoft.com/office/drawing/2014/main" id="{56C23D18-54EB-426B-9ADA-942BF4CE8F26}"/>
              </a:ext>
            </a:extLst>
          </p:cNvPr>
          <p:cNvCxnSpPr>
            <a:cxnSpLocks/>
          </p:cNvCxnSpPr>
          <p:nvPr/>
        </p:nvCxnSpPr>
        <p:spPr bwMode="auto">
          <a:xfrm flipH="1" flipV="1">
            <a:off x="4945467" y="4036069"/>
            <a:ext cx="364600" cy="69727"/>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Connector 216">
            <a:extLst>
              <a:ext uri="{FF2B5EF4-FFF2-40B4-BE49-F238E27FC236}">
                <a16:creationId xmlns:a16="http://schemas.microsoft.com/office/drawing/2014/main" id="{2E83D03C-33C3-4DF7-AFD5-2C6463C1F000}"/>
              </a:ext>
            </a:extLst>
          </p:cNvPr>
          <p:cNvCxnSpPr>
            <a:cxnSpLocks/>
            <a:stCxn id="168" idx="5"/>
            <a:endCxn id="213" idx="3"/>
          </p:cNvCxnSpPr>
          <p:nvPr/>
        </p:nvCxnSpPr>
        <p:spPr bwMode="auto">
          <a:xfrm flipV="1">
            <a:off x="1557010" y="3207665"/>
            <a:ext cx="2572898" cy="596561"/>
          </a:xfrm>
          <a:prstGeom prst="line">
            <a:avLst/>
          </a:prstGeom>
          <a:solidFill>
            <a:schemeClr val="accent1"/>
          </a:solidFill>
          <a:ln w="158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Straight Connector 282">
            <a:extLst>
              <a:ext uri="{FF2B5EF4-FFF2-40B4-BE49-F238E27FC236}">
                <a16:creationId xmlns:a16="http://schemas.microsoft.com/office/drawing/2014/main" id="{3D85525B-2990-4245-8A25-83BA779F8C66}"/>
              </a:ext>
            </a:extLst>
          </p:cNvPr>
          <p:cNvCxnSpPr>
            <a:cxnSpLocks/>
            <a:stCxn id="169" idx="3"/>
            <a:endCxn id="213" idx="5"/>
          </p:cNvCxnSpPr>
          <p:nvPr/>
        </p:nvCxnSpPr>
        <p:spPr bwMode="auto">
          <a:xfrm flipH="1" flipV="1">
            <a:off x="4868053" y="3207665"/>
            <a:ext cx="2425670" cy="582653"/>
          </a:xfrm>
          <a:prstGeom prst="line">
            <a:avLst/>
          </a:prstGeom>
          <a:solidFill>
            <a:schemeClr val="accent1"/>
          </a:solidFill>
          <a:ln w="158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Oval 168">
            <a:extLst>
              <a:ext uri="{FF2B5EF4-FFF2-40B4-BE49-F238E27FC236}">
                <a16:creationId xmlns:a16="http://schemas.microsoft.com/office/drawing/2014/main" id="{9BFA8813-7D68-4F52-8BBA-F53161A33399}"/>
              </a:ext>
            </a:extLst>
          </p:cNvPr>
          <p:cNvSpPr>
            <a:spLocks noChangeAspect="1"/>
          </p:cNvSpPr>
          <p:nvPr/>
        </p:nvSpPr>
        <p:spPr bwMode="auto">
          <a:xfrm>
            <a:off x="7184966" y="3156413"/>
            <a:ext cx="742667" cy="742667"/>
          </a:xfrm>
          <a:prstGeom prst="ellipse">
            <a:avLst/>
          </a:prstGeom>
          <a:solidFill>
            <a:schemeClr val="tx1">
              <a:alpha val="50000"/>
            </a:schemeClr>
          </a:solidFill>
          <a:ln w="9525" cap="flat" cmpd="sng" algn="ctr">
            <a:solidFill>
              <a:schemeClr val="bg2"/>
            </a:solid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sp>
        <p:nvSpPr>
          <p:cNvPr id="315" name="Oval 314">
            <a:extLst>
              <a:ext uri="{FF2B5EF4-FFF2-40B4-BE49-F238E27FC236}">
                <a16:creationId xmlns:a16="http://schemas.microsoft.com/office/drawing/2014/main" id="{E339F086-A1D3-4ABE-8C74-1B3DD86E8DFD}"/>
              </a:ext>
            </a:extLst>
          </p:cNvPr>
          <p:cNvSpPr>
            <a:spLocks noChangeAspect="1"/>
          </p:cNvSpPr>
          <p:nvPr/>
        </p:nvSpPr>
        <p:spPr bwMode="auto">
          <a:xfrm>
            <a:off x="4127099" y="1144569"/>
            <a:ext cx="742667" cy="742667"/>
          </a:xfrm>
          <a:prstGeom prst="ellipse">
            <a:avLst/>
          </a:prstGeom>
          <a:solidFill>
            <a:schemeClr val="tx1">
              <a:alpha val="50000"/>
            </a:schemeClr>
          </a:solidFill>
          <a:ln w="9525" cap="flat" cmpd="sng" algn="ctr">
            <a:solidFill>
              <a:schemeClr val="bg2"/>
            </a:solid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nvGrpSpPr>
          <p:cNvPr id="4" name="Group 334">
            <a:extLst>
              <a:ext uri="{FF2B5EF4-FFF2-40B4-BE49-F238E27FC236}">
                <a16:creationId xmlns:a16="http://schemas.microsoft.com/office/drawing/2014/main" id="{F19E2C59-329F-4FBF-A857-2E548614F988}"/>
              </a:ext>
            </a:extLst>
          </p:cNvPr>
          <p:cNvGrpSpPr/>
          <p:nvPr/>
        </p:nvGrpSpPr>
        <p:grpSpPr>
          <a:xfrm>
            <a:off x="7354311" y="3252007"/>
            <a:ext cx="397042" cy="540612"/>
            <a:chOff x="1901200" y="961211"/>
            <a:chExt cx="2274111" cy="3096439"/>
          </a:xfrm>
        </p:grpSpPr>
        <p:sp>
          <p:nvSpPr>
            <p:cNvPr id="336" name="Freeform: Shape 335">
              <a:extLst>
                <a:ext uri="{FF2B5EF4-FFF2-40B4-BE49-F238E27FC236}">
                  <a16:creationId xmlns:a16="http://schemas.microsoft.com/office/drawing/2014/main" id="{546A3F50-EB24-463B-8E86-C43AECFBB63B}"/>
                </a:ext>
              </a:extLst>
            </p:cNvPr>
            <p:cNvSpPr/>
            <p:nvPr/>
          </p:nvSpPr>
          <p:spPr>
            <a:xfrm>
              <a:off x="1901200" y="2153045"/>
              <a:ext cx="2274111" cy="1904605"/>
            </a:xfrm>
            <a:custGeom>
              <a:avLst/>
              <a:gdLst>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4 w 2116668"/>
                <a:gd name="connsiteY37" fmla="*/ 75441 h 3938761"/>
                <a:gd name="connsiteX38" fmla="*/ 1257226 w 2116668"/>
                <a:gd name="connsiteY38" fmla="*/ 35287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513319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656762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257226 w 2116668"/>
                <a:gd name="connsiteY37" fmla="*/ 35287 h 3938761"/>
                <a:gd name="connsiteX38" fmla="*/ 1322237 w 2116668"/>
                <a:gd name="connsiteY38"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588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356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9658 w 2116668"/>
                <a:gd name="connsiteY36" fmla="*/ 573716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9 w 2116668"/>
                <a:gd name="connsiteY17" fmla="*/ 2092829 h 3938761"/>
                <a:gd name="connsiteX18" fmla="*/ 988168 w 2116668"/>
                <a:gd name="connsiteY18" fmla="*/ 3719730 h 3938761"/>
                <a:gd name="connsiteX19" fmla="*/ 769137 w 2116668"/>
                <a:gd name="connsiteY19" fmla="*/ 3938761 h 3938761"/>
                <a:gd name="connsiteX20" fmla="*/ 769138 w 2116668"/>
                <a:gd name="connsiteY20" fmla="*/ 3938760 h 3938761"/>
                <a:gd name="connsiteX21" fmla="*/ 550107 w 2116668"/>
                <a:gd name="connsiteY21" fmla="*/ 3719729 h 3938761"/>
                <a:gd name="connsiteX22" fmla="*/ 550107 w 2116668"/>
                <a:gd name="connsiteY22" fmla="*/ 687440 h 3938761"/>
                <a:gd name="connsiteX23" fmla="*/ 552538 w 2116668"/>
                <a:gd name="connsiteY23" fmla="*/ 663324 h 3938761"/>
                <a:gd name="connsiteX24" fmla="*/ 552538 w 2116668"/>
                <a:gd name="connsiteY24" fmla="*/ 623144 h 3938761"/>
                <a:gd name="connsiteX25" fmla="*/ 515637 w 2116668"/>
                <a:gd name="connsiteY25" fmla="*/ 677552 h 3938761"/>
                <a:gd name="connsiteX26" fmla="*/ 401489 w 2116668"/>
                <a:gd name="connsiteY26" fmla="*/ 1132175 h 3938761"/>
                <a:gd name="connsiteX27" fmla="*/ 432740 w 2116668"/>
                <a:gd name="connsiteY27" fmla="*/ 1459424 h 3938761"/>
                <a:gd name="connsiteX28" fmla="*/ 436870 w 2116668"/>
                <a:gd name="connsiteY28" fmla="*/ 1482518 h 3938761"/>
                <a:gd name="connsiteX29" fmla="*/ 237515 w 2116668"/>
                <a:gd name="connsiteY29" fmla="*/ 1707491 h 3938761"/>
                <a:gd name="connsiteX30" fmla="*/ 38159 w 2116668"/>
                <a:gd name="connsiteY30" fmla="*/ 1482518 h 3938761"/>
                <a:gd name="connsiteX31" fmla="*/ 5464 w 2116668"/>
                <a:gd name="connsiteY31" fmla="*/ 1341470 h 3938761"/>
                <a:gd name="connsiteX32" fmla="*/ 0 w 2116668"/>
                <a:gd name="connsiteY32" fmla="*/ 1212935 h 3938761"/>
                <a:gd name="connsiteX33" fmla="*/ 646383 w 2116668"/>
                <a:gd name="connsiteY33" fmla="*/ 54589 h 3938761"/>
                <a:gd name="connsiteX34" fmla="*/ 794431 w 2116668"/>
                <a:gd name="connsiteY34" fmla="*/ 0 h 3938761"/>
                <a:gd name="connsiteX35" fmla="*/ 1069658 w 2116668"/>
                <a:gd name="connsiteY35" fmla="*/ 573716 h 3938761"/>
                <a:gd name="connsiteX36" fmla="*/ 1322237 w 2116668"/>
                <a:gd name="connsiteY36"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8 w 2116668"/>
                <a:gd name="connsiteY17" fmla="*/ 3719730 h 3938761"/>
                <a:gd name="connsiteX18" fmla="*/ 769137 w 2116668"/>
                <a:gd name="connsiteY18" fmla="*/ 3938761 h 3938761"/>
                <a:gd name="connsiteX19" fmla="*/ 769138 w 2116668"/>
                <a:gd name="connsiteY19" fmla="*/ 3938760 h 3938761"/>
                <a:gd name="connsiteX20" fmla="*/ 550107 w 2116668"/>
                <a:gd name="connsiteY20" fmla="*/ 3719729 h 3938761"/>
                <a:gd name="connsiteX21" fmla="*/ 550107 w 2116668"/>
                <a:gd name="connsiteY21" fmla="*/ 687440 h 3938761"/>
                <a:gd name="connsiteX22" fmla="*/ 552538 w 2116668"/>
                <a:gd name="connsiteY22" fmla="*/ 663324 h 3938761"/>
                <a:gd name="connsiteX23" fmla="*/ 552538 w 2116668"/>
                <a:gd name="connsiteY23" fmla="*/ 623144 h 3938761"/>
                <a:gd name="connsiteX24" fmla="*/ 515637 w 2116668"/>
                <a:gd name="connsiteY24" fmla="*/ 677552 h 3938761"/>
                <a:gd name="connsiteX25" fmla="*/ 401489 w 2116668"/>
                <a:gd name="connsiteY25" fmla="*/ 1132175 h 3938761"/>
                <a:gd name="connsiteX26" fmla="*/ 432740 w 2116668"/>
                <a:gd name="connsiteY26" fmla="*/ 1459424 h 3938761"/>
                <a:gd name="connsiteX27" fmla="*/ 436870 w 2116668"/>
                <a:gd name="connsiteY27" fmla="*/ 1482518 h 3938761"/>
                <a:gd name="connsiteX28" fmla="*/ 237515 w 2116668"/>
                <a:gd name="connsiteY28" fmla="*/ 1707491 h 3938761"/>
                <a:gd name="connsiteX29" fmla="*/ 38159 w 2116668"/>
                <a:gd name="connsiteY29" fmla="*/ 1482518 h 3938761"/>
                <a:gd name="connsiteX30" fmla="*/ 5464 w 2116668"/>
                <a:gd name="connsiteY30" fmla="*/ 1341470 h 3938761"/>
                <a:gd name="connsiteX31" fmla="*/ 0 w 2116668"/>
                <a:gd name="connsiteY31" fmla="*/ 1212935 h 3938761"/>
                <a:gd name="connsiteX32" fmla="*/ 646383 w 2116668"/>
                <a:gd name="connsiteY32" fmla="*/ 54589 h 3938761"/>
                <a:gd name="connsiteX33" fmla="*/ 794431 w 2116668"/>
                <a:gd name="connsiteY33" fmla="*/ 0 h 3938761"/>
                <a:gd name="connsiteX34" fmla="*/ 1069658 w 2116668"/>
                <a:gd name="connsiteY34" fmla="*/ 573716 h 3938761"/>
                <a:gd name="connsiteX35" fmla="*/ 1322237 w 2116668"/>
                <a:gd name="connsiteY35"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988168 w 2116668"/>
                <a:gd name="connsiteY16" fmla="*/ 3719730 h 3938761"/>
                <a:gd name="connsiteX17" fmla="*/ 769137 w 2116668"/>
                <a:gd name="connsiteY17" fmla="*/ 3938761 h 3938761"/>
                <a:gd name="connsiteX18" fmla="*/ 769138 w 2116668"/>
                <a:gd name="connsiteY18" fmla="*/ 3938760 h 3938761"/>
                <a:gd name="connsiteX19" fmla="*/ 550107 w 2116668"/>
                <a:gd name="connsiteY19" fmla="*/ 3719729 h 3938761"/>
                <a:gd name="connsiteX20" fmla="*/ 550107 w 2116668"/>
                <a:gd name="connsiteY20" fmla="*/ 687440 h 3938761"/>
                <a:gd name="connsiteX21" fmla="*/ 552538 w 2116668"/>
                <a:gd name="connsiteY21" fmla="*/ 663324 h 3938761"/>
                <a:gd name="connsiteX22" fmla="*/ 552538 w 2116668"/>
                <a:gd name="connsiteY22" fmla="*/ 623144 h 3938761"/>
                <a:gd name="connsiteX23" fmla="*/ 515637 w 2116668"/>
                <a:gd name="connsiteY23" fmla="*/ 677552 h 3938761"/>
                <a:gd name="connsiteX24" fmla="*/ 401489 w 2116668"/>
                <a:gd name="connsiteY24" fmla="*/ 1132175 h 3938761"/>
                <a:gd name="connsiteX25" fmla="*/ 432740 w 2116668"/>
                <a:gd name="connsiteY25" fmla="*/ 1459424 h 3938761"/>
                <a:gd name="connsiteX26" fmla="*/ 436870 w 2116668"/>
                <a:gd name="connsiteY26" fmla="*/ 1482518 h 3938761"/>
                <a:gd name="connsiteX27" fmla="*/ 237515 w 2116668"/>
                <a:gd name="connsiteY27" fmla="*/ 1707491 h 3938761"/>
                <a:gd name="connsiteX28" fmla="*/ 38159 w 2116668"/>
                <a:gd name="connsiteY28" fmla="*/ 1482518 h 3938761"/>
                <a:gd name="connsiteX29" fmla="*/ 5464 w 2116668"/>
                <a:gd name="connsiteY29" fmla="*/ 1341470 h 3938761"/>
                <a:gd name="connsiteX30" fmla="*/ 0 w 2116668"/>
                <a:gd name="connsiteY30" fmla="*/ 1212935 h 3938761"/>
                <a:gd name="connsiteX31" fmla="*/ 646383 w 2116668"/>
                <a:gd name="connsiteY31" fmla="*/ 54589 h 3938761"/>
                <a:gd name="connsiteX32" fmla="*/ 794431 w 2116668"/>
                <a:gd name="connsiteY32" fmla="*/ 0 h 3938761"/>
                <a:gd name="connsiteX33" fmla="*/ 1069658 w 2116668"/>
                <a:gd name="connsiteY33" fmla="*/ 573716 h 3938761"/>
                <a:gd name="connsiteX34" fmla="*/ 1322237 w 2116668"/>
                <a:gd name="connsiteY34" fmla="*/ 0 h 3938761"/>
                <a:gd name="connsiteX0" fmla="*/ 988168 w 2116668"/>
                <a:gd name="connsiteY0" fmla="*/ 3719730 h 4345088"/>
                <a:gd name="connsiteX1" fmla="*/ 769137 w 2116668"/>
                <a:gd name="connsiteY1" fmla="*/ 3938761 h 4345088"/>
                <a:gd name="connsiteX2" fmla="*/ 769138 w 2116668"/>
                <a:gd name="connsiteY2" fmla="*/ 3938760 h 4345088"/>
                <a:gd name="connsiteX3" fmla="*/ 550107 w 2116668"/>
                <a:gd name="connsiteY3" fmla="*/ 3719729 h 4345088"/>
                <a:gd name="connsiteX4" fmla="*/ 550107 w 2116668"/>
                <a:gd name="connsiteY4" fmla="*/ 687440 h 4345088"/>
                <a:gd name="connsiteX5" fmla="*/ 552538 w 2116668"/>
                <a:gd name="connsiteY5" fmla="*/ 663324 h 4345088"/>
                <a:gd name="connsiteX6" fmla="*/ 552538 w 2116668"/>
                <a:gd name="connsiteY6" fmla="*/ 623144 h 4345088"/>
                <a:gd name="connsiteX7" fmla="*/ 515637 w 2116668"/>
                <a:gd name="connsiteY7" fmla="*/ 677552 h 4345088"/>
                <a:gd name="connsiteX8" fmla="*/ 401489 w 2116668"/>
                <a:gd name="connsiteY8" fmla="*/ 1132175 h 4345088"/>
                <a:gd name="connsiteX9" fmla="*/ 432740 w 2116668"/>
                <a:gd name="connsiteY9" fmla="*/ 1459424 h 4345088"/>
                <a:gd name="connsiteX10" fmla="*/ 436870 w 2116668"/>
                <a:gd name="connsiteY10" fmla="*/ 1482518 h 4345088"/>
                <a:gd name="connsiteX11" fmla="*/ 237515 w 2116668"/>
                <a:gd name="connsiteY11" fmla="*/ 1707491 h 4345088"/>
                <a:gd name="connsiteX12" fmla="*/ 38159 w 2116668"/>
                <a:gd name="connsiteY12" fmla="*/ 1482518 h 4345088"/>
                <a:gd name="connsiteX13" fmla="*/ 5464 w 2116668"/>
                <a:gd name="connsiteY13" fmla="*/ 1341470 h 4345088"/>
                <a:gd name="connsiteX14" fmla="*/ 0 w 2116668"/>
                <a:gd name="connsiteY14" fmla="*/ 1212935 h 4345088"/>
                <a:gd name="connsiteX15" fmla="*/ 646383 w 2116668"/>
                <a:gd name="connsiteY15" fmla="*/ 54589 h 4345088"/>
                <a:gd name="connsiteX16" fmla="*/ 794431 w 2116668"/>
                <a:gd name="connsiteY16" fmla="*/ 0 h 4345088"/>
                <a:gd name="connsiteX17" fmla="*/ 1069658 w 2116668"/>
                <a:gd name="connsiteY17" fmla="*/ 573716 h 4345088"/>
                <a:gd name="connsiteX18" fmla="*/ 1322237 w 2116668"/>
                <a:gd name="connsiteY18" fmla="*/ 0 h 4345088"/>
                <a:gd name="connsiteX19" fmla="*/ 1470285 w 2116668"/>
                <a:gd name="connsiteY19" fmla="*/ 54589 h 4345088"/>
                <a:gd name="connsiteX20" fmla="*/ 2116668 w 2116668"/>
                <a:gd name="connsiteY20" fmla="*/ 1212935 h 4345088"/>
                <a:gd name="connsiteX21" fmla="*/ 2111204 w 2116668"/>
                <a:gd name="connsiteY21" fmla="*/ 1341470 h 4345088"/>
                <a:gd name="connsiteX22" fmla="*/ 2096049 w 2116668"/>
                <a:gd name="connsiteY22" fmla="*/ 1459424 h 4345088"/>
                <a:gd name="connsiteX23" fmla="*/ 2087739 w 2116668"/>
                <a:gd name="connsiteY23" fmla="*/ 1482518 h 4345088"/>
                <a:gd name="connsiteX24" fmla="*/ 1888383 w 2116668"/>
                <a:gd name="connsiteY24" fmla="*/ 1707491 h 4345088"/>
                <a:gd name="connsiteX25" fmla="*/ 1689027 w 2116668"/>
                <a:gd name="connsiteY25" fmla="*/ 1482518 h 4345088"/>
                <a:gd name="connsiteX26" fmla="*/ 1738251 w 2116668"/>
                <a:gd name="connsiteY26" fmla="*/ 1132175 h 4345088"/>
                <a:gd name="connsiteX27" fmla="*/ 1624103 w 2116668"/>
                <a:gd name="connsiteY27" fmla="*/ 677552 h 4345088"/>
                <a:gd name="connsiteX28" fmla="*/ 1566560 w 2116668"/>
                <a:gd name="connsiteY28" fmla="*/ 592707 h 4345088"/>
                <a:gd name="connsiteX29" fmla="*/ 1566560 w 2116668"/>
                <a:gd name="connsiteY29" fmla="*/ 687430 h 4345088"/>
                <a:gd name="connsiteX30" fmla="*/ 1566561 w 2116668"/>
                <a:gd name="connsiteY30" fmla="*/ 687440 h 4345088"/>
                <a:gd name="connsiteX31" fmla="*/ 1566560 w 2116668"/>
                <a:gd name="connsiteY31" fmla="*/ 3719730 h 4345088"/>
                <a:gd name="connsiteX32" fmla="*/ 1347529 w 2116668"/>
                <a:gd name="connsiteY32" fmla="*/ 3938761 h 4345088"/>
                <a:gd name="connsiteX33" fmla="*/ 1753857 w 2116668"/>
                <a:gd name="connsiteY33" fmla="*/ 4345087 h 4345088"/>
                <a:gd name="connsiteX0" fmla="*/ 769137 w 2116668"/>
                <a:gd name="connsiteY0" fmla="*/ 3938761 h 4345088"/>
                <a:gd name="connsiteX1" fmla="*/ 769138 w 2116668"/>
                <a:gd name="connsiteY1" fmla="*/ 3938760 h 4345088"/>
                <a:gd name="connsiteX2" fmla="*/ 550107 w 2116668"/>
                <a:gd name="connsiteY2" fmla="*/ 3719729 h 4345088"/>
                <a:gd name="connsiteX3" fmla="*/ 550107 w 2116668"/>
                <a:gd name="connsiteY3" fmla="*/ 687440 h 4345088"/>
                <a:gd name="connsiteX4" fmla="*/ 552538 w 2116668"/>
                <a:gd name="connsiteY4" fmla="*/ 663324 h 4345088"/>
                <a:gd name="connsiteX5" fmla="*/ 552538 w 2116668"/>
                <a:gd name="connsiteY5" fmla="*/ 623144 h 4345088"/>
                <a:gd name="connsiteX6" fmla="*/ 515637 w 2116668"/>
                <a:gd name="connsiteY6" fmla="*/ 677552 h 4345088"/>
                <a:gd name="connsiteX7" fmla="*/ 401489 w 2116668"/>
                <a:gd name="connsiteY7" fmla="*/ 1132175 h 4345088"/>
                <a:gd name="connsiteX8" fmla="*/ 432740 w 2116668"/>
                <a:gd name="connsiteY8" fmla="*/ 1459424 h 4345088"/>
                <a:gd name="connsiteX9" fmla="*/ 436870 w 2116668"/>
                <a:gd name="connsiteY9" fmla="*/ 1482518 h 4345088"/>
                <a:gd name="connsiteX10" fmla="*/ 237515 w 2116668"/>
                <a:gd name="connsiteY10" fmla="*/ 1707491 h 4345088"/>
                <a:gd name="connsiteX11" fmla="*/ 38159 w 2116668"/>
                <a:gd name="connsiteY11" fmla="*/ 1482518 h 4345088"/>
                <a:gd name="connsiteX12" fmla="*/ 5464 w 2116668"/>
                <a:gd name="connsiteY12" fmla="*/ 1341470 h 4345088"/>
                <a:gd name="connsiteX13" fmla="*/ 0 w 2116668"/>
                <a:gd name="connsiteY13" fmla="*/ 1212935 h 4345088"/>
                <a:gd name="connsiteX14" fmla="*/ 646383 w 2116668"/>
                <a:gd name="connsiteY14" fmla="*/ 54589 h 4345088"/>
                <a:gd name="connsiteX15" fmla="*/ 794431 w 2116668"/>
                <a:gd name="connsiteY15" fmla="*/ 0 h 4345088"/>
                <a:gd name="connsiteX16" fmla="*/ 1069658 w 2116668"/>
                <a:gd name="connsiteY16" fmla="*/ 573716 h 4345088"/>
                <a:gd name="connsiteX17" fmla="*/ 1322237 w 2116668"/>
                <a:gd name="connsiteY17" fmla="*/ 0 h 4345088"/>
                <a:gd name="connsiteX18" fmla="*/ 1470285 w 2116668"/>
                <a:gd name="connsiteY18" fmla="*/ 54589 h 4345088"/>
                <a:gd name="connsiteX19" fmla="*/ 2116668 w 2116668"/>
                <a:gd name="connsiteY19" fmla="*/ 1212935 h 4345088"/>
                <a:gd name="connsiteX20" fmla="*/ 2111204 w 2116668"/>
                <a:gd name="connsiteY20" fmla="*/ 1341470 h 4345088"/>
                <a:gd name="connsiteX21" fmla="*/ 2096049 w 2116668"/>
                <a:gd name="connsiteY21" fmla="*/ 1459424 h 4345088"/>
                <a:gd name="connsiteX22" fmla="*/ 2087739 w 2116668"/>
                <a:gd name="connsiteY22" fmla="*/ 1482518 h 4345088"/>
                <a:gd name="connsiteX23" fmla="*/ 1888383 w 2116668"/>
                <a:gd name="connsiteY23" fmla="*/ 1707491 h 4345088"/>
                <a:gd name="connsiteX24" fmla="*/ 1689027 w 2116668"/>
                <a:gd name="connsiteY24" fmla="*/ 1482518 h 4345088"/>
                <a:gd name="connsiteX25" fmla="*/ 1738251 w 2116668"/>
                <a:gd name="connsiteY25" fmla="*/ 1132175 h 4345088"/>
                <a:gd name="connsiteX26" fmla="*/ 1624103 w 2116668"/>
                <a:gd name="connsiteY26" fmla="*/ 677552 h 4345088"/>
                <a:gd name="connsiteX27" fmla="*/ 1566560 w 2116668"/>
                <a:gd name="connsiteY27" fmla="*/ 592707 h 4345088"/>
                <a:gd name="connsiteX28" fmla="*/ 1566560 w 2116668"/>
                <a:gd name="connsiteY28" fmla="*/ 687430 h 4345088"/>
                <a:gd name="connsiteX29" fmla="*/ 1566561 w 2116668"/>
                <a:gd name="connsiteY29" fmla="*/ 687440 h 4345088"/>
                <a:gd name="connsiteX30" fmla="*/ 1566560 w 2116668"/>
                <a:gd name="connsiteY30" fmla="*/ 3719730 h 4345088"/>
                <a:gd name="connsiteX31" fmla="*/ 1347529 w 2116668"/>
                <a:gd name="connsiteY31" fmla="*/ 3938761 h 4345088"/>
                <a:gd name="connsiteX32" fmla="*/ 1753857 w 2116668"/>
                <a:gd name="connsiteY32" fmla="*/ 4345087 h 4345088"/>
                <a:gd name="connsiteX0" fmla="*/ 769137 w 2116668"/>
                <a:gd name="connsiteY0" fmla="*/ 3938761 h 4345088"/>
                <a:gd name="connsiteX1" fmla="*/ 550107 w 2116668"/>
                <a:gd name="connsiteY1" fmla="*/ 3719729 h 4345088"/>
                <a:gd name="connsiteX2" fmla="*/ 550107 w 2116668"/>
                <a:gd name="connsiteY2" fmla="*/ 687440 h 4345088"/>
                <a:gd name="connsiteX3" fmla="*/ 552538 w 2116668"/>
                <a:gd name="connsiteY3" fmla="*/ 663324 h 4345088"/>
                <a:gd name="connsiteX4" fmla="*/ 552538 w 2116668"/>
                <a:gd name="connsiteY4" fmla="*/ 623144 h 4345088"/>
                <a:gd name="connsiteX5" fmla="*/ 515637 w 2116668"/>
                <a:gd name="connsiteY5" fmla="*/ 677552 h 4345088"/>
                <a:gd name="connsiteX6" fmla="*/ 401489 w 2116668"/>
                <a:gd name="connsiteY6" fmla="*/ 1132175 h 4345088"/>
                <a:gd name="connsiteX7" fmla="*/ 432740 w 2116668"/>
                <a:gd name="connsiteY7" fmla="*/ 1459424 h 4345088"/>
                <a:gd name="connsiteX8" fmla="*/ 436870 w 2116668"/>
                <a:gd name="connsiteY8" fmla="*/ 1482518 h 4345088"/>
                <a:gd name="connsiteX9" fmla="*/ 237515 w 2116668"/>
                <a:gd name="connsiteY9" fmla="*/ 1707491 h 4345088"/>
                <a:gd name="connsiteX10" fmla="*/ 38159 w 2116668"/>
                <a:gd name="connsiteY10" fmla="*/ 1482518 h 4345088"/>
                <a:gd name="connsiteX11" fmla="*/ 5464 w 2116668"/>
                <a:gd name="connsiteY11" fmla="*/ 1341470 h 4345088"/>
                <a:gd name="connsiteX12" fmla="*/ 0 w 2116668"/>
                <a:gd name="connsiteY12" fmla="*/ 1212935 h 4345088"/>
                <a:gd name="connsiteX13" fmla="*/ 646383 w 2116668"/>
                <a:gd name="connsiteY13" fmla="*/ 54589 h 4345088"/>
                <a:gd name="connsiteX14" fmla="*/ 794431 w 2116668"/>
                <a:gd name="connsiteY14" fmla="*/ 0 h 4345088"/>
                <a:gd name="connsiteX15" fmla="*/ 1069658 w 2116668"/>
                <a:gd name="connsiteY15" fmla="*/ 573716 h 4345088"/>
                <a:gd name="connsiteX16" fmla="*/ 1322237 w 2116668"/>
                <a:gd name="connsiteY16" fmla="*/ 0 h 4345088"/>
                <a:gd name="connsiteX17" fmla="*/ 1470285 w 2116668"/>
                <a:gd name="connsiteY17" fmla="*/ 54589 h 4345088"/>
                <a:gd name="connsiteX18" fmla="*/ 2116668 w 2116668"/>
                <a:gd name="connsiteY18" fmla="*/ 1212935 h 4345088"/>
                <a:gd name="connsiteX19" fmla="*/ 2111204 w 2116668"/>
                <a:gd name="connsiteY19" fmla="*/ 1341470 h 4345088"/>
                <a:gd name="connsiteX20" fmla="*/ 2096049 w 2116668"/>
                <a:gd name="connsiteY20" fmla="*/ 1459424 h 4345088"/>
                <a:gd name="connsiteX21" fmla="*/ 2087739 w 2116668"/>
                <a:gd name="connsiteY21" fmla="*/ 1482518 h 4345088"/>
                <a:gd name="connsiteX22" fmla="*/ 1888383 w 2116668"/>
                <a:gd name="connsiteY22" fmla="*/ 1707491 h 4345088"/>
                <a:gd name="connsiteX23" fmla="*/ 1689027 w 2116668"/>
                <a:gd name="connsiteY23" fmla="*/ 1482518 h 4345088"/>
                <a:gd name="connsiteX24" fmla="*/ 1738251 w 2116668"/>
                <a:gd name="connsiteY24" fmla="*/ 1132175 h 4345088"/>
                <a:gd name="connsiteX25" fmla="*/ 1624103 w 2116668"/>
                <a:gd name="connsiteY25" fmla="*/ 677552 h 4345088"/>
                <a:gd name="connsiteX26" fmla="*/ 1566560 w 2116668"/>
                <a:gd name="connsiteY26" fmla="*/ 592707 h 4345088"/>
                <a:gd name="connsiteX27" fmla="*/ 1566560 w 2116668"/>
                <a:gd name="connsiteY27" fmla="*/ 687430 h 4345088"/>
                <a:gd name="connsiteX28" fmla="*/ 1566561 w 2116668"/>
                <a:gd name="connsiteY28" fmla="*/ 687440 h 4345088"/>
                <a:gd name="connsiteX29" fmla="*/ 1566560 w 2116668"/>
                <a:gd name="connsiteY29" fmla="*/ 3719730 h 4345088"/>
                <a:gd name="connsiteX30" fmla="*/ 1347529 w 2116668"/>
                <a:gd name="connsiteY30" fmla="*/ 3938761 h 4345088"/>
                <a:gd name="connsiteX31" fmla="*/ 1753857 w 2116668"/>
                <a:gd name="connsiteY31" fmla="*/ 4345087 h 4345088"/>
                <a:gd name="connsiteX0" fmla="*/ 550107 w 2116668"/>
                <a:gd name="connsiteY0" fmla="*/ 3719729 h 4345088"/>
                <a:gd name="connsiteX1" fmla="*/ 550107 w 2116668"/>
                <a:gd name="connsiteY1" fmla="*/ 687440 h 4345088"/>
                <a:gd name="connsiteX2" fmla="*/ 552538 w 2116668"/>
                <a:gd name="connsiteY2" fmla="*/ 663324 h 4345088"/>
                <a:gd name="connsiteX3" fmla="*/ 552538 w 2116668"/>
                <a:gd name="connsiteY3" fmla="*/ 623144 h 4345088"/>
                <a:gd name="connsiteX4" fmla="*/ 515637 w 2116668"/>
                <a:gd name="connsiteY4" fmla="*/ 677552 h 4345088"/>
                <a:gd name="connsiteX5" fmla="*/ 401489 w 2116668"/>
                <a:gd name="connsiteY5" fmla="*/ 1132175 h 4345088"/>
                <a:gd name="connsiteX6" fmla="*/ 432740 w 2116668"/>
                <a:gd name="connsiteY6" fmla="*/ 1459424 h 4345088"/>
                <a:gd name="connsiteX7" fmla="*/ 436870 w 2116668"/>
                <a:gd name="connsiteY7" fmla="*/ 1482518 h 4345088"/>
                <a:gd name="connsiteX8" fmla="*/ 237515 w 2116668"/>
                <a:gd name="connsiteY8" fmla="*/ 1707491 h 4345088"/>
                <a:gd name="connsiteX9" fmla="*/ 38159 w 2116668"/>
                <a:gd name="connsiteY9" fmla="*/ 1482518 h 4345088"/>
                <a:gd name="connsiteX10" fmla="*/ 5464 w 2116668"/>
                <a:gd name="connsiteY10" fmla="*/ 1341470 h 4345088"/>
                <a:gd name="connsiteX11" fmla="*/ 0 w 2116668"/>
                <a:gd name="connsiteY11" fmla="*/ 1212935 h 4345088"/>
                <a:gd name="connsiteX12" fmla="*/ 646383 w 2116668"/>
                <a:gd name="connsiteY12" fmla="*/ 54589 h 4345088"/>
                <a:gd name="connsiteX13" fmla="*/ 794431 w 2116668"/>
                <a:gd name="connsiteY13" fmla="*/ 0 h 4345088"/>
                <a:gd name="connsiteX14" fmla="*/ 1069658 w 2116668"/>
                <a:gd name="connsiteY14" fmla="*/ 573716 h 4345088"/>
                <a:gd name="connsiteX15" fmla="*/ 1322237 w 2116668"/>
                <a:gd name="connsiteY15" fmla="*/ 0 h 4345088"/>
                <a:gd name="connsiteX16" fmla="*/ 1470285 w 2116668"/>
                <a:gd name="connsiteY16" fmla="*/ 54589 h 4345088"/>
                <a:gd name="connsiteX17" fmla="*/ 2116668 w 2116668"/>
                <a:gd name="connsiteY17" fmla="*/ 1212935 h 4345088"/>
                <a:gd name="connsiteX18" fmla="*/ 2111204 w 2116668"/>
                <a:gd name="connsiteY18" fmla="*/ 1341470 h 4345088"/>
                <a:gd name="connsiteX19" fmla="*/ 2096049 w 2116668"/>
                <a:gd name="connsiteY19" fmla="*/ 1459424 h 4345088"/>
                <a:gd name="connsiteX20" fmla="*/ 2087739 w 2116668"/>
                <a:gd name="connsiteY20" fmla="*/ 1482518 h 4345088"/>
                <a:gd name="connsiteX21" fmla="*/ 1888383 w 2116668"/>
                <a:gd name="connsiteY21" fmla="*/ 1707491 h 4345088"/>
                <a:gd name="connsiteX22" fmla="*/ 1689027 w 2116668"/>
                <a:gd name="connsiteY22" fmla="*/ 1482518 h 4345088"/>
                <a:gd name="connsiteX23" fmla="*/ 1738251 w 2116668"/>
                <a:gd name="connsiteY23" fmla="*/ 1132175 h 4345088"/>
                <a:gd name="connsiteX24" fmla="*/ 1624103 w 2116668"/>
                <a:gd name="connsiteY24" fmla="*/ 677552 h 4345088"/>
                <a:gd name="connsiteX25" fmla="*/ 1566560 w 2116668"/>
                <a:gd name="connsiteY25" fmla="*/ 592707 h 4345088"/>
                <a:gd name="connsiteX26" fmla="*/ 1566560 w 2116668"/>
                <a:gd name="connsiteY26" fmla="*/ 687430 h 4345088"/>
                <a:gd name="connsiteX27" fmla="*/ 1566561 w 2116668"/>
                <a:gd name="connsiteY27" fmla="*/ 687440 h 4345088"/>
                <a:gd name="connsiteX28" fmla="*/ 1566560 w 2116668"/>
                <a:gd name="connsiteY28" fmla="*/ 3719730 h 4345088"/>
                <a:gd name="connsiteX29" fmla="*/ 1347529 w 2116668"/>
                <a:gd name="connsiteY29" fmla="*/ 3938761 h 4345088"/>
                <a:gd name="connsiteX30" fmla="*/ 1753857 w 2116668"/>
                <a:gd name="connsiteY30" fmla="*/ 4345087 h 4345088"/>
                <a:gd name="connsiteX0" fmla="*/ 550107 w 2116668"/>
                <a:gd name="connsiteY0" fmla="*/ 3719729 h 3938761"/>
                <a:gd name="connsiteX1" fmla="*/ 550107 w 2116668"/>
                <a:gd name="connsiteY1" fmla="*/ 687440 h 3938761"/>
                <a:gd name="connsiteX2" fmla="*/ 552538 w 2116668"/>
                <a:gd name="connsiteY2" fmla="*/ 663324 h 3938761"/>
                <a:gd name="connsiteX3" fmla="*/ 552538 w 2116668"/>
                <a:gd name="connsiteY3" fmla="*/ 623144 h 3938761"/>
                <a:gd name="connsiteX4" fmla="*/ 515637 w 2116668"/>
                <a:gd name="connsiteY4" fmla="*/ 677552 h 3938761"/>
                <a:gd name="connsiteX5" fmla="*/ 401489 w 2116668"/>
                <a:gd name="connsiteY5" fmla="*/ 1132175 h 3938761"/>
                <a:gd name="connsiteX6" fmla="*/ 432740 w 2116668"/>
                <a:gd name="connsiteY6" fmla="*/ 1459424 h 3938761"/>
                <a:gd name="connsiteX7" fmla="*/ 436870 w 2116668"/>
                <a:gd name="connsiteY7" fmla="*/ 1482518 h 3938761"/>
                <a:gd name="connsiteX8" fmla="*/ 237515 w 2116668"/>
                <a:gd name="connsiteY8" fmla="*/ 1707491 h 3938761"/>
                <a:gd name="connsiteX9" fmla="*/ 38159 w 2116668"/>
                <a:gd name="connsiteY9" fmla="*/ 1482518 h 3938761"/>
                <a:gd name="connsiteX10" fmla="*/ 5464 w 2116668"/>
                <a:gd name="connsiteY10" fmla="*/ 1341470 h 3938761"/>
                <a:gd name="connsiteX11" fmla="*/ 0 w 2116668"/>
                <a:gd name="connsiteY11" fmla="*/ 1212935 h 3938761"/>
                <a:gd name="connsiteX12" fmla="*/ 646383 w 2116668"/>
                <a:gd name="connsiteY12" fmla="*/ 54589 h 3938761"/>
                <a:gd name="connsiteX13" fmla="*/ 794431 w 2116668"/>
                <a:gd name="connsiteY13" fmla="*/ 0 h 3938761"/>
                <a:gd name="connsiteX14" fmla="*/ 1069658 w 2116668"/>
                <a:gd name="connsiteY14" fmla="*/ 573716 h 3938761"/>
                <a:gd name="connsiteX15" fmla="*/ 1322237 w 2116668"/>
                <a:gd name="connsiteY15" fmla="*/ 0 h 3938761"/>
                <a:gd name="connsiteX16" fmla="*/ 1470285 w 2116668"/>
                <a:gd name="connsiteY16" fmla="*/ 54589 h 3938761"/>
                <a:gd name="connsiteX17" fmla="*/ 2116668 w 2116668"/>
                <a:gd name="connsiteY17" fmla="*/ 1212935 h 3938761"/>
                <a:gd name="connsiteX18" fmla="*/ 2111204 w 2116668"/>
                <a:gd name="connsiteY18" fmla="*/ 1341470 h 3938761"/>
                <a:gd name="connsiteX19" fmla="*/ 2096049 w 2116668"/>
                <a:gd name="connsiteY19" fmla="*/ 1459424 h 3938761"/>
                <a:gd name="connsiteX20" fmla="*/ 2087739 w 2116668"/>
                <a:gd name="connsiteY20" fmla="*/ 1482518 h 3938761"/>
                <a:gd name="connsiteX21" fmla="*/ 1888383 w 2116668"/>
                <a:gd name="connsiteY21" fmla="*/ 1707491 h 3938761"/>
                <a:gd name="connsiteX22" fmla="*/ 1689027 w 2116668"/>
                <a:gd name="connsiteY22" fmla="*/ 1482518 h 3938761"/>
                <a:gd name="connsiteX23" fmla="*/ 1738251 w 2116668"/>
                <a:gd name="connsiteY23" fmla="*/ 1132175 h 3938761"/>
                <a:gd name="connsiteX24" fmla="*/ 1624103 w 2116668"/>
                <a:gd name="connsiteY24" fmla="*/ 677552 h 3938761"/>
                <a:gd name="connsiteX25" fmla="*/ 1566560 w 2116668"/>
                <a:gd name="connsiteY25" fmla="*/ 592707 h 3938761"/>
                <a:gd name="connsiteX26" fmla="*/ 1566560 w 2116668"/>
                <a:gd name="connsiteY26" fmla="*/ 687430 h 3938761"/>
                <a:gd name="connsiteX27" fmla="*/ 1566561 w 2116668"/>
                <a:gd name="connsiteY27" fmla="*/ 687440 h 3938761"/>
                <a:gd name="connsiteX28" fmla="*/ 1566560 w 2116668"/>
                <a:gd name="connsiteY28" fmla="*/ 3719730 h 3938761"/>
                <a:gd name="connsiteX29" fmla="*/ 1347529 w 2116668"/>
                <a:gd name="connsiteY29" fmla="*/ 3938761 h 3938761"/>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66560 w 2116668"/>
                <a:gd name="connsiteY28" fmla="*/ 3719730 h 3719729"/>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77138 w 2116668"/>
                <a:gd name="connsiteY28" fmla="*/ 1973793 h 3719729"/>
                <a:gd name="connsiteX0" fmla="*/ 560686 w 2116668"/>
                <a:gd name="connsiteY0" fmla="*/ 1931463 h 1973793"/>
                <a:gd name="connsiteX1" fmla="*/ 550107 w 2116668"/>
                <a:gd name="connsiteY1" fmla="*/ 687440 h 1973793"/>
                <a:gd name="connsiteX2" fmla="*/ 552538 w 2116668"/>
                <a:gd name="connsiteY2" fmla="*/ 663324 h 1973793"/>
                <a:gd name="connsiteX3" fmla="*/ 552538 w 2116668"/>
                <a:gd name="connsiteY3" fmla="*/ 623144 h 1973793"/>
                <a:gd name="connsiteX4" fmla="*/ 515637 w 2116668"/>
                <a:gd name="connsiteY4" fmla="*/ 677552 h 1973793"/>
                <a:gd name="connsiteX5" fmla="*/ 401489 w 2116668"/>
                <a:gd name="connsiteY5" fmla="*/ 1132175 h 1973793"/>
                <a:gd name="connsiteX6" fmla="*/ 432740 w 2116668"/>
                <a:gd name="connsiteY6" fmla="*/ 1459424 h 1973793"/>
                <a:gd name="connsiteX7" fmla="*/ 436870 w 2116668"/>
                <a:gd name="connsiteY7" fmla="*/ 1482518 h 1973793"/>
                <a:gd name="connsiteX8" fmla="*/ 237515 w 2116668"/>
                <a:gd name="connsiteY8" fmla="*/ 1707491 h 1973793"/>
                <a:gd name="connsiteX9" fmla="*/ 38159 w 2116668"/>
                <a:gd name="connsiteY9" fmla="*/ 1482518 h 1973793"/>
                <a:gd name="connsiteX10" fmla="*/ 5464 w 2116668"/>
                <a:gd name="connsiteY10" fmla="*/ 1341470 h 1973793"/>
                <a:gd name="connsiteX11" fmla="*/ 0 w 2116668"/>
                <a:gd name="connsiteY11" fmla="*/ 1212935 h 1973793"/>
                <a:gd name="connsiteX12" fmla="*/ 646383 w 2116668"/>
                <a:gd name="connsiteY12" fmla="*/ 54589 h 1973793"/>
                <a:gd name="connsiteX13" fmla="*/ 794431 w 2116668"/>
                <a:gd name="connsiteY13" fmla="*/ 0 h 1973793"/>
                <a:gd name="connsiteX14" fmla="*/ 1069658 w 2116668"/>
                <a:gd name="connsiteY14" fmla="*/ 573716 h 1973793"/>
                <a:gd name="connsiteX15" fmla="*/ 1322237 w 2116668"/>
                <a:gd name="connsiteY15" fmla="*/ 0 h 1973793"/>
                <a:gd name="connsiteX16" fmla="*/ 1470285 w 2116668"/>
                <a:gd name="connsiteY16" fmla="*/ 54589 h 1973793"/>
                <a:gd name="connsiteX17" fmla="*/ 2116668 w 2116668"/>
                <a:gd name="connsiteY17" fmla="*/ 1212935 h 1973793"/>
                <a:gd name="connsiteX18" fmla="*/ 2111204 w 2116668"/>
                <a:gd name="connsiteY18" fmla="*/ 1341470 h 1973793"/>
                <a:gd name="connsiteX19" fmla="*/ 2096049 w 2116668"/>
                <a:gd name="connsiteY19" fmla="*/ 1459424 h 1973793"/>
                <a:gd name="connsiteX20" fmla="*/ 2087739 w 2116668"/>
                <a:gd name="connsiteY20" fmla="*/ 1482518 h 1973793"/>
                <a:gd name="connsiteX21" fmla="*/ 1888383 w 2116668"/>
                <a:gd name="connsiteY21" fmla="*/ 1707491 h 1973793"/>
                <a:gd name="connsiteX22" fmla="*/ 1689027 w 2116668"/>
                <a:gd name="connsiteY22" fmla="*/ 1482518 h 1973793"/>
                <a:gd name="connsiteX23" fmla="*/ 1738251 w 2116668"/>
                <a:gd name="connsiteY23" fmla="*/ 1132175 h 1973793"/>
                <a:gd name="connsiteX24" fmla="*/ 1624103 w 2116668"/>
                <a:gd name="connsiteY24" fmla="*/ 677552 h 1973793"/>
                <a:gd name="connsiteX25" fmla="*/ 1566560 w 2116668"/>
                <a:gd name="connsiteY25" fmla="*/ 592707 h 1973793"/>
                <a:gd name="connsiteX26" fmla="*/ 1566560 w 2116668"/>
                <a:gd name="connsiteY26" fmla="*/ 687430 h 1973793"/>
                <a:gd name="connsiteX27" fmla="*/ 1566561 w 2116668"/>
                <a:gd name="connsiteY27" fmla="*/ 687440 h 1973793"/>
                <a:gd name="connsiteX28" fmla="*/ 1577138 w 2116668"/>
                <a:gd name="connsiteY28" fmla="*/ 1973793 h 1973793"/>
                <a:gd name="connsiteX0" fmla="*/ 560686 w 2116668"/>
                <a:gd name="connsiteY0" fmla="*/ 1931463 h 1931463"/>
                <a:gd name="connsiteX1" fmla="*/ 550107 w 2116668"/>
                <a:gd name="connsiteY1" fmla="*/ 687440 h 1931463"/>
                <a:gd name="connsiteX2" fmla="*/ 552538 w 2116668"/>
                <a:gd name="connsiteY2" fmla="*/ 663324 h 1931463"/>
                <a:gd name="connsiteX3" fmla="*/ 552538 w 2116668"/>
                <a:gd name="connsiteY3" fmla="*/ 623144 h 1931463"/>
                <a:gd name="connsiteX4" fmla="*/ 515637 w 2116668"/>
                <a:gd name="connsiteY4" fmla="*/ 677552 h 1931463"/>
                <a:gd name="connsiteX5" fmla="*/ 401489 w 2116668"/>
                <a:gd name="connsiteY5" fmla="*/ 1132175 h 1931463"/>
                <a:gd name="connsiteX6" fmla="*/ 432740 w 2116668"/>
                <a:gd name="connsiteY6" fmla="*/ 1459424 h 1931463"/>
                <a:gd name="connsiteX7" fmla="*/ 436870 w 2116668"/>
                <a:gd name="connsiteY7" fmla="*/ 1482518 h 1931463"/>
                <a:gd name="connsiteX8" fmla="*/ 237515 w 2116668"/>
                <a:gd name="connsiteY8" fmla="*/ 1707491 h 1931463"/>
                <a:gd name="connsiteX9" fmla="*/ 38159 w 2116668"/>
                <a:gd name="connsiteY9" fmla="*/ 1482518 h 1931463"/>
                <a:gd name="connsiteX10" fmla="*/ 5464 w 2116668"/>
                <a:gd name="connsiteY10" fmla="*/ 1341470 h 1931463"/>
                <a:gd name="connsiteX11" fmla="*/ 0 w 2116668"/>
                <a:gd name="connsiteY11" fmla="*/ 1212935 h 1931463"/>
                <a:gd name="connsiteX12" fmla="*/ 646383 w 2116668"/>
                <a:gd name="connsiteY12" fmla="*/ 54589 h 1931463"/>
                <a:gd name="connsiteX13" fmla="*/ 794431 w 2116668"/>
                <a:gd name="connsiteY13" fmla="*/ 0 h 1931463"/>
                <a:gd name="connsiteX14" fmla="*/ 1069658 w 2116668"/>
                <a:gd name="connsiteY14" fmla="*/ 573716 h 1931463"/>
                <a:gd name="connsiteX15" fmla="*/ 1322237 w 2116668"/>
                <a:gd name="connsiteY15" fmla="*/ 0 h 1931463"/>
                <a:gd name="connsiteX16" fmla="*/ 1470285 w 2116668"/>
                <a:gd name="connsiteY16" fmla="*/ 54589 h 1931463"/>
                <a:gd name="connsiteX17" fmla="*/ 2116668 w 2116668"/>
                <a:gd name="connsiteY17" fmla="*/ 1212935 h 1931463"/>
                <a:gd name="connsiteX18" fmla="*/ 2111204 w 2116668"/>
                <a:gd name="connsiteY18" fmla="*/ 1341470 h 1931463"/>
                <a:gd name="connsiteX19" fmla="*/ 2096049 w 2116668"/>
                <a:gd name="connsiteY19" fmla="*/ 1459424 h 1931463"/>
                <a:gd name="connsiteX20" fmla="*/ 2087739 w 2116668"/>
                <a:gd name="connsiteY20" fmla="*/ 1482518 h 1931463"/>
                <a:gd name="connsiteX21" fmla="*/ 1888383 w 2116668"/>
                <a:gd name="connsiteY21" fmla="*/ 1707491 h 1931463"/>
                <a:gd name="connsiteX22" fmla="*/ 1689027 w 2116668"/>
                <a:gd name="connsiteY22" fmla="*/ 1482518 h 1931463"/>
                <a:gd name="connsiteX23" fmla="*/ 1738251 w 2116668"/>
                <a:gd name="connsiteY23" fmla="*/ 1132175 h 1931463"/>
                <a:gd name="connsiteX24" fmla="*/ 1624103 w 2116668"/>
                <a:gd name="connsiteY24" fmla="*/ 677552 h 1931463"/>
                <a:gd name="connsiteX25" fmla="*/ 1566560 w 2116668"/>
                <a:gd name="connsiteY25" fmla="*/ 592707 h 1931463"/>
                <a:gd name="connsiteX26" fmla="*/ 1566560 w 2116668"/>
                <a:gd name="connsiteY26" fmla="*/ 687430 h 1931463"/>
                <a:gd name="connsiteX27" fmla="*/ 1566561 w 2116668"/>
                <a:gd name="connsiteY27" fmla="*/ 687440 h 1931463"/>
                <a:gd name="connsiteX28" fmla="*/ 1577138 w 2116668"/>
                <a:gd name="connsiteY28" fmla="*/ 1772745 h 1931463"/>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9658 w 2116668"/>
                <a:gd name="connsiteY14" fmla="*/ 573716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5022 w 2116668"/>
                <a:gd name="connsiteY14" fmla="*/ 842602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58069 w 2116668"/>
                <a:gd name="connsiteY14" fmla="*/ 963137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16668" h="1772745">
                  <a:moveTo>
                    <a:pt x="560686" y="1762160"/>
                  </a:moveTo>
                  <a:cubicBezTo>
                    <a:pt x="557160" y="1347486"/>
                    <a:pt x="553633" y="1102114"/>
                    <a:pt x="550107" y="687440"/>
                  </a:cubicBezTo>
                  <a:lnTo>
                    <a:pt x="552538" y="663324"/>
                  </a:lnTo>
                  <a:lnTo>
                    <a:pt x="552538" y="623144"/>
                  </a:lnTo>
                  <a:lnTo>
                    <a:pt x="515637" y="677552"/>
                  </a:lnTo>
                  <a:cubicBezTo>
                    <a:pt x="443570" y="807327"/>
                    <a:pt x="415305" y="1001863"/>
                    <a:pt x="401489" y="1132175"/>
                  </a:cubicBezTo>
                  <a:cubicBezTo>
                    <a:pt x="387673" y="1262487"/>
                    <a:pt x="426842" y="1401034"/>
                    <a:pt x="432740" y="1459424"/>
                  </a:cubicBezTo>
                  <a:lnTo>
                    <a:pt x="436870" y="1482518"/>
                  </a:lnTo>
                  <a:cubicBezTo>
                    <a:pt x="436870" y="1606767"/>
                    <a:pt x="347616" y="1707491"/>
                    <a:pt x="237515" y="1707491"/>
                  </a:cubicBezTo>
                  <a:cubicBezTo>
                    <a:pt x="127414" y="1707491"/>
                    <a:pt x="38159" y="1606767"/>
                    <a:pt x="38159" y="1482518"/>
                  </a:cubicBezTo>
                  <a:lnTo>
                    <a:pt x="5464" y="1341470"/>
                  </a:lnTo>
                  <a:cubicBezTo>
                    <a:pt x="1851" y="1299209"/>
                    <a:pt x="0" y="1256328"/>
                    <a:pt x="0" y="1212935"/>
                  </a:cubicBezTo>
                  <a:cubicBezTo>
                    <a:pt x="0" y="692211"/>
                    <a:pt x="266531" y="245433"/>
                    <a:pt x="646383" y="54589"/>
                  </a:cubicBezTo>
                  <a:lnTo>
                    <a:pt x="794431" y="0"/>
                  </a:lnTo>
                  <a:cubicBezTo>
                    <a:pt x="863090" y="100362"/>
                    <a:pt x="1022948" y="963137"/>
                    <a:pt x="1058069" y="963137"/>
                  </a:cubicBezTo>
                  <a:cubicBezTo>
                    <a:pt x="1070540" y="963137"/>
                    <a:pt x="1253579" y="100362"/>
                    <a:pt x="1322237" y="0"/>
                  </a:cubicBezTo>
                  <a:lnTo>
                    <a:pt x="1470285" y="54589"/>
                  </a:lnTo>
                  <a:cubicBezTo>
                    <a:pt x="1850137" y="245433"/>
                    <a:pt x="2116668" y="692211"/>
                    <a:pt x="2116668" y="1212935"/>
                  </a:cubicBezTo>
                  <a:cubicBezTo>
                    <a:pt x="2116668" y="1256328"/>
                    <a:pt x="2114817" y="1299209"/>
                    <a:pt x="2111204" y="1341470"/>
                  </a:cubicBezTo>
                  <a:lnTo>
                    <a:pt x="2096049" y="1459424"/>
                  </a:lnTo>
                  <a:lnTo>
                    <a:pt x="2087739" y="1482518"/>
                  </a:lnTo>
                  <a:cubicBezTo>
                    <a:pt x="2087739" y="1606767"/>
                    <a:pt x="1998484" y="1707491"/>
                    <a:pt x="1888383" y="1707491"/>
                  </a:cubicBezTo>
                  <a:cubicBezTo>
                    <a:pt x="1778282" y="1707491"/>
                    <a:pt x="1689027" y="1606767"/>
                    <a:pt x="1689027" y="1482518"/>
                  </a:cubicBezTo>
                  <a:lnTo>
                    <a:pt x="1738251" y="1132175"/>
                  </a:lnTo>
                  <a:cubicBezTo>
                    <a:pt x="1738251" y="963773"/>
                    <a:pt x="1696170" y="807327"/>
                    <a:pt x="1624103" y="677552"/>
                  </a:cubicBezTo>
                  <a:lnTo>
                    <a:pt x="1566560" y="592707"/>
                  </a:lnTo>
                  <a:lnTo>
                    <a:pt x="1566560" y="687430"/>
                  </a:lnTo>
                  <a:cubicBezTo>
                    <a:pt x="1566560" y="687433"/>
                    <a:pt x="1564798" y="506554"/>
                    <a:pt x="1566561" y="687440"/>
                  </a:cubicBezTo>
                  <a:cubicBezTo>
                    <a:pt x="1568324" y="868326"/>
                    <a:pt x="1577138" y="761982"/>
                    <a:pt x="1577138" y="1772745"/>
                  </a:cubicBezTo>
                </a:path>
              </a:pathLst>
            </a:custGeom>
            <a:noFill/>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sp>
          <p:nvSpPr>
            <p:cNvPr id="339" name="Oval 338">
              <a:extLst>
                <a:ext uri="{FF2B5EF4-FFF2-40B4-BE49-F238E27FC236}">
                  <a16:creationId xmlns:a16="http://schemas.microsoft.com/office/drawing/2014/main" id="{86A5D279-2FEF-4D30-B527-028C82074D28}"/>
                </a:ext>
              </a:extLst>
            </p:cNvPr>
            <p:cNvSpPr/>
            <p:nvPr/>
          </p:nvSpPr>
          <p:spPr>
            <a:xfrm>
              <a:off x="2489281" y="961211"/>
              <a:ext cx="1097953" cy="1097953"/>
            </a:xfrm>
            <a:prstGeom prst="ellipse">
              <a:avLst/>
            </a:prstGeom>
            <a:noFill/>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grpSp>
          <p:nvGrpSpPr>
            <p:cNvPr id="5" name="Group 339">
              <a:extLst>
                <a:ext uri="{FF2B5EF4-FFF2-40B4-BE49-F238E27FC236}">
                  <a16:creationId xmlns:a16="http://schemas.microsoft.com/office/drawing/2014/main" id="{C64F4251-5BE5-4794-8B6E-427188F40D9A}"/>
                </a:ext>
              </a:extLst>
            </p:cNvPr>
            <p:cNvGrpSpPr/>
            <p:nvPr/>
          </p:nvGrpSpPr>
          <p:grpSpPr>
            <a:xfrm>
              <a:off x="2757897" y="2098271"/>
              <a:ext cx="559182" cy="749269"/>
              <a:chOff x="2757897" y="2098271"/>
              <a:chExt cx="559182" cy="749269"/>
            </a:xfrm>
          </p:grpSpPr>
          <p:sp>
            <p:nvSpPr>
              <p:cNvPr id="341" name="Rectangle 30">
                <a:extLst>
                  <a:ext uri="{FF2B5EF4-FFF2-40B4-BE49-F238E27FC236}">
                    <a16:creationId xmlns:a16="http://schemas.microsoft.com/office/drawing/2014/main" id="{3A4EDA1F-CCBD-42AD-ABC6-926A9B43797B}"/>
                  </a:ext>
                </a:extLst>
              </p:cNvPr>
              <p:cNvSpPr/>
              <p:nvPr/>
            </p:nvSpPr>
            <p:spPr bwMode="auto">
              <a:xfrm>
                <a:off x="2757897" y="2098271"/>
                <a:ext cx="233447" cy="259003"/>
              </a:xfrm>
              <a:custGeom>
                <a:avLst/>
                <a:gdLst>
                  <a:gd name="connsiteX0" fmla="*/ 0 w 262461"/>
                  <a:gd name="connsiteY0" fmla="*/ 0 h 185185"/>
                  <a:gd name="connsiteX1" fmla="*/ 262461 w 262461"/>
                  <a:gd name="connsiteY1" fmla="*/ 0 h 185185"/>
                  <a:gd name="connsiteX2" fmla="*/ 262461 w 262461"/>
                  <a:gd name="connsiteY2" fmla="*/ 185185 h 185185"/>
                  <a:gd name="connsiteX3" fmla="*/ 0 w 262461"/>
                  <a:gd name="connsiteY3" fmla="*/ 185185 h 185185"/>
                  <a:gd name="connsiteX4" fmla="*/ 0 w 262461"/>
                  <a:gd name="connsiteY4" fmla="*/ 0 h 185185"/>
                  <a:gd name="connsiteX0" fmla="*/ 64294 w 326755"/>
                  <a:gd name="connsiteY0" fmla="*/ 0 h 185185"/>
                  <a:gd name="connsiteX1" fmla="*/ 326755 w 326755"/>
                  <a:gd name="connsiteY1" fmla="*/ 0 h 185185"/>
                  <a:gd name="connsiteX2" fmla="*/ 326755 w 326755"/>
                  <a:gd name="connsiteY2" fmla="*/ 185185 h 185185"/>
                  <a:gd name="connsiteX3" fmla="*/ 0 w 326755"/>
                  <a:gd name="connsiteY3" fmla="*/ 39929 h 185185"/>
                  <a:gd name="connsiteX4" fmla="*/ 64294 w 326755"/>
                  <a:gd name="connsiteY4" fmla="*/ 0 h 185185"/>
                  <a:gd name="connsiteX0" fmla="*/ 64294 w 326755"/>
                  <a:gd name="connsiteY0" fmla="*/ 0 h 259003"/>
                  <a:gd name="connsiteX1" fmla="*/ 326755 w 326755"/>
                  <a:gd name="connsiteY1" fmla="*/ 0 h 259003"/>
                  <a:gd name="connsiteX2" fmla="*/ 195787 w 326755"/>
                  <a:gd name="connsiteY2" fmla="*/ 259003 h 259003"/>
                  <a:gd name="connsiteX3" fmla="*/ 0 w 326755"/>
                  <a:gd name="connsiteY3" fmla="*/ 39929 h 259003"/>
                  <a:gd name="connsiteX4" fmla="*/ 64294 w 326755"/>
                  <a:gd name="connsiteY4" fmla="*/ 0 h 259003"/>
                  <a:gd name="connsiteX0" fmla="*/ 64294 w 269605"/>
                  <a:gd name="connsiteY0" fmla="*/ 0 h 259003"/>
                  <a:gd name="connsiteX1" fmla="*/ 269605 w 269605"/>
                  <a:gd name="connsiteY1" fmla="*/ 102394 h 259003"/>
                  <a:gd name="connsiteX2" fmla="*/ 195787 w 269605"/>
                  <a:gd name="connsiteY2" fmla="*/ 259003 h 259003"/>
                  <a:gd name="connsiteX3" fmla="*/ 0 w 269605"/>
                  <a:gd name="connsiteY3" fmla="*/ 39929 h 259003"/>
                  <a:gd name="connsiteX4" fmla="*/ 64294 w 269605"/>
                  <a:gd name="connsiteY4" fmla="*/ 0 h 25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05" h="259003">
                    <a:moveTo>
                      <a:pt x="64294" y="0"/>
                    </a:moveTo>
                    <a:lnTo>
                      <a:pt x="269605" y="102394"/>
                    </a:lnTo>
                    <a:lnTo>
                      <a:pt x="195787" y="259003"/>
                    </a:lnTo>
                    <a:lnTo>
                      <a:pt x="0" y="39929"/>
                    </a:lnTo>
                    <a:lnTo>
                      <a:pt x="64294" y="0"/>
                    </a:lnTo>
                    <a:close/>
                  </a:path>
                </a:pathLst>
              </a:cu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nvGrpSpPr>
              <p:cNvPr id="6" name="Group 341">
                <a:extLst>
                  <a:ext uri="{FF2B5EF4-FFF2-40B4-BE49-F238E27FC236}">
                    <a16:creationId xmlns:a16="http://schemas.microsoft.com/office/drawing/2014/main" id="{9980D5C5-4C98-4BEA-9A05-680DD4FE7E3F}"/>
                  </a:ext>
                </a:extLst>
              </p:cNvPr>
              <p:cNvGrpSpPr/>
              <p:nvPr/>
            </p:nvGrpSpPr>
            <p:grpSpPr>
              <a:xfrm>
                <a:off x="2948138" y="2216526"/>
                <a:ext cx="174321" cy="631014"/>
                <a:chOff x="2854844" y="2133598"/>
                <a:chExt cx="189354" cy="632905"/>
              </a:xfrm>
            </p:grpSpPr>
            <p:sp>
              <p:nvSpPr>
                <p:cNvPr id="344" name="Hexagon 343">
                  <a:extLst>
                    <a:ext uri="{FF2B5EF4-FFF2-40B4-BE49-F238E27FC236}">
                      <a16:creationId xmlns:a16="http://schemas.microsoft.com/office/drawing/2014/main" id="{773158ED-4DAE-40A4-858E-0C204F3E9CF4}"/>
                    </a:ext>
                  </a:extLst>
                </p:cNvPr>
                <p:cNvSpPr>
                  <a:spLocks noChangeAspect="1"/>
                </p:cNvSpPr>
                <p:nvPr/>
              </p:nvSpPr>
              <p:spPr bwMode="auto">
                <a:xfrm>
                  <a:off x="2883099" y="2133598"/>
                  <a:ext cx="136546" cy="136545"/>
                </a:xfrm>
                <a:prstGeom prst="hexagon">
                  <a:avLst/>
                </a:pr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cxnSp>
              <p:nvCxnSpPr>
                <p:cNvPr id="345" name="Straight Connector 344">
                  <a:extLst>
                    <a:ext uri="{FF2B5EF4-FFF2-40B4-BE49-F238E27FC236}">
                      <a16:creationId xmlns:a16="http://schemas.microsoft.com/office/drawing/2014/main" id="{8AEDF770-7987-4995-96F2-63E39BF9A601}"/>
                    </a:ext>
                  </a:extLst>
                </p:cNvPr>
                <p:cNvCxnSpPr/>
                <p:nvPr/>
              </p:nvCxnSpPr>
              <p:spPr bwMode="auto">
                <a:xfrm flipH="1">
                  <a:off x="2854844" y="2276764"/>
                  <a:ext cx="68312" cy="489739"/>
                </a:xfrm>
                <a:prstGeom prst="line">
                  <a:avLst/>
                </a:prstGeom>
                <a:solidFill>
                  <a:schemeClr val="accent1"/>
                </a:solidFill>
                <a:ln w="19050" cap="sq"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6" name="Straight Connector 345">
                  <a:extLst>
                    <a:ext uri="{FF2B5EF4-FFF2-40B4-BE49-F238E27FC236}">
                      <a16:creationId xmlns:a16="http://schemas.microsoft.com/office/drawing/2014/main" id="{F6385EF5-C81E-45ED-895B-DEBD300F54F0}"/>
                    </a:ext>
                  </a:extLst>
                </p:cNvPr>
                <p:cNvCxnSpPr/>
                <p:nvPr/>
              </p:nvCxnSpPr>
              <p:spPr bwMode="auto">
                <a:xfrm>
                  <a:off x="2983563" y="2276764"/>
                  <a:ext cx="60635" cy="489739"/>
                </a:xfrm>
                <a:prstGeom prst="line">
                  <a:avLst/>
                </a:prstGeom>
                <a:solidFill>
                  <a:schemeClr val="accent1"/>
                </a:solidFill>
                <a:ln w="19050" cap="sq"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3" name="Rectangle 30">
                <a:extLst>
                  <a:ext uri="{FF2B5EF4-FFF2-40B4-BE49-F238E27FC236}">
                    <a16:creationId xmlns:a16="http://schemas.microsoft.com/office/drawing/2014/main" id="{FAB500FB-9C88-47B0-A642-5B726D7401E2}"/>
                  </a:ext>
                </a:extLst>
              </p:cNvPr>
              <p:cNvSpPr/>
              <p:nvPr/>
            </p:nvSpPr>
            <p:spPr bwMode="auto">
              <a:xfrm flipH="1">
                <a:off x="3083632" y="2098271"/>
                <a:ext cx="233447" cy="259003"/>
              </a:xfrm>
              <a:custGeom>
                <a:avLst/>
                <a:gdLst>
                  <a:gd name="connsiteX0" fmla="*/ 0 w 262461"/>
                  <a:gd name="connsiteY0" fmla="*/ 0 h 185185"/>
                  <a:gd name="connsiteX1" fmla="*/ 262461 w 262461"/>
                  <a:gd name="connsiteY1" fmla="*/ 0 h 185185"/>
                  <a:gd name="connsiteX2" fmla="*/ 262461 w 262461"/>
                  <a:gd name="connsiteY2" fmla="*/ 185185 h 185185"/>
                  <a:gd name="connsiteX3" fmla="*/ 0 w 262461"/>
                  <a:gd name="connsiteY3" fmla="*/ 185185 h 185185"/>
                  <a:gd name="connsiteX4" fmla="*/ 0 w 262461"/>
                  <a:gd name="connsiteY4" fmla="*/ 0 h 185185"/>
                  <a:gd name="connsiteX0" fmla="*/ 64294 w 326755"/>
                  <a:gd name="connsiteY0" fmla="*/ 0 h 185185"/>
                  <a:gd name="connsiteX1" fmla="*/ 326755 w 326755"/>
                  <a:gd name="connsiteY1" fmla="*/ 0 h 185185"/>
                  <a:gd name="connsiteX2" fmla="*/ 326755 w 326755"/>
                  <a:gd name="connsiteY2" fmla="*/ 185185 h 185185"/>
                  <a:gd name="connsiteX3" fmla="*/ 0 w 326755"/>
                  <a:gd name="connsiteY3" fmla="*/ 39929 h 185185"/>
                  <a:gd name="connsiteX4" fmla="*/ 64294 w 326755"/>
                  <a:gd name="connsiteY4" fmla="*/ 0 h 185185"/>
                  <a:gd name="connsiteX0" fmla="*/ 64294 w 326755"/>
                  <a:gd name="connsiteY0" fmla="*/ 0 h 259003"/>
                  <a:gd name="connsiteX1" fmla="*/ 326755 w 326755"/>
                  <a:gd name="connsiteY1" fmla="*/ 0 h 259003"/>
                  <a:gd name="connsiteX2" fmla="*/ 195787 w 326755"/>
                  <a:gd name="connsiteY2" fmla="*/ 259003 h 259003"/>
                  <a:gd name="connsiteX3" fmla="*/ 0 w 326755"/>
                  <a:gd name="connsiteY3" fmla="*/ 39929 h 259003"/>
                  <a:gd name="connsiteX4" fmla="*/ 64294 w 326755"/>
                  <a:gd name="connsiteY4" fmla="*/ 0 h 259003"/>
                  <a:gd name="connsiteX0" fmla="*/ 64294 w 269605"/>
                  <a:gd name="connsiteY0" fmla="*/ 0 h 259003"/>
                  <a:gd name="connsiteX1" fmla="*/ 269605 w 269605"/>
                  <a:gd name="connsiteY1" fmla="*/ 102394 h 259003"/>
                  <a:gd name="connsiteX2" fmla="*/ 195787 w 269605"/>
                  <a:gd name="connsiteY2" fmla="*/ 259003 h 259003"/>
                  <a:gd name="connsiteX3" fmla="*/ 0 w 269605"/>
                  <a:gd name="connsiteY3" fmla="*/ 39929 h 259003"/>
                  <a:gd name="connsiteX4" fmla="*/ 64294 w 269605"/>
                  <a:gd name="connsiteY4" fmla="*/ 0 h 25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05" h="259003">
                    <a:moveTo>
                      <a:pt x="64294" y="0"/>
                    </a:moveTo>
                    <a:lnTo>
                      <a:pt x="269605" y="102394"/>
                    </a:lnTo>
                    <a:lnTo>
                      <a:pt x="195787" y="259003"/>
                    </a:lnTo>
                    <a:lnTo>
                      <a:pt x="0" y="39929"/>
                    </a:lnTo>
                    <a:lnTo>
                      <a:pt x="64294" y="0"/>
                    </a:lnTo>
                    <a:close/>
                  </a:path>
                </a:pathLst>
              </a:cu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grpSp>
      <p:sp>
        <p:nvSpPr>
          <p:cNvPr id="168" name="Oval 167">
            <a:extLst>
              <a:ext uri="{FF2B5EF4-FFF2-40B4-BE49-F238E27FC236}">
                <a16:creationId xmlns:a16="http://schemas.microsoft.com/office/drawing/2014/main" id="{D3DD8593-DD24-4049-927E-85A4C1F88D2F}"/>
              </a:ext>
            </a:extLst>
          </p:cNvPr>
          <p:cNvSpPr>
            <a:spLocks noChangeAspect="1"/>
          </p:cNvSpPr>
          <p:nvPr/>
        </p:nvSpPr>
        <p:spPr bwMode="auto">
          <a:xfrm>
            <a:off x="923106" y="3170320"/>
            <a:ext cx="742667" cy="742667"/>
          </a:xfrm>
          <a:prstGeom prst="ellipse">
            <a:avLst/>
          </a:prstGeom>
          <a:solidFill>
            <a:schemeClr val="tx1">
              <a:alpha val="50000"/>
            </a:schemeClr>
          </a:solidFill>
          <a:ln w="9525" cap="flat" cmpd="sng" algn="ctr">
            <a:solidFill>
              <a:schemeClr val="bg2"/>
            </a:solid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cxnSp>
        <p:nvCxnSpPr>
          <p:cNvPr id="698" name="Straight Connector 697">
            <a:extLst>
              <a:ext uri="{FF2B5EF4-FFF2-40B4-BE49-F238E27FC236}">
                <a16:creationId xmlns:a16="http://schemas.microsoft.com/office/drawing/2014/main" id="{6EDC3F6A-82E3-4C77-AA92-C542EB93115A}"/>
              </a:ext>
            </a:extLst>
          </p:cNvPr>
          <p:cNvCxnSpPr>
            <a:cxnSpLocks/>
            <a:stCxn id="237" idx="3"/>
          </p:cNvCxnSpPr>
          <p:nvPr/>
        </p:nvCxnSpPr>
        <p:spPr bwMode="auto">
          <a:xfrm flipH="1">
            <a:off x="2358782" y="3647268"/>
            <a:ext cx="414810" cy="25174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Oval 240">
            <a:extLst>
              <a:ext uri="{FF2B5EF4-FFF2-40B4-BE49-F238E27FC236}">
                <a16:creationId xmlns:a16="http://schemas.microsoft.com/office/drawing/2014/main" id="{6972E28D-709D-4053-A69B-83DC83B82DCC}"/>
              </a:ext>
            </a:extLst>
          </p:cNvPr>
          <p:cNvSpPr/>
          <p:nvPr/>
        </p:nvSpPr>
        <p:spPr bwMode="auto">
          <a:xfrm>
            <a:off x="5016698" y="1631955"/>
            <a:ext cx="552159" cy="55216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pic>
        <p:nvPicPr>
          <p:cNvPr id="242" name="Picture 241" descr="A close up of a logo&#10;&#10;Description automatically generated">
            <a:extLst>
              <a:ext uri="{FF2B5EF4-FFF2-40B4-BE49-F238E27FC236}">
                <a16:creationId xmlns:a16="http://schemas.microsoft.com/office/drawing/2014/main" id="{B452C084-6684-4531-955A-DFF084301BE0}"/>
              </a:ext>
            </a:extLst>
          </p:cNvPr>
          <p:cNvPicPr>
            <a:picLocks noChangeAspect="1"/>
          </p:cNvPicPr>
          <p:nvPr/>
        </p:nvPicPr>
        <p:blipFill>
          <a:blip r:embed="rId3" cstate="print"/>
          <a:stretch>
            <a:fillRect/>
          </a:stretch>
        </p:blipFill>
        <p:spPr>
          <a:xfrm>
            <a:off x="5100648" y="1715904"/>
            <a:ext cx="384262" cy="384262"/>
          </a:xfrm>
          <a:prstGeom prst="rect">
            <a:avLst/>
          </a:prstGeom>
        </p:spPr>
      </p:pic>
      <p:sp>
        <p:nvSpPr>
          <p:cNvPr id="395" name="TextBox 394">
            <a:extLst>
              <a:ext uri="{FF2B5EF4-FFF2-40B4-BE49-F238E27FC236}">
                <a16:creationId xmlns:a16="http://schemas.microsoft.com/office/drawing/2014/main" id="{56415D4F-5FD1-48BA-BBE6-E123A0C56187}"/>
              </a:ext>
            </a:extLst>
          </p:cNvPr>
          <p:cNvSpPr txBox="1"/>
          <p:nvPr/>
        </p:nvSpPr>
        <p:spPr>
          <a:xfrm>
            <a:off x="5586641" y="1729920"/>
            <a:ext cx="741229" cy="346249"/>
          </a:xfrm>
          <a:prstGeom prst="rect">
            <a:avLst/>
          </a:prstGeom>
          <a:noFill/>
        </p:spPr>
        <p:txBody>
          <a:bodyPr wrap="none" lIns="68574" tIns="34289" rIns="68574" bIns="34289" rtlCol="0" anchor="ctr">
            <a:spAutoFit/>
          </a:bodyPr>
          <a:lstStyle/>
          <a:p>
            <a:pPr marL="0" marR="0" lvl="0" indent="0" algn="l"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Digital</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monitoring</a:t>
            </a:r>
          </a:p>
        </p:txBody>
      </p:sp>
      <p:sp>
        <p:nvSpPr>
          <p:cNvPr id="236" name="Oval 235">
            <a:extLst>
              <a:ext uri="{FF2B5EF4-FFF2-40B4-BE49-F238E27FC236}">
                <a16:creationId xmlns:a16="http://schemas.microsoft.com/office/drawing/2014/main" id="{25ED440F-F743-4590-8A6E-0E3FF97983E1}"/>
              </a:ext>
            </a:extLst>
          </p:cNvPr>
          <p:cNvSpPr/>
          <p:nvPr/>
        </p:nvSpPr>
        <p:spPr bwMode="auto">
          <a:xfrm>
            <a:off x="5271635" y="3921420"/>
            <a:ext cx="552159" cy="552160"/>
          </a:xfrm>
          <a:prstGeom prst="ellipse">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7" name="Group 303">
            <a:extLst>
              <a:ext uri="{FF2B5EF4-FFF2-40B4-BE49-F238E27FC236}">
                <a16:creationId xmlns:a16="http://schemas.microsoft.com/office/drawing/2014/main" id="{F2A10CC4-7A38-418A-94C5-612BE4DC5FE3}"/>
              </a:ext>
            </a:extLst>
          </p:cNvPr>
          <p:cNvGrpSpPr>
            <a:grpSpLocks noChangeAspect="1"/>
          </p:cNvGrpSpPr>
          <p:nvPr/>
        </p:nvGrpSpPr>
        <p:grpSpPr>
          <a:xfrm>
            <a:off x="5369321" y="4044310"/>
            <a:ext cx="356737" cy="306374"/>
            <a:chOff x="3551699" y="1969597"/>
            <a:chExt cx="674076" cy="578911"/>
          </a:xfrm>
          <a:noFill/>
        </p:grpSpPr>
        <p:grpSp>
          <p:nvGrpSpPr>
            <p:cNvPr id="8" name="Group 304">
              <a:extLst>
                <a:ext uri="{FF2B5EF4-FFF2-40B4-BE49-F238E27FC236}">
                  <a16:creationId xmlns:a16="http://schemas.microsoft.com/office/drawing/2014/main" id="{E5AB224D-159F-4B4D-AC2C-26ABAC4889B9}"/>
                </a:ext>
              </a:extLst>
            </p:cNvPr>
            <p:cNvGrpSpPr/>
            <p:nvPr/>
          </p:nvGrpSpPr>
          <p:grpSpPr>
            <a:xfrm>
              <a:off x="3560098" y="1969597"/>
              <a:ext cx="479632" cy="578911"/>
              <a:chOff x="4355978" y="1763715"/>
              <a:chExt cx="479632" cy="578911"/>
            </a:xfrm>
            <a:grpFill/>
          </p:grpSpPr>
          <p:sp>
            <p:nvSpPr>
              <p:cNvPr id="311" name="Freeform: Shape 310">
                <a:extLst>
                  <a:ext uri="{FF2B5EF4-FFF2-40B4-BE49-F238E27FC236}">
                    <a16:creationId xmlns:a16="http://schemas.microsoft.com/office/drawing/2014/main" id="{418B1424-B4DD-4448-8ED8-85E510568A39}"/>
                  </a:ext>
                </a:extLst>
              </p:cNvPr>
              <p:cNvSpPr>
                <a:spLocks noChangeAspect="1"/>
              </p:cNvSpPr>
              <p:nvPr/>
            </p:nvSpPr>
            <p:spPr bwMode="auto">
              <a:xfrm rot="6592886" flipV="1">
                <a:off x="4354549" y="1964879"/>
                <a:ext cx="379176" cy="376317"/>
              </a:xfrm>
              <a:custGeom>
                <a:avLst/>
                <a:gdLst>
                  <a:gd name="connsiteX0" fmla="*/ 0 w 982388"/>
                  <a:gd name="connsiteY0" fmla="*/ 486956 h 974969"/>
                  <a:gd name="connsiteX1" fmla="*/ 7436 w 982388"/>
                  <a:gd name="connsiteY1" fmla="*/ 560719 h 974969"/>
                  <a:gd name="connsiteX2" fmla="*/ 111496 w 982388"/>
                  <a:gd name="connsiteY2" fmla="*/ 542719 h 974969"/>
                  <a:gd name="connsiteX3" fmla="*/ 113703 w 982388"/>
                  <a:gd name="connsiteY3" fmla="*/ 564612 h 974969"/>
                  <a:gd name="connsiteX4" fmla="*/ 136155 w 982388"/>
                  <a:gd name="connsiteY4" fmla="*/ 636941 h 974969"/>
                  <a:gd name="connsiteX5" fmla="*/ 168249 w 982388"/>
                  <a:gd name="connsiteY5" fmla="*/ 696070 h 974969"/>
                  <a:gd name="connsiteX6" fmla="*/ 80629 w 982388"/>
                  <a:gd name="connsiteY6" fmla="*/ 755585 h 974969"/>
                  <a:gd name="connsiteX7" fmla="*/ 83888 w 982388"/>
                  <a:gd name="connsiteY7" fmla="*/ 761589 h 974969"/>
                  <a:gd name="connsiteX8" fmla="*/ 257062 w 982388"/>
                  <a:gd name="connsiteY8" fmla="*/ 918869 h 974969"/>
                  <a:gd name="connsiteX9" fmla="*/ 314193 w 982388"/>
                  <a:gd name="connsiteY9" fmla="*/ 941347 h 974969"/>
                  <a:gd name="connsiteX10" fmla="*/ 349745 w 982388"/>
                  <a:gd name="connsiteY10" fmla="*/ 844646 h 974969"/>
                  <a:gd name="connsiteX11" fmla="*/ 413538 w 982388"/>
                  <a:gd name="connsiteY11" fmla="*/ 864449 h 974969"/>
                  <a:gd name="connsiteX12" fmla="*/ 491194 w 982388"/>
                  <a:gd name="connsiteY12" fmla="*/ 872277 h 974969"/>
                  <a:gd name="connsiteX13" fmla="*/ 515085 w 982388"/>
                  <a:gd name="connsiteY13" fmla="*/ 869868 h 974969"/>
                  <a:gd name="connsiteX14" fmla="*/ 522777 w 982388"/>
                  <a:gd name="connsiteY14" fmla="*/ 974969 h 974969"/>
                  <a:gd name="connsiteX15" fmla="*/ 590187 w 982388"/>
                  <a:gd name="connsiteY15" fmla="*/ 968174 h 974969"/>
                  <a:gd name="connsiteX16" fmla="*/ 745896 w 982388"/>
                  <a:gd name="connsiteY16" fmla="*/ 907042 h 974969"/>
                  <a:gd name="connsiteX17" fmla="*/ 812311 w 982388"/>
                  <a:gd name="connsiteY17" fmla="*/ 858617 h 974969"/>
                  <a:gd name="connsiteX18" fmla="*/ 743489 w 982388"/>
                  <a:gd name="connsiteY18" fmla="*/ 776056 h 974969"/>
                  <a:gd name="connsiteX19" fmla="*/ 763655 w 982388"/>
                  <a:gd name="connsiteY19" fmla="*/ 759419 h 974969"/>
                  <a:gd name="connsiteX20" fmla="*/ 810706 w 982388"/>
                  <a:gd name="connsiteY20" fmla="*/ 702392 h 974969"/>
                  <a:gd name="connsiteX21" fmla="*/ 841962 w 982388"/>
                  <a:gd name="connsiteY21" fmla="*/ 644806 h 974969"/>
                  <a:gd name="connsiteX22" fmla="*/ 936418 w 982388"/>
                  <a:gd name="connsiteY22" fmla="*/ 690496 h 974969"/>
                  <a:gd name="connsiteX23" fmla="*/ 952583 w 982388"/>
                  <a:gd name="connsiteY23" fmla="*/ 655847 h 974969"/>
                  <a:gd name="connsiteX24" fmla="*/ 982388 w 982388"/>
                  <a:gd name="connsiteY24" fmla="*/ 486956 h 974969"/>
                  <a:gd name="connsiteX25" fmla="*/ 972948 w 982388"/>
                  <a:gd name="connsiteY25" fmla="*/ 393312 h 974969"/>
                  <a:gd name="connsiteX26" fmla="*/ 868886 w 982388"/>
                  <a:gd name="connsiteY26" fmla="*/ 411313 h 974969"/>
                  <a:gd name="connsiteX27" fmla="*/ 868683 w 982388"/>
                  <a:gd name="connsiteY27" fmla="*/ 409300 h 974969"/>
                  <a:gd name="connsiteX28" fmla="*/ 810705 w 982388"/>
                  <a:gd name="connsiteY28" fmla="*/ 271519 h 974969"/>
                  <a:gd name="connsiteX29" fmla="*/ 802066 w 982388"/>
                  <a:gd name="connsiteY29" fmla="*/ 261049 h 974969"/>
                  <a:gd name="connsiteX30" fmla="*/ 889630 w 982388"/>
                  <a:gd name="connsiteY30" fmla="*/ 201573 h 974969"/>
                  <a:gd name="connsiteX31" fmla="*/ 838521 w 982388"/>
                  <a:gd name="connsiteY31" fmla="*/ 139627 h 974969"/>
                  <a:gd name="connsiteX32" fmla="*/ 682389 w 982388"/>
                  <a:gd name="connsiteY32" fmla="*/ 34360 h 974969"/>
                  <a:gd name="connsiteX33" fmla="*/ 649151 w 982388"/>
                  <a:gd name="connsiteY33" fmla="*/ 24042 h 974969"/>
                  <a:gd name="connsiteX34" fmla="*/ 612737 w 982388"/>
                  <a:gd name="connsiteY34" fmla="*/ 123088 h 974969"/>
                  <a:gd name="connsiteX35" fmla="*/ 568847 w 982388"/>
                  <a:gd name="connsiteY35" fmla="*/ 109464 h 974969"/>
                  <a:gd name="connsiteX36" fmla="*/ 491193 w 982388"/>
                  <a:gd name="connsiteY36" fmla="*/ 101635 h 974969"/>
                  <a:gd name="connsiteX37" fmla="*/ 456818 w 982388"/>
                  <a:gd name="connsiteY37" fmla="*/ 105101 h 974969"/>
                  <a:gd name="connsiteX38" fmla="*/ 449126 w 982388"/>
                  <a:gd name="connsiteY38" fmla="*/ 0 h 974969"/>
                  <a:gd name="connsiteX39" fmla="*/ 392201 w 982388"/>
                  <a:gd name="connsiteY39" fmla="*/ 5739 h 974969"/>
                  <a:gd name="connsiteX40" fmla="*/ 236492 w 982388"/>
                  <a:gd name="connsiteY40" fmla="*/ 66872 h 974969"/>
                  <a:gd name="connsiteX41" fmla="*/ 180190 w 982388"/>
                  <a:gd name="connsiteY41" fmla="*/ 107923 h 974969"/>
                  <a:gd name="connsiteX42" fmla="*/ 248286 w 982388"/>
                  <a:gd name="connsiteY42" fmla="*/ 190110 h 974969"/>
                  <a:gd name="connsiteX43" fmla="*/ 218733 w 982388"/>
                  <a:gd name="connsiteY43" fmla="*/ 214495 h 974969"/>
                  <a:gd name="connsiteX44" fmla="*/ 171681 w 982388"/>
                  <a:gd name="connsiteY44" fmla="*/ 271520 h 974969"/>
                  <a:gd name="connsiteX45" fmla="*/ 147962 w 982388"/>
                  <a:gd name="connsiteY45" fmla="*/ 315222 h 974969"/>
                  <a:gd name="connsiteX46" fmla="*/ 52776 w 982388"/>
                  <a:gd name="connsiteY46" fmla="*/ 268828 h 974969"/>
                  <a:gd name="connsiteX47" fmla="*/ 29806 w 982388"/>
                  <a:gd name="connsiteY47" fmla="*/ 318066 h 974969"/>
                  <a:gd name="connsiteX48" fmla="*/ 0 w 982388"/>
                  <a:gd name="connsiteY48" fmla="*/ 486956 h 97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82388" h="974969">
                    <a:moveTo>
                      <a:pt x="0" y="486956"/>
                    </a:moveTo>
                    <a:lnTo>
                      <a:pt x="7436" y="560719"/>
                    </a:lnTo>
                    <a:lnTo>
                      <a:pt x="111496" y="542719"/>
                    </a:lnTo>
                    <a:lnTo>
                      <a:pt x="113703" y="564612"/>
                    </a:lnTo>
                    <a:cubicBezTo>
                      <a:pt x="118836" y="589696"/>
                      <a:pt x="126406" y="613891"/>
                      <a:pt x="136155" y="636941"/>
                    </a:cubicBezTo>
                    <a:lnTo>
                      <a:pt x="168249" y="696070"/>
                    </a:lnTo>
                    <a:lnTo>
                      <a:pt x="80629" y="755585"/>
                    </a:lnTo>
                    <a:lnTo>
                      <a:pt x="83888" y="761589"/>
                    </a:lnTo>
                    <a:cubicBezTo>
                      <a:pt x="128024" y="826919"/>
                      <a:pt x="187463" y="881060"/>
                      <a:pt x="257062" y="918869"/>
                    </a:cubicBezTo>
                    <a:lnTo>
                      <a:pt x="314193" y="941347"/>
                    </a:lnTo>
                    <a:lnTo>
                      <a:pt x="349745" y="844646"/>
                    </a:lnTo>
                    <a:lnTo>
                      <a:pt x="413538" y="864449"/>
                    </a:lnTo>
                    <a:cubicBezTo>
                      <a:pt x="438622" y="869582"/>
                      <a:pt x="464593" y="872277"/>
                      <a:pt x="491194" y="872277"/>
                    </a:cubicBezTo>
                    <a:lnTo>
                      <a:pt x="515085" y="869868"/>
                    </a:lnTo>
                    <a:lnTo>
                      <a:pt x="522777" y="974969"/>
                    </a:lnTo>
                    <a:lnTo>
                      <a:pt x="590187" y="968174"/>
                    </a:lnTo>
                    <a:cubicBezTo>
                      <a:pt x="646144" y="956724"/>
                      <a:pt x="698636" y="935758"/>
                      <a:pt x="745896" y="907042"/>
                    </a:cubicBezTo>
                    <a:lnTo>
                      <a:pt x="812311" y="858617"/>
                    </a:lnTo>
                    <a:lnTo>
                      <a:pt x="743489" y="776056"/>
                    </a:lnTo>
                    <a:lnTo>
                      <a:pt x="763655" y="759419"/>
                    </a:lnTo>
                    <a:cubicBezTo>
                      <a:pt x="781087" y="741986"/>
                      <a:pt x="796857" y="722892"/>
                      <a:pt x="810706" y="702392"/>
                    </a:cubicBezTo>
                    <a:lnTo>
                      <a:pt x="841962" y="644806"/>
                    </a:lnTo>
                    <a:lnTo>
                      <a:pt x="936418" y="690496"/>
                    </a:lnTo>
                    <a:lnTo>
                      <a:pt x="952583" y="655847"/>
                    </a:lnTo>
                    <a:cubicBezTo>
                      <a:pt x="971865" y="603184"/>
                      <a:pt x="982388" y="546299"/>
                      <a:pt x="982388" y="486956"/>
                    </a:cubicBezTo>
                    <a:lnTo>
                      <a:pt x="972948" y="393312"/>
                    </a:lnTo>
                    <a:lnTo>
                      <a:pt x="868886" y="411313"/>
                    </a:lnTo>
                    <a:lnTo>
                      <a:pt x="868683" y="409300"/>
                    </a:lnTo>
                    <a:cubicBezTo>
                      <a:pt x="858418" y="359134"/>
                      <a:pt x="838403" y="312518"/>
                      <a:pt x="810705" y="271519"/>
                    </a:cubicBezTo>
                    <a:lnTo>
                      <a:pt x="802066" y="261049"/>
                    </a:lnTo>
                    <a:lnTo>
                      <a:pt x="889630" y="201573"/>
                    </a:lnTo>
                    <a:lnTo>
                      <a:pt x="838521" y="139627"/>
                    </a:lnTo>
                    <a:cubicBezTo>
                      <a:pt x="794077" y="95183"/>
                      <a:pt x="741155" y="59216"/>
                      <a:pt x="682389" y="34360"/>
                    </a:cubicBezTo>
                    <a:lnTo>
                      <a:pt x="649151" y="24042"/>
                    </a:lnTo>
                    <a:lnTo>
                      <a:pt x="612737" y="123088"/>
                    </a:lnTo>
                    <a:lnTo>
                      <a:pt x="568847" y="109464"/>
                    </a:lnTo>
                    <a:cubicBezTo>
                      <a:pt x="543765" y="104331"/>
                      <a:pt x="517793" y="101635"/>
                      <a:pt x="491193" y="101635"/>
                    </a:cubicBezTo>
                    <a:lnTo>
                      <a:pt x="456818" y="105101"/>
                    </a:lnTo>
                    <a:lnTo>
                      <a:pt x="449126" y="0"/>
                    </a:lnTo>
                    <a:lnTo>
                      <a:pt x="392201" y="5739"/>
                    </a:lnTo>
                    <a:cubicBezTo>
                      <a:pt x="336244" y="17190"/>
                      <a:pt x="283753" y="38155"/>
                      <a:pt x="236492" y="66872"/>
                    </a:cubicBezTo>
                    <a:lnTo>
                      <a:pt x="180190" y="107923"/>
                    </a:lnTo>
                    <a:lnTo>
                      <a:pt x="248286" y="190110"/>
                    </a:lnTo>
                    <a:lnTo>
                      <a:pt x="218733" y="214495"/>
                    </a:lnTo>
                    <a:cubicBezTo>
                      <a:pt x="201301" y="231926"/>
                      <a:pt x="185531" y="251021"/>
                      <a:pt x="171681" y="271520"/>
                    </a:cubicBezTo>
                    <a:lnTo>
                      <a:pt x="147962" y="315222"/>
                    </a:lnTo>
                    <a:lnTo>
                      <a:pt x="52776" y="268828"/>
                    </a:lnTo>
                    <a:lnTo>
                      <a:pt x="29806" y="318066"/>
                    </a:lnTo>
                    <a:cubicBezTo>
                      <a:pt x="10523" y="370729"/>
                      <a:pt x="0" y="427614"/>
                      <a:pt x="0" y="486956"/>
                    </a:cubicBezTo>
                    <a:close/>
                  </a:path>
                </a:pathLst>
              </a:custGeom>
              <a:grp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sz="900" b="0" i="1"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312" name="Oval 311">
                <a:extLst>
                  <a:ext uri="{FF2B5EF4-FFF2-40B4-BE49-F238E27FC236}">
                    <a16:creationId xmlns:a16="http://schemas.microsoft.com/office/drawing/2014/main" id="{D74D0AC5-37B0-4ED7-B3BE-905627DB7C82}"/>
                  </a:ext>
                </a:extLst>
              </p:cNvPr>
              <p:cNvSpPr>
                <a:spLocks noChangeAspect="1"/>
              </p:cNvSpPr>
              <p:nvPr/>
            </p:nvSpPr>
            <p:spPr bwMode="auto">
              <a:xfrm rot="6592886" flipH="1" flipV="1">
                <a:off x="4456880" y="2065774"/>
                <a:ext cx="174507" cy="174512"/>
              </a:xfrm>
              <a:prstGeom prst="ellipse">
                <a:avLst/>
              </a:prstGeom>
              <a:grp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sz="900" b="0" i="1"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313" name="Freeform: Shape 312">
                <a:extLst>
                  <a:ext uri="{FF2B5EF4-FFF2-40B4-BE49-F238E27FC236}">
                    <a16:creationId xmlns:a16="http://schemas.microsoft.com/office/drawing/2014/main" id="{203DCAE8-C77C-4784-B208-5EBBC452A3FC}"/>
                  </a:ext>
                </a:extLst>
              </p:cNvPr>
              <p:cNvSpPr>
                <a:spLocks noChangeAspect="1"/>
              </p:cNvSpPr>
              <p:nvPr/>
            </p:nvSpPr>
            <p:spPr bwMode="auto">
              <a:xfrm rot="2918199" flipV="1">
                <a:off x="4597400" y="1764616"/>
                <a:ext cx="239112" cy="237309"/>
              </a:xfrm>
              <a:custGeom>
                <a:avLst/>
                <a:gdLst>
                  <a:gd name="connsiteX0" fmla="*/ 0 w 982388"/>
                  <a:gd name="connsiteY0" fmla="*/ 486956 h 974969"/>
                  <a:gd name="connsiteX1" fmla="*/ 7436 w 982388"/>
                  <a:gd name="connsiteY1" fmla="*/ 560719 h 974969"/>
                  <a:gd name="connsiteX2" fmla="*/ 111496 w 982388"/>
                  <a:gd name="connsiteY2" fmla="*/ 542719 h 974969"/>
                  <a:gd name="connsiteX3" fmla="*/ 113703 w 982388"/>
                  <a:gd name="connsiteY3" fmla="*/ 564612 h 974969"/>
                  <a:gd name="connsiteX4" fmla="*/ 136155 w 982388"/>
                  <a:gd name="connsiteY4" fmla="*/ 636941 h 974969"/>
                  <a:gd name="connsiteX5" fmla="*/ 168249 w 982388"/>
                  <a:gd name="connsiteY5" fmla="*/ 696070 h 974969"/>
                  <a:gd name="connsiteX6" fmla="*/ 80629 w 982388"/>
                  <a:gd name="connsiteY6" fmla="*/ 755585 h 974969"/>
                  <a:gd name="connsiteX7" fmla="*/ 83888 w 982388"/>
                  <a:gd name="connsiteY7" fmla="*/ 761589 h 974969"/>
                  <a:gd name="connsiteX8" fmla="*/ 257062 w 982388"/>
                  <a:gd name="connsiteY8" fmla="*/ 918869 h 974969"/>
                  <a:gd name="connsiteX9" fmla="*/ 314193 w 982388"/>
                  <a:gd name="connsiteY9" fmla="*/ 941347 h 974969"/>
                  <a:gd name="connsiteX10" fmla="*/ 349745 w 982388"/>
                  <a:gd name="connsiteY10" fmla="*/ 844646 h 974969"/>
                  <a:gd name="connsiteX11" fmla="*/ 413538 w 982388"/>
                  <a:gd name="connsiteY11" fmla="*/ 864449 h 974969"/>
                  <a:gd name="connsiteX12" fmla="*/ 491194 w 982388"/>
                  <a:gd name="connsiteY12" fmla="*/ 872277 h 974969"/>
                  <a:gd name="connsiteX13" fmla="*/ 515085 w 982388"/>
                  <a:gd name="connsiteY13" fmla="*/ 869868 h 974969"/>
                  <a:gd name="connsiteX14" fmla="*/ 522777 w 982388"/>
                  <a:gd name="connsiteY14" fmla="*/ 974969 h 974969"/>
                  <a:gd name="connsiteX15" fmla="*/ 590187 w 982388"/>
                  <a:gd name="connsiteY15" fmla="*/ 968174 h 974969"/>
                  <a:gd name="connsiteX16" fmla="*/ 745896 w 982388"/>
                  <a:gd name="connsiteY16" fmla="*/ 907042 h 974969"/>
                  <a:gd name="connsiteX17" fmla="*/ 812311 w 982388"/>
                  <a:gd name="connsiteY17" fmla="*/ 858617 h 974969"/>
                  <a:gd name="connsiteX18" fmla="*/ 743489 w 982388"/>
                  <a:gd name="connsiteY18" fmla="*/ 776056 h 974969"/>
                  <a:gd name="connsiteX19" fmla="*/ 763655 w 982388"/>
                  <a:gd name="connsiteY19" fmla="*/ 759419 h 974969"/>
                  <a:gd name="connsiteX20" fmla="*/ 810706 w 982388"/>
                  <a:gd name="connsiteY20" fmla="*/ 702392 h 974969"/>
                  <a:gd name="connsiteX21" fmla="*/ 841962 w 982388"/>
                  <a:gd name="connsiteY21" fmla="*/ 644806 h 974969"/>
                  <a:gd name="connsiteX22" fmla="*/ 936418 w 982388"/>
                  <a:gd name="connsiteY22" fmla="*/ 690496 h 974969"/>
                  <a:gd name="connsiteX23" fmla="*/ 952583 w 982388"/>
                  <a:gd name="connsiteY23" fmla="*/ 655847 h 974969"/>
                  <a:gd name="connsiteX24" fmla="*/ 982388 w 982388"/>
                  <a:gd name="connsiteY24" fmla="*/ 486956 h 974969"/>
                  <a:gd name="connsiteX25" fmla="*/ 972948 w 982388"/>
                  <a:gd name="connsiteY25" fmla="*/ 393312 h 974969"/>
                  <a:gd name="connsiteX26" fmla="*/ 868886 w 982388"/>
                  <a:gd name="connsiteY26" fmla="*/ 411313 h 974969"/>
                  <a:gd name="connsiteX27" fmla="*/ 868683 w 982388"/>
                  <a:gd name="connsiteY27" fmla="*/ 409300 h 974969"/>
                  <a:gd name="connsiteX28" fmla="*/ 810705 w 982388"/>
                  <a:gd name="connsiteY28" fmla="*/ 271519 h 974969"/>
                  <a:gd name="connsiteX29" fmla="*/ 802066 w 982388"/>
                  <a:gd name="connsiteY29" fmla="*/ 261049 h 974969"/>
                  <a:gd name="connsiteX30" fmla="*/ 889630 w 982388"/>
                  <a:gd name="connsiteY30" fmla="*/ 201573 h 974969"/>
                  <a:gd name="connsiteX31" fmla="*/ 838521 w 982388"/>
                  <a:gd name="connsiteY31" fmla="*/ 139627 h 974969"/>
                  <a:gd name="connsiteX32" fmla="*/ 682389 w 982388"/>
                  <a:gd name="connsiteY32" fmla="*/ 34360 h 974969"/>
                  <a:gd name="connsiteX33" fmla="*/ 649151 w 982388"/>
                  <a:gd name="connsiteY33" fmla="*/ 24042 h 974969"/>
                  <a:gd name="connsiteX34" fmla="*/ 612737 w 982388"/>
                  <a:gd name="connsiteY34" fmla="*/ 123088 h 974969"/>
                  <a:gd name="connsiteX35" fmla="*/ 568847 w 982388"/>
                  <a:gd name="connsiteY35" fmla="*/ 109464 h 974969"/>
                  <a:gd name="connsiteX36" fmla="*/ 491193 w 982388"/>
                  <a:gd name="connsiteY36" fmla="*/ 101635 h 974969"/>
                  <a:gd name="connsiteX37" fmla="*/ 456818 w 982388"/>
                  <a:gd name="connsiteY37" fmla="*/ 105101 h 974969"/>
                  <a:gd name="connsiteX38" fmla="*/ 449126 w 982388"/>
                  <a:gd name="connsiteY38" fmla="*/ 0 h 974969"/>
                  <a:gd name="connsiteX39" fmla="*/ 392201 w 982388"/>
                  <a:gd name="connsiteY39" fmla="*/ 5739 h 974969"/>
                  <a:gd name="connsiteX40" fmla="*/ 236492 w 982388"/>
                  <a:gd name="connsiteY40" fmla="*/ 66872 h 974969"/>
                  <a:gd name="connsiteX41" fmla="*/ 180190 w 982388"/>
                  <a:gd name="connsiteY41" fmla="*/ 107923 h 974969"/>
                  <a:gd name="connsiteX42" fmla="*/ 248286 w 982388"/>
                  <a:gd name="connsiteY42" fmla="*/ 190110 h 974969"/>
                  <a:gd name="connsiteX43" fmla="*/ 218733 w 982388"/>
                  <a:gd name="connsiteY43" fmla="*/ 214495 h 974969"/>
                  <a:gd name="connsiteX44" fmla="*/ 171681 w 982388"/>
                  <a:gd name="connsiteY44" fmla="*/ 271520 h 974969"/>
                  <a:gd name="connsiteX45" fmla="*/ 147962 w 982388"/>
                  <a:gd name="connsiteY45" fmla="*/ 315222 h 974969"/>
                  <a:gd name="connsiteX46" fmla="*/ 52776 w 982388"/>
                  <a:gd name="connsiteY46" fmla="*/ 268828 h 974969"/>
                  <a:gd name="connsiteX47" fmla="*/ 29806 w 982388"/>
                  <a:gd name="connsiteY47" fmla="*/ 318066 h 974969"/>
                  <a:gd name="connsiteX48" fmla="*/ 0 w 982388"/>
                  <a:gd name="connsiteY48" fmla="*/ 486956 h 97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82388" h="974969">
                    <a:moveTo>
                      <a:pt x="0" y="486956"/>
                    </a:moveTo>
                    <a:lnTo>
                      <a:pt x="7436" y="560719"/>
                    </a:lnTo>
                    <a:lnTo>
                      <a:pt x="111496" y="542719"/>
                    </a:lnTo>
                    <a:lnTo>
                      <a:pt x="113703" y="564612"/>
                    </a:lnTo>
                    <a:cubicBezTo>
                      <a:pt x="118836" y="589696"/>
                      <a:pt x="126406" y="613891"/>
                      <a:pt x="136155" y="636941"/>
                    </a:cubicBezTo>
                    <a:lnTo>
                      <a:pt x="168249" y="696070"/>
                    </a:lnTo>
                    <a:lnTo>
                      <a:pt x="80629" y="755585"/>
                    </a:lnTo>
                    <a:lnTo>
                      <a:pt x="83888" y="761589"/>
                    </a:lnTo>
                    <a:cubicBezTo>
                      <a:pt x="128024" y="826919"/>
                      <a:pt x="187463" y="881060"/>
                      <a:pt x="257062" y="918869"/>
                    </a:cubicBezTo>
                    <a:lnTo>
                      <a:pt x="314193" y="941347"/>
                    </a:lnTo>
                    <a:lnTo>
                      <a:pt x="349745" y="844646"/>
                    </a:lnTo>
                    <a:lnTo>
                      <a:pt x="413538" y="864449"/>
                    </a:lnTo>
                    <a:cubicBezTo>
                      <a:pt x="438622" y="869582"/>
                      <a:pt x="464593" y="872277"/>
                      <a:pt x="491194" y="872277"/>
                    </a:cubicBezTo>
                    <a:lnTo>
                      <a:pt x="515085" y="869868"/>
                    </a:lnTo>
                    <a:lnTo>
                      <a:pt x="522777" y="974969"/>
                    </a:lnTo>
                    <a:lnTo>
                      <a:pt x="590187" y="968174"/>
                    </a:lnTo>
                    <a:cubicBezTo>
                      <a:pt x="646144" y="956724"/>
                      <a:pt x="698636" y="935758"/>
                      <a:pt x="745896" y="907042"/>
                    </a:cubicBezTo>
                    <a:lnTo>
                      <a:pt x="812311" y="858617"/>
                    </a:lnTo>
                    <a:lnTo>
                      <a:pt x="743489" y="776056"/>
                    </a:lnTo>
                    <a:lnTo>
                      <a:pt x="763655" y="759419"/>
                    </a:lnTo>
                    <a:cubicBezTo>
                      <a:pt x="781087" y="741986"/>
                      <a:pt x="796857" y="722892"/>
                      <a:pt x="810706" y="702392"/>
                    </a:cubicBezTo>
                    <a:lnTo>
                      <a:pt x="841962" y="644806"/>
                    </a:lnTo>
                    <a:lnTo>
                      <a:pt x="936418" y="690496"/>
                    </a:lnTo>
                    <a:lnTo>
                      <a:pt x="952583" y="655847"/>
                    </a:lnTo>
                    <a:cubicBezTo>
                      <a:pt x="971865" y="603184"/>
                      <a:pt x="982388" y="546299"/>
                      <a:pt x="982388" y="486956"/>
                    </a:cubicBezTo>
                    <a:lnTo>
                      <a:pt x="972948" y="393312"/>
                    </a:lnTo>
                    <a:lnTo>
                      <a:pt x="868886" y="411313"/>
                    </a:lnTo>
                    <a:lnTo>
                      <a:pt x="868683" y="409300"/>
                    </a:lnTo>
                    <a:cubicBezTo>
                      <a:pt x="858418" y="359134"/>
                      <a:pt x="838403" y="312518"/>
                      <a:pt x="810705" y="271519"/>
                    </a:cubicBezTo>
                    <a:lnTo>
                      <a:pt x="802066" y="261049"/>
                    </a:lnTo>
                    <a:lnTo>
                      <a:pt x="889630" y="201573"/>
                    </a:lnTo>
                    <a:lnTo>
                      <a:pt x="838521" y="139627"/>
                    </a:lnTo>
                    <a:cubicBezTo>
                      <a:pt x="794077" y="95183"/>
                      <a:pt x="741155" y="59216"/>
                      <a:pt x="682389" y="34360"/>
                    </a:cubicBezTo>
                    <a:lnTo>
                      <a:pt x="649151" y="24042"/>
                    </a:lnTo>
                    <a:lnTo>
                      <a:pt x="612737" y="123088"/>
                    </a:lnTo>
                    <a:lnTo>
                      <a:pt x="568847" y="109464"/>
                    </a:lnTo>
                    <a:cubicBezTo>
                      <a:pt x="543765" y="104331"/>
                      <a:pt x="517793" y="101635"/>
                      <a:pt x="491193" y="101635"/>
                    </a:cubicBezTo>
                    <a:lnTo>
                      <a:pt x="456818" y="105101"/>
                    </a:lnTo>
                    <a:lnTo>
                      <a:pt x="449126" y="0"/>
                    </a:lnTo>
                    <a:lnTo>
                      <a:pt x="392201" y="5739"/>
                    </a:lnTo>
                    <a:cubicBezTo>
                      <a:pt x="336244" y="17190"/>
                      <a:pt x="283753" y="38155"/>
                      <a:pt x="236492" y="66872"/>
                    </a:cubicBezTo>
                    <a:lnTo>
                      <a:pt x="180190" y="107923"/>
                    </a:lnTo>
                    <a:lnTo>
                      <a:pt x="248286" y="190110"/>
                    </a:lnTo>
                    <a:lnTo>
                      <a:pt x="218733" y="214495"/>
                    </a:lnTo>
                    <a:cubicBezTo>
                      <a:pt x="201301" y="231926"/>
                      <a:pt x="185531" y="251021"/>
                      <a:pt x="171681" y="271520"/>
                    </a:cubicBezTo>
                    <a:lnTo>
                      <a:pt x="147962" y="315222"/>
                    </a:lnTo>
                    <a:lnTo>
                      <a:pt x="52776" y="268828"/>
                    </a:lnTo>
                    <a:lnTo>
                      <a:pt x="29806" y="318066"/>
                    </a:lnTo>
                    <a:cubicBezTo>
                      <a:pt x="10523" y="370729"/>
                      <a:pt x="0" y="427614"/>
                      <a:pt x="0" y="486956"/>
                    </a:cubicBezTo>
                    <a:close/>
                  </a:path>
                </a:pathLst>
              </a:custGeom>
              <a:grp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sz="900" b="0" i="1"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314" name="Oval 313">
                <a:extLst>
                  <a:ext uri="{FF2B5EF4-FFF2-40B4-BE49-F238E27FC236}">
                    <a16:creationId xmlns:a16="http://schemas.microsoft.com/office/drawing/2014/main" id="{D8C7A807-A282-489A-AF4A-DF8C28319F5E}"/>
                  </a:ext>
                </a:extLst>
              </p:cNvPr>
              <p:cNvSpPr>
                <a:spLocks noChangeAspect="1"/>
              </p:cNvSpPr>
              <p:nvPr/>
            </p:nvSpPr>
            <p:spPr bwMode="auto">
              <a:xfrm rot="2918199" flipH="1" flipV="1">
                <a:off x="4661925" y="1828244"/>
                <a:ext cx="110046" cy="110050"/>
              </a:xfrm>
              <a:prstGeom prst="ellipse">
                <a:avLst/>
              </a:prstGeom>
              <a:grp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sz="900" b="0" i="1"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grpSp>
        <p:sp>
          <p:nvSpPr>
            <p:cNvPr id="306" name="Oval 305">
              <a:extLst>
                <a:ext uri="{FF2B5EF4-FFF2-40B4-BE49-F238E27FC236}">
                  <a16:creationId xmlns:a16="http://schemas.microsoft.com/office/drawing/2014/main" id="{7F447502-9040-4AFA-9E41-1B1583EA4BCD}"/>
                </a:ext>
              </a:extLst>
            </p:cNvPr>
            <p:cNvSpPr/>
            <p:nvPr/>
          </p:nvSpPr>
          <p:spPr bwMode="auto">
            <a:xfrm flipV="1">
              <a:off x="3945901" y="2225836"/>
              <a:ext cx="81783" cy="81783"/>
            </a:xfrm>
            <a:prstGeom prst="ellipse">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07" name="Oval 306">
              <a:extLst>
                <a:ext uri="{FF2B5EF4-FFF2-40B4-BE49-F238E27FC236}">
                  <a16:creationId xmlns:a16="http://schemas.microsoft.com/office/drawing/2014/main" id="{FC1E21F9-67A1-4399-AEC0-D4BA4056385B}"/>
                </a:ext>
              </a:extLst>
            </p:cNvPr>
            <p:cNvSpPr/>
            <p:nvPr/>
          </p:nvSpPr>
          <p:spPr bwMode="auto">
            <a:xfrm flipV="1">
              <a:off x="4143992" y="2330398"/>
              <a:ext cx="81783" cy="81783"/>
            </a:xfrm>
            <a:prstGeom prst="ellipse">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08" name="Oval 307">
              <a:extLst>
                <a:ext uri="{FF2B5EF4-FFF2-40B4-BE49-F238E27FC236}">
                  <a16:creationId xmlns:a16="http://schemas.microsoft.com/office/drawing/2014/main" id="{3E0096F4-9C7C-4CC1-BBCE-2E5FD2CDBA75}"/>
                </a:ext>
              </a:extLst>
            </p:cNvPr>
            <p:cNvSpPr/>
            <p:nvPr/>
          </p:nvSpPr>
          <p:spPr bwMode="auto">
            <a:xfrm flipV="1">
              <a:off x="4018456" y="2330398"/>
              <a:ext cx="81783" cy="81783"/>
            </a:xfrm>
            <a:prstGeom prst="ellipse">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09" name="Oval 308">
              <a:extLst>
                <a:ext uri="{FF2B5EF4-FFF2-40B4-BE49-F238E27FC236}">
                  <a16:creationId xmlns:a16="http://schemas.microsoft.com/office/drawing/2014/main" id="{36F15ED3-9EF3-4814-BA60-1568FC3FE679}"/>
                </a:ext>
              </a:extLst>
            </p:cNvPr>
            <p:cNvSpPr/>
            <p:nvPr/>
          </p:nvSpPr>
          <p:spPr bwMode="auto">
            <a:xfrm flipV="1">
              <a:off x="3551699" y="2022670"/>
              <a:ext cx="81783" cy="81783"/>
            </a:xfrm>
            <a:prstGeom prst="ellipse">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10" name="Oval 309">
              <a:extLst>
                <a:ext uri="{FF2B5EF4-FFF2-40B4-BE49-F238E27FC236}">
                  <a16:creationId xmlns:a16="http://schemas.microsoft.com/office/drawing/2014/main" id="{54B994D2-0FB1-4680-8763-AE6D6C7E3DCD}"/>
                </a:ext>
              </a:extLst>
            </p:cNvPr>
            <p:cNvSpPr/>
            <p:nvPr/>
          </p:nvSpPr>
          <p:spPr bwMode="auto">
            <a:xfrm flipV="1">
              <a:off x="3681911" y="2059239"/>
              <a:ext cx="81783" cy="81783"/>
            </a:xfrm>
            <a:prstGeom prst="ellipse">
              <a:avLst/>
            </a:prstGeom>
            <a:grp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457193" rtl="0" eaLnBrk="1" latinLnBrk="0" hangingPunct="1">
                <a:defRPr sz="1800" kern="1200">
                  <a:solidFill>
                    <a:schemeClr val="tx1"/>
                  </a:solidFill>
                  <a:latin typeface="+mn-lt"/>
                  <a:ea typeface="+mn-ea"/>
                  <a:cs typeface="+mn-cs"/>
                </a:defRPr>
              </a:lvl1pPr>
              <a:lvl2pPr marL="457193" algn="l" defTabSz="457193" rtl="0" eaLnBrk="1" latinLnBrk="0" hangingPunct="1">
                <a:defRPr sz="1800" kern="1200">
                  <a:solidFill>
                    <a:schemeClr val="tx1"/>
                  </a:solidFill>
                  <a:latin typeface="+mn-lt"/>
                  <a:ea typeface="+mn-ea"/>
                  <a:cs typeface="+mn-cs"/>
                </a:defRPr>
              </a:lvl2pPr>
              <a:lvl3pPr marL="914386" algn="l" defTabSz="457193" rtl="0" eaLnBrk="1" latinLnBrk="0" hangingPunct="1">
                <a:defRPr sz="1800" kern="1200">
                  <a:solidFill>
                    <a:schemeClr val="tx1"/>
                  </a:solidFill>
                  <a:latin typeface="+mn-lt"/>
                  <a:ea typeface="+mn-ea"/>
                  <a:cs typeface="+mn-cs"/>
                </a:defRPr>
              </a:lvl3pPr>
              <a:lvl4pPr marL="1371579" algn="l" defTabSz="457193" rtl="0" eaLnBrk="1" latinLnBrk="0" hangingPunct="1">
                <a:defRPr sz="1800" kern="1200">
                  <a:solidFill>
                    <a:schemeClr val="tx1"/>
                  </a:solidFill>
                  <a:latin typeface="+mn-lt"/>
                  <a:ea typeface="+mn-ea"/>
                  <a:cs typeface="+mn-cs"/>
                </a:defRPr>
              </a:lvl4pPr>
              <a:lvl5pPr marL="1828772" algn="l" defTabSz="457193" rtl="0" eaLnBrk="1" latinLnBrk="0" hangingPunct="1">
                <a:defRPr sz="1800" kern="1200">
                  <a:solidFill>
                    <a:schemeClr val="tx1"/>
                  </a:solidFill>
                  <a:latin typeface="+mn-lt"/>
                  <a:ea typeface="+mn-ea"/>
                  <a:cs typeface="+mn-cs"/>
                </a:defRPr>
              </a:lvl5pPr>
              <a:lvl6pPr marL="2285966" algn="l" defTabSz="457193" rtl="0" eaLnBrk="1" latinLnBrk="0" hangingPunct="1">
                <a:defRPr sz="1800" kern="1200">
                  <a:solidFill>
                    <a:schemeClr val="tx1"/>
                  </a:solidFill>
                  <a:latin typeface="+mn-lt"/>
                  <a:ea typeface="+mn-ea"/>
                  <a:cs typeface="+mn-cs"/>
                </a:defRPr>
              </a:lvl6pPr>
              <a:lvl7pPr marL="2743159" algn="l" defTabSz="457193" rtl="0" eaLnBrk="1" latinLnBrk="0" hangingPunct="1">
                <a:defRPr sz="1800" kern="1200">
                  <a:solidFill>
                    <a:schemeClr val="tx1"/>
                  </a:solidFill>
                  <a:latin typeface="+mn-lt"/>
                  <a:ea typeface="+mn-ea"/>
                  <a:cs typeface="+mn-cs"/>
                </a:defRPr>
              </a:lvl7pPr>
              <a:lvl8pPr marL="3200352" algn="l" defTabSz="457193" rtl="0" eaLnBrk="1" latinLnBrk="0" hangingPunct="1">
                <a:defRPr sz="1800" kern="1200">
                  <a:solidFill>
                    <a:schemeClr val="tx1"/>
                  </a:solidFill>
                  <a:latin typeface="+mn-lt"/>
                  <a:ea typeface="+mn-ea"/>
                  <a:cs typeface="+mn-cs"/>
                </a:defRPr>
              </a:lvl8pPr>
              <a:lvl9pPr marL="3657545" algn="l" defTabSz="457193" rtl="0" eaLnBrk="1" latinLnBrk="0" hangingPunct="1">
                <a:defRPr sz="180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07" name="TextBox 406">
            <a:extLst>
              <a:ext uri="{FF2B5EF4-FFF2-40B4-BE49-F238E27FC236}">
                <a16:creationId xmlns:a16="http://schemas.microsoft.com/office/drawing/2014/main" id="{57F52C81-A0F0-4AF0-95EA-2F7BF98390B6}"/>
              </a:ext>
            </a:extLst>
          </p:cNvPr>
          <p:cNvSpPr txBox="1"/>
          <p:nvPr/>
        </p:nvSpPr>
        <p:spPr>
          <a:xfrm>
            <a:off x="5793323" y="3996118"/>
            <a:ext cx="1061829" cy="346249"/>
          </a:xfrm>
          <a:prstGeom prst="rect">
            <a:avLst/>
          </a:prstGeom>
          <a:noFill/>
        </p:spPr>
        <p:txBody>
          <a:bodyPr wrap="none" lIns="68574" tIns="34289" rIns="68574" bIns="34289" rtlCol="0" anchor="ctr">
            <a:spAutoFit/>
          </a:bodyPr>
          <a:lstStyle/>
          <a:p>
            <a:pPr marL="0" marR="0" lvl="0" indent="0" algn="l"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Clinical decision</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support systems</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sp>
        <p:nvSpPr>
          <p:cNvPr id="240" name="Oval 239">
            <a:extLst>
              <a:ext uri="{FF2B5EF4-FFF2-40B4-BE49-F238E27FC236}">
                <a16:creationId xmlns:a16="http://schemas.microsoft.com/office/drawing/2014/main" id="{7B79EF18-A661-4F32-A3C3-4289B53A8ECF}"/>
              </a:ext>
            </a:extLst>
          </p:cNvPr>
          <p:cNvSpPr/>
          <p:nvPr/>
        </p:nvSpPr>
        <p:spPr bwMode="auto">
          <a:xfrm>
            <a:off x="3284849" y="1631421"/>
            <a:ext cx="552159" cy="552160"/>
          </a:xfrm>
          <a:prstGeom prst="ellipse">
            <a:avLst/>
          </a:prstGeom>
          <a:solidFill>
            <a:schemeClr val="accent4">
              <a:lumMod val="60000"/>
              <a:lumOff val="40000"/>
            </a:schemeClr>
          </a:solidFill>
          <a:ln w="19050"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9" name="Group 268">
            <a:extLst>
              <a:ext uri="{FF2B5EF4-FFF2-40B4-BE49-F238E27FC236}">
                <a16:creationId xmlns:a16="http://schemas.microsoft.com/office/drawing/2014/main" id="{02FBB50B-38E9-4953-B031-F6298284426E}"/>
              </a:ext>
            </a:extLst>
          </p:cNvPr>
          <p:cNvGrpSpPr/>
          <p:nvPr/>
        </p:nvGrpSpPr>
        <p:grpSpPr>
          <a:xfrm>
            <a:off x="3395527" y="1763682"/>
            <a:ext cx="330806" cy="287640"/>
            <a:chOff x="4023363" y="2759299"/>
            <a:chExt cx="891481" cy="775153"/>
          </a:xfrm>
        </p:grpSpPr>
        <p:sp>
          <p:nvSpPr>
            <p:cNvPr id="270" name="Rectangle: Rounded Corners 269">
              <a:extLst>
                <a:ext uri="{FF2B5EF4-FFF2-40B4-BE49-F238E27FC236}">
                  <a16:creationId xmlns:a16="http://schemas.microsoft.com/office/drawing/2014/main" id="{3E8B011A-16D2-4003-9101-E110522945C5}"/>
                </a:ext>
              </a:extLst>
            </p:cNvPr>
            <p:cNvSpPr/>
            <p:nvPr/>
          </p:nvSpPr>
          <p:spPr>
            <a:xfrm>
              <a:off x="4082531" y="2824163"/>
              <a:ext cx="773144" cy="453394"/>
            </a:xfrm>
            <a:prstGeom prst="roundRect">
              <a:avLst>
                <a:gd name="adj" fmla="val 1024"/>
              </a:avLst>
            </a:prstGeom>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271" name="Oval 270">
              <a:extLst>
                <a:ext uri="{FF2B5EF4-FFF2-40B4-BE49-F238E27FC236}">
                  <a16:creationId xmlns:a16="http://schemas.microsoft.com/office/drawing/2014/main" id="{0603122A-C627-4288-B209-2FC443C19D7B}"/>
                </a:ext>
              </a:extLst>
            </p:cNvPr>
            <p:cNvSpPr>
              <a:spLocks noChangeAspect="1"/>
            </p:cNvSpPr>
            <p:nvPr/>
          </p:nvSpPr>
          <p:spPr bwMode="auto">
            <a:xfrm flipH="1" flipV="1">
              <a:off x="4451103" y="3310240"/>
              <a:ext cx="36000" cy="36000"/>
            </a:xfrm>
            <a:prstGeom prst="ellipse">
              <a:avLst/>
            </a:prstGeom>
            <a:solidFill>
              <a:srgbClr val="FFFFFF"/>
            </a:solidFill>
            <a:ln w="19050" cap="rnd"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noAutofit/>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en-GB" sz="900" b="0" i="1" u="none" strike="noStrike" kern="1200" cap="none" spc="0" normalizeH="0" baseline="0" noProof="0" dirty="0">
                <a:ln>
                  <a:noFill/>
                </a:ln>
                <a:solidFill>
                  <a:srgbClr val="FFFFFF"/>
                </a:solidFill>
                <a:effectLst/>
                <a:uLnTx/>
                <a:uFillTx/>
                <a:latin typeface="Arial"/>
                <a:ea typeface="MS PGothic" pitchFamily="34" charset="-128"/>
                <a:cs typeface="+mn-cs"/>
              </a:endParaRPr>
            </a:p>
          </p:txBody>
        </p:sp>
        <p:sp>
          <p:nvSpPr>
            <p:cNvPr id="272" name="Freeform: Shape 271">
              <a:extLst>
                <a:ext uri="{FF2B5EF4-FFF2-40B4-BE49-F238E27FC236}">
                  <a16:creationId xmlns:a16="http://schemas.microsoft.com/office/drawing/2014/main" id="{ECCD89DA-696B-4D58-BC1E-BA0D25842110}"/>
                </a:ext>
              </a:extLst>
            </p:cNvPr>
            <p:cNvSpPr/>
            <p:nvPr/>
          </p:nvSpPr>
          <p:spPr>
            <a:xfrm>
              <a:off x="4283003" y="3410349"/>
              <a:ext cx="372201" cy="124103"/>
            </a:xfrm>
            <a:custGeom>
              <a:avLst/>
              <a:gdLst>
                <a:gd name="connsiteX0" fmla="*/ 238019 w 1181100"/>
                <a:gd name="connsiteY0" fmla="*/ 0 h 490537"/>
                <a:gd name="connsiteX1" fmla="*/ 943083 w 1181100"/>
                <a:gd name="connsiteY1" fmla="*/ 0 h 490537"/>
                <a:gd name="connsiteX2" fmla="*/ 968810 w 1181100"/>
                <a:gd name="connsiteY2" fmla="*/ 112588 h 490537"/>
                <a:gd name="connsiteX3" fmla="*/ 1097042 w 1181100"/>
                <a:gd name="connsiteY3" fmla="*/ 381619 h 490537"/>
                <a:gd name="connsiteX4" fmla="*/ 1181100 w 1181100"/>
                <a:gd name="connsiteY4" fmla="*/ 484372 h 490537"/>
                <a:gd name="connsiteX5" fmla="*/ 1181100 w 1181100"/>
                <a:gd name="connsiteY5" fmla="*/ 490537 h 490537"/>
                <a:gd name="connsiteX6" fmla="*/ 0 w 1181100"/>
                <a:gd name="connsiteY6" fmla="*/ 490537 h 490537"/>
                <a:gd name="connsiteX7" fmla="*/ 0 w 1181100"/>
                <a:gd name="connsiteY7" fmla="*/ 484373 h 490537"/>
                <a:gd name="connsiteX8" fmla="*/ 84059 w 1181100"/>
                <a:gd name="connsiteY8" fmla="*/ 381619 h 490537"/>
                <a:gd name="connsiteX9" fmla="*/ 212292 w 1181100"/>
                <a:gd name="connsiteY9" fmla="*/ 112588 h 490537"/>
                <a:gd name="connsiteX0" fmla="*/ 943083 w 1233247"/>
                <a:gd name="connsiteY0" fmla="*/ 0 h 490537"/>
                <a:gd name="connsiteX1" fmla="*/ 968810 w 1233247"/>
                <a:gd name="connsiteY1" fmla="*/ 112588 h 490537"/>
                <a:gd name="connsiteX2" fmla="*/ 1097042 w 1233247"/>
                <a:gd name="connsiteY2" fmla="*/ 381619 h 490537"/>
                <a:gd name="connsiteX3" fmla="*/ 1181100 w 1233247"/>
                <a:gd name="connsiteY3" fmla="*/ 484372 h 490537"/>
                <a:gd name="connsiteX4" fmla="*/ 1181100 w 1233247"/>
                <a:gd name="connsiteY4" fmla="*/ 490537 h 490537"/>
                <a:gd name="connsiteX5" fmla="*/ 0 w 1233247"/>
                <a:gd name="connsiteY5" fmla="*/ 490537 h 490537"/>
                <a:gd name="connsiteX6" fmla="*/ 0 w 1233247"/>
                <a:gd name="connsiteY6" fmla="*/ 484373 h 490537"/>
                <a:gd name="connsiteX7" fmla="*/ 84059 w 1233247"/>
                <a:gd name="connsiteY7" fmla="*/ 381619 h 490537"/>
                <a:gd name="connsiteX8" fmla="*/ 212292 w 1233247"/>
                <a:gd name="connsiteY8" fmla="*/ 112588 h 490537"/>
                <a:gd name="connsiteX9" fmla="*/ 238019 w 1233247"/>
                <a:gd name="connsiteY9" fmla="*/ 0 h 490537"/>
                <a:gd name="connsiteX10" fmla="*/ 1233248 w 1233247"/>
                <a:gd name="connsiteY10" fmla="*/ 290166 h 490537"/>
                <a:gd name="connsiteX0" fmla="*/ 943083 w 1181100"/>
                <a:gd name="connsiteY0" fmla="*/ 0 h 490537"/>
                <a:gd name="connsiteX1" fmla="*/ 968810 w 1181100"/>
                <a:gd name="connsiteY1" fmla="*/ 112588 h 490537"/>
                <a:gd name="connsiteX2" fmla="*/ 1097042 w 1181100"/>
                <a:gd name="connsiteY2" fmla="*/ 381619 h 490537"/>
                <a:gd name="connsiteX3" fmla="*/ 1181100 w 1181100"/>
                <a:gd name="connsiteY3" fmla="*/ 484372 h 490537"/>
                <a:gd name="connsiteX4" fmla="*/ 1181100 w 1181100"/>
                <a:gd name="connsiteY4" fmla="*/ 490537 h 490537"/>
                <a:gd name="connsiteX5" fmla="*/ 0 w 1181100"/>
                <a:gd name="connsiteY5" fmla="*/ 490537 h 490537"/>
                <a:gd name="connsiteX6" fmla="*/ 0 w 1181100"/>
                <a:gd name="connsiteY6" fmla="*/ 484373 h 490537"/>
                <a:gd name="connsiteX7" fmla="*/ 84059 w 1181100"/>
                <a:gd name="connsiteY7" fmla="*/ 381619 h 490537"/>
                <a:gd name="connsiteX8" fmla="*/ 212292 w 1181100"/>
                <a:gd name="connsiteY8" fmla="*/ 112588 h 490537"/>
                <a:gd name="connsiteX9" fmla="*/ 238019 w 1181100"/>
                <a:gd name="connsiteY9" fmla="*/ 0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490537">
                  <a:moveTo>
                    <a:pt x="943083" y="0"/>
                  </a:moveTo>
                  <a:lnTo>
                    <a:pt x="968810" y="112588"/>
                  </a:lnTo>
                  <a:cubicBezTo>
                    <a:pt x="998587" y="209144"/>
                    <a:pt x="1042099" y="299596"/>
                    <a:pt x="1097042" y="381619"/>
                  </a:cubicBezTo>
                  <a:lnTo>
                    <a:pt x="1181100" y="484372"/>
                  </a:lnTo>
                  <a:lnTo>
                    <a:pt x="1181100" y="490537"/>
                  </a:lnTo>
                  <a:lnTo>
                    <a:pt x="0" y="490537"/>
                  </a:lnTo>
                  <a:lnTo>
                    <a:pt x="0" y="484373"/>
                  </a:lnTo>
                  <a:lnTo>
                    <a:pt x="84059" y="381619"/>
                  </a:lnTo>
                  <a:cubicBezTo>
                    <a:pt x="139002" y="299596"/>
                    <a:pt x="182515" y="209144"/>
                    <a:pt x="212292" y="112588"/>
                  </a:cubicBezTo>
                  <a:lnTo>
                    <a:pt x="238019" y="0"/>
                  </a:lnTo>
                </a:path>
              </a:pathLst>
            </a:custGeom>
            <a:ln w="19050">
              <a:solidFill>
                <a:schemeClr val="bg2"/>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273" name="Rectangle: Rounded Corners 272">
              <a:extLst>
                <a:ext uri="{FF2B5EF4-FFF2-40B4-BE49-F238E27FC236}">
                  <a16:creationId xmlns:a16="http://schemas.microsoft.com/office/drawing/2014/main" id="{538A98E3-EE66-4816-8CDE-BD267A6D5D4A}"/>
                </a:ext>
              </a:extLst>
            </p:cNvPr>
            <p:cNvSpPr/>
            <p:nvPr/>
          </p:nvSpPr>
          <p:spPr>
            <a:xfrm>
              <a:off x="4023363" y="2759299"/>
              <a:ext cx="891481" cy="625874"/>
            </a:xfrm>
            <a:prstGeom prst="roundRect">
              <a:avLst>
                <a:gd name="adj" fmla="val 1780"/>
              </a:avLst>
            </a:prstGeom>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grpSp>
      <p:sp>
        <p:nvSpPr>
          <p:cNvPr id="408" name="TextBox 407">
            <a:extLst>
              <a:ext uri="{FF2B5EF4-FFF2-40B4-BE49-F238E27FC236}">
                <a16:creationId xmlns:a16="http://schemas.microsoft.com/office/drawing/2014/main" id="{5801E91B-BF33-4F09-AD4F-7E6628B068C4}"/>
              </a:ext>
            </a:extLst>
          </p:cNvPr>
          <p:cNvSpPr txBox="1"/>
          <p:nvPr/>
        </p:nvSpPr>
        <p:spPr>
          <a:xfrm>
            <a:off x="2488356" y="1722828"/>
            <a:ext cx="798937" cy="346249"/>
          </a:xfrm>
          <a:prstGeom prst="rect">
            <a:avLst/>
          </a:prstGeom>
          <a:noFill/>
        </p:spPr>
        <p:txBody>
          <a:bodyPr wrap="none" lIns="68574" tIns="34289" rIns="68574" bIns="34289" rtlCol="0" anchor="ctr">
            <a:spAutoFit/>
          </a:bodyPr>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EHRs and</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clinical data</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sp>
        <p:nvSpPr>
          <p:cNvPr id="238" name="Oval 237">
            <a:extLst>
              <a:ext uri="{FF2B5EF4-FFF2-40B4-BE49-F238E27FC236}">
                <a16:creationId xmlns:a16="http://schemas.microsoft.com/office/drawing/2014/main" id="{B820FD57-738C-4A80-A89D-373265EB3DF7}"/>
              </a:ext>
            </a:extLst>
          </p:cNvPr>
          <p:cNvSpPr/>
          <p:nvPr/>
        </p:nvSpPr>
        <p:spPr bwMode="auto">
          <a:xfrm>
            <a:off x="5645081" y="3140049"/>
            <a:ext cx="552159" cy="552160"/>
          </a:xfrm>
          <a:prstGeom prst="ellipse">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pic>
        <p:nvPicPr>
          <p:cNvPr id="275" name="Picture 274" descr="A close up of a logo&#10;&#10;Description automatically generated">
            <a:extLst>
              <a:ext uri="{FF2B5EF4-FFF2-40B4-BE49-F238E27FC236}">
                <a16:creationId xmlns:a16="http://schemas.microsoft.com/office/drawing/2014/main" id="{CF52A56D-877B-4DD0-9C38-7325F64767A6}"/>
              </a:ext>
            </a:extLst>
          </p:cNvPr>
          <p:cNvPicPr>
            <a:picLocks noChangeAspect="1"/>
          </p:cNvPicPr>
          <p:nvPr/>
        </p:nvPicPr>
        <p:blipFill>
          <a:blip r:embed="rId4" cstate="print"/>
          <a:stretch>
            <a:fillRect/>
          </a:stretch>
        </p:blipFill>
        <p:spPr>
          <a:xfrm>
            <a:off x="5727922" y="3222888"/>
            <a:ext cx="386478" cy="386478"/>
          </a:xfrm>
          <a:prstGeom prst="rect">
            <a:avLst/>
          </a:prstGeom>
        </p:spPr>
      </p:pic>
      <p:sp>
        <p:nvSpPr>
          <p:cNvPr id="409" name="TextBox 408">
            <a:extLst>
              <a:ext uri="{FF2B5EF4-FFF2-40B4-BE49-F238E27FC236}">
                <a16:creationId xmlns:a16="http://schemas.microsoft.com/office/drawing/2014/main" id="{997AA9F1-03AC-45E9-AF51-CC0CB53ABFCE}"/>
              </a:ext>
            </a:extLst>
          </p:cNvPr>
          <p:cNvSpPr txBox="1"/>
          <p:nvPr/>
        </p:nvSpPr>
        <p:spPr>
          <a:xfrm>
            <a:off x="6195463" y="3247124"/>
            <a:ext cx="696344" cy="346249"/>
          </a:xfrm>
          <a:prstGeom prst="rect">
            <a:avLst/>
          </a:prstGeom>
          <a:noFill/>
        </p:spPr>
        <p:txBody>
          <a:bodyPr wrap="none" lIns="68574" tIns="34289" rIns="68574" bIns="34289" rtlCol="0" anchor="ctr">
            <a:spAutoFit/>
          </a:bodyPr>
          <a:lstStyle/>
          <a:p>
            <a:pPr marL="0" marR="0" lvl="0" indent="0" algn="l"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Treatment</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options</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sp>
        <p:nvSpPr>
          <p:cNvPr id="406" name="TextBox 405">
            <a:extLst>
              <a:ext uri="{FF2B5EF4-FFF2-40B4-BE49-F238E27FC236}">
                <a16:creationId xmlns:a16="http://schemas.microsoft.com/office/drawing/2014/main" id="{61AD07E6-BD56-4E50-A22A-E726ED915BAA}"/>
              </a:ext>
            </a:extLst>
          </p:cNvPr>
          <p:cNvSpPr txBox="1"/>
          <p:nvPr/>
        </p:nvSpPr>
        <p:spPr>
          <a:xfrm>
            <a:off x="2124904" y="2476102"/>
            <a:ext cx="580928" cy="346249"/>
          </a:xfrm>
          <a:prstGeom prst="rect">
            <a:avLst/>
          </a:prstGeom>
          <a:noFill/>
        </p:spPr>
        <p:txBody>
          <a:bodyPr wrap="none" lIns="68574" tIns="34289" rIns="68574" bIns="34289" rtlCol="0" anchor="ctr">
            <a:spAutoFit/>
          </a:bodyPr>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Imaging</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data</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sp>
        <p:nvSpPr>
          <p:cNvPr id="234" name="Oval 233">
            <a:extLst>
              <a:ext uri="{FF2B5EF4-FFF2-40B4-BE49-F238E27FC236}">
                <a16:creationId xmlns:a16="http://schemas.microsoft.com/office/drawing/2014/main" id="{1F4B8B1C-19BA-4533-9F04-32C3E89A49EC}"/>
              </a:ext>
            </a:extLst>
          </p:cNvPr>
          <p:cNvSpPr/>
          <p:nvPr/>
        </p:nvSpPr>
        <p:spPr bwMode="auto">
          <a:xfrm>
            <a:off x="2698991" y="2371092"/>
            <a:ext cx="552159" cy="552160"/>
          </a:xfrm>
          <a:prstGeom prst="ellipse">
            <a:avLst/>
          </a:prstGeom>
          <a:solidFill>
            <a:schemeClr val="accent4">
              <a:lumMod val="60000"/>
              <a:lumOff val="40000"/>
            </a:schemeClr>
          </a:solidFill>
          <a:ln w="19050"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10" name="Group 387">
            <a:extLst>
              <a:ext uri="{FF2B5EF4-FFF2-40B4-BE49-F238E27FC236}">
                <a16:creationId xmlns:a16="http://schemas.microsoft.com/office/drawing/2014/main" id="{D120195C-F1BC-4041-B578-85A766819ED9}"/>
              </a:ext>
            </a:extLst>
          </p:cNvPr>
          <p:cNvGrpSpPr>
            <a:grpSpLocks noChangeAspect="1"/>
          </p:cNvGrpSpPr>
          <p:nvPr/>
        </p:nvGrpSpPr>
        <p:grpSpPr>
          <a:xfrm>
            <a:off x="2772366" y="2511440"/>
            <a:ext cx="411221" cy="286319"/>
            <a:chOff x="1371454" y="343312"/>
            <a:chExt cx="6401092" cy="4456876"/>
          </a:xfrm>
        </p:grpSpPr>
        <p:sp>
          <p:nvSpPr>
            <p:cNvPr id="390" name="Oval 389">
              <a:extLst>
                <a:ext uri="{FF2B5EF4-FFF2-40B4-BE49-F238E27FC236}">
                  <a16:creationId xmlns:a16="http://schemas.microsoft.com/office/drawing/2014/main" id="{9589FA22-43ED-4ADF-899B-A5E254FA38BE}"/>
                </a:ext>
              </a:extLst>
            </p:cNvPr>
            <p:cNvSpPr/>
            <p:nvPr/>
          </p:nvSpPr>
          <p:spPr bwMode="auto">
            <a:xfrm>
              <a:off x="5331894" y="2546073"/>
              <a:ext cx="1029210" cy="1029208"/>
            </a:xfrm>
            <a:prstGeom prst="ellipse">
              <a:avLst/>
            </a:prstGeom>
            <a:no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91" name="Straight Connector 390">
              <a:extLst>
                <a:ext uri="{FF2B5EF4-FFF2-40B4-BE49-F238E27FC236}">
                  <a16:creationId xmlns:a16="http://schemas.microsoft.com/office/drawing/2014/main" id="{FE43EBCB-87DD-4348-8D24-E805AFBD7167}"/>
                </a:ext>
              </a:extLst>
            </p:cNvPr>
            <p:cNvCxnSpPr>
              <a:cxnSpLocks/>
            </p:cNvCxnSpPr>
            <p:nvPr/>
          </p:nvCxnSpPr>
          <p:spPr bwMode="auto">
            <a:xfrm>
              <a:off x="2400044" y="3727688"/>
              <a:ext cx="4154665" cy="0"/>
            </a:xfrm>
            <a:prstGeom prst="line">
              <a:avLst/>
            </a:prstGeom>
            <a:noFill/>
            <a:ln w="19050" cap="rnd" cmpd="sng" algn="ctr">
              <a:solidFill>
                <a:schemeClr val="bg2"/>
              </a:solidFill>
              <a:prstDash val="solid"/>
              <a:round/>
              <a:headEnd type="none" w="med" len="med"/>
              <a:tailEnd type="none" w="med" len="med"/>
            </a:ln>
            <a:effectLst/>
          </p:spPr>
        </p:cxnSp>
        <p:sp>
          <p:nvSpPr>
            <p:cNvPr id="393" name="Round Same Side Corner Rectangle 438">
              <a:extLst>
                <a:ext uri="{FF2B5EF4-FFF2-40B4-BE49-F238E27FC236}">
                  <a16:creationId xmlns:a16="http://schemas.microsoft.com/office/drawing/2014/main" id="{489658C5-59AF-4E50-B67A-B2C596B774AD}"/>
                </a:ext>
              </a:extLst>
            </p:cNvPr>
            <p:cNvSpPr/>
            <p:nvPr/>
          </p:nvSpPr>
          <p:spPr bwMode="auto">
            <a:xfrm>
              <a:off x="1371454" y="2863592"/>
              <a:ext cx="3663816" cy="864096"/>
            </a:xfrm>
            <a:prstGeom prst="round2SameRect">
              <a:avLst>
                <a:gd name="adj1" fmla="val 50000"/>
                <a:gd name="adj2" fmla="val 0"/>
              </a:avLst>
            </a:prstGeom>
            <a:noFill/>
            <a:ln w="19050" cap="flat" cmpd="sng" algn="ctr">
              <a:solidFill>
                <a:schemeClr val="bg2"/>
              </a:solidFill>
              <a:prstDash val="solid"/>
              <a:round/>
              <a:headEnd type="none" w="med" len="med"/>
              <a:tailEnd type="none" w="med" len="med"/>
            </a:ln>
            <a:effectLst/>
          </p:spPr>
          <p:txBody>
            <a:bodyPr rot="0" spcFirstLastPara="0" vert="horz" wrap="square" lIns="121920" tIns="60960" rIns="121920" bIns="60960" numCol="1" spcCol="0" rtlCol="0" fromWordArt="0" anchor="t" anchorCtr="0" forceAA="0" compatLnSpc="1">
              <a:prstTxWarp prst="textNoShape">
                <a:avLst/>
              </a:prstTxWarp>
              <a:noAutofit/>
            </a:bodyPr>
            <a:lst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de-CH" sz="9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 name="Group 393">
              <a:extLst>
                <a:ext uri="{FF2B5EF4-FFF2-40B4-BE49-F238E27FC236}">
                  <a16:creationId xmlns:a16="http://schemas.microsoft.com/office/drawing/2014/main" id="{061F886A-F272-4760-A1DA-72838DD0396F}"/>
                </a:ext>
              </a:extLst>
            </p:cNvPr>
            <p:cNvGrpSpPr/>
            <p:nvPr/>
          </p:nvGrpSpPr>
          <p:grpSpPr>
            <a:xfrm>
              <a:off x="3315670" y="343312"/>
              <a:ext cx="4456876" cy="4456876"/>
              <a:chOff x="3315670" y="343312"/>
              <a:chExt cx="4456876" cy="4456876"/>
            </a:xfrm>
          </p:grpSpPr>
          <p:sp>
            <p:nvSpPr>
              <p:cNvPr id="396" name="Arc 395">
                <a:extLst>
                  <a:ext uri="{FF2B5EF4-FFF2-40B4-BE49-F238E27FC236}">
                    <a16:creationId xmlns:a16="http://schemas.microsoft.com/office/drawing/2014/main" id="{36AF6AE8-BF8F-4BDA-A833-AA170E0C28FF}"/>
                  </a:ext>
                </a:extLst>
              </p:cNvPr>
              <p:cNvSpPr/>
              <p:nvPr/>
            </p:nvSpPr>
            <p:spPr bwMode="auto">
              <a:xfrm rot="18663994">
                <a:off x="3995936" y="1023578"/>
                <a:ext cx="3096344" cy="3096344"/>
              </a:xfrm>
              <a:prstGeom prst="arc">
                <a:avLst>
                  <a:gd name="adj1" fmla="val 13093525"/>
                  <a:gd name="adj2" fmla="val 10845002"/>
                </a:avLst>
              </a:prstGeom>
              <a:no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97" name="Arc 396">
                <a:extLst>
                  <a:ext uri="{FF2B5EF4-FFF2-40B4-BE49-F238E27FC236}">
                    <a16:creationId xmlns:a16="http://schemas.microsoft.com/office/drawing/2014/main" id="{3B42A62C-0635-49FB-ADED-0908E2D7B50A}"/>
                  </a:ext>
                </a:extLst>
              </p:cNvPr>
              <p:cNvSpPr/>
              <p:nvPr/>
            </p:nvSpPr>
            <p:spPr bwMode="auto">
              <a:xfrm rot="18663994">
                <a:off x="3315670" y="343312"/>
                <a:ext cx="4456876" cy="4456876"/>
              </a:xfrm>
              <a:prstGeom prst="arc">
                <a:avLst>
                  <a:gd name="adj1" fmla="val 13305865"/>
                  <a:gd name="adj2" fmla="val 11738703"/>
                </a:avLst>
              </a:prstGeom>
              <a:noFill/>
              <a:ln w="19050" cap="rnd"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25" name="Oval 224">
            <a:extLst>
              <a:ext uri="{FF2B5EF4-FFF2-40B4-BE49-F238E27FC236}">
                <a16:creationId xmlns:a16="http://schemas.microsoft.com/office/drawing/2014/main" id="{17B68353-FFDF-4CF0-ADB6-9A7569EC5D55}"/>
              </a:ext>
            </a:extLst>
          </p:cNvPr>
          <p:cNvSpPr/>
          <p:nvPr/>
        </p:nvSpPr>
        <p:spPr bwMode="auto">
          <a:xfrm>
            <a:off x="5609849" y="2360382"/>
            <a:ext cx="552159" cy="55216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12" name="Group 225">
            <a:extLst>
              <a:ext uri="{FF2B5EF4-FFF2-40B4-BE49-F238E27FC236}">
                <a16:creationId xmlns:a16="http://schemas.microsoft.com/office/drawing/2014/main" id="{799C76F6-F012-4EBD-8FAC-F09302146044}"/>
              </a:ext>
            </a:extLst>
          </p:cNvPr>
          <p:cNvGrpSpPr>
            <a:grpSpLocks noChangeAspect="1"/>
          </p:cNvGrpSpPr>
          <p:nvPr/>
        </p:nvGrpSpPr>
        <p:grpSpPr>
          <a:xfrm>
            <a:off x="5788642" y="2457537"/>
            <a:ext cx="194576" cy="357834"/>
            <a:chOff x="5591562" y="1961771"/>
            <a:chExt cx="180223" cy="331439"/>
          </a:xfrm>
        </p:grpSpPr>
        <p:grpSp>
          <p:nvGrpSpPr>
            <p:cNvPr id="13" name="Group 226">
              <a:extLst>
                <a:ext uri="{FF2B5EF4-FFF2-40B4-BE49-F238E27FC236}">
                  <a16:creationId xmlns:a16="http://schemas.microsoft.com/office/drawing/2014/main" id="{68DAFFBA-B354-43C4-A938-E42E09A4A151}"/>
                </a:ext>
              </a:extLst>
            </p:cNvPr>
            <p:cNvGrpSpPr>
              <a:grpSpLocks noChangeAspect="1"/>
            </p:cNvGrpSpPr>
            <p:nvPr/>
          </p:nvGrpSpPr>
          <p:grpSpPr>
            <a:xfrm>
              <a:off x="5610343" y="2080470"/>
              <a:ext cx="124772" cy="108000"/>
              <a:chOff x="2987824" y="1707654"/>
              <a:chExt cx="2232248" cy="1656184"/>
            </a:xfrm>
          </p:grpSpPr>
          <p:sp>
            <p:nvSpPr>
              <p:cNvPr id="232" name="Freeform: Shape 231">
                <a:extLst>
                  <a:ext uri="{FF2B5EF4-FFF2-40B4-BE49-F238E27FC236}">
                    <a16:creationId xmlns:a16="http://schemas.microsoft.com/office/drawing/2014/main" id="{F82E61C4-BCF2-41F0-B212-08876F3159D7}"/>
                  </a:ext>
                </a:extLst>
              </p:cNvPr>
              <p:cNvSpPr/>
              <p:nvPr/>
            </p:nvSpPr>
            <p:spPr bwMode="auto">
              <a:xfrm>
                <a:off x="2987824" y="2169958"/>
                <a:ext cx="1791269" cy="731575"/>
              </a:xfrm>
              <a:custGeom>
                <a:avLst/>
                <a:gdLst>
                  <a:gd name="connsiteX0" fmla="*/ 0 w 2040556"/>
                  <a:gd name="connsiteY0" fmla="*/ 442762 h 818148"/>
                  <a:gd name="connsiteX1" fmla="*/ 567891 w 2040556"/>
                  <a:gd name="connsiteY1" fmla="*/ 442762 h 818148"/>
                  <a:gd name="connsiteX2" fmla="*/ 904775 w 2040556"/>
                  <a:gd name="connsiteY2" fmla="*/ 0 h 818148"/>
                  <a:gd name="connsiteX3" fmla="*/ 1155032 w 2040556"/>
                  <a:gd name="connsiteY3" fmla="*/ 818148 h 818148"/>
                  <a:gd name="connsiteX4" fmla="*/ 1376413 w 2040556"/>
                  <a:gd name="connsiteY4" fmla="*/ 423512 h 818148"/>
                  <a:gd name="connsiteX5" fmla="*/ 2040556 w 2040556"/>
                  <a:gd name="connsiteY5" fmla="*/ 413887 h 818148"/>
                  <a:gd name="connsiteX0" fmla="*/ 0 w 2040556"/>
                  <a:gd name="connsiteY0" fmla="*/ 412282 h 787668"/>
                  <a:gd name="connsiteX1" fmla="*/ 567891 w 2040556"/>
                  <a:gd name="connsiteY1" fmla="*/ 412282 h 787668"/>
                  <a:gd name="connsiteX2" fmla="*/ 828575 w 2040556"/>
                  <a:gd name="connsiteY2" fmla="*/ 0 h 787668"/>
                  <a:gd name="connsiteX3" fmla="*/ 1155032 w 2040556"/>
                  <a:gd name="connsiteY3" fmla="*/ 787668 h 787668"/>
                  <a:gd name="connsiteX4" fmla="*/ 1376413 w 2040556"/>
                  <a:gd name="connsiteY4" fmla="*/ 393032 h 787668"/>
                  <a:gd name="connsiteX5" fmla="*/ 2040556 w 2040556"/>
                  <a:gd name="connsiteY5" fmla="*/ 383407 h 787668"/>
                  <a:gd name="connsiteX0" fmla="*/ 0 w 2040556"/>
                  <a:gd name="connsiteY0" fmla="*/ 412282 h 833388"/>
                  <a:gd name="connsiteX1" fmla="*/ 567891 w 2040556"/>
                  <a:gd name="connsiteY1" fmla="*/ 412282 h 833388"/>
                  <a:gd name="connsiteX2" fmla="*/ 828575 w 2040556"/>
                  <a:gd name="connsiteY2" fmla="*/ 0 h 833388"/>
                  <a:gd name="connsiteX3" fmla="*/ 1193132 w 2040556"/>
                  <a:gd name="connsiteY3" fmla="*/ 833388 h 833388"/>
                  <a:gd name="connsiteX4" fmla="*/ 1376413 w 2040556"/>
                  <a:gd name="connsiteY4" fmla="*/ 393032 h 833388"/>
                  <a:gd name="connsiteX5" fmla="*/ 2040556 w 2040556"/>
                  <a:gd name="connsiteY5" fmla="*/ 383407 h 8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556" h="833388">
                    <a:moveTo>
                      <a:pt x="0" y="412282"/>
                    </a:moveTo>
                    <a:lnTo>
                      <a:pt x="567891" y="412282"/>
                    </a:lnTo>
                    <a:lnTo>
                      <a:pt x="828575" y="0"/>
                    </a:lnTo>
                    <a:lnTo>
                      <a:pt x="1193132" y="833388"/>
                    </a:lnTo>
                    <a:lnTo>
                      <a:pt x="1376413" y="393032"/>
                    </a:lnTo>
                    <a:lnTo>
                      <a:pt x="2040556" y="383407"/>
                    </a:lnTo>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233" name="Heart 232">
                <a:extLst>
                  <a:ext uri="{FF2B5EF4-FFF2-40B4-BE49-F238E27FC236}">
                    <a16:creationId xmlns:a16="http://schemas.microsoft.com/office/drawing/2014/main" id="{8C0DAFB7-CEA5-4868-B292-C4648413FE80}"/>
                  </a:ext>
                </a:extLst>
              </p:cNvPr>
              <p:cNvSpPr/>
              <p:nvPr/>
            </p:nvSpPr>
            <p:spPr bwMode="auto">
              <a:xfrm>
                <a:off x="3203848" y="1707654"/>
                <a:ext cx="2016224" cy="1656184"/>
              </a:xfrm>
              <a:prstGeom prst="heart">
                <a:avLst/>
              </a:pr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grpSp>
        <p:sp>
          <p:nvSpPr>
            <p:cNvPr id="228" name="Rectangle: Rounded Corners 227">
              <a:extLst>
                <a:ext uri="{FF2B5EF4-FFF2-40B4-BE49-F238E27FC236}">
                  <a16:creationId xmlns:a16="http://schemas.microsoft.com/office/drawing/2014/main" id="{313CCF97-AAE1-4B16-B02F-2F68A4C226E6}"/>
                </a:ext>
              </a:extLst>
            </p:cNvPr>
            <p:cNvSpPr/>
            <p:nvPr/>
          </p:nvSpPr>
          <p:spPr bwMode="auto">
            <a:xfrm>
              <a:off x="5591562" y="2029559"/>
              <a:ext cx="166896" cy="195459"/>
            </a:xfrm>
            <a:prstGeom prst="roundRect">
              <a:avLst/>
            </a:pr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229" name="Freeform: Shape 228">
              <a:extLst>
                <a:ext uri="{FF2B5EF4-FFF2-40B4-BE49-F238E27FC236}">
                  <a16:creationId xmlns:a16="http://schemas.microsoft.com/office/drawing/2014/main" id="{DC171E5B-278C-49DF-ABB2-17727FD7810B}"/>
                </a:ext>
              </a:extLst>
            </p:cNvPr>
            <p:cNvSpPr/>
            <p:nvPr/>
          </p:nvSpPr>
          <p:spPr bwMode="auto">
            <a:xfrm>
              <a:off x="5614333" y="1961771"/>
              <a:ext cx="121355" cy="67894"/>
            </a:xfrm>
            <a:custGeom>
              <a:avLst/>
              <a:gdLst>
                <a:gd name="connsiteX0" fmla="*/ 2434991 w 4867200"/>
                <a:gd name="connsiteY0" fmla="*/ 0 h 5108217"/>
                <a:gd name="connsiteX1" fmla="*/ 4163223 w 4867200"/>
                <a:gd name="connsiteY1" fmla="*/ 756793 h 5108217"/>
                <a:gd name="connsiteX2" fmla="*/ 4183435 w 4867200"/>
                <a:gd name="connsiteY2" fmla="*/ 827949 h 5108217"/>
                <a:gd name="connsiteX3" fmla="*/ 4184497 w 4867200"/>
                <a:gd name="connsiteY3" fmla="*/ 827949 h 5108217"/>
                <a:gd name="connsiteX4" fmla="*/ 4185858 w 4867200"/>
                <a:gd name="connsiteY4" fmla="*/ 836480 h 5108217"/>
                <a:gd name="connsiteX5" fmla="*/ 4189955 w 4867200"/>
                <a:gd name="connsiteY5" fmla="*/ 850902 h 5108217"/>
                <a:gd name="connsiteX6" fmla="*/ 4192531 w 4867200"/>
                <a:gd name="connsiteY6" fmla="*/ 878319 h 5108217"/>
                <a:gd name="connsiteX7" fmla="*/ 4867200 w 4867200"/>
                <a:gd name="connsiteY7" fmla="*/ 5108217 h 5108217"/>
                <a:gd name="connsiteX8" fmla="*/ 0 w 4867200"/>
                <a:gd name="connsiteY8" fmla="*/ 5108217 h 5108217"/>
                <a:gd name="connsiteX9" fmla="*/ 682703 w 4867200"/>
                <a:gd name="connsiteY9" fmla="*/ 827949 h 5108217"/>
                <a:gd name="connsiteX10" fmla="*/ 686548 w 4867200"/>
                <a:gd name="connsiteY10" fmla="*/ 827949 h 5108217"/>
                <a:gd name="connsiteX11" fmla="*/ 706760 w 4867200"/>
                <a:gd name="connsiteY11" fmla="*/ 756793 h 5108217"/>
                <a:gd name="connsiteX12" fmla="*/ 2434991 w 4867200"/>
                <a:gd name="connsiteY12" fmla="*/ 0 h 5108217"/>
                <a:gd name="connsiteX0" fmla="*/ 0 w 4867200"/>
                <a:gd name="connsiteY0" fmla="*/ 5108217 h 6880868"/>
                <a:gd name="connsiteX1" fmla="*/ 682703 w 4867200"/>
                <a:gd name="connsiteY1" fmla="*/ 827949 h 6880868"/>
                <a:gd name="connsiteX2" fmla="*/ 686548 w 4867200"/>
                <a:gd name="connsiteY2" fmla="*/ 827949 h 6880868"/>
                <a:gd name="connsiteX3" fmla="*/ 706760 w 4867200"/>
                <a:gd name="connsiteY3" fmla="*/ 756793 h 6880868"/>
                <a:gd name="connsiteX4" fmla="*/ 2434991 w 4867200"/>
                <a:gd name="connsiteY4" fmla="*/ 0 h 6880868"/>
                <a:gd name="connsiteX5" fmla="*/ 4163223 w 4867200"/>
                <a:gd name="connsiteY5" fmla="*/ 756793 h 6880868"/>
                <a:gd name="connsiteX6" fmla="*/ 4183435 w 4867200"/>
                <a:gd name="connsiteY6" fmla="*/ 827949 h 6880868"/>
                <a:gd name="connsiteX7" fmla="*/ 4184497 w 4867200"/>
                <a:gd name="connsiteY7" fmla="*/ 827949 h 6880868"/>
                <a:gd name="connsiteX8" fmla="*/ 4185858 w 4867200"/>
                <a:gd name="connsiteY8" fmla="*/ 836480 h 6880868"/>
                <a:gd name="connsiteX9" fmla="*/ 4189955 w 4867200"/>
                <a:gd name="connsiteY9" fmla="*/ 850902 h 6880868"/>
                <a:gd name="connsiteX10" fmla="*/ 4192531 w 4867200"/>
                <a:gd name="connsiteY10" fmla="*/ 878319 h 6880868"/>
                <a:gd name="connsiteX11" fmla="*/ 4867200 w 4867200"/>
                <a:gd name="connsiteY11" fmla="*/ 5108217 h 6880868"/>
                <a:gd name="connsiteX12" fmla="*/ 944949 w 4867200"/>
                <a:gd name="connsiteY12" fmla="*/ 6880868 h 6880868"/>
                <a:gd name="connsiteX0" fmla="*/ 0 w 4867200"/>
                <a:gd name="connsiteY0" fmla="*/ 5108217 h 5108217"/>
                <a:gd name="connsiteX1" fmla="*/ 682703 w 4867200"/>
                <a:gd name="connsiteY1" fmla="*/ 827949 h 5108217"/>
                <a:gd name="connsiteX2" fmla="*/ 686548 w 4867200"/>
                <a:gd name="connsiteY2" fmla="*/ 827949 h 5108217"/>
                <a:gd name="connsiteX3" fmla="*/ 706760 w 4867200"/>
                <a:gd name="connsiteY3" fmla="*/ 756793 h 5108217"/>
                <a:gd name="connsiteX4" fmla="*/ 2434991 w 4867200"/>
                <a:gd name="connsiteY4" fmla="*/ 0 h 5108217"/>
                <a:gd name="connsiteX5" fmla="*/ 4163223 w 4867200"/>
                <a:gd name="connsiteY5" fmla="*/ 756793 h 5108217"/>
                <a:gd name="connsiteX6" fmla="*/ 4183435 w 4867200"/>
                <a:gd name="connsiteY6" fmla="*/ 827949 h 5108217"/>
                <a:gd name="connsiteX7" fmla="*/ 4184497 w 4867200"/>
                <a:gd name="connsiteY7" fmla="*/ 827949 h 5108217"/>
                <a:gd name="connsiteX8" fmla="*/ 4185858 w 4867200"/>
                <a:gd name="connsiteY8" fmla="*/ 836480 h 5108217"/>
                <a:gd name="connsiteX9" fmla="*/ 4189955 w 4867200"/>
                <a:gd name="connsiteY9" fmla="*/ 850902 h 5108217"/>
                <a:gd name="connsiteX10" fmla="*/ 4192531 w 4867200"/>
                <a:gd name="connsiteY10" fmla="*/ 878319 h 5108217"/>
                <a:gd name="connsiteX11" fmla="*/ 4867200 w 4867200"/>
                <a:gd name="connsiteY11" fmla="*/ 5108217 h 510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7200" h="5108217">
                  <a:moveTo>
                    <a:pt x="0" y="5108217"/>
                  </a:moveTo>
                  <a:lnTo>
                    <a:pt x="682703" y="827949"/>
                  </a:lnTo>
                  <a:lnTo>
                    <a:pt x="686548" y="827949"/>
                  </a:lnTo>
                  <a:lnTo>
                    <a:pt x="706760" y="756793"/>
                  </a:lnTo>
                  <a:cubicBezTo>
                    <a:pt x="871253" y="324892"/>
                    <a:pt x="1582505" y="0"/>
                    <a:pt x="2434991" y="0"/>
                  </a:cubicBezTo>
                  <a:cubicBezTo>
                    <a:pt x="3287477" y="0"/>
                    <a:pt x="3998730" y="324892"/>
                    <a:pt x="4163223" y="756793"/>
                  </a:cubicBezTo>
                  <a:lnTo>
                    <a:pt x="4183435" y="827949"/>
                  </a:lnTo>
                  <a:lnTo>
                    <a:pt x="4184497" y="827949"/>
                  </a:lnTo>
                  <a:lnTo>
                    <a:pt x="4185858" y="836480"/>
                  </a:lnTo>
                  <a:lnTo>
                    <a:pt x="4189955" y="850902"/>
                  </a:lnTo>
                  <a:lnTo>
                    <a:pt x="4192531" y="878319"/>
                  </a:lnTo>
                  <a:lnTo>
                    <a:pt x="4867200" y="5108217"/>
                  </a:lnTo>
                </a:path>
              </a:pathLst>
            </a:custGeom>
            <a:solidFill>
              <a:schemeClr val="bg2"/>
            </a:solidFill>
            <a:ln w="19050" cap="flat" cmpd="sng" algn="ctr">
              <a:solidFill>
                <a:schemeClr val="bg2"/>
              </a:solid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230" name="Freeform: Shape 229">
              <a:extLst>
                <a:ext uri="{FF2B5EF4-FFF2-40B4-BE49-F238E27FC236}">
                  <a16:creationId xmlns:a16="http://schemas.microsoft.com/office/drawing/2014/main" id="{34A18DF2-582C-41F1-8771-081E56C0A1DE}"/>
                </a:ext>
              </a:extLst>
            </p:cNvPr>
            <p:cNvSpPr/>
            <p:nvPr/>
          </p:nvSpPr>
          <p:spPr bwMode="auto">
            <a:xfrm flipV="1">
              <a:off x="5614333" y="2225316"/>
              <a:ext cx="121355" cy="67894"/>
            </a:xfrm>
            <a:custGeom>
              <a:avLst/>
              <a:gdLst>
                <a:gd name="connsiteX0" fmla="*/ 2434991 w 4867200"/>
                <a:gd name="connsiteY0" fmla="*/ 0 h 5108217"/>
                <a:gd name="connsiteX1" fmla="*/ 4163223 w 4867200"/>
                <a:gd name="connsiteY1" fmla="*/ 756793 h 5108217"/>
                <a:gd name="connsiteX2" fmla="*/ 4183435 w 4867200"/>
                <a:gd name="connsiteY2" fmla="*/ 827949 h 5108217"/>
                <a:gd name="connsiteX3" fmla="*/ 4184497 w 4867200"/>
                <a:gd name="connsiteY3" fmla="*/ 827949 h 5108217"/>
                <a:gd name="connsiteX4" fmla="*/ 4185858 w 4867200"/>
                <a:gd name="connsiteY4" fmla="*/ 836480 h 5108217"/>
                <a:gd name="connsiteX5" fmla="*/ 4189955 w 4867200"/>
                <a:gd name="connsiteY5" fmla="*/ 850902 h 5108217"/>
                <a:gd name="connsiteX6" fmla="*/ 4192531 w 4867200"/>
                <a:gd name="connsiteY6" fmla="*/ 878319 h 5108217"/>
                <a:gd name="connsiteX7" fmla="*/ 4867200 w 4867200"/>
                <a:gd name="connsiteY7" fmla="*/ 5108217 h 5108217"/>
                <a:gd name="connsiteX8" fmla="*/ 0 w 4867200"/>
                <a:gd name="connsiteY8" fmla="*/ 5108217 h 5108217"/>
                <a:gd name="connsiteX9" fmla="*/ 682703 w 4867200"/>
                <a:gd name="connsiteY9" fmla="*/ 827949 h 5108217"/>
                <a:gd name="connsiteX10" fmla="*/ 686548 w 4867200"/>
                <a:gd name="connsiteY10" fmla="*/ 827949 h 5108217"/>
                <a:gd name="connsiteX11" fmla="*/ 706760 w 4867200"/>
                <a:gd name="connsiteY11" fmla="*/ 756793 h 5108217"/>
                <a:gd name="connsiteX12" fmla="*/ 2434991 w 4867200"/>
                <a:gd name="connsiteY12" fmla="*/ 0 h 5108217"/>
                <a:gd name="connsiteX0" fmla="*/ 0 w 4867200"/>
                <a:gd name="connsiteY0" fmla="*/ 5108217 h 6880868"/>
                <a:gd name="connsiteX1" fmla="*/ 682703 w 4867200"/>
                <a:gd name="connsiteY1" fmla="*/ 827949 h 6880868"/>
                <a:gd name="connsiteX2" fmla="*/ 686548 w 4867200"/>
                <a:gd name="connsiteY2" fmla="*/ 827949 h 6880868"/>
                <a:gd name="connsiteX3" fmla="*/ 706760 w 4867200"/>
                <a:gd name="connsiteY3" fmla="*/ 756793 h 6880868"/>
                <a:gd name="connsiteX4" fmla="*/ 2434991 w 4867200"/>
                <a:gd name="connsiteY4" fmla="*/ 0 h 6880868"/>
                <a:gd name="connsiteX5" fmla="*/ 4163223 w 4867200"/>
                <a:gd name="connsiteY5" fmla="*/ 756793 h 6880868"/>
                <a:gd name="connsiteX6" fmla="*/ 4183435 w 4867200"/>
                <a:gd name="connsiteY6" fmla="*/ 827949 h 6880868"/>
                <a:gd name="connsiteX7" fmla="*/ 4184497 w 4867200"/>
                <a:gd name="connsiteY7" fmla="*/ 827949 h 6880868"/>
                <a:gd name="connsiteX8" fmla="*/ 4185858 w 4867200"/>
                <a:gd name="connsiteY8" fmla="*/ 836480 h 6880868"/>
                <a:gd name="connsiteX9" fmla="*/ 4189955 w 4867200"/>
                <a:gd name="connsiteY9" fmla="*/ 850902 h 6880868"/>
                <a:gd name="connsiteX10" fmla="*/ 4192531 w 4867200"/>
                <a:gd name="connsiteY10" fmla="*/ 878319 h 6880868"/>
                <a:gd name="connsiteX11" fmla="*/ 4867200 w 4867200"/>
                <a:gd name="connsiteY11" fmla="*/ 5108217 h 6880868"/>
                <a:gd name="connsiteX12" fmla="*/ 944949 w 4867200"/>
                <a:gd name="connsiteY12" fmla="*/ 6880868 h 6880868"/>
                <a:gd name="connsiteX0" fmla="*/ 0 w 4867200"/>
                <a:gd name="connsiteY0" fmla="*/ 5108217 h 5108217"/>
                <a:gd name="connsiteX1" fmla="*/ 682703 w 4867200"/>
                <a:gd name="connsiteY1" fmla="*/ 827949 h 5108217"/>
                <a:gd name="connsiteX2" fmla="*/ 686548 w 4867200"/>
                <a:gd name="connsiteY2" fmla="*/ 827949 h 5108217"/>
                <a:gd name="connsiteX3" fmla="*/ 706760 w 4867200"/>
                <a:gd name="connsiteY3" fmla="*/ 756793 h 5108217"/>
                <a:gd name="connsiteX4" fmla="*/ 2434991 w 4867200"/>
                <a:gd name="connsiteY4" fmla="*/ 0 h 5108217"/>
                <a:gd name="connsiteX5" fmla="*/ 4163223 w 4867200"/>
                <a:gd name="connsiteY5" fmla="*/ 756793 h 5108217"/>
                <a:gd name="connsiteX6" fmla="*/ 4183435 w 4867200"/>
                <a:gd name="connsiteY6" fmla="*/ 827949 h 5108217"/>
                <a:gd name="connsiteX7" fmla="*/ 4184497 w 4867200"/>
                <a:gd name="connsiteY7" fmla="*/ 827949 h 5108217"/>
                <a:gd name="connsiteX8" fmla="*/ 4185858 w 4867200"/>
                <a:gd name="connsiteY8" fmla="*/ 836480 h 5108217"/>
                <a:gd name="connsiteX9" fmla="*/ 4189955 w 4867200"/>
                <a:gd name="connsiteY9" fmla="*/ 850902 h 5108217"/>
                <a:gd name="connsiteX10" fmla="*/ 4192531 w 4867200"/>
                <a:gd name="connsiteY10" fmla="*/ 878319 h 5108217"/>
                <a:gd name="connsiteX11" fmla="*/ 4867200 w 4867200"/>
                <a:gd name="connsiteY11" fmla="*/ 5108217 h 510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7200" h="5108217">
                  <a:moveTo>
                    <a:pt x="0" y="5108217"/>
                  </a:moveTo>
                  <a:lnTo>
                    <a:pt x="682703" y="827949"/>
                  </a:lnTo>
                  <a:lnTo>
                    <a:pt x="686548" y="827949"/>
                  </a:lnTo>
                  <a:lnTo>
                    <a:pt x="706760" y="756793"/>
                  </a:lnTo>
                  <a:cubicBezTo>
                    <a:pt x="871253" y="324892"/>
                    <a:pt x="1582505" y="0"/>
                    <a:pt x="2434991" y="0"/>
                  </a:cubicBezTo>
                  <a:cubicBezTo>
                    <a:pt x="3287477" y="0"/>
                    <a:pt x="3998730" y="324892"/>
                    <a:pt x="4163223" y="756793"/>
                  </a:cubicBezTo>
                  <a:lnTo>
                    <a:pt x="4183435" y="827949"/>
                  </a:lnTo>
                  <a:lnTo>
                    <a:pt x="4184497" y="827949"/>
                  </a:lnTo>
                  <a:lnTo>
                    <a:pt x="4185858" y="836480"/>
                  </a:lnTo>
                  <a:lnTo>
                    <a:pt x="4189955" y="850902"/>
                  </a:lnTo>
                  <a:lnTo>
                    <a:pt x="4192531" y="878319"/>
                  </a:lnTo>
                  <a:lnTo>
                    <a:pt x="4867200" y="5108217"/>
                  </a:lnTo>
                </a:path>
              </a:pathLst>
            </a:custGeom>
            <a:solidFill>
              <a:schemeClr val="bg2"/>
            </a:solidFill>
            <a:ln w="19050" cap="flat" cmpd="sng" algn="ctr">
              <a:solidFill>
                <a:schemeClr val="bg2"/>
              </a:solid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231" name="Rectangle: Rounded Corners 230">
              <a:extLst>
                <a:ext uri="{FF2B5EF4-FFF2-40B4-BE49-F238E27FC236}">
                  <a16:creationId xmlns:a16="http://schemas.microsoft.com/office/drawing/2014/main" id="{6F6DC704-2E7E-4F25-9AC8-D38CF8691682}"/>
                </a:ext>
              </a:extLst>
            </p:cNvPr>
            <p:cNvSpPr/>
            <p:nvPr/>
          </p:nvSpPr>
          <p:spPr bwMode="auto">
            <a:xfrm flipH="1">
              <a:off x="5760985" y="2079843"/>
              <a:ext cx="10800" cy="64800"/>
            </a:xfrm>
            <a:prstGeom prst="roundRect">
              <a:avLst/>
            </a:prstGeom>
            <a:solidFill>
              <a:schemeClr val="tx1"/>
            </a:solid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grpSp>
      <p:sp>
        <p:nvSpPr>
          <p:cNvPr id="405" name="TextBox 404">
            <a:extLst>
              <a:ext uri="{FF2B5EF4-FFF2-40B4-BE49-F238E27FC236}">
                <a16:creationId xmlns:a16="http://schemas.microsoft.com/office/drawing/2014/main" id="{AC6B60DF-EA4D-47EF-94E7-5805368222F5}"/>
              </a:ext>
            </a:extLst>
          </p:cNvPr>
          <p:cNvSpPr txBox="1"/>
          <p:nvPr/>
        </p:nvSpPr>
        <p:spPr>
          <a:xfrm>
            <a:off x="6159491" y="2456409"/>
            <a:ext cx="818161" cy="346247"/>
          </a:xfrm>
          <a:prstGeom prst="rect">
            <a:avLst/>
          </a:prstGeom>
          <a:noFill/>
        </p:spPr>
        <p:txBody>
          <a:bodyPr wrap="none" lIns="68574" tIns="34289" rIns="68574" bIns="34289" rtlCol="0" anchor="ctr">
            <a:spAutoFit/>
          </a:bodyPr>
          <a:lstStyle/>
          <a:p>
            <a:pPr marL="0" marR="0" lvl="0" indent="0" algn="l"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err="1">
                <a:ln>
                  <a:noFill/>
                </a:ln>
                <a:solidFill>
                  <a:srgbClr val="000000"/>
                </a:solidFill>
                <a:effectLst/>
                <a:uLnTx/>
                <a:uFillTx/>
                <a:latin typeface="Imago"/>
                <a:ea typeface="MS PGothic" pitchFamily="34" charset="-128"/>
                <a:cs typeface="+mn-cs"/>
              </a:rPr>
              <a:t>Wearables</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and sensors</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sp>
        <p:nvSpPr>
          <p:cNvPr id="239" name="Oval 238">
            <a:extLst>
              <a:ext uri="{FF2B5EF4-FFF2-40B4-BE49-F238E27FC236}">
                <a16:creationId xmlns:a16="http://schemas.microsoft.com/office/drawing/2014/main" id="{521C866C-3B8B-4267-A43C-D3B2C09FADFC}"/>
              </a:ext>
            </a:extLst>
          </p:cNvPr>
          <p:cNvSpPr/>
          <p:nvPr/>
        </p:nvSpPr>
        <p:spPr bwMode="auto">
          <a:xfrm>
            <a:off x="3044132" y="3894411"/>
            <a:ext cx="552159" cy="552160"/>
          </a:xfrm>
          <a:prstGeom prst="ellipse">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14" name="Group 315">
            <a:extLst>
              <a:ext uri="{FF2B5EF4-FFF2-40B4-BE49-F238E27FC236}">
                <a16:creationId xmlns:a16="http://schemas.microsoft.com/office/drawing/2014/main" id="{64EC041B-DCA5-48AE-A1DC-0D884DD39FCF}"/>
              </a:ext>
            </a:extLst>
          </p:cNvPr>
          <p:cNvGrpSpPr/>
          <p:nvPr/>
        </p:nvGrpSpPr>
        <p:grpSpPr>
          <a:xfrm>
            <a:off x="3119883" y="4020818"/>
            <a:ext cx="392572" cy="299363"/>
            <a:chOff x="3582293" y="2127976"/>
            <a:chExt cx="674245" cy="514157"/>
          </a:xfrm>
        </p:grpSpPr>
        <p:sp>
          <p:nvSpPr>
            <p:cNvPr id="317" name="Freeform: Shape 316">
              <a:extLst>
                <a:ext uri="{FF2B5EF4-FFF2-40B4-BE49-F238E27FC236}">
                  <a16:creationId xmlns:a16="http://schemas.microsoft.com/office/drawing/2014/main" id="{75AAB3D6-8C62-4771-9AE3-DB9DBEFEF45D}"/>
                </a:ext>
              </a:extLst>
            </p:cNvPr>
            <p:cNvSpPr/>
            <p:nvPr/>
          </p:nvSpPr>
          <p:spPr bwMode="auto">
            <a:xfrm rot="6300000">
              <a:off x="3677370" y="2093654"/>
              <a:ext cx="228497" cy="297142"/>
            </a:xfrm>
            <a:custGeom>
              <a:avLst/>
              <a:gdLst>
                <a:gd name="connsiteX0" fmla="*/ 5434 w 228497"/>
                <a:gd name="connsiteY0" fmla="*/ 248713 h 299418"/>
                <a:gd name="connsiteX1" fmla="*/ 14481 w 228497"/>
                <a:gd name="connsiteY1" fmla="*/ 172896 h 299418"/>
                <a:gd name="connsiteX2" fmla="*/ 82159 w 228497"/>
                <a:gd name="connsiteY2" fmla="*/ 137544 h 299418"/>
                <a:gd name="connsiteX3" fmla="*/ 102137 w 228497"/>
                <a:gd name="connsiteY3" fmla="*/ 140950 h 299418"/>
                <a:gd name="connsiteX4" fmla="*/ 86638 w 228497"/>
                <a:gd name="connsiteY4" fmla="*/ 132001 h 299418"/>
                <a:gd name="connsiteX5" fmla="*/ 162848 w 228497"/>
                <a:gd name="connsiteY5" fmla="*/ 0 h 299418"/>
                <a:gd name="connsiteX6" fmla="*/ 228497 w 228497"/>
                <a:gd name="connsiteY6" fmla="*/ 37902 h 299418"/>
                <a:gd name="connsiteX7" fmla="*/ 152286 w 228497"/>
                <a:gd name="connsiteY7" fmla="*/ 169903 h 299418"/>
                <a:gd name="connsiteX8" fmla="*/ 138989 w 228497"/>
                <a:gd name="connsiteY8" fmla="*/ 162226 h 299418"/>
                <a:gd name="connsiteX9" fmla="*/ 149915 w 228497"/>
                <a:gd name="connsiteY9" fmla="*/ 174003 h 299418"/>
                <a:gd name="connsiteX10" fmla="*/ 163488 w 228497"/>
                <a:gd name="connsiteY10" fmla="*/ 224456 h 299418"/>
                <a:gd name="connsiteX11" fmla="*/ 98783 w 228497"/>
                <a:gd name="connsiteY11" fmla="*/ 299418 h 299418"/>
                <a:gd name="connsiteX12" fmla="*/ 93664 w 228497"/>
                <a:gd name="connsiteY12" fmla="*/ 297647 h 299418"/>
                <a:gd name="connsiteX13" fmla="*/ 109306 w 228497"/>
                <a:gd name="connsiteY13" fmla="*/ 250371 h 299418"/>
                <a:gd name="connsiteX14" fmla="*/ 86409 w 228497"/>
                <a:gd name="connsiteY14" fmla="*/ 204832 h 299418"/>
                <a:gd name="connsiteX15" fmla="*/ 40870 w 228497"/>
                <a:gd name="connsiteY15" fmla="*/ 227729 h 299418"/>
                <a:gd name="connsiteX16" fmla="*/ 25537 w 228497"/>
                <a:gd name="connsiteY16" fmla="*/ 274074 h 299418"/>
                <a:gd name="connsiteX17" fmla="*/ 19017 w 228497"/>
                <a:gd name="connsiteY17" fmla="*/ 271818 h 299418"/>
                <a:gd name="connsiteX18" fmla="*/ 5434 w 228497"/>
                <a:gd name="connsiteY18" fmla="*/ 248713 h 299418"/>
                <a:gd name="connsiteX0" fmla="*/ 228497 w 254288"/>
                <a:gd name="connsiteY0" fmla="*/ 0 h 261516"/>
                <a:gd name="connsiteX1" fmla="*/ 152286 w 254288"/>
                <a:gd name="connsiteY1" fmla="*/ 132001 h 261516"/>
                <a:gd name="connsiteX2" fmla="*/ 138989 w 254288"/>
                <a:gd name="connsiteY2" fmla="*/ 124324 h 261516"/>
                <a:gd name="connsiteX3" fmla="*/ 149915 w 254288"/>
                <a:gd name="connsiteY3" fmla="*/ 136101 h 261516"/>
                <a:gd name="connsiteX4" fmla="*/ 163488 w 254288"/>
                <a:gd name="connsiteY4" fmla="*/ 186554 h 261516"/>
                <a:gd name="connsiteX5" fmla="*/ 98783 w 254288"/>
                <a:gd name="connsiteY5" fmla="*/ 261516 h 261516"/>
                <a:gd name="connsiteX6" fmla="*/ 93664 w 254288"/>
                <a:gd name="connsiteY6" fmla="*/ 259745 h 261516"/>
                <a:gd name="connsiteX7" fmla="*/ 109306 w 254288"/>
                <a:gd name="connsiteY7" fmla="*/ 212469 h 261516"/>
                <a:gd name="connsiteX8" fmla="*/ 86409 w 254288"/>
                <a:gd name="connsiteY8" fmla="*/ 166930 h 261516"/>
                <a:gd name="connsiteX9" fmla="*/ 40870 w 254288"/>
                <a:gd name="connsiteY9" fmla="*/ 189827 h 261516"/>
                <a:gd name="connsiteX10" fmla="*/ 25537 w 254288"/>
                <a:gd name="connsiteY10" fmla="*/ 236172 h 261516"/>
                <a:gd name="connsiteX11" fmla="*/ 19017 w 254288"/>
                <a:gd name="connsiteY11" fmla="*/ 233916 h 261516"/>
                <a:gd name="connsiteX12" fmla="*/ 5434 w 254288"/>
                <a:gd name="connsiteY12" fmla="*/ 210811 h 261516"/>
                <a:gd name="connsiteX13" fmla="*/ 14481 w 254288"/>
                <a:gd name="connsiteY13" fmla="*/ 134994 h 261516"/>
                <a:gd name="connsiteX14" fmla="*/ 82159 w 254288"/>
                <a:gd name="connsiteY14" fmla="*/ 99642 h 261516"/>
                <a:gd name="connsiteX15" fmla="*/ 102137 w 254288"/>
                <a:gd name="connsiteY15" fmla="*/ 103048 h 261516"/>
                <a:gd name="connsiteX16" fmla="*/ 86638 w 254288"/>
                <a:gd name="connsiteY16" fmla="*/ 94099 h 261516"/>
                <a:gd name="connsiteX17" fmla="*/ 254288 w 254288"/>
                <a:gd name="connsiteY17" fmla="*/ 53538 h 261516"/>
                <a:gd name="connsiteX0" fmla="*/ 228497 w 254288"/>
                <a:gd name="connsiteY0" fmla="*/ 0 h 261516"/>
                <a:gd name="connsiteX1" fmla="*/ 152286 w 254288"/>
                <a:gd name="connsiteY1" fmla="*/ 132001 h 261516"/>
                <a:gd name="connsiteX2" fmla="*/ 138989 w 254288"/>
                <a:gd name="connsiteY2" fmla="*/ 124324 h 261516"/>
                <a:gd name="connsiteX3" fmla="*/ 149915 w 254288"/>
                <a:gd name="connsiteY3" fmla="*/ 136101 h 261516"/>
                <a:gd name="connsiteX4" fmla="*/ 163488 w 254288"/>
                <a:gd name="connsiteY4" fmla="*/ 186554 h 261516"/>
                <a:gd name="connsiteX5" fmla="*/ 98783 w 254288"/>
                <a:gd name="connsiteY5" fmla="*/ 261516 h 261516"/>
                <a:gd name="connsiteX6" fmla="*/ 93664 w 254288"/>
                <a:gd name="connsiteY6" fmla="*/ 259745 h 261516"/>
                <a:gd name="connsiteX7" fmla="*/ 109306 w 254288"/>
                <a:gd name="connsiteY7" fmla="*/ 212469 h 261516"/>
                <a:gd name="connsiteX8" fmla="*/ 86409 w 254288"/>
                <a:gd name="connsiteY8" fmla="*/ 166930 h 261516"/>
                <a:gd name="connsiteX9" fmla="*/ 40870 w 254288"/>
                <a:gd name="connsiteY9" fmla="*/ 189827 h 261516"/>
                <a:gd name="connsiteX10" fmla="*/ 25537 w 254288"/>
                <a:gd name="connsiteY10" fmla="*/ 236172 h 261516"/>
                <a:gd name="connsiteX11" fmla="*/ 19017 w 254288"/>
                <a:gd name="connsiteY11" fmla="*/ 233916 h 261516"/>
                <a:gd name="connsiteX12" fmla="*/ 5434 w 254288"/>
                <a:gd name="connsiteY12" fmla="*/ 210811 h 261516"/>
                <a:gd name="connsiteX13" fmla="*/ 14481 w 254288"/>
                <a:gd name="connsiteY13" fmla="*/ 134994 h 261516"/>
                <a:gd name="connsiteX14" fmla="*/ 82159 w 254288"/>
                <a:gd name="connsiteY14" fmla="*/ 99642 h 261516"/>
                <a:gd name="connsiteX15" fmla="*/ 102137 w 254288"/>
                <a:gd name="connsiteY15" fmla="*/ 103048 h 261516"/>
                <a:gd name="connsiteX16" fmla="*/ 86638 w 254288"/>
                <a:gd name="connsiteY16" fmla="*/ 94099 h 261516"/>
                <a:gd name="connsiteX17" fmla="*/ 254288 w 254288"/>
                <a:gd name="connsiteY17" fmla="*/ 53538 h 261516"/>
                <a:gd name="connsiteX0" fmla="*/ 228497 w 228497"/>
                <a:gd name="connsiteY0" fmla="*/ 32710 h 294226"/>
                <a:gd name="connsiteX1" fmla="*/ 152286 w 228497"/>
                <a:gd name="connsiteY1" fmla="*/ 164711 h 294226"/>
                <a:gd name="connsiteX2" fmla="*/ 138989 w 228497"/>
                <a:gd name="connsiteY2" fmla="*/ 157034 h 294226"/>
                <a:gd name="connsiteX3" fmla="*/ 149915 w 228497"/>
                <a:gd name="connsiteY3" fmla="*/ 168811 h 294226"/>
                <a:gd name="connsiteX4" fmla="*/ 163488 w 228497"/>
                <a:gd name="connsiteY4" fmla="*/ 219264 h 294226"/>
                <a:gd name="connsiteX5" fmla="*/ 98783 w 228497"/>
                <a:gd name="connsiteY5" fmla="*/ 294226 h 294226"/>
                <a:gd name="connsiteX6" fmla="*/ 93664 w 228497"/>
                <a:gd name="connsiteY6" fmla="*/ 292455 h 294226"/>
                <a:gd name="connsiteX7" fmla="*/ 109306 w 228497"/>
                <a:gd name="connsiteY7" fmla="*/ 245179 h 294226"/>
                <a:gd name="connsiteX8" fmla="*/ 86409 w 228497"/>
                <a:gd name="connsiteY8" fmla="*/ 199640 h 294226"/>
                <a:gd name="connsiteX9" fmla="*/ 40870 w 228497"/>
                <a:gd name="connsiteY9" fmla="*/ 222537 h 294226"/>
                <a:gd name="connsiteX10" fmla="*/ 25537 w 228497"/>
                <a:gd name="connsiteY10" fmla="*/ 268882 h 294226"/>
                <a:gd name="connsiteX11" fmla="*/ 19017 w 228497"/>
                <a:gd name="connsiteY11" fmla="*/ 266626 h 294226"/>
                <a:gd name="connsiteX12" fmla="*/ 5434 w 228497"/>
                <a:gd name="connsiteY12" fmla="*/ 243521 h 294226"/>
                <a:gd name="connsiteX13" fmla="*/ 14481 w 228497"/>
                <a:gd name="connsiteY13" fmla="*/ 167704 h 294226"/>
                <a:gd name="connsiteX14" fmla="*/ 82159 w 228497"/>
                <a:gd name="connsiteY14" fmla="*/ 132352 h 294226"/>
                <a:gd name="connsiteX15" fmla="*/ 102137 w 228497"/>
                <a:gd name="connsiteY15" fmla="*/ 135758 h 294226"/>
                <a:gd name="connsiteX16" fmla="*/ 86638 w 228497"/>
                <a:gd name="connsiteY16" fmla="*/ 126809 h 294226"/>
                <a:gd name="connsiteX17" fmla="*/ 162151 w 228497"/>
                <a:gd name="connsiteY17" fmla="*/ 0 h 294226"/>
                <a:gd name="connsiteX0" fmla="*/ 228497 w 228497"/>
                <a:gd name="connsiteY0" fmla="*/ 35626 h 297142"/>
                <a:gd name="connsiteX1" fmla="*/ 152286 w 228497"/>
                <a:gd name="connsiteY1" fmla="*/ 167627 h 297142"/>
                <a:gd name="connsiteX2" fmla="*/ 138989 w 228497"/>
                <a:gd name="connsiteY2" fmla="*/ 159950 h 297142"/>
                <a:gd name="connsiteX3" fmla="*/ 149915 w 228497"/>
                <a:gd name="connsiteY3" fmla="*/ 171727 h 297142"/>
                <a:gd name="connsiteX4" fmla="*/ 163488 w 228497"/>
                <a:gd name="connsiteY4" fmla="*/ 222180 h 297142"/>
                <a:gd name="connsiteX5" fmla="*/ 98783 w 228497"/>
                <a:gd name="connsiteY5" fmla="*/ 297142 h 297142"/>
                <a:gd name="connsiteX6" fmla="*/ 93664 w 228497"/>
                <a:gd name="connsiteY6" fmla="*/ 295371 h 297142"/>
                <a:gd name="connsiteX7" fmla="*/ 109306 w 228497"/>
                <a:gd name="connsiteY7" fmla="*/ 248095 h 297142"/>
                <a:gd name="connsiteX8" fmla="*/ 86409 w 228497"/>
                <a:gd name="connsiteY8" fmla="*/ 202556 h 297142"/>
                <a:gd name="connsiteX9" fmla="*/ 40870 w 228497"/>
                <a:gd name="connsiteY9" fmla="*/ 225453 h 297142"/>
                <a:gd name="connsiteX10" fmla="*/ 25537 w 228497"/>
                <a:gd name="connsiteY10" fmla="*/ 271798 h 297142"/>
                <a:gd name="connsiteX11" fmla="*/ 19017 w 228497"/>
                <a:gd name="connsiteY11" fmla="*/ 269542 h 297142"/>
                <a:gd name="connsiteX12" fmla="*/ 5434 w 228497"/>
                <a:gd name="connsiteY12" fmla="*/ 246437 h 297142"/>
                <a:gd name="connsiteX13" fmla="*/ 14481 w 228497"/>
                <a:gd name="connsiteY13" fmla="*/ 170620 h 297142"/>
                <a:gd name="connsiteX14" fmla="*/ 82159 w 228497"/>
                <a:gd name="connsiteY14" fmla="*/ 135268 h 297142"/>
                <a:gd name="connsiteX15" fmla="*/ 102137 w 228497"/>
                <a:gd name="connsiteY15" fmla="*/ 138674 h 297142"/>
                <a:gd name="connsiteX16" fmla="*/ 86638 w 228497"/>
                <a:gd name="connsiteY16" fmla="*/ 129725 h 297142"/>
                <a:gd name="connsiteX17" fmla="*/ 163834 w 228497"/>
                <a:gd name="connsiteY17" fmla="*/ 0 h 29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497" h="297142">
                  <a:moveTo>
                    <a:pt x="228497" y="35626"/>
                  </a:moveTo>
                  <a:lnTo>
                    <a:pt x="152286" y="167627"/>
                  </a:lnTo>
                  <a:lnTo>
                    <a:pt x="138989" y="159950"/>
                  </a:lnTo>
                  <a:lnTo>
                    <a:pt x="149915" y="171727"/>
                  </a:lnTo>
                  <a:cubicBezTo>
                    <a:pt x="159586" y="186241"/>
                    <a:pt x="164630" y="203838"/>
                    <a:pt x="163488" y="222180"/>
                  </a:cubicBezTo>
                  <a:cubicBezTo>
                    <a:pt x="161204" y="258864"/>
                    <a:pt x="134740" y="289524"/>
                    <a:pt x="98783" y="297142"/>
                  </a:cubicBezTo>
                  <a:lnTo>
                    <a:pt x="93664" y="295371"/>
                  </a:lnTo>
                  <a:lnTo>
                    <a:pt x="109306" y="248095"/>
                  </a:lnTo>
                  <a:cubicBezTo>
                    <a:pt x="115558" y="229198"/>
                    <a:pt x="105307" y="208809"/>
                    <a:pt x="86409" y="202556"/>
                  </a:cubicBezTo>
                  <a:cubicBezTo>
                    <a:pt x="67512" y="196304"/>
                    <a:pt x="47123" y="206555"/>
                    <a:pt x="40870" y="225453"/>
                  </a:cubicBezTo>
                  <a:lnTo>
                    <a:pt x="25537" y="271798"/>
                  </a:lnTo>
                  <a:lnTo>
                    <a:pt x="19017" y="269542"/>
                  </a:lnTo>
                  <a:cubicBezTo>
                    <a:pt x="13128" y="262489"/>
                    <a:pt x="8594" y="254671"/>
                    <a:pt x="5434" y="246437"/>
                  </a:cubicBezTo>
                  <a:cubicBezTo>
                    <a:pt x="-4048" y="221738"/>
                    <a:pt x="-1178" y="193307"/>
                    <a:pt x="14481" y="170620"/>
                  </a:cubicBezTo>
                  <a:cubicBezTo>
                    <a:pt x="30139" y="147933"/>
                    <a:pt x="55702" y="135164"/>
                    <a:pt x="82159" y="135268"/>
                  </a:cubicBezTo>
                  <a:lnTo>
                    <a:pt x="102137" y="138674"/>
                  </a:lnTo>
                  <a:lnTo>
                    <a:pt x="86638" y="129725"/>
                  </a:lnTo>
                  <a:lnTo>
                    <a:pt x="163834" y="0"/>
                  </a:lnTo>
                </a:path>
              </a:pathLst>
            </a:custGeom>
            <a:noFill/>
            <a:ln w="19050" cap="sq"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5" name="Group 317">
              <a:extLst>
                <a:ext uri="{FF2B5EF4-FFF2-40B4-BE49-F238E27FC236}">
                  <a16:creationId xmlns:a16="http://schemas.microsoft.com/office/drawing/2014/main" id="{397CC7DB-8636-4685-B15C-9DEF6B3E1E4F}"/>
                </a:ext>
              </a:extLst>
            </p:cNvPr>
            <p:cNvGrpSpPr/>
            <p:nvPr/>
          </p:nvGrpSpPr>
          <p:grpSpPr>
            <a:xfrm rot="2700000">
              <a:off x="3869328" y="2059272"/>
              <a:ext cx="100176" cy="674245"/>
              <a:chOff x="4273449" y="2209754"/>
              <a:chExt cx="100176" cy="674245"/>
            </a:xfrm>
            <a:effectLst/>
          </p:grpSpPr>
          <p:sp>
            <p:nvSpPr>
              <p:cNvPr id="320" name="Freeform: Shape 319">
                <a:extLst>
                  <a:ext uri="{FF2B5EF4-FFF2-40B4-BE49-F238E27FC236}">
                    <a16:creationId xmlns:a16="http://schemas.microsoft.com/office/drawing/2014/main" id="{406BC99C-E0BC-44DB-A3E8-C7C6FFEE6EB4}"/>
                  </a:ext>
                </a:extLst>
              </p:cNvPr>
              <p:cNvSpPr/>
              <p:nvPr/>
            </p:nvSpPr>
            <p:spPr bwMode="auto">
              <a:xfrm>
                <a:off x="4273449" y="2604940"/>
                <a:ext cx="100176" cy="279059"/>
              </a:xfrm>
              <a:custGeom>
                <a:avLst/>
                <a:gdLst>
                  <a:gd name="connsiteX0" fmla="*/ 4657 w 100176"/>
                  <a:gd name="connsiteY0" fmla="*/ 0 h 279059"/>
                  <a:gd name="connsiteX1" fmla="*/ 95371 w 100176"/>
                  <a:gd name="connsiteY1" fmla="*/ 0 h 279059"/>
                  <a:gd name="connsiteX2" fmla="*/ 80014 w 100176"/>
                  <a:gd name="connsiteY2" fmla="*/ 23058 h 279059"/>
                  <a:gd name="connsiteX3" fmla="*/ 81577 w 100176"/>
                  <a:gd name="connsiteY3" fmla="*/ 27592 h 279059"/>
                  <a:gd name="connsiteX4" fmla="*/ 90852 w 100176"/>
                  <a:gd name="connsiteY4" fmla="*/ 27592 h 279059"/>
                  <a:gd name="connsiteX5" fmla="*/ 90852 w 100176"/>
                  <a:gd name="connsiteY5" fmla="*/ 86481 h 279059"/>
                  <a:gd name="connsiteX6" fmla="*/ 90853 w 100176"/>
                  <a:gd name="connsiteY6" fmla="*/ 86483 h 279059"/>
                  <a:gd name="connsiteX7" fmla="*/ 90852 w 100176"/>
                  <a:gd name="connsiteY7" fmla="*/ 238295 h 279059"/>
                  <a:gd name="connsiteX8" fmla="*/ 50088 w 100176"/>
                  <a:gd name="connsiteY8" fmla="*/ 279059 h 279059"/>
                  <a:gd name="connsiteX9" fmla="*/ 50089 w 100176"/>
                  <a:gd name="connsiteY9" fmla="*/ 279058 h 279059"/>
                  <a:gd name="connsiteX10" fmla="*/ 9325 w 100176"/>
                  <a:gd name="connsiteY10" fmla="*/ 238294 h 279059"/>
                  <a:gd name="connsiteX11" fmla="*/ 9325 w 100176"/>
                  <a:gd name="connsiteY11" fmla="*/ 223557 h 279059"/>
                  <a:gd name="connsiteX12" fmla="*/ 9325 w 100176"/>
                  <a:gd name="connsiteY12" fmla="*/ 86483 h 279059"/>
                  <a:gd name="connsiteX13" fmla="*/ 9325 w 100176"/>
                  <a:gd name="connsiteY13" fmla="*/ 27592 h 279059"/>
                  <a:gd name="connsiteX14" fmla="*/ 17100 w 100176"/>
                  <a:gd name="connsiteY14" fmla="*/ 27592 h 279059"/>
                  <a:gd name="connsiteX15" fmla="*/ 18344 w 100176"/>
                  <a:gd name="connsiteY15" fmla="*/ 23059 h 279059"/>
                  <a:gd name="connsiteX16" fmla="*/ 4657 w 100176"/>
                  <a:gd name="connsiteY16" fmla="*/ 0 h 27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76" h="279059">
                    <a:moveTo>
                      <a:pt x="4657" y="0"/>
                    </a:moveTo>
                    <a:lnTo>
                      <a:pt x="95371" y="0"/>
                    </a:lnTo>
                    <a:cubicBezTo>
                      <a:pt x="111581" y="3049"/>
                      <a:pt x="81728" y="15438"/>
                      <a:pt x="80014" y="23058"/>
                    </a:cubicBezTo>
                    <a:lnTo>
                      <a:pt x="81577" y="27592"/>
                    </a:lnTo>
                    <a:lnTo>
                      <a:pt x="90852" y="27592"/>
                    </a:lnTo>
                    <a:lnTo>
                      <a:pt x="90852" y="86481"/>
                    </a:lnTo>
                    <a:lnTo>
                      <a:pt x="90853" y="86483"/>
                    </a:lnTo>
                    <a:cubicBezTo>
                      <a:pt x="90853" y="137087"/>
                      <a:pt x="90852" y="187691"/>
                      <a:pt x="90852" y="238295"/>
                    </a:cubicBezTo>
                    <a:cubicBezTo>
                      <a:pt x="90852" y="260808"/>
                      <a:pt x="72601" y="279059"/>
                      <a:pt x="50088" y="279059"/>
                    </a:cubicBezTo>
                    <a:lnTo>
                      <a:pt x="50089" y="279058"/>
                    </a:lnTo>
                    <a:cubicBezTo>
                      <a:pt x="27576" y="279058"/>
                      <a:pt x="9325" y="260807"/>
                      <a:pt x="9325" y="238294"/>
                    </a:cubicBezTo>
                    <a:lnTo>
                      <a:pt x="9325" y="223557"/>
                    </a:lnTo>
                    <a:lnTo>
                      <a:pt x="9325" y="86483"/>
                    </a:lnTo>
                    <a:lnTo>
                      <a:pt x="9325" y="27592"/>
                    </a:lnTo>
                    <a:lnTo>
                      <a:pt x="17100" y="27592"/>
                    </a:lnTo>
                    <a:lnTo>
                      <a:pt x="18344" y="23059"/>
                    </a:lnTo>
                    <a:cubicBezTo>
                      <a:pt x="16630" y="15439"/>
                      <a:pt x="-10681" y="4240"/>
                      <a:pt x="4657" y="0"/>
                    </a:cubicBezTo>
                    <a:close/>
                  </a:path>
                </a:pathLst>
              </a:custGeom>
              <a:noFill/>
              <a:ln w="19050" cap="sq"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x-none" sz="900" b="0" i="0"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16" name="Group 320">
                <a:extLst>
                  <a:ext uri="{FF2B5EF4-FFF2-40B4-BE49-F238E27FC236}">
                    <a16:creationId xmlns:a16="http://schemas.microsoft.com/office/drawing/2014/main" id="{209A5F1F-7081-4B74-B2A4-872AC491B30E}"/>
                  </a:ext>
                </a:extLst>
              </p:cNvPr>
              <p:cNvGrpSpPr/>
              <p:nvPr/>
            </p:nvGrpSpPr>
            <p:grpSpPr>
              <a:xfrm>
                <a:off x="4312689" y="2652029"/>
                <a:ext cx="21696" cy="185500"/>
                <a:chOff x="3707904" y="2490781"/>
                <a:chExt cx="21696" cy="185500"/>
              </a:xfrm>
            </p:grpSpPr>
            <p:cxnSp>
              <p:nvCxnSpPr>
                <p:cNvPr id="323" name="Straight Connector 322">
                  <a:extLst>
                    <a:ext uri="{FF2B5EF4-FFF2-40B4-BE49-F238E27FC236}">
                      <a16:creationId xmlns:a16="http://schemas.microsoft.com/office/drawing/2014/main" id="{0FEBF8F8-4202-443B-AC2B-BA3DF894CD74}"/>
                    </a:ext>
                  </a:extLst>
                </p:cNvPr>
                <p:cNvCxnSpPr>
                  <a:cxnSpLocks/>
                </p:cNvCxnSpPr>
                <p:nvPr/>
              </p:nvCxnSpPr>
              <p:spPr bwMode="auto">
                <a:xfrm>
                  <a:off x="3707904" y="2491401"/>
                  <a:ext cx="0" cy="184880"/>
                </a:xfrm>
                <a:prstGeom prst="line">
                  <a:avLst/>
                </a:prstGeom>
                <a:noFill/>
                <a:ln w="19050" cap="sq" cmpd="sng" algn="ctr">
                  <a:solidFill>
                    <a:schemeClr val="bg2"/>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8E94D6EE-E6BF-4A5E-8A61-8F24117C9DEA}"/>
                    </a:ext>
                  </a:extLst>
                </p:cNvPr>
                <p:cNvCxnSpPr>
                  <a:cxnSpLocks/>
                </p:cNvCxnSpPr>
                <p:nvPr/>
              </p:nvCxnSpPr>
              <p:spPr bwMode="auto">
                <a:xfrm>
                  <a:off x="3729600" y="2490781"/>
                  <a:ext cx="0" cy="184880"/>
                </a:xfrm>
                <a:prstGeom prst="line">
                  <a:avLst/>
                </a:prstGeom>
                <a:noFill/>
                <a:ln w="19050" cap="sq" cmpd="sng" algn="ctr">
                  <a:solidFill>
                    <a:schemeClr val="bg2"/>
                  </a:solidFill>
                  <a:prstDash val="solid"/>
                  <a:round/>
                  <a:headEnd type="none" w="med" len="med"/>
                  <a:tailEnd type="none" w="med" len="med"/>
                </a:ln>
                <a:effectLst/>
              </p:spPr>
            </p:cxnSp>
          </p:grpSp>
          <p:sp>
            <p:nvSpPr>
              <p:cNvPr id="322" name="Freeform: Shape 321">
                <a:extLst>
                  <a:ext uri="{FF2B5EF4-FFF2-40B4-BE49-F238E27FC236}">
                    <a16:creationId xmlns:a16="http://schemas.microsoft.com/office/drawing/2014/main" id="{36FEE4DE-208D-4BA8-8A88-D56BB9168464}"/>
                  </a:ext>
                </a:extLst>
              </p:cNvPr>
              <p:cNvSpPr/>
              <p:nvPr/>
            </p:nvSpPr>
            <p:spPr bwMode="auto">
              <a:xfrm>
                <a:off x="4293360" y="2209754"/>
                <a:ext cx="60354" cy="395185"/>
              </a:xfrm>
              <a:custGeom>
                <a:avLst/>
                <a:gdLst>
                  <a:gd name="connsiteX0" fmla="*/ 15089 w 60354"/>
                  <a:gd name="connsiteY0" fmla="*/ 0 h 395185"/>
                  <a:gd name="connsiteX1" fmla="*/ 45266 w 60354"/>
                  <a:gd name="connsiteY1" fmla="*/ 0 h 395185"/>
                  <a:gd name="connsiteX2" fmla="*/ 60354 w 60354"/>
                  <a:gd name="connsiteY2" fmla="*/ 49058 h 395185"/>
                  <a:gd name="connsiteX3" fmla="*/ 48177 w 60354"/>
                  <a:gd name="connsiteY3" fmla="*/ 88650 h 395185"/>
                  <a:gd name="connsiteX4" fmla="*/ 48177 w 60354"/>
                  <a:gd name="connsiteY4" fmla="*/ 395185 h 395185"/>
                  <a:gd name="connsiteX5" fmla="*/ 12177 w 60354"/>
                  <a:gd name="connsiteY5" fmla="*/ 395185 h 395185"/>
                  <a:gd name="connsiteX6" fmla="*/ 12177 w 60354"/>
                  <a:gd name="connsiteY6" fmla="*/ 88648 h 395185"/>
                  <a:gd name="connsiteX7" fmla="*/ 0 w 60354"/>
                  <a:gd name="connsiteY7" fmla="*/ 49058 h 39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54" h="395185">
                    <a:moveTo>
                      <a:pt x="15089" y="0"/>
                    </a:moveTo>
                    <a:lnTo>
                      <a:pt x="45266" y="0"/>
                    </a:lnTo>
                    <a:lnTo>
                      <a:pt x="60354" y="49058"/>
                    </a:lnTo>
                    <a:lnTo>
                      <a:pt x="48177" y="88650"/>
                    </a:lnTo>
                    <a:lnTo>
                      <a:pt x="48177" y="395185"/>
                    </a:lnTo>
                    <a:lnTo>
                      <a:pt x="12177" y="395185"/>
                    </a:lnTo>
                    <a:lnTo>
                      <a:pt x="12177" y="88648"/>
                    </a:lnTo>
                    <a:lnTo>
                      <a:pt x="0" y="49058"/>
                    </a:lnTo>
                    <a:close/>
                  </a:path>
                </a:pathLst>
              </a:custGeom>
              <a:solidFill>
                <a:srgbClr val="FBF2E8"/>
              </a:solidFill>
              <a:ln w="19050" cap="sq" cmpd="sng" algn="ctr">
                <a:solidFill>
                  <a:schemeClr val="bg2"/>
                </a:solid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x-none" sz="900" b="0" i="0"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sp>
          <p:nvSpPr>
            <p:cNvPr id="319" name="Freeform: Shape 318">
              <a:extLst>
                <a:ext uri="{FF2B5EF4-FFF2-40B4-BE49-F238E27FC236}">
                  <a16:creationId xmlns:a16="http://schemas.microsoft.com/office/drawing/2014/main" id="{9D190DF1-2912-4B83-9DCB-19ACE90F4224}"/>
                </a:ext>
              </a:extLst>
            </p:cNvPr>
            <p:cNvSpPr/>
            <p:nvPr/>
          </p:nvSpPr>
          <p:spPr bwMode="auto">
            <a:xfrm rot="17100000">
              <a:off x="3948086" y="2379314"/>
              <a:ext cx="228497" cy="297142"/>
            </a:xfrm>
            <a:custGeom>
              <a:avLst/>
              <a:gdLst>
                <a:gd name="connsiteX0" fmla="*/ 5434 w 228497"/>
                <a:gd name="connsiteY0" fmla="*/ 248713 h 299418"/>
                <a:gd name="connsiteX1" fmla="*/ 14481 w 228497"/>
                <a:gd name="connsiteY1" fmla="*/ 172896 h 299418"/>
                <a:gd name="connsiteX2" fmla="*/ 82159 w 228497"/>
                <a:gd name="connsiteY2" fmla="*/ 137544 h 299418"/>
                <a:gd name="connsiteX3" fmla="*/ 102137 w 228497"/>
                <a:gd name="connsiteY3" fmla="*/ 140950 h 299418"/>
                <a:gd name="connsiteX4" fmla="*/ 86638 w 228497"/>
                <a:gd name="connsiteY4" fmla="*/ 132001 h 299418"/>
                <a:gd name="connsiteX5" fmla="*/ 162848 w 228497"/>
                <a:gd name="connsiteY5" fmla="*/ 0 h 299418"/>
                <a:gd name="connsiteX6" fmla="*/ 228497 w 228497"/>
                <a:gd name="connsiteY6" fmla="*/ 37902 h 299418"/>
                <a:gd name="connsiteX7" fmla="*/ 152286 w 228497"/>
                <a:gd name="connsiteY7" fmla="*/ 169903 h 299418"/>
                <a:gd name="connsiteX8" fmla="*/ 138989 w 228497"/>
                <a:gd name="connsiteY8" fmla="*/ 162226 h 299418"/>
                <a:gd name="connsiteX9" fmla="*/ 149915 w 228497"/>
                <a:gd name="connsiteY9" fmla="*/ 174003 h 299418"/>
                <a:gd name="connsiteX10" fmla="*/ 163488 w 228497"/>
                <a:gd name="connsiteY10" fmla="*/ 224456 h 299418"/>
                <a:gd name="connsiteX11" fmla="*/ 98783 w 228497"/>
                <a:gd name="connsiteY11" fmla="*/ 299418 h 299418"/>
                <a:gd name="connsiteX12" fmla="*/ 93664 w 228497"/>
                <a:gd name="connsiteY12" fmla="*/ 297647 h 299418"/>
                <a:gd name="connsiteX13" fmla="*/ 109306 w 228497"/>
                <a:gd name="connsiteY13" fmla="*/ 250371 h 299418"/>
                <a:gd name="connsiteX14" fmla="*/ 86409 w 228497"/>
                <a:gd name="connsiteY14" fmla="*/ 204832 h 299418"/>
                <a:gd name="connsiteX15" fmla="*/ 40870 w 228497"/>
                <a:gd name="connsiteY15" fmla="*/ 227729 h 299418"/>
                <a:gd name="connsiteX16" fmla="*/ 25537 w 228497"/>
                <a:gd name="connsiteY16" fmla="*/ 274074 h 299418"/>
                <a:gd name="connsiteX17" fmla="*/ 19017 w 228497"/>
                <a:gd name="connsiteY17" fmla="*/ 271818 h 299418"/>
                <a:gd name="connsiteX18" fmla="*/ 5434 w 228497"/>
                <a:gd name="connsiteY18" fmla="*/ 248713 h 299418"/>
                <a:gd name="connsiteX0" fmla="*/ 228497 w 254288"/>
                <a:gd name="connsiteY0" fmla="*/ 0 h 261516"/>
                <a:gd name="connsiteX1" fmla="*/ 152286 w 254288"/>
                <a:gd name="connsiteY1" fmla="*/ 132001 h 261516"/>
                <a:gd name="connsiteX2" fmla="*/ 138989 w 254288"/>
                <a:gd name="connsiteY2" fmla="*/ 124324 h 261516"/>
                <a:gd name="connsiteX3" fmla="*/ 149915 w 254288"/>
                <a:gd name="connsiteY3" fmla="*/ 136101 h 261516"/>
                <a:gd name="connsiteX4" fmla="*/ 163488 w 254288"/>
                <a:gd name="connsiteY4" fmla="*/ 186554 h 261516"/>
                <a:gd name="connsiteX5" fmla="*/ 98783 w 254288"/>
                <a:gd name="connsiteY5" fmla="*/ 261516 h 261516"/>
                <a:gd name="connsiteX6" fmla="*/ 93664 w 254288"/>
                <a:gd name="connsiteY6" fmla="*/ 259745 h 261516"/>
                <a:gd name="connsiteX7" fmla="*/ 109306 w 254288"/>
                <a:gd name="connsiteY7" fmla="*/ 212469 h 261516"/>
                <a:gd name="connsiteX8" fmla="*/ 86409 w 254288"/>
                <a:gd name="connsiteY8" fmla="*/ 166930 h 261516"/>
                <a:gd name="connsiteX9" fmla="*/ 40870 w 254288"/>
                <a:gd name="connsiteY9" fmla="*/ 189827 h 261516"/>
                <a:gd name="connsiteX10" fmla="*/ 25537 w 254288"/>
                <a:gd name="connsiteY10" fmla="*/ 236172 h 261516"/>
                <a:gd name="connsiteX11" fmla="*/ 19017 w 254288"/>
                <a:gd name="connsiteY11" fmla="*/ 233916 h 261516"/>
                <a:gd name="connsiteX12" fmla="*/ 5434 w 254288"/>
                <a:gd name="connsiteY12" fmla="*/ 210811 h 261516"/>
                <a:gd name="connsiteX13" fmla="*/ 14481 w 254288"/>
                <a:gd name="connsiteY13" fmla="*/ 134994 h 261516"/>
                <a:gd name="connsiteX14" fmla="*/ 82159 w 254288"/>
                <a:gd name="connsiteY14" fmla="*/ 99642 h 261516"/>
                <a:gd name="connsiteX15" fmla="*/ 102137 w 254288"/>
                <a:gd name="connsiteY15" fmla="*/ 103048 h 261516"/>
                <a:gd name="connsiteX16" fmla="*/ 86638 w 254288"/>
                <a:gd name="connsiteY16" fmla="*/ 94099 h 261516"/>
                <a:gd name="connsiteX17" fmla="*/ 254288 w 254288"/>
                <a:gd name="connsiteY17" fmla="*/ 53538 h 261516"/>
                <a:gd name="connsiteX0" fmla="*/ 228497 w 254288"/>
                <a:gd name="connsiteY0" fmla="*/ 0 h 261516"/>
                <a:gd name="connsiteX1" fmla="*/ 152286 w 254288"/>
                <a:gd name="connsiteY1" fmla="*/ 132001 h 261516"/>
                <a:gd name="connsiteX2" fmla="*/ 138989 w 254288"/>
                <a:gd name="connsiteY2" fmla="*/ 124324 h 261516"/>
                <a:gd name="connsiteX3" fmla="*/ 149915 w 254288"/>
                <a:gd name="connsiteY3" fmla="*/ 136101 h 261516"/>
                <a:gd name="connsiteX4" fmla="*/ 163488 w 254288"/>
                <a:gd name="connsiteY4" fmla="*/ 186554 h 261516"/>
                <a:gd name="connsiteX5" fmla="*/ 98783 w 254288"/>
                <a:gd name="connsiteY5" fmla="*/ 261516 h 261516"/>
                <a:gd name="connsiteX6" fmla="*/ 93664 w 254288"/>
                <a:gd name="connsiteY6" fmla="*/ 259745 h 261516"/>
                <a:gd name="connsiteX7" fmla="*/ 109306 w 254288"/>
                <a:gd name="connsiteY7" fmla="*/ 212469 h 261516"/>
                <a:gd name="connsiteX8" fmla="*/ 86409 w 254288"/>
                <a:gd name="connsiteY8" fmla="*/ 166930 h 261516"/>
                <a:gd name="connsiteX9" fmla="*/ 40870 w 254288"/>
                <a:gd name="connsiteY9" fmla="*/ 189827 h 261516"/>
                <a:gd name="connsiteX10" fmla="*/ 25537 w 254288"/>
                <a:gd name="connsiteY10" fmla="*/ 236172 h 261516"/>
                <a:gd name="connsiteX11" fmla="*/ 19017 w 254288"/>
                <a:gd name="connsiteY11" fmla="*/ 233916 h 261516"/>
                <a:gd name="connsiteX12" fmla="*/ 5434 w 254288"/>
                <a:gd name="connsiteY12" fmla="*/ 210811 h 261516"/>
                <a:gd name="connsiteX13" fmla="*/ 14481 w 254288"/>
                <a:gd name="connsiteY13" fmla="*/ 134994 h 261516"/>
                <a:gd name="connsiteX14" fmla="*/ 82159 w 254288"/>
                <a:gd name="connsiteY14" fmla="*/ 99642 h 261516"/>
                <a:gd name="connsiteX15" fmla="*/ 102137 w 254288"/>
                <a:gd name="connsiteY15" fmla="*/ 103048 h 261516"/>
                <a:gd name="connsiteX16" fmla="*/ 86638 w 254288"/>
                <a:gd name="connsiteY16" fmla="*/ 94099 h 261516"/>
                <a:gd name="connsiteX17" fmla="*/ 254288 w 254288"/>
                <a:gd name="connsiteY17" fmla="*/ 53538 h 261516"/>
                <a:gd name="connsiteX0" fmla="*/ 228497 w 228497"/>
                <a:gd name="connsiteY0" fmla="*/ 32710 h 294226"/>
                <a:gd name="connsiteX1" fmla="*/ 152286 w 228497"/>
                <a:gd name="connsiteY1" fmla="*/ 164711 h 294226"/>
                <a:gd name="connsiteX2" fmla="*/ 138989 w 228497"/>
                <a:gd name="connsiteY2" fmla="*/ 157034 h 294226"/>
                <a:gd name="connsiteX3" fmla="*/ 149915 w 228497"/>
                <a:gd name="connsiteY3" fmla="*/ 168811 h 294226"/>
                <a:gd name="connsiteX4" fmla="*/ 163488 w 228497"/>
                <a:gd name="connsiteY4" fmla="*/ 219264 h 294226"/>
                <a:gd name="connsiteX5" fmla="*/ 98783 w 228497"/>
                <a:gd name="connsiteY5" fmla="*/ 294226 h 294226"/>
                <a:gd name="connsiteX6" fmla="*/ 93664 w 228497"/>
                <a:gd name="connsiteY6" fmla="*/ 292455 h 294226"/>
                <a:gd name="connsiteX7" fmla="*/ 109306 w 228497"/>
                <a:gd name="connsiteY7" fmla="*/ 245179 h 294226"/>
                <a:gd name="connsiteX8" fmla="*/ 86409 w 228497"/>
                <a:gd name="connsiteY8" fmla="*/ 199640 h 294226"/>
                <a:gd name="connsiteX9" fmla="*/ 40870 w 228497"/>
                <a:gd name="connsiteY9" fmla="*/ 222537 h 294226"/>
                <a:gd name="connsiteX10" fmla="*/ 25537 w 228497"/>
                <a:gd name="connsiteY10" fmla="*/ 268882 h 294226"/>
                <a:gd name="connsiteX11" fmla="*/ 19017 w 228497"/>
                <a:gd name="connsiteY11" fmla="*/ 266626 h 294226"/>
                <a:gd name="connsiteX12" fmla="*/ 5434 w 228497"/>
                <a:gd name="connsiteY12" fmla="*/ 243521 h 294226"/>
                <a:gd name="connsiteX13" fmla="*/ 14481 w 228497"/>
                <a:gd name="connsiteY13" fmla="*/ 167704 h 294226"/>
                <a:gd name="connsiteX14" fmla="*/ 82159 w 228497"/>
                <a:gd name="connsiteY14" fmla="*/ 132352 h 294226"/>
                <a:gd name="connsiteX15" fmla="*/ 102137 w 228497"/>
                <a:gd name="connsiteY15" fmla="*/ 135758 h 294226"/>
                <a:gd name="connsiteX16" fmla="*/ 86638 w 228497"/>
                <a:gd name="connsiteY16" fmla="*/ 126809 h 294226"/>
                <a:gd name="connsiteX17" fmla="*/ 162151 w 228497"/>
                <a:gd name="connsiteY17" fmla="*/ 0 h 294226"/>
                <a:gd name="connsiteX0" fmla="*/ 228497 w 228497"/>
                <a:gd name="connsiteY0" fmla="*/ 35626 h 297142"/>
                <a:gd name="connsiteX1" fmla="*/ 152286 w 228497"/>
                <a:gd name="connsiteY1" fmla="*/ 167627 h 297142"/>
                <a:gd name="connsiteX2" fmla="*/ 138989 w 228497"/>
                <a:gd name="connsiteY2" fmla="*/ 159950 h 297142"/>
                <a:gd name="connsiteX3" fmla="*/ 149915 w 228497"/>
                <a:gd name="connsiteY3" fmla="*/ 171727 h 297142"/>
                <a:gd name="connsiteX4" fmla="*/ 163488 w 228497"/>
                <a:gd name="connsiteY4" fmla="*/ 222180 h 297142"/>
                <a:gd name="connsiteX5" fmla="*/ 98783 w 228497"/>
                <a:gd name="connsiteY5" fmla="*/ 297142 h 297142"/>
                <a:gd name="connsiteX6" fmla="*/ 93664 w 228497"/>
                <a:gd name="connsiteY6" fmla="*/ 295371 h 297142"/>
                <a:gd name="connsiteX7" fmla="*/ 109306 w 228497"/>
                <a:gd name="connsiteY7" fmla="*/ 248095 h 297142"/>
                <a:gd name="connsiteX8" fmla="*/ 86409 w 228497"/>
                <a:gd name="connsiteY8" fmla="*/ 202556 h 297142"/>
                <a:gd name="connsiteX9" fmla="*/ 40870 w 228497"/>
                <a:gd name="connsiteY9" fmla="*/ 225453 h 297142"/>
                <a:gd name="connsiteX10" fmla="*/ 25537 w 228497"/>
                <a:gd name="connsiteY10" fmla="*/ 271798 h 297142"/>
                <a:gd name="connsiteX11" fmla="*/ 19017 w 228497"/>
                <a:gd name="connsiteY11" fmla="*/ 269542 h 297142"/>
                <a:gd name="connsiteX12" fmla="*/ 5434 w 228497"/>
                <a:gd name="connsiteY12" fmla="*/ 246437 h 297142"/>
                <a:gd name="connsiteX13" fmla="*/ 14481 w 228497"/>
                <a:gd name="connsiteY13" fmla="*/ 170620 h 297142"/>
                <a:gd name="connsiteX14" fmla="*/ 82159 w 228497"/>
                <a:gd name="connsiteY14" fmla="*/ 135268 h 297142"/>
                <a:gd name="connsiteX15" fmla="*/ 102137 w 228497"/>
                <a:gd name="connsiteY15" fmla="*/ 138674 h 297142"/>
                <a:gd name="connsiteX16" fmla="*/ 86638 w 228497"/>
                <a:gd name="connsiteY16" fmla="*/ 129725 h 297142"/>
                <a:gd name="connsiteX17" fmla="*/ 163834 w 228497"/>
                <a:gd name="connsiteY17" fmla="*/ 0 h 29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497" h="297142">
                  <a:moveTo>
                    <a:pt x="228497" y="35626"/>
                  </a:moveTo>
                  <a:lnTo>
                    <a:pt x="152286" y="167627"/>
                  </a:lnTo>
                  <a:lnTo>
                    <a:pt x="138989" y="159950"/>
                  </a:lnTo>
                  <a:lnTo>
                    <a:pt x="149915" y="171727"/>
                  </a:lnTo>
                  <a:cubicBezTo>
                    <a:pt x="159586" y="186241"/>
                    <a:pt x="164630" y="203838"/>
                    <a:pt x="163488" y="222180"/>
                  </a:cubicBezTo>
                  <a:cubicBezTo>
                    <a:pt x="161204" y="258864"/>
                    <a:pt x="134740" y="289524"/>
                    <a:pt x="98783" y="297142"/>
                  </a:cubicBezTo>
                  <a:lnTo>
                    <a:pt x="93664" y="295371"/>
                  </a:lnTo>
                  <a:lnTo>
                    <a:pt x="109306" y="248095"/>
                  </a:lnTo>
                  <a:cubicBezTo>
                    <a:pt x="115558" y="229198"/>
                    <a:pt x="105307" y="208809"/>
                    <a:pt x="86409" y="202556"/>
                  </a:cubicBezTo>
                  <a:cubicBezTo>
                    <a:pt x="67512" y="196304"/>
                    <a:pt x="47123" y="206555"/>
                    <a:pt x="40870" y="225453"/>
                  </a:cubicBezTo>
                  <a:lnTo>
                    <a:pt x="25537" y="271798"/>
                  </a:lnTo>
                  <a:lnTo>
                    <a:pt x="19017" y="269542"/>
                  </a:lnTo>
                  <a:cubicBezTo>
                    <a:pt x="13128" y="262489"/>
                    <a:pt x="8594" y="254671"/>
                    <a:pt x="5434" y="246437"/>
                  </a:cubicBezTo>
                  <a:cubicBezTo>
                    <a:pt x="-4048" y="221738"/>
                    <a:pt x="-1178" y="193307"/>
                    <a:pt x="14481" y="170620"/>
                  </a:cubicBezTo>
                  <a:cubicBezTo>
                    <a:pt x="30139" y="147933"/>
                    <a:pt x="55702" y="135164"/>
                    <a:pt x="82159" y="135268"/>
                  </a:cubicBezTo>
                  <a:lnTo>
                    <a:pt x="102137" y="138674"/>
                  </a:lnTo>
                  <a:lnTo>
                    <a:pt x="86638" y="129725"/>
                  </a:lnTo>
                  <a:lnTo>
                    <a:pt x="163834" y="0"/>
                  </a:lnTo>
                </a:path>
              </a:pathLst>
            </a:custGeom>
            <a:noFill/>
            <a:ln w="19050" cap="sq" cmpd="sng" algn="ctr">
              <a:solidFill>
                <a:schemeClr val="bg2"/>
              </a:solidFill>
              <a:prstDash val="solid"/>
              <a:round/>
              <a:headEnd type="none" w="med" len="med"/>
              <a:tailEnd type="none" w="med" len="med"/>
            </a:ln>
            <a:effectLst/>
          </p:spPr>
          <p:style>
            <a:lnRef idx="1">
              <a:schemeClr val="tx1"/>
            </a:lnRef>
            <a:fillRef idx="0">
              <a:schemeClr val="accent1"/>
            </a:fillRef>
            <a:effectRef idx="0">
              <a:schemeClr val="accent1"/>
            </a:effectRef>
            <a:fontRef idx="minor">
              <a:schemeClr val="tx1"/>
            </a:fontRef>
          </p:style>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11" name="TextBox 410">
            <a:extLst>
              <a:ext uri="{FF2B5EF4-FFF2-40B4-BE49-F238E27FC236}">
                <a16:creationId xmlns:a16="http://schemas.microsoft.com/office/drawing/2014/main" id="{EF0496AD-DA5F-419E-B84F-25F4E8B1EA23}"/>
              </a:ext>
            </a:extLst>
          </p:cNvPr>
          <p:cNvSpPr txBox="1"/>
          <p:nvPr/>
        </p:nvSpPr>
        <p:spPr>
          <a:xfrm>
            <a:off x="1802713" y="3127094"/>
            <a:ext cx="952825" cy="346249"/>
          </a:xfrm>
          <a:prstGeom prst="rect">
            <a:avLst/>
          </a:prstGeom>
          <a:noFill/>
        </p:spPr>
        <p:txBody>
          <a:bodyPr wrap="none" lIns="68574" tIns="34289" rIns="68574" bIns="34289" rtlCol="0" anchor="ctr">
            <a:spAutoFit/>
          </a:bodyPr>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Genomic and</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molecular data</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sp>
        <p:nvSpPr>
          <p:cNvPr id="237" name="Oval 236">
            <a:extLst>
              <a:ext uri="{FF2B5EF4-FFF2-40B4-BE49-F238E27FC236}">
                <a16:creationId xmlns:a16="http://schemas.microsoft.com/office/drawing/2014/main" id="{4208AED5-E612-4652-A355-D11D0200250C}"/>
              </a:ext>
            </a:extLst>
          </p:cNvPr>
          <p:cNvSpPr/>
          <p:nvPr/>
        </p:nvSpPr>
        <p:spPr bwMode="auto">
          <a:xfrm>
            <a:off x="2692730" y="3175971"/>
            <a:ext cx="552159" cy="552160"/>
          </a:xfrm>
          <a:prstGeom prst="ellipse">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noAutofit/>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900" b="0" i="1" u="none" strike="noStrike" kern="1200" cap="none" spc="0" normalizeH="0" baseline="0" noProof="0">
              <a:ln>
                <a:noFill/>
              </a:ln>
              <a:solidFill>
                <a:srgbClr val="000000"/>
              </a:solidFill>
              <a:effectLst/>
              <a:uLnTx/>
              <a:uFillTx/>
              <a:latin typeface="Arial"/>
              <a:ea typeface="MS PGothic" pitchFamily="34" charset="-128"/>
              <a:cs typeface="+mn-cs"/>
            </a:endParaRPr>
          </a:p>
        </p:txBody>
      </p:sp>
      <p:grpSp>
        <p:nvGrpSpPr>
          <p:cNvPr id="17" name="Group 4">
            <a:extLst>
              <a:ext uri="{FF2B5EF4-FFF2-40B4-BE49-F238E27FC236}">
                <a16:creationId xmlns:a16="http://schemas.microsoft.com/office/drawing/2014/main" id="{C3B84C44-AB26-411D-B8DE-964B45E84EA2}"/>
              </a:ext>
            </a:extLst>
          </p:cNvPr>
          <p:cNvGrpSpPr/>
          <p:nvPr/>
        </p:nvGrpSpPr>
        <p:grpSpPr>
          <a:xfrm>
            <a:off x="2781829" y="3294383"/>
            <a:ext cx="163565" cy="279240"/>
            <a:chOff x="2372904" y="3249498"/>
            <a:chExt cx="204016" cy="406076"/>
          </a:xfrm>
        </p:grpSpPr>
        <p:cxnSp>
          <p:nvCxnSpPr>
            <p:cNvPr id="158" name="Straight Connector 157">
              <a:extLst>
                <a:ext uri="{FF2B5EF4-FFF2-40B4-BE49-F238E27FC236}">
                  <a16:creationId xmlns:a16="http://schemas.microsoft.com/office/drawing/2014/main" id="{00FED4CA-4A84-4D38-80E1-80E9845EDA4B}"/>
                </a:ext>
              </a:extLst>
            </p:cNvPr>
            <p:cNvCxnSpPr>
              <a:cxnSpLocks/>
            </p:cNvCxnSpPr>
            <p:nvPr/>
          </p:nvCxnSpPr>
          <p:spPr bwMode="auto">
            <a:xfrm rot="16200000">
              <a:off x="2482735" y="3343730"/>
              <a:ext cx="0" cy="124669"/>
            </a:xfrm>
            <a:prstGeom prst="line">
              <a:avLst/>
            </a:prstGeom>
            <a:noFill/>
            <a:ln w="19050" cap="rnd" cmpd="sng" algn="ctr">
              <a:solidFill>
                <a:schemeClr val="bg2"/>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92A5766-B944-4DEA-B0C2-B52605F36998}"/>
                </a:ext>
              </a:extLst>
            </p:cNvPr>
            <p:cNvCxnSpPr>
              <a:cxnSpLocks/>
            </p:cNvCxnSpPr>
            <p:nvPr/>
          </p:nvCxnSpPr>
          <p:spPr bwMode="auto">
            <a:xfrm rot="16200000">
              <a:off x="2467128" y="3437492"/>
              <a:ext cx="0" cy="123401"/>
            </a:xfrm>
            <a:prstGeom prst="line">
              <a:avLst/>
            </a:prstGeom>
            <a:noFill/>
            <a:ln w="19050" cap="rnd" cmpd="sng" algn="ctr">
              <a:solidFill>
                <a:schemeClr val="bg2"/>
              </a:solidFill>
              <a:prstDash val="solid"/>
              <a:round/>
              <a:headEnd type="none" w="med" len="med"/>
              <a:tailEnd type="none" w="med" len="med"/>
            </a:ln>
            <a:effectLst/>
          </p:spPr>
        </p:cxnSp>
        <p:sp>
          <p:nvSpPr>
            <p:cNvPr id="160" name="Freeform: Shape 159">
              <a:extLst>
                <a:ext uri="{FF2B5EF4-FFF2-40B4-BE49-F238E27FC236}">
                  <a16:creationId xmlns:a16="http://schemas.microsoft.com/office/drawing/2014/main" id="{4A972DA0-CD0E-4A9A-9DA8-AE36124DD38D}"/>
                </a:ext>
              </a:extLst>
            </p:cNvPr>
            <p:cNvSpPr/>
            <p:nvPr/>
          </p:nvSpPr>
          <p:spPr bwMode="auto">
            <a:xfrm flipV="1">
              <a:off x="2396515" y="3364865"/>
              <a:ext cx="144583" cy="285906"/>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Lst>
              <a:ahLst/>
              <a:cxnLst>
                <a:cxn ang="0">
                  <a:pos x="connsiteX0" y="connsiteY0"/>
                </a:cxn>
                <a:cxn ang="0">
                  <a:pos x="connsiteX1" y="connsiteY1"/>
                </a:cxn>
                <a:cxn ang="0">
                  <a:pos x="connsiteX2" y="connsiteY2"/>
                </a:cxn>
              </a:cxnLst>
              <a:rect l="l" t="t" r="r" b="b"/>
              <a:pathLst>
                <a:path w="1590911" h="1851103">
                  <a:moveTo>
                    <a:pt x="1590911" y="0"/>
                  </a:moveTo>
                  <a:cubicBezTo>
                    <a:pt x="1478779" y="513577"/>
                    <a:pt x="-2474" y="732265"/>
                    <a:pt x="4" y="1174596"/>
                  </a:cubicBezTo>
                  <a:cubicBezTo>
                    <a:pt x="2482" y="1616927"/>
                    <a:pt x="625710" y="1776762"/>
                    <a:pt x="802891" y="1851103"/>
                  </a:cubicBezTo>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cxnSp>
          <p:nvCxnSpPr>
            <p:cNvPr id="163" name="Straight Connector 162">
              <a:extLst>
                <a:ext uri="{FF2B5EF4-FFF2-40B4-BE49-F238E27FC236}">
                  <a16:creationId xmlns:a16="http://schemas.microsoft.com/office/drawing/2014/main" id="{1995D758-DA58-4A2C-BC04-12F8CB8FCA71}"/>
                </a:ext>
              </a:extLst>
            </p:cNvPr>
            <p:cNvCxnSpPr>
              <a:cxnSpLocks/>
            </p:cNvCxnSpPr>
            <p:nvPr/>
          </p:nvCxnSpPr>
          <p:spPr bwMode="auto">
            <a:xfrm flipV="1">
              <a:off x="2463276" y="3592321"/>
              <a:ext cx="37781" cy="0"/>
            </a:xfrm>
            <a:prstGeom prst="line">
              <a:avLst/>
            </a:prstGeom>
            <a:noFill/>
            <a:ln w="19050" cap="rnd" cmpd="sng" algn="ctr">
              <a:solidFill>
                <a:schemeClr val="bg2"/>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7876829F-B785-4F2D-BB96-6178FAE68380}"/>
                </a:ext>
              </a:extLst>
            </p:cNvPr>
            <p:cNvCxnSpPr>
              <a:cxnSpLocks/>
            </p:cNvCxnSpPr>
            <p:nvPr/>
          </p:nvCxnSpPr>
          <p:spPr bwMode="auto">
            <a:xfrm rot="16200000">
              <a:off x="2475025" y="3376283"/>
              <a:ext cx="0" cy="152692"/>
            </a:xfrm>
            <a:prstGeom prst="line">
              <a:avLst/>
            </a:prstGeom>
            <a:noFill/>
            <a:ln w="19050" cap="rnd" cmpd="sng" algn="ctr">
              <a:solidFill>
                <a:schemeClr val="bg2"/>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A080A4CD-C023-4B50-BE29-A6D8E0E20C42}"/>
                </a:ext>
              </a:extLst>
            </p:cNvPr>
            <p:cNvCxnSpPr>
              <a:cxnSpLocks/>
            </p:cNvCxnSpPr>
            <p:nvPr/>
          </p:nvCxnSpPr>
          <p:spPr bwMode="auto">
            <a:xfrm rot="16200000" flipV="1">
              <a:off x="2493802" y="3187874"/>
              <a:ext cx="0" cy="157854"/>
            </a:xfrm>
            <a:prstGeom prst="line">
              <a:avLst/>
            </a:prstGeom>
            <a:noFill/>
            <a:ln w="19050" cap="rnd" cmpd="sng" algn="ctr">
              <a:solidFill>
                <a:schemeClr val="bg2"/>
              </a:solidFill>
              <a:prstDash val="solid"/>
              <a:round/>
              <a:headEnd type="none" w="med" len="med"/>
              <a:tailEnd type="none" w="med" len="med"/>
            </a:ln>
            <a:effectLst/>
          </p:spPr>
        </p:cxnSp>
        <p:sp>
          <p:nvSpPr>
            <p:cNvPr id="156" name="Freeform: Shape 155">
              <a:extLst>
                <a:ext uri="{FF2B5EF4-FFF2-40B4-BE49-F238E27FC236}">
                  <a16:creationId xmlns:a16="http://schemas.microsoft.com/office/drawing/2014/main" id="{35A2C1B5-CD87-48CF-90CF-F97DB548CE9F}"/>
                </a:ext>
              </a:extLst>
            </p:cNvPr>
            <p:cNvSpPr/>
            <p:nvPr/>
          </p:nvSpPr>
          <p:spPr bwMode="auto">
            <a:xfrm flipH="1">
              <a:off x="2410953" y="3254915"/>
              <a:ext cx="144582" cy="285906"/>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Lst>
              <a:ahLst/>
              <a:cxnLst>
                <a:cxn ang="0">
                  <a:pos x="connsiteX0" y="connsiteY0"/>
                </a:cxn>
                <a:cxn ang="0">
                  <a:pos x="connsiteX1" y="connsiteY1"/>
                </a:cxn>
                <a:cxn ang="0">
                  <a:pos x="connsiteX2" y="connsiteY2"/>
                </a:cxn>
              </a:cxnLst>
              <a:rect l="l" t="t" r="r" b="b"/>
              <a:pathLst>
                <a:path w="1590911" h="1851103">
                  <a:moveTo>
                    <a:pt x="1590911" y="0"/>
                  </a:moveTo>
                  <a:cubicBezTo>
                    <a:pt x="1478779" y="513577"/>
                    <a:pt x="-2474" y="732265"/>
                    <a:pt x="4" y="1174596"/>
                  </a:cubicBezTo>
                  <a:cubicBezTo>
                    <a:pt x="2482" y="1616927"/>
                    <a:pt x="625710" y="1776762"/>
                    <a:pt x="802891" y="1851103"/>
                  </a:cubicBezTo>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cxnSp>
          <p:nvCxnSpPr>
            <p:cNvPr id="157" name="Straight Connector 156">
              <a:extLst>
                <a:ext uri="{FF2B5EF4-FFF2-40B4-BE49-F238E27FC236}">
                  <a16:creationId xmlns:a16="http://schemas.microsoft.com/office/drawing/2014/main" id="{976430C4-7508-48BA-BEC9-8B1F5E2CFC6B}"/>
                </a:ext>
              </a:extLst>
            </p:cNvPr>
            <p:cNvCxnSpPr>
              <a:cxnSpLocks/>
            </p:cNvCxnSpPr>
            <p:nvPr/>
          </p:nvCxnSpPr>
          <p:spPr bwMode="auto">
            <a:xfrm rot="16200000" flipV="1">
              <a:off x="2499835" y="3259829"/>
              <a:ext cx="0" cy="107073"/>
            </a:xfrm>
            <a:prstGeom prst="line">
              <a:avLst/>
            </a:prstGeom>
            <a:noFill/>
            <a:ln w="19050" cap="rnd" cmpd="sng" algn="ctr">
              <a:solidFill>
                <a:schemeClr val="bg2"/>
              </a:solidFill>
              <a:prstDash val="solid"/>
              <a:round/>
              <a:headEnd type="none" w="med" len="med"/>
              <a:tailEnd type="none" w="med" len="med"/>
            </a:ln>
            <a:effectLst/>
          </p:spPr>
        </p:cxnSp>
        <p:sp>
          <p:nvSpPr>
            <p:cNvPr id="150" name="Freeform: Shape 149">
              <a:extLst>
                <a:ext uri="{FF2B5EF4-FFF2-40B4-BE49-F238E27FC236}">
                  <a16:creationId xmlns:a16="http://schemas.microsoft.com/office/drawing/2014/main" id="{E0127D69-4D43-47E9-969B-DFF007FAE3BE}"/>
                </a:ext>
              </a:extLst>
            </p:cNvPr>
            <p:cNvSpPr/>
            <p:nvPr/>
          </p:nvSpPr>
          <p:spPr bwMode="auto">
            <a:xfrm flipH="1">
              <a:off x="2503954" y="3249498"/>
              <a:ext cx="72966" cy="104488"/>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4 w 802885"/>
                <a:gd name="connsiteY0" fmla="*/ 2 h 676509"/>
                <a:gd name="connsiteX1" fmla="*/ 802883 w 802885"/>
                <a:gd name="connsiteY1" fmla="*/ 676509 h 676509"/>
              </a:gdLst>
              <a:ahLst/>
              <a:cxnLst>
                <a:cxn ang="0">
                  <a:pos x="connsiteX0" y="connsiteY0"/>
                </a:cxn>
                <a:cxn ang="0">
                  <a:pos x="connsiteX1" y="connsiteY1"/>
                </a:cxn>
              </a:cxnLst>
              <a:rect l="l" t="t" r="r" b="b"/>
              <a:pathLst>
                <a:path w="802885" h="676509">
                  <a:moveTo>
                    <a:pt x="-4" y="2"/>
                  </a:moveTo>
                  <a:cubicBezTo>
                    <a:pt x="2474" y="442333"/>
                    <a:pt x="625702" y="602168"/>
                    <a:pt x="802883" y="676509"/>
                  </a:cubicBezTo>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cxnSp>
          <p:nvCxnSpPr>
            <p:cNvPr id="152" name="Straight Connector 151">
              <a:extLst>
                <a:ext uri="{FF2B5EF4-FFF2-40B4-BE49-F238E27FC236}">
                  <a16:creationId xmlns:a16="http://schemas.microsoft.com/office/drawing/2014/main" id="{1B672B51-4081-49D1-8E2D-39B5A9D7EB30}"/>
                </a:ext>
              </a:extLst>
            </p:cNvPr>
            <p:cNvCxnSpPr>
              <a:cxnSpLocks/>
            </p:cNvCxnSpPr>
            <p:nvPr/>
          </p:nvCxnSpPr>
          <p:spPr bwMode="auto">
            <a:xfrm rot="16200000">
              <a:off x="2455157" y="3558760"/>
              <a:ext cx="0" cy="160179"/>
            </a:xfrm>
            <a:prstGeom prst="line">
              <a:avLst/>
            </a:prstGeom>
            <a:noFill/>
            <a:ln w="19050" cap="rnd" cmpd="sng" algn="ctr">
              <a:solidFill>
                <a:schemeClr val="bg2"/>
              </a:solidFill>
              <a:prstDash val="solid"/>
              <a:round/>
              <a:headEnd type="none" w="med" len="med"/>
              <a:tailEnd type="none" w="med" len="med"/>
            </a:ln>
            <a:effectLst/>
          </p:spPr>
        </p:cxnSp>
        <p:sp>
          <p:nvSpPr>
            <p:cNvPr id="153" name="Freeform: Shape 152">
              <a:extLst>
                <a:ext uri="{FF2B5EF4-FFF2-40B4-BE49-F238E27FC236}">
                  <a16:creationId xmlns:a16="http://schemas.microsoft.com/office/drawing/2014/main" id="{4DE359FD-B806-480F-821A-162D6590012A}"/>
                </a:ext>
              </a:extLst>
            </p:cNvPr>
            <p:cNvSpPr/>
            <p:nvPr/>
          </p:nvSpPr>
          <p:spPr bwMode="auto">
            <a:xfrm rot="10800000" flipH="1">
              <a:off x="2372904" y="3551086"/>
              <a:ext cx="72965" cy="104488"/>
            </a:xfrm>
            <a:custGeom>
              <a:avLst/>
              <a:gdLst>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092820 h 1821366"/>
                <a:gd name="connsiteX2" fmla="*/ 812497 w 1607951"/>
                <a:gd name="connsiteY2" fmla="*/ 1821366 h 1821366"/>
                <a:gd name="connsiteX0" fmla="*/ 1607951 w 1607951"/>
                <a:gd name="connsiteY0" fmla="*/ 0 h 1821366"/>
                <a:gd name="connsiteX1" fmla="*/ 17044 w 1607951"/>
                <a:gd name="connsiteY1" fmla="*/ 1174596 h 1821366"/>
                <a:gd name="connsiteX2" fmla="*/ 812497 w 1607951"/>
                <a:gd name="connsiteY2" fmla="*/ 1821366 h 1821366"/>
                <a:gd name="connsiteX0" fmla="*/ 1591153 w 1591153"/>
                <a:gd name="connsiteY0" fmla="*/ 0 h 1821366"/>
                <a:gd name="connsiteX1" fmla="*/ 246 w 1591153"/>
                <a:gd name="connsiteY1" fmla="*/ 1174596 h 1821366"/>
                <a:gd name="connsiteX2" fmla="*/ 795699 w 1591153"/>
                <a:gd name="connsiteY2" fmla="*/ 1821366 h 1821366"/>
                <a:gd name="connsiteX0" fmla="*/ 1607522 w 1607522"/>
                <a:gd name="connsiteY0" fmla="*/ 0 h 1851103"/>
                <a:gd name="connsiteX1" fmla="*/ 16615 w 1607522"/>
                <a:gd name="connsiteY1" fmla="*/ 1174596 h 1851103"/>
                <a:gd name="connsiteX2" fmla="*/ 819502 w 1607522"/>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59 w 1590959"/>
                <a:gd name="connsiteY0" fmla="*/ 0 h 1851103"/>
                <a:gd name="connsiteX1" fmla="*/ 52 w 1590959"/>
                <a:gd name="connsiteY1" fmla="*/ 1174596 h 1851103"/>
                <a:gd name="connsiteX2" fmla="*/ 802939 w 1590959"/>
                <a:gd name="connsiteY2" fmla="*/ 1851103 h 1851103"/>
                <a:gd name="connsiteX0" fmla="*/ 1590965 w 1590965"/>
                <a:gd name="connsiteY0" fmla="*/ 0 h 1851103"/>
                <a:gd name="connsiteX1" fmla="*/ 58 w 1590965"/>
                <a:gd name="connsiteY1" fmla="*/ 1174596 h 1851103"/>
                <a:gd name="connsiteX2" fmla="*/ 802945 w 1590965"/>
                <a:gd name="connsiteY2" fmla="*/ 1851103 h 1851103"/>
                <a:gd name="connsiteX0" fmla="*/ 1590964 w 1590964"/>
                <a:gd name="connsiteY0" fmla="*/ 0 h 1851103"/>
                <a:gd name="connsiteX1" fmla="*/ 57 w 1590964"/>
                <a:gd name="connsiteY1" fmla="*/ 1174596 h 1851103"/>
                <a:gd name="connsiteX2" fmla="*/ 802944 w 1590964"/>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1590911 w 1590911"/>
                <a:gd name="connsiteY0" fmla="*/ 0 h 1851103"/>
                <a:gd name="connsiteX1" fmla="*/ 4 w 1590911"/>
                <a:gd name="connsiteY1" fmla="*/ 1174596 h 1851103"/>
                <a:gd name="connsiteX2" fmla="*/ 802891 w 1590911"/>
                <a:gd name="connsiteY2" fmla="*/ 1851103 h 1851103"/>
                <a:gd name="connsiteX0" fmla="*/ -4 w 802885"/>
                <a:gd name="connsiteY0" fmla="*/ 2 h 676509"/>
                <a:gd name="connsiteX1" fmla="*/ 802883 w 802885"/>
                <a:gd name="connsiteY1" fmla="*/ 676509 h 676509"/>
              </a:gdLst>
              <a:ahLst/>
              <a:cxnLst>
                <a:cxn ang="0">
                  <a:pos x="connsiteX0" y="connsiteY0"/>
                </a:cxn>
                <a:cxn ang="0">
                  <a:pos x="connsiteX1" y="connsiteY1"/>
                </a:cxn>
              </a:cxnLst>
              <a:rect l="l" t="t" r="r" b="b"/>
              <a:pathLst>
                <a:path w="802885" h="676509">
                  <a:moveTo>
                    <a:pt x="-4" y="2"/>
                  </a:moveTo>
                  <a:cubicBezTo>
                    <a:pt x="2474" y="442333"/>
                    <a:pt x="625702" y="602168"/>
                    <a:pt x="802883" y="676509"/>
                  </a:cubicBezTo>
                </a:path>
              </a:pathLst>
            </a:custGeom>
            <a:noFill/>
            <a:ln w="19050" cap="rnd"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cxnSp>
          <p:nvCxnSpPr>
            <p:cNvPr id="154" name="Straight Connector 153">
              <a:extLst>
                <a:ext uri="{FF2B5EF4-FFF2-40B4-BE49-F238E27FC236}">
                  <a16:creationId xmlns:a16="http://schemas.microsoft.com/office/drawing/2014/main" id="{7DB172F2-32A6-4C2E-9B29-FD1AE427F62D}"/>
                </a:ext>
              </a:extLst>
            </p:cNvPr>
            <p:cNvCxnSpPr>
              <a:cxnSpLocks/>
            </p:cNvCxnSpPr>
            <p:nvPr/>
          </p:nvCxnSpPr>
          <p:spPr bwMode="auto">
            <a:xfrm>
              <a:off x="2398004" y="3592285"/>
              <a:ext cx="84148" cy="0"/>
            </a:xfrm>
            <a:prstGeom prst="line">
              <a:avLst/>
            </a:prstGeom>
            <a:noFill/>
            <a:ln w="19050" cap="rnd" cmpd="sng" algn="ctr">
              <a:solidFill>
                <a:schemeClr val="bg2"/>
              </a:solidFill>
              <a:prstDash val="solid"/>
              <a:round/>
              <a:headEnd type="none" w="med" len="med"/>
              <a:tailEnd type="none" w="med" len="med"/>
            </a:ln>
            <a:effectLst/>
          </p:spPr>
        </p:cxnSp>
      </p:grpSp>
      <p:grpSp>
        <p:nvGrpSpPr>
          <p:cNvPr id="18" name="Group 12">
            <a:extLst>
              <a:ext uri="{FF2B5EF4-FFF2-40B4-BE49-F238E27FC236}">
                <a16:creationId xmlns:a16="http://schemas.microsoft.com/office/drawing/2014/main" id="{C23D71ED-2D45-41BE-A5EE-BEE60AF8636F}"/>
              </a:ext>
            </a:extLst>
          </p:cNvPr>
          <p:cNvGrpSpPr/>
          <p:nvPr/>
        </p:nvGrpSpPr>
        <p:grpSpPr>
          <a:xfrm>
            <a:off x="2953762" y="3410359"/>
            <a:ext cx="246860" cy="134840"/>
            <a:chOff x="3449263" y="4543029"/>
            <a:chExt cx="410548" cy="224251"/>
          </a:xfrm>
        </p:grpSpPr>
        <p:grpSp>
          <p:nvGrpSpPr>
            <p:cNvPr id="19" name="Group 414">
              <a:extLst>
                <a:ext uri="{FF2B5EF4-FFF2-40B4-BE49-F238E27FC236}">
                  <a16:creationId xmlns:a16="http://schemas.microsoft.com/office/drawing/2014/main" id="{8905D613-6E7B-4CCC-8C9E-BEC6AA5A66CD}"/>
                </a:ext>
              </a:extLst>
            </p:cNvPr>
            <p:cNvGrpSpPr/>
            <p:nvPr/>
          </p:nvGrpSpPr>
          <p:grpSpPr>
            <a:xfrm>
              <a:off x="3518131" y="4657076"/>
              <a:ext cx="341680" cy="110204"/>
              <a:chOff x="4858192" y="2919384"/>
              <a:chExt cx="901258" cy="290687"/>
            </a:xfrm>
          </p:grpSpPr>
          <p:sp>
            <p:nvSpPr>
              <p:cNvPr id="420" name="Rectangle: Rounded Corners 419">
                <a:extLst>
                  <a:ext uri="{FF2B5EF4-FFF2-40B4-BE49-F238E27FC236}">
                    <a16:creationId xmlns:a16="http://schemas.microsoft.com/office/drawing/2014/main" id="{5CDAA267-2D28-42CD-8A7E-C4F9AE533ED6}"/>
                  </a:ext>
                </a:extLst>
              </p:cNvPr>
              <p:cNvSpPr/>
              <p:nvPr/>
            </p:nvSpPr>
            <p:spPr>
              <a:xfrm>
                <a:off x="4858192" y="2919384"/>
                <a:ext cx="901258" cy="290687"/>
              </a:xfrm>
              <a:prstGeom prst="roundRect">
                <a:avLst>
                  <a:gd name="adj" fmla="val 6017"/>
                </a:avLst>
              </a:prstGeom>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cxnSp>
            <p:nvCxnSpPr>
              <p:cNvPr id="421" name="Straight Connector 420">
                <a:extLst>
                  <a:ext uri="{FF2B5EF4-FFF2-40B4-BE49-F238E27FC236}">
                    <a16:creationId xmlns:a16="http://schemas.microsoft.com/office/drawing/2014/main" id="{63EF42CF-F70F-49EF-8AD5-C2A0E6D2CE99}"/>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20" name="Group 416">
              <a:extLst>
                <a:ext uri="{FF2B5EF4-FFF2-40B4-BE49-F238E27FC236}">
                  <a16:creationId xmlns:a16="http://schemas.microsoft.com/office/drawing/2014/main" id="{52276201-C588-43AD-B880-BB32534AC4CD}"/>
                </a:ext>
              </a:extLst>
            </p:cNvPr>
            <p:cNvGrpSpPr/>
            <p:nvPr/>
          </p:nvGrpSpPr>
          <p:grpSpPr>
            <a:xfrm rot="19860000">
              <a:off x="3449263" y="4543029"/>
              <a:ext cx="341680" cy="110204"/>
              <a:chOff x="4858192" y="2919384"/>
              <a:chExt cx="901258" cy="290687"/>
            </a:xfrm>
          </p:grpSpPr>
          <p:sp>
            <p:nvSpPr>
              <p:cNvPr id="418" name="Rectangle: Rounded Corners 61">
                <a:extLst>
                  <a:ext uri="{FF2B5EF4-FFF2-40B4-BE49-F238E27FC236}">
                    <a16:creationId xmlns:a16="http://schemas.microsoft.com/office/drawing/2014/main" id="{99D4FE89-7630-424A-BA51-CAC3EA9FE834}"/>
                  </a:ext>
                </a:extLst>
              </p:cNvPr>
              <p:cNvSpPr/>
              <p:nvPr/>
            </p:nvSpPr>
            <p:spPr>
              <a:xfrm>
                <a:off x="4858192" y="2919384"/>
                <a:ext cx="901258" cy="290687"/>
              </a:xfrm>
              <a:custGeom>
                <a:avLst/>
                <a:gdLst>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17491 w 901258"/>
                  <a:gd name="connsiteY6" fmla="*/ 290687 h 290687"/>
                  <a:gd name="connsiteX7" fmla="*/ 0 w 901258"/>
                  <a:gd name="connsiteY7" fmla="*/ 273196 h 290687"/>
                  <a:gd name="connsiteX8" fmla="*/ 0 w 901258"/>
                  <a:gd name="connsiteY8"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7454 w 901258"/>
                  <a:gd name="connsiteY6" fmla="*/ 285982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3610"/>
                  <a:gd name="connsiteX1" fmla="*/ 17491 w 901258"/>
                  <a:gd name="connsiteY1" fmla="*/ 0 h 293610"/>
                  <a:gd name="connsiteX2" fmla="*/ 883767 w 901258"/>
                  <a:gd name="connsiteY2" fmla="*/ 0 h 293610"/>
                  <a:gd name="connsiteX3" fmla="*/ 901258 w 901258"/>
                  <a:gd name="connsiteY3" fmla="*/ 17491 h 293610"/>
                  <a:gd name="connsiteX4" fmla="*/ 901258 w 901258"/>
                  <a:gd name="connsiteY4" fmla="*/ 273196 h 293610"/>
                  <a:gd name="connsiteX5" fmla="*/ 883767 w 901258"/>
                  <a:gd name="connsiteY5" fmla="*/ 290687 h 293610"/>
                  <a:gd name="connsiteX6" fmla="*/ 391393 w 901258"/>
                  <a:gd name="connsiteY6" fmla="*/ 293610 h 293610"/>
                  <a:gd name="connsiteX7" fmla="*/ 17491 w 901258"/>
                  <a:gd name="connsiteY7" fmla="*/ 290687 h 293610"/>
                  <a:gd name="connsiteX8" fmla="*/ 0 w 901258"/>
                  <a:gd name="connsiteY8" fmla="*/ 273196 h 293610"/>
                  <a:gd name="connsiteX9" fmla="*/ 0 w 901258"/>
                  <a:gd name="connsiteY9" fmla="*/ 17491 h 293610"/>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17491 w 901258"/>
                  <a:gd name="connsiteY7" fmla="*/ 290687 h 290687"/>
                  <a:gd name="connsiteX8" fmla="*/ 0 w 901258"/>
                  <a:gd name="connsiteY8" fmla="*/ 273196 h 290687"/>
                  <a:gd name="connsiteX9" fmla="*/ 0 w 901258"/>
                  <a:gd name="connsiteY9" fmla="*/ 17491 h 290687"/>
                  <a:gd name="connsiteX0" fmla="*/ 0 w 901258"/>
                  <a:gd name="connsiteY0" fmla="*/ 17491 h 290687"/>
                  <a:gd name="connsiteX1" fmla="*/ 17491 w 901258"/>
                  <a:gd name="connsiteY1" fmla="*/ 0 h 290687"/>
                  <a:gd name="connsiteX2" fmla="*/ 883767 w 901258"/>
                  <a:gd name="connsiteY2" fmla="*/ 0 h 290687"/>
                  <a:gd name="connsiteX3" fmla="*/ 901258 w 901258"/>
                  <a:gd name="connsiteY3" fmla="*/ 17491 h 290687"/>
                  <a:gd name="connsiteX4" fmla="*/ 901258 w 901258"/>
                  <a:gd name="connsiteY4" fmla="*/ 273196 h 290687"/>
                  <a:gd name="connsiteX5" fmla="*/ 883767 w 901258"/>
                  <a:gd name="connsiteY5" fmla="*/ 290687 h 290687"/>
                  <a:gd name="connsiteX6" fmla="*/ 388381 w 901258"/>
                  <a:gd name="connsiteY6" fmla="*/ 289218 h 290687"/>
                  <a:gd name="connsiteX7" fmla="*/ 56990 w 901258"/>
                  <a:gd name="connsiteY7" fmla="*/ 289948 h 290687"/>
                  <a:gd name="connsiteX8" fmla="*/ 17491 w 901258"/>
                  <a:gd name="connsiteY8" fmla="*/ 290687 h 290687"/>
                  <a:gd name="connsiteX9" fmla="*/ 0 w 901258"/>
                  <a:gd name="connsiteY9" fmla="*/ 273196 h 290687"/>
                  <a:gd name="connsiteX10" fmla="*/ 0 w 901258"/>
                  <a:gd name="connsiteY10" fmla="*/ 17491 h 290687"/>
                  <a:gd name="connsiteX0" fmla="*/ 56990 w 901258"/>
                  <a:gd name="connsiteY0" fmla="*/ 289948 h 381388"/>
                  <a:gd name="connsiteX1" fmla="*/ 17491 w 901258"/>
                  <a:gd name="connsiteY1" fmla="*/ 290687 h 381388"/>
                  <a:gd name="connsiteX2" fmla="*/ 0 w 901258"/>
                  <a:gd name="connsiteY2" fmla="*/ 273196 h 381388"/>
                  <a:gd name="connsiteX3" fmla="*/ 0 w 901258"/>
                  <a:gd name="connsiteY3" fmla="*/ 17491 h 381388"/>
                  <a:gd name="connsiteX4" fmla="*/ 17491 w 901258"/>
                  <a:gd name="connsiteY4" fmla="*/ 0 h 381388"/>
                  <a:gd name="connsiteX5" fmla="*/ 883767 w 901258"/>
                  <a:gd name="connsiteY5" fmla="*/ 0 h 381388"/>
                  <a:gd name="connsiteX6" fmla="*/ 901258 w 901258"/>
                  <a:gd name="connsiteY6" fmla="*/ 17491 h 381388"/>
                  <a:gd name="connsiteX7" fmla="*/ 901258 w 901258"/>
                  <a:gd name="connsiteY7" fmla="*/ 273196 h 381388"/>
                  <a:gd name="connsiteX8" fmla="*/ 883767 w 901258"/>
                  <a:gd name="connsiteY8" fmla="*/ 290687 h 381388"/>
                  <a:gd name="connsiteX9" fmla="*/ 388381 w 901258"/>
                  <a:gd name="connsiteY9" fmla="*/ 289218 h 381388"/>
                  <a:gd name="connsiteX10" fmla="*/ 148430 w 901258"/>
                  <a:gd name="connsiteY10" fmla="*/ 381388 h 381388"/>
                  <a:gd name="connsiteX0" fmla="*/ 56990 w 901258"/>
                  <a:gd name="connsiteY0" fmla="*/ 289948 h 290687"/>
                  <a:gd name="connsiteX1" fmla="*/ 17491 w 901258"/>
                  <a:gd name="connsiteY1" fmla="*/ 290687 h 290687"/>
                  <a:gd name="connsiteX2" fmla="*/ 0 w 901258"/>
                  <a:gd name="connsiteY2" fmla="*/ 273196 h 290687"/>
                  <a:gd name="connsiteX3" fmla="*/ 0 w 901258"/>
                  <a:gd name="connsiteY3" fmla="*/ 17491 h 290687"/>
                  <a:gd name="connsiteX4" fmla="*/ 17491 w 901258"/>
                  <a:gd name="connsiteY4" fmla="*/ 0 h 290687"/>
                  <a:gd name="connsiteX5" fmla="*/ 883767 w 901258"/>
                  <a:gd name="connsiteY5" fmla="*/ 0 h 290687"/>
                  <a:gd name="connsiteX6" fmla="*/ 901258 w 901258"/>
                  <a:gd name="connsiteY6" fmla="*/ 17491 h 290687"/>
                  <a:gd name="connsiteX7" fmla="*/ 901258 w 901258"/>
                  <a:gd name="connsiteY7" fmla="*/ 273196 h 290687"/>
                  <a:gd name="connsiteX8" fmla="*/ 883767 w 901258"/>
                  <a:gd name="connsiteY8" fmla="*/ 290687 h 290687"/>
                  <a:gd name="connsiteX9" fmla="*/ 388381 w 901258"/>
                  <a:gd name="connsiteY9" fmla="*/ 289218 h 2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258" h="290687">
                    <a:moveTo>
                      <a:pt x="56990" y="289948"/>
                    </a:moveTo>
                    <a:lnTo>
                      <a:pt x="17491" y="290687"/>
                    </a:lnTo>
                    <a:cubicBezTo>
                      <a:pt x="7831" y="290687"/>
                      <a:pt x="0" y="282856"/>
                      <a:pt x="0" y="273196"/>
                    </a:cubicBezTo>
                    <a:lnTo>
                      <a:pt x="0" y="17491"/>
                    </a:lnTo>
                    <a:cubicBezTo>
                      <a:pt x="0" y="7831"/>
                      <a:pt x="7831" y="0"/>
                      <a:pt x="17491" y="0"/>
                    </a:cubicBezTo>
                    <a:lnTo>
                      <a:pt x="883767" y="0"/>
                    </a:lnTo>
                    <a:cubicBezTo>
                      <a:pt x="893427" y="0"/>
                      <a:pt x="901258" y="7831"/>
                      <a:pt x="901258" y="17491"/>
                    </a:cubicBezTo>
                    <a:lnTo>
                      <a:pt x="901258" y="273196"/>
                    </a:lnTo>
                    <a:cubicBezTo>
                      <a:pt x="901258" y="282856"/>
                      <a:pt x="893427" y="290687"/>
                      <a:pt x="883767" y="290687"/>
                    </a:cubicBezTo>
                    <a:lnTo>
                      <a:pt x="388381" y="289218"/>
                    </a:lnTo>
                  </a:path>
                </a:pathLst>
              </a:custGeom>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cxnSp>
            <p:nvCxnSpPr>
              <p:cNvPr id="419" name="Straight Connector 418">
                <a:extLst>
                  <a:ext uri="{FF2B5EF4-FFF2-40B4-BE49-F238E27FC236}">
                    <a16:creationId xmlns:a16="http://schemas.microsoft.com/office/drawing/2014/main" id="{9D0B404E-A6DF-42F4-A4E6-B0F6F388C137}"/>
                  </a:ext>
                </a:extLst>
              </p:cNvPr>
              <p:cNvCxnSpPr>
                <a:cxnSpLocks/>
              </p:cNvCxnSpPr>
              <p:nvPr/>
            </p:nvCxnSpPr>
            <p:spPr bwMode="auto">
              <a:xfrm>
                <a:off x="5492750" y="2932965"/>
                <a:ext cx="0" cy="263525"/>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416" name="Freeform: Shape 415">
              <a:extLst>
                <a:ext uri="{FF2B5EF4-FFF2-40B4-BE49-F238E27FC236}">
                  <a16:creationId xmlns:a16="http://schemas.microsoft.com/office/drawing/2014/main" id="{E5B1AEEA-4582-48A0-8B9A-FB810057784A}"/>
                </a:ext>
              </a:extLst>
            </p:cNvPr>
            <p:cNvSpPr/>
            <p:nvPr/>
          </p:nvSpPr>
          <p:spPr>
            <a:xfrm>
              <a:off x="3591325" y="4678366"/>
              <a:ext cx="78194" cy="67625"/>
            </a:xfrm>
            <a:custGeom>
              <a:avLst/>
              <a:gdLst>
                <a:gd name="connsiteX0" fmla="*/ 511811 w 2234372"/>
                <a:gd name="connsiteY0" fmla="*/ 0 h 1932371"/>
                <a:gd name="connsiteX1" fmla="*/ 531715 w 2234372"/>
                <a:gd name="connsiteY1" fmla="*/ 27864 h 1932371"/>
                <a:gd name="connsiteX2" fmla="*/ 1268527 w 2234372"/>
                <a:gd name="connsiteY2" fmla="*/ 312644 h 1932371"/>
                <a:gd name="connsiteX3" fmla="*/ 1690044 w 2234372"/>
                <a:gd name="connsiteY3" fmla="*/ 77680 h 1932371"/>
                <a:gd name="connsiteX4" fmla="*/ 1739337 w 2234372"/>
                <a:gd name="connsiteY4" fmla="*/ 11920 h 1932371"/>
                <a:gd name="connsiteX5" fmla="*/ 1740850 w 2234372"/>
                <a:gd name="connsiteY5" fmla="*/ 12741 h 1932371"/>
                <a:gd name="connsiteX6" fmla="*/ 1754740 w 2234372"/>
                <a:gd name="connsiteY6" fmla="*/ 23389 h 1932371"/>
                <a:gd name="connsiteX7" fmla="*/ 1739303 w 2234372"/>
                <a:gd name="connsiteY7" fmla="*/ 54526 h 1932371"/>
                <a:gd name="connsiteX8" fmla="*/ 1768437 w 2234372"/>
                <a:gd name="connsiteY8" fmla="*/ 641962 h 1932371"/>
                <a:gd name="connsiteX9" fmla="*/ 2113249 w 2234372"/>
                <a:gd name="connsiteY9" fmla="*/ 918347 h 1932371"/>
                <a:gd name="connsiteX10" fmla="*/ 2234372 w 2234372"/>
                <a:gd name="connsiteY10" fmla="*/ 947849 h 1932371"/>
                <a:gd name="connsiteX11" fmla="*/ 2233486 w 2234372"/>
                <a:gd name="connsiteY11" fmla="*/ 965382 h 1932371"/>
                <a:gd name="connsiteX12" fmla="*/ 2160622 w 2234372"/>
                <a:gd name="connsiteY12" fmla="*/ 968783 h 1932371"/>
                <a:gd name="connsiteX13" fmla="*/ 1671104 w 2234372"/>
                <a:gd name="connsiteY13" fmla="*/ 1274037 h 1932371"/>
                <a:gd name="connsiteX14" fmla="*/ 1651506 w 2234372"/>
                <a:gd name="connsiteY14" fmla="*/ 1850600 h 1932371"/>
                <a:gd name="connsiteX15" fmla="*/ 1680720 w 2234372"/>
                <a:gd name="connsiteY15" fmla="*/ 1907136 h 1932371"/>
                <a:gd name="connsiteX16" fmla="*/ 1668990 w 2234372"/>
                <a:gd name="connsiteY16" fmla="*/ 1913739 h 1932371"/>
                <a:gd name="connsiteX17" fmla="*/ 1663768 w 2234372"/>
                <a:gd name="connsiteY17" fmla="*/ 1905796 h 1932371"/>
                <a:gd name="connsiteX18" fmla="*/ 1141923 w 2234372"/>
                <a:gd name="connsiteY18" fmla="*/ 1634487 h 1932371"/>
                <a:gd name="connsiteX19" fmla="*/ 620079 w 2234372"/>
                <a:gd name="connsiteY19" fmla="*/ 1905796 h 1932371"/>
                <a:gd name="connsiteX20" fmla="*/ 602610 w 2234372"/>
                <a:gd name="connsiteY20" fmla="*/ 1932371 h 1932371"/>
                <a:gd name="connsiteX21" fmla="*/ 581384 w 2234372"/>
                <a:gd name="connsiteY21" fmla="*/ 1920850 h 1932371"/>
                <a:gd name="connsiteX22" fmla="*/ 614589 w 2234372"/>
                <a:gd name="connsiteY22" fmla="*/ 1805063 h 1932371"/>
                <a:gd name="connsiteX23" fmla="*/ 545282 w 2234372"/>
                <a:gd name="connsiteY23" fmla="*/ 1368622 h 1932371"/>
                <a:gd name="connsiteX24" fmla="*/ 49399 w 2234372"/>
                <a:gd name="connsiteY24" fmla="*/ 1052346 h 1932371"/>
                <a:gd name="connsiteX25" fmla="*/ 1310 w 2234372"/>
                <a:gd name="connsiteY25" fmla="*/ 1049557 h 1932371"/>
                <a:gd name="connsiteX26" fmla="*/ 0 w 2234372"/>
                <a:gd name="connsiteY26" fmla="*/ 1028784 h 1932371"/>
                <a:gd name="connsiteX27" fmla="*/ 149603 w 2234372"/>
                <a:gd name="connsiteY27" fmla="*/ 993352 h 1932371"/>
                <a:gd name="connsiteX28" fmla="*/ 583068 w 2234372"/>
                <a:gd name="connsiteY28" fmla="*/ 595669 h 1932371"/>
                <a:gd name="connsiteX29" fmla="*/ 506640 w 2234372"/>
                <a:gd name="connsiteY29" fmla="*/ 12401 h 1932371"/>
                <a:gd name="connsiteX30" fmla="*/ 501552 w 2234372"/>
                <a:gd name="connsiteY30" fmla="*/ 5568 h 19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34372" h="1932371">
                  <a:moveTo>
                    <a:pt x="511811" y="0"/>
                  </a:moveTo>
                  <a:lnTo>
                    <a:pt x="531715" y="27864"/>
                  </a:lnTo>
                  <a:cubicBezTo>
                    <a:pt x="718814" y="245074"/>
                    <a:pt x="991335" y="361520"/>
                    <a:pt x="1268527" y="312644"/>
                  </a:cubicBezTo>
                  <a:cubicBezTo>
                    <a:pt x="1434842" y="283318"/>
                    <a:pt x="1579222" y="198640"/>
                    <a:pt x="1690044" y="77680"/>
                  </a:cubicBezTo>
                  <a:lnTo>
                    <a:pt x="1739337" y="11920"/>
                  </a:lnTo>
                  <a:lnTo>
                    <a:pt x="1740850" y="12741"/>
                  </a:lnTo>
                  <a:lnTo>
                    <a:pt x="1754740" y="23389"/>
                  </a:lnTo>
                  <a:lnTo>
                    <a:pt x="1739303" y="54526"/>
                  </a:lnTo>
                  <a:cubicBezTo>
                    <a:pt x="1661986" y="254419"/>
                    <a:pt x="1665589" y="466025"/>
                    <a:pt x="1768437" y="641962"/>
                  </a:cubicBezTo>
                  <a:cubicBezTo>
                    <a:pt x="1845573" y="773915"/>
                    <a:pt x="1967580" y="867067"/>
                    <a:pt x="2113249" y="918347"/>
                  </a:cubicBezTo>
                  <a:lnTo>
                    <a:pt x="2234372" y="947849"/>
                  </a:lnTo>
                  <a:lnTo>
                    <a:pt x="2233486" y="965382"/>
                  </a:lnTo>
                  <a:lnTo>
                    <a:pt x="2160622" y="968783"/>
                  </a:lnTo>
                  <a:cubicBezTo>
                    <a:pt x="1950305" y="997807"/>
                    <a:pt x="1770515" y="1101852"/>
                    <a:pt x="1671104" y="1274037"/>
                  </a:cubicBezTo>
                  <a:cubicBezTo>
                    <a:pt x="1571693" y="1446222"/>
                    <a:pt x="1571482" y="1653947"/>
                    <a:pt x="1651506" y="1850600"/>
                  </a:cubicBezTo>
                  <a:lnTo>
                    <a:pt x="1680720" y="1907136"/>
                  </a:lnTo>
                  <a:lnTo>
                    <a:pt x="1668990" y="1913739"/>
                  </a:lnTo>
                  <a:lnTo>
                    <a:pt x="1663768" y="1905796"/>
                  </a:lnTo>
                  <a:cubicBezTo>
                    <a:pt x="1530216" y="1738168"/>
                    <a:pt x="1345716" y="1634487"/>
                    <a:pt x="1141923" y="1634487"/>
                  </a:cubicBezTo>
                  <a:cubicBezTo>
                    <a:pt x="938130" y="1634487"/>
                    <a:pt x="753630" y="1738168"/>
                    <a:pt x="620079" y="1905796"/>
                  </a:cubicBezTo>
                  <a:lnTo>
                    <a:pt x="602610" y="1932371"/>
                  </a:lnTo>
                  <a:lnTo>
                    <a:pt x="581384" y="1920850"/>
                  </a:lnTo>
                  <a:lnTo>
                    <a:pt x="614589" y="1805063"/>
                  </a:lnTo>
                  <a:cubicBezTo>
                    <a:pt x="642194" y="1653119"/>
                    <a:pt x="621704" y="1500990"/>
                    <a:pt x="545282" y="1368622"/>
                  </a:cubicBezTo>
                  <a:cubicBezTo>
                    <a:pt x="443385" y="1192132"/>
                    <a:pt x="261346" y="1084191"/>
                    <a:pt x="49399" y="1052346"/>
                  </a:cubicBezTo>
                  <a:lnTo>
                    <a:pt x="1310" y="1049557"/>
                  </a:lnTo>
                  <a:lnTo>
                    <a:pt x="0" y="1028784"/>
                  </a:lnTo>
                  <a:lnTo>
                    <a:pt x="149603" y="993352"/>
                  </a:lnTo>
                  <a:cubicBezTo>
                    <a:pt x="352809" y="925161"/>
                    <a:pt x="513353" y="787212"/>
                    <a:pt x="583068" y="595669"/>
                  </a:cubicBezTo>
                  <a:cubicBezTo>
                    <a:pt x="652784" y="404127"/>
                    <a:pt x="618473" y="195257"/>
                    <a:pt x="506640" y="12401"/>
                  </a:cubicBezTo>
                  <a:lnTo>
                    <a:pt x="501552" y="5568"/>
                  </a:lnTo>
                  <a:close/>
                </a:path>
              </a:pathLst>
            </a:custGeom>
            <a:ln w="12700">
              <a:solidFill>
                <a:schemeClr val="bg2"/>
              </a:solidFill>
              <a:miter lim="800000"/>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grpSp>
      <p:cxnSp>
        <p:nvCxnSpPr>
          <p:cNvPr id="383" name="Straight Connector 382">
            <a:extLst>
              <a:ext uri="{FF2B5EF4-FFF2-40B4-BE49-F238E27FC236}">
                <a16:creationId xmlns:a16="http://schemas.microsoft.com/office/drawing/2014/main" id="{80A2D899-68CD-4BEF-A941-394A1B20F4E3}"/>
              </a:ext>
            </a:extLst>
          </p:cNvPr>
          <p:cNvCxnSpPr>
            <a:cxnSpLocks/>
            <a:stCxn id="240" idx="5"/>
            <a:endCxn id="213" idx="0"/>
          </p:cNvCxnSpPr>
          <p:nvPr/>
        </p:nvCxnSpPr>
        <p:spPr bwMode="auto">
          <a:xfrm>
            <a:off x="3756149" y="2102721"/>
            <a:ext cx="742835" cy="213925"/>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Connector 200">
            <a:extLst>
              <a:ext uri="{FF2B5EF4-FFF2-40B4-BE49-F238E27FC236}">
                <a16:creationId xmlns:a16="http://schemas.microsoft.com/office/drawing/2014/main" id="{8A7B7C8D-476E-4B1D-A8D1-1ECDDADD7F9E}"/>
              </a:ext>
            </a:extLst>
          </p:cNvPr>
          <p:cNvCxnSpPr>
            <a:cxnSpLocks/>
          </p:cNvCxnSpPr>
          <p:nvPr/>
        </p:nvCxnSpPr>
        <p:spPr bwMode="auto">
          <a:xfrm flipH="1">
            <a:off x="768662" y="3284859"/>
            <a:ext cx="38123" cy="12836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a:extLst>
              <a:ext uri="{FF2B5EF4-FFF2-40B4-BE49-F238E27FC236}">
                <a16:creationId xmlns:a16="http://schemas.microsoft.com/office/drawing/2014/main" id="{A82D7DCD-C352-4B30-9E80-BA9A82654FAD}"/>
              </a:ext>
            </a:extLst>
          </p:cNvPr>
          <p:cNvCxnSpPr>
            <a:cxnSpLocks/>
          </p:cNvCxnSpPr>
          <p:nvPr/>
        </p:nvCxnSpPr>
        <p:spPr bwMode="auto">
          <a:xfrm flipH="1">
            <a:off x="660031" y="3413226"/>
            <a:ext cx="106493" cy="14692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oup 11">
            <a:extLst>
              <a:ext uri="{FF2B5EF4-FFF2-40B4-BE49-F238E27FC236}">
                <a16:creationId xmlns:a16="http://schemas.microsoft.com/office/drawing/2014/main" id="{194A7DAD-0CD2-40AE-BDB9-B2F8A118FF1F}"/>
              </a:ext>
            </a:extLst>
          </p:cNvPr>
          <p:cNvGrpSpPr/>
          <p:nvPr/>
        </p:nvGrpSpPr>
        <p:grpSpPr>
          <a:xfrm rot="20678899">
            <a:off x="460874" y="3684796"/>
            <a:ext cx="255095" cy="449329"/>
            <a:chOff x="521686" y="5479560"/>
            <a:chExt cx="370963" cy="653422"/>
          </a:xfrm>
        </p:grpSpPr>
        <p:cxnSp>
          <p:nvCxnSpPr>
            <p:cNvPr id="203" name="Straight Connector 202">
              <a:extLst>
                <a:ext uri="{FF2B5EF4-FFF2-40B4-BE49-F238E27FC236}">
                  <a16:creationId xmlns:a16="http://schemas.microsoft.com/office/drawing/2014/main" id="{BBFE7538-80CB-48E8-8F85-DBB85C1DDAF2}"/>
                </a:ext>
              </a:extLst>
            </p:cNvPr>
            <p:cNvCxnSpPr>
              <a:cxnSpLocks/>
            </p:cNvCxnSpPr>
            <p:nvPr/>
          </p:nvCxnSpPr>
          <p:spPr bwMode="auto">
            <a:xfrm flipH="1">
              <a:off x="544892" y="5774362"/>
              <a:ext cx="199144" cy="70859"/>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Straight Connector 204">
              <a:extLst>
                <a:ext uri="{FF2B5EF4-FFF2-40B4-BE49-F238E27FC236}">
                  <a16:creationId xmlns:a16="http://schemas.microsoft.com/office/drawing/2014/main" id="{8C8ADF3D-A930-46C0-8061-95015C075B39}"/>
                </a:ext>
              </a:extLst>
            </p:cNvPr>
            <p:cNvCxnSpPr>
              <a:cxnSpLocks/>
            </p:cNvCxnSpPr>
            <p:nvPr/>
          </p:nvCxnSpPr>
          <p:spPr bwMode="auto">
            <a:xfrm flipH="1" flipV="1">
              <a:off x="721925" y="5549555"/>
              <a:ext cx="168427" cy="123171"/>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Connector 207">
              <a:extLst>
                <a:ext uri="{FF2B5EF4-FFF2-40B4-BE49-F238E27FC236}">
                  <a16:creationId xmlns:a16="http://schemas.microsoft.com/office/drawing/2014/main" id="{E189B720-32BE-498E-8FF1-1E0CC3BCEC76}"/>
                </a:ext>
              </a:extLst>
            </p:cNvPr>
            <p:cNvCxnSpPr>
              <a:cxnSpLocks/>
            </p:cNvCxnSpPr>
            <p:nvPr/>
          </p:nvCxnSpPr>
          <p:spPr bwMode="auto">
            <a:xfrm flipV="1">
              <a:off x="746934" y="5673355"/>
              <a:ext cx="145715" cy="10163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a:extLst>
                <a:ext uri="{FF2B5EF4-FFF2-40B4-BE49-F238E27FC236}">
                  <a16:creationId xmlns:a16="http://schemas.microsoft.com/office/drawing/2014/main" id="{54BEAE8E-78EE-4415-932F-9F47DD62712B}"/>
                </a:ext>
              </a:extLst>
            </p:cNvPr>
            <p:cNvCxnSpPr>
              <a:cxnSpLocks/>
            </p:cNvCxnSpPr>
            <p:nvPr/>
          </p:nvCxnSpPr>
          <p:spPr bwMode="auto">
            <a:xfrm flipH="1" flipV="1">
              <a:off x="521686" y="5479560"/>
              <a:ext cx="203015" cy="71059"/>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a:extLst>
                <a:ext uri="{FF2B5EF4-FFF2-40B4-BE49-F238E27FC236}">
                  <a16:creationId xmlns:a16="http://schemas.microsoft.com/office/drawing/2014/main" id="{9F2965FB-FAC6-42AE-AD41-61EF7EC59590}"/>
                </a:ext>
              </a:extLst>
            </p:cNvPr>
            <p:cNvCxnSpPr>
              <a:cxnSpLocks/>
            </p:cNvCxnSpPr>
            <p:nvPr/>
          </p:nvCxnSpPr>
          <p:spPr bwMode="auto">
            <a:xfrm flipH="1" flipV="1">
              <a:off x="744036" y="5766223"/>
              <a:ext cx="105206" cy="208333"/>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Straight Connector 222">
              <a:extLst>
                <a:ext uri="{FF2B5EF4-FFF2-40B4-BE49-F238E27FC236}">
                  <a16:creationId xmlns:a16="http://schemas.microsoft.com/office/drawing/2014/main" id="{7B837F08-DDE5-41F5-A6BE-6331E2EE69BD}"/>
                </a:ext>
              </a:extLst>
            </p:cNvPr>
            <p:cNvCxnSpPr>
              <a:cxnSpLocks/>
            </p:cNvCxnSpPr>
            <p:nvPr/>
          </p:nvCxnSpPr>
          <p:spPr bwMode="auto">
            <a:xfrm>
              <a:off x="849243" y="5968060"/>
              <a:ext cx="0" cy="164922"/>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360">
            <a:extLst>
              <a:ext uri="{FF2B5EF4-FFF2-40B4-BE49-F238E27FC236}">
                <a16:creationId xmlns:a16="http://schemas.microsoft.com/office/drawing/2014/main" id="{C79F1E63-8FDB-427D-BA7E-897D42921548}"/>
              </a:ext>
            </a:extLst>
          </p:cNvPr>
          <p:cNvGrpSpPr/>
          <p:nvPr/>
        </p:nvGrpSpPr>
        <p:grpSpPr>
          <a:xfrm>
            <a:off x="7170526" y="2549889"/>
            <a:ext cx="442391" cy="497411"/>
            <a:chOff x="8626389" y="4300316"/>
            <a:chExt cx="643332" cy="723344"/>
          </a:xfrm>
        </p:grpSpPr>
        <p:cxnSp>
          <p:nvCxnSpPr>
            <p:cNvPr id="356" name="Straight Connector 355">
              <a:extLst>
                <a:ext uri="{FF2B5EF4-FFF2-40B4-BE49-F238E27FC236}">
                  <a16:creationId xmlns:a16="http://schemas.microsoft.com/office/drawing/2014/main" id="{52C0D0EF-F743-4526-9A95-9653A5DEBBDB}"/>
                </a:ext>
              </a:extLst>
            </p:cNvPr>
            <p:cNvCxnSpPr>
              <a:cxnSpLocks/>
            </p:cNvCxnSpPr>
            <p:nvPr/>
          </p:nvCxnSpPr>
          <p:spPr bwMode="auto">
            <a:xfrm flipH="1">
              <a:off x="8863521" y="4679902"/>
              <a:ext cx="59586" cy="29059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Straight Connector 359">
              <a:extLst>
                <a:ext uri="{FF2B5EF4-FFF2-40B4-BE49-F238E27FC236}">
                  <a16:creationId xmlns:a16="http://schemas.microsoft.com/office/drawing/2014/main" id="{8B739D7D-5D00-4357-B52F-3841B1063464}"/>
                </a:ext>
              </a:extLst>
            </p:cNvPr>
            <p:cNvCxnSpPr>
              <a:cxnSpLocks/>
            </p:cNvCxnSpPr>
            <p:nvPr/>
          </p:nvCxnSpPr>
          <p:spPr bwMode="auto">
            <a:xfrm flipH="1" flipV="1">
              <a:off x="8810022" y="4477430"/>
              <a:ext cx="115790" cy="204854"/>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Straight Connector 362">
              <a:extLst>
                <a:ext uri="{FF2B5EF4-FFF2-40B4-BE49-F238E27FC236}">
                  <a16:creationId xmlns:a16="http://schemas.microsoft.com/office/drawing/2014/main" id="{17B0016C-0D66-4F7F-8241-059944A5831A}"/>
                </a:ext>
              </a:extLst>
            </p:cNvPr>
            <p:cNvCxnSpPr>
              <a:cxnSpLocks/>
            </p:cNvCxnSpPr>
            <p:nvPr/>
          </p:nvCxnSpPr>
          <p:spPr bwMode="auto">
            <a:xfrm flipH="1">
              <a:off x="8626389" y="4962958"/>
              <a:ext cx="246615" cy="60702"/>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Straight Connector 365">
              <a:extLst>
                <a:ext uri="{FF2B5EF4-FFF2-40B4-BE49-F238E27FC236}">
                  <a16:creationId xmlns:a16="http://schemas.microsoft.com/office/drawing/2014/main" id="{07743134-593A-4E9A-913D-4FB85298A31E}"/>
                </a:ext>
              </a:extLst>
            </p:cNvPr>
            <p:cNvCxnSpPr>
              <a:cxnSpLocks/>
            </p:cNvCxnSpPr>
            <p:nvPr/>
          </p:nvCxnSpPr>
          <p:spPr bwMode="auto">
            <a:xfrm flipH="1">
              <a:off x="8902516" y="4635373"/>
              <a:ext cx="321273" cy="151683"/>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 name="Straight Connector 368">
              <a:extLst>
                <a:ext uri="{FF2B5EF4-FFF2-40B4-BE49-F238E27FC236}">
                  <a16:creationId xmlns:a16="http://schemas.microsoft.com/office/drawing/2014/main" id="{996949BB-FB0F-491C-8B3E-5A1AA044FD92}"/>
                </a:ext>
              </a:extLst>
            </p:cNvPr>
            <p:cNvCxnSpPr>
              <a:cxnSpLocks/>
            </p:cNvCxnSpPr>
            <p:nvPr/>
          </p:nvCxnSpPr>
          <p:spPr bwMode="auto">
            <a:xfrm flipV="1">
              <a:off x="9223791" y="4300316"/>
              <a:ext cx="45930" cy="335057"/>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18">
            <a:extLst>
              <a:ext uri="{FF2B5EF4-FFF2-40B4-BE49-F238E27FC236}">
                <a16:creationId xmlns:a16="http://schemas.microsoft.com/office/drawing/2014/main" id="{9236A264-EB68-4067-A2BB-E80832C01205}"/>
              </a:ext>
            </a:extLst>
          </p:cNvPr>
          <p:cNvGrpSpPr/>
          <p:nvPr/>
        </p:nvGrpSpPr>
        <p:grpSpPr>
          <a:xfrm rot="1798241">
            <a:off x="7865889" y="3591365"/>
            <a:ext cx="558498" cy="331271"/>
            <a:chOff x="9050600" y="5090874"/>
            <a:chExt cx="812171" cy="481739"/>
          </a:xfrm>
        </p:grpSpPr>
        <p:cxnSp>
          <p:nvCxnSpPr>
            <p:cNvPr id="378" name="Straight Connector 377">
              <a:extLst>
                <a:ext uri="{FF2B5EF4-FFF2-40B4-BE49-F238E27FC236}">
                  <a16:creationId xmlns:a16="http://schemas.microsoft.com/office/drawing/2014/main" id="{F37367B9-1650-4806-A1BC-420A20A9F9E7}"/>
                </a:ext>
              </a:extLst>
            </p:cNvPr>
            <p:cNvCxnSpPr>
              <a:cxnSpLocks/>
            </p:cNvCxnSpPr>
            <p:nvPr/>
          </p:nvCxnSpPr>
          <p:spPr bwMode="auto">
            <a:xfrm rot="19801759" flipV="1">
              <a:off x="9050600" y="5365542"/>
              <a:ext cx="511425" cy="2126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2" name="Straight Connector 381">
              <a:extLst>
                <a:ext uri="{FF2B5EF4-FFF2-40B4-BE49-F238E27FC236}">
                  <a16:creationId xmlns:a16="http://schemas.microsoft.com/office/drawing/2014/main" id="{57FCFF8C-975A-47A4-BF69-6AA9DB1DFDFF}"/>
                </a:ext>
              </a:extLst>
            </p:cNvPr>
            <p:cNvCxnSpPr>
              <a:cxnSpLocks/>
            </p:cNvCxnSpPr>
            <p:nvPr/>
          </p:nvCxnSpPr>
          <p:spPr bwMode="auto">
            <a:xfrm flipV="1">
              <a:off x="9518213" y="5204780"/>
              <a:ext cx="184457" cy="350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Straight Connector 383">
              <a:extLst>
                <a:ext uri="{FF2B5EF4-FFF2-40B4-BE49-F238E27FC236}">
                  <a16:creationId xmlns:a16="http://schemas.microsoft.com/office/drawing/2014/main" id="{4748BEF8-20FD-435D-AB9A-C818B21D60D7}"/>
                </a:ext>
              </a:extLst>
            </p:cNvPr>
            <p:cNvCxnSpPr>
              <a:cxnSpLocks/>
            </p:cNvCxnSpPr>
            <p:nvPr/>
          </p:nvCxnSpPr>
          <p:spPr bwMode="auto">
            <a:xfrm>
              <a:off x="9514847" y="5246447"/>
              <a:ext cx="115086" cy="21607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 name="Straight Connector 384">
              <a:extLst>
                <a:ext uri="{FF2B5EF4-FFF2-40B4-BE49-F238E27FC236}">
                  <a16:creationId xmlns:a16="http://schemas.microsoft.com/office/drawing/2014/main" id="{7E867982-C120-4C8B-8A70-E4EF879FB23C}"/>
                </a:ext>
              </a:extLst>
            </p:cNvPr>
            <p:cNvCxnSpPr>
              <a:cxnSpLocks/>
            </p:cNvCxnSpPr>
            <p:nvPr/>
          </p:nvCxnSpPr>
          <p:spPr bwMode="auto">
            <a:xfrm>
              <a:off x="9628634" y="5460273"/>
              <a:ext cx="176558" cy="11234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7" name="Straight Connector 386">
              <a:extLst>
                <a:ext uri="{FF2B5EF4-FFF2-40B4-BE49-F238E27FC236}">
                  <a16:creationId xmlns:a16="http://schemas.microsoft.com/office/drawing/2014/main" id="{FB5E20AA-4C52-4E4C-95E9-67B83F61F5BB}"/>
                </a:ext>
              </a:extLst>
            </p:cNvPr>
            <p:cNvCxnSpPr>
              <a:cxnSpLocks/>
            </p:cNvCxnSpPr>
            <p:nvPr/>
          </p:nvCxnSpPr>
          <p:spPr bwMode="auto">
            <a:xfrm flipV="1">
              <a:off x="9702671" y="5090874"/>
              <a:ext cx="160100" cy="11390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22" name="Straight Connector 421">
            <a:extLst>
              <a:ext uri="{FF2B5EF4-FFF2-40B4-BE49-F238E27FC236}">
                <a16:creationId xmlns:a16="http://schemas.microsoft.com/office/drawing/2014/main" id="{B9143667-2A9B-4443-9306-BA4BEBF29DA9}"/>
              </a:ext>
            </a:extLst>
          </p:cNvPr>
          <p:cNvCxnSpPr>
            <a:cxnSpLocks/>
            <a:stCxn id="234" idx="6"/>
            <a:endCxn id="213" idx="1"/>
          </p:cNvCxnSpPr>
          <p:nvPr/>
        </p:nvCxnSpPr>
        <p:spPr bwMode="auto">
          <a:xfrm flipV="1">
            <a:off x="3251153" y="2469517"/>
            <a:ext cx="878759" cy="17765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8" name="Straight Connector 427">
            <a:extLst>
              <a:ext uri="{FF2B5EF4-FFF2-40B4-BE49-F238E27FC236}">
                <a16:creationId xmlns:a16="http://schemas.microsoft.com/office/drawing/2014/main" id="{E2D84E67-6E9F-4A4E-B1C6-59124D2B2A68}"/>
              </a:ext>
            </a:extLst>
          </p:cNvPr>
          <p:cNvCxnSpPr>
            <a:cxnSpLocks/>
            <a:stCxn id="234" idx="7"/>
            <a:endCxn id="240" idx="3"/>
          </p:cNvCxnSpPr>
          <p:nvPr/>
        </p:nvCxnSpPr>
        <p:spPr bwMode="auto">
          <a:xfrm flipV="1">
            <a:off x="3170288" y="2102716"/>
            <a:ext cx="195423" cy="34923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Straight Connector 443">
            <a:extLst>
              <a:ext uri="{FF2B5EF4-FFF2-40B4-BE49-F238E27FC236}">
                <a16:creationId xmlns:a16="http://schemas.microsoft.com/office/drawing/2014/main" id="{E4215A2A-2A37-40DB-9946-F2AACA263016}"/>
              </a:ext>
            </a:extLst>
          </p:cNvPr>
          <p:cNvCxnSpPr>
            <a:cxnSpLocks/>
            <a:stCxn id="234" idx="4"/>
            <a:endCxn id="237" idx="0"/>
          </p:cNvCxnSpPr>
          <p:nvPr/>
        </p:nvCxnSpPr>
        <p:spPr bwMode="auto">
          <a:xfrm flipH="1">
            <a:off x="2968810" y="2923254"/>
            <a:ext cx="6260" cy="25271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Straight Connector 446">
            <a:extLst>
              <a:ext uri="{FF2B5EF4-FFF2-40B4-BE49-F238E27FC236}">
                <a16:creationId xmlns:a16="http://schemas.microsoft.com/office/drawing/2014/main" id="{387DF2D6-EC44-4BB5-8873-DCC970FA048D}"/>
              </a:ext>
            </a:extLst>
          </p:cNvPr>
          <p:cNvCxnSpPr>
            <a:cxnSpLocks/>
            <a:stCxn id="234" idx="1"/>
          </p:cNvCxnSpPr>
          <p:nvPr/>
        </p:nvCxnSpPr>
        <p:spPr bwMode="auto">
          <a:xfrm flipH="1" flipV="1">
            <a:off x="2420368" y="2331415"/>
            <a:ext cx="359489" cy="12054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136">
            <a:extLst>
              <a:ext uri="{FF2B5EF4-FFF2-40B4-BE49-F238E27FC236}">
                <a16:creationId xmlns:a16="http://schemas.microsoft.com/office/drawing/2014/main" id="{ED01639D-1BCF-4599-A0A3-B3A7F1DDBD47}"/>
              </a:ext>
            </a:extLst>
          </p:cNvPr>
          <p:cNvGrpSpPr/>
          <p:nvPr/>
        </p:nvGrpSpPr>
        <p:grpSpPr>
          <a:xfrm>
            <a:off x="1999607" y="1974345"/>
            <a:ext cx="472727" cy="367784"/>
            <a:chOff x="1749683" y="2487116"/>
            <a:chExt cx="687447" cy="534838"/>
          </a:xfrm>
        </p:grpSpPr>
        <p:cxnSp>
          <p:nvCxnSpPr>
            <p:cNvPr id="450" name="Straight Connector 449">
              <a:extLst>
                <a:ext uri="{FF2B5EF4-FFF2-40B4-BE49-F238E27FC236}">
                  <a16:creationId xmlns:a16="http://schemas.microsoft.com/office/drawing/2014/main" id="{8CCB9D7F-7FE2-4F0F-A9DE-15A90A28FCEC}"/>
                </a:ext>
              </a:extLst>
            </p:cNvPr>
            <p:cNvCxnSpPr>
              <a:cxnSpLocks/>
            </p:cNvCxnSpPr>
            <p:nvPr/>
          </p:nvCxnSpPr>
          <p:spPr bwMode="auto">
            <a:xfrm flipV="1">
              <a:off x="2363502" y="2760508"/>
              <a:ext cx="72444" cy="24822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Straight Connector 452">
              <a:extLst>
                <a:ext uri="{FF2B5EF4-FFF2-40B4-BE49-F238E27FC236}">
                  <a16:creationId xmlns:a16="http://schemas.microsoft.com/office/drawing/2014/main" id="{C7382430-A96F-4E9F-9B13-773C627C6EC3}"/>
                </a:ext>
              </a:extLst>
            </p:cNvPr>
            <p:cNvCxnSpPr>
              <a:cxnSpLocks/>
            </p:cNvCxnSpPr>
            <p:nvPr/>
          </p:nvCxnSpPr>
          <p:spPr bwMode="auto">
            <a:xfrm flipV="1">
              <a:off x="2134154" y="3008735"/>
              <a:ext cx="229350" cy="132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 name="Straight Connector 457">
              <a:extLst>
                <a:ext uri="{FF2B5EF4-FFF2-40B4-BE49-F238E27FC236}">
                  <a16:creationId xmlns:a16="http://schemas.microsoft.com/office/drawing/2014/main" id="{18B4AD50-4D96-45B3-9EE9-3572C8990BEA}"/>
                </a:ext>
              </a:extLst>
            </p:cNvPr>
            <p:cNvCxnSpPr>
              <a:cxnSpLocks/>
            </p:cNvCxnSpPr>
            <p:nvPr/>
          </p:nvCxnSpPr>
          <p:spPr bwMode="auto">
            <a:xfrm flipH="1" flipV="1">
              <a:off x="1749683" y="2779769"/>
              <a:ext cx="384472" cy="242185"/>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 name="Straight Connector 460">
              <a:extLst>
                <a:ext uri="{FF2B5EF4-FFF2-40B4-BE49-F238E27FC236}">
                  <a16:creationId xmlns:a16="http://schemas.microsoft.com/office/drawing/2014/main" id="{602E0F95-ED2A-46F7-AB1B-44A6CD796767}"/>
                </a:ext>
              </a:extLst>
            </p:cNvPr>
            <p:cNvCxnSpPr>
              <a:cxnSpLocks/>
            </p:cNvCxnSpPr>
            <p:nvPr/>
          </p:nvCxnSpPr>
          <p:spPr bwMode="auto">
            <a:xfrm flipH="1" flipV="1">
              <a:off x="2308494" y="2583202"/>
              <a:ext cx="128636" cy="182118"/>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4" name="Straight Connector 463">
              <a:extLst>
                <a:ext uri="{FF2B5EF4-FFF2-40B4-BE49-F238E27FC236}">
                  <a16:creationId xmlns:a16="http://schemas.microsoft.com/office/drawing/2014/main" id="{E10E4A57-A334-4C9A-8E64-E79BC150EFCF}"/>
                </a:ext>
              </a:extLst>
            </p:cNvPr>
            <p:cNvCxnSpPr>
              <a:cxnSpLocks/>
            </p:cNvCxnSpPr>
            <p:nvPr/>
          </p:nvCxnSpPr>
          <p:spPr bwMode="auto">
            <a:xfrm flipH="1" flipV="1">
              <a:off x="1959362" y="2487116"/>
              <a:ext cx="72330" cy="24236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6" name="Straight Connector 465">
              <a:extLst>
                <a:ext uri="{FF2B5EF4-FFF2-40B4-BE49-F238E27FC236}">
                  <a16:creationId xmlns:a16="http://schemas.microsoft.com/office/drawing/2014/main" id="{8300713E-623C-4974-898C-1EDBA17201DB}"/>
                </a:ext>
              </a:extLst>
            </p:cNvPr>
            <p:cNvCxnSpPr>
              <a:cxnSpLocks/>
            </p:cNvCxnSpPr>
            <p:nvPr/>
          </p:nvCxnSpPr>
          <p:spPr bwMode="auto">
            <a:xfrm flipH="1">
              <a:off x="1979340" y="2721788"/>
              <a:ext cx="50709" cy="20202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71" name="Straight Connector 470">
            <a:extLst>
              <a:ext uri="{FF2B5EF4-FFF2-40B4-BE49-F238E27FC236}">
                <a16:creationId xmlns:a16="http://schemas.microsoft.com/office/drawing/2014/main" id="{E324D52A-C471-4ADD-B403-264F6022A106}"/>
              </a:ext>
            </a:extLst>
          </p:cNvPr>
          <p:cNvCxnSpPr>
            <a:cxnSpLocks/>
            <a:stCxn id="234" idx="3"/>
          </p:cNvCxnSpPr>
          <p:nvPr/>
        </p:nvCxnSpPr>
        <p:spPr bwMode="auto">
          <a:xfrm flipH="1">
            <a:off x="2612161" y="2842390"/>
            <a:ext cx="167695" cy="80862"/>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a:extLst>
              <a:ext uri="{FF2B5EF4-FFF2-40B4-BE49-F238E27FC236}">
                <a16:creationId xmlns:a16="http://schemas.microsoft.com/office/drawing/2014/main" id="{A3BE8F39-B322-494F-8419-B6C3A5C85A7B}"/>
              </a:ext>
            </a:extLst>
          </p:cNvPr>
          <p:cNvCxnSpPr>
            <a:cxnSpLocks/>
            <a:endCxn id="241" idx="2"/>
          </p:cNvCxnSpPr>
          <p:nvPr/>
        </p:nvCxnSpPr>
        <p:spPr bwMode="auto">
          <a:xfrm flipV="1">
            <a:off x="4701895" y="1908036"/>
            <a:ext cx="314807" cy="14969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 name="Straight Connector 476">
            <a:extLst>
              <a:ext uri="{FF2B5EF4-FFF2-40B4-BE49-F238E27FC236}">
                <a16:creationId xmlns:a16="http://schemas.microsoft.com/office/drawing/2014/main" id="{8823D317-FB0B-4F07-94B1-A974C2D72D91}"/>
              </a:ext>
            </a:extLst>
          </p:cNvPr>
          <p:cNvCxnSpPr>
            <a:cxnSpLocks/>
            <a:stCxn id="240" idx="0"/>
          </p:cNvCxnSpPr>
          <p:nvPr/>
        </p:nvCxnSpPr>
        <p:spPr bwMode="auto">
          <a:xfrm flipH="1" flipV="1">
            <a:off x="3445709" y="1355731"/>
            <a:ext cx="115218" cy="275688"/>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a:extLst>
              <a:ext uri="{FF2B5EF4-FFF2-40B4-BE49-F238E27FC236}">
                <a16:creationId xmlns:a16="http://schemas.microsoft.com/office/drawing/2014/main" id="{915C6728-83B0-4AD4-AC63-F82ADED7B522}"/>
              </a:ext>
            </a:extLst>
          </p:cNvPr>
          <p:cNvCxnSpPr>
            <a:cxnSpLocks/>
            <a:stCxn id="240" idx="7"/>
          </p:cNvCxnSpPr>
          <p:nvPr/>
        </p:nvCxnSpPr>
        <p:spPr bwMode="auto">
          <a:xfrm flipV="1">
            <a:off x="3756145" y="1544299"/>
            <a:ext cx="96578" cy="167984"/>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a:extLst>
              <a:ext uri="{FF2B5EF4-FFF2-40B4-BE49-F238E27FC236}">
                <a16:creationId xmlns:a16="http://schemas.microsoft.com/office/drawing/2014/main" id="{6B511871-D550-433E-BBE9-1A1D01612B0B}"/>
              </a:ext>
            </a:extLst>
          </p:cNvPr>
          <p:cNvCxnSpPr>
            <a:cxnSpLocks/>
            <a:stCxn id="240" idx="4"/>
          </p:cNvCxnSpPr>
          <p:nvPr/>
        </p:nvCxnSpPr>
        <p:spPr bwMode="auto">
          <a:xfrm flipH="1">
            <a:off x="3462827" y="2183582"/>
            <a:ext cx="98100" cy="11902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oup 508">
            <a:extLst>
              <a:ext uri="{FF2B5EF4-FFF2-40B4-BE49-F238E27FC236}">
                <a16:creationId xmlns:a16="http://schemas.microsoft.com/office/drawing/2014/main" id="{46D32DE4-1B17-4DBB-85C2-0EF2C2D2FDB4}"/>
              </a:ext>
            </a:extLst>
          </p:cNvPr>
          <p:cNvGrpSpPr/>
          <p:nvPr/>
        </p:nvGrpSpPr>
        <p:grpSpPr>
          <a:xfrm>
            <a:off x="5339599" y="1277369"/>
            <a:ext cx="395129" cy="350694"/>
            <a:chOff x="4229600" y="1341449"/>
            <a:chExt cx="492849" cy="437425"/>
          </a:xfrm>
        </p:grpSpPr>
        <p:cxnSp>
          <p:nvCxnSpPr>
            <p:cNvPr id="487" name="Straight Connector 486">
              <a:extLst>
                <a:ext uri="{FF2B5EF4-FFF2-40B4-BE49-F238E27FC236}">
                  <a16:creationId xmlns:a16="http://schemas.microsoft.com/office/drawing/2014/main" id="{DCDCA554-3B11-480F-AA1A-5E3C56E57D1C}"/>
                </a:ext>
              </a:extLst>
            </p:cNvPr>
            <p:cNvCxnSpPr>
              <a:cxnSpLocks/>
            </p:cNvCxnSpPr>
            <p:nvPr/>
          </p:nvCxnSpPr>
          <p:spPr bwMode="auto">
            <a:xfrm>
              <a:off x="4503060" y="1632521"/>
              <a:ext cx="102278" cy="146353"/>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a:extLst>
                <a:ext uri="{FF2B5EF4-FFF2-40B4-BE49-F238E27FC236}">
                  <a16:creationId xmlns:a16="http://schemas.microsoft.com/office/drawing/2014/main" id="{12E9D450-550F-4FB2-ADA5-66BC650CD705}"/>
                </a:ext>
              </a:extLst>
            </p:cNvPr>
            <p:cNvCxnSpPr>
              <a:cxnSpLocks/>
            </p:cNvCxnSpPr>
            <p:nvPr/>
          </p:nvCxnSpPr>
          <p:spPr bwMode="auto">
            <a:xfrm flipV="1">
              <a:off x="4503061" y="1449905"/>
              <a:ext cx="0" cy="18484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a:extLst>
                <a:ext uri="{FF2B5EF4-FFF2-40B4-BE49-F238E27FC236}">
                  <a16:creationId xmlns:a16="http://schemas.microsoft.com/office/drawing/2014/main" id="{8B3DB76F-3D0D-4336-A11B-F43019ABD86D}"/>
                </a:ext>
              </a:extLst>
            </p:cNvPr>
            <p:cNvCxnSpPr>
              <a:cxnSpLocks/>
            </p:cNvCxnSpPr>
            <p:nvPr/>
          </p:nvCxnSpPr>
          <p:spPr bwMode="auto">
            <a:xfrm flipV="1">
              <a:off x="4692650" y="1341449"/>
              <a:ext cx="29799" cy="18572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a:extLst>
                <a:ext uri="{FF2B5EF4-FFF2-40B4-BE49-F238E27FC236}">
                  <a16:creationId xmlns:a16="http://schemas.microsoft.com/office/drawing/2014/main" id="{2C1FFDD9-29A9-48EB-A116-E5AD90FFA9AA}"/>
                </a:ext>
              </a:extLst>
            </p:cNvPr>
            <p:cNvCxnSpPr>
              <a:cxnSpLocks/>
            </p:cNvCxnSpPr>
            <p:nvPr/>
          </p:nvCxnSpPr>
          <p:spPr bwMode="auto">
            <a:xfrm flipH="1" flipV="1">
              <a:off x="4229600" y="1620184"/>
              <a:ext cx="141973" cy="2541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a:extLst>
                <a:ext uri="{FF2B5EF4-FFF2-40B4-BE49-F238E27FC236}">
                  <a16:creationId xmlns:a16="http://schemas.microsoft.com/office/drawing/2014/main" id="{AD779B2D-9937-403C-BC3D-2269411BE8E0}"/>
                </a:ext>
              </a:extLst>
            </p:cNvPr>
            <p:cNvCxnSpPr>
              <a:cxnSpLocks/>
            </p:cNvCxnSpPr>
            <p:nvPr/>
          </p:nvCxnSpPr>
          <p:spPr bwMode="auto">
            <a:xfrm flipV="1">
              <a:off x="4369346" y="1629884"/>
              <a:ext cx="133714" cy="13875"/>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a:extLst>
                <a:ext uri="{FF2B5EF4-FFF2-40B4-BE49-F238E27FC236}">
                  <a16:creationId xmlns:a16="http://schemas.microsoft.com/office/drawing/2014/main" id="{E172EB61-B117-4221-8CC5-E411CDC42979}"/>
                </a:ext>
              </a:extLst>
            </p:cNvPr>
            <p:cNvCxnSpPr>
              <a:cxnSpLocks/>
            </p:cNvCxnSpPr>
            <p:nvPr/>
          </p:nvCxnSpPr>
          <p:spPr bwMode="auto">
            <a:xfrm flipV="1">
              <a:off x="4503059" y="1522577"/>
              <a:ext cx="189591" cy="109943"/>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1" name="Straight Connector 520">
            <a:extLst>
              <a:ext uri="{FF2B5EF4-FFF2-40B4-BE49-F238E27FC236}">
                <a16:creationId xmlns:a16="http://schemas.microsoft.com/office/drawing/2014/main" id="{3091493E-119D-4D95-8983-21B6CD4F8A87}"/>
              </a:ext>
            </a:extLst>
          </p:cNvPr>
          <p:cNvCxnSpPr>
            <a:cxnSpLocks/>
            <a:stCxn id="225" idx="2"/>
            <a:endCxn id="241" idx="5"/>
          </p:cNvCxnSpPr>
          <p:nvPr/>
        </p:nvCxnSpPr>
        <p:spPr bwMode="auto">
          <a:xfrm flipH="1" flipV="1">
            <a:off x="5487998" y="2103253"/>
            <a:ext cx="121855" cy="53321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7" name="Straight Connector 526">
            <a:extLst>
              <a:ext uri="{FF2B5EF4-FFF2-40B4-BE49-F238E27FC236}">
                <a16:creationId xmlns:a16="http://schemas.microsoft.com/office/drawing/2014/main" id="{BD586541-B742-4725-801D-D16736FBA062}"/>
              </a:ext>
            </a:extLst>
          </p:cNvPr>
          <p:cNvCxnSpPr>
            <a:cxnSpLocks/>
          </p:cNvCxnSpPr>
          <p:nvPr/>
        </p:nvCxnSpPr>
        <p:spPr bwMode="auto">
          <a:xfrm flipV="1">
            <a:off x="6105669" y="1298502"/>
            <a:ext cx="216122" cy="7037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8" name="Straight Connector 527">
            <a:extLst>
              <a:ext uri="{FF2B5EF4-FFF2-40B4-BE49-F238E27FC236}">
                <a16:creationId xmlns:a16="http://schemas.microsoft.com/office/drawing/2014/main" id="{9DB1D5AD-237C-4E3C-B1DA-17170EF3E98E}"/>
              </a:ext>
            </a:extLst>
          </p:cNvPr>
          <p:cNvCxnSpPr>
            <a:cxnSpLocks/>
          </p:cNvCxnSpPr>
          <p:nvPr/>
        </p:nvCxnSpPr>
        <p:spPr bwMode="auto">
          <a:xfrm>
            <a:off x="6105670" y="1365621"/>
            <a:ext cx="189512" cy="60185"/>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9" name="Straight Connector 528">
            <a:extLst>
              <a:ext uri="{FF2B5EF4-FFF2-40B4-BE49-F238E27FC236}">
                <a16:creationId xmlns:a16="http://schemas.microsoft.com/office/drawing/2014/main" id="{9EB41930-8B09-4E13-B66A-5719C2208139}"/>
              </a:ext>
            </a:extLst>
          </p:cNvPr>
          <p:cNvCxnSpPr>
            <a:cxnSpLocks/>
            <a:endCxn id="241" idx="7"/>
          </p:cNvCxnSpPr>
          <p:nvPr/>
        </p:nvCxnSpPr>
        <p:spPr bwMode="auto">
          <a:xfrm flipH="1">
            <a:off x="5487998" y="1370197"/>
            <a:ext cx="617675" cy="34262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3" name="Straight Connector 532">
            <a:extLst>
              <a:ext uri="{FF2B5EF4-FFF2-40B4-BE49-F238E27FC236}">
                <a16:creationId xmlns:a16="http://schemas.microsoft.com/office/drawing/2014/main" id="{849E1CA7-4A55-4170-8B60-95989BDDDD2E}"/>
              </a:ext>
            </a:extLst>
          </p:cNvPr>
          <p:cNvCxnSpPr>
            <a:cxnSpLocks/>
          </p:cNvCxnSpPr>
          <p:nvPr/>
        </p:nvCxnSpPr>
        <p:spPr bwMode="auto">
          <a:xfrm flipH="1" flipV="1">
            <a:off x="5936828" y="1372961"/>
            <a:ext cx="80863" cy="44952"/>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 name="Straight Connector 535">
            <a:extLst>
              <a:ext uri="{FF2B5EF4-FFF2-40B4-BE49-F238E27FC236}">
                <a16:creationId xmlns:a16="http://schemas.microsoft.com/office/drawing/2014/main" id="{37831235-4F11-4F78-BCDF-AC26C4D7579C}"/>
              </a:ext>
            </a:extLst>
          </p:cNvPr>
          <p:cNvCxnSpPr>
            <a:cxnSpLocks/>
            <a:stCxn id="225" idx="2"/>
            <a:endCxn id="213" idx="6"/>
          </p:cNvCxnSpPr>
          <p:nvPr/>
        </p:nvCxnSpPr>
        <p:spPr bwMode="auto">
          <a:xfrm flipH="1">
            <a:off x="5020929" y="2636466"/>
            <a:ext cx="588922" cy="20212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9" name="Straight Connector 538">
            <a:extLst>
              <a:ext uri="{FF2B5EF4-FFF2-40B4-BE49-F238E27FC236}">
                <a16:creationId xmlns:a16="http://schemas.microsoft.com/office/drawing/2014/main" id="{23BA5EF4-CA34-49A3-A9E9-F3788BD2EF2D}"/>
              </a:ext>
            </a:extLst>
          </p:cNvPr>
          <p:cNvCxnSpPr>
            <a:cxnSpLocks/>
            <a:stCxn id="241" idx="4"/>
            <a:endCxn id="213" idx="7"/>
          </p:cNvCxnSpPr>
          <p:nvPr/>
        </p:nvCxnSpPr>
        <p:spPr bwMode="auto">
          <a:xfrm flipH="1">
            <a:off x="4868053" y="2184114"/>
            <a:ext cx="424724" cy="28540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0" name="Straight Connector 549">
            <a:extLst>
              <a:ext uri="{FF2B5EF4-FFF2-40B4-BE49-F238E27FC236}">
                <a16:creationId xmlns:a16="http://schemas.microsoft.com/office/drawing/2014/main" id="{CD216162-54C3-40A4-A1B4-AB6237A2B3E2}"/>
              </a:ext>
            </a:extLst>
          </p:cNvPr>
          <p:cNvCxnSpPr>
            <a:cxnSpLocks/>
            <a:stCxn id="225" idx="4"/>
            <a:endCxn id="238" idx="0"/>
          </p:cNvCxnSpPr>
          <p:nvPr/>
        </p:nvCxnSpPr>
        <p:spPr bwMode="auto">
          <a:xfrm>
            <a:off x="5885932" y="2912544"/>
            <a:ext cx="35233" cy="22750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4" name="Straight Connector 553">
            <a:extLst>
              <a:ext uri="{FF2B5EF4-FFF2-40B4-BE49-F238E27FC236}">
                <a16:creationId xmlns:a16="http://schemas.microsoft.com/office/drawing/2014/main" id="{57E52F5F-3AE0-4654-92A4-47800C1975C1}"/>
              </a:ext>
            </a:extLst>
          </p:cNvPr>
          <p:cNvCxnSpPr>
            <a:cxnSpLocks/>
          </p:cNvCxnSpPr>
          <p:nvPr/>
        </p:nvCxnSpPr>
        <p:spPr bwMode="auto">
          <a:xfrm flipH="1" flipV="1">
            <a:off x="6340381" y="2141750"/>
            <a:ext cx="47300" cy="89385"/>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7" name="Straight Connector 556">
            <a:extLst>
              <a:ext uri="{FF2B5EF4-FFF2-40B4-BE49-F238E27FC236}">
                <a16:creationId xmlns:a16="http://schemas.microsoft.com/office/drawing/2014/main" id="{4E086555-0121-49AE-A977-999CFB0D16F6}"/>
              </a:ext>
            </a:extLst>
          </p:cNvPr>
          <p:cNvCxnSpPr>
            <a:cxnSpLocks/>
            <a:stCxn id="225" idx="7"/>
          </p:cNvCxnSpPr>
          <p:nvPr/>
        </p:nvCxnSpPr>
        <p:spPr bwMode="auto">
          <a:xfrm flipV="1">
            <a:off x="6081146" y="2225806"/>
            <a:ext cx="313683" cy="21543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0" name="Straight Connector 559">
            <a:extLst>
              <a:ext uri="{FF2B5EF4-FFF2-40B4-BE49-F238E27FC236}">
                <a16:creationId xmlns:a16="http://schemas.microsoft.com/office/drawing/2014/main" id="{661DE247-4CF8-4056-BD62-8C18B0C3CC54}"/>
              </a:ext>
            </a:extLst>
          </p:cNvPr>
          <p:cNvCxnSpPr>
            <a:cxnSpLocks/>
          </p:cNvCxnSpPr>
          <p:nvPr/>
        </p:nvCxnSpPr>
        <p:spPr bwMode="auto">
          <a:xfrm flipV="1">
            <a:off x="6340383" y="1982572"/>
            <a:ext cx="54046" cy="15918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 name="Straight Connector 561">
            <a:extLst>
              <a:ext uri="{FF2B5EF4-FFF2-40B4-BE49-F238E27FC236}">
                <a16:creationId xmlns:a16="http://schemas.microsoft.com/office/drawing/2014/main" id="{EB1607DA-64B8-4F36-9ACF-330F21E61996}"/>
              </a:ext>
            </a:extLst>
          </p:cNvPr>
          <p:cNvCxnSpPr>
            <a:cxnSpLocks/>
          </p:cNvCxnSpPr>
          <p:nvPr/>
        </p:nvCxnSpPr>
        <p:spPr bwMode="auto">
          <a:xfrm flipV="1">
            <a:off x="6390080" y="2183985"/>
            <a:ext cx="119585" cy="4477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5" name="Straight Connector 564">
            <a:extLst>
              <a:ext uri="{FF2B5EF4-FFF2-40B4-BE49-F238E27FC236}">
                <a16:creationId xmlns:a16="http://schemas.microsoft.com/office/drawing/2014/main" id="{22BA1C7C-1195-47F3-A910-2206F3225528}"/>
              </a:ext>
            </a:extLst>
          </p:cNvPr>
          <p:cNvCxnSpPr>
            <a:cxnSpLocks/>
          </p:cNvCxnSpPr>
          <p:nvPr/>
        </p:nvCxnSpPr>
        <p:spPr bwMode="auto">
          <a:xfrm flipV="1">
            <a:off x="6531335" y="2168478"/>
            <a:ext cx="201738" cy="17829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8" name="Straight Connector 567">
            <a:extLst>
              <a:ext uri="{FF2B5EF4-FFF2-40B4-BE49-F238E27FC236}">
                <a16:creationId xmlns:a16="http://schemas.microsoft.com/office/drawing/2014/main" id="{6AB66BA9-B88F-4553-989A-658C776C31BF}"/>
              </a:ext>
            </a:extLst>
          </p:cNvPr>
          <p:cNvCxnSpPr>
            <a:cxnSpLocks/>
          </p:cNvCxnSpPr>
          <p:nvPr/>
        </p:nvCxnSpPr>
        <p:spPr bwMode="auto">
          <a:xfrm>
            <a:off x="6279648" y="2305551"/>
            <a:ext cx="253870" cy="4122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1" name="Straight Connector 570">
            <a:extLst>
              <a:ext uri="{FF2B5EF4-FFF2-40B4-BE49-F238E27FC236}">
                <a16:creationId xmlns:a16="http://schemas.microsoft.com/office/drawing/2014/main" id="{C88363DE-758E-44FC-A25C-6518F74E19EB}"/>
              </a:ext>
            </a:extLst>
          </p:cNvPr>
          <p:cNvCxnSpPr>
            <a:cxnSpLocks/>
          </p:cNvCxnSpPr>
          <p:nvPr/>
        </p:nvCxnSpPr>
        <p:spPr bwMode="auto">
          <a:xfrm flipV="1">
            <a:off x="6733075" y="2097047"/>
            <a:ext cx="125468" cy="71435"/>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7" name="Straight Connector 576">
            <a:extLst>
              <a:ext uri="{FF2B5EF4-FFF2-40B4-BE49-F238E27FC236}">
                <a16:creationId xmlns:a16="http://schemas.microsoft.com/office/drawing/2014/main" id="{4A1D2B87-DABC-46EF-96C9-34A2B992EAD5}"/>
              </a:ext>
            </a:extLst>
          </p:cNvPr>
          <p:cNvCxnSpPr>
            <a:cxnSpLocks/>
          </p:cNvCxnSpPr>
          <p:nvPr/>
        </p:nvCxnSpPr>
        <p:spPr bwMode="auto">
          <a:xfrm>
            <a:off x="6632205" y="2265550"/>
            <a:ext cx="226336" cy="9102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 name="Straight Connector 582">
            <a:extLst>
              <a:ext uri="{FF2B5EF4-FFF2-40B4-BE49-F238E27FC236}">
                <a16:creationId xmlns:a16="http://schemas.microsoft.com/office/drawing/2014/main" id="{22075573-C451-4E48-A276-AC733AFF61ED}"/>
              </a:ext>
            </a:extLst>
          </p:cNvPr>
          <p:cNvCxnSpPr>
            <a:cxnSpLocks/>
          </p:cNvCxnSpPr>
          <p:nvPr/>
        </p:nvCxnSpPr>
        <p:spPr bwMode="auto">
          <a:xfrm flipV="1">
            <a:off x="6858540" y="2319533"/>
            <a:ext cx="82794" cy="3285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1" name="Straight Connector 590">
            <a:extLst>
              <a:ext uri="{FF2B5EF4-FFF2-40B4-BE49-F238E27FC236}">
                <a16:creationId xmlns:a16="http://schemas.microsoft.com/office/drawing/2014/main" id="{71717919-69F6-4802-8BD1-1E01D25614C7}"/>
              </a:ext>
            </a:extLst>
          </p:cNvPr>
          <p:cNvCxnSpPr>
            <a:cxnSpLocks/>
            <a:stCxn id="225" idx="5"/>
          </p:cNvCxnSpPr>
          <p:nvPr/>
        </p:nvCxnSpPr>
        <p:spPr bwMode="auto">
          <a:xfrm>
            <a:off x="6081147" y="2831684"/>
            <a:ext cx="114131" cy="18719"/>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 name="Straight Connector 594">
            <a:extLst>
              <a:ext uri="{FF2B5EF4-FFF2-40B4-BE49-F238E27FC236}">
                <a16:creationId xmlns:a16="http://schemas.microsoft.com/office/drawing/2014/main" id="{AB1A7CF7-FBFC-4642-92C8-3BFC1D731069}"/>
              </a:ext>
            </a:extLst>
          </p:cNvPr>
          <p:cNvCxnSpPr>
            <a:cxnSpLocks/>
            <a:stCxn id="239" idx="0"/>
            <a:endCxn id="213" idx="3"/>
          </p:cNvCxnSpPr>
          <p:nvPr/>
        </p:nvCxnSpPr>
        <p:spPr bwMode="auto">
          <a:xfrm flipV="1">
            <a:off x="3320211" y="3207665"/>
            <a:ext cx="809698" cy="68674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1" name="Straight Connector 600">
            <a:extLst>
              <a:ext uri="{FF2B5EF4-FFF2-40B4-BE49-F238E27FC236}">
                <a16:creationId xmlns:a16="http://schemas.microsoft.com/office/drawing/2014/main" id="{5E82C408-E0F5-419A-9BC3-8E1ABEA79A35}"/>
              </a:ext>
            </a:extLst>
          </p:cNvPr>
          <p:cNvCxnSpPr>
            <a:cxnSpLocks/>
            <a:stCxn id="213" idx="6"/>
            <a:endCxn id="238" idx="2"/>
          </p:cNvCxnSpPr>
          <p:nvPr/>
        </p:nvCxnSpPr>
        <p:spPr bwMode="auto">
          <a:xfrm>
            <a:off x="5020929" y="2838590"/>
            <a:ext cx="624155" cy="57753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6" name="Straight Connector 605">
            <a:extLst>
              <a:ext uri="{FF2B5EF4-FFF2-40B4-BE49-F238E27FC236}">
                <a16:creationId xmlns:a16="http://schemas.microsoft.com/office/drawing/2014/main" id="{E9FD31ED-31AF-44DA-B319-7A2A98F38185}"/>
              </a:ext>
            </a:extLst>
          </p:cNvPr>
          <p:cNvCxnSpPr>
            <a:cxnSpLocks/>
            <a:stCxn id="213" idx="5"/>
            <a:endCxn id="236" idx="0"/>
          </p:cNvCxnSpPr>
          <p:nvPr/>
        </p:nvCxnSpPr>
        <p:spPr bwMode="auto">
          <a:xfrm>
            <a:off x="4868056" y="3207665"/>
            <a:ext cx="679661" cy="71375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2" name="Straight Connector 611">
            <a:extLst>
              <a:ext uri="{FF2B5EF4-FFF2-40B4-BE49-F238E27FC236}">
                <a16:creationId xmlns:a16="http://schemas.microsoft.com/office/drawing/2014/main" id="{14022E81-869F-46EE-B383-3A742A7F191E}"/>
              </a:ext>
            </a:extLst>
          </p:cNvPr>
          <p:cNvCxnSpPr>
            <a:cxnSpLocks/>
            <a:stCxn id="237" idx="5"/>
          </p:cNvCxnSpPr>
          <p:nvPr/>
        </p:nvCxnSpPr>
        <p:spPr bwMode="auto">
          <a:xfrm flipV="1">
            <a:off x="3164029" y="3643154"/>
            <a:ext cx="354812" cy="4113"/>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0" name="Straight Connector 619">
            <a:extLst>
              <a:ext uri="{FF2B5EF4-FFF2-40B4-BE49-F238E27FC236}">
                <a16:creationId xmlns:a16="http://schemas.microsoft.com/office/drawing/2014/main" id="{965CE2F2-8EAD-49FB-A158-14C4859680CE}"/>
              </a:ext>
            </a:extLst>
          </p:cNvPr>
          <p:cNvCxnSpPr>
            <a:cxnSpLocks/>
            <a:endCxn id="238" idx="5"/>
          </p:cNvCxnSpPr>
          <p:nvPr/>
        </p:nvCxnSpPr>
        <p:spPr bwMode="auto">
          <a:xfrm flipH="1" flipV="1">
            <a:off x="6116378" y="3611348"/>
            <a:ext cx="104223" cy="5446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23">
            <a:extLst>
              <a:ext uri="{FF2B5EF4-FFF2-40B4-BE49-F238E27FC236}">
                <a16:creationId xmlns:a16="http://schemas.microsoft.com/office/drawing/2014/main" id="{C3901754-9710-4067-9ECA-7A5AB79A1082}"/>
              </a:ext>
            </a:extLst>
          </p:cNvPr>
          <p:cNvGrpSpPr/>
          <p:nvPr/>
        </p:nvGrpSpPr>
        <p:grpSpPr>
          <a:xfrm rot="1041317">
            <a:off x="6168323" y="3686587"/>
            <a:ext cx="338169" cy="289382"/>
            <a:chOff x="7881398" y="5107094"/>
            <a:chExt cx="491771" cy="420828"/>
          </a:xfrm>
        </p:grpSpPr>
        <p:cxnSp>
          <p:nvCxnSpPr>
            <p:cNvPr id="617" name="Straight Connector 616">
              <a:extLst>
                <a:ext uri="{FF2B5EF4-FFF2-40B4-BE49-F238E27FC236}">
                  <a16:creationId xmlns:a16="http://schemas.microsoft.com/office/drawing/2014/main" id="{5BF35BEA-3F1D-4AE8-85A4-9FE9599B2E66}"/>
                </a:ext>
              </a:extLst>
            </p:cNvPr>
            <p:cNvCxnSpPr>
              <a:cxnSpLocks/>
            </p:cNvCxnSpPr>
            <p:nvPr/>
          </p:nvCxnSpPr>
          <p:spPr bwMode="auto">
            <a:xfrm>
              <a:off x="8178389" y="5107094"/>
              <a:ext cx="194780" cy="60289"/>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 name="Straight Connector 623">
              <a:extLst>
                <a:ext uri="{FF2B5EF4-FFF2-40B4-BE49-F238E27FC236}">
                  <a16:creationId xmlns:a16="http://schemas.microsoft.com/office/drawing/2014/main" id="{535A7CB5-85E6-44E2-9584-C25517F9E015}"/>
                </a:ext>
              </a:extLst>
            </p:cNvPr>
            <p:cNvCxnSpPr>
              <a:cxnSpLocks/>
            </p:cNvCxnSpPr>
            <p:nvPr/>
          </p:nvCxnSpPr>
          <p:spPr bwMode="auto">
            <a:xfrm flipH="1">
              <a:off x="7881398" y="5107832"/>
              <a:ext cx="299255" cy="3108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7" name="Straight Connector 626">
              <a:extLst>
                <a:ext uri="{FF2B5EF4-FFF2-40B4-BE49-F238E27FC236}">
                  <a16:creationId xmlns:a16="http://schemas.microsoft.com/office/drawing/2014/main" id="{38E41A92-1BCF-442D-A191-77E883A05531}"/>
                </a:ext>
              </a:extLst>
            </p:cNvPr>
            <p:cNvCxnSpPr>
              <a:cxnSpLocks/>
            </p:cNvCxnSpPr>
            <p:nvPr/>
          </p:nvCxnSpPr>
          <p:spPr bwMode="auto">
            <a:xfrm flipH="1" flipV="1">
              <a:off x="7888100" y="5141254"/>
              <a:ext cx="114550" cy="239973"/>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2" name="Straight Connector 631">
              <a:extLst>
                <a:ext uri="{FF2B5EF4-FFF2-40B4-BE49-F238E27FC236}">
                  <a16:creationId xmlns:a16="http://schemas.microsoft.com/office/drawing/2014/main" id="{C9BC6C33-C80B-4F89-9771-7BC460F42996}"/>
                </a:ext>
              </a:extLst>
            </p:cNvPr>
            <p:cNvCxnSpPr>
              <a:cxnSpLocks/>
            </p:cNvCxnSpPr>
            <p:nvPr/>
          </p:nvCxnSpPr>
          <p:spPr bwMode="auto">
            <a:xfrm>
              <a:off x="8000386" y="5380483"/>
              <a:ext cx="344408" cy="147439"/>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35" name="Straight Connector 634">
            <a:extLst>
              <a:ext uri="{FF2B5EF4-FFF2-40B4-BE49-F238E27FC236}">
                <a16:creationId xmlns:a16="http://schemas.microsoft.com/office/drawing/2014/main" id="{62B65F59-4F34-4DA3-ACBD-2A9F52FBFA23}"/>
              </a:ext>
            </a:extLst>
          </p:cNvPr>
          <p:cNvCxnSpPr>
            <a:cxnSpLocks/>
            <a:stCxn id="238" idx="3"/>
          </p:cNvCxnSpPr>
          <p:nvPr/>
        </p:nvCxnSpPr>
        <p:spPr bwMode="auto">
          <a:xfrm flipH="1">
            <a:off x="5630846" y="3611345"/>
            <a:ext cx="95097" cy="4995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8" name="Straight Connector 637">
            <a:extLst>
              <a:ext uri="{FF2B5EF4-FFF2-40B4-BE49-F238E27FC236}">
                <a16:creationId xmlns:a16="http://schemas.microsoft.com/office/drawing/2014/main" id="{24724B54-EBA9-4B6E-B4C4-8C42597F0839}"/>
              </a:ext>
            </a:extLst>
          </p:cNvPr>
          <p:cNvCxnSpPr>
            <a:cxnSpLocks/>
            <a:endCxn id="238" idx="7"/>
          </p:cNvCxnSpPr>
          <p:nvPr/>
        </p:nvCxnSpPr>
        <p:spPr bwMode="auto">
          <a:xfrm flipH="1">
            <a:off x="6116380" y="3168083"/>
            <a:ext cx="147566" cy="5282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11">
            <a:extLst>
              <a:ext uri="{FF2B5EF4-FFF2-40B4-BE49-F238E27FC236}">
                <a16:creationId xmlns:a16="http://schemas.microsoft.com/office/drawing/2014/main" id="{BC987CC7-C189-4C2F-A4A4-F64BA7F10CC0}"/>
              </a:ext>
            </a:extLst>
          </p:cNvPr>
          <p:cNvGrpSpPr/>
          <p:nvPr/>
        </p:nvGrpSpPr>
        <p:grpSpPr>
          <a:xfrm>
            <a:off x="6221054" y="3101075"/>
            <a:ext cx="157188" cy="118618"/>
            <a:chOff x="7421708" y="4365787"/>
            <a:chExt cx="228586" cy="172496"/>
          </a:xfrm>
        </p:grpSpPr>
        <p:cxnSp>
          <p:nvCxnSpPr>
            <p:cNvPr id="641" name="Straight Connector 640">
              <a:extLst>
                <a:ext uri="{FF2B5EF4-FFF2-40B4-BE49-F238E27FC236}">
                  <a16:creationId xmlns:a16="http://schemas.microsoft.com/office/drawing/2014/main" id="{1564CF2A-3F01-4285-91F5-FBF0AC130FD2}"/>
                </a:ext>
              </a:extLst>
            </p:cNvPr>
            <p:cNvCxnSpPr>
              <a:cxnSpLocks/>
            </p:cNvCxnSpPr>
            <p:nvPr/>
          </p:nvCxnSpPr>
          <p:spPr bwMode="auto">
            <a:xfrm flipH="1" flipV="1">
              <a:off x="7421708" y="4365787"/>
              <a:ext cx="58983" cy="10049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4" name="Straight Connector 643">
              <a:extLst>
                <a:ext uri="{FF2B5EF4-FFF2-40B4-BE49-F238E27FC236}">
                  <a16:creationId xmlns:a16="http://schemas.microsoft.com/office/drawing/2014/main" id="{9A3AB82C-DD2F-435F-B371-17C38D93B18A}"/>
                </a:ext>
              </a:extLst>
            </p:cNvPr>
            <p:cNvCxnSpPr>
              <a:cxnSpLocks/>
            </p:cNvCxnSpPr>
            <p:nvPr/>
          </p:nvCxnSpPr>
          <p:spPr bwMode="auto">
            <a:xfrm>
              <a:off x="7484081" y="4466277"/>
              <a:ext cx="166213" cy="7200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50" name="Straight Connector 649">
            <a:extLst>
              <a:ext uri="{FF2B5EF4-FFF2-40B4-BE49-F238E27FC236}">
                <a16:creationId xmlns:a16="http://schemas.microsoft.com/office/drawing/2014/main" id="{CE3D3471-C51C-46F9-BB3D-8FC1F0364A14}"/>
              </a:ext>
            </a:extLst>
          </p:cNvPr>
          <p:cNvCxnSpPr>
            <a:cxnSpLocks/>
            <a:endCxn id="236" idx="5"/>
          </p:cNvCxnSpPr>
          <p:nvPr/>
        </p:nvCxnSpPr>
        <p:spPr bwMode="auto">
          <a:xfrm flipH="1" flipV="1">
            <a:off x="5742935" y="4392722"/>
            <a:ext cx="209729" cy="116675"/>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176">
            <a:extLst>
              <a:ext uri="{FF2B5EF4-FFF2-40B4-BE49-F238E27FC236}">
                <a16:creationId xmlns:a16="http://schemas.microsoft.com/office/drawing/2014/main" id="{74874D0B-9543-4906-B312-15F02E083A07}"/>
              </a:ext>
            </a:extLst>
          </p:cNvPr>
          <p:cNvGrpSpPr/>
          <p:nvPr/>
        </p:nvGrpSpPr>
        <p:grpSpPr>
          <a:xfrm>
            <a:off x="5947169" y="4453667"/>
            <a:ext cx="201578" cy="152927"/>
            <a:chOff x="6926522" y="6120984"/>
            <a:chExt cx="293139" cy="222389"/>
          </a:xfrm>
        </p:grpSpPr>
        <p:cxnSp>
          <p:nvCxnSpPr>
            <p:cNvPr id="659" name="Straight Connector 658">
              <a:extLst>
                <a:ext uri="{FF2B5EF4-FFF2-40B4-BE49-F238E27FC236}">
                  <a16:creationId xmlns:a16="http://schemas.microsoft.com/office/drawing/2014/main" id="{767D1929-01A3-4B56-8368-326D385E26EF}"/>
                </a:ext>
              </a:extLst>
            </p:cNvPr>
            <p:cNvCxnSpPr>
              <a:cxnSpLocks/>
            </p:cNvCxnSpPr>
            <p:nvPr/>
          </p:nvCxnSpPr>
          <p:spPr bwMode="auto">
            <a:xfrm flipH="1" flipV="1">
              <a:off x="6926522" y="6198719"/>
              <a:ext cx="165621" cy="5182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3" name="Straight Connector 652">
              <a:extLst>
                <a:ext uri="{FF2B5EF4-FFF2-40B4-BE49-F238E27FC236}">
                  <a16:creationId xmlns:a16="http://schemas.microsoft.com/office/drawing/2014/main" id="{7C9F6F67-C421-42BF-9B50-3ACF5C56F569}"/>
                </a:ext>
              </a:extLst>
            </p:cNvPr>
            <p:cNvCxnSpPr>
              <a:cxnSpLocks/>
            </p:cNvCxnSpPr>
            <p:nvPr/>
          </p:nvCxnSpPr>
          <p:spPr bwMode="auto">
            <a:xfrm flipV="1">
              <a:off x="6926522" y="6120984"/>
              <a:ext cx="293139" cy="77735"/>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6" name="Straight Connector 655">
              <a:extLst>
                <a:ext uri="{FF2B5EF4-FFF2-40B4-BE49-F238E27FC236}">
                  <a16:creationId xmlns:a16="http://schemas.microsoft.com/office/drawing/2014/main" id="{099271E9-27E2-4A29-8DE9-60A767054FD6}"/>
                </a:ext>
              </a:extLst>
            </p:cNvPr>
            <p:cNvCxnSpPr>
              <a:cxnSpLocks/>
            </p:cNvCxnSpPr>
            <p:nvPr/>
          </p:nvCxnSpPr>
          <p:spPr bwMode="auto">
            <a:xfrm>
              <a:off x="6926522" y="6198719"/>
              <a:ext cx="0" cy="14436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2" name="Straight Connector 661">
              <a:extLst>
                <a:ext uri="{FF2B5EF4-FFF2-40B4-BE49-F238E27FC236}">
                  <a16:creationId xmlns:a16="http://schemas.microsoft.com/office/drawing/2014/main" id="{FF286298-B1C2-450D-A8D5-4D1EAD8BF281}"/>
                </a:ext>
              </a:extLst>
            </p:cNvPr>
            <p:cNvCxnSpPr>
              <a:cxnSpLocks/>
            </p:cNvCxnSpPr>
            <p:nvPr/>
          </p:nvCxnSpPr>
          <p:spPr bwMode="auto">
            <a:xfrm>
              <a:off x="7088968" y="6250831"/>
              <a:ext cx="127518" cy="92542"/>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65" name="Straight Connector 664">
            <a:extLst>
              <a:ext uri="{FF2B5EF4-FFF2-40B4-BE49-F238E27FC236}">
                <a16:creationId xmlns:a16="http://schemas.microsoft.com/office/drawing/2014/main" id="{F6FACF3F-E1A7-4F8D-8241-53AD5F47C12C}"/>
              </a:ext>
            </a:extLst>
          </p:cNvPr>
          <p:cNvCxnSpPr>
            <a:cxnSpLocks/>
            <a:stCxn id="236" idx="3"/>
          </p:cNvCxnSpPr>
          <p:nvPr/>
        </p:nvCxnSpPr>
        <p:spPr bwMode="auto">
          <a:xfrm flipH="1">
            <a:off x="5243066" y="4392722"/>
            <a:ext cx="109433" cy="236147"/>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 name="Straight Connector 667">
            <a:extLst>
              <a:ext uri="{FF2B5EF4-FFF2-40B4-BE49-F238E27FC236}">
                <a16:creationId xmlns:a16="http://schemas.microsoft.com/office/drawing/2014/main" id="{B1A8D013-22F0-47ED-8F8B-9703A35BBA15}"/>
              </a:ext>
            </a:extLst>
          </p:cNvPr>
          <p:cNvCxnSpPr>
            <a:cxnSpLocks/>
          </p:cNvCxnSpPr>
          <p:nvPr/>
        </p:nvCxnSpPr>
        <p:spPr bwMode="auto">
          <a:xfrm flipV="1">
            <a:off x="3516462" y="3487313"/>
            <a:ext cx="130933" cy="15600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9" name="Straight Connector 668">
            <a:extLst>
              <a:ext uri="{FF2B5EF4-FFF2-40B4-BE49-F238E27FC236}">
                <a16:creationId xmlns:a16="http://schemas.microsoft.com/office/drawing/2014/main" id="{07756DD4-E1E6-40E3-AED9-8C7C96D96C79}"/>
              </a:ext>
            </a:extLst>
          </p:cNvPr>
          <p:cNvCxnSpPr>
            <a:cxnSpLocks/>
            <a:stCxn id="239" idx="3"/>
          </p:cNvCxnSpPr>
          <p:nvPr/>
        </p:nvCxnSpPr>
        <p:spPr bwMode="auto">
          <a:xfrm flipH="1">
            <a:off x="3056597" y="4365711"/>
            <a:ext cx="68397" cy="9079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 name="Straight Connector 672">
            <a:extLst>
              <a:ext uri="{FF2B5EF4-FFF2-40B4-BE49-F238E27FC236}">
                <a16:creationId xmlns:a16="http://schemas.microsoft.com/office/drawing/2014/main" id="{D69A724C-D033-4D52-821B-04F222912F72}"/>
              </a:ext>
            </a:extLst>
          </p:cNvPr>
          <p:cNvCxnSpPr>
            <a:cxnSpLocks/>
            <a:endCxn id="239" idx="5"/>
          </p:cNvCxnSpPr>
          <p:nvPr/>
        </p:nvCxnSpPr>
        <p:spPr bwMode="auto">
          <a:xfrm flipH="1" flipV="1">
            <a:off x="3515428" y="4365712"/>
            <a:ext cx="31500" cy="116675"/>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Group 166">
            <a:extLst>
              <a:ext uri="{FF2B5EF4-FFF2-40B4-BE49-F238E27FC236}">
                <a16:creationId xmlns:a16="http://schemas.microsoft.com/office/drawing/2014/main" id="{BBBD83DA-8F42-4BBE-A3D6-2C2A27FFD27C}"/>
              </a:ext>
            </a:extLst>
          </p:cNvPr>
          <p:cNvGrpSpPr/>
          <p:nvPr/>
        </p:nvGrpSpPr>
        <p:grpSpPr>
          <a:xfrm>
            <a:off x="3527863" y="4474092"/>
            <a:ext cx="151639" cy="122021"/>
            <a:chOff x="4585780" y="6120973"/>
            <a:chExt cx="220516" cy="177446"/>
          </a:xfrm>
        </p:grpSpPr>
        <p:cxnSp>
          <p:nvCxnSpPr>
            <p:cNvPr id="672" name="Straight Connector 671">
              <a:extLst>
                <a:ext uri="{FF2B5EF4-FFF2-40B4-BE49-F238E27FC236}">
                  <a16:creationId xmlns:a16="http://schemas.microsoft.com/office/drawing/2014/main" id="{41BA97F0-80C7-4F2B-A19A-EDFE909FA8B4}"/>
                </a:ext>
              </a:extLst>
            </p:cNvPr>
            <p:cNvCxnSpPr>
              <a:cxnSpLocks/>
            </p:cNvCxnSpPr>
            <p:nvPr/>
          </p:nvCxnSpPr>
          <p:spPr bwMode="auto">
            <a:xfrm>
              <a:off x="4608001" y="6126111"/>
              <a:ext cx="198295" cy="4077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8" name="Straight Connector 677">
              <a:extLst>
                <a:ext uri="{FF2B5EF4-FFF2-40B4-BE49-F238E27FC236}">
                  <a16:creationId xmlns:a16="http://schemas.microsoft.com/office/drawing/2014/main" id="{09682E96-EAF8-4100-B342-FD3650960CDD}"/>
                </a:ext>
              </a:extLst>
            </p:cNvPr>
            <p:cNvCxnSpPr>
              <a:cxnSpLocks/>
            </p:cNvCxnSpPr>
            <p:nvPr/>
          </p:nvCxnSpPr>
          <p:spPr bwMode="auto">
            <a:xfrm flipH="1">
              <a:off x="4585780" y="6120973"/>
              <a:ext cx="30508" cy="177446"/>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81" name="Straight Connector 680">
            <a:extLst>
              <a:ext uri="{FF2B5EF4-FFF2-40B4-BE49-F238E27FC236}">
                <a16:creationId xmlns:a16="http://schemas.microsoft.com/office/drawing/2014/main" id="{C2FAD167-AC9E-4B1C-9BFD-27EF743DCB64}"/>
              </a:ext>
            </a:extLst>
          </p:cNvPr>
          <p:cNvCxnSpPr>
            <a:cxnSpLocks/>
          </p:cNvCxnSpPr>
          <p:nvPr/>
        </p:nvCxnSpPr>
        <p:spPr bwMode="auto">
          <a:xfrm flipV="1">
            <a:off x="2547181" y="4169477"/>
            <a:ext cx="499730" cy="20657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2" name="Straight Connector 751">
            <a:extLst>
              <a:ext uri="{FF2B5EF4-FFF2-40B4-BE49-F238E27FC236}">
                <a16:creationId xmlns:a16="http://schemas.microsoft.com/office/drawing/2014/main" id="{A88AE27C-801E-4D57-A43F-B759422E7949}"/>
              </a:ext>
            </a:extLst>
          </p:cNvPr>
          <p:cNvCxnSpPr>
            <a:cxnSpLocks/>
          </p:cNvCxnSpPr>
          <p:nvPr/>
        </p:nvCxnSpPr>
        <p:spPr bwMode="auto">
          <a:xfrm flipH="1">
            <a:off x="6502668" y="2346776"/>
            <a:ext cx="28661" cy="4378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5" name="Straight Connector 754">
            <a:extLst>
              <a:ext uri="{FF2B5EF4-FFF2-40B4-BE49-F238E27FC236}">
                <a16:creationId xmlns:a16="http://schemas.microsoft.com/office/drawing/2014/main" id="{BFC75D09-9345-41E4-B99C-700A701DCBFC}"/>
              </a:ext>
            </a:extLst>
          </p:cNvPr>
          <p:cNvCxnSpPr>
            <a:cxnSpLocks/>
            <a:stCxn id="240" idx="1"/>
          </p:cNvCxnSpPr>
          <p:nvPr/>
        </p:nvCxnSpPr>
        <p:spPr bwMode="auto">
          <a:xfrm flipH="1" flipV="1">
            <a:off x="2794876" y="1566461"/>
            <a:ext cx="570836" cy="14582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Straight Connector 266">
            <a:extLst>
              <a:ext uri="{FF2B5EF4-FFF2-40B4-BE49-F238E27FC236}">
                <a16:creationId xmlns:a16="http://schemas.microsoft.com/office/drawing/2014/main" id="{D9E21185-6C26-4EF0-B844-75F054DE0CEF}"/>
              </a:ext>
            </a:extLst>
          </p:cNvPr>
          <p:cNvCxnSpPr>
            <a:cxnSpLocks/>
          </p:cNvCxnSpPr>
          <p:nvPr/>
        </p:nvCxnSpPr>
        <p:spPr bwMode="auto">
          <a:xfrm flipH="1" flipV="1">
            <a:off x="3462827" y="3029487"/>
            <a:ext cx="59994" cy="108461"/>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Straight Connector 277">
            <a:extLst>
              <a:ext uri="{FF2B5EF4-FFF2-40B4-BE49-F238E27FC236}">
                <a16:creationId xmlns:a16="http://schemas.microsoft.com/office/drawing/2014/main" id="{92D3A0D9-69E0-4DC1-A5A7-E3E9DF10D4B7}"/>
              </a:ext>
            </a:extLst>
          </p:cNvPr>
          <p:cNvCxnSpPr>
            <a:cxnSpLocks/>
          </p:cNvCxnSpPr>
          <p:nvPr/>
        </p:nvCxnSpPr>
        <p:spPr bwMode="auto">
          <a:xfrm flipV="1">
            <a:off x="3353343" y="3523564"/>
            <a:ext cx="52501" cy="124490"/>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36" name="Group 147">
            <a:extLst>
              <a:ext uri="{FF2B5EF4-FFF2-40B4-BE49-F238E27FC236}">
                <a16:creationId xmlns:a16="http://schemas.microsoft.com/office/drawing/2014/main" id="{0C9961C1-AA10-4DC6-BC75-4F5AE1D8230B}"/>
              </a:ext>
            </a:extLst>
          </p:cNvPr>
          <p:cNvGrpSpPr/>
          <p:nvPr/>
        </p:nvGrpSpPr>
        <p:grpSpPr>
          <a:xfrm>
            <a:off x="2216233" y="4272443"/>
            <a:ext cx="546643" cy="306065"/>
            <a:chOff x="2743573" y="5993655"/>
            <a:chExt cx="794938" cy="445086"/>
          </a:xfrm>
        </p:grpSpPr>
        <p:cxnSp>
          <p:nvCxnSpPr>
            <p:cNvPr id="684" name="Straight Connector 683">
              <a:extLst>
                <a:ext uri="{FF2B5EF4-FFF2-40B4-BE49-F238E27FC236}">
                  <a16:creationId xmlns:a16="http://schemas.microsoft.com/office/drawing/2014/main" id="{B5A3DFA4-6211-4344-94E1-E2802FD2D835}"/>
                </a:ext>
              </a:extLst>
            </p:cNvPr>
            <p:cNvCxnSpPr>
              <a:cxnSpLocks/>
            </p:cNvCxnSpPr>
            <p:nvPr/>
          </p:nvCxnSpPr>
          <p:spPr bwMode="auto">
            <a:xfrm>
              <a:off x="3535969" y="6014220"/>
              <a:ext cx="2542" cy="25721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1" name="Straight Connector 690">
              <a:extLst>
                <a:ext uri="{FF2B5EF4-FFF2-40B4-BE49-F238E27FC236}">
                  <a16:creationId xmlns:a16="http://schemas.microsoft.com/office/drawing/2014/main" id="{CEF6A1EF-BC95-448F-A854-E0F89775B13C}"/>
                </a:ext>
              </a:extLst>
            </p:cNvPr>
            <p:cNvCxnSpPr>
              <a:cxnSpLocks/>
            </p:cNvCxnSpPr>
            <p:nvPr/>
          </p:nvCxnSpPr>
          <p:spPr bwMode="auto">
            <a:xfrm flipH="1">
              <a:off x="3043894" y="6142559"/>
              <a:ext cx="183551" cy="296181"/>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Straight Connector 692">
              <a:extLst>
                <a:ext uri="{FF2B5EF4-FFF2-40B4-BE49-F238E27FC236}">
                  <a16:creationId xmlns:a16="http://schemas.microsoft.com/office/drawing/2014/main" id="{BAC9A706-D2E6-4807-878A-3FE68C6BCA58}"/>
                </a:ext>
              </a:extLst>
            </p:cNvPr>
            <p:cNvCxnSpPr>
              <a:cxnSpLocks/>
            </p:cNvCxnSpPr>
            <p:nvPr/>
          </p:nvCxnSpPr>
          <p:spPr bwMode="auto">
            <a:xfrm flipH="1" flipV="1">
              <a:off x="3096672" y="5993655"/>
              <a:ext cx="124521" cy="148904"/>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5" name="Straight Connector 694">
              <a:extLst>
                <a:ext uri="{FF2B5EF4-FFF2-40B4-BE49-F238E27FC236}">
                  <a16:creationId xmlns:a16="http://schemas.microsoft.com/office/drawing/2014/main" id="{EBFFBB83-65E4-4D7F-B4D7-9C02DED68F77}"/>
                </a:ext>
              </a:extLst>
            </p:cNvPr>
            <p:cNvCxnSpPr>
              <a:cxnSpLocks/>
            </p:cNvCxnSpPr>
            <p:nvPr/>
          </p:nvCxnSpPr>
          <p:spPr bwMode="auto">
            <a:xfrm flipH="1" flipV="1">
              <a:off x="2743573" y="6414323"/>
              <a:ext cx="300199" cy="24418"/>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Straight Connector 278">
              <a:extLst>
                <a:ext uri="{FF2B5EF4-FFF2-40B4-BE49-F238E27FC236}">
                  <a16:creationId xmlns:a16="http://schemas.microsoft.com/office/drawing/2014/main" id="{501D4BF8-BD6F-4260-87F4-0AF5743DB617}"/>
                </a:ext>
              </a:extLst>
            </p:cNvPr>
            <p:cNvCxnSpPr>
              <a:cxnSpLocks/>
            </p:cNvCxnSpPr>
            <p:nvPr/>
          </p:nvCxnSpPr>
          <p:spPr bwMode="auto">
            <a:xfrm>
              <a:off x="3147177" y="6280083"/>
              <a:ext cx="160577" cy="99687"/>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37" name="Group 397">
            <a:extLst>
              <a:ext uri="{FF2B5EF4-FFF2-40B4-BE49-F238E27FC236}">
                <a16:creationId xmlns:a16="http://schemas.microsoft.com/office/drawing/2014/main" id="{32F9A360-C6A8-4BED-A693-914606CE71C1}"/>
              </a:ext>
            </a:extLst>
          </p:cNvPr>
          <p:cNvGrpSpPr/>
          <p:nvPr/>
        </p:nvGrpSpPr>
        <p:grpSpPr>
          <a:xfrm>
            <a:off x="859226" y="2583802"/>
            <a:ext cx="369389" cy="302072"/>
            <a:chOff x="763710" y="4382176"/>
            <a:chExt cx="537172" cy="439278"/>
          </a:xfrm>
        </p:grpSpPr>
        <p:cxnSp>
          <p:nvCxnSpPr>
            <p:cNvPr id="171" name="Straight Connector 170">
              <a:extLst>
                <a:ext uri="{FF2B5EF4-FFF2-40B4-BE49-F238E27FC236}">
                  <a16:creationId xmlns:a16="http://schemas.microsoft.com/office/drawing/2014/main" id="{CD513C8F-D7E0-4234-B74D-4123D8CAEF5D}"/>
                </a:ext>
              </a:extLst>
            </p:cNvPr>
            <p:cNvCxnSpPr>
              <a:cxnSpLocks/>
            </p:cNvCxnSpPr>
            <p:nvPr/>
          </p:nvCxnSpPr>
          <p:spPr bwMode="auto">
            <a:xfrm flipV="1">
              <a:off x="948438" y="4382176"/>
              <a:ext cx="0" cy="439278"/>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a:extLst>
                <a:ext uri="{FF2B5EF4-FFF2-40B4-BE49-F238E27FC236}">
                  <a16:creationId xmlns:a16="http://schemas.microsoft.com/office/drawing/2014/main" id="{98B78763-31EC-49A5-A450-912AD9BD20BE}"/>
                </a:ext>
              </a:extLst>
            </p:cNvPr>
            <p:cNvCxnSpPr>
              <a:cxnSpLocks/>
            </p:cNvCxnSpPr>
            <p:nvPr/>
          </p:nvCxnSpPr>
          <p:spPr bwMode="auto">
            <a:xfrm flipV="1">
              <a:off x="946454" y="4671329"/>
              <a:ext cx="354428" cy="9351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178">
              <a:extLst>
                <a:ext uri="{FF2B5EF4-FFF2-40B4-BE49-F238E27FC236}">
                  <a16:creationId xmlns:a16="http://schemas.microsoft.com/office/drawing/2014/main" id="{146C5325-49F0-4C47-A0CA-DABA296866EE}"/>
                </a:ext>
              </a:extLst>
            </p:cNvPr>
            <p:cNvCxnSpPr>
              <a:cxnSpLocks/>
            </p:cNvCxnSpPr>
            <p:nvPr/>
          </p:nvCxnSpPr>
          <p:spPr bwMode="auto">
            <a:xfrm flipV="1">
              <a:off x="1295329" y="4470112"/>
              <a:ext cx="0" cy="20122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Straight Connector 279">
              <a:extLst>
                <a:ext uri="{FF2B5EF4-FFF2-40B4-BE49-F238E27FC236}">
                  <a16:creationId xmlns:a16="http://schemas.microsoft.com/office/drawing/2014/main" id="{E0276E9E-3657-4A37-B78F-649164D2E56F}"/>
                </a:ext>
              </a:extLst>
            </p:cNvPr>
            <p:cNvCxnSpPr>
              <a:cxnSpLocks/>
            </p:cNvCxnSpPr>
            <p:nvPr/>
          </p:nvCxnSpPr>
          <p:spPr bwMode="auto">
            <a:xfrm flipH="1" flipV="1">
              <a:off x="763710" y="4789422"/>
              <a:ext cx="179901" cy="28241"/>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1" name="Straight Connector 280">
            <a:extLst>
              <a:ext uri="{FF2B5EF4-FFF2-40B4-BE49-F238E27FC236}">
                <a16:creationId xmlns:a16="http://schemas.microsoft.com/office/drawing/2014/main" id="{8AC1C37C-C0D9-404A-9763-037AB9016C45}"/>
              </a:ext>
            </a:extLst>
          </p:cNvPr>
          <p:cNvCxnSpPr>
            <a:cxnSpLocks/>
          </p:cNvCxnSpPr>
          <p:nvPr/>
        </p:nvCxnSpPr>
        <p:spPr bwMode="auto">
          <a:xfrm flipH="1" flipV="1">
            <a:off x="703206" y="3389967"/>
            <a:ext cx="64170" cy="16913"/>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Straight Connector 281">
            <a:extLst>
              <a:ext uri="{FF2B5EF4-FFF2-40B4-BE49-F238E27FC236}">
                <a16:creationId xmlns:a16="http://schemas.microsoft.com/office/drawing/2014/main" id="{2559E0C7-0599-4C3B-ACAC-10520887062B}"/>
              </a:ext>
            </a:extLst>
          </p:cNvPr>
          <p:cNvCxnSpPr>
            <a:cxnSpLocks/>
            <a:stCxn id="168" idx="5"/>
          </p:cNvCxnSpPr>
          <p:nvPr/>
        </p:nvCxnSpPr>
        <p:spPr bwMode="auto">
          <a:xfrm>
            <a:off x="1557010" y="3804224"/>
            <a:ext cx="119726" cy="94791"/>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Straight Connector 284">
            <a:extLst>
              <a:ext uri="{FF2B5EF4-FFF2-40B4-BE49-F238E27FC236}">
                <a16:creationId xmlns:a16="http://schemas.microsoft.com/office/drawing/2014/main" id="{CCC541D3-4C1D-4CAA-855D-0879342F6251}"/>
              </a:ext>
            </a:extLst>
          </p:cNvPr>
          <p:cNvCxnSpPr>
            <a:cxnSpLocks/>
          </p:cNvCxnSpPr>
          <p:nvPr/>
        </p:nvCxnSpPr>
        <p:spPr bwMode="auto">
          <a:xfrm flipH="1">
            <a:off x="2435141" y="2389417"/>
            <a:ext cx="148785" cy="42188"/>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Straight Connector 289">
            <a:extLst>
              <a:ext uri="{FF2B5EF4-FFF2-40B4-BE49-F238E27FC236}">
                <a16:creationId xmlns:a16="http://schemas.microsoft.com/office/drawing/2014/main" id="{E3FC4E35-A467-4C48-974C-4D8EFB8B4151}"/>
              </a:ext>
            </a:extLst>
          </p:cNvPr>
          <p:cNvCxnSpPr>
            <a:cxnSpLocks/>
          </p:cNvCxnSpPr>
          <p:nvPr/>
        </p:nvCxnSpPr>
        <p:spPr bwMode="auto">
          <a:xfrm flipH="1" flipV="1">
            <a:off x="3059129" y="1490943"/>
            <a:ext cx="51617" cy="156046"/>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Straight Connector 291">
            <a:extLst>
              <a:ext uri="{FF2B5EF4-FFF2-40B4-BE49-F238E27FC236}">
                <a16:creationId xmlns:a16="http://schemas.microsoft.com/office/drawing/2014/main" id="{57DF1BE3-D394-4A6F-8FEE-E75405BE5BBE}"/>
              </a:ext>
            </a:extLst>
          </p:cNvPr>
          <p:cNvCxnSpPr>
            <a:cxnSpLocks/>
          </p:cNvCxnSpPr>
          <p:nvPr/>
        </p:nvCxnSpPr>
        <p:spPr bwMode="auto">
          <a:xfrm flipV="1">
            <a:off x="4149295" y="2179223"/>
            <a:ext cx="165530" cy="33459"/>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Straight Connector 294">
            <a:extLst>
              <a:ext uri="{FF2B5EF4-FFF2-40B4-BE49-F238E27FC236}">
                <a16:creationId xmlns:a16="http://schemas.microsoft.com/office/drawing/2014/main" id="{869583D2-70A9-4AA1-861C-C47C9CCCA57E}"/>
              </a:ext>
            </a:extLst>
          </p:cNvPr>
          <p:cNvCxnSpPr>
            <a:cxnSpLocks/>
            <a:stCxn id="240" idx="6"/>
          </p:cNvCxnSpPr>
          <p:nvPr/>
        </p:nvCxnSpPr>
        <p:spPr bwMode="auto">
          <a:xfrm flipV="1">
            <a:off x="3837010" y="1899463"/>
            <a:ext cx="51884" cy="8036"/>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Straight Connector 295">
            <a:extLst>
              <a:ext uri="{FF2B5EF4-FFF2-40B4-BE49-F238E27FC236}">
                <a16:creationId xmlns:a16="http://schemas.microsoft.com/office/drawing/2014/main" id="{CAB81DF7-A6EF-492C-A531-6555B319BE33}"/>
              </a:ext>
            </a:extLst>
          </p:cNvPr>
          <p:cNvCxnSpPr>
            <a:cxnSpLocks/>
          </p:cNvCxnSpPr>
          <p:nvPr/>
        </p:nvCxnSpPr>
        <p:spPr bwMode="auto">
          <a:xfrm flipV="1">
            <a:off x="5615079" y="1515849"/>
            <a:ext cx="95758" cy="75850"/>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Straight Connector 297">
            <a:extLst>
              <a:ext uri="{FF2B5EF4-FFF2-40B4-BE49-F238E27FC236}">
                <a16:creationId xmlns:a16="http://schemas.microsoft.com/office/drawing/2014/main" id="{E8F7B30D-72CF-40EC-B24E-813C7B1603FE}"/>
              </a:ext>
            </a:extLst>
          </p:cNvPr>
          <p:cNvCxnSpPr>
            <a:cxnSpLocks/>
          </p:cNvCxnSpPr>
          <p:nvPr/>
        </p:nvCxnSpPr>
        <p:spPr bwMode="auto">
          <a:xfrm>
            <a:off x="5067739" y="2336024"/>
            <a:ext cx="171974" cy="29859"/>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Straight Connector 300">
            <a:extLst>
              <a:ext uri="{FF2B5EF4-FFF2-40B4-BE49-F238E27FC236}">
                <a16:creationId xmlns:a16="http://schemas.microsoft.com/office/drawing/2014/main" id="{A3E40FA1-EF70-4FD3-9916-6DE22EC2A5C3}"/>
              </a:ext>
            </a:extLst>
          </p:cNvPr>
          <p:cNvCxnSpPr>
            <a:cxnSpLocks/>
          </p:cNvCxnSpPr>
          <p:nvPr/>
        </p:nvCxnSpPr>
        <p:spPr bwMode="auto">
          <a:xfrm flipH="1" flipV="1">
            <a:off x="6236001" y="2228354"/>
            <a:ext cx="43168" cy="72225"/>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6" name="Straight Connector 325">
            <a:extLst>
              <a:ext uri="{FF2B5EF4-FFF2-40B4-BE49-F238E27FC236}">
                <a16:creationId xmlns:a16="http://schemas.microsoft.com/office/drawing/2014/main" id="{5DBB0AEF-9A64-42BC-999A-0C8D0E13A941}"/>
              </a:ext>
            </a:extLst>
          </p:cNvPr>
          <p:cNvCxnSpPr>
            <a:cxnSpLocks/>
          </p:cNvCxnSpPr>
          <p:nvPr/>
        </p:nvCxnSpPr>
        <p:spPr bwMode="auto">
          <a:xfrm flipH="1" flipV="1">
            <a:off x="6688337" y="1914347"/>
            <a:ext cx="44727" cy="257483"/>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38" name="Group 20">
            <a:extLst>
              <a:ext uri="{FF2B5EF4-FFF2-40B4-BE49-F238E27FC236}">
                <a16:creationId xmlns:a16="http://schemas.microsoft.com/office/drawing/2014/main" id="{FD17EA95-CC5F-4A11-B8B9-F44109A84EA1}"/>
              </a:ext>
            </a:extLst>
          </p:cNvPr>
          <p:cNvGrpSpPr/>
          <p:nvPr/>
        </p:nvGrpSpPr>
        <p:grpSpPr>
          <a:xfrm rot="916033">
            <a:off x="8010961" y="2814994"/>
            <a:ext cx="501854" cy="459410"/>
            <a:chOff x="9584428" y="4831918"/>
            <a:chExt cx="729805" cy="668082"/>
          </a:xfrm>
        </p:grpSpPr>
        <p:cxnSp>
          <p:nvCxnSpPr>
            <p:cNvPr id="325" name="Straight Connector 324">
              <a:extLst>
                <a:ext uri="{FF2B5EF4-FFF2-40B4-BE49-F238E27FC236}">
                  <a16:creationId xmlns:a16="http://schemas.microsoft.com/office/drawing/2014/main" id="{EED5C50A-E4A1-4F3C-86A3-93314FADD414}"/>
                </a:ext>
              </a:extLst>
            </p:cNvPr>
            <p:cNvCxnSpPr>
              <a:cxnSpLocks/>
            </p:cNvCxnSpPr>
            <p:nvPr/>
          </p:nvCxnSpPr>
          <p:spPr bwMode="auto">
            <a:xfrm flipV="1">
              <a:off x="9584428" y="5023945"/>
              <a:ext cx="26395" cy="295605"/>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 name="Straight Connector 328">
              <a:extLst>
                <a:ext uri="{FF2B5EF4-FFF2-40B4-BE49-F238E27FC236}">
                  <a16:creationId xmlns:a16="http://schemas.microsoft.com/office/drawing/2014/main" id="{58E8CB4F-A1ED-4696-A043-114CDC8A4069}"/>
                </a:ext>
              </a:extLst>
            </p:cNvPr>
            <p:cNvCxnSpPr>
              <a:cxnSpLocks/>
            </p:cNvCxnSpPr>
            <p:nvPr/>
          </p:nvCxnSpPr>
          <p:spPr bwMode="auto">
            <a:xfrm>
              <a:off x="9760169" y="5088389"/>
              <a:ext cx="419273" cy="41092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Straight Connector 331">
              <a:extLst>
                <a:ext uri="{FF2B5EF4-FFF2-40B4-BE49-F238E27FC236}">
                  <a16:creationId xmlns:a16="http://schemas.microsoft.com/office/drawing/2014/main" id="{8024E8D4-ADE5-4BE6-AD1F-9F3ADD51E359}"/>
                </a:ext>
              </a:extLst>
            </p:cNvPr>
            <p:cNvCxnSpPr>
              <a:cxnSpLocks/>
            </p:cNvCxnSpPr>
            <p:nvPr/>
          </p:nvCxnSpPr>
          <p:spPr bwMode="auto">
            <a:xfrm flipV="1">
              <a:off x="10176936" y="5499999"/>
              <a:ext cx="137297" cy="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 name="Straight Connector 337">
              <a:extLst>
                <a:ext uri="{FF2B5EF4-FFF2-40B4-BE49-F238E27FC236}">
                  <a16:creationId xmlns:a16="http://schemas.microsoft.com/office/drawing/2014/main" id="{C0EC628B-DAD4-44B9-977D-9B8BFBDAEA32}"/>
                </a:ext>
              </a:extLst>
            </p:cNvPr>
            <p:cNvCxnSpPr>
              <a:cxnSpLocks/>
            </p:cNvCxnSpPr>
            <p:nvPr/>
          </p:nvCxnSpPr>
          <p:spPr bwMode="auto">
            <a:xfrm flipV="1">
              <a:off x="9584428" y="5088044"/>
              <a:ext cx="175934" cy="23150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 name="Straight Connector 326">
              <a:extLst>
                <a:ext uri="{FF2B5EF4-FFF2-40B4-BE49-F238E27FC236}">
                  <a16:creationId xmlns:a16="http://schemas.microsoft.com/office/drawing/2014/main" id="{F9F02D9B-CCB6-4731-B2CB-7FD8A1729173}"/>
                </a:ext>
              </a:extLst>
            </p:cNvPr>
            <p:cNvCxnSpPr>
              <a:cxnSpLocks/>
            </p:cNvCxnSpPr>
            <p:nvPr/>
          </p:nvCxnSpPr>
          <p:spPr bwMode="auto">
            <a:xfrm flipH="1" flipV="1">
              <a:off x="9667163" y="4831918"/>
              <a:ext cx="96291" cy="259334"/>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28" name="Straight Connector 327">
            <a:extLst>
              <a:ext uri="{FF2B5EF4-FFF2-40B4-BE49-F238E27FC236}">
                <a16:creationId xmlns:a16="http://schemas.microsoft.com/office/drawing/2014/main" id="{E282E883-DE11-4C9D-8F9F-98FCC77E3FAC}"/>
              </a:ext>
            </a:extLst>
          </p:cNvPr>
          <p:cNvCxnSpPr>
            <a:cxnSpLocks/>
          </p:cNvCxnSpPr>
          <p:nvPr/>
        </p:nvCxnSpPr>
        <p:spPr bwMode="auto">
          <a:xfrm flipH="1" flipV="1">
            <a:off x="6981705" y="3506663"/>
            <a:ext cx="198496" cy="21083"/>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Straight Connector 330">
            <a:extLst>
              <a:ext uri="{FF2B5EF4-FFF2-40B4-BE49-F238E27FC236}">
                <a16:creationId xmlns:a16="http://schemas.microsoft.com/office/drawing/2014/main" id="{BE89383E-82A3-4AA7-B364-262E13525684}"/>
              </a:ext>
            </a:extLst>
          </p:cNvPr>
          <p:cNvCxnSpPr>
            <a:cxnSpLocks/>
          </p:cNvCxnSpPr>
          <p:nvPr/>
        </p:nvCxnSpPr>
        <p:spPr bwMode="auto">
          <a:xfrm flipV="1">
            <a:off x="5165761" y="3182996"/>
            <a:ext cx="106217" cy="88347"/>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Straight Connector 332">
            <a:extLst>
              <a:ext uri="{FF2B5EF4-FFF2-40B4-BE49-F238E27FC236}">
                <a16:creationId xmlns:a16="http://schemas.microsoft.com/office/drawing/2014/main" id="{5DBC3C10-C164-4AE3-8397-3A7C9EBC3DF1}"/>
              </a:ext>
            </a:extLst>
          </p:cNvPr>
          <p:cNvCxnSpPr>
            <a:cxnSpLocks/>
          </p:cNvCxnSpPr>
          <p:nvPr/>
        </p:nvCxnSpPr>
        <p:spPr bwMode="auto">
          <a:xfrm flipH="1">
            <a:off x="5226163" y="3609247"/>
            <a:ext cx="16899" cy="182143"/>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4" name="Straight Connector 333">
            <a:extLst>
              <a:ext uri="{FF2B5EF4-FFF2-40B4-BE49-F238E27FC236}">
                <a16:creationId xmlns:a16="http://schemas.microsoft.com/office/drawing/2014/main" id="{8FBD4AFB-E92A-47AE-87E4-DDA29766ABFF}"/>
              </a:ext>
            </a:extLst>
          </p:cNvPr>
          <p:cNvCxnSpPr>
            <a:cxnSpLocks/>
          </p:cNvCxnSpPr>
          <p:nvPr/>
        </p:nvCxnSpPr>
        <p:spPr bwMode="auto">
          <a:xfrm>
            <a:off x="5310067" y="4498292"/>
            <a:ext cx="133178" cy="75149"/>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TextBox 220">
            <a:extLst>
              <a:ext uri="{FF2B5EF4-FFF2-40B4-BE49-F238E27FC236}">
                <a16:creationId xmlns:a16="http://schemas.microsoft.com/office/drawing/2014/main" id="{27999F37-FCAA-4C37-A0C0-FA16EA81FF77}"/>
              </a:ext>
            </a:extLst>
          </p:cNvPr>
          <p:cNvSpPr txBox="1"/>
          <p:nvPr/>
        </p:nvSpPr>
        <p:spPr>
          <a:xfrm>
            <a:off x="6975695" y="3908611"/>
            <a:ext cx="1161215" cy="253916"/>
          </a:xfrm>
          <a:prstGeom prst="rect">
            <a:avLst/>
          </a:prstGeom>
          <a:noFill/>
        </p:spPr>
        <p:txBody>
          <a:bodyPr wrap="none" lIns="68574" tIns="34289" rIns="68574" bIns="34289" rtlCol="0">
            <a:spAutoFit/>
          </a:bodyPr>
          <a:lstStyle/>
          <a:p>
            <a:pPr marL="0" marR="0" lvl="0" indent="0" algn="ctr" defTabSz="914288" rtl="0" eaLnBrk="1" fontAlgn="base" latinLnBrk="0" hangingPunct="1">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Minion" panose="02040503050201020203" pitchFamily="18" charset="0"/>
                <a:ea typeface="MS PGothic" pitchFamily="34" charset="-128"/>
                <a:cs typeface="+mn-cs"/>
              </a:rPr>
              <a:t>Policy makers</a:t>
            </a:r>
            <a:endParaRPr kumimoji="0" lang="x-none" sz="1200" b="1" i="1" u="none" strike="noStrike" kern="1200" cap="none" spc="0" normalizeH="0" baseline="0" noProof="0">
              <a:ln>
                <a:noFill/>
              </a:ln>
              <a:solidFill>
                <a:srgbClr val="000000"/>
              </a:solidFill>
              <a:effectLst/>
              <a:uLnTx/>
              <a:uFillTx/>
              <a:latin typeface="Minion" panose="02040503050201020203" pitchFamily="18" charset="0"/>
              <a:ea typeface="MS PGothic" pitchFamily="34" charset="-128"/>
              <a:cs typeface="+mn-cs"/>
            </a:endParaRPr>
          </a:p>
        </p:txBody>
      </p:sp>
      <p:grpSp>
        <p:nvGrpSpPr>
          <p:cNvPr id="739" name="Group 186">
            <a:extLst>
              <a:ext uri="{FF2B5EF4-FFF2-40B4-BE49-F238E27FC236}">
                <a16:creationId xmlns:a16="http://schemas.microsoft.com/office/drawing/2014/main" id="{09B007A9-1FCB-4406-A720-353CEC538C7C}"/>
              </a:ext>
            </a:extLst>
          </p:cNvPr>
          <p:cNvGrpSpPr/>
          <p:nvPr/>
        </p:nvGrpSpPr>
        <p:grpSpPr>
          <a:xfrm>
            <a:off x="4309124" y="1237084"/>
            <a:ext cx="397041" cy="540613"/>
            <a:chOff x="5823633" y="2660783"/>
            <a:chExt cx="476336" cy="648581"/>
          </a:xfrm>
        </p:grpSpPr>
        <p:sp>
          <p:nvSpPr>
            <p:cNvPr id="161" name="Freeform: Shape 160">
              <a:extLst>
                <a:ext uri="{FF2B5EF4-FFF2-40B4-BE49-F238E27FC236}">
                  <a16:creationId xmlns:a16="http://schemas.microsoft.com/office/drawing/2014/main" id="{39B1E226-2B3D-4314-BF96-E92F5E42AE2C}"/>
                </a:ext>
              </a:extLst>
            </p:cNvPr>
            <p:cNvSpPr/>
            <p:nvPr/>
          </p:nvSpPr>
          <p:spPr>
            <a:xfrm>
              <a:off x="5823633" y="2910425"/>
              <a:ext cx="476336" cy="398939"/>
            </a:xfrm>
            <a:custGeom>
              <a:avLst/>
              <a:gdLst>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4 w 2116668"/>
                <a:gd name="connsiteY37" fmla="*/ 75441 h 3938761"/>
                <a:gd name="connsiteX38" fmla="*/ 1257226 w 2116668"/>
                <a:gd name="connsiteY38" fmla="*/ 35287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513319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656762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257226 w 2116668"/>
                <a:gd name="connsiteY37" fmla="*/ 35287 h 3938761"/>
                <a:gd name="connsiteX38" fmla="*/ 1322237 w 2116668"/>
                <a:gd name="connsiteY38"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588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356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9658 w 2116668"/>
                <a:gd name="connsiteY36" fmla="*/ 573716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9 w 2116668"/>
                <a:gd name="connsiteY17" fmla="*/ 2092829 h 3938761"/>
                <a:gd name="connsiteX18" fmla="*/ 988168 w 2116668"/>
                <a:gd name="connsiteY18" fmla="*/ 3719730 h 3938761"/>
                <a:gd name="connsiteX19" fmla="*/ 769137 w 2116668"/>
                <a:gd name="connsiteY19" fmla="*/ 3938761 h 3938761"/>
                <a:gd name="connsiteX20" fmla="*/ 769138 w 2116668"/>
                <a:gd name="connsiteY20" fmla="*/ 3938760 h 3938761"/>
                <a:gd name="connsiteX21" fmla="*/ 550107 w 2116668"/>
                <a:gd name="connsiteY21" fmla="*/ 3719729 h 3938761"/>
                <a:gd name="connsiteX22" fmla="*/ 550107 w 2116668"/>
                <a:gd name="connsiteY22" fmla="*/ 687440 h 3938761"/>
                <a:gd name="connsiteX23" fmla="*/ 552538 w 2116668"/>
                <a:gd name="connsiteY23" fmla="*/ 663324 h 3938761"/>
                <a:gd name="connsiteX24" fmla="*/ 552538 w 2116668"/>
                <a:gd name="connsiteY24" fmla="*/ 623144 h 3938761"/>
                <a:gd name="connsiteX25" fmla="*/ 515637 w 2116668"/>
                <a:gd name="connsiteY25" fmla="*/ 677552 h 3938761"/>
                <a:gd name="connsiteX26" fmla="*/ 401489 w 2116668"/>
                <a:gd name="connsiteY26" fmla="*/ 1132175 h 3938761"/>
                <a:gd name="connsiteX27" fmla="*/ 432740 w 2116668"/>
                <a:gd name="connsiteY27" fmla="*/ 1459424 h 3938761"/>
                <a:gd name="connsiteX28" fmla="*/ 436870 w 2116668"/>
                <a:gd name="connsiteY28" fmla="*/ 1482518 h 3938761"/>
                <a:gd name="connsiteX29" fmla="*/ 237515 w 2116668"/>
                <a:gd name="connsiteY29" fmla="*/ 1707491 h 3938761"/>
                <a:gd name="connsiteX30" fmla="*/ 38159 w 2116668"/>
                <a:gd name="connsiteY30" fmla="*/ 1482518 h 3938761"/>
                <a:gd name="connsiteX31" fmla="*/ 5464 w 2116668"/>
                <a:gd name="connsiteY31" fmla="*/ 1341470 h 3938761"/>
                <a:gd name="connsiteX32" fmla="*/ 0 w 2116668"/>
                <a:gd name="connsiteY32" fmla="*/ 1212935 h 3938761"/>
                <a:gd name="connsiteX33" fmla="*/ 646383 w 2116668"/>
                <a:gd name="connsiteY33" fmla="*/ 54589 h 3938761"/>
                <a:gd name="connsiteX34" fmla="*/ 794431 w 2116668"/>
                <a:gd name="connsiteY34" fmla="*/ 0 h 3938761"/>
                <a:gd name="connsiteX35" fmla="*/ 1069658 w 2116668"/>
                <a:gd name="connsiteY35" fmla="*/ 573716 h 3938761"/>
                <a:gd name="connsiteX36" fmla="*/ 1322237 w 2116668"/>
                <a:gd name="connsiteY36"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8 w 2116668"/>
                <a:gd name="connsiteY17" fmla="*/ 3719730 h 3938761"/>
                <a:gd name="connsiteX18" fmla="*/ 769137 w 2116668"/>
                <a:gd name="connsiteY18" fmla="*/ 3938761 h 3938761"/>
                <a:gd name="connsiteX19" fmla="*/ 769138 w 2116668"/>
                <a:gd name="connsiteY19" fmla="*/ 3938760 h 3938761"/>
                <a:gd name="connsiteX20" fmla="*/ 550107 w 2116668"/>
                <a:gd name="connsiteY20" fmla="*/ 3719729 h 3938761"/>
                <a:gd name="connsiteX21" fmla="*/ 550107 w 2116668"/>
                <a:gd name="connsiteY21" fmla="*/ 687440 h 3938761"/>
                <a:gd name="connsiteX22" fmla="*/ 552538 w 2116668"/>
                <a:gd name="connsiteY22" fmla="*/ 663324 h 3938761"/>
                <a:gd name="connsiteX23" fmla="*/ 552538 w 2116668"/>
                <a:gd name="connsiteY23" fmla="*/ 623144 h 3938761"/>
                <a:gd name="connsiteX24" fmla="*/ 515637 w 2116668"/>
                <a:gd name="connsiteY24" fmla="*/ 677552 h 3938761"/>
                <a:gd name="connsiteX25" fmla="*/ 401489 w 2116668"/>
                <a:gd name="connsiteY25" fmla="*/ 1132175 h 3938761"/>
                <a:gd name="connsiteX26" fmla="*/ 432740 w 2116668"/>
                <a:gd name="connsiteY26" fmla="*/ 1459424 h 3938761"/>
                <a:gd name="connsiteX27" fmla="*/ 436870 w 2116668"/>
                <a:gd name="connsiteY27" fmla="*/ 1482518 h 3938761"/>
                <a:gd name="connsiteX28" fmla="*/ 237515 w 2116668"/>
                <a:gd name="connsiteY28" fmla="*/ 1707491 h 3938761"/>
                <a:gd name="connsiteX29" fmla="*/ 38159 w 2116668"/>
                <a:gd name="connsiteY29" fmla="*/ 1482518 h 3938761"/>
                <a:gd name="connsiteX30" fmla="*/ 5464 w 2116668"/>
                <a:gd name="connsiteY30" fmla="*/ 1341470 h 3938761"/>
                <a:gd name="connsiteX31" fmla="*/ 0 w 2116668"/>
                <a:gd name="connsiteY31" fmla="*/ 1212935 h 3938761"/>
                <a:gd name="connsiteX32" fmla="*/ 646383 w 2116668"/>
                <a:gd name="connsiteY32" fmla="*/ 54589 h 3938761"/>
                <a:gd name="connsiteX33" fmla="*/ 794431 w 2116668"/>
                <a:gd name="connsiteY33" fmla="*/ 0 h 3938761"/>
                <a:gd name="connsiteX34" fmla="*/ 1069658 w 2116668"/>
                <a:gd name="connsiteY34" fmla="*/ 573716 h 3938761"/>
                <a:gd name="connsiteX35" fmla="*/ 1322237 w 2116668"/>
                <a:gd name="connsiteY35"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988168 w 2116668"/>
                <a:gd name="connsiteY16" fmla="*/ 3719730 h 3938761"/>
                <a:gd name="connsiteX17" fmla="*/ 769137 w 2116668"/>
                <a:gd name="connsiteY17" fmla="*/ 3938761 h 3938761"/>
                <a:gd name="connsiteX18" fmla="*/ 769138 w 2116668"/>
                <a:gd name="connsiteY18" fmla="*/ 3938760 h 3938761"/>
                <a:gd name="connsiteX19" fmla="*/ 550107 w 2116668"/>
                <a:gd name="connsiteY19" fmla="*/ 3719729 h 3938761"/>
                <a:gd name="connsiteX20" fmla="*/ 550107 w 2116668"/>
                <a:gd name="connsiteY20" fmla="*/ 687440 h 3938761"/>
                <a:gd name="connsiteX21" fmla="*/ 552538 w 2116668"/>
                <a:gd name="connsiteY21" fmla="*/ 663324 h 3938761"/>
                <a:gd name="connsiteX22" fmla="*/ 552538 w 2116668"/>
                <a:gd name="connsiteY22" fmla="*/ 623144 h 3938761"/>
                <a:gd name="connsiteX23" fmla="*/ 515637 w 2116668"/>
                <a:gd name="connsiteY23" fmla="*/ 677552 h 3938761"/>
                <a:gd name="connsiteX24" fmla="*/ 401489 w 2116668"/>
                <a:gd name="connsiteY24" fmla="*/ 1132175 h 3938761"/>
                <a:gd name="connsiteX25" fmla="*/ 432740 w 2116668"/>
                <a:gd name="connsiteY25" fmla="*/ 1459424 h 3938761"/>
                <a:gd name="connsiteX26" fmla="*/ 436870 w 2116668"/>
                <a:gd name="connsiteY26" fmla="*/ 1482518 h 3938761"/>
                <a:gd name="connsiteX27" fmla="*/ 237515 w 2116668"/>
                <a:gd name="connsiteY27" fmla="*/ 1707491 h 3938761"/>
                <a:gd name="connsiteX28" fmla="*/ 38159 w 2116668"/>
                <a:gd name="connsiteY28" fmla="*/ 1482518 h 3938761"/>
                <a:gd name="connsiteX29" fmla="*/ 5464 w 2116668"/>
                <a:gd name="connsiteY29" fmla="*/ 1341470 h 3938761"/>
                <a:gd name="connsiteX30" fmla="*/ 0 w 2116668"/>
                <a:gd name="connsiteY30" fmla="*/ 1212935 h 3938761"/>
                <a:gd name="connsiteX31" fmla="*/ 646383 w 2116668"/>
                <a:gd name="connsiteY31" fmla="*/ 54589 h 3938761"/>
                <a:gd name="connsiteX32" fmla="*/ 794431 w 2116668"/>
                <a:gd name="connsiteY32" fmla="*/ 0 h 3938761"/>
                <a:gd name="connsiteX33" fmla="*/ 1069658 w 2116668"/>
                <a:gd name="connsiteY33" fmla="*/ 573716 h 3938761"/>
                <a:gd name="connsiteX34" fmla="*/ 1322237 w 2116668"/>
                <a:gd name="connsiteY34" fmla="*/ 0 h 3938761"/>
                <a:gd name="connsiteX0" fmla="*/ 988168 w 2116668"/>
                <a:gd name="connsiteY0" fmla="*/ 3719730 h 4345088"/>
                <a:gd name="connsiteX1" fmla="*/ 769137 w 2116668"/>
                <a:gd name="connsiteY1" fmla="*/ 3938761 h 4345088"/>
                <a:gd name="connsiteX2" fmla="*/ 769138 w 2116668"/>
                <a:gd name="connsiteY2" fmla="*/ 3938760 h 4345088"/>
                <a:gd name="connsiteX3" fmla="*/ 550107 w 2116668"/>
                <a:gd name="connsiteY3" fmla="*/ 3719729 h 4345088"/>
                <a:gd name="connsiteX4" fmla="*/ 550107 w 2116668"/>
                <a:gd name="connsiteY4" fmla="*/ 687440 h 4345088"/>
                <a:gd name="connsiteX5" fmla="*/ 552538 w 2116668"/>
                <a:gd name="connsiteY5" fmla="*/ 663324 h 4345088"/>
                <a:gd name="connsiteX6" fmla="*/ 552538 w 2116668"/>
                <a:gd name="connsiteY6" fmla="*/ 623144 h 4345088"/>
                <a:gd name="connsiteX7" fmla="*/ 515637 w 2116668"/>
                <a:gd name="connsiteY7" fmla="*/ 677552 h 4345088"/>
                <a:gd name="connsiteX8" fmla="*/ 401489 w 2116668"/>
                <a:gd name="connsiteY8" fmla="*/ 1132175 h 4345088"/>
                <a:gd name="connsiteX9" fmla="*/ 432740 w 2116668"/>
                <a:gd name="connsiteY9" fmla="*/ 1459424 h 4345088"/>
                <a:gd name="connsiteX10" fmla="*/ 436870 w 2116668"/>
                <a:gd name="connsiteY10" fmla="*/ 1482518 h 4345088"/>
                <a:gd name="connsiteX11" fmla="*/ 237515 w 2116668"/>
                <a:gd name="connsiteY11" fmla="*/ 1707491 h 4345088"/>
                <a:gd name="connsiteX12" fmla="*/ 38159 w 2116668"/>
                <a:gd name="connsiteY12" fmla="*/ 1482518 h 4345088"/>
                <a:gd name="connsiteX13" fmla="*/ 5464 w 2116668"/>
                <a:gd name="connsiteY13" fmla="*/ 1341470 h 4345088"/>
                <a:gd name="connsiteX14" fmla="*/ 0 w 2116668"/>
                <a:gd name="connsiteY14" fmla="*/ 1212935 h 4345088"/>
                <a:gd name="connsiteX15" fmla="*/ 646383 w 2116668"/>
                <a:gd name="connsiteY15" fmla="*/ 54589 h 4345088"/>
                <a:gd name="connsiteX16" fmla="*/ 794431 w 2116668"/>
                <a:gd name="connsiteY16" fmla="*/ 0 h 4345088"/>
                <a:gd name="connsiteX17" fmla="*/ 1069658 w 2116668"/>
                <a:gd name="connsiteY17" fmla="*/ 573716 h 4345088"/>
                <a:gd name="connsiteX18" fmla="*/ 1322237 w 2116668"/>
                <a:gd name="connsiteY18" fmla="*/ 0 h 4345088"/>
                <a:gd name="connsiteX19" fmla="*/ 1470285 w 2116668"/>
                <a:gd name="connsiteY19" fmla="*/ 54589 h 4345088"/>
                <a:gd name="connsiteX20" fmla="*/ 2116668 w 2116668"/>
                <a:gd name="connsiteY20" fmla="*/ 1212935 h 4345088"/>
                <a:gd name="connsiteX21" fmla="*/ 2111204 w 2116668"/>
                <a:gd name="connsiteY21" fmla="*/ 1341470 h 4345088"/>
                <a:gd name="connsiteX22" fmla="*/ 2096049 w 2116668"/>
                <a:gd name="connsiteY22" fmla="*/ 1459424 h 4345088"/>
                <a:gd name="connsiteX23" fmla="*/ 2087739 w 2116668"/>
                <a:gd name="connsiteY23" fmla="*/ 1482518 h 4345088"/>
                <a:gd name="connsiteX24" fmla="*/ 1888383 w 2116668"/>
                <a:gd name="connsiteY24" fmla="*/ 1707491 h 4345088"/>
                <a:gd name="connsiteX25" fmla="*/ 1689027 w 2116668"/>
                <a:gd name="connsiteY25" fmla="*/ 1482518 h 4345088"/>
                <a:gd name="connsiteX26" fmla="*/ 1738251 w 2116668"/>
                <a:gd name="connsiteY26" fmla="*/ 1132175 h 4345088"/>
                <a:gd name="connsiteX27" fmla="*/ 1624103 w 2116668"/>
                <a:gd name="connsiteY27" fmla="*/ 677552 h 4345088"/>
                <a:gd name="connsiteX28" fmla="*/ 1566560 w 2116668"/>
                <a:gd name="connsiteY28" fmla="*/ 592707 h 4345088"/>
                <a:gd name="connsiteX29" fmla="*/ 1566560 w 2116668"/>
                <a:gd name="connsiteY29" fmla="*/ 687430 h 4345088"/>
                <a:gd name="connsiteX30" fmla="*/ 1566561 w 2116668"/>
                <a:gd name="connsiteY30" fmla="*/ 687440 h 4345088"/>
                <a:gd name="connsiteX31" fmla="*/ 1566560 w 2116668"/>
                <a:gd name="connsiteY31" fmla="*/ 3719730 h 4345088"/>
                <a:gd name="connsiteX32" fmla="*/ 1347529 w 2116668"/>
                <a:gd name="connsiteY32" fmla="*/ 3938761 h 4345088"/>
                <a:gd name="connsiteX33" fmla="*/ 1753857 w 2116668"/>
                <a:gd name="connsiteY33" fmla="*/ 4345087 h 4345088"/>
                <a:gd name="connsiteX0" fmla="*/ 769137 w 2116668"/>
                <a:gd name="connsiteY0" fmla="*/ 3938761 h 4345088"/>
                <a:gd name="connsiteX1" fmla="*/ 769138 w 2116668"/>
                <a:gd name="connsiteY1" fmla="*/ 3938760 h 4345088"/>
                <a:gd name="connsiteX2" fmla="*/ 550107 w 2116668"/>
                <a:gd name="connsiteY2" fmla="*/ 3719729 h 4345088"/>
                <a:gd name="connsiteX3" fmla="*/ 550107 w 2116668"/>
                <a:gd name="connsiteY3" fmla="*/ 687440 h 4345088"/>
                <a:gd name="connsiteX4" fmla="*/ 552538 w 2116668"/>
                <a:gd name="connsiteY4" fmla="*/ 663324 h 4345088"/>
                <a:gd name="connsiteX5" fmla="*/ 552538 w 2116668"/>
                <a:gd name="connsiteY5" fmla="*/ 623144 h 4345088"/>
                <a:gd name="connsiteX6" fmla="*/ 515637 w 2116668"/>
                <a:gd name="connsiteY6" fmla="*/ 677552 h 4345088"/>
                <a:gd name="connsiteX7" fmla="*/ 401489 w 2116668"/>
                <a:gd name="connsiteY7" fmla="*/ 1132175 h 4345088"/>
                <a:gd name="connsiteX8" fmla="*/ 432740 w 2116668"/>
                <a:gd name="connsiteY8" fmla="*/ 1459424 h 4345088"/>
                <a:gd name="connsiteX9" fmla="*/ 436870 w 2116668"/>
                <a:gd name="connsiteY9" fmla="*/ 1482518 h 4345088"/>
                <a:gd name="connsiteX10" fmla="*/ 237515 w 2116668"/>
                <a:gd name="connsiteY10" fmla="*/ 1707491 h 4345088"/>
                <a:gd name="connsiteX11" fmla="*/ 38159 w 2116668"/>
                <a:gd name="connsiteY11" fmla="*/ 1482518 h 4345088"/>
                <a:gd name="connsiteX12" fmla="*/ 5464 w 2116668"/>
                <a:gd name="connsiteY12" fmla="*/ 1341470 h 4345088"/>
                <a:gd name="connsiteX13" fmla="*/ 0 w 2116668"/>
                <a:gd name="connsiteY13" fmla="*/ 1212935 h 4345088"/>
                <a:gd name="connsiteX14" fmla="*/ 646383 w 2116668"/>
                <a:gd name="connsiteY14" fmla="*/ 54589 h 4345088"/>
                <a:gd name="connsiteX15" fmla="*/ 794431 w 2116668"/>
                <a:gd name="connsiteY15" fmla="*/ 0 h 4345088"/>
                <a:gd name="connsiteX16" fmla="*/ 1069658 w 2116668"/>
                <a:gd name="connsiteY16" fmla="*/ 573716 h 4345088"/>
                <a:gd name="connsiteX17" fmla="*/ 1322237 w 2116668"/>
                <a:gd name="connsiteY17" fmla="*/ 0 h 4345088"/>
                <a:gd name="connsiteX18" fmla="*/ 1470285 w 2116668"/>
                <a:gd name="connsiteY18" fmla="*/ 54589 h 4345088"/>
                <a:gd name="connsiteX19" fmla="*/ 2116668 w 2116668"/>
                <a:gd name="connsiteY19" fmla="*/ 1212935 h 4345088"/>
                <a:gd name="connsiteX20" fmla="*/ 2111204 w 2116668"/>
                <a:gd name="connsiteY20" fmla="*/ 1341470 h 4345088"/>
                <a:gd name="connsiteX21" fmla="*/ 2096049 w 2116668"/>
                <a:gd name="connsiteY21" fmla="*/ 1459424 h 4345088"/>
                <a:gd name="connsiteX22" fmla="*/ 2087739 w 2116668"/>
                <a:gd name="connsiteY22" fmla="*/ 1482518 h 4345088"/>
                <a:gd name="connsiteX23" fmla="*/ 1888383 w 2116668"/>
                <a:gd name="connsiteY23" fmla="*/ 1707491 h 4345088"/>
                <a:gd name="connsiteX24" fmla="*/ 1689027 w 2116668"/>
                <a:gd name="connsiteY24" fmla="*/ 1482518 h 4345088"/>
                <a:gd name="connsiteX25" fmla="*/ 1738251 w 2116668"/>
                <a:gd name="connsiteY25" fmla="*/ 1132175 h 4345088"/>
                <a:gd name="connsiteX26" fmla="*/ 1624103 w 2116668"/>
                <a:gd name="connsiteY26" fmla="*/ 677552 h 4345088"/>
                <a:gd name="connsiteX27" fmla="*/ 1566560 w 2116668"/>
                <a:gd name="connsiteY27" fmla="*/ 592707 h 4345088"/>
                <a:gd name="connsiteX28" fmla="*/ 1566560 w 2116668"/>
                <a:gd name="connsiteY28" fmla="*/ 687430 h 4345088"/>
                <a:gd name="connsiteX29" fmla="*/ 1566561 w 2116668"/>
                <a:gd name="connsiteY29" fmla="*/ 687440 h 4345088"/>
                <a:gd name="connsiteX30" fmla="*/ 1566560 w 2116668"/>
                <a:gd name="connsiteY30" fmla="*/ 3719730 h 4345088"/>
                <a:gd name="connsiteX31" fmla="*/ 1347529 w 2116668"/>
                <a:gd name="connsiteY31" fmla="*/ 3938761 h 4345088"/>
                <a:gd name="connsiteX32" fmla="*/ 1753857 w 2116668"/>
                <a:gd name="connsiteY32" fmla="*/ 4345087 h 4345088"/>
                <a:gd name="connsiteX0" fmla="*/ 769137 w 2116668"/>
                <a:gd name="connsiteY0" fmla="*/ 3938761 h 4345088"/>
                <a:gd name="connsiteX1" fmla="*/ 550107 w 2116668"/>
                <a:gd name="connsiteY1" fmla="*/ 3719729 h 4345088"/>
                <a:gd name="connsiteX2" fmla="*/ 550107 w 2116668"/>
                <a:gd name="connsiteY2" fmla="*/ 687440 h 4345088"/>
                <a:gd name="connsiteX3" fmla="*/ 552538 w 2116668"/>
                <a:gd name="connsiteY3" fmla="*/ 663324 h 4345088"/>
                <a:gd name="connsiteX4" fmla="*/ 552538 w 2116668"/>
                <a:gd name="connsiteY4" fmla="*/ 623144 h 4345088"/>
                <a:gd name="connsiteX5" fmla="*/ 515637 w 2116668"/>
                <a:gd name="connsiteY5" fmla="*/ 677552 h 4345088"/>
                <a:gd name="connsiteX6" fmla="*/ 401489 w 2116668"/>
                <a:gd name="connsiteY6" fmla="*/ 1132175 h 4345088"/>
                <a:gd name="connsiteX7" fmla="*/ 432740 w 2116668"/>
                <a:gd name="connsiteY7" fmla="*/ 1459424 h 4345088"/>
                <a:gd name="connsiteX8" fmla="*/ 436870 w 2116668"/>
                <a:gd name="connsiteY8" fmla="*/ 1482518 h 4345088"/>
                <a:gd name="connsiteX9" fmla="*/ 237515 w 2116668"/>
                <a:gd name="connsiteY9" fmla="*/ 1707491 h 4345088"/>
                <a:gd name="connsiteX10" fmla="*/ 38159 w 2116668"/>
                <a:gd name="connsiteY10" fmla="*/ 1482518 h 4345088"/>
                <a:gd name="connsiteX11" fmla="*/ 5464 w 2116668"/>
                <a:gd name="connsiteY11" fmla="*/ 1341470 h 4345088"/>
                <a:gd name="connsiteX12" fmla="*/ 0 w 2116668"/>
                <a:gd name="connsiteY12" fmla="*/ 1212935 h 4345088"/>
                <a:gd name="connsiteX13" fmla="*/ 646383 w 2116668"/>
                <a:gd name="connsiteY13" fmla="*/ 54589 h 4345088"/>
                <a:gd name="connsiteX14" fmla="*/ 794431 w 2116668"/>
                <a:gd name="connsiteY14" fmla="*/ 0 h 4345088"/>
                <a:gd name="connsiteX15" fmla="*/ 1069658 w 2116668"/>
                <a:gd name="connsiteY15" fmla="*/ 573716 h 4345088"/>
                <a:gd name="connsiteX16" fmla="*/ 1322237 w 2116668"/>
                <a:gd name="connsiteY16" fmla="*/ 0 h 4345088"/>
                <a:gd name="connsiteX17" fmla="*/ 1470285 w 2116668"/>
                <a:gd name="connsiteY17" fmla="*/ 54589 h 4345088"/>
                <a:gd name="connsiteX18" fmla="*/ 2116668 w 2116668"/>
                <a:gd name="connsiteY18" fmla="*/ 1212935 h 4345088"/>
                <a:gd name="connsiteX19" fmla="*/ 2111204 w 2116668"/>
                <a:gd name="connsiteY19" fmla="*/ 1341470 h 4345088"/>
                <a:gd name="connsiteX20" fmla="*/ 2096049 w 2116668"/>
                <a:gd name="connsiteY20" fmla="*/ 1459424 h 4345088"/>
                <a:gd name="connsiteX21" fmla="*/ 2087739 w 2116668"/>
                <a:gd name="connsiteY21" fmla="*/ 1482518 h 4345088"/>
                <a:gd name="connsiteX22" fmla="*/ 1888383 w 2116668"/>
                <a:gd name="connsiteY22" fmla="*/ 1707491 h 4345088"/>
                <a:gd name="connsiteX23" fmla="*/ 1689027 w 2116668"/>
                <a:gd name="connsiteY23" fmla="*/ 1482518 h 4345088"/>
                <a:gd name="connsiteX24" fmla="*/ 1738251 w 2116668"/>
                <a:gd name="connsiteY24" fmla="*/ 1132175 h 4345088"/>
                <a:gd name="connsiteX25" fmla="*/ 1624103 w 2116668"/>
                <a:gd name="connsiteY25" fmla="*/ 677552 h 4345088"/>
                <a:gd name="connsiteX26" fmla="*/ 1566560 w 2116668"/>
                <a:gd name="connsiteY26" fmla="*/ 592707 h 4345088"/>
                <a:gd name="connsiteX27" fmla="*/ 1566560 w 2116668"/>
                <a:gd name="connsiteY27" fmla="*/ 687430 h 4345088"/>
                <a:gd name="connsiteX28" fmla="*/ 1566561 w 2116668"/>
                <a:gd name="connsiteY28" fmla="*/ 687440 h 4345088"/>
                <a:gd name="connsiteX29" fmla="*/ 1566560 w 2116668"/>
                <a:gd name="connsiteY29" fmla="*/ 3719730 h 4345088"/>
                <a:gd name="connsiteX30" fmla="*/ 1347529 w 2116668"/>
                <a:gd name="connsiteY30" fmla="*/ 3938761 h 4345088"/>
                <a:gd name="connsiteX31" fmla="*/ 1753857 w 2116668"/>
                <a:gd name="connsiteY31" fmla="*/ 4345087 h 4345088"/>
                <a:gd name="connsiteX0" fmla="*/ 550107 w 2116668"/>
                <a:gd name="connsiteY0" fmla="*/ 3719729 h 4345088"/>
                <a:gd name="connsiteX1" fmla="*/ 550107 w 2116668"/>
                <a:gd name="connsiteY1" fmla="*/ 687440 h 4345088"/>
                <a:gd name="connsiteX2" fmla="*/ 552538 w 2116668"/>
                <a:gd name="connsiteY2" fmla="*/ 663324 h 4345088"/>
                <a:gd name="connsiteX3" fmla="*/ 552538 w 2116668"/>
                <a:gd name="connsiteY3" fmla="*/ 623144 h 4345088"/>
                <a:gd name="connsiteX4" fmla="*/ 515637 w 2116668"/>
                <a:gd name="connsiteY4" fmla="*/ 677552 h 4345088"/>
                <a:gd name="connsiteX5" fmla="*/ 401489 w 2116668"/>
                <a:gd name="connsiteY5" fmla="*/ 1132175 h 4345088"/>
                <a:gd name="connsiteX6" fmla="*/ 432740 w 2116668"/>
                <a:gd name="connsiteY6" fmla="*/ 1459424 h 4345088"/>
                <a:gd name="connsiteX7" fmla="*/ 436870 w 2116668"/>
                <a:gd name="connsiteY7" fmla="*/ 1482518 h 4345088"/>
                <a:gd name="connsiteX8" fmla="*/ 237515 w 2116668"/>
                <a:gd name="connsiteY8" fmla="*/ 1707491 h 4345088"/>
                <a:gd name="connsiteX9" fmla="*/ 38159 w 2116668"/>
                <a:gd name="connsiteY9" fmla="*/ 1482518 h 4345088"/>
                <a:gd name="connsiteX10" fmla="*/ 5464 w 2116668"/>
                <a:gd name="connsiteY10" fmla="*/ 1341470 h 4345088"/>
                <a:gd name="connsiteX11" fmla="*/ 0 w 2116668"/>
                <a:gd name="connsiteY11" fmla="*/ 1212935 h 4345088"/>
                <a:gd name="connsiteX12" fmla="*/ 646383 w 2116668"/>
                <a:gd name="connsiteY12" fmla="*/ 54589 h 4345088"/>
                <a:gd name="connsiteX13" fmla="*/ 794431 w 2116668"/>
                <a:gd name="connsiteY13" fmla="*/ 0 h 4345088"/>
                <a:gd name="connsiteX14" fmla="*/ 1069658 w 2116668"/>
                <a:gd name="connsiteY14" fmla="*/ 573716 h 4345088"/>
                <a:gd name="connsiteX15" fmla="*/ 1322237 w 2116668"/>
                <a:gd name="connsiteY15" fmla="*/ 0 h 4345088"/>
                <a:gd name="connsiteX16" fmla="*/ 1470285 w 2116668"/>
                <a:gd name="connsiteY16" fmla="*/ 54589 h 4345088"/>
                <a:gd name="connsiteX17" fmla="*/ 2116668 w 2116668"/>
                <a:gd name="connsiteY17" fmla="*/ 1212935 h 4345088"/>
                <a:gd name="connsiteX18" fmla="*/ 2111204 w 2116668"/>
                <a:gd name="connsiteY18" fmla="*/ 1341470 h 4345088"/>
                <a:gd name="connsiteX19" fmla="*/ 2096049 w 2116668"/>
                <a:gd name="connsiteY19" fmla="*/ 1459424 h 4345088"/>
                <a:gd name="connsiteX20" fmla="*/ 2087739 w 2116668"/>
                <a:gd name="connsiteY20" fmla="*/ 1482518 h 4345088"/>
                <a:gd name="connsiteX21" fmla="*/ 1888383 w 2116668"/>
                <a:gd name="connsiteY21" fmla="*/ 1707491 h 4345088"/>
                <a:gd name="connsiteX22" fmla="*/ 1689027 w 2116668"/>
                <a:gd name="connsiteY22" fmla="*/ 1482518 h 4345088"/>
                <a:gd name="connsiteX23" fmla="*/ 1738251 w 2116668"/>
                <a:gd name="connsiteY23" fmla="*/ 1132175 h 4345088"/>
                <a:gd name="connsiteX24" fmla="*/ 1624103 w 2116668"/>
                <a:gd name="connsiteY24" fmla="*/ 677552 h 4345088"/>
                <a:gd name="connsiteX25" fmla="*/ 1566560 w 2116668"/>
                <a:gd name="connsiteY25" fmla="*/ 592707 h 4345088"/>
                <a:gd name="connsiteX26" fmla="*/ 1566560 w 2116668"/>
                <a:gd name="connsiteY26" fmla="*/ 687430 h 4345088"/>
                <a:gd name="connsiteX27" fmla="*/ 1566561 w 2116668"/>
                <a:gd name="connsiteY27" fmla="*/ 687440 h 4345088"/>
                <a:gd name="connsiteX28" fmla="*/ 1566560 w 2116668"/>
                <a:gd name="connsiteY28" fmla="*/ 3719730 h 4345088"/>
                <a:gd name="connsiteX29" fmla="*/ 1347529 w 2116668"/>
                <a:gd name="connsiteY29" fmla="*/ 3938761 h 4345088"/>
                <a:gd name="connsiteX30" fmla="*/ 1753857 w 2116668"/>
                <a:gd name="connsiteY30" fmla="*/ 4345087 h 4345088"/>
                <a:gd name="connsiteX0" fmla="*/ 550107 w 2116668"/>
                <a:gd name="connsiteY0" fmla="*/ 3719729 h 3938761"/>
                <a:gd name="connsiteX1" fmla="*/ 550107 w 2116668"/>
                <a:gd name="connsiteY1" fmla="*/ 687440 h 3938761"/>
                <a:gd name="connsiteX2" fmla="*/ 552538 w 2116668"/>
                <a:gd name="connsiteY2" fmla="*/ 663324 h 3938761"/>
                <a:gd name="connsiteX3" fmla="*/ 552538 w 2116668"/>
                <a:gd name="connsiteY3" fmla="*/ 623144 h 3938761"/>
                <a:gd name="connsiteX4" fmla="*/ 515637 w 2116668"/>
                <a:gd name="connsiteY4" fmla="*/ 677552 h 3938761"/>
                <a:gd name="connsiteX5" fmla="*/ 401489 w 2116668"/>
                <a:gd name="connsiteY5" fmla="*/ 1132175 h 3938761"/>
                <a:gd name="connsiteX6" fmla="*/ 432740 w 2116668"/>
                <a:gd name="connsiteY6" fmla="*/ 1459424 h 3938761"/>
                <a:gd name="connsiteX7" fmla="*/ 436870 w 2116668"/>
                <a:gd name="connsiteY7" fmla="*/ 1482518 h 3938761"/>
                <a:gd name="connsiteX8" fmla="*/ 237515 w 2116668"/>
                <a:gd name="connsiteY8" fmla="*/ 1707491 h 3938761"/>
                <a:gd name="connsiteX9" fmla="*/ 38159 w 2116668"/>
                <a:gd name="connsiteY9" fmla="*/ 1482518 h 3938761"/>
                <a:gd name="connsiteX10" fmla="*/ 5464 w 2116668"/>
                <a:gd name="connsiteY10" fmla="*/ 1341470 h 3938761"/>
                <a:gd name="connsiteX11" fmla="*/ 0 w 2116668"/>
                <a:gd name="connsiteY11" fmla="*/ 1212935 h 3938761"/>
                <a:gd name="connsiteX12" fmla="*/ 646383 w 2116668"/>
                <a:gd name="connsiteY12" fmla="*/ 54589 h 3938761"/>
                <a:gd name="connsiteX13" fmla="*/ 794431 w 2116668"/>
                <a:gd name="connsiteY13" fmla="*/ 0 h 3938761"/>
                <a:gd name="connsiteX14" fmla="*/ 1069658 w 2116668"/>
                <a:gd name="connsiteY14" fmla="*/ 573716 h 3938761"/>
                <a:gd name="connsiteX15" fmla="*/ 1322237 w 2116668"/>
                <a:gd name="connsiteY15" fmla="*/ 0 h 3938761"/>
                <a:gd name="connsiteX16" fmla="*/ 1470285 w 2116668"/>
                <a:gd name="connsiteY16" fmla="*/ 54589 h 3938761"/>
                <a:gd name="connsiteX17" fmla="*/ 2116668 w 2116668"/>
                <a:gd name="connsiteY17" fmla="*/ 1212935 h 3938761"/>
                <a:gd name="connsiteX18" fmla="*/ 2111204 w 2116668"/>
                <a:gd name="connsiteY18" fmla="*/ 1341470 h 3938761"/>
                <a:gd name="connsiteX19" fmla="*/ 2096049 w 2116668"/>
                <a:gd name="connsiteY19" fmla="*/ 1459424 h 3938761"/>
                <a:gd name="connsiteX20" fmla="*/ 2087739 w 2116668"/>
                <a:gd name="connsiteY20" fmla="*/ 1482518 h 3938761"/>
                <a:gd name="connsiteX21" fmla="*/ 1888383 w 2116668"/>
                <a:gd name="connsiteY21" fmla="*/ 1707491 h 3938761"/>
                <a:gd name="connsiteX22" fmla="*/ 1689027 w 2116668"/>
                <a:gd name="connsiteY22" fmla="*/ 1482518 h 3938761"/>
                <a:gd name="connsiteX23" fmla="*/ 1738251 w 2116668"/>
                <a:gd name="connsiteY23" fmla="*/ 1132175 h 3938761"/>
                <a:gd name="connsiteX24" fmla="*/ 1624103 w 2116668"/>
                <a:gd name="connsiteY24" fmla="*/ 677552 h 3938761"/>
                <a:gd name="connsiteX25" fmla="*/ 1566560 w 2116668"/>
                <a:gd name="connsiteY25" fmla="*/ 592707 h 3938761"/>
                <a:gd name="connsiteX26" fmla="*/ 1566560 w 2116668"/>
                <a:gd name="connsiteY26" fmla="*/ 687430 h 3938761"/>
                <a:gd name="connsiteX27" fmla="*/ 1566561 w 2116668"/>
                <a:gd name="connsiteY27" fmla="*/ 687440 h 3938761"/>
                <a:gd name="connsiteX28" fmla="*/ 1566560 w 2116668"/>
                <a:gd name="connsiteY28" fmla="*/ 3719730 h 3938761"/>
                <a:gd name="connsiteX29" fmla="*/ 1347529 w 2116668"/>
                <a:gd name="connsiteY29" fmla="*/ 3938761 h 3938761"/>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66560 w 2116668"/>
                <a:gd name="connsiteY28" fmla="*/ 3719730 h 3719729"/>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77138 w 2116668"/>
                <a:gd name="connsiteY28" fmla="*/ 1973793 h 3719729"/>
                <a:gd name="connsiteX0" fmla="*/ 560686 w 2116668"/>
                <a:gd name="connsiteY0" fmla="*/ 1931463 h 1973793"/>
                <a:gd name="connsiteX1" fmla="*/ 550107 w 2116668"/>
                <a:gd name="connsiteY1" fmla="*/ 687440 h 1973793"/>
                <a:gd name="connsiteX2" fmla="*/ 552538 w 2116668"/>
                <a:gd name="connsiteY2" fmla="*/ 663324 h 1973793"/>
                <a:gd name="connsiteX3" fmla="*/ 552538 w 2116668"/>
                <a:gd name="connsiteY3" fmla="*/ 623144 h 1973793"/>
                <a:gd name="connsiteX4" fmla="*/ 515637 w 2116668"/>
                <a:gd name="connsiteY4" fmla="*/ 677552 h 1973793"/>
                <a:gd name="connsiteX5" fmla="*/ 401489 w 2116668"/>
                <a:gd name="connsiteY5" fmla="*/ 1132175 h 1973793"/>
                <a:gd name="connsiteX6" fmla="*/ 432740 w 2116668"/>
                <a:gd name="connsiteY6" fmla="*/ 1459424 h 1973793"/>
                <a:gd name="connsiteX7" fmla="*/ 436870 w 2116668"/>
                <a:gd name="connsiteY7" fmla="*/ 1482518 h 1973793"/>
                <a:gd name="connsiteX8" fmla="*/ 237515 w 2116668"/>
                <a:gd name="connsiteY8" fmla="*/ 1707491 h 1973793"/>
                <a:gd name="connsiteX9" fmla="*/ 38159 w 2116668"/>
                <a:gd name="connsiteY9" fmla="*/ 1482518 h 1973793"/>
                <a:gd name="connsiteX10" fmla="*/ 5464 w 2116668"/>
                <a:gd name="connsiteY10" fmla="*/ 1341470 h 1973793"/>
                <a:gd name="connsiteX11" fmla="*/ 0 w 2116668"/>
                <a:gd name="connsiteY11" fmla="*/ 1212935 h 1973793"/>
                <a:gd name="connsiteX12" fmla="*/ 646383 w 2116668"/>
                <a:gd name="connsiteY12" fmla="*/ 54589 h 1973793"/>
                <a:gd name="connsiteX13" fmla="*/ 794431 w 2116668"/>
                <a:gd name="connsiteY13" fmla="*/ 0 h 1973793"/>
                <a:gd name="connsiteX14" fmla="*/ 1069658 w 2116668"/>
                <a:gd name="connsiteY14" fmla="*/ 573716 h 1973793"/>
                <a:gd name="connsiteX15" fmla="*/ 1322237 w 2116668"/>
                <a:gd name="connsiteY15" fmla="*/ 0 h 1973793"/>
                <a:gd name="connsiteX16" fmla="*/ 1470285 w 2116668"/>
                <a:gd name="connsiteY16" fmla="*/ 54589 h 1973793"/>
                <a:gd name="connsiteX17" fmla="*/ 2116668 w 2116668"/>
                <a:gd name="connsiteY17" fmla="*/ 1212935 h 1973793"/>
                <a:gd name="connsiteX18" fmla="*/ 2111204 w 2116668"/>
                <a:gd name="connsiteY18" fmla="*/ 1341470 h 1973793"/>
                <a:gd name="connsiteX19" fmla="*/ 2096049 w 2116668"/>
                <a:gd name="connsiteY19" fmla="*/ 1459424 h 1973793"/>
                <a:gd name="connsiteX20" fmla="*/ 2087739 w 2116668"/>
                <a:gd name="connsiteY20" fmla="*/ 1482518 h 1973793"/>
                <a:gd name="connsiteX21" fmla="*/ 1888383 w 2116668"/>
                <a:gd name="connsiteY21" fmla="*/ 1707491 h 1973793"/>
                <a:gd name="connsiteX22" fmla="*/ 1689027 w 2116668"/>
                <a:gd name="connsiteY22" fmla="*/ 1482518 h 1973793"/>
                <a:gd name="connsiteX23" fmla="*/ 1738251 w 2116668"/>
                <a:gd name="connsiteY23" fmla="*/ 1132175 h 1973793"/>
                <a:gd name="connsiteX24" fmla="*/ 1624103 w 2116668"/>
                <a:gd name="connsiteY24" fmla="*/ 677552 h 1973793"/>
                <a:gd name="connsiteX25" fmla="*/ 1566560 w 2116668"/>
                <a:gd name="connsiteY25" fmla="*/ 592707 h 1973793"/>
                <a:gd name="connsiteX26" fmla="*/ 1566560 w 2116668"/>
                <a:gd name="connsiteY26" fmla="*/ 687430 h 1973793"/>
                <a:gd name="connsiteX27" fmla="*/ 1566561 w 2116668"/>
                <a:gd name="connsiteY27" fmla="*/ 687440 h 1973793"/>
                <a:gd name="connsiteX28" fmla="*/ 1577138 w 2116668"/>
                <a:gd name="connsiteY28" fmla="*/ 1973793 h 1973793"/>
                <a:gd name="connsiteX0" fmla="*/ 560686 w 2116668"/>
                <a:gd name="connsiteY0" fmla="*/ 1931463 h 1931463"/>
                <a:gd name="connsiteX1" fmla="*/ 550107 w 2116668"/>
                <a:gd name="connsiteY1" fmla="*/ 687440 h 1931463"/>
                <a:gd name="connsiteX2" fmla="*/ 552538 w 2116668"/>
                <a:gd name="connsiteY2" fmla="*/ 663324 h 1931463"/>
                <a:gd name="connsiteX3" fmla="*/ 552538 w 2116668"/>
                <a:gd name="connsiteY3" fmla="*/ 623144 h 1931463"/>
                <a:gd name="connsiteX4" fmla="*/ 515637 w 2116668"/>
                <a:gd name="connsiteY4" fmla="*/ 677552 h 1931463"/>
                <a:gd name="connsiteX5" fmla="*/ 401489 w 2116668"/>
                <a:gd name="connsiteY5" fmla="*/ 1132175 h 1931463"/>
                <a:gd name="connsiteX6" fmla="*/ 432740 w 2116668"/>
                <a:gd name="connsiteY6" fmla="*/ 1459424 h 1931463"/>
                <a:gd name="connsiteX7" fmla="*/ 436870 w 2116668"/>
                <a:gd name="connsiteY7" fmla="*/ 1482518 h 1931463"/>
                <a:gd name="connsiteX8" fmla="*/ 237515 w 2116668"/>
                <a:gd name="connsiteY8" fmla="*/ 1707491 h 1931463"/>
                <a:gd name="connsiteX9" fmla="*/ 38159 w 2116668"/>
                <a:gd name="connsiteY9" fmla="*/ 1482518 h 1931463"/>
                <a:gd name="connsiteX10" fmla="*/ 5464 w 2116668"/>
                <a:gd name="connsiteY10" fmla="*/ 1341470 h 1931463"/>
                <a:gd name="connsiteX11" fmla="*/ 0 w 2116668"/>
                <a:gd name="connsiteY11" fmla="*/ 1212935 h 1931463"/>
                <a:gd name="connsiteX12" fmla="*/ 646383 w 2116668"/>
                <a:gd name="connsiteY12" fmla="*/ 54589 h 1931463"/>
                <a:gd name="connsiteX13" fmla="*/ 794431 w 2116668"/>
                <a:gd name="connsiteY13" fmla="*/ 0 h 1931463"/>
                <a:gd name="connsiteX14" fmla="*/ 1069658 w 2116668"/>
                <a:gd name="connsiteY14" fmla="*/ 573716 h 1931463"/>
                <a:gd name="connsiteX15" fmla="*/ 1322237 w 2116668"/>
                <a:gd name="connsiteY15" fmla="*/ 0 h 1931463"/>
                <a:gd name="connsiteX16" fmla="*/ 1470285 w 2116668"/>
                <a:gd name="connsiteY16" fmla="*/ 54589 h 1931463"/>
                <a:gd name="connsiteX17" fmla="*/ 2116668 w 2116668"/>
                <a:gd name="connsiteY17" fmla="*/ 1212935 h 1931463"/>
                <a:gd name="connsiteX18" fmla="*/ 2111204 w 2116668"/>
                <a:gd name="connsiteY18" fmla="*/ 1341470 h 1931463"/>
                <a:gd name="connsiteX19" fmla="*/ 2096049 w 2116668"/>
                <a:gd name="connsiteY19" fmla="*/ 1459424 h 1931463"/>
                <a:gd name="connsiteX20" fmla="*/ 2087739 w 2116668"/>
                <a:gd name="connsiteY20" fmla="*/ 1482518 h 1931463"/>
                <a:gd name="connsiteX21" fmla="*/ 1888383 w 2116668"/>
                <a:gd name="connsiteY21" fmla="*/ 1707491 h 1931463"/>
                <a:gd name="connsiteX22" fmla="*/ 1689027 w 2116668"/>
                <a:gd name="connsiteY22" fmla="*/ 1482518 h 1931463"/>
                <a:gd name="connsiteX23" fmla="*/ 1738251 w 2116668"/>
                <a:gd name="connsiteY23" fmla="*/ 1132175 h 1931463"/>
                <a:gd name="connsiteX24" fmla="*/ 1624103 w 2116668"/>
                <a:gd name="connsiteY24" fmla="*/ 677552 h 1931463"/>
                <a:gd name="connsiteX25" fmla="*/ 1566560 w 2116668"/>
                <a:gd name="connsiteY25" fmla="*/ 592707 h 1931463"/>
                <a:gd name="connsiteX26" fmla="*/ 1566560 w 2116668"/>
                <a:gd name="connsiteY26" fmla="*/ 687430 h 1931463"/>
                <a:gd name="connsiteX27" fmla="*/ 1566561 w 2116668"/>
                <a:gd name="connsiteY27" fmla="*/ 687440 h 1931463"/>
                <a:gd name="connsiteX28" fmla="*/ 1577138 w 2116668"/>
                <a:gd name="connsiteY28" fmla="*/ 1772745 h 1931463"/>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9658 w 2116668"/>
                <a:gd name="connsiteY14" fmla="*/ 573716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55548 w 2116668"/>
                <a:gd name="connsiteY14" fmla="*/ 221000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16668" h="1772745">
                  <a:moveTo>
                    <a:pt x="560686" y="1762160"/>
                  </a:moveTo>
                  <a:cubicBezTo>
                    <a:pt x="557160" y="1347486"/>
                    <a:pt x="553633" y="1102114"/>
                    <a:pt x="550107" y="687440"/>
                  </a:cubicBezTo>
                  <a:lnTo>
                    <a:pt x="552538" y="663324"/>
                  </a:lnTo>
                  <a:lnTo>
                    <a:pt x="552538" y="623144"/>
                  </a:lnTo>
                  <a:lnTo>
                    <a:pt x="515637" y="677552"/>
                  </a:lnTo>
                  <a:cubicBezTo>
                    <a:pt x="443570" y="807327"/>
                    <a:pt x="415305" y="1001863"/>
                    <a:pt x="401489" y="1132175"/>
                  </a:cubicBezTo>
                  <a:cubicBezTo>
                    <a:pt x="387673" y="1262487"/>
                    <a:pt x="426842" y="1401034"/>
                    <a:pt x="432740" y="1459424"/>
                  </a:cubicBezTo>
                  <a:lnTo>
                    <a:pt x="436870" y="1482518"/>
                  </a:lnTo>
                  <a:cubicBezTo>
                    <a:pt x="436870" y="1606767"/>
                    <a:pt x="347616" y="1707491"/>
                    <a:pt x="237515" y="1707491"/>
                  </a:cubicBezTo>
                  <a:cubicBezTo>
                    <a:pt x="127414" y="1707491"/>
                    <a:pt x="38159" y="1606767"/>
                    <a:pt x="38159" y="1482518"/>
                  </a:cubicBezTo>
                  <a:lnTo>
                    <a:pt x="5464" y="1341470"/>
                  </a:lnTo>
                  <a:cubicBezTo>
                    <a:pt x="1851" y="1299209"/>
                    <a:pt x="0" y="1256328"/>
                    <a:pt x="0" y="1212935"/>
                  </a:cubicBezTo>
                  <a:cubicBezTo>
                    <a:pt x="0" y="692211"/>
                    <a:pt x="266531" y="245433"/>
                    <a:pt x="646383" y="54589"/>
                  </a:cubicBezTo>
                  <a:lnTo>
                    <a:pt x="794431" y="0"/>
                  </a:lnTo>
                  <a:cubicBezTo>
                    <a:pt x="863090" y="100362"/>
                    <a:pt x="1020427" y="221000"/>
                    <a:pt x="1055548" y="221000"/>
                  </a:cubicBezTo>
                  <a:cubicBezTo>
                    <a:pt x="1068019" y="221000"/>
                    <a:pt x="1253579" y="100362"/>
                    <a:pt x="1322237" y="0"/>
                  </a:cubicBezTo>
                  <a:lnTo>
                    <a:pt x="1470285" y="54589"/>
                  </a:lnTo>
                  <a:cubicBezTo>
                    <a:pt x="1850137" y="245433"/>
                    <a:pt x="2116668" y="692211"/>
                    <a:pt x="2116668" y="1212935"/>
                  </a:cubicBezTo>
                  <a:cubicBezTo>
                    <a:pt x="2116668" y="1256328"/>
                    <a:pt x="2114817" y="1299209"/>
                    <a:pt x="2111204" y="1341470"/>
                  </a:cubicBezTo>
                  <a:lnTo>
                    <a:pt x="2096049" y="1459424"/>
                  </a:lnTo>
                  <a:lnTo>
                    <a:pt x="2087739" y="1482518"/>
                  </a:lnTo>
                  <a:cubicBezTo>
                    <a:pt x="2087739" y="1606767"/>
                    <a:pt x="1998484" y="1707491"/>
                    <a:pt x="1888383" y="1707491"/>
                  </a:cubicBezTo>
                  <a:cubicBezTo>
                    <a:pt x="1778282" y="1707491"/>
                    <a:pt x="1689027" y="1606767"/>
                    <a:pt x="1689027" y="1482518"/>
                  </a:cubicBezTo>
                  <a:lnTo>
                    <a:pt x="1738251" y="1132175"/>
                  </a:lnTo>
                  <a:cubicBezTo>
                    <a:pt x="1738251" y="963773"/>
                    <a:pt x="1696170" y="807327"/>
                    <a:pt x="1624103" y="677552"/>
                  </a:cubicBezTo>
                  <a:lnTo>
                    <a:pt x="1566560" y="592707"/>
                  </a:lnTo>
                  <a:lnTo>
                    <a:pt x="1566560" y="687430"/>
                  </a:lnTo>
                  <a:cubicBezTo>
                    <a:pt x="1566560" y="687433"/>
                    <a:pt x="1564798" y="506554"/>
                    <a:pt x="1566561" y="687440"/>
                  </a:cubicBezTo>
                  <a:cubicBezTo>
                    <a:pt x="1568324" y="868326"/>
                    <a:pt x="1577138" y="761982"/>
                    <a:pt x="1577138" y="1772745"/>
                  </a:cubicBezTo>
                </a:path>
              </a:pathLst>
            </a:custGeom>
            <a:noFill/>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sp>
          <p:nvSpPr>
            <p:cNvPr id="162" name="Oval 161">
              <a:extLst>
                <a:ext uri="{FF2B5EF4-FFF2-40B4-BE49-F238E27FC236}">
                  <a16:creationId xmlns:a16="http://schemas.microsoft.com/office/drawing/2014/main" id="{495DCD86-5244-43D6-955A-20D244561D7C}"/>
                </a:ext>
              </a:extLst>
            </p:cNvPr>
            <p:cNvSpPr/>
            <p:nvPr/>
          </p:nvSpPr>
          <p:spPr>
            <a:xfrm>
              <a:off x="5946813" y="2660783"/>
              <a:ext cx="229978" cy="229977"/>
            </a:xfrm>
            <a:prstGeom prst="ellipse">
              <a:avLst/>
            </a:prstGeom>
            <a:noFill/>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grpSp>
          <p:nvGrpSpPr>
            <p:cNvPr id="740" name="Group 183">
              <a:extLst>
                <a:ext uri="{FF2B5EF4-FFF2-40B4-BE49-F238E27FC236}">
                  <a16:creationId xmlns:a16="http://schemas.microsoft.com/office/drawing/2014/main" id="{71743026-4623-499C-A335-9593EEEA3A7E}"/>
                </a:ext>
              </a:extLst>
            </p:cNvPr>
            <p:cNvGrpSpPr/>
            <p:nvPr/>
          </p:nvGrpSpPr>
          <p:grpSpPr>
            <a:xfrm>
              <a:off x="5960157" y="2920235"/>
              <a:ext cx="84825" cy="127485"/>
              <a:chOff x="5708315" y="2044348"/>
              <a:chExt cx="127297" cy="191318"/>
            </a:xfrm>
          </p:grpSpPr>
          <p:sp>
            <p:nvSpPr>
              <p:cNvPr id="181" name="Freeform: Shape 180">
                <a:extLst>
                  <a:ext uri="{FF2B5EF4-FFF2-40B4-BE49-F238E27FC236}">
                    <a16:creationId xmlns:a16="http://schemas.microsoft.com/office/drawing/2014/main" id="{8B13CBE9-C897-4CD3-BECC-1207364CE85C}"/>
                  </a:ext>
                </a:extLst>
              </p:cNvPr>
              <p:cNvSpPr/>
              <p:nvPr/>
            </p:nvSpPr>
            <p:spPr>
              <a:xfrm rot="20869618">
                <a:off x="5708315" y="2104927"/>
                <a:ext cx="127297" cy="130739"/>
              </a:xfrm>
              <a:custGeom>
                <a:avLst/>
                <a:gdLst>
                  <a:gd name="connsiteX0" fmla="*/ 460934 w 1009651"/>
                  <a:gd name="connsiteY0" fmla="*/ 0 h 1148649"/>
                  <a:gd name="connsiteX1" fmla="*/ 548717 w 1009651"/>
                  <a:gd name="connsiteY1" fmla="*/ 0 h 1148649"/>
                  <a:gd name="connsiteX2" fmla="*/ 1000287 w 1009651"/>
                  <a:gd name="connsiteY2" fmla="*/ 368040 h 1148649"/>
                  <a:gd name="connsiteX3" fmla="*/ 1006408 w 1009651"/>
                  <a:gd name="connsiteY3" fmla="*/ 428763 h 1148649"/>
                  <a:gd name="connsiteX4" fmla="*/ 1009650 w 1009651"/>
                  <a:gd name="connsiteY4" fmla="*/ 444822 h 1148649"/>
                  <a:gd name="connsiteX5" fmla="*/ 1009650 w 1009651"/>
                  <a:gd name="connsiteY5" fmla="*/ 460924 h 1148649"/>
                  <a:gd name="connsiteX6" fmla="*/ 1009651 w 1009651"/>
                  <a:gd name="connsiteY6" fmla="*/ 460934 h 1148649"/>
                  <a:gd name="connsiteX7" fmla="*/ 1009650 w 1009651"/>
                  <a:gd name="connsiteY7" fmla="*/ 460934 h 1148649"/>
                  <a:gd name="connsiteX8" fmla="*/ 1009650 w 1009651"/>
                  <a:gd name="connsiteY8" fmla="*/ 1059976 h 1148649"/>
                  <a:gd name="connsiteX9" fmla="*/ 920977 w 1009651"/>
                  <a:gd name="connsiteY9" fmla="*/ 1148649 h 1148649"/>
                  <a:gd name="connsiteX10" fmla="*/ 88673 w 1009651"/>
                  <a:gd name="connsiteY10" fmla="*/ 1148649 h 1148649"/>
                  <a:gd name="connsiteX11" fmla="*/ 0 w 1009651"/>
                  <a:gd name="connsiteY11" fmla="*/ 1059976 h 1148649"/>
                  <a:gd name="connsiteX12" fmla="*/ 0 w 1009651"/>
                  <a:gd name="connsiteY12" fmla="*/ 460934 h 1148649"/>
                  <a:gd name="connsiteX13" fmla="*/ 0 w 1009651"/>
                  <a:gd name="connsiteY13" fmla="*/ 460933 h 1148649"/>
                  <a:gd name="connsiteX14" fmla="*/ 0 w 1009651"/>
                  <a:gd name="connsiteY14" fmla="*/ 444822 h 1148649"/>
                  <a:gd name="connsiteX15" fmla="*/ 3244 w 1009651"/>
                  <a:gd name="connsiteY15" fmla="*/ 428753 h 1148649"/>
                  <a:gd name="connsiteX16" fmla="*/ 9365 w 1009651"/>
                  <a:gd name="connsiteY16" fmla="*/ 368040 h 1148649"/>
                  <a:gd name="connsiteX17" fmla="*/ 460934 w 1009651"/>
                  <a:gd name="connsiteY17"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6408 w 1009651"/>
                  <a:gd name="connsiteY3" fmla="*/ 428763 h 1148649"/>
                  <a:gd name="connsiteX4" fmla="*/ 1009650 w 1009651"/>
                  <a:gd name="connsiteY4" fmla="*/ 444822 h 1148649"/>
                  <a:gd name="connsiteX5" fmla="*/ 1009650 w 1009651"/>
                  <a:gd name="connsiteY5" fmla="*/ 460924 h 1148649"/>
                  <a:gd name="connsiteX6" fmla="*/ 1009651 w 1009651"/>
                  <a:gd name="connsiteY6" fmla="*/ 460934 h 1148649"/>
                  <a:gd name="connsiteX7" fmla="*/ 1009650 w 1009651"/>
                  <a:gd name="connsiteY7" fmla="*/ 460934 h 1148649"/>
                  <a:gd name="connsiteX8" fmla="*/ 1009650 w 1009651"/>
                  <a:gd name="connsiteY8" fmla="*/ 1059976 h 1148649"/>
                  <a:gd name="connsiteX9" fmla="*/ 920977 w 1009651"/>
                  <a:gd name="connsiteY9" fmla="*/ 1148649 h 1148649"/>
                  <a:gd name="connsiteX10" fmla="*/ 88673 w 1009651"/>
                  <a:gd name="connsiteY10" fmla="*/ 1148649 h 1148649"/>
                  <a:gd name="connsiteX11" fmla="*/ 0 w 1009651"/>
                  <a:gd name="connsiteY11" fmla="*/ 1059976 h 1148649"/>
                  <a:gd name="connsiteX12" fmla="*/ 0 w 1009651"/>
                  <a:gd name="connsiteY12" fmla="*/ 460934 h 1148649"/>
                  <a:gd name="connsiteX13" fmla="*/ 0 w 1009651"/>
                  <a:gd name="connsiteY13" fmla="*/ 460933 h 1148649"/>
                  <a:gd name="connsiteX14" fmla="*/ 0 w 1009651"/>
                  <a:gd name="connsiteY14" fmla="*/ 444822 h 1148649"/>
                  <a:gd name="connsiteX15" fmla="*/ 9365 w 1009651"/>
                  <a:gd name="connsiteY15" fmla="*/ 368040 h 1148649"/>
                  <a:gd name="connsiteX16" fmla="*/ 460934 w 1009651"/>
                  <a:gd name="connsiteY16"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9650 w 1009651"/>
                  <a:gd name="connsiteY3" fmla="*/ 444822 h 1148649"/>
                  <a:gd name="connsiteX4" fmla="*/ 1009650 w 1009651"/>
                  <a:gd name="connsiteY4" fmla="*/ 460924 h 1148649"/>
                  <a:gd name="connsiteX5" fmla="*/ 1009651 w 1009651"/>
                  <a:gd name="connsiteY5" fmla="*/ 460934 h 1148649"/>
                  <a:gd name="connsiteX6" fmla="*/ 1009650 w 1009651"/>
                  <a:gd name="connsiteY6" fmla="*/ 460934 h 1148649"/>
                  <a:gd name="connsiteX7" fmla="*/ 1009650 w 1009651"/>
                  <a:gd name="connsiteY7" fmla="*/ 1059976 h 1148649"/>
                  <a:gd name="connsiteX8" fmla="*/ 920977 w 1009651"/>
                  <a:gd name="connsiteY8" fmla="*/ 1148649 h 1148649"/>
                  <a:gd name="connsiteX9" fmla="*/ 88673 w 1009651"/>
                  <a:gd name="connsiteY9" fmla="*/ 1148649 h 1148649"/>
                  <a:gd name="connsiteX10" fmla="*/ 0 w 1009651"/>
                  <a:gd name="connsiteY10" fmla="*/ 1059976 h 1148649"/>
                  <a:gd name="connsiteX11" fmla="*/ 0 w 1009651"/>
                  <a:gd name="connsiteY11" fmla="*/ 460934 h 1148649"/>
                  <a:gd name="connsiteX12" fmla="*/ 0 w 1009651"/>
                  <a:gd name="connsiteY12" fmla="*/ 460933 h 1148649"/>
                  <a:gd name="connsiteX13" fmla="*/ 0 w 1009651"/>
                  <a:gd name="connsiteY13" fmla="*/ 444822 h 1148649"/>
                  <a:gd name="connsiteX14" fmla="*/ 9365 w 1009651"/>
                  <a:gd name="connsiteY14" fmla="*/ 368040 h 1148649"/>
                  <a:gd name="connsiteX15" fmla="*/ 460934 w 1009651"/>
                  <a:gd name="connsiteY15"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9650 w 1009651"/>
                  <a:gd name="connsiteY3" fmla="*/ 444822 h 1148649"/>
                  <a:gd name="connsiteX4" fmla="*/ 1009650 w 1009651"/>
                  <a:gd name="connsiteY4" fmla="*/ 460924 h 1148649"/>
                  <a:gd name="connsiteX5" fmla="*/ 1009651 w 1009651"/>
                  <a:gd name="connsiteY5" fmla="*/ 460934 h 1148649"/>
                  <a:gd name="connsiteX6" fmla="*/ 1009650 w 1009651"/>
                  <a:gd name="connsiteY6" fmla="*/ 1059976 h 1148649"/>
                  <a:gd name="connsiteX7" fmla="*/ 920977 w 1009651"/>
                  <a:gd name="connsiteY7" fmla="*/ 1148649 h 1148649"/>
                  <a:gd name="connsiteX8" fmla="*/ 88673 w 1009651"/>
                  <a:gd name="connsiteY8" fmla="*/ 1148649 h 1148649"/>
                  <a:gd name="connsiteX9" fmla="*/ 0 w 1009651"/>
                  <a:gd name="connsiteY9" fmla="*/ 1059976 h 1148649"/>
                  <a:gd name="connsiteX10" fmla="*/ 0 w 1009651"/>
                  <a:gd name="connsiteY10" fmla="*/ 460934 h 1148649"/>
                  <a:gd name="connsiteX11" fmla="*/ 0 w 1009651"/>
                  <a:gd name="connsiteY11" fmla="*/ 460933 h 1148649"/>
                  <a:gd name="connsiteX12" fmla="*/ 0 w 1009651"/>
                  <a:gd name="connsiteY12" fmla="*/ 444822 h 1148649"/>
                  <a:gd name="connsiteX13" fmla="*/ 9365 w 1009651"/>
                  <a:gd name="connsiteY13" fmla="*/ 368040 h 1148649"/>
                  <a:gd name="connsiteX14" fmla="*/ 460934 w 1009651"/>
                  <a:gd name="connsiteY14" fmla="*/ 0 h 1148649"/>
                  <a:gd name="connsiteX0" fmla="*/ 460934 w 1009651"/>
                  <a:gd name="connsiteY0" fmla="*/ 0 h 1148649"/>
                  <a:gd name="connsiteX1" fmla="*/ 548717 w 1009651"/>
                  <a:gd name="connsiteY1" fmla="*/ 0 h 1148649"/>
                  <a:gd name="connsiteX2" fmla="*/ 1000287 w 1009651"/>
                  <a:gd name="connsiteY2" fmla="*/ 368040 h 1148649"/>
                  <a:gd name="connsiteX3" fmla="*/ 1009650 w 1009651"/>
                  <a:gd name="connsiteY3" fmla="*/ 444822 h 1148649"/>
                  <a:gd name="connsiteX4" fmla="*/ 1009650 w 1009651"/>
                  <a:gd name="connsiteY4" fmla="*/ 460924 h 1148649"/>
                  <a:gd name="connsiteX5" fmla="*/ 1009651 w 1009651"/>
                  <a:gd name="connsiteY5" fmla="*/ 460934 h 1148649"/>
                  <a:gd name="connsiteX6" fmla="*/ 1009650 w 1009651"/>
                  <a:gd name="connsiteY6" fmla="*/ 1059976 h 1148649"/>
                  <a:gd name="connsiteX7" fmla="*/ 920977 w 1009651"/>
                  <a:gd name="connsiteY7" fmla="*/ 1148649 h 1148649"/>
                  <a:gd name="connsiteX8" fmla="*/ 88673 w 1009651"/>
                  <a:gd name="connsiteY8" fmla="*/ 1148649 h 1148649"/>
                  <a:gd name="connsiteX9" fmla="*/ 0 w 1009651"/>
                  <a:gd name="connsiteY9" fmla="*/ 1059976 h 1148649"/>
                  <a:gd name="connsiteX10" fmla="*/ 0 w 1009651"/>
                  <a:gd name="connsiteY10" fmla="*/ 460934 h 1148649"/>
                  <a:gd name="connsiteX11" fmla="*/ 0 w 1009651"/>
                  <a:gd name="connsiteY11" fmla="*/ 460933 h 1148649"/>
                  <a:gd name="connsiteX12" fmla="*/ 9365 w 1009651"/>
                  <a:gd name="connsiteY12" fmla="*/ 368040 h 1148649"/>
                  <a:gd name="connsiteX13" fmla="*/ 460934 w 1009651"/>
                  <a:gd name="connsiteY13" fmla="*/ 0 h 1148649"/>
                  <a:gd name="connsiteX0" fmla="*/ 460934 w 1016218"/>
                  <a:gd name="connsiteY0" fmla="*/ 0 h 1148649"/>
                  <a:gd name="connsiteX1" fmla="*/ 548717 w 1016218"/>
                  <a:gd name="connsiteY1" fmla="*/ 0 h 1148649"/>
                  <a:gd name="connsiteX2" fmla="*/ 1000287 w 1016218"/>
                  <a:gd name="connsiteY2" fmla="*/ 368040 h 1148649"/>
                  <a:gd name="connsiteX3" fmla="*/ 1009650 w 1016218"/>
                  <a:gd name="connsiteY3" fmla="*/ 444822 h 1148649"/>
                  <a:gd name="connsiteX4" fmla="*/ 1009650 w 1016218"/>
                  <a:gd name="connsiteY4" fmla="*/ 460924 h 1148649"/>
                  <a:gd name="connsiteX5" fmla="*/ 1009650 w 1016218"/>
                  <a:gd name="connsiteY5" fmla="*/ 1059976 h 1148649"/>
                  <a:gd name="connsiteX6" fmla="*/ 920977 w 1016218"/>
                  <a:gd name="connsiteY6" fmla="*/ 1148649 h 1148649"/>
                  <a:gd name="connsiteX7" fmla="*/ 88673 w 1016218"/>
                  <a:gd name="connsiteY7" fmla="*/ 1148649 h 1148649"/>
                  <a:gd name="connsiteX8" fmla="*/ 0 w 1016218"/>
                  <a:gd name="connsiteY8" fmla="*/ 1059976 h 1148649"/>
                  <a:gd name="connsiteX9" fmla="*/ 0 w 1016218"/>
                  <a:gd name="connsiteY9" fmla="*/ 460934 h 1148649"/>
                  <a:gd name="connsiteX10" fmla="*/ 0 w 1016218"/>
                  <a:gd name="connsiteY10" fmla="*/ 460933 h 1148649"/>
                  <a:gd name="connsiteX11" fmla="*/ 9365 w 1016218"/>
                  <a:gd name="connsiteY11" fmla="*/ 368040 h 1148649"/>
                  <a:gd name="connsiteX12" fmla="*/ 460934 w 1016218"/>
                  <a:gd name="connsiteY12" fmla="*/ 0 h 1148649"/>
                  <a:gd name="connsiteX0" fmla="*/ 88673 w 1016218"/>
                  <a:gd name="connsiteY0" fmla="*/ 1148649 h 1240089"/>
                  <a:gd name="connsiteX1" fmla="*/ 0 w 1016218"/>
                  <a:gd name="connsiteY1" fmla="*/ 1059976 h 1240089"/>
                  <a:gd name="connsiteX2" fmla="*/ 0 w 1016218"/>
                  <a:gd name="connsiteY2" fmla="*/ 460934 h 1240089"/>
                  <a:gd name="connsiteX3" fmla="*/ 0 w 1016218"/>
                  <a:gd name="connsiteY3" fmla="*/ 460933 h 1240089"/>
                  <a:gd name="connsiteX4" fmla="*/ 9365 w 1016218"/>
                  <a:gd name="connsiteY4" fmla="*/ 368040 h 1240089"/>
                  <a:gd name="connsiteX5" fmla="*/ 460934 w 1016218"/>
                  <a:gd name="connsiteY5" fmla="*/ 0 h 1240089"/>
                  <a:gd name="connsiteX6" fmla="*/ 548717 w 1016218"/>
                  <a:gd name="connsiteY6" fmla="*/ 0 h 1240089"/>
                  <a:gd name="connsiteX7" fmla="*/ 1000287 w 1016218"/>
                  <a:gd name="connsiteY7" fmla="*/ 368040 h 1240089"/>
                  <a:gd name="connsiteX8" fmla="*/ 1009650 w 1016218"/>
                  <a:gd name="connsiteY8" fmla="*/ 444822 h 1240089"/>
                  <a:gd name="connsiteX9" fmla="*/ 1009650 w 1016218"/>
                  <a:gd name="connsiteY9" fmla="*/ 460924 h 1240089"/>
                  <a:gd name="connsiteX10" fmla="*/ 1009650 w 1016218"/>
                  <a:gd name="connsiteY10" fmla="*/ 1059976 h 1240089"/>
                  <a:gd name="connsiteX11" fmla="*/ 920977 w 1016218"/>
                  <a:gd name="connsiteY11" fmla="*/ 1148649 h 1240089"/>
                  <a:gd name="connsiteX12" fmla="*/ 180113 w 1016218"/>
                  <a:gd name="connsiteY12" fmla="*/ 1240089 h 1240089"/>
                  <a:gd name="connsiteX0" fmla="*/ 88673 w 1016218"/>
                  <a:gd name="connsiteY0" fmla="*/ 1148649 h 1148649"/>
                  <a:gd name="connsiteX1" fmla="*/ 0 w 1016218"/>
                  <a:gd name="connsiteY1" fmla="*/ 1059976 h 1148649"/>
                  <a:gd name="connsiteX2" fmla="*/ 0 w 1016218"/>
                  <a:gd name="connsiteY2" fmla="*/ 460934 h 1148649"/>
                  <a:gd name="connsiteX3" fmla="*/ 0 w 1016218"/>
                  <a:gd name="connsiteY3" fmla="*/ 460933 h 1148649"/>
                  <a:gd name="connsiteX4" fmla="*/ 9365 w 1016218"/>
                  <a:gd name="connsiteY4" fmla="*/ 368040 h 1148649"/>
                  <a:gd name="connsiteX5" fmla="*/ 460934 w 1016218"/>
                  <a:gd name="connsiteY5" fmla="*/ 0 h 1148649"/>
                  <a:gd name="connsiteX6" fmla="*/ 548717 w 1016218"/>
                  <a:gd name="connsiteY6" fmla="*/ 0 h 1148649"/>
                  <a:gd name="connsiteX7" fmla="*/ 1000287 w 1016218"/>
                  <a:gd name="connsiteY7" fmla="*/ 368040 h 1148649"/>
                  <a:gd name="connsiteX8" fmla="*/ 1009650 w 1016218"/>
                  <a:gd name="connsiteY8" fmla="*/ 444822 h 1148649"/>
                  <a:gd name="connsiteX9" fmla="*/ 1009650 w 1016218"/>
                  <a:gd name="connsiteY9" fmla="*/ 460924 h 1148649"/>
                  <a:gd name="connsiteX10" fmla="*/ 1009650 w 1016218"/>
                  <a:gd name="connsiteY10" fmla="*/ 1059976 h 1148649"/>
                  <a:gd name="connsiteX11" fmla="*/ 920977 w 1016218"/>
                  <a:gd name="connsiteY11" fmla="*/ 1148649 h 1148649"/>
                  <a:gd name="connsiteX0" fmla="*/ 88673 w 1016218"/>
                  <a:gd name="connsiteY0" fmla="*/ 1148649 h 1148649"/>
                  <a:gd name="connsiteX1" fmla="*/ 0 w 1016218"/>
                  <a:gd name="connsiteY1" fmla="*/ 1059976 h 1148649"/>
                  <a:gd name="connsiteX2" fmla="*/ 0 w 1016218"/>
                  <a:gd name="connsiteY2" fmla="*/ 460934 h 1148649"/>
                  <a:gd name="connsiteX3" fmla="*/ 0 w 1016218"/>
                  <a:gd name="connsiteY3" fmla="*/ 460933 h 1148649"/>
                  <a:gd name="connsiteX4" fmla="*/ 9365 w 1016218"/>
                  <a:gd name="connsiteY4" fmla="*/ 368040 h 1148649"/>
                  <a:gd name="connsiteX5" fmla="*/ 460934 w 1016218"/>
                  <a:gd name="connsiteY5" fmla="*/ 0 h 1148649"/>
                  <a:gd name="connsiteX6" fmla="*/ 548717 w 1016218"/>
                  <a:gd name="connsiteY6" fmla="*/ 0 h 1148649"/>
                  <a:gd name="connsiteX7" fmla="*/ 1000287 w 1016218"/>
                  <a:gd name="connsiteY7" fmla="*/ 368040 h 1148649"/>
                  <a:gd name="connsiteX8" fmla="*/ 1009650 w 1016218"/>
                  <a:gd name="connsiteY8" fmla="*/ 460924 h 1148649"/>
                  <a:gd name="connsiteX9" fmla="*/ 1009650 w 1016218"/>
                  <a:gd name="connsiteY9" fmla="*/ 1059976 h 1148649"/>
                  <a:gd name="connsiteX10" fmla="*/ 920977 w 1016218"/>
                  <a:gd name="connsiteY10" fmla="*/ 1148649 h 1148649"/>
                  <a:gd name="connsiteX0" fmla="*/ 88673 w 1016218"/>
                  <a:gd name="connsiteY0" fmla="*/ 1148649 h 1148649"/>
                  <a:gd name="connsiteX1" fmla="*/ 0 w 1016218"/>
                  <a:gd name="connsiteY1" fmla="*/ 1059976 h 1148649"/>
                  <a:gd name="connsiteX2" fmla="*/ 0 w 1016218"/>
                  <a:gd name="connsiteY2" fmla="*/ 460934 h 1148649"/>
                  <a:gd name="connsiteX3" fmla="*/ 9365 w 1016218"/>
                  <a:gd name="connsiteY3" fmla="*/ 368040 h 1148649"/>
                  <a:gd name="connsiteX4" fmla="*/ 460934 w 1016218"/>
                  <a:gd name="connsiteY4" fmla="*/ 0 h 1148649"/>
                  <a:gd name="connsiteX5" fmla="*/ 548717 w 1016218"/>
                  <a:gd name="connsiteY5" fmla="*/ 0 h 1148649"/>
                  <a:gd name="connsiteX6" fmla="*/ 1000287 w 1016218"/>
                  <a:gd name="connsiteY6" fmla="*/ 368040 h 1148649"/>
                  <a:gd name="connsiteX7" fmla="*/ 1009650 w 1016218"/>
                  <a:gd name="connsiteY7" fmla="*/ 460924 h 1148649"/>
                  <a:gd name="connsiteX8" fmla="*/ 1009650 w 1016218"/>
                  <a:gd name="connsiteY8" fmla="*/ 1059976 h 1148649"/>
                  <a:gd name="connsiteX9" fmla="*/ 920977 w 1016218"/>
                  <a:gd name="connsiteY9" fmla="*/ 1148649 h 1148649"/>
                  <a:gd name="connsiteX0" fmla="*/ 88673 w 1009650"/>
                  <a:gd name="connsiteY0" fmla="*/ 1148649 h 1148649"/>
                  <a:gd name="connsiteX1" fmla="*/ 0 w 1009650"/>
                  <a:gd name="connsiteY1" fmla="*/ 1059976 h 1148649"/>
                  <a:gd name="connsiteX2" fmla="*/ 0 w 1009650"/>
                  <a:gd name="connsiteY2" fmla="*/ 460934 h 1148649"/>
                  <a:gd name="connsiteX3" fmla="*/ 9365 w 1009650"/>
                  <a:gd name="connsiteY3" fmla="*/ 368040 h 1148649"/>
                  <a:gd name="connsiteX4" fmla="*/ 460934 w 1009650"/>
                  <a:gd name="connsiteY4" fmla="*/ 0 h 1148649"/>
                  <a:gd name="connsiteX5" fmla="*/ 548717 w 1009650"/>
                  <a:gd name="connsiteY5" fmla="*/ 0 h 1148649"/>
                  <a:gd name="connsiteX6" fmla="*/ 1000287 w 1009650"/>
                  <a:gd name="connsiteY6" fmla="*/ 368040 h 1148649"/>
                  <a:gd name="connsiteX7" fmla="*/ 1009650 w 1009650"/>
                  <a:gd name="connsiteY7" fmla="*/ 1059976 h 1148649"/>
                  <a:gd name="connsiteX8" fmla="*/ 920977 w 1009650"/>
                  <a:gd name="connsiteY8" fmla="*/ 1148649 h 1148649"/>
                  <a:gd name="connsiteX0" fmla="*/ 88673 w 1009650"/>
                  <a:gd name="connsiteY0" fmla="*/ 1148649 h 1148649"/>
                  <a:gd name="connsiteX1" fmla="*/ 0 w 1009650"/>
                  <a:gd name="connsiteY1" fmla="*/ 1059976 h 1148649"/>
                  <a:gd name="connsiteX2" fmla="*/ 9365 w 1009650"/>
                  <a:gd name="connsiteY2" fmla="*/ 368040 h 1148649"/>
                  <a:gd name="connsiteX3" fmla="*/ 460934 w 1009650"/>
                  <a:gd name="connsiteY3" fmla="*/ 0 h 1148649"/>
                  <a:gd name="connsiteX4" fmla="*/ 548717 w 1009650"/>
                  <a:gd name="connsiteY4" fmla="*/ 0 h 1148649"/>
                  <a:gd name="connsiteX5" fmla="*/ 1000287 w 1009650"/>
                  <a:gd name="connsiteY5" fmla="*/ 368040 h 1148649"/>
                  <a:gd name="connsiteX6" fmla="*/ 1009650 w 1009650"/>
                  <a:gd name="connsiteY6" fmla="*/ 1059976 h 1148649"/>
                  <a:gd name="connsiteX7" fmla="*/ 920977 w 1009650"/>
                  <a:gd name="connsiteY7" fmla="*/ 1148649 h 1148649"/>
                  <a:gd name="connsiteX0" fmla="*/ 88673 w 1009650"/>
                  <a:gd name="connsiteY0" fmla="*/ 1148649 h 1148649"/>
                  <a:gd name="connsiteX1" fmla="*/ 0 w 1009650"/>
                  <a:gd name="connsiteY1" fmla="*/ 1059976 h 1148649"/>
                  <a:gd name="connsiteX2" fmla="*/ 9365 w 1009650"/>
                  <a:gd name="connsiteY2" fmla="*/ 368040 h 1148649"/>
                  <a:gd name="connsiteX3" fmla="*/ 460934 w 1009650"/>
                  <a:gd name="connsiteY3" fmla="*/ 0 h 1148649"/>
                  <a:gd name="connsiteX4" fmla="*/ 548717 w 1009650"/>
                  <a:gd name="connsiteY4" fmla="*/ 0 h 1148649"/>
                  <a:gd name="connsiteX5" fmla="*/ 1000287 w 1009650"/>
                  <a:gd name="connsiteY5" fmla="*/ 368040 h 1148649"/>
                  <a:gd name="connsiteX6" fmla="*/ 1009650 w 1009650"/>
                  <a:gd name="connsiteY6" fmla="*/ 1059976 h 1148649"/>
                  <a:gd name="connsiteX7" fmla="*/ 920977 w 1009650"/>
                  <a:gd name="connsiteY7" fmla="*/ 1148649 h 1148649"/>
                  <a:gd name="connsiteX0" fmla="*/ 88673 w 1009650"/>
                  <a:gd name="connsiteY0" fmla="*/ 1148649 h 1148649"/>
                  <a:gd name="connsiteX1" fmla="*/ 0 w 1009650"/>
                  <a:gd name="connsiteY1" fmla="*/ 1059976 h 1148649"/>
                  <a:gd name="connsiteX2" fmla="*/ 9365 w 1009650"/>
                  <a:gd name="connsiteY2" fmla="*/ 368040 h 1148649"/>
                  <a:gd name="connsiteX3" fmla="*/ 460934 w 1009650"/>
                  <a:gd name="connsiteY3" fmla="*/ 0 h 1148649"/>
                  <a:gd name="connsiteX4" fmla="*/ 548717 w 1009650"/>
                  <a:gd name="connsiteY4" fmla="*/ 0 h 1148649"/>
                  <a:gd name="connsiteX5" fmla="*/ 1000287 w 1009650"/>
                  <a:gd name="connsiteY5" fmla="*/ 368040 h 1148649"/>
                  <a:gd name="connsiteX6" fmla="*/ 1009650 w 1009650"/>
                  <a:gd name="connsiteY6" fmla="*/ 1059976 h 1148649"/>
                  <a:gd name="connsiteX7" fmla="*/ 920977 w 1009650"/>
                  <a:gd name="connsiteY7" fmla="*/ 1148649 h 1148649"/>
                  <a:gd name="connsiteX0" fmla="*/ 127978 w 1009650"/>
                  <a:gd name="connsiteY0" fmla="*/ 1152600 h 1152600"/>
                  <a:gd name="connsiteX1" fmla="*/ 0 w 1009650"/>
                  <a:gd name="connsiteY1" fmla="*/ 1059976 h 1152600"/>
                  <a:gd name="connsiteX2" fmla="*/ 9365 w 1009650"/>
                  <a:gd name="connsiteY2" fmla="*/ 368040 h 1152600"/>
                  <a:gd name="connsiteX3" fmla="*/ 460934 w 1009650"/>
                  <a:gd name="connsiteY3" fmla="*/ 0 h 1152600"/>
                  <a:gd name="connsiteX4" fmla="*/ 548717 w 1009650"/>
                  <a:gd name="connsiteY4" fmla="*/ 0 h 1152600"/>
                  <a:gd name="connsiteX5" fmla="*/ 1000287 w 1009650"/>
                  <a:gd name="connsiteY5" fmla="*/ 368040 h 1152600"/>
                  <a:gd name="connsiteX6" fmla="*/ 1009650 w 1009650"/>
                  <a:gd name="connsiteY6" fmla="*/ 1059976 h 1152600"/>
                  <a:gd name="connsiteX7" fmla="*/ 920977 w 1009650"/>
                  <a:gd name="connsiteY7" fmla="*/ 1148649 h 1152600"/>
                  <a:gd name="connsiteX0" fmla="*/ 127978 w 1009650"/>
                  <a:gd name="connsiteY0" fmla="*/ 1152600 h 1154166"/>
                  <a:gd name="connsiteX1" fmla="*/ 0 w 1009650"/>
                  <a:gd name="connsiteY1" fmla="*/ 1059976 h 1154166"/>
                  <a:gd name="connsiteX2" fmla="*/ 9365 w 1009650"/>
                  <a:gd name="connsiteY2" fmla="*/ 368040 h 1154166"/>
                  <a:gd name="connsiteX3" fmla="*/ 460934 w 1009650"/>
                  <a:gd name="connsiteY3" fmla="*/ 0 h 1154166"/>
                  <a:gd name="connsiteX4" fmla="*/ 548717 w 1009650"/>
                  <a:gd name="connsiteY4" fmla="*/ 0 h 1154166"/>
                  <a:gd name="connsiteX5" fmla="*/ 1000287 w 1009650"/>
                  <a:gd name="connsiteY5" fmla="*/ 368040 h 1154166"/>
                  <a:gd name="connsiteX6" fmla="*/ 1009650 w 1009650"/>
                  <a:gd name="connsiteY6" fmla="*/ 1059976 h 1154166"/>
                  <a:gd name="connsiteX7" fmla="*/ 920977 w 1009650"/>
                  <a:gd name="connsiteY7" fmla="*/ 1148649 h 1154166"/>
                  <a:gd name="connsiteX0" fmla="*/ 127978 w 1009650"/>
                  <a:gd name="connsiteY0" fmla="*/ 1152600 h 1179267"/>
                  <a:gd name="connsiteX1" fmla="*/ 0 w 1009650"/>
                  <a:gd name="connsiteY1" fmla="*/ 1059976 h 1179267"/>
                  <a:gd name="connsiteX2" fmla="*/ 9365 w 1009650"/>
                  <a:gd name="connsiteY2" fmla="*/ 368040 h 1179267"/>
                  <a:gd name="connsiteX3" fmla="*/ 460934 w 1009650"/>
                  <a:gd name="connsiteY3" fmla="*/ 0 h 1179267"/>
                  <a:gd name="connsiteX4" fmla="*/ 548717 w 1009650"/>
                  <a:gd name="connsiteY4" fmla="*/ 0 h 1179267"/>
                  <a:gd name="connsiteX5" fmla="*/ 1000287 w 1009650"/>
                  <a:gd name="connsiteY5" fmla="*/ 368040 h 1179267"/>
                  <a:gd name="connsiteX6" fmla="*/ 1009650 w 1009650"/>
                  <a:gd name="connsiteY6" fmla="*/ 1059976 h 1179267"/>
                  <a:gd name="connsiteX7" fmla="*/ 860098 w 1009650"/>
                  <a:gd name="connsiteY7" fmla="*/ 1179267 h 1179267"/>
                  <a:gd name="connsiteX0" fmla="*/ 127978 w 1009650"/>
                  <a:gd name="connsiteY0" fmla="*/ 1152600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58745 w 1009650"/>
                  <a:gd name="connsiteY0" fmla="*/ 1148756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58745 w 1009650"/>
                  <a:gd name="connsiteY0" fmla="*/ 1148756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71033 w 1009650"/>
                  <a:gd name="connsiteY0" fmla="*/ 1163164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 name="connsiteX0" fmla="*/ 171033 w 1009650"/>
                  <a:gd name="connsiteY0" fmla="*/ 1163164 h 1179419"/>
                  <a:gd name="connsiteX1" fmla="*/ 0 w 1009650"/>
                  <a:gd name="connsiteY1" fmla="*/ 1059976 h 1179419"/>
                  <a:gd name="connsiteX2" fmla="*/ 9365 w 1009650"/>
                  <a:gd name="connsiteY2" fmla="*/ 368040 h 1179419"/>
                  <a:gd name="connsiteX3" fmla="*/ 460934 w 1009650"/>
                  <a:gd name="connsiteY3" fmla="*/ 0 h 1179419"/>
                  <a:gd name="connsiteX4" fmla="*/ 548717 w 1009650"/>
                  <a:gd name="connsiteY4" fmla="*/ 0 h 1179419"/>
                  <a:gd name="connsiteX5" fmla="*/ 1000287 w 1009650"/>
                  <a:gd name="connsiteY5" fmla="*/ 368040 h 1179419"/>
                  <a:gd name="connsiteX6" fmla="*/ 1009650 w 1009650"/>
                  <a:gd name="connsiteY6" fmla="*/ 1059976 h 1179419"/>
                  <a:gd name="connsiteX7" fmla="*/ 860098 w 1009650"/>
                  <a:gd name="connsiteY7" fmla="*/ 1179267 h 117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650" h="1179419">
                    <a:moveTo>
                      <a:pt x="171033" y="1163164"/>
                    </a:moveTo>
                    <a:cubicBezTo>
                      <a:pt x="72815" y="1185251"/>
                      <a:pt x="0" y="1108949"/>
                      <a:pt x="0" y="1059976"/>
                    </a:cubicBezTo>
                    <a:cubicBezTo>
                      <a:pt x="3122" y="829331"/>
                      <a:pt x="2821" y="598613"/>
                      <a:pt x="9365" y="368040"/>
                    </a:cubicBezTo>
                    <a:cubicBezTo>
                      <a:pt x="14245" y="196100"/>
                      <a:pt x="238188" y="0"/>
                      <a:pt x="460934" y="0"/>
                    </a:cubicBezTo>
                    <a:lnTo>
                      <a:pt x="548717" y="0"/>
                    </a:lnTo>
                    <a:cubicBezTo>
                      <a:pt x="771463" y="0"/>
                      <a:pt x="995406" y="196100"/>
                      <a:pt x="1000287" y="368040"/>
                    </a:cubicBezTo>
                    <a:cubicBezTo>
                      <a:pt x="1006832" y="598613"/>
                      <a:pt x="1006529" y="829331"/>
                      <a:pt x="1009650" y="1059976"/>
                    </a:cubicBezTo>
                    <a:cubicBezTo>
                      <a:pt x="1009650" y="1108949"/>
                      <a:pt x="948376" y="1183216"/>
                      <a:pt x="860098" y="1179267"/>
                    </a:cubicBezTo>
                  </a:path>
                </a:pathLst>
              </a:custGeom>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sp>
            <p:nvSpPr>
              <p:cNvPr id="182" name="Freeform: Shape 181">
                <a:extLst>
                  <a:ext uri="{FF2B5EF4-FFF2-40B4-BE49-F238E27FC236}">
                    <a16:creationId xmlns:a16="http://schemas.microsoft.com/office/drawing/2014/main" id="{3B9CE1F8-C99B-467F-B48D-F6798404D286}"/>
                  </a:ext>
                </a:extLst>
              </p:cNvPr>
              <p:cNvSpPr/>
              <p:nvPr/>
            </p:nvSpPr>
            <p:spPr>
              <a:xfrm rot="4401262">
                <a:off x="5727416" y="2061966"/>
                <a:ext cx="57377" cy="22141"/>
              </a:xfrm>
              <a:custGeom>
                <a:avLst/>
                <a:gdLst>
                  <a:gd name="connsiteX0" fmla="*/ 0 w 2019300"/>
                  <a:gd name="connsiteY0" fmla="*/ 0 h 114300"/>
                  <a:gd name="connsiteX1" fmla="*/ 1074420 w 2019300"/>
                  <a:gd name="connsiteY1" fmla="*/ 0 h 114300"/>
                  <a:gd name="connsiteX2" fmla="*/ 2011680 w 2019300"/>
                  <a:gd name="connsiteY2" fmla="*/ 0 h 114300"/>
                  <a:gd name="connsiteX3" fmla="*/ 2019300 w 2019300"/>
                  <a:gd name="connsiteY3" fmla="*/ 114300 h 114300"/>
                  <a:gd name="connsiteX0" fmla="*/ 0 w 2019300"/>
                  <a:gd name="connsiteY0" fmla="*/ 128693 h 257386"/>
                  <a:gd name="connsiteX1" fmla="*/ 1074420 w 2019300"/>
                  <a:gd name="connsiteY1" fmla="*/ 128693 h 257386"/>
                  <a:gd name="connsiteX2" fmla="*/ 2011680 w 2019300"/>
                  <a:gd name="connsiteY2" fmla="*/ 128693 h 257386"/>
                  <a:gd name="connsiteX3" fmla="*/ 2019300 w 2019300"/>
                  <a:gd name="connsiteY3" fmla="*/ 242993 h 257386"/>
                  <a:gd name="connsiteX0" fmla="*/ 0 w 2011680"/>
                  <a:gd name="connsiteY0" fmla="*/ 128693 h 257386"/>
                  <a:gd name="connsiteX1" fmla="*/ 1074420 w 2011680"/>
                  <a:gd name="connsiteY1" fmla="*/ 128693 h 257386"/>
                  <a:gd name="connsiteX2" fmla="*/ 2011680 w 2011680"/>
                  <a:gd name="connsiteY2" fmla="*/ 128693 h 257386"/>
                  <a:gd name="connsiteX0" fmla="*/ 0 w 1929353"/>
                  <a:gd name="connsiteY0" fmla="*/ 8470 h 122815"/>
                  <a:gd name="connsiteX1" fmla="*/ 1074420 w 1929353"/>
                  <a:gd name="connsiteY1" fmla="*/ 8470 h 122815"/>
                  <a:gd name="connsiteX2" fmla="*/ 1929353 w 1929353"/>
                  <a:gd name="connsiteY2" fmla="*/ 122815 h 122815"/>
                  <a:gd name="connsiteX0" fmla="*/ 0 w 1929353"/>
                  <a:gd name="connsiteY0" fmla="*/ 74438 h 188783"/>
                  <a:gd name="connsiteX1" fmla="*/ 1074420 w 1929353"/>
                  <a:gd name="connsiteY1" fmla="*/ 74438 h 188783"/>
                  <a:gd name="connsiteX2" fmla="*/ 1929353 w 1929353"/>
                  <a:gd name="connsiteY2" fmla="*/ 188783 h 188783"/>
                  <a:gd name="connsiteX0" fmla="*/ 0 w 1929353"/>
                  <a:gd name="connsiteY0" fmla="*/ 88250 h 202595"/>
                  <a:gd name="connsiteX1" fmla="*/ 1074420 w 1929353"/>
                  <a:gd name="connsiteY1" fmla="*/ 88250 h 202595"/>
                  <a:gd name="connsiteX2" fmla="*/ 1929353 w 1929353"/>
                  <a:gd name="connsiteY2" fmla="*/ 202595 h 202595"/>
                  <a:gd name="connsiteX0" fmla="*/ 0 w 1929353"/>
                  <a:gd name="connsiteY0" fmla="*/ 88252 h 213272"/>
                  <a:gd name="connsiteX1" fmla="*/ 1074420 w 1929353"/>
                  <a:gd name="connsiteY1" fmla="*/ 88252 h 213272"/>
                  <a:gd name="connsiteX2" fmla="*/ 1929353 w 1929353"/>
                  <a:gd name="connsiteY2" fmla="*/ 202597 h 213272"/>
                  <a:gd name="connsiteX0" fmla="*/ 0 w 1929353"/>
                  <a:gd name="connsiteY0" fmla="*/ 104348 h 244993"/>
                  <a:gd name="connsiteX1" fmla="*/ 1074420 w 1929353"/>
                  <a:gd name="connsiteY1" fmla="*/ 104348 h 244993"/>
                  <a:gd name="connsiteX2" fmla="*/ 1929353 w 1929353"/>
                  <a:gd name="connsiteY2" fmla="*/ 218693 h 244993"/>
                  <a:gd name="connsiteX0" fmla="*/ 0 w 1929353"/>
                  <a:gd name="connsiteY0" fmla="*/ 104348 h 244995"/>
                  <a:gd name="connsiteX1" fmla="*/ 973798 w 1929353"/>
                  <a:gd name="connsiteY1" fmla="*/ 104348 h 244995"/>
                  <a:gd name="connsiteX2" fmla="*/ 1929353 w 1929353"/>
                  <a:gd name="connsiteY2" fmla="*/ 218693 h 244995"/>
                  <a:gd name="connsiteX0" fmla="*/ 0 w 1929353"/>
                  <a:gd name="connsiteY0" fmla="*/ 72206 h 186551"/>
                  <a:gd name="connsiteX1" fmla="*/ 973798 w 1929353"/>
                  <a:gd name="connsiteY1" fmla="*/ 72206 h 186551"/>
                  <a:gd name="connsiteX2" fmla="*/ 1929353 w 1929353"/>
                  <a:gd name="connsiteY2" fmla="*/ 186551 h 186551"/>
                  <a:gd name="connsiteX0" fmla="*/ 0 w 973800"/>
                  <a:gd name="connsiteY0" fmla="*/ 0 h 109640"/>
                  <a:gd name="connsiteX1" fmla="*/ 973798 w 973800"/>
                  <a:gd name="connsiteY1" fmla="*/ 0 h 109640"/>
                  <a:gd name="connsiteX0" fmla="*/ 2 w 1203836"/>
                  <a:gd name="connsiteY0" fmla="*/ 22279 h 119248"/>
                  <a:gd name="connsiteX1" fmla="*/ 1203834 w 1203836"/>
                  <a:gd name="connsiteY1" fmla="*/ 0 h 119248"/>
                  <a:gd name="connsiteX0" fmla="*/ 2 w 1203836"/>
                  <a:gd name="connsiteY0" fmla="*/ 22279 h 103832"/>
                  <a:gd name="connsiteX1" fmla="*/ 1203834 w 1203836"/>
                  <a:gd name="connsiteY1" fmla="*/ 0 h 103832"/>
                  <a:gd name="connsiteX0" fmla="*/ 2 w 1203836"/>
                  <a:gd name="connsiteY0" fmla="*/ 22279 h 57302"/>
                  <a:gd name="connsiteX1" fmla="*/ 1203834 w 1203836"/>
                  <a:gd name="connsiteY1" fmla="*/ 0 h 57302"/>
                  <a:gd name="connsiteX0" fmla="*/ 2 w 1203836"/>
                  <a:gd name="connsiteY0" fmla="*/ 22279 h 53967"/>
                  <a:gd name="connsiteX1" fmla="*/ 1203834 w 1203836"/>
                  <a:gd name="connsiteY1" fmla="*/ 0 h 53967"/>
                  <a:gd name="connsiteX0" fmla="*/ 2 w 1158861"/>
                  <a:gd name="connsiteY0" fmla="*/ 27861 h 57505"/>
                  <a:gd name="connsiteX1" fmla="*/ 1158859 w 1158861"/>
                  <a:gd name="connsiteY1" fmla="*/ 0 h 57505"/>
                  <a:gd name="connsiteX0" fmla="*/ 0 w 1166072"/>
                  <a:gd name="connsiteY0" fmla="*/ -1 h 44197"/>
                  <a:gd name="connsiteX1" fmla="*/ 1166070 w 1166072"/>
                  <a:gd name="connsiteY1" fmla="*/ 4313 h 44197"/>
                  <a:gd name="connsiteX0" fmla="*/ 0 w 1166072"/>
                  <a:gd name="connsiteY0" fmla="*/ 1 h 45958"/>
                  <a:gd name="connsiteX1" fmla="*/ 1166070 w 1166072"/>
                  <a:gd name="connsiteY1" fmla="*/ 4315 h 45958"/>
                  <a:gd name="connsiteX0" fmla="*/ 0 w 1166072"/>
                  <a:gd name="connsiteY0" fmla="*/ -1 h 39684"/>
                  <a:gd name="connsiteX1" fmla="*/ 1166070 w 1166072"/>
                  <a:gd name="connsiteY1" fmla="*/ 4313 h 39684"/>
                  <a:gd name="connsiteX0" fmla="*/ 1 w 1153279"/>
                  <a:gd name="connsiteY0" fmla="*/ 0 h 84787"/>
                  <a:gd name="connsiteX1" fmla="*/ 1153277 w 1153279"/>
                  <a:gd name="connsiteY1" fmla="*/ 69199 h 84787"/>
                  <a:gd name="connsiteX0" fmla="*/ 1 w 1136200"/>
                  <a:gd name="connsiteY0" fmla="*/ 0 h 103358"/>
                  <a:gd name="connsiteX1" fmla="*/ 1136199 w 1136200"/>
                  <a:gd name="connsiteY1" fmla="*/ 90539 h 103358"/>
                  <a:gd name="connsiteX0" fmla="*/ 1 w 1136200"/>
                  <a:gd name="connsiteY0" fmla="*/ 0 h 91817"/>
                  <a:gd name="connsiteX1" fmla="*/ 1136199 w 1136200"/>
                  <a:gd name="connsiteY1" fmla="*/ 90539 h 91817"/>
                  <a:gd name="connsiteX0" fmla="*/ 1 w 1136200"/>
                  <a:gd name="connsiteY0" fmla="*/ 0 h 91694"/>
                  <a:gd name="connsiteX1" fmla="*/ 1136199 w 1136200"/>
                  <a:gd name="connsiteY1" fmla="*/ 90539 h 91694"/>
                  <a:gd name="connsiteX0" fmla="*/ 0 w 1186588"/>
                  <a:gd name="connsiteY0" fmla="*/ 0 h 121018"/>
                  <a:gd name="connsiteX1" fmla="*/ 1186587 w 1186588"/>
                  <a:gd name="connsiteY1" fmla="*/ 120252 h 121018"/>
                  <a:gd name="connsiteX0" fmla="*/ 0 w 1186588"/>
                  <a:gd name="connsiteY0" fmla="*/ 0 h 121761"/>
                  <a:gd name="connsiteX1" fmla="*/ 1186587 w 1186588"/>
                  <a:gd name="connsiteY1" fmla="*/ 120252 h 121761"/>
                  <a:gd name="connsiteX0" fmla="*/ 0 w 1214914"/>
                  <a:gd name="connsiteY0" fmla="*/ 0 h 102793"/>
                  <a:gd name="connsiteX1" fmla="*/ 1214916 w 1214914"/>
                  <a:gd name="connsiteY1" fmla="*/ 100308 h 102793"/>
                  <a:gd name="connsiteX0" fmla="*/ 1 w 1165899"/>
                  <a:gd name="connsiteY0" fmla="*/ 0 h 126864"/>
                  <a:gd name="connsiteX1" fmla="*/ 1165901 w 1165899"/>
                  <a:gd name="connsiteY1" fmla="*/ 125506 h 126864"/>
                  <a:gd name="connsiteX0" fmla="*/ 0 w 1133973"/>
                  <a:gd name="connsiteY0" fmla="*/ 0 h 130629"/>
                  <a:gd name="connsiteX1" fmla="*/ 1133975 w 1133973"/>
                  <a:gd name="connsiteY1" fmla="*/ 129364 h 130629"/>
                  <a:gd name="connsiteX0" fmla="*/ 0 w 1133973"/>
                  <a:gd name="connsiteY0" fmla="*/ 0 h 130095"/>
                  <a:gd name="connsiteX1" fmla="*/ 1133975 w 1133973"/>
                  <a:gd name="connsiteY1" fmla="*/ 129364 h 130095"/>
                  <a:gd name="connsiteX0" fmla="*/ 0 w 1133973"/>
                  <a:gd name="connsiteY0" fmla="*/ 0 h 129364"/>
                  <a:gd name="connsiteX1" fmla="*/ 1133975 w 1133973"/>
                  <a:gd name="connsiteY1" fmla="*/ 129364 h 129364"/>
                </a:gdLst>
                <a:ahLst/>
                <a:cxnLst>
                  <a:cxn ang="0">
                    <a:pos x="connsiteX0" y="connsiteY0"/>
                  </a:cxn>
                  <a:cxn ang="0">
                    <a:pos x="connsiteX1" y="connsiteY1"/>
                  </a:cxn>
                </a:cxnLst>
                <a:rect l="l" t="t" r="r" b="b"/>
                <a:pathLst>
                  <a:path w="1133973" h="129364">
                    <a:moveTo>
                      <a:pt x="0" y="0"/>
                    </a:moveTo>
                    <a:cubicBezTo>
                      <a:pt x="229268" y="55208"/>
                      <a:pt x="632020" y="122355"/>
                      <a:pt x="1133975" y="129364"/>
                    </a:cubicBezTo>
                  </a:path>
                </a:pathLst>
              </a:custGeom>
              <a:noFill/>
              <a:ln w="19050" cap="rnd">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grpSp>
        <p:grpSp>
          <p:nvGrpSpPr>
            <p:cNvPr id="741" name="Group 185">
              <a:extLst>
                <a:ext uri="{FF2B5EF4-FFF2-40B4-BE49-F238E27FC236}">
                  <a16:creationId xmlns:a16="http://schemas.microsoft.com/office/drawing/2014/main" id="{16C55633-94F4-4A02-A42D-4269DEB81A7F}"/>
                </a:ext>
              </a:extLst>
            </p:cNvPr>
            <p:cNvGrpSpPr/>
            <p:nvPr/>
          </p:nvGrpSpPr>
          <p:grpSpPr>
            <a:xfrm>
              <a:off x="6102910" y="2922477"/>
              <a:ext cx="47625" cy="120374"/>
              <a:chOff x="6102910" y="2922477"/>
              <a:chExt cx="47625" cy="120374"/>
            </a:xfrm>
          </p:grpSpPr>
          <p:sp>
            <p:nvSpPr>
              <p:cNvPr id="183" name="Freeform: Shape 182">
                <a:extLst>
                  <a:ext uri="{FF2B5EF4-FFF2-40B4-BE49-F238E27FC236}">
                    <a16:creationId xmlns:a16="http://schemas.microsoft.com/office/drawing/2014/main" id="{F8D92141-5476-46F8-8EE9-89B5F5C0FFF9}"/>
                  </a:ext>
                </a:extLst>
              </p:cNvPr>
              <p:cNvSpPr/>
              <p:nvPr/>
            </p:nvSpPr>
            <p:spPr>
              <a:xfrm rot="16560000" flipH="1">
                <a:off x="6090723" y="2949423"/>
                <a:ext cx="72000" cy="18107"/>
              </a:xfrm>
              <a:custGeom>
                <a:avLst/>
                <a:gdLst>
                  <a:gd name="connsiteX0" fmla="*/ 0 w 2019300"/>
                  <a:gd name="connsiteY0" fmla="*/ 0 h 114300"/>
                  <a:gd name="connsiteX1" fmla="*/ 1074420 w 2019300"/>
                  <a:gd name="connsiteY1" fmla="*/ 0 h 114300"/>
                  <a:gd name="connsiteX2" fmla="*/ 2011680 w 2019300"/>
                  <a:gd name="connsiteY2" fmla="*/ 0 h 114300"/>
                  <a:gd name="connsiteX3" fmla="*/ 2019300 w 2019300"/>
                  <a:gd name="connsiteY3" fmla="*/ 114300 h 114300"/>
                  <a:gd name="connsiteX0" fmla="*/ 0 w 2019300"/>
                  <a:gd name="connsiteY0" fmla="*/ 128693 h 257386"/>
                  <a:gd name="connsiteX1" fmla="*/ 1074420 w 2019300"/>
                  <a:gd name="connsiteY1" fmla="*/ 128693 h 257386"/>
                  <a:gd name="connsiteX2" fmla="*/ 2011680 w 2019300"/>
                  <a:gd name="connsiteY2" fmla="*/ 128693 h 257386"/>
                  <a:gd name="connsiteX3" fmla="*/ 2019300 w 2019300"/>
                  <a:gd name="connsiteY3" fmla="*/ 242993 h 257386"/>
                  <a:gd name="connsiteX0" fmla="*/ 0 w 2011680"/>
                  <a:gd name="connsiteY0" fmla="*/ 128693 h 257386"/>
                  <a:gd name="connsiteX1" fmla="*/ 1074420 w 2011680"/>
                  <a:gd name="connsiteY1" fmla="*/ 128693 h 257386"/>
                  <a:gd name="connsiteX2" fmla="*/ 2011680 w 2011680"/>
                  <a:gd name="connsiteY2" fmla="*/ 128693 h 257386"/>
                  <a:gd name="connsiteX0" fmla="*/ 0 w 1929353"/>
                  <a:gd name="connsiteY0" fmla="*/ 8470 h 122815"/>
                  <a:gd name="connsiteX1" fmla="*/ 1074420 w 1929353"/>
                  <a:gd name="connsiteY1" fmla="*/ 8470 h 122815"/>
                  <a:gd name="connsiteX2" fmla="*/ 1929353 w 1929353"/>
                  <a:gd name="connsiteY2" fmla="*/ 122815 h 122815"/>
                  <a:gd name="connsiteX0" fmla="*/ 0 w 1929353"/>
                  <a:gd name="connsiteY0" fmla="*/ 74438 h 188783"/>
                  <a:gd name="connsiteX1" fmla="*/ 1074420 w 1929353"/>
                  <a:gd name="connsiteY1" fmla="*/ 74438 h 188783"/>
                  <a:gd name="connsiteX2" fmla="*/ 1929353 w 1929353"/>
                  <a:gd name="connsiteY2" fmla="*/ 188783 h 188783"/>
                  <a:gd name="connsiteX0" fmla="*/ 0 w 1929353"/>
                  <a:gd name="connsiteY0" fmla="*/ 88250 h 202595"/>
                  <a:gd name="connsiteX1" fmla="*/ 1074420 w 1929353"/>
                  <a:gd name="connsiteY1" fmla="*/ 88250 h 202595"/>
                  <a:gd name="connsiteX2" fmla="*/ 1929353 w 1929353"/>
                  <a:gd name="connsiteY2" fmla="*/ 202595 h 202595"/>
                  <a:gd name="connsiteX0" fmla="*/ 0 w 1929353"/>
                  <a:gd name="connsiteY0" fmla="*/ 88252 h 213272"/>
                  <a:gd name="connsiteX1" fmla="*/ 1074420 w 1929353"/>
                  <a:gd name="connsiteY1" fmla="*/ 88252 h 213272"/>
                  <a:gd name="connsiteX2" fmla="*/ 1929353 w 1929353"/>
                  <a:gd name="connsiteY2" fmla="*/ 202597 h 213272"/>
                  <a:gd name="connsiteX0" fmla="*/ 0 w 1929353"/>
                  <a:gd name="connsiteY0" fmla="*/ 104348 h 244993"/>
                  <a:gd name="connsiteX1" fmla="*/ 1074420 w 1929353"/>
                  <a:gd name="connsiteY1" fmla="*/ 104348 h 244993"/>
                  <a:gd name="connsiteX2" fmla="*/ 1929353 w 1929353"/>
                  <a:gd name="connsiteY2" fmla="*/ 218693 h 244993"/>
                  <a:gd name="connsiteX0" fmla="*/ 0 w 1929353"/>
                  <a:gd name="connsiteY0" fmla="*/ 104348 h 244995"/>
                  <a:gd name="connsiteX1" fmla="*/ 973798 w 1929353"/>
                  <a:gd name="connsiteY1" fmla="*/ 104348 h 244995"/>
                  <a:gd name="connsiteX2" fmla="*/ 1929353 w 1929353"/>
                  <a:gd name="connsiteY2" fmla="*/ 218693 h 244995"/>
                  <a:gd name="connsiteX0" fmla="*/ 0 w 1929353"/>
                  <a:gd name="connsiteY0" fmla="*/ 72206 h 186551"/>
                  <a:gd name="connsiteX1" fmla="*/ 973798 w 1929353"/>
                  <a:gd name="connsiteY1" fmla="*/ 72206 h 186551"/>
                  <a:gd name="connsiteX2" fmla="*/ 1929353 w 1929353"/>
                  <a:gd name="connsiteY2" fmla="*/ 186551 h 186551"/>
                  <a:gd name="connsiteX0" fmla="*/ 0 w 973800"/>
                  <a:gd name="connsiteY0" fmla="*/ 0 h 109640"/>
                  <a:gd name="connsiteX1" fmla="*/ 973798 w 973800"/>
                  <a:gd name="connsiteY1" fmla="*/ 0 h 109640"/>
                  <a:gd name="connsiteX0" fmla="*/ 2 w 1203836"/>
                  <a:gd name="connsiteY0" fmla="*/ 22279 h 119248"/>
                  <a:gd name="connsiteX1" fmla="*/ 1203834 w 1203836"/>
                  <a:gd name="connsiteY1" fmla="*/ 0 h 119248"/>
                  <a:gd name="connsiteX0" fmla="*/ 2 w 1203836"/>
                  <a:gd name="connsiteY0" fmla="*/ 22279 h 103832"/>
                  <a:gd name="connsiteX1" fmla="*/ 1203834 w 1203836"/>
                  <a:gd name="connsiteY1" fmla="*/ 0 h 103832"/>
                  <a:gd name="connsiteX0" fmla="*/ 2 w 1203836"/>
                  <a:gd name="connsiteY0" fmla="*/ 22279 h 57302"/>
                  <a:gd name="connsiteX1" fmla="*/ 1203834 w 1203836"/>
                  <a:gd name="connsiteY1" fmla="*/ 0 h 57302"/>
                  <a:gd name="connsiteX0" fmla="*/ 2 w 1203836"/>
                  <a:gd name="connsiteY0" fmla="*/ 22279 h 53967"/>
                  <a:gd name="connsiteX1" fmla="*/ 1203834 w 1203836"/>
                  <a:gd name="connsiteY1" fmla="*/ 0 h 53967"/>
                  <a:gd name="connsiteX0" fmla="*/ 2 w 1158861"/>
                  <a:gd name="connsiteY0" fmla="*/ 27861 h 57505"/>
                  <a:gd name="connsiteX1" fmla="*/ 1158859 w 1158861"/>
                  <a:gd name="connsiteY1" fmla="*/ 0 h 57505"/>
                  <a:gd name="connsiteX0" fmla="*/ 0 w 1166072"/>
                  <a:gd name="connsiteY0" fmla="*/ -1 h 44197"/>
                  <a:gd name="connsiteX1" fmla="*/ 1166070 w 1166072"/>
                  <a:gd name="connsiteY1" fmla="*/ 4313 h 44197"/>
                  <a:gd name="connsiteX0" fmla="*/ 0 w 1166072"/>
                  <a:gd name="connsiteY0" fmla="*/ 1 h 45958"/>
                  <a:gd name="connsiteX1" fmla="*/ 1166070 w 1166072"/>
                  <a:gd name="connsiteY1" fmla="*/ 4315 h 45958"/>
                  <a:gd name="connsiteX0" fmla="*/ 0 w 1166072"/>
                  <a:gd name="connsiteY0" fmla="*/ -1 h 39684"/>
                  <a:gd name="connsiteX1" fmla="*/ 1166070 w 1166072"/>
                  <a:gd name="connsiteY1" fmla="*/ 4313 h 39684"/>
                  <a:gd name="connsiteX0" fmla="*/ 0 w 1666064"/>
                  <a:gd name="connsiteY0" fmla="*/ 1 h 67289"/>
                  <a:gd name="connsiteX1" fmla="*/ 1666064 w 1666064"/>
                  <a:gd name="connsiteY1" fmla="*/ 47579 h 67289"/>
                  <a:gd name="connsiteX0" fmla="*/ 0 w 1666064"/>
                  <a:gd name="connsiteY0" fmla="*/ -1 h 51386"/>
                  <a:gd name="connsiteX1" fmla="*/ 1666064 w 1666064"/>
                  <a:gd name="connsiteY1" fmla="*/ 47577 h 51386"/>
                  <a:gd name="connsiteX0" fmla="*/ 0 w 1666064"/>
                  <a:gd name="connsiteY0" fmla="*/ 1 h 49978"/>
                  <a:gd name="connsiteX1" fmla="*/ 1666064 w 1666064"/>
                  <a:gd name="connsiteY1" fmla="*/ 47579 h 49978"/>
                  <a:gd name="connsiteX0" fmla="*/ 0 w 1666064"/>
                  <a:gd name="connsiteY0" fmla="*/ -1 h 57441"/>
                  <a:gd name="connsiteX1" fmla="*/ 1666064 w 1666064"/>
                  <a:gd name="connsiteY1" fmla="*/ 47577 h 57441"/>
                  <a:gd name="connsiteX0" fmla="*/ 0 w 1666064"/>
                  <a:gd name="connsiteY0" fmla="*/ 1 h 58016"/>
                  <a:gd name="connsiteX1" fmla="*/ 1666064 w 1666064"/>
                  <a:gd name="connsiteY1" fmla="*/ 47579 h 58016"/>
                  <a:gd name="connsiteX0" fmla="*/ 0 w 1592912"/>
                  <a:gd name="connsiteY0" fmla="*/ -1 h 58019"/>
                  <a:gd name="connsiteX1" fmla="*/ 1592910 w 1592912"/>
                  <a:gd name="connsiteY1" fmla="*/ 47580 h 58019"/>
                  <a:gd name="connsiteX0" fmla="*/ 0 w 1592912"/>
                  <a:gd name="connsiteY0" fmla="*/ 1 h 50366"/>
                  <a:gd name="connsiteX1" fmla="*/ 1592910 w 1592912"/>
                  <a:gd name="connsiteY1" fmla="*/ 47582 h 50366"/>
                  <a:gd name="connsiteX0" fmla="*/ 0 w 1641692"/>
                  <a:gd name="connsiteY0" fmla="*/ 0 h 102343"/>
                  <a:gd name="connsiteX1" fmla="*/ 1641690 w 1641692"/>
                  <a:gd name="connsiteY1" fmla="*/ 101660 h 102343"/>
                  <a:gd name="connsiteX0" fmla="*/ 0 w 1641692"/>
                  <a:gd name="connsiteY0" fmla="*/ 0 h 103027"/>
                  <a:gd name="connsiteX1" fmla="*/ 1641690 w 1641692"/>
                  <a:gd name="connsiteY1" fmla="*/ 101660 h 103027"/>
                  <a:gd name="connsiteX0" fmla="*/ 0 w 1641692"/>
                  <a:gd name="connsiteY0" fmla="*/ 0 h 106508"/>
                  <a:gd name="connsiteX1" fmla="*/ 1641690 w 1641692"/>
                  <a:gd name="connsiteY1" fmla="*/ 101660 h 106508"/>
                  <a:gd name="connsiteX0" fmla="*/ 0 w 1641692"/>
                  <a:gd name="connsiteY0" fmla="*/ 0 h 105795"/>
                  <a:gd name="connsiteX1" fmla="*/ 1641690 w 1641692"/>
                  <a:gd name="connsiteY1" fmla="*/ 101660 h 105795"/>
                </a:gdLst>
                <a:ahLst/>
                <a:cxnLst>
                  <a:cxn ang="0">
                    <a:pos x="connsiteX0" y="connsiteY0"/>
                  </a:cxn>
                  <a:cxn ang="0">
                    <a:pos x="connsiteX1" y="connsiteY1"/>
                  </a:cxn>
                </a:cxnLst>
                <a:rect l="l" t="t" r="r" b="b"/>
                <a:pathLst>
                  <a:path w="1641692" h="105795">
                    <a:moveTo>
                      <a:pt x="0" y="0"/>
                    </a:moveTo>
                    <a:cubicBezTo>
                      <a:pt x="462853" y="74233"/>
                      <a:pt x="1131798" y="120276"/>
                      <a:pt x="1641690" y="101660"/>
                    </a:cubicBezTo>
                  </a:path>
                </a:pathLst>
              </a:custGeom>
              <a:noFill/>
              <a:ln w="19050" cap="rnd">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sp>
            <p:nvSpPr>
              <p:cNvPr id="185" name="Oval 184">
                <a:extLst>
                  <a:ext uri="{FF2B5EF4-FFF2-40B4-BE49-F238E27FC236}">
                    <a16:creationId xmlns:a16="http://schemas.microsoft.com/office/drawing/2014/main" id="{58FB344C-34F0-4314-B4E4-1B48BFA4BF59}"/>
                  </a:ext>
                </a:extLst>
              </p:cNvPr>
              <p:cNvSpPr/>
              <p:nvPr/>
            </p:nvSpPr>
            <p:spPr bwMode="auto">
              <a:xfrm>
                <a:off x="6102910" y="2995226"/>
                <a:ext cx="47625" cy="47625"/>
              </a:xfrm>
              <a:prstGeom prst="ellipse">
                <a:avLst/>
              </a:pr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grpSp>
      <p:grpSp>
        <p:nvGrpSpPr>
          <p:cNvPr id="742" name="Group 187">
            <a:extLst>
              <a:ext uri="{FF2B5EF4-FFF2-40B4-BE49-F238E27FC236}">
                <a16:creationId xmlns:a16="http://schemas.microsoft.com/office/drawing/2014/main" id="{703A15A0-6D9E-4576-AAE5-7148D06372BB}"/>
              </a:ext>
            </a:extLst>
          </p:cNvPr>
          <p:cNvGrpSpPr/>
          <p:nvPr/>
        </p:nvGrpSpPr>
        <p:grpSpPr>
          <a:xfrm>
            <a:off x="1095918" y="3271343"/>
            <a:ext cx="397042" cy="540612"/>
            <a:chOff x="1901200" y="961211"/>
            <a:chExt cx="2274111" cy="3096439"/>
          </a:xfrm>
        </p:grpSpPr>
        <p:sp>
          <p:nvSpPr>
            <p:cNvPr id="189" name="Freeform: Shape 188">
              <a:extLst>
                <a:ext uri="{FF2B5EF4-FFF2-40B4-BE49-F238E27FC236}">
                  <a16:creationId xmlns:a16="http://schemas.microsoft.com/office/drawing/2014/main" id="{D51F26E7-FC7D-42ED-BF58-A30C9012583A}"/>
                </a:ext>
              </a:extLst>
            </p:cNvPr>
            <p:cNvSpPr/>
            <p:nvPr/>
          </p:nvSpPr>
          <p:spPr>
            <a:xfrm>
              <a:off x="1901200" y="2153045"/>
              <a:ext cx="2274111" cy="1904605"/>
            </a:xfrm>
            <a:custGeom>
              <a:avLst/>
              <a:gdLst>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4 w 2116668"/>
                <a:gd name="connsiteY37" fmla="*/ 75441 h 3938761"/>
                <a:gd name="connsiteX38" fmla="*/ 1257226 w 2116668"/>
                <a:gd name="connsiteY38" fmla="*/ 35287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513319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656762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257226 w 2116668"/>
                <a:gd name="connsiteY37" fmla="*/ 35287 h 3938761"/>
                <a:gd name="connsiteX38" fmla="*/ 1322237 w 2116668"/>
                <a:gd name="connsiteY38"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588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356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9658 w 2116668"/>
                <a:gd name="connsiteY36" fmla="*/ 573716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9 w 2116668"/>
                <a:gd name="connsiteY17" fmla="*/ 2092829 h 3938761"/>
                <a:gd name="connsiteX18" fmla="*/ 988168 w 2116668"/>
                <a:gd name="connsiteY18" fmla="*/ 3719730 h 3938761"/>
                <a:gd name="connsiteX19" fmla="*/ 769137 w 2116668"/>
                <a:gd name="connsiteY19" fmla="*/ 3938761 h 3938761"/>
                <a:gd name="connsiteX20" fmla="*/ 769138 w 2116668"/>
                <a:gd name="connsiteY20" fmla="*/ 3938760 h 3938761"/>
                <a:gd name="connsiteX21" fmla="*/ 550107 w 2116668"/>
                <a:gd name="connsiteY21" fmla="*/ 3719729 h 3938761"/>
                <a:gd name="connsiteX22" fmla="*/ 550107 w 2116668"/>
                <a:gd name="connsiteY22" fmla="*/ 687440 h 3938761"/>
                <a:gd name="connsiteX23" fmla="*/ 552538 w 2116668"/>
                <a:gd name="connsiteY23" fmla="*/ 663324 h 3938761"/>
                <a:gd name="connsiteX24" fmla="*/ 552538 w 2116668"/>
                <a:gd name="connsiteY24" fmla="*/ 623144 h 3938761"/>
                <a:gd name="connsiteX25" fmla="*/ 515637 w 2116668"/>
                <a:gd name="connsiteY25" fmla="*/ 677552 h 3938761"/>
                <a:gd name="connsiteX26" fmla="*/ 401489 w 2116668"/>
                <a:gd name="connsiteY26" fmla="*/ 1132175 h 3938761"/>
                <a:gd name="connsiteX27" fmla="*/ 432740 w 2116668"/>
                <a:gd name="connsiteY27" fmla="*/ 1459424 h 3938761"/>
                <a:gd name="connsiteX28" fmla="*/ 436870 w 2116668"/>
                <a:gd name="connsiteY28" fmla="*/ 1482518 h 3938761"/>
                <a:gd name="connsiteX29" fmla="*/ 237515 w 2116668"/>
                <a:gd name="connsiteY29" fmla="*/ 1707491 h 3938761"/>
                <a:gd name="connsiteX30" fmla="*/ 38159 w 2116668"/>
                <a:gd name="connsiteY30" fmla="*/ 1482518 h 3938761"/>
                <a:gd name="connsiteX31" fmla="*/ 5464 w 2116668"/>
                <a:gd name="connsiteY31" fmla="*/ 1341470 h 3938761"/>
                <a:gd name="connsiteX32" fmla="*/ 0 w 2116668"/>
                <a:gd name="connsiteY32" fmla="*/ 1212935 h 3938761"/>
                <a:gd name="connsiteX33" fmla="*/ 646383 w 2116668"/>
                <a:gd name="connsiteY33" fmla="*/ 54589 h 3938761"/>
                <a:gd name="connsiteX34" fmla="*/ 794431 w 2116668"/>
                <a:gd name="connsiteY34" fmla="*/ 0 h 3938761"/>
                <a:gd name="connsiteX35" fmla="*/ 1069658 w 2116668"/>
                <a:gd name="connsiteY35" fmla="*/ 573716 h 3938761"/>
                <a:gd name="connsiteX36" fmla="*/ 1322237 w 2116668"/>
                <a:gd name="connsiteY36"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8 w 2116668"/>
                <a:gd name="connsiteY17" fmla="*/ 3719730 h 3938761"/>
                <a:gd name="connsiteX18" fmla="*/ 769137 w 2116668"/>
                <a:gd name="connsiteY18" fmla="*/ 3938761 h 3938761"/>
                <a:gd name="connsiteX19" fmla="*/ 769138 w 2116668"/>
                <a:gd name="connsiteY19" fmla="*/ 3938760 h 3938761"/>
                <a:gd name="connsiteX20" fmla="*/ 550107 w 2116668"/>
                <a:gd name="connsiteY20" fmla="*/ 3719729 h 3938761"/>
                <a:gd name="connsiteX21" fmla="*/ 550107 w 2116668"/>
                <a:gd name="connsiteY21" fmla="*/ 687440 h 3938761"/>
                <a:gd name="connsiteX22" fmla="*/ 552538 w 2116668"/>
                <a:gd name="connsiteY22" fmla="*/ 663324 h 3938761"/>
                <a:gd name="connsiteX23" fmla="*/ 552538 w 2116668"/>
                <a:gd name="connsiteY23" fmla="*/ 623144 h 3938761"/>
                <a:gd name="connsiteX24" fmla="*/ 515637 w 2116668"/>
                <a:gd name="connsiteY24" fmla="*/ 677552 h 3938761"/>
                <a:gd name="connsiteX25" fmla="*/ 401489 w 2116668"/>
                <a:gd name="connsiteY25" fmla="*/ 1132175 h 3938761"/>
                <a:gd name="connsiteX26" fmla="*/ 432740 w 2116668"/>
                <a:gd name="connsiteY26" fmla="*/ 1459424 h 3938761"/>
                <a:gd name="connsiteX27" fmla="*/ 436870 w 2116668"/>
                <a:gd name="connsiteY27" fmla="*/ 1482518 h 3938761"/>
                <a:gd name="connsiteX28" fmla="*/ 237515 w 2116668"/>
                <a:gd name="connsiteY28" fmla="*/ 1707491 h 3938761"/>
                <a:gd name="connsiteX29" fmla="*/ 38159 w 2116668"/>
                <a:gd name="connsiteY29" fmla="*/ 1482518 h 3938761"/>
                <a:gd name="connsiteX30" fmla="*/ 5464 w 2116668"/>
                <a:gd name="connsiteY30" fmla="*/ 1341470 h 3938761"/>
                <a:gd name="connsiteX31" fmla="*/ 0 w 2116668"/>
                <a:gd name="connsiteY31" fmla="*/ 1212935 h 3938761"/>
                <a:gd name="connsiteX32" fmla="*/ 646383 w 2116668"/>
                <a:gd name="connsiteY32" fmla="*/ 54589 h 3938761"/>
                <a:gd name="connsiteX33" fmla="*/ 794431 w 2116668"/>
                <a:gd name="connsiteY33" fmla="*/ 0 h 3938761"/>
                <a:gd name="connsiteX34" fmla="*/ 1069658 w 2116668"/>
                <a:gd name="connsiteY34" fmla="*/ 573716 h 3938761"/>
                <a:gd name="connsiteX35" fmla="*/ 1322237 w 2116668"/>
                <a:gd name="connsiteY35"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988168 w 2116668"/>
                <a:gd name="connsiteY16" fmla="*/ 3719730 h 3938761"/>
                <a:gd name="connsiteX17" fmla="*/ 769137 w 2116668"/>
                <a:gd name="connsiteY17" fmla="*/ 3938761 h 3938761"/>
                <a:gd name="connsiteX18" fmla="*/ 769138 w 2116668"/>
                <a:gd name="connsiteY18" fmla="*/ 3938760 h 3938761"/>
                <a:gd name="connsiteX19" fmla="*/ 550107 w 2116668"/>
                <a:gd name="connsiteY19" fmla="*/ 3719729 h 3938761"/>
                <a:gd name="connsiteX20" fmla="*/ 550107 w 2116668"/>
                <a:gd name="connsiteY20" fmla="*/ 687440 h 3938761"/>
                <a:gd name="connsiteX21" fmla="*/ 552538 w 2116668"/>
                <a:gd name="connsiteY21" fmla="*/ 663324 h 3938761"/>
                <a:gd name="connsiteX22" fmla="*/ 552538 w 2116668"/>
                <a:gd name="connsiteY22" fmla="*/ 623144 h 3938761"/>
                <a:gd name="connsiteX23" fmla="*/ 515637 w 2116668"/>
                <a:gd name="connsiteY23" fmla="*/ 677552 h 3938761"/>
                <a:gd name="connsiteX24" fmla="*/ 401489 w 2116668"/>
                <a:gd name="connsiteY24" fmla="*/ 1132175 h 3938761"/>
                <a:gd name="connsiteX25" fmla="*/ 432740 w 2116668"/>
                <a:gd name="connsiteY25" fmla="*/ 1459424 h 3938761"/>
                <a:gd name="connsiteX26" fmla="*/ 436870 w 2116668"/>
                <a:gd name="connsiteY26" fmla="*/ 1482518 h 3938761"/>
                <a:gd name="connsiteX27" fmla="*/ 237515 w 2116668"/>
                <a:gd name="connsiteY27" fmla="*/ 1707491 h 3938761"/>
                <a:gd name="connsiteX28" fmla="*/ 38159 w 2116668"/>
                <a:gd name="connsiteY28" fmla="*/ 1482518 h 3938761"/>
                <a:gd name="connsiteX29" fmla="*/ 5464 w 2116668"/>
                <a:gd name="connsiteY29" fmla="*/ 1341470 h 3938761"/>
                <a:gd name="connsiteX30" fmla="*/ 0 w 2116668"/>
                <a:gd name="connsiteY30" fmla="*/ 1212935 h 3938761"/>
                <a:gd name="connsiteX31" fmla="*/ 646383 w 2116668"/>
                <a:gd name="connsiteY31" fmla="*/ 54589 h 3938761"/>
                <a:gd name="connsiteX32" fmla="*/ 794431 w 2116668"/>
                <a:gd name="connsiteY32" fmla="*/ 0 h 3938761"/>
                <a:gd name="connsiteX33" fmla="*/ 1069658 w 2116668"/>
                <a:gd name="connsiteY33" fmla="*/ 573716 h 3938761"/>
                <a:gd name="connsiteX34" fmla="*/ 1322237 w 2116668"/>
                <a:gd name="connsiteY34" fmla="*/ 0 h 3938761"/>
                <a:gd name="connsiteX0" fmla="*/ 988168 w 2116668"/>
                <a:gd name="connsiteY0" fmla="*/ 3719730 h 4345088"/>
                <a:gd name="connsiteX1" fmla="*/ 769137 w 2116668"/>
                <a:gd name="connsiteY1" fmla="*/ 3938761 h 4345088"/>
                <a:gd name="connsiteX2" fmla="*/ 769138 w 2116668"/>
                <a:gd name="connsiteY2" fmla="*/ 3938760 h 4345088"/>
                <a:gd name="connsiteX3" fmla="*/ 550107 w 2116668"/>
                <a:gd name="connsiteY3" fmla="*/ 3719729 h 4345088"/>
                <a:gd name="connsiteX4" fmla="*/ 550107 w 2116668"/>
                <a:gd name="connsiteY4" fmla="*/ 687440 h 4345088"/>
                <a:gd name="connsiteX5" fmla="*/ 552538 w 2116668"/>
                <a:gd name="connsiteY5" fmla="*/ 663324 h 4345088"/>
                <a:gd name="connsiteX6" fmla="*/ 552538 w 2116668"/>
                <a:gd name="connsiteY6" fmla="*/ 623144 h 4345088"/>
                <a:gd name="connsiteX7" fmla="*/ 515637 w 2116668"/>
                <a:gd name="connsiteY7" fmla="*/ 677552 h 4345088"/>
                <a:gd name="connsiteX8" fmla="*/ 401489 w 2116668"/>
                <a:gd name="connsiteY8" fmla="*/ 1132175 h 4345088"/>
                <a:gd name="connsiteX9" fmla="*/ 432740 w 2116668"/>
                <a:gd name="connsiteY9" fmla="*/ 1459424 h 4345088"/>
                <a:gd name="connsiteX10" fmla="*/ 436870 w 2116668"/>
                <a:gd name="connsiteY10" fmla="*/ 1482518 h 4345088"/>
                <a:gd name="connsiteX11" fmla="*/ 237515 w 2116668"/>
                <a:gd name="connsiteY11" fmla="*/ 1707491 h 4345088"/>
                <a:gd name="connsiteX12" fmla="*/ 38159 w 2116668"/>
                <a:gd name="connsiteY12" fmla="*/ 1482518 h 4345088"/>
                <a:gd name="connsiteX13" fmla="*/ 5464 w 2116668"/>
                <a:gd name="connsiteY13" fmla="*/ 1341470 h 4345088"/>
                <a:gd name="connsiteX14" fmla="*/ 0 w 2116668"/>
                <a:gd name="connsiteY14" fmla="*/ 1212935 h 4345088"/>
                <a:gd name="connsiteX15" fmla="*/ 646383 w 2116668"/>
                <a:gd name="connsiteY15" fmla="*/ 54589 h 4345088"/>
                <a:gd name="connsiteX16" fmla="*/ 794431 w 2116668"/>
                <a:gd name="connsiteY16" fmla="*/ 0 h 4345088"/>
                <a:gd name="connsiteX17" fmla="*/ 1069658 w 2116668"/>
                <a:gd name="connsiteY17" fmla="*/ 573716 h 4345088"/>
                <a:gd name="connsiteX18" fmla="*/ 1322237 w 2116668"/>
                <a:gd name="connsiteY18" fmla="*/ 0 h 4345088"/>
                <a:gd name="connsiteX19" fmla="*/ 1470285 w 2116668"/>
                <a:gd name="connsiteY19" fmla="*/ 54589 h 4345088"/>
                <a:gd name="connsiteX20" fmla="*/ 2116668 w 2116668"/>
                <a:gd name="connsiteY20" fmla="*/ 1212935 h 4345088"/>
                <a:gd name="connsiteX21" fmla="*/ 2111204 w 2116668"/>
                <a:gd name="connsiteY21" fmla="*/ 1341470 h 4345088"/>
                <a:gd name="connsiteX22" fmla="*/ 2096049 w 2116668"/>
                <a:gd name="connsiteY22" fmla="*/ 1459424 h 4345088"/>
                <a:gd name="connsiteX23" fmla="*/ 2087739 w 2116668"/>
                <a:gd name="connsiteY23" fmla="*/ 1482518 h 4345088"/>
                <a:gd name="connsiteX24" fmla="*/ 1888383 w 2116668"/>
                <a:gd name="connsiteY24" fmla="*/ 1707491 h 4345088"/>
                <a:gd name="connsiteX25" fmla="*/ 1689027 w 2116668"/>
                <a:gd name="connsiteY25" fmla="*/ 1482518 h 4345088"/>
                <a:gd name="connsiteX26" fmla="*/ 1738251 w 2116668"/>
                <a:gd name="connsiteY26" fmla="*/ 1132175 h 4345088"/>
                <a:gd name="connsiteX27" fmla="*/ 1624103 w 2116668"/>
                <a:gd name="connsiteY27" fmla="*/ 677552 h 4345088"/>
                <a:gd name="connsiteX28" fmla="*/ 1566560 w 2116668"/>
                <a:gd name="connsiteY28" fmla="*/ 592707 h 4345088"/>
                <a:gd name="connsiteX29" fmla="*/ 1566560 w 2116668"/>
                <a:gd name="connsiteY29" fmla="*/ 687430 h 4345088"/>
                <a:gd name="connsiteX30" fmla="*/ 1566561 w 2116668"/>
                <a:gd name="connsiteY30" fmla="*/ 687440 h 4345088"/>
                <a:gd name="connsiteX31" fmla="*/ 1566560 w 2116668"/>
                <a:gd name="connsiteY31" fmla="*/ 3719730 h 4345088"/>
                <a:gd name="connsiteX32" fmla="*/ 1347529 w 2116668"/>
                <a:gd name="connsiteY32" fmla="*/ 3938761 h 4345088"/>
                <a:gd name="connsiteX33" fmla="*/ 1753857 w 2116668"/>
                <a:gd name="connsiteY33" fmla="*/ 4345087 h 4345088"/>
                <a:gd name="connsiteX0" fmla="*/ 769137 w 2116668"/>
                <a:gd name="connsiteY0" fmla="*/ 3938761 h 4345088"/>
                <a:gd name="connsiteX1" fmla="*/ 769138 w 2116668"/>
                <a:gd name="connsiteY1" fmla="*/ 3938760 h 4345088"/>
                <a:gd name="connsiteX2" fmla="*/ 550107 w 2116668"/>
                <a:gd name="connsiteY2" fmla="*/ 3719729 h 4345088"/>
                <a:gd name="connsiteX3" fmla="*/ 550107 w 2116668"/>
                <a:gd name="connsiteY3" fmla="*/ 687440 h 4345088"/>
                <a:gd name="connsiteX4" fmla="*/ 552538 w 2116668"/>
                <a:gd name="connsiteY4" fmla="*/ 663324 h 4345088"/>
                <a:gd name="connsiteX5" fmla="*/ 552538 w 2116668"/>
                <a:gd name="connsiteY5" fmla="*/ 623144 h 4345088"/>
                <a:gd name="connsiteX6" fmla="*/ 515637 w 2116668"/>
                <a:gd name="connsiteY6" fmla="*/ 677552 h 4345088"/>
                <a:gd name="connsiteX7" fmla="*/ 401489 w 2116668"/>
                <a:gd name="connsiteY7" fmla="*/ 1132175 h 4345088"/>
                <a:gd name="connsiteX8" fmla="*/ 432740 w 2116668"/>
                <a:gd name="connsiteY8" fmla="*/ 1459424 h 4345088"/>
                <a:gd name="connsiteX9" fmla="*/ 436870 w 2116668"/>
                <a:gd name="connsiteY9" fmla="*/ 1482518 h 4345088"/>
                <a:gd name="connsiteX10" fmla="*/ 237515 w 2116668"/>
                <a:gd name="connsiteY10" fmla="*/ 1707491 h 4345088"/>
                <a:gd name="connsiteX11" fmla="*/ 38159 w 2116668"/>
                <a:gd name="connsiteY11" fmla="*/ 1482518 h 4345088"/>
                <a:gd name="connsiteX12" fmla="*/ 5464 w 2116668"/>
                <a:gd name="connsiteY12" fmla="*/ 1341470 h 4345088"/>
                <a:gd name="connsiteX13" fmla="*/ 0 w 2116668"/>
                <a:gd name="connsiteY13" fmla="*/ 1212935 h 4345088"/>
                <a:gd name="connsiteX14" fmla="*/ 646383 w 2116668"/>
                <a:gd name="connsiteY14" fmla="*/ 54589 h 4345088"/>
                <a:gd name="connsiteX15" fmla="*/ 794431 w 2116668"/>
                <a:gd name="connsiteY15" fmla="*/ 0 h 4345088"/>
                <a:gd name="connsiteX16" fmla="*/ 1069658 w 2116668"/>
                <a:gd name="connsiteY16" fmla="*/ 573716 h 4345088"/>
                <a:gd name="connsiteX17" fmla="*/ 1322237 w 2116668"/>
                <a:gd name="connsiteY17" fmla="*/ 0 h 4345088"/>
                <a:gd name="connsiteX18" fmla="*/ 1470285 w 2116668"/>
                <a:gd name="connsiteY18" fmla="*/ 54589 h 4345088"/>
                <a:gd name="connsiteX19" fmla="*/ 2116668 w 2116668"/>
                <a:gd name="connsiteY19" fmla="*/ 1212935 h 4345088"/>
                <a:gd name="connsiteX20" fmla="*/ 2111204 w 2116668"/>
                <a:gd name="connsiteY20" fmla="*/ 1341470 h 4345088"/>
                <a:gd name="connsiteX21" fmla="*/ 2096049 w 2116668"/>
                <a:gd name="connsiteY21" fmla="*/ 1459424 h 4345088"/>
                <a:gd name="connsiteX22" fmla="*/ 2087739 w 2116668"/>
                <a:gd name="connsiteY22" fmla="*/ 1482518 h 4345088"/>
                <a:gd name="connsiteX23" fmla="*/ 1888383 w 2116668"/>
                <a:gd name="connsiteY23" fmla="*/ 1707491 h 4345088"/>
                <a:gd name="connsiteX24" fmla="*/ 1689027 w 2116668"/>
                <a:gd name="connsiteY24" fmla="*/ 1482518 h 4345088"/>
                <a:gd name="connsiteX25" fmla="*/ 1738251 w 2116668"/>
                <a:gd name="connsiteY25" fmla="*/ 1132175 h 4345088"/>
                <a:gd name="connsiteX26" fmla="*/ 1624103 w 2116668"/>
                <a:gd name="connsiteY26" fmla="*/ 677552 h 4345088"/>
                <a:gd name="connsiteX27" fmla="*/ 1566560 w 2116668"/>
                <a:gd name="connsiteY27" fmla="*/ 592707 h 4345088"/>
                <a:gd name="connsiteX28" fmla="*/ 1566560 w 2116668"/>
                <a:gd name="connsiteY28" fmla="*/ 687430 h 4345088"/>
                <a:gd name="connsiteX29" fmla="*/ 1566561 w 2116668"/>
                <a:gd name="connsiteY29" fmla="*/ 687440 h 4345088"/>
                <a:gd name="connsiteX30" fmla="*/ 1566560 w 2116668"/>
                <a:gd name="connsiteY30" fmla="*/ 3719730 h 4345088"/>
                <a:gd name="connsiteX31" fmla="*/ 1347529 w 2116668"/>
                <a:gd name="connsiteY31" fmla="*/ 3938761 h 4345088"/>
                <a:gd name="connsiteX32" fmla="*/ 1753857 w 2116668"/>
                <a:gd name="connsiteY32" fmla="*/ 4345087 h 4345088"/>
                <a:gd name="connsiteX0" fmla="*/ 769137 w 2116668"/>
                <a:gd name="connsiteY0" fmla="*/ 3938761 h 4345088"/>
                <a:gd name="connsiteX1" fmla="*/ 550107 w 2116668"/>
                <a:gd name="connsiteY1" fmla="*/ 3719729 h 4345088"/>
                <a:gd name="connsiteX2" fmla="*/ 550107 w 2116668"/>
                <a:gd name="connsiteY2" fmla="*/ 687440 h 4345088"/>
                <a:gd name="connsiteX3" fmla="*/ 552538 w 2116668"/>
                <a:gd name="connsiteY3" fmla="*/ 663324 h 4345088"/>
                <a:gd name="connsiteX4" fmla="*/ 552538 w 2116668"/>
                <a:gd name="connsiteY4" fmla="*/ 623144 h 4345088"/>
                <a:gd name="connsiteX5" fmla="*/ 515637 w 2116668"/>
                <a:gd name="connsiteY5" fmla="*/ 677552 h 4345088"/>
                <a:gd name="connsiteX6" fmla="*/ 401489 w 2116668"/>
                <a:gd name="connsiteY6" fmla="*/ 1132175 h 4345088"/>
                <a:gd name="connsiteX7" fmla="*/ 432740 w 2116668"/>
                <a:gd name="connsiteY7" fmla="*/ 1459424 h 4345088"/>
                <a:gd name="connsiteX8" fmla="*/ 436870 w 2116668"/>
                <a:gd name="connsiteY8" fmla="*/ 1482518 h 4345088"/>
                <a:gd name="connsiteX9" fmla="*/ 237515 w 2116668"/>
                <a:gd name="connsiteY9" fmla="*/ 1707491 h 4345088"/>
                <a:gd name="connsiteX10" fmla="*/ 38159 w 2116668"/>
                <a:gd name="connsiteY10" fmla="*/ 1482518 h 4345088"/>
                <a:gd name="connsiteX11" fmla="*/ 5464 w 2116668"/>
                <a:gd name="connsiteY11" fmla="*/ 1341470 h 4345088"/>
                <a:gd name="connsiteX12" fmla="*/ 0 w 2116668"/>
                <a:gd name="connsiteY12" fmla="*/ 1212935 h 4345088"/>
                <a:gd name="connsiteX13" fmla="*/ 646383 w 2116668"/>
                <a:gd name="connsiteY13" fmla="*/ 54589 h 4345088"/>
                <a:gd name="connsiteX14" fmla="*/ 794431 w 2116668"/>
                <a:gd name="connsiteY14" fmla="*/ 0 h 4345088"/>
                <a:gd name="connsiteX15" fmla="*/ 1069658 w 2116668"/>
                <a:gd name="connsiteY15" fmla="*/ 573716 h 4345088"/>
                <a:gd name="connsiteX16" fmla="*/ 1322237 w 2116668"/>
                <a:gd name="connsiteY16" fmla="*/ 0 h 4345088"/>
                <a:gd name="connsiteX17" fmla="*/ 1470285 w 2116668"/>
                <a:gd name="connsiteY17" fmla="*/ 54589 h 4345088"/>
                <a:gd name="connsiteX18" fmla="*/ 2116668 w 2116668"/>
                <a:gd name="connsiteY18" fmla="*/ 1212935 h 4345088"/>
                <a:gd name="connsiteX19" fmla="*/ 2111204 w 2116668"/>
                <a:gd name="connsiteY19" fmla="*/ 1341470 h 4345088"/>
                <a:gd name="connsiteX20" fmla="*/ 2096049 w 2116668"/>
                <a:gd name="connsiteY20" fmla="*/ 1459424 h 4345088"/>
                <a:gd name="connsiteX21" fmla="*/ 2087739 w 2116668"/>
                <a:gd name="connsiteY21" fmla="*/ 1482518 h 4345088"/>
                <a:gd name="connsiteX22" fmla="*/ 1888383 w 2116668"/>
                <a:gd name="connsiteY22" fmla="*/ 1707491 h 4345088"/>
                <a:gd name="connsiteX23" fmla="*/ 1689027 w 2116668"/>
                <a:gd name="connsiteY23" fmla="*/ 1482518 h 4345088"/>
                <a:gd name="connsiteX24" fmla="*/ 1738251 w 2116668"/>
                <a:gd name="connsiteY24" fmla="*/ 1132175 h 4345088"/>
                <a:gd name="connsiteX25" fmla="*/ 1624103 w 2116668"/>
                <a:gd name="connsiteY25" fmla="*/ 677552 h 4345088"/>
                <a:gd name="connsiteX26" fmla="*/ 1566560 w 2116668"/>
                <a:gd name="connsiteY26" fmla="*/ 592707 h 4345088"/>
                <a:gd name="connsiteX27" fmla="*/ 1566560 w 2116668"/>
                <a:gd name="connsiteY27" fmla="*/ 687430 h 4345088"/>
                <a:gd name="connsiteX28" fmla="*/ 1566561 w 2116668"/>
                <a:gd name="connsiteY28" fmla="*/ 687440 h 4345088"/>
                <a:gd name="connsiteX29" fmla="*/ 1566560 w 2116668"/>
                <a:gd name="connsiteY29" fmla="*/ 3719730 h 4345088"/>
                <a:gd name="connsiteX30" fmla="*/ 1347529 w 2116668"/>
                <a:gd name="connsiteY30" fmla="*/ 3938761 h 4345088"/>
                <a:gd name="connsiteX31" fmla="*/ 1753857 w 2116668"/>
                <a:gd name="connsiteY31" fmla="*/ 4345087 h 4345088"/>
                <a:gd name="connsiteX0" fmla="*/ 550107 w 2116668"/>
                <a:gd name="connsiteY0" fmla="*/ 3719729 h 4345088"/>
                <a:gd name="connsiteX1" fmla="*/ 550107 w 2116668"/>
                <a:gd name="connsiteY1" fmla="*/ 687440 h 4345088"/>
                <a:gd name="connsiteX2" fmla="*/ 552538 w 2116668"/>
                <a:gd name="connsiteY2" fmla="*/ 663324 h 4345088"/>
                <a:gd name="connsiteX3" fmla="*/ 552538 w 2116668"/>
                <a:gd name="connsiteY3" fmla="*/ 623144 h 4345088"/>
                <a:gd name="connsiteX4" fmla="*/ 515637 w 2116668"/>
                <a:gd name="connsiteY4" fmla="*/ 677552 h 4345088"/>
                <a:gd name="connsiteX5" fmla="*/ 401489 w 2116668"/>
                <a:gd name="connsiteY5" fmla="*/ 1132175 h 4345088"/>
                <a:gd name="connsiteX6" fmla="*/ 432740 w 2116668"/>
                <a:gd name="connsiteY6" fmla="*/ 1459424 h 4345088"/>
                <a:gd name="connsiteX7" fmla="*/ 436870 w 2116668"/>
                <a:gd name="connsiteY7" fmla="*/ 1482518 h 4345088"/>
                <a:gd name="connsiteX8" fmla="*/ 237515 w 2116668"/>
                <a:gd name="connsiteY8" fmla="*/ 1707491 h 4345088"/>
                <a:gd name="connsiteX9" fmla="*/ 38159 w 2116668"/>
                <a:gd name="connsiteY9" fmla="*/ 1482518 h 4345088"/>
                <a:gd name="connsiteX10" fmla="*/ 5464 w 2116668"/>
                <a:gd name="connsiteY10" fmla="*/ 1341470 h 4345088"/>
                <a:gd name="connsiteX11" fmla="*/ 0 w 2116668"/>
                <a:gd name="connsiteY11" fmla="*/ 1212935 h 4345088"/>
                <a:gd name="connsiteX12" fmla="*/ 646383 w 2116668"/>
                <a:gd name="connsiteY12" fmla="*/ 54589 h 4345088"/>
                <a:gd name="connsiteX13" fmla="*/ 794431 w 2116668"/>
                <a:gd name="connsiteY13" fmla="*/ 0 h 4345088"/>
                <a:gd name="connsiteX14" fmla="*/ 1069658 w 2116668"/>
                <a:gd name="connsiteY14" fmla="*/ 573716 h 4345088"/>
                <a:gd name="connsiteX15" fmla="*/ 1322237 w 2116668"/>
                <a:gd name="connsiteY15" fmla="*/ 0 h 4345088"/>
                <a:gd name="connsiteX16" fmla="*/ 1470285 w 2116668"/>
                <a:gd name="connsiteY16" fmla="*/ 54589 h 4345088"/>
                <a:gd name="connsiteX17" fmla="*/ 2116668 w 2116668"/>
                <a:gd name="connsiteY17" fmla="*/ 1212935 h 4345088"/>
                <a:gd name="connsiteX18" fmla="*/ 2111204 w 2116668"/>
                <a:gd name="connsiteY18" fmla="*/ 1341470 h 4345088"/>
                <a:gd name="connsiteX19" fmla="*/ 2096049 w 2116668"/>
                <a:gd name="connsiteY19" fmla="*/ 1459424 h 4345088"/>
                <a:gd name="connsiteX20" fmla="*/ 2087739 w 2116668"/>
                <a:gd name="connsiteY20" fmla="*/ 1482518 h 4345088"/>
                <a:gd name="connsiteX21" fmla="*/ 1888383 w 2116668"/>
                <a:gd name="connsiteY21" fmla="*/ 1707491 h 4345088"/>
                <a:gd name="connsiteX22" fmla="*/ 1689027 w 2116668"/>
                <a:gd name="connsiteY22" fmla="*/ 1482518 h 4345088"/>
                <a:gd name="connsiteX23" fmla="*/ 1738251 w 2116668"/>
                <a:gd name="connsiteY23" fmla="*/ 1132175 h 4345088"/>
                <a:gd name="connsiteX24" fmla="*/ 1624103 w 2116668"/>
                <a:gd name="connsiteY24" fmla="*/ 677552 h 4345088"/>
                <a:gd name="connsiteX25" fmla="*/ 1566560 w 2116668"/>
                <a:gd name="connsiteY25" fmla="*/ 592707 h 4345088"/>
                <a:gd name="connsiteX26" fmla="*/ 1566560 w 2116668"/>
                <a:gd name="connsiteY26" fmla="*/ 687430 h 4345088"/>
                <a:gd name="connsiteX27" fmla="*/ 1566561 w 2116668"/>
                <a:gd name="connsiteY27" fmla="*/ 687440 h 4345088"/>
                <a:gd name="connsiteX28" fmla="*/ 1566560 w 2116668"/>
                <a:gd name="connsiteY28" fmla="*/ 3719730 h 4345088"/>
                <a:gd name="connsiteX29" fmla="*/ 1347529 w 2116668"/>
                <a:gd name="connsiteY29" fmla="*/ 3938761 h 4345088"/>
                <a:gd name="connsiteX30" fmla="*/ 1753857 w 2116668"/>
                <a:gd name="connsiteY30" fmla="*/ 4345087 h 4345088"/>
                <a:gd name="connsiteX0" fmla="*/ 550107 w 2116668"/>
                <a:gd name="connsiteY0" fmla="*/ 3719729 h 3938761"/>
                <a:gd name="connsiteX1" fmla="*/ 550107 w 2116668"/>
                <a:gd name="connsiteY1" fmla="*/ 687440 h 3938761"/>
                <a:gd name="connsiteX2" fmla="*/ 552538 w 2116668"/>
                <a:gd name="connsiteY2" fmla="*/ 663324 h 3938761"/>
                <a:gd name="connsiteX3" fmla="*/ 552538 w 2116668"/>
                <a:gd name="connsiteY3" fmla="*/ 623144 h 3938761"/>
                <a:gd name="connsiteX4" fmla="*/ 515637 w 2116668"/>
                <a:gd name="connsiteY4" fmla="*/ 677552 h 3938761"/>
                <a:gd name="connsiteX5" fmla="*/ 401489 w 2116668"/>
                <a:gd name="connsiteY5" fmla="*/ 1132175 h 3938761"/>
                <a:gd name="connsiteX6" fmla="*/ 432740 w 2116668"/>
                <a:gd name="connsiteY6" fmla="*/ 1459424 h 3938761"/>
                <a:gd name="connsiteX7" fmla="*/ 436870 w 2116668"/>
                <a:gd name="connsiteY7" fmla="*/ 1482518 h 3938761"/>
                <a:gd name="connsiteX8" fmla="*/ 237515 w 2116668"/>
                <a:gd name="connsiteY8" fmla="*/ 1707491 h 3938761"/>
                <a:gd name="connsiteX9" fmla="*/ 38159 w 2116668"/>
                <a:gd name="connsiteY9" fmla="*/ 1482518 h 3938761"/>
                <a:gd name="connsiteX10" fmla="*/ 5464 w 2116668"/>
                <a:gd name="connsiteY10" fmla="*/ 1341470 h 3938761"/>
                <a:gd name="connsiteX11" fmla="*/ 0 w 2116668"/>
                <a:gd name="connsiteY11" fmla="*/ 1212935 h 3938761"/>
                <a:gd name="connsiteX12" fmla="*/ 646383 w 2116668"/>
                <a:gd name="connsiteY12" fmla="*/ 54589 h 3938761"/>
                <a:gd name="connsiteX13" fmla="*/ 794431 w 2116668"/>
                <a:gd name="connsiteY13" fmla="*/ 0 h 3938761"/>
                <a:gd name="connsiteX14" fmla="*/ 1069658 w 2116668"/>
                <a:gd name="connsiteY14" fmla="*/ 573716 h 3938761"/>
                <a:gd name="connsiteX15" fmla="*/ 1322237 w 2116668"/>
                <a:gd name="connsiteY15" fmla="*/ 0 h 3938761"/>
                <a:gd name="connsiteX16" fmla="*/ 1470285 w 2116668"/>
                <a:gd name="connsiteY16" fmla="*/ 54589 h 3938761"/>
                <a:gd name="connsiteX17" fmla="*/ 2116668 w 2116668"/>
                <a:gd name="connsiteY17" fmla="*/ 1212935 h 3938761"/>
                <a:gd name="connsiteX18" fmla="*/ 2111204 w 2116668"/>
                <a:gd name="connsiteY18" fmla="*/ 1341470 h 3938761"/>
                <a:gd name="connsiteX19" fmla="*/ 2096049 w 2116668"/>
                <a:gd name="connsiteY19" fmla="*/ 1459424 h 3938761"/>
                <a:gd name="connsiteX20" fmla="*/ 2087739 w 2116668"/>
                <a:gd name="connsiteY20" fmla="*/ 1482518 h 3938761"/>
                <a:gd name="connsiteX21" fmla="*/ 1888383 w 2116668"/>
                <a:gd name="connsiteY21" fmla="*/ 1707491 h 3938761"/>
                <a:gd name="connsiteX22" fmla="*/ 1689027 w 2116668"/>
                <a:gd name="connsiteY22" fmla="*/ 1482518 h 3938761"/>
                <a:gd name="connsiteX23" fmla="*/ 1738251 w 2116668"/>
                <a:gd name="connsiteY23" fmla="*/ 1132175 h 3938761"/>
                <a:gd name="connsiteX24" fmla="*/ 1624103 w 2116668"/>
                <a:gd name="connsiteY24" fmla="*/ 677552 h 3938761"/>
                <a:gd name="connsiteX25" fmla="*/ 1566560 w 2116668"/>
                <a:gd name="connsiteY25" fmla="*/ 592707 h 3938761"/>
                <a:gd name="connsiteX26" fmla="*/ 1566560 w 2116668"/>
                <a:gd name="connsiteY26" fmla="*/ 687430 h 3938761"/>
                <a:gd name="connsiteX27" fmla="*/ 1566561 w 2116668"/>
                <a:gd name="connsiteY27" fmla="*/ 687440 h 3938761"/>
                <a:gd name="connsiteX28" fmla="*/ 1566560 w 2116668"/>
                <a:gd name="connsiteY28" fmla="*/ 3719730 h 3938761"/>
                <a:gd name="connsiteX29" fmla="*/ 1347529 w 2116668"/>
                <a:gd name="connsiteY29" fmla="*/ 3938761 h 3938761"/>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66560 w 2116668"/>
                <a:gd name="connsiteY28" fmla="*/ 3719730 h 3719729"/>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77138 w 2116668"/>
                <a:gd name="connsiteY28" fmla="*/ 1973793 h 3719729"/>
                <a:gd name="connsiteX0" fmla="*/ 560686 w 2116668"/>
                <a:gd name="connsiteY0" fmla="*/ 1931463 h 1973793"/>
                <a:gd name="connsiteX1" fmla="*/ 550107 w 2116668"/>
                <a:gd name="connsiteY1" fmla="*/ 687440 h 1973793"/>
                <a:gd name="connsiteX2" fmla="*/ 552538 w 2116668"/>
                <a:gd name="connsiteY2" fmla="*/ 663324 h 1973793"/>
                <a:gd name="connsiteX3" fmla="*/ 552538 w 2116668"/>
                <a:gd name="connsiteY3" fmla="*/ 623144 h 1973793"/>
                <a:gd name="connsiteX4" fmla="*/ 515637 w 2116668"/>
                <a:gd name="connsiteY4" fmla="*/ 677552 h 1973793"/>
                <a:gd name="connsiteX5" fmla="*/ 401489 w 2116668"/>
                <a:gd name="connsiteY5" fmla="*/ 1132175 h 1973793"/>
                <a:gd name="connsiteX6" fmla="*/ 432740 w 2116668"/>
                <a:gd name="connsiteY6" fmla="*/ 1459424 h 1973793"/>
                <a:gd name="connsiteX7" fmla="*/ 436870 w 2116668"/>
                <a:gd name="connsiteY7" fmla="*/ 1482518 h 1973793"/>
                <a:gd name="connsiteX8" fmla="*/ 237515 w 2116668"/>
                <a:gd name="connsiteY8" fmla="*/ 1707491 h 1973793"/>
                <a:gd name="connsiteX9" fmla="*/ 38159 w 2116668"/>
                <a:gd name="connsiteY9" fmla="*/ 1482518 h 1973793"/>
                <a:gd name="connsiteX10" fmla="*/ 5464 w 2116668"/>
                <a:gd name="connsiteY10" fmla="*/ 1341470 h 1973793"/>
                <a:gd name="connsiteX11" fmla="*/ 0 w 2116668"/>
                <a:gd name="connsiteY11" fmla="*/ 1212935 h 1973793"/>
                <a:gd name="connsiteX12" fmla="*/ 646383 w 2116668"/>
                <a:gd name="connsiteY12" fmla="*/ 54589 h 1973793"/>
                <a:gd name="connsiteX13" fmla="*/ 794431 w 2116668"/>
                <a:gd name="connsiteY13" fmla="*/ 0 h 1973793"/>
                <a:gd name="connsiteX14" fmla="*/ 1069658 w 2116668"/>
                <a:gd name="connsiteY14" fmla="*/ 573716 h 1973793"/>
                <a:gd name="connsiteX15" fmla="*/ 1322237 w 2116668"/>
                <a:gd name="connsiteY15" fmla="*/ 0 h 1973793"/>
                <a:gd name="connsiteX16" fmla="*/ 1470285 w 2116668"/>
                <a:gd name="connsiteY16" fmla="*/ 54589 h 1973793"/>
                <a:gd name="connsiteX17" fmla="*/ 2116668 w 2116668"/>
                <a:gd name="connsiteY17" fmla="*/ 1212935 h 1973793"/>
                <a:gd name="connsiteX18" fmla="*/ 2111204 w 2116668"/>
                <a:gd name="connsiteY18" fmla="*/ 1341470 h 1973793"/>
                <a:gd name="connsiteX19" fmla="*/ 2096049 w 2116668"/>
                <a:gd name="connsiteY19" fmla="*/ 1459424 h 1973793"/>
                <a:gd name="connsiteX20" fmla="*/ 2087739 w 2116668"/>
                <a:gd name="connsiteY20" fmla="*/ 1482518 h 1973793"/>
                <a:gd name="connsiteX21" fmla="*/ 1888383 w 2116668"/>
                <a:gd name="connsiteY21" fmla="*/ 1707491 h 1973793"/>
                <a:gd name="connsiteX22" fmla="*/ 1689027 w 2116668"/>
                <a:gd name="connsiteY22" fmla="*/ 1482518 h 1973793"/>
                <a:gd name="connsiteX23" fmla="*/ 1738251 w 2116668"/>
                <a:gd name="connsiteY23" fmla="*/ 1132175 h 1973793"/>
                <a:gd name="connsiteX24" fmla="*/ 1624103 w 2116668"/>
                <a:gd name="connsiteY24" fmla="*/ 677552 h 1973793"/>
                <a:gd name="connsiteX25" fmla="*/ 1566560 w 2116668"/>
                <a:gd name="connsiteY25" fmla="*/ 592707 h 1973793"/>
                <a:gd name="connsiteX26" fmla="*/ 1566560 w 2116668"/>
                <a:gd name="connsiteY26" fmla="*/ 687430 h 1973793"/>
                <a:gd name="connsiteX27" fmla="*/ 1566561 w 2116668"/>
                <a:gd name="connsiteY27" fmla="*/ 687440 h 1973793"/>
                <a:gd name="connsiteX28" fmla="*/ 1577138 w 2116668"/>
                <a:gd name="connsiteY28" fmla="*/ 1973793 h 1973793"/>
                <a:gd name="connsiteX0" fmla="*/ 560686 w 2116668"/>
                <a:gd name="connsiteY0" fmla="*/ 1931463 h 1931463"/>
                <a:gd name="connsiteX1" fmla="*/ 550107 w 2116668"/>
                <a:gd name="connsiteY1" fmla="*/ 687440 h 1931463"/>
                <a:gd name="connsiteX2" fmla="*/ 552538 w 2116668"/>
                <a:gd name="connsiteY2" fmla="*/ 663324 h 1931463"/>
                <a:gd name="connsiteX3" fmla="*/ 552538 w 2116668"/>
                <a:gd name="connsiteY3" fmla="*/ 623144 h 1931463"/>
                <a:gd name="connsiteX4" fmla="*/ 515637 w 2116668"/>
                <a:gd name="connsiteY4" fmla="*/ 677552 h 1931463"/>
                <a:gd name="connsiteX5" fmla="*/ 401489 w 2116668"/>
                <a:gd name="connsiteY5" fmla="*/ 1132175 h 1931463"/>
                <a:gd name="connsiteX6" fmla="*/ 432740 w 2116668"/>
                <a:gd name="connsiteY6" fmla="*/ 1459424 h 1931463"/>
                <a:gd name="connsiteX7" fmla="*/ 436870 w 2116668"/>
                <a:gd name="connsiteY7" fmla="*/ 1482518 h 1931463"/>
                <a:gd name="connsiteX8" fmla="*/ 237515 w 2116668"/>
                <a:gd name="connsiteY8" fmla="*/ 1707491 h 1931463"/>
                <a:gd name="connsiteX9" fmla="*/ 38159 w 2116668"/>
                <a:gd name="connsiteY9" fmla="*/ 1482518 h 1931463"/>
                <a:gd name="connsiteX10" fmla="*/ 5464 w 2116668"/>
                <a:gd name="connsiteY10" fmla="*/ 1341470 h 1931463"/>
                <a:gd name="connsiteX11" fmla="*/ 0 w 2116668"/>
                <a:gd name="connsiteY11" fmla="*/ 1212935 h 1931463"/>
                <a:gd name="connsiteX12" fmla="*/ 646383 w 2116668"/>
                <a:gd name="connsiteY12" fmla="*/ 54589 h 1931463"/>
                <a:gd name="connsiteX13" fmla="*/ 794431 w 2116668"/>
                <a:gd name="connsiteY13" fmla="*/ 0 h 1931463"/>
                <a:gd name="connsiteX14" fmla="*/ 1069658 w 2116668"/>
                <a:gd name="connsiteY14" fmla="*/ 573716 h 1931463"/>
                <a:gd name="connsiteX15" fmla="*/ 1322237 w 2116668"/>
                <a:gd name="connsiteY15" fmla="*/ 0 h 1931463"/>
                <a:gd name="connsiteX16" fmla="*/ 1470285 w 2116668"/>
                <a:gd name="connsiteY16" fmla="*/ 54589 h 1931463"/>
                <a:gd name="connsiteX17" fmla="*/ 2116668 w 2116668"/>
                <a:gd name="connsiteY17" fmla="*/ 1212935 h 1931463"/>
                <a:gd name="connsiteX18" fmla="*/ 2111204 w 2116668"/>
                <a:gd name="connsiteY18" fmla="*/ 1341470 h 1931463"/>
                <a:gd name="connsiteX19" fmla="*/ 2096049 w 2116668"/>
                <a:gd name="connsiteY19" fmla="*/ 1459424 h 1931463"/>
                <a:gd name="connsiteX20" fmla="*/ 2087739 w 2116668"/>
                <a:gd name="connsiteY20" fmla="*/ 1482518 h 1931463"/>
                <a:gd name="connsiteX21" fmla="*/ 1888383 w 2116668"/>
                <a:gd name="connsiteY21" fmla="*/ 1707491 h 1931463"/>
                <a:gd name="connsiteX22" fmla="*/ 1689027 w 2116668"/>
                <a:gd name="connsiteY22" fmla="*/ 1482518 h 1931463"/>
                <a:gd name="connsiteX23" fmla="*/ 1738251 w 2116668"/>
                <a:gd name="connsiteY23" fmla="*/ 1132175 h 1931463"/>
                <a:gd name="connsiteX24" fmla="*/ 1624103 w 2116668"/>
                <a:gd name="connsiteY24" fmla="*/ 677552 h 1931463"/>
                <a:gd name="connsiteX25" fmla="*/ 1566560 w 2116668"/>
                <a:gd name="connsiteY25" fmla="*/ 592707 h 1931463"/>
                <a:gd name="connsiteX26" fmla="*/ 1566560 w 2116668"/>
                <a:gd name="connsiteY26" fmla="*/ 687430 h 1931463"/>
                <a:gd name="connsiteX27" fmla="*/ 1566561 w 2116668"/>
                <a:gd name="connsiteY27" fmla="*/ 687440 h 1931463"/>
                <a:gd name="connsiteX28" fmla="*/ 1577138 w 2116668"/>
                <a:gd name="connsiteY28" fmla="*/ 1772745 h 1931463"/>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9658 w 2116668"/>
                <a:gd name="connsiteY14" fmla="*/ 573716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5022 w 2116668"/>
                <a:gd name="connsiteY14" fmla="*/ 842602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58069 w 2116668"/>
                <a:gd name="connsiteY14" fmla="*/ 963137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16668" h="1772745">
                  <a:moveTo>
                    <a:pt x="560686" y="1762160"/>
                  </a:moveTo>
                  <a:cubicBezTo>
                    <a:pt x="557160" y="1347486"/>
                    <a:pt x="553633" y="1102114"/>
                    <a:pt x="550107" y="687440"/>
                  </a:cubicBezTo>
                  <a:lnTo>
                    <a:pt x="552538" y="663324"/>
                  </a:lnTo>
                  <a:lnTo>
                    <a:pt x="552538" y="623144"/>
                  </a:lnTo>
                  <a:lnTo>
                    <a:pt x="515637" y="677552"/>
                  </a:lnTo>
                  <a:cubicBezTo>
                    <a:pt x="443570" y="807327"/>
                    <a:pt x="415305" y="1001863"/>
                    <a:pt x="401489" y="1132175"/>
                  </a:cubicBezTo>
                  <a:cubicBezTo>
                    <a:pt x="387673" y="1262487"/>
                    <a:pt x="426842" y="1401034"/>
                    <a:pt x="432740" y="1459424"/>
                  </a:cubicBezTo>
                  <a:lnTo>
                    <a:pt x="436870" y="1482518"/>
                  </a:lnTo>
                  <a:cubicBezTo>
                    <a:pt x="436870" y="1606767"/>
                    <a:pt x="347616" y="1707491"/>
                    <a:pt x="237515" y="1707491"/>
                  </a:cubicBezTo>
                  <a:cubicBezTo>
                    <a:pt x="127414" y="1707491"/>
                    <a:pt x="38159" y="1606767"/>
                    <a:pt x="38159" y="1482518"/>
                  </a:cubicBezTo>
                  <a:lnTo>
                    <a:pt x="5464" y="1341470"/>
                  </a:lnTo>
                  <a:cubicBezTo>
                    <a:pt x="1851" y="1299209"/>
                    <a:pt x="0" y="1256328"/>
                    <a:pt x="0" y="1212935"/>
                  </a:cubicBezTo>
                  <a:cubicBezTo>
                    <a:pt x="0" y="692211"/>
                    <a:pt x="266531" y="245433"/>
                    <a:pt x="646383" y="54589"/>
                  </a:cubicBezTo>
                  <a:lnTo>
                    <a:pt x="794431" y="0"/>
                  </a:lnTo>
                  <a:cubicBezTo>
                    <a:pt x="863090" y="100362"/>
                    <a:pt x="1022948" y="963137"/>
                    <a:pt x="1058069" y="963137"/>
                  </a:cubicBezTo>
                  <a:cubicBezTo>
                    <a:pt x="1070540" y="963137"/>
                    <a:pt x="1253579" y="100362"/>
                    <a:pt x="1322237" y="0"/>
                  </a:cubicBezTo>
                  <a:lnTo>
                    <a:pt x="1470285" y="54589"/>
                  </a:lnTo>
                  <a:cubicBezTo>
                    <a:pt x="1850137" y="245433"/>
                    <a:pt x="2116668" y="692211"/>
                    <a:pt x="2116668" y="1212935"/>
                  </a:cubicBezTo>
                  <a:cubicBezTo>
                    <a:pt x="2116668" y="1256328"/>
                    <a:pt x="2114817" y="1299209"/>
                    <a:pt x="2111204" y="1341470"/>
                  </a:cubicBezTo>
                  <a:lnTo>
                    <a:pt x="2096049" y="1459424"/>
                  </a:lnTo>
                  <a:lnTo>
                    <a:pt x="2087739" y="1482518"/>
                  </a:lnTo>
                  <a:cubicBezTo>
                    <a:pt x="2087739" y="1606767"/>
                    <a:pt x="1998484" y="1707491"/>
                    <a:pt x="1888383" y="1707491"/>
                  </a:cubicBezTo>
                  <a:cubicBezTo>
                    <a:pt x="1778282" y="1707491"/>
                    <a:pt x="1689027" y="1606767"/>
                    <a:pt x="1689027" y="1482518"/>
                  </a:cubicBezTo>
                  <a:lnTo>
                    <a:pt x="1738251" y="1132175"/>
                  </a:lnTo>
                  <a:cubicBezTo>
                    <a:pt x="1738251" y="963773"/>
                    <a:pt x="1696170" y="807327"/>
                    <a:pt x="1624103" y="677552"/>
                  </a:cubicBezTo>
                  <a:lnTo>
                    <a:pt x="1566560" y="592707"/>
                  </a:lnTo>
                  <a:lnTo>
                    <a:pt x="1566560" y="687430"/>
                  </a:lnTo>
                  <a:cubicBezTo>
                    <a:pt x="1566560" y="687433"/>
                    <a:pt x="1564798" y="506554"/>
                    <a:pt x="1566561" y="687440"/>
                  </a:cubicBezTo>
                  <a:cubicBezTo>
                    <a:pt x="1568324" y="868326"/>
                    <a:pt x="1577138" y="761982"/>
                    <a:pt x="1577138" y="1772745"/>
                  </a:cubicBezTo>
                </a:path>
              </a:pathLst>
            </a:custGeom>
            <a:noFill/>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sp>
          <p:nvSpPr>
            <p:cNvPr id="190" name="Oval 189">
              <a:extLst>
                <a:ext uri="{FF2B5EF4-FFF2-40B4-BE49-F238E27FC236}">
                  <a16:creationId xmlns:a16="http://schemas.microsoft.com/office/drawing/2014/main" id="{B9AFE0C0-2FA3-48A6-9102-AC8618D9BEE7}"/>
                </a:ext>
              </a:extLst>
            </p:cNvPr>
            <p:cNvSpPr/>
            <p:nvPr/>
          </p:nvSpPr>
          <p:spPr>
            <a:xfrm>
              <a:off x="2489281" y="961211"/>
              <a:ext cx="1097953" cy="1097953"/>
            </a:xfrm>
            <a:prstGeom prst="ellipse">
              <a:avLst/>
            </a:prstGeom>
            <a:noFill/>
            <a:ln w="19050">
              <a:solidFill>
                <a:schemeClr val="bg2"/>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S PGothic" pitchFamily="34" charset="-128"/>
                <a:cs typeface="+mn-cs"/>
              </a:endParaRPr>
            </a:p>
          </p:txBody>
        </p:sp>
        <p:grpSp>
          <p:nvGrpSpPr>
            <p:cNvPr id="743" name="Group 193">
              <a:extLst>
                <a:ext uri="{FF2B5EF4-FFF2-40B4-BE49-F238E27FC236}">
                  <a16:creationId xmlns:a16="http://schemas.microsoft.com/office/drawing/2014/main" id="{088839EA-56D9-4829-BE89-DFE95E35E745}"/>
                </a:ext>
              </a:extLst>
            </p:cNvPr>
            <p:cNvGrpSpPr/>
            <p:nvPr/>
          </p:nvGrpSpPr>
          <p:grpSpPr>
            <a:xfrm>
              <a:off x="2757897" y="2098271"/>
              <a:ext cx="559182" cy="749269"/>
              <a:chOff x="2757897" y="2098271"/>
              <a:chExt cx="559182" cy="749269"/>
            </a:xfrm>
          </p:grpSpPr>
          <p:sp>
            <p:nvSpPr>
              <p:cNvPr id="195" name="Rectangle 30">
                <a:extLst>
                  <a:ext uri="{FF2B5EF4-FFF2-40B4-BE49-F238E27FC236}">
                    <a16:creationId xmlns:a16="http://schemas.microsoft.com/office/drawing/2014/main" id="{2FC2B7F5-5821-4F0F-80E5-B64673A8C6EF}"/>
                  </a:ext>
                </a:extLst>
              </p:cNvPr>
              <p:cNvSpPr/>
              <p:nvPr/>
            </p:nvSpPr>
            <p:spPr bwMode="auto">
              <a:xfrm>
                <a:off x="2757897" y="2098271"/>
                <a:ext cx="233447" cy="259003"/>
              </a:xfrm>
              <a:custGeom>
                <a:avLst/>
                <a:gdLst>
                  <a:gd name="connsiteX0" fmla="*/ 0 w 262461"/>
                  <a:gd name="connsiteY0" fmla="*/ 0 h 185185"/>
                  <a:gd name="connsiteX1" fmla="*/ 262461 w 262461"/>
                  <a:gd name="connsiteY1" fmla="*/ 0 h 185185"/>
                  <a:gd name="connsiteX2" fmla="*/ 262461 w 262461"/>
                  <a:gd name="connsiteY2" fmla="*/ 185185 h 185185"/>
                  <a:gd name="connsiteX3" fmla="*/ 0 w 262461"/>
                  <a:gd name="connsiteY3" fmla="*/ 185185 h 185185"/>
                  <a:gd name="connsiteX4" fmla="*/ 0 w 262461"/>
                  <a:gd name="connsiteY4" fmla="*/ 0 h 185185"/>
                  <a:gd name="connsiteX0" fmla="*/ 64294 w 326755"/>
                  <a:gd name="connsiteY0" fmla="*/ 0 h 185185"/>
                  <a:gd name="connsiteX1" fmla="*/ 326755 w 326755"/>
                  <a:gd name="connsiteY1" fmla="*/ 0 h 185185"/>
                  <a:gd name="connsiteX2" fmla="*/ 326755 w 326755"/>
                  <a:gd name="connsiteY2" fmla="*/ 185185 h 185185"/>
                  <a:gd name="connsiteX3" fmla="*/ 0 w 326755"/>
                  <a:gd name="connsiteY3" fmla="*/ 39929 h 185185"/>
                  <a:gd name="connsiteX4" fmla="*/ 64294 w 326755"/>
                  <a:gd name="connsiteY4" fmla="*/ 0 h 185185"/>
                  <a:gd name="connsiteX0" fmla="*/ 64294 w 326755"/>
                  <a:gd name="connsiteY0" fmla="*/ 0 h 259003"/>
                  <a:gd name="connsiteX1" fmla="*/ 326755 w 326755"/>
                  <a:gd name="connsiteY1" fmla="*/ 0 h 259003"/>
                  <a:gd name="connsiteX2" fmla="*/ 195787 w 326755"/>
                  <a:gd name="connsiteY2" fmla="*/ 259003 h 259003"/>
                  <a:gd name="connsiteX3" fmla="*/ 0 w 326755"/>
                  <a:gd name="connsiteY3" fmla="*/ 39929 h 259003"/>
                  <a:gd name="connsiteX4" fmla="*/ 64294 w 326755"/>
                  <a:gd name="connsiteY4" fmla="*/ 0 h 259003"/>
                  <a:gd name="connsiteX0" fmla="*/ 64294 w 269605"/>
                  <a:gd name="connsiteY0" fmla="*/ 0 h 259003"/>
                  <a:gd name="connsiteX1" fmla="*/ 269605 w 269605"/>
                  <a:gd name="connsiteY1" fmla="*/ 102394 h 259003"/>
                  <a:gd name="connsiteX2" fmla="*/ 195787 w 269605"/>
                  <a:gd name="connsiteY2" fmla="*/ 259003 h 259003"/>
                  <a:gd name="connsiteX3" fmla="*/ 0 w 269605"/>
                  <a:gd name="connsiteY3" fmla="*/ 39929 h 259003"/>
                  <a:gd name="connsiteX4" fmla="*/ 64294 w 269605"/>
                  <a:gd name="connsiteY4" fmla="*/ 0 h 25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05" h="259003">
                    <a:moveTo>
                      <a:pt x="64294" y="0"/>
                    </a:moveTo>
                    <a:lnTo>
                      <a:pt x="269605" y="102394"/>
                    </a:lnTo>
                    <a:lnTo>
                      <a:pt x="195787" y="259003"/>
                    </a:lnTo>
                    <a:lnTo>
                      <a:pt x="0" y="39929"/>
                    </a:lnTo>
                    <a:lnTo>
                      <a:pt x="64294" y="0"/>
                    </a:lnTo>
                    <a:close/>
                  </a:path>
                </a:pathLst>
              </a:cu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nvGrpSpPr>
              <p:cNvPr id="744" name="Group 195">
                <a:extLst>
                  <a:ext uri="{FF2B5EF4-FFF2-40B4-BE49-F238E27FC236}">
                    <a16:creationId xmlns:a16="http://schemas.microsoft.com/office/drawing/2014/main" id="{2CE7A6A7-F6F2-4639-9B25-12BBF5FC4489}"/>
                  </a:ext>
                </a:extLst>
              </p:cNvPr>
              <p:cNvGrpSpPr/>
              <p:nvPr/>
            </p:nvGrpSpPr>
            <p:grpSpPr>
              <a:xfrm>
                <a:off x="2948138" y="2216526"/>
                <a:ext cx="174321" cy="631014"/>
                <a:chOff x="2854844" y="2133598"/>
                <a:chExt cx="189354" cy="632905"/>
              </a:xfrm>
            </p:grpSpPr>
            <p:sp>
              <p:nvSpPr>
                <p:cNvPr id="198" name="Hexagon 197">
                  <a:extLst>
                    <a:ext uri="{FF2B5EF4-FFF2-40B4-BE49-F238E27FC236}">
                      <a16:creationId xmlns:a16="http://schemas.microsoft.com/office/drawing/2014/main" id="{A0DB84AA-7BDD-4DA4-AFB4-1A77DAED1F34}"/>
                    </a:ext>
                  </a:extLst>
                </p:cNvPr>
                <p:cNvSpPr>
                  <a:spLocks noChangeAspect="1"/>
                </p:cNvSpPr>
                <p:nvPr/>
              </p:nvSpPr>
              <p:spPr bwMode="auto">
                <a:xfrm>
                  <a:off x="2883099" y="2133598"/>
                  <a:ext cx="136546" cy="136545"/>
                </a:xfrm>
                <a:prstGeom prst="hexagon">
                  <a:avLst/>
                </a:pr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cxnSp>
              <p:nvCxnSpPr>
                <p:cNvPr id="199" name="Straight Connector 198">
                  <a:extLst>
                    <a:ext uri="{FF2B5EF4-FFF2-40B4-BE49-F238E27FC236}">
                      <a16:creationId xmlns:a16="http://schemas.microsoft.com/office/drawing/2014/main" id="{5225A1CA-DB10-42F8-9B23-062CD59EE9D1}"/>
                    </a:ext>
                  </a:extLst>
                </p:cNvPr>
                <p:cNvCxnSpPr/>
                <p:nvPr/>
              </p:nvCxnSpPr>
              <p:spPr bwMode="auto">
                <a:xfrm flipH="1">
                  <a:off x="2854844" y="2276764"/>
                  <a:ext cx="68312" cy="489739"/>
                </a:xfrm>
                <a:prstGeom prst="line">
                  <a:avLst/>
                </a:prstGeom>
                <a:solidFill>
                  <a:schemeClr val="accent1"/>
                </a:solidFill>
                <a:ln w="19050" cap="sq"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Connector 199">
                  <a:extLst>
                    <a:ext uri="{FF2B5EF4-FFF2-40B4-BE49-F238E27FC236}">
                      <a16:creationId xmlns:a16="http://schemas.microsoft.com/office/drawing/2014/main" id="{CB85FE5D-BE54-4C2F-B17F-03B48EB0C259}"/>
                    </a:ext>
                  </a:extLst>
                </p:cNvPr>
                <p:cNvCxnSpPr/>
                <p:nvPr/>
              </p:nvCxnSpPr>
              <p:spPr bwMode="auto">
                <a:xfrm>
                  <a:off x="2983563" y="2276764"/>
                  <a:ext cx="60635" cy="489739"/>
                </a:xfrm>
                <a:prstGeom prst="line">
                  <a:avLst/>
                </a:prstGeom>
                <a:solidFill>
                  <a:schemeClr val="accent1"/>
                </a:solidFill>
                <a:ln w="19050" cap="sq"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7" name="Rectangle 30">
                <a:extLst>
                  <a:ext uri="{FF2B5EF4-FFF2-40B4-BE49-F238E27FC236}">
                    <a16:creationId xmlns:a16="http://schemas.microsoft.com/office/drawing/2014/main" id="{7A604BB5-AE0C-4CCD-81CA-AD50082AF78B}"/>
                  </a:ext>
                </a:extLst>
              </p:cNvPr>
              <p:cNvSpPr/>
              <p:nvPr/>
            </p:nvSpPr>
            <p:spPr bwMode="auto">
              <a:xfrm flipH="1">
                <a:off x="3083632" y="2098271"/>
                <a:ext cx="233447" cy="259003"/>
              </a:xfrm>
              <a:custGeom>
                <a:avLst/>
                <a:gdLst>
                  <a:gd name="connsiteX0" fmla="*/ 0 w 262461"/>
                  <a:gd name="connsiteY0" fmla="*/ 0 h 185185"/>
                  <a:gd name="connsiteX1" fmla="*/ 262461 w 262461"/>
                  <a:gd name="connsiteY1" fmla="*/ 0 h 185185"/>
                  <a:gd name="connsiteX2" fmla="*/ 262461 w 262461"/>
                  <a:gd name="connsiteY2" fmla="*/ 185185 h 185185"/>
                  <a:gd name="connsiteX3" fmla="*/ 0 w 262461"/>
                  <a:gd name="connsiteY3" fmla="*/ 185185 h 185185"/>
                  <a:gd name="connsiteX4" fmla="*/ 0 w 262461"/>
                  <a:gd name="connsiteY4" fmla="*/ 0 h 185185"/>
                  <a:gd name="connsiteX0" fmla="*/ 64294 w 326755"/>
                  <a:gd name="connsiteY0" fmla="*/ 0 h 185185"/>
                  <a:gd name="connsiteX1" fmla="*/ 326755 w 326755"/>
                  <a:gd name="connsiteY1" fmla="*/ 0 h 185185"/>
                  <a:gd name="connsiteX2" fmla="*/ 326755 w 326755"/>
                  <a:gd name="connsiteY2" fmla="*/ 185185 h 185185"/>
                  <a:gd name="connsiteX3" fmla="*/ 0 w 326755"/>
                  <a:gd name="connsiteY3" fmla="*/ 39929 h 185185"/>
                  <a:gd name="connsiteX4" fmla="*/ 64294 w 326755"/>
                  <a:gd name="connsiteY4" fmla="*/ 0 h 185185"/>
                  <a:gd name="connsiteX0" fmla="*/ 64294 w 326755"/>
                  <a:gd name="connsiteY0" fmla="*/ 0 h 259003"/>
                  <a:gd name="connsiteX1" fmla="*/ 326755 w 326755"/>
                  <a:gd name="connsiteY1" fmla="*/ 0 h 259003"/>
                  <a:gd name="connsiteX2" fmla="*/ 195787 w 326755"/>
                  <a:gd name="connsiteY2" fmla="*/ 259003 h 259003"/>
                  <a:gd name="connsiteX3" fmla="*/ 0 w 326755"/>
                  <a:gd name="connsiteY3" fmla="*/ 39929 h 259003"/>
                  <a:gd name="connsiteX4" fmla="*/ 64294 w 326755"/>
                  <a:gd name="connsiteY4" fmla="*/ 0 h 259003"/>
                  <a:gd name="connsiteX0" fmla="*/ 64294 w 269605"/>
                  <a:gd name="connsiteY0" fmla="*/ 0 h 259003"/>
                  <a:gd name="connsiteX1" fmla="*/ 269605 w 269605"/>
                  <a:gd name="connsiteY1" fmla="*/ 102394 h 259003"/>
                  <a:gd name="connsiteX2" fmla="*/ 195787 w 269605"/>
                  <a:gd name="connsiteY2" fmla="*/ 259003 h 259003"/>
                  <a:gd name="connsiteX3" fmla="*/ 0 w 269605"/>
                  <a:gd name="connsiteY3" fmla="*/ 39929 h 259003"/>
                  <a:gd name="connsiteX4" fmla="*/ 64294 w 269605"/>
                  <a:gd name="connsiteY4" fmla="*/ 0 h 25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05" h="259003">
                    <a:moveTo>
                      <a:pt x="64294" y="0"/>
                    </a:moveTo>
                    <a:lnTo>
                      <a:pt x="269605" y="102394"/>
                    </a:lnTo>
                    <a:lnTo>
                      <a:pt x="195787" y="259003"/>
                    </a:lnTo>
                    <a:lnTo>
                      <a:pt x="0" y="39929"/>
                    </a:lnTo>
                    <a:lnTo>
                      <a:pt x="64294" y="0"/>
                    </a:lnTo>
                    <a:close/>
                  </a:path>
                </a:pathLst>
              </a:custGeom>
              <a:noFill/>
              <a:ln w="19050"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grpSp>
      <p:sp>
        <p:nvSpPr>
          <p:cNvPr id="222" name="TextBox 221">
            <a:extLst>
              <a:ext uri="{FF2B5EF4-FFF2-40B4-BE49-F238E27FC236}">
                <a16:creationId xmlns:a16="http://schemas.microsoft.com/office/drawing/2014/main" id="{E2FB1D0B-0EAB-487A-AF52-B2C3D7492045}"/>
              </a:ext>
            </a:extLst>
          </p:cNvPr>
          <p:cNvSpPr txBox="1"/>
          <p:nvPr/>
        </p:nvSpPr>
        <p:spPr>
          <a:xfrm>
            <a:off x="975119" y="3922516"/>
            <a:ext cx="638637" cy="253916"/>
          </a:xfrm>
          <a:prstGeom prst="rect">
            <a:avLst/>
          </a:prstGeom>
          <a:noFill/>
        </p:spPr>
        <p:txBody>
          <a:bodyPr wrap="none" lIns="68574" tIns="34289" rIns="68574" bIns="34289" rtlCol="0">
            <a:spAutoFit/>
          </a:bodyPr>
          <a:lstStyle/>
          <a:p>
            <a:pPr marL="0" marR="0" lvl="0" indent="0" algn="ctr" defTabSz="914288" rtl="0" eaLnBrk="1" fontAlgn="base" latinLnBrk="0" hangingPunct="1">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Minion" panose="02040503050201020203" pitchFamily="18" charset="0"/>
                <a:ea typeface="MS PGothic" pitchFamily="34" charset="-128"/>
                <a:cs typeface="+mn-cs"/>
              </a:rPr>
              <a:t>Payers</a:t>
            </a:r>
            <a:endParaRPr kumimoji="0" lang="x-none" sz="1200" b="1" i="1" u="none" strike="noStrike" kern="1200" cap="none" spc="0" normalizeH="0" baseline="0" noProof="0">
              <a:ln>
                <a:noFill/>
              </a:ln>
              <a:solidFill>
                <a:srgbClr val="000000"/>
              </a:solidFill>
              <a:effectLst/>
              <a:uLnTx/>
              <a:uFillTx/>
              <a:latin typeface="Minion" panose="02040503050201020203" pitchFamily="18" charset="0"/>
              <a:ea typeface="MS PGothic" pitchFamily="34" charset="-128"/>
              <a:cs typeface="+mn-cs"/>
            </a:endParaRPr>
          </a:p>
        </p:txBody>
      </p:sp>
      <p:grpSp>
        <p:nvGrpSpPr>
          <p:cNvPr id="745" name="Group 133">
            <a:extLst>
              <a:ext uri="{FF2B5EF4-FFF2-40B4-BE49-F238E27FC236}">
                <a16:creationId xmlns:a16="http://schemas.microsoft.com/office/drawing/2014/main" id="{76286AA6-010C-45F0-95EB-56D13AD27535}"/>
              </a:ext>
            </a:extLst>
          </p:cNvPr>
          <p:cNvGrpSpPr/>
          <p:nvPr/>
        </p:nvGrpSpPr>
        <p:grpSpPr>
          <a:xfrm>
            <a:off x="3977035" y="2316643"/>
            <a:ext cx="1043894" cy="1043894"/>
            <a:chOff x="4870006" y="3088855"/>
            <a:chExt cx="1728000" cy="1728000"/>
          </a:xfrm>
        </p:grpSpPr>
        <p:sp>
          <p:nvSpPr>
            <p:cNvPr id="213" name="Oval 212">
              <a:extLst>
                <a:ext uri="{FF2B5EF4-FFF2-40B4-BE49-F238E27FC236}">
                  <a16:creationId xmlns:a16="http://schemas.microsoft.com/office/drawing/2014/main" id="{AF51BF5B-FC5C-40A4-934D-12C747A9FD04}"/>
                </a:ext>
              </a:extLst>
            </p:cNvPr>
            <p:cNvSpPr>
              <a:spLocks noChangeAspect="1"/>
            </p:cNvSpPr>
            <p:nvPr/>
          </p:nvSpPr>
          <p:spPr bwMode="auto">
            <a:xfrm>
              <a:off x="4870006" y="3088855"/>
              <a:ext cx="1728000" cy="1728000"/>
            </a:xfrm>
            <a:prstGeom prst="ellipse">
              <a:avLst/>
            </a:prstGeom>
            <a:solidFill>
              <a:schemeClr val="tx1">
                <a:alpha val="50000"/>
              </a:schemeClr>
            </a:solidFill>
            <a:ln w="9525" cap="flat" cmpd="sng" algn="ctr">
              <a:solidFill>
                <a:schemeClr val="accent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nvGrpSpPr>
            <p:cNvPr id="746" name="Group 26">
              <a:extLst>
                <a:ext uri="{FF2B5EF4-FFF2-40B4-BE49-F238E27FC236}">
                  <a16:creationId xmlns:a16="http://schemas.microsoft.com/office/drawing/2014/main" id="{444D8D47-6D4B-4815-AFDE-6A47EE882605}"/>
                </a:ext>
              </a:extLst>
            </p:cNvPr>
            <p:cNvGrpSpPr>
              <a:grpSpLocks noChangeAspect="1"/>
            </p:cNvGrpSpPr>
            <p:nvPr/>
          </p:nvGrpSpPr>
          <p:grpSpPr>
            <a:xfrm>
              <a:off x="5436702" y="3249163"/>
              <a:ext cx="594608" cy="1407384"/>
              <a:chOff x="580103" y="1416429"/>
              <a:chExt cx="2116669" cy="5009958"/>
            </a:xfrm>
            <a:noFill/>
          </p:grpSpPr>
          <p:sp>
            <p:nvSpPr>
              <p:cNvPr id="28" name="Freeform: Shape 27">
                <a:extLst>
                  <a:ext uri="{FF2B5EF4-FFF2-40B4-BE49-F238E27FC236}">
                    <a16:creationId xmlns:a16="http://schemas.microsoft.com/office/drawing/2014/main" id="{AF39C580-A2E6-4253-8800-FF15D1FFCDAA}"/>
                  </a:ext>
                </a:extLst>
              </p:cNvPr>
              <p:cNvSpPr/>
              <p:nvPr/>
            </p:nvSpPr>
            <p:spPr>
              <a:xfrm>
                <a:off x="580103" y="2487626"/>
                <a:ext cx="2116669" cy="3938761"/>
              </a:xfrm>
              <a:custGeom>
                <a:avLst/>
                <a:gdLst>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4 w 2116668"/>
                  <a:gd name="connsiteY37" fmla="*/ 75441 h 3938761"/>
                  <a:gd name="connsiteX38" fmla="*/ 1257226 w 2116668"/>
                  <a:gd name="connsiteY38" fmla="*/ 35287 h 39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6668" h="3938761">
                    <a:moveTo>
                      <a:pt x="1322237" y="0"/>
                    </a:moveTo>
                    <a:lnTo>
                      <a:pt x="1470285" y="54589"/>
                    </a:lnTo>
                    <a:cubicBezTo>
                      <a:pt x="1850137" y="245433"/>
                      <a:pt x="2116668" y="692211"/>
                      <a:pt x="2116668" y="1212935"/>
                    </a:cubicBezTo>
                    <a:cubicBezTo>
                      <a:pt x="2116668" y="1256328"/>
                      <a:pt x="2114817" y="1299209"/>
                      <a:pt x="2111204" y="1341470"/>
                    </a:cubicBezTo>
                    <a:lnTo>
                      <a:pt x="2096049" y="1459424"/>
                    </a:lnTo>
                    <a:lnTo>
                      <a:pt x="2087739" y="1482518"/>
                    </a:lnTo>
                    <a:cubicBezTo>
                      <a:pt x="2087739" y="1606767"/>
                      <a:pt x="1998484" y="1707491"/>
                      <a:pt x="1888383" y="1707491"/>
                    </a:cubicBezTo>
                    <a:cubicBezTo>
                      <a:pt x="1778282" y="1707491"/>
                      <a:pt x="1689027" y="1606767"/>
                      <a:pt x="1689027" y="1482518"/>
                    </a:cubicBezTo>
                    <a:lnTo>
                      <a:pt x="1738251" y="1132175"/>
                    </a:lnTo>
                    <a:cubicBezTo>
                      <a:pt x="1738251" y="963773"/>
                      <a:pt x="1696170" y="807327"/>
                      <a:pt x="1624103" y="677552"/>
                    </a:cubicBezTo>
                    <a:lnTo>
                      <a:pt x="1566560" y="592707"/>
                    </a:lnTo>
                    <a:lnTo>
                      <a:pt x="1566560" y="687430"/>
                    </a:lnTo>
                    <a:cubicBezTo>
                      <a:pt x="1566560" y="687433"/>
                      <a:pt x="1566561" y="687437"/>
                      <a:pt x="1566561" y="687440"/>
                    </a:cubicBezTo>
                    <a:cubicBezTo>
                      <a:pt x="1566561" y="1698203"/>
                      <a:pt x="1566560" y="2708967"/>
                      <a:pt x="1566560" y="3719730"/>
                    </a:cubicBezTo>
                    <a:cubicBezTo>
                      <a:pt x="1566560" y="3840697"/>
                      <a:pt x="1468496" y="3938761"/>
                      <a:pt x="1347529" y="3938761"/>
                    </a:cubicBezTo>
                    <a:lnTo>
                      <a:pt x="1347530" y="3938760"/>
                    </a:lnTo>
                    <a:cubicBezTo>
                      <a:pt x="1226563" y="3938760"/>
                      <a:pt x="1128499" y="3840696"/>
                      <a:pt x="1128499" y="3719729"/>
                    </a:cubicBezTo>
                    <a:lnTo>
                      <a:pt x="1128499" y="2092829"/>
                    </a:lnTo>
                    <a:lnTo>
                      <a:pt x="988169" y="2092829"/>
                    </a:lnTo>
                    <a:cubicBezTo>
                      <a:pt x="988169" y="2635129"/>
                      <a:pt x="988168" y="3177429"/>
                      <a:pt x="988168" y="3719730"/>
                    </a:cubicBezTo>
                    <a:cubicBezTo>
                      <a:pt x="988168" y="3840697"/>
                      <a:pt x="890104" y="3938761"/>
                      <a:pt x="769137" y="3938761"/>
                    </a:cubicBezTo>
                    <a:lnTo>
                      <a:pt x="769138" y="3938760"/>
                    </a:lnTo>
                    <a:cubicBezTo>
                      <a:pt x="648171" y="3938760"/>
                      <a:pt x="550107" y="3840696"/>
                      <a:pt x="550107" y="3719729"/>
                    </a:cubicBezTo>
                    <a:lnTo>
                      <a:pt x="550107" y="687440"/>
                    </a:lnTo>
                    <a:lnTo>
                      <a:pt x="552538" y="663324"/>
                    </a:lnTo>
                    <a:lnTo>
                      <a:pt x="552538" y="623144"/>
                    </a:lnTo>
                    <a:lnTo>
                      <a:pt x="515637" y="677552"/>
                    </a:lnTo>
                    <a:cubicBezTo>
                      <a:pt x="443570" y="807327"/>
                      <a:pt x="415305" y="1001863"/>
                      <a:pt x="401489" y="1132175"/>
                    </a:cubicBezTo>
                    <a:cubicBezTo>
                      <a:pt x="387673" y="1262487"/>
                      <a:pt x="426842" y="1401034"/>
                      <a:pt x="432740" y="1459424"/>
                    </a:cubicBezTo>
                    <a:lnTo>
                      <a:pt x="436870" y="1482518"/>
                    </a:lnTo>
                    <a:cubicBezTo>
                      <a:pt x="436870" y="1606767"/>
                      <a:pt x="347616" y="1707491"/>
                      <a:pt x="237515" y="1707491"/>
                    </a:cubicBezTo>
                    <a:cubicBezTo>
                      <a:pt x="127414" y="1707491"/>
                      <a:pt x="38159" y="1606767"/>
                      <a:pt x="38159" y="1482518"/>
                    </a:cubicBezTo>
                    <a:lnTo>
                      <a:pt x="5464" y="1341470"/>
                    </a:lnTo>
                    <a:cubicBezTo>
                      <a:pt x="1851" y="1299209"/>
                      <a:pt x="0" y="1256328"/>
                      <a:pt x="0" y="1212935"/>
                    </a:cubicBezTo>
                    <a:cubicBezTo>
                      <a:pt x="0" y="692211"/>
                      <a:pt x="266531" y="245433"/>
                      <a:pt x="646383" y="54589"/>
                    </a:cubicBezTo>
                    <a:lnTo>
                      <a:pt x="794431" y="0"/>
                    </a:lnTo>
                    <a:lnTo>
                      <a:pt x="859442" y="35287"/>
                    </a:lnTo>
                    <a:cubicBezTo>
                      <a:pt x="920574" y="61143"/>
                      <a:pt x="987784" y="75441"/>
                      <a:pt x="1058334" y="75441"/>
                    </a:cubicBezTo>
                    <a:cubicBezTo>
                      <a:pt x="1128884" y="75441"/>
                      <a:pt x="1196095" y="61143"/>
                      <a:pt x="1257226" y="35287"/>
                    </a:cubicBezTo>
                    <a:close/>
                  </a:path>
                </a:pathLst>
              </a:custGeom>
              <a:grpFill/>
              <a:ln w="28575">
                <a:solidFill>
                  <a:srgbClr val="0066CC"/>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66CC"/>
                  </a:solidFill>
                  <a:effectLst/>
                  <a:uLnTx/>
                  <a:uFillTx/>
                  <a:latin typeface="Imago"/>
                  <a:ea typeface="MS PGothic" pitchFamily="34" charset="-128"/>
                  <a:cs typeface="+mn-cs"/>
                </a:endParaRPr>
              </a:p>
            </p:txBody>
          </p:sp>
          <p:sp>
            <p:nvSpPr>
              <p:cNvPr id="29" name="Oval 28">
                <a:extLst>
                  <a:ext uri="{FF2B5EF4-FFF2-40B4-BE49-F238E27FC236}">
                    <a16:creationId xmlns:a16="http://schemas.microsoft.com/office/drawing/2014/main" id="{364466C3-0A1C-4C52-8216-6FF1A710A108}"/>
                  </a:ext>
                </a:extLst>
              </p:cNvPr>
              <p:cNvSpPr/>
              <p:nvPr/>
            </p:nvSpPr>
            <p:spPr>
              <a:xfrm>
                <a:off x="1127468" y="1416429"/>
                <a:ext cx="1021938" cy="1021938"/>
              </a:xfrm>
              <a:prstGeom prst="ellipse">
                <a:avLst/>
              </a:prstGeom>
              <a:grpFill/>
              <a:ln w="28575">
                <a:solidFill>
                  <a:srgbClr val="0066CC"/>
                </a:solidFill>
              </a:ln>
            </p:spPr>
            <p:txBody>
              <a:bodyPr vert="horz" wrap="square" lIns="121920" tIns="60960" rIns="121920" bIns="60960" numCol="1" rtlCol="0" anchor="t" anchorCtr="0" compatLnSpc="1">
                <a:prstTxWarp prst="textNoShape">
                  <a:avLst/>
                </a:prstTxWarp>
                <a:noAutofit/>
              </a:bodyPr>
              <a:lstStyle/>
              <a:p>
                <a:pPr marL="0" marR="0" lvl="0" indent="0" algn="l" defTabSz="91428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66CC"/>
                  </a:solidFill>
                  <a:effectLst/>
                  <a:uLnTx/>
                  <a:uFillTx/>
                  <a:latin typeface="Imago"/>
                  <a:ea typeface="MS PGothic" pitchFamily="34" charset="-128"/>
                  <a:cs typeface="+mn-cs"/>
                </a:endParaRPr>
              </a:p>
            </p:txBody>
          </p:sp>
        </p:grpSp>
      </p:grpSp>
      <p:cxnSp>
        <p:nvCxnSpPr>
          <p:cNvPr id="284" name="Straight Connector 283">
            <a:extLst>
              <a:ext uri="{FF2B5EF4-FFF2-40B4-BE49-F238E27FC236}">
                <a16:creationId xmlns:a16="http://schemas.microsoft.com/office/drawing/2014/main" id="{E505832A-A5DA-4316-B284-546B09A46ED5}"/>
              </a:ext>
            </a:extLst>
          </p:cNvPr>
          <p:cNvCxnSpPr>
            <a:cxnSpLocks/>
            <a:stCxn id="213" idx="0"/>
            <a:endCxn id="441" idx="2"/>
          </p:cNvCxnSpPr>
          <p:nvPr/>
        </p:nvCxnSpPr>
        <p:spPr bwMode="auto">
          <a:xfrm flipH="1" flipV="1">
            <a:off x="4498431" y="2127246"/>
            <a:ext cx="550" cy="189396"/>
          </a:xfrm>
          <a:prstGeom prst="line">
            <a:avLst/>
          </a:prstGeom>
          <a:solidFill>
            <a:schemeClr val="accent1"/>
          </a:solidFill>
          <a:ln w="158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 name="TextBox 409">
            <a:extLst>
              <a:ext uri="{FF2B5EF4-FFF2-40B4-BE49-F238E27FC236}">
                <a16:creationId xmlns:a16="http://schemas.microsoft.com/office/drawing/2014/main" id="{F9DFB916-ADC8-4F85-9C18-9425EDFA280C}"/>
              </a:ext>
            </a:extLst>
          </p:cNvPr>
          <p:cNvSpPr txBox="1"/>
          <p:nvPr/>
        </p:nvSpPr>
        <p:spPr>
          <a:xfrm>
            <a:off x="2294558" y="3896261"/>
            <a:ext cx="798937" cy="346249"/>
          </a:xfrm>
          <a:prstGeom prst="rect">
            <a:avLst/>
          </a:prstGeom>
          <a:noFill/>
        </p:spPr>
        <p:txBody>
          <a:bodyPr wrap="none" lIns="68574" tIns="34289" rIns="68574" bIns="34289" rtlCol="0" anchor="ctr">
            <a:spAutoFit/>
          </a:bodyPr>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Healthcare</a:t>
            </a:r>
            <a:b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br>
            <a:r>
              <a:rPr kumimoji="0" lang="en-GB" sz="900" b="1" i="0" u="none" strike="noStrike" kern="1200" cap="none" spc="0" normalizeH="0" baseline="0" noProof="0" dirty="0">
                <a:ln>
                  <a:noFill/>
                </a:ln>
                <a:solidFill>
                  <a:srgbClr val="000000"/>
                </a:solidFill>
                <a:effectLst/>
                <a:uLnTx/>
                <a:uFillTx/>
                <a:latin typeface="Imago"/>
                <a:ea typeface="MS PGothic" pitchFamily="34" charset="-128"/>
                <a:cs typeface="+mn-cs"/>
              </a:rPr>
              <a:t>tool options</a:t>
            </a:r>
            <a:endParaRPr kumimoji="0" lang="x-none" sz="900" b="1" i="0" u="none" strike="noStrike" kern="1200" cap="none" spc="0" normalizeH="0" baseline="0" noProof="0">
              <a:ln>
                <a:noFill/>
              </a:ln>
              <a:solidFill>
                <a:srgbClr val="000000"/>
              </a:solidFill>
              <a:effectLst/>
              <a:uLnTx/>
              <a:uFillTx/>
              <a:ea typeface="MS PGothic" pitchFamily="34" charset="-128"/>
              <a:cs typeface="+mn-cs"/>
            </a:endParaRPr>
          </a:p>
        </p:txBody>
      </p:sp>
      <p:grpSp>
        <p:nvGrpSpPr>
          <p:cNvPr id="747" name="Group 3">
            <a:extLst>
              <a:ext uri="{FF2B5EF4-FFF2-40B4-BE49-F238E27FC236}">
                <a16:creationId xmlns:a16="http://schemas.microsoft.com/office/drawing/2014/main" id="{2EFB27B8-B29E-4F10-A420-817D42E6C376}"/>
              </a:ext>
            </a:extLst>
          </p:cNvPr>
          <p:cNvGrpSpPr/>
          <p:nvPr/>
        </p:nvGrpSpPr>
        <p:grpSpPr>
          <a:xfrm>
            <a:off x="4799322" y="1050436"/>
            <a:ext cx="432985" cy="242222"/>
            <a:chOff x="6298731" y="1589263"/>
            <a:chExt cx="577313" cy="322962"/>
          </a:xfrm>
        </p:grpSpPr>
        <p:cxnSp>
          <p:nvCxnSpPr>
            <p:cNvPr id="414" name="Straight Connector 413">
              <a:extLst>
                <a:ext uri="{FF2B5EF4-FFF2-40B4-BE49-F238E27FC236}">
                  <a16:creationId xmlns:a16="http://schemas.microsoft.com/office/drawing/2014/main" id="{B015A5B6-761A-491F-B856-53A5090B1526}"/>
                </a:ext>
              </a:extLst>
            </p:cNvPr>
            <p:cNvCxnSpPr>
              <a:cxnSpLocks/>
            </p:cNvCxnSpPr>
            <p:nvPr/>
          </p:nvCxnSpPr>
          <p:spPr bwMode="auto">
            <a:xfrm flipH="1">
              <a:off x="6298731" y="1776077"/>
              <a:ext cx="179401" cy="13614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4" name="Straight Connector 423">
              <a:extLst>
                <a:ext uri="{FF2B5EF4-FFF2-40B4-BE49-F238E27FC236}">
                  <a16:creationId xmlns:a16="http://schemas.microsoft.com/office/drawing/2014/main" id="{DE830F12-682E-4B65-809F-ECEAB0E85E2C}"/>
                </a:ext>
              </a:extLst>
            </p:cNvPr>
            <p:cNvCxnSpPr>
              <a:cxnSpLocks/>
            </p:cNvCxnSpPr>
            <p:nvPr/>
          </p:nvCxnSpPr>
          <p:spPr bwMode="auto">
            <a:xfrm flipV="1">
              <a:off x="6478132" y="1589263"/>
              <a:ext cx="0" cy="19759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5" name="Straight Connector 424">
              <a:extLst>
                <a:ext uri="{FF2B5EF4-FFF2-40B4-BE49-F238E27FC236}">
                  <a16:creationId xmlns:a16="http://schemas.microsoft.com/office/drawing/2014/main" id="{C22D1EE7-7F18-451C-B6D1-6E12974B2CC2}"/>
                </a:ext>
              </a:extLst>
            </p:cNvPr>
            <p:cNvCxnSpPr>
              <a:cxnSpLocks/>
            </p:cNvCxnSpPr>
            <p:nvPr/>
          </p:nvCxnSpPr>
          <p:spPr bwMode="auto">
            <a:xfrm flipV="1">
              <a:off x="6597835" y="1844151"/>
              <a:ext cx="278209" cy="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Straight Connector 425">
              <a:extLst>
                <a:ext uri="{FF2B5EF4-FFF2-40B4-BE49-F238E27FC236}">
                  <a16:creationId xmlns:a16="http://schemas.microsoft.com/office/drawing/2014/main" id="{43AE1F24-A34C-4FCF-B340-17B79C8D8C6F}"/>
                </a:ext>
              </a:extLst>
            </p:cNvPr>
            <p:cNvCxnSpPr>
              <a:cxnSpLocks/>
            </p:cNvCxnSpPr>
            <p:nvPr/>
          </p:nvCxnSpPr>
          <p:spPr bwMode="auto">
            <a:xfrm flipH="1" flipV="1">
              <a:off x="6471071" y="1782808"/>
              <a:ext cx="128944" cy="6121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Straight Connector 428">
              <a:extLst>
                <a:ext uri="{FF2B5EF4-FFF2-40B4-BE49-F238E27FC236}">
                  <a16:creationId xmlns:a16="http://schemas.microsoft.com/office/drawing/2014/main" id="{95B203F6-89B6-4EB6-8723-87A5C1953E9E}"/>
                </a:ext>
              </a:extLst>
            </p:cNvPr>
            <p:cNvCxnSpPr>
              <a:cxnSpLocks/>
            </p:cNvCxnSpPr>
            <p:nvPr/>
          </p:nvCxnSpPr>
          <p:spPr bwMode="auto">
            <a:xfrm flipV="1">
              <a:off x="6600966" y="1614246"/>
              <a:ext cx="168757" cy="223094"/>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35" name="Straight Connector 434">
            <a:extLst>
              <a:ext uri="{FF2B5EF4-FFF2-40B4-BE49-F238E27FC236}">
                <a16:creationId xmlns:a16="http://schemas.microsoft.com/office/drawing/2014/main" id="{B9151431-072A-4EC6-A2C9-1F40096050F5}"/>
              </a:ext>
            </a:extLst>
          </p:cNvPr>
          <p:cNvCxnSpPr>
            <a:cxnSpLocks/>
          </p:cNvCxnSpPr>
          <p:nvPr/>
        </p:nvCxnSpPr>
        <p:spPr bwMode="auto">
          <a:xfrm flipH="1">
            <a:off x="4015867" y="1164724"/>
            <a:ext cx="125520" cy="149155"/>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 name="TextBox 440">
            <a:extLst>
              <a:ext uri="{FF2B5EF4-FFF2-40B4-BE49-F238E27FC236}">
                <a16:creationId xmlns:a16="http://schemas.microsoft.com/office/drawing/2014/main" id="{56EC05D8-D479-4F52-ACC6-ED7F71B3D739}"/>
              </a:ext>
            </a:extLst>
          </p:cNvPr>
          <p:cNvSpPr txBox="1"/>
          <p:nvPr/>
        </p:nvSpPr>
        <p:spPr>
          <a:xfrm>
            <a:off x="4084534" y="1873330"/>
            <a:ext cx="827792" cy="253916"/>
          </a:xfrm>
          <a:prstGeom prst="rect">
            <a:avLst/>
          </a:prstGeom>
          <a:noFill/>
        </p:spPr>
        <p:txBody>
          <a:bodyPr wrap="none" lIns="68574" tIns="34289" rIns="68574" bIns="34289" rtlCol="0">
            <a:spAutoFit/>
          </a:bodyPr>
          <a:lstStyle/>
          <a:p>
            <a:pPr marL="0" marR="0" lvl="0" indent="0" algn="ctr" defTabSz="914288" rtl="0" eaLnBrk="1" fontAlgn="base" latinLnBrk="0" hangingPunct="1">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Minion" panose="02040503050201020203" pitchFamily="18" charset="0"/>
                <a:ea typeface="MS PGothic" pitchFamily="34" charset="-128"/>
                <a:cs typeface="+mn-cs"/>
              </a:rPr>
              <a:t>Physician</a:t>
            </a:r>
            <a:endParaRPr kumimoji="0" lang="x-none" sz="1200" b="1" i="1" u="none" strike="noStrike" kern="1200" cap="none" spc="0" normalizeH="0" baseline="0" noProof="0">
              <a:ln>
                <a:noFill/>
              </a:ln>
              <a:solidFill>
                <a:srgbClr val="000000"/>
              </a:solidFill>
              <a:effectLst/>
              <a:uLnTx/>
              <a:uFillTx/>
              <a:latin typeface="Minion" panose="02040503050201020203" pitchFamily="18" charset="0"/>
              <a:ea typeface="MS PGothic" pitchFamily="34" charset="-128"/>
              <a:cs typeface="+mn-cs"/>
            </a:endParaRPr>
          </a:p>
        </p:txBody>
      </p:sp>
      <p:grpSp>
        <p:nvGrpSpPr>
          <p:cNvPr id="748" name="Group 275">
            <a:extLst>
              <a:ext uri="{FF2B5EF4-FFF2-40B4-BE49-F238E27FC236}">
                <a16:creationId xmlns:a16="http://schemas.microsoft.com/office/drawing/2014/main" id="{5154423C-26FB-429E-9CB2-2490455B4221}"/>
              </a:ext>
            </a:extLst>
          </p:cNvPr>
          <p:cNvGrpSpPr/>
          <p:nvPr/>
        </p:nvGrpSpPr>
        <p:grpSpPr>
          <a:xfrm>
            <a:off x="3952068" y="3582553"/>
            <a:ext cx="1141987" cy="1196125"/>
            <a:chOff x="7316238" y="-561154"/>
            <a:chExt cx="1522649" cy="1594831"/>
          </a:xfrm>
        </p:grpSpPr>
        <p:sp>
          <p:nvSpPr>
            <p:cNvPr id="277" name="Oval 276">
              <a:extLst>
                <a:ext uri="{FF2B5EF4-FFF2-40B4-BE49-F238E27FC236}">
                  <a16:creationId xmlns:a16="http://schemas.microsoft.com/office/drawing/2014/main" id="{3E1D3533-E381-4D06-8338-8F600E08A92B}"/>
                </a:ext>
              </a:extLst>
            </p:cNvPr>
            <p:cNvSpPr>
              <a:spLocks noChangeAspect="1"/>
            </p:cNvSpPr>
            <p:nvPr/>
          </p:nvSpPr>
          <p:spPr bwMode="auto">
            <a:xfrm>
              <a:off x="7543760" y="-279855"/>
              <a:ext cx="990223" cy="990223"/>
            </a:xfrm>
            <a:prstGeom prst="ellipse">
              <a:avLst/>
            </a:prstGeom>
            <a:solidFill>
              <a:schemeClr val="tx1"/>
            </a:solidFill>
            <a:ln w="9525" cap="flat" cmpd="sng" algn="ctr">
              <a:solidFill>
                <a:schemeClr val="bg2"/>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x-none" sz="1800" b="0" i="1" u="none" strike="noStrike" kern="1200" cap="none" spc="0" normalizeH="0" baseline="0" noProof="0">
                <a:ln>
                  <a:noFill/>
                </a:ln>
                <a:solidFill>
                  <a:srgbClr val="000000"/>
                </a:solidFill>
                <a:effectLst/>
                <a:uLnTx/>
                <a:uFillTx/>
                <a:latin typeface="Imago-Medium" pitchFamily="2" charset="0"/>
                <a:ea typeface="MS PGothic" pitchFamily="34" charset="-128"/>
                <a:cs typeface="+mn-cs"/>
              </a:endParaRPr>
            </a:p>
          </p:txBody>
        </p:sp>
        <p:grpSp>
          <p:nvGrpSpPr>
            <p:cNvPr id="749" name="Group 285">
              <a:extLst>
                <a:ext uri="{FF2B5EF4-FFF2-40B4-BE49-F238E27FC236}">
                  <a16:creationId xmlns:a16="http://schemas.microsoft.com/office/drawing/2014/main" id="{6831A404-D70B-47D9-94FD-74DFD6B13F4D}"/>
                </a:ext>
              </a:extLst>
            </p:cNvPr>
            <p:cNvGrpSpPr/>
            <p:nvPr/>
          </p:nvGrpSpPr>
          <p:grpSpPr>
            <a:xfrm>
              <a:off x="8260781" y="-561154"/>
              <a:ext cx="578106" cy="326137"/>
              <a:chOff x="8260781" y="-561154"/>
              <a:chExt cx="578106" cy="326137"/>
            </a:xfrm>
          </p:grpSpPr>
          <p:cxnSp>
            <p:nvCxnSpPr>
              <p:cNvPr id="350" name="Straight Connector 349">
                <a:extLst>
                  <a:ext uri="{FF2B5EF4-FFF2-40B4-BE49-F238E27FC236}">
                    <a16:creationId xmlns:a16="http://schemas.microsoft.com/office/drawing/2014/main" id="{0AD39F83-6010-4987-9C2B-E15564D45E7F}"/>
                  </a:ext>
                </a:extLst>
              </p:cNvPr>
              <p:cNvCxnSpPr>
                <a:cxnSpLocks/>
              </p:cNvCxnSpPr>
              <p:nvPr/>
            </p:nvCxnSpPr>
            <p:spPr bwMode="auto">
              <a:xfrm flipH="1">
                <a:off x="8260781" y="-371165"/>
                <a:ext cx="179401" cy="13614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1" name="Straight Connector 350">
                <a:extLst>
                  <a:ext uri="{FF2B5EF4-FFF2-40B4-BE49-F238E27FC236}">
                    <a16:creationId xmlns:a16="http://schemas.microsoft.com/office/drawing/2014/main" id="{B27001BA-0FB1-411D-AF11-8FEE8B490BFB}"/>
                  </a:ext>
                </a:extLst>
              </p:cNvPr>
              <p:cNvCxnSpPr>
                <a:cxnSpLocks/>
              </p:cNvCxnSpPr>
              <p:nvPr/>
            </p:nvCxnSpPr>
            <p:spPr bwMode="auto">
              <a:xfrm flipV="1">
                <a:off x="8433832" y="-561154"/>
                <a:ext cx="0" cy="19759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2" name="Straight Connector 351">
                <a:extLst>
                  <a:ext uri="{FF2B5EF4-FFF2-40B4-BE49-F238E27FC236}">
                    <a16:creationId xmlns:a16="http://schemas.microsoft.com/office/drawing/2014/main" id="{0DABBF75-112F-4326-9FF1-511D7A1F90EE}"/>
                  </a:ext>
                </a:extLst>
              </p:cNvPr>
              <p:cNvCxnSpPr>
                <a:cxnSpLocks/>
              </p:cNvCxnSpPr>
              <p:nvPr/>
            </p:nvCxnSpPr>
            <p:spPr bwMode="auto">
              <a:xfrm flipV="1">
                <a:off x="8560678" y="-309441"/>
                <a:ext cx="278209" cy="1"/>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3" name="Straight Connector 352">
                <a:extLst>
                  <a:ext uri="{FF2B5EF4-FFF2-40B4-BE49-F238E27FC236}">
                    <a16:creationId xmlns:a16="http://schemas.microsoft.com/office/drawing/2014/main" id="{41EECE0B-D09D-4EA2-ACE0-6EE99EAFA839}"/>
                  </a:ext>
                </a:extLst>
              </p:cNvPr>
              <p:cNvCxnSpPr>
                <a:cxnSpLocks/>
              </p:cNvCxnSpPr>
              <p:nvPr/>
            </p:nvCxnSpPr>
            <p:spPr bwMode="auto">
              <a:xfrm flipH="1" flipV="1">
                <a:off x="8435504" y="-367609"/>
                <a:ext cx="128944" cy="61217"/>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4" name="Straight Connector 353">
                <a:extLst>
                  <a:ext uri="{FF2B5EF4-FFF2-40B4-BE49-F238E27FC236}">
                    <a16:creationId xmlns:a16="http://schemas.microsoft.com/office/drawing/2014/main" id="{F732CD24-F909-48AD-910A-9A9E52492CA7}"/>
                  </a:ext>
                </a:extLst>
              </p:cNvPr>
              <p:cNvCxnSpPr>
                <a:cxnSpLocks/>
              </p:cNvCxnSpPr>
              <p:nvPr/>
            </p:nvCxnSpPr>
            <p:spPr bwMode="auto">
              <a:xfrm flipV="1">
                <a:off x="8532063" y="-552044"/>
                <a:ext cx="168757" cy="223094"/>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0" name="Group 286">
              <a:extLst>
                <a:ext uri="{FF2B5EF4-FFF2-40B4-BE49-F238E27FC236}">
                  <a16:creationId xmlns:a16="http://schemas.microsoft.com/office/drawing/2014/main" id="{21451D53-7E89-4367-ACCE-61E83B8AE646}"/>
                </a:ext>
              </a:extLst>
            </p:cNvPr>
            <p:cNvGrpSpPr/>
            <p:nvPr/>
          </p:nvGrpSpPr>
          <p:grpSpPr>
            <a:xfrm>
              <a:off x="7350403" y="-307801"/>
              <a:ext cx="436551" cy="240170"/>
              <a:chOff x="7350403" y="-307801"/>
              <a:chExt cx="436551" cy="240170"/>
            </a:xfrm>
          </p:grpSpPr>
          <p:cxnSp>
            <p:nvCxnSpPr>
              <p:cNvPr id="348" name="Straight Connector 347">
                <a:extLst>
                  <a:ext uri="{FF2B5EF4-FFF2-40B4-BE49-F238E27FC236}">
                    <a16:creationId xmlns:a16="http://schemas.microsoft.com/office/drawing/2014/main" id="{4B652D46-1CCC-49D9-8E5D-A528275467ED}"/>
                  </a:ext>
                </a:extLst>
              </p:cNvPr>
              <p:cNvCxnSpPr>
                <a:cxnSpLocks/>
              </p:cNvCxnSpPr>
              <p:nvPr/>
            </p:nvCxnSpPr>
            <p:spPr bwMode="auto">
              <a:xfrm flipH="1" flipV="1">
                <a:off x="7350403" y="-307801"/>
                <a:ext cx="436551" cy="82596"/>
              </a:xfrm>
              <a:prstGeom prst="line">
                <a:avLst/>
              </a:prstGeom>
              <a:solidFill>
                <a:schemeClr val="accent1"/>
              </a:solidFill>
              <a:ln w="3175" cap="flat" cmpd="sng" algn="ctr">
                <a:solidFill>
                  <a:schemeClr val="tx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 name="Straight Connector 348">
                <a:extLst>
                  <a:ext uri="{FF2B5EF4-FFF2-40B4-BE49-F238E27FC236}">
                    <a16:creationId xmlns:a16="http://schemas.microsoft.com/office/drawing/2014/main" id="{54F60568-A1D8-472B-A06E-96DB4BEEC242}"/>
                  </a:ext>
                </a:extLst>
              </p:cNvPr>
              <p:cNvCxnSpPr>
                <a:cxnSpLocks/>
              </p:cNvCxnSpPr>
              <p:nvPr/>
            </p:nvCxnSpPr>
            <p:spPr bwMode="auto">
              <a:xfrm flipH="1">
                <a:off x="7401318" y="-266504"/>
                <a:ext cx="167360" cy="198873"/>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8" name="TextBox 287">
              <a:extLst>
                <a:ext uri="{FF2B5EF4-FFF2-40B4-BE49-F238E27FC236}">
                  <a16:creationId xmlns:a16="http://schemas.microsoft.com/office/drawing/2014/main" id="{1D95213B-48F1-4261-B3A1-67CB9BB7524A}"/>
                </a:ext>
              </a:extLst>
            </p:cNvPr>
            <p:cNvSpPr txBox="1"/>
            <p:nvPr/>
          </p:nvSpPr>
          <p:spPr>
            <a:xfrm>
              <a:off x="7316238" y="664345"/>
              <a:ext cx="1445268" cy="369332"/>
            </a:xfrm>
            <a:prstGeom prst="rect">
              <a:avLst/>
            </a:prstGeom>
            <a:noFill/>
          </p:spPr>
          <p:txBody>
            <a:bodyPr wrap="none" rtlCol="0">
              <a:spAutoFit/>
            </a:bodyPr>
            <a:lstStyle/>
            <a:p>
              <a:pPr marL="0" marR="0" lvl="0" indent="0" algn="ctr" defTabSz="914288" rtl="0" eaLnBrk="1" fontAlgn="base" latinLnBrk="0" hangingPunct="1">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Minion" panose="02040503050201020203" pitchFamily="18" charset="0"/>
                  <a:ea typeface="MS PGothic" pitchFamily="34" charset="-128"/>
                  <a:cs typeface="+mn-cs"/>
                </a:rPr>
                <a:t>Researchers</a:t>
              </a:r>
              <a:endParaRPr kumimoji="0" lang="x-none" sz="1200" b="1" i="1" u="none" strike="noStrike" kern="1200" cap="none" spc="0" normalizeH="0" baseline="0" noProof="0">
                <a:ln>
                  <a:noFill/>
                </a:ln>
                <a:solidFill>
                  <a:srgbClr val="000000"/>
                </a:solidFill>
                <a:effectLst/>
                <a:uLnTx/>
                <a:uFillTx/>
                <a:latin typeface="Minion" panose="02040503050201020203" pitchFamily="18" charset="0"/>
                <a:ea typeface="MS PGothic" pitchFamily="34" charset="-128"/>
                <a:cs typeface="+mn-cs"/>
              </a:endParaRPr>
            </a:p>
          </p:txBody>
        </p:sp>
        <p:grpSp>
          <p:nvGrpSpPr>
            <p:cNvPr id="751" name="Group 288">
              <a:extLst>
                <a:ext uri="{FF2B5EF4-FFF2-40B4-BE49-F238E27FC236}">
                  <a16:creationId xmlns:a16="http://schemas.microsoft.com/office/drawing/2014/main" id="{38480F6A-27BA-499F-8CA1-BB001F8345EF}"/>
                </a:ext>
              </a:extLst>
            </p:cNvPr>
            <p:cNvGrpSpPr/>
            <p:nvPr/>
          </p:nvGrpSpPr>
          <p:grpSpPr>
            <a:xfrm>
              <a:off x="7774476" y="-153504"/>
              <a:ext cx="528790" cy="865942"/>
              <a:chOff x="8902104" y="-214646"/>
              <a:chExt cx="528790" cy="865942"/>
            </a:xfrm>
          </p:grpSpPr>
          <p:grpSp>
            <p:nvGrpSpPr>
              <p:cNvPr id="753" name="Group 290">
                <a:extLst>
                  <a:ext uri="{FF2B5EF4-FFF2-40B4-BE49-F238E27FC236}">
                    <a16:creationId xmlns:a16="http://schemas.microsoft.com/office/drawing/2014/main" id="{8A11FBF2-4910-404C-9F00-4B333DDB7902}"/>
                  </a:ext>
                </a:extLst>
              </p:cNvPr>
              <p:cNvGrpSpPr>
                <a:grpSpLocks noChangeAspect="1"/>
              </p:cNvGrpSpPr>
              <p:nvPr/>
            </p:nvGrpSpPr>
            <p:grpSpPr>
              <a:xfrm>
                <a:off x="8902104" y="-214646"/>
                <a:ext cx="528790" cy="720000"/>
                <a:chOff x="1901201" y="961211"/>
                <a:chExt cx="2274110" cy="3096439"/>
              </a:xfrm>
            </p:grpSpPr>
            <p:sp>
              <p:nvSpPr>
                <p:cNvPr id="300" name="Freeform: Shape 299">
                  <a:extLst>
                    <a:ext uri="{FF2B5EF4-FFF2-40B4-BE49-F238E27FC236}">
                      <a16:creationId xmlns:a16="http://schemas.microsoft.com/office/drawing/2014/main" id="{8AA61894-C773-40C7-B613-A8202DADB2F9}"/>
                    </a:ext>
                  </a:extLst>
                </p:cNvPr>
                <p:cNvSpPr/>
                <p:nvPr/>
              </p:nvSpPr>
              <p:spPr>
                <a:xfrm>
                  <a:off x="1901201" y="2153043"/>
                  <a:ext cx="2274110" cy="1904607"/>
                </a:xfrm>
                <a:custGeom>
                  <a:avLst/>
                  <a:gdLst>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4 w 2116668"/>
                    <a:gd name="connsiteY37" fmla="*/ 75441 h 3938761"/>
                    <a:gd name="connsiteX38" fmla="*/ 1257226 w 2116668"/>
                    <a:gd name="connsiteY38" fmla="*/ 35287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513319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859442 w 2116668"/>
                    <a:gd name="connsiteY36" fmla="*/ 35287 h 3938761"/>
                    <a:gd name="connsiteX37" fmla="*/ 1058335 w 2116668"/>
                    <a:gd name="connsiteY37" fmla="*/ 656762 h 3938761"/>
                    <a:gd name="connsiteX38" fmla="*/ 1257226 w 2116668"/>
                    <a:gd name="connsiteY38" fmla="*/ 35287 h 3938761"/>
                    <a:gd name="connsiteX39" fmla="*/ 1322237 w 2116668"/>
                    <a:gd name="connsiteY39"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257226 w 2116668"/>
                    <a:gd name="connsiteY37" fmla="*/ 35287 h 3938761"/>
                    <a:gd name="connsiteX38" fmla="*/ 1322237 w 2116668"/>
                    <a:gd name="connsiteY38"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56762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588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356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0786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58335 w 2116668"/>
                    <a:gd name="connsiteY36" fmla="*/ 686960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1128499 w 2116668"/>
                    <a:gd name="connsiteY17" fmla="*/ 2092829 h 3938761"/>
                    <a:gd name="connsiteX18" fmla="*/ 988169 w 2116668"/>
                    <a:gd name="connsiteY18" fmla="*/ 2092829 h 3938761"/>
                    <a:gd name="connsiteX19" fmla="*/ 988168 w 2116668"/>
                    <a:gd name="connsiteY19" fmla="*/ 3719730 h 3938761"/>
                    <a:gd name="connsiteX20" fmla="*/ 769137 w 2116668"/>
                    <a:gd name="connsiteY20" fmla="*/ 3938761 h 3938761"/>
                    <a:gd name="connsiteX21" fmla="*/ 769138 w 2116668"/>
                    <a:gd name="connsiteY21" fmla="*/ 3938760 h 3938761"/>
                    <a:gd name="connsiteX22" fmla="*/ 550107 w 2116668"/>
                    <a:gd name="connsiteY22" fmla="*/ 3719729 h 3938761"/>
                    <a:gd name="connsiteX23" fmla="*/ 550107 w 2116668"/>
                    <a:gd name="connsiteY23" fmla="*/ 687440 h 3938761"/>
                    <a:gd name="connsiteX24" fmla="*/ 552538 w 2116668"/>
                    <a:gd name="connsiteY24" fmla="*/ 663324 h 3938761"/>
                    <a:gd name="connsiteX25" fmla="*/ 552538 w 2116668"/>
                    <a:gd name="connsiteY25" fmla="*/ 623144 h 3938761"/>
                    <a:gd name="connsiteX26" fmla="*/ 515637 w 2116668"/>
                    <a:gd name="connsiteY26" fmla="*/ 677552 h 3938761"/>
                    <a:gd name="connsiteX27" fmla="*/ 401489 w 2116668"/>
                    <a:gd name="connsiteY27" fmla="*/ 1132175 h 3938761"/>
                    <a:gd name="connsiteX28" fmla="*/ 432740 w 2116668"/>
                    <a:gd name="connsiteY28" fmla="*/ 1459424 h 3938761"/>
                    <a:gd name="connsiteX29" fmla="*/ 436870 w 2116668"/>
                    <a:gd name="connsiteY29" fmla="*/ 1482518 h 3938761"/>
                    <a:gd name="connsiteX30" fmla="*/ 237515 w 2116668"/>
                    <a:gd name="connsiteY30" fmla="*/ 1707491 h 3938761"/>
                    <a:gd name="connsiteX31" fmla="*/ 38159 w 2116668"/>
                    <a:gd name="connsiteY31" fmla="*/ 1482518 h 3938761"/>
                    <a:gd name="connsiteX32" fmla="*/ 5464 w 2116668"/>
                    <a:gd name="connsiteY32" fmla="*/ 1341470 h 3938761"/>
                    <a:gd name="connsiteX33" fmla="*/ 0 w 2116668"/>
                    <a:gd name="connsiteY33" fmla="*/ 1212935 h 3938761"/>
                    <a:gd name="connsiteX34" fmla="*/ 646383 w 2116668"/>
                    <a:gd name="connsiteY34" fmla="*/ 54589 h 3938761"/>
                    <a:gd name="connsiteX35" fmla="*/ 794431 w 2116668"/>
                    <a:gd name="connsiteY35" fmla="*/ 0 h 3938761"/>
                    <a:gd name="connsiteX36" fmla="*/ 1069658 w 2116668"/>
                    <a:gd name="connsiteY36" fmla="*/ 573716 h 3938761"/>
                    <a:gd name="connsiteX37" fmla="*/ 1322237 w 2116668"/>
                    <a:gd name="connsiteY37"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9 w 2116668"/>
                    <a:gd name="connsiteY17" fmla="*/ 2092829 h 3938761"/>
                    <a:gd name="connsiteX18" fmla="*/ 988168 w 2116668"/>
                    <a:gd name="connsiteY18" fmla="*/ 3719730 h 3938761"/>
                    <a:gd name="connsiteX19" fmla="*/ 769137 w 2116668"/>
                    <a:gd name="connsiteY19" fmla="*/ 3938761 h 3938761"/>
                    <a:gd name="connsiteX20" fmla="*/ 769138 w 2116668"/>
                    <a:gd name="connsiteY20" fmla="*/ 3938760 h 3938761"/>
                    <a:gd name="connsiteX21" fmla="*/ 550107 w 2116668"/>
                    <a:gd name="connsiteY21" fmla="*/ 3719729 h 3938761"/>
                    <a:gd name="connsiteX22" fmla="*/ 550107 w 2116668"/>
                    <a:gd name="connsiteY22" fmla="*/ 687440 h 3938761"/>
                    <a:gd name="connsiteX23" fmla="*/ 552538 w 2116668"/>
                    <a:gd name="connsiteY23" fmla="*/ 663324 h 3938761"/>
                    <a:gd name="connsiteX24" fmla="*/ 552538 w 2116668"/>
                    <a:gd name="connsiteY24" fmla="*/ 623144 h 3938761"/>
                    <a:gd name="connsiteX25" fmla="*/ 515637 w 2116668"/>
                    <a:gd name="connsiteY25" fmla="*/ 677552 h 3938761"/>
                    <a:gd name="connsiteX26" fmla="*/ 401489 w 2116668"/>
                    <a:gd name="connsiteY26" fmla="*/ 1132175 h 3938761"/>
                    <a:gd name="connsiteX27" fmla="*/ 432740 w 2116668"/>
                    <a:gd name="connsiteY27" fmla="*/ 1459424 h 3938761"/>
                    <a:gd name="connsiteX28" fmla="*/ 436870 w 2116668"/>
                    <a:gd name="connsiteY28" fmla="*/ 1482518 h 3938761"/>
                    <a:gd name="connsiteX29" fmla="*/ 237515 w 2116668"/>
                    <a:gd name="connsiteY29" fmla="*/ 1707491 h 3938761"/>
                    <a:gd name="connsiteX30" fmla="*/ 38159 w 2116668"/>
                    <a:gd name="connsiteY30" fmla="*/ 1482518 h 3938761"/>
                    <a:gd name="connsiteX31" fmla="*/ 5464 w 2116668"/>
                    <a:gd name="connsiteY31" fmla="*/ 1341470 h 3938761"/>
                    <a:gd name="connsiteX32" fmla="*/ 0 w 2116668"/>
                    <a:gd name="connsiteY32" fmla="*/ 1212935 h 3938761"/>
                    <a:gd name="connsiteX33" fmla="*/ 646383 w 2116668"/>
                    <a:gd name="connsiteY33" fmla="*/ 54589 h 3938761"/>
                    <a:gd name="connsiteX34" fmla="*/ 794431 w 2116668"/>
                    <a:gd name="connsiteY34" fmla="*/ 0 h 3938761"/>
                    <a:gd name="connsiteX35" fmla="*/ 1069658 w 2116668"/>
                    <a:gd name="connsiteY35" fmla="*/ 573716 h 3938761"/>
                    <a:gd name="connsiteX36" fmla="*/ 1322237 w 2116668"/>
                    <a:gd name="connsiteY36"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1128499 w 2116668"/>
                    <a:gd name="connsiteY16" fmla="*/ 3719729 h 3938761"/>
                    <a:gd name="connsiteX17" fmla="*/ 988168 w 2116668"/>
                    <a:gd name="connsiteY17" fmla="*/ 3719730 h 3938761"/>
                    <a:gd name="connsiteX18" fmla="*/ 769137 w 2116668"/>
                    <a:gd name="connsiteY18" fmla="*/ 3938761 h 3938761"/>
                    <a:gd name="connsiteX19" fmla="*/ 769138 w 2116668"/>
                    <a:gd name="connsiteY19" fmla="*/ 3938760 h 3938761"/>
                    <a:gd name="connsiteX20" fmla="*/ 550107 w 2116668"/>
                    <a:gd name="connsiteY20" fmla="*/ 3719729 h 3938761"/>
                    <a:gd name="connsiteX21" fmla="*/ 550107 w 2116668"/>
                    <a:gd name="connsiteY21" fmla="*/ 687440 h 3938761"/>
                    <a:gd name="connsiteX22" fmla="*/ 552538 w 2116668"/>
                    <a:gd name="connsiteY22" fmla="*/ 663324 h 3938761"/>
                    <a:gd name="connsiteX23" fmla="*/ 552538 w 2116668"/>
                    <a:gd name="connsiteY23" fmla="*/ 623144 h 3938761"/>
                    <a:gd name="connsiteX24" fmla="*/ 515637 w 2116668"/>
                    <a:gd name="connsiteY24" fmla="*/ 677552 h 3938761"/>
                    <a:gd name="connsiteX25" fmla="*/ 401489 w 2116668"/>
                    <a:gd name="connsiteY25" fmla="*/ 1132175 h 3938761"/>
                    <a:gd name="connsiteX26" fmla="*/ 432740 w 2116668"/>
                    <a:gd name="connsiteY26" fmla="*/ 1459424 h 3938761"/>
                    <a:gd name="connsiteX27" fmla="*/ 436870 w 2116668"/>
                    <a:gd name="connsiteY27" fmla="*/ 1482518 h 3938761"/>
                    <a:gd name="connsiteX28" fmla="*/ 237515 w 2116668"/>
                    <a:gd name="connsiteY28" fmla="*/ 1707491 h 3938761"/>
                    <a:gd name="connsiteX29" fmla="*/ 38159 w 2116668"/>
                    <a:gd name="connsiteY29" fmla="*/ 1482518 h 3938761"/>
                    <a:gd name="connsiteX30" fmla="*/ 5464 w 2116668"/>
                    <a:gd name="connsiteY30" fmla="*/ 1341470 h 3938761"/>
                    <a:gd name="connsiteX31" fmla="*/ 0 w 2116668"/>
                    <a:gd name="connsiteY31" fmla="*/ 1212935 h 3938761"/>
                    <a:gd name="connsiteX32" fmla="*/ 646383 w 2116668"/>
                    <a:gd name="connsiteY32" fmla="*/ 54589 h 3938761"/>
                    <a:gd name="connsiteX33" fmla="*/ 794431 w 2116668"/>
                    <a:gd name="connsiteY33" fmla="*/ 0 h 3938761"/>
                    <a:gd name="connsiteX34" fmla="*/ 1069658 w 2116668"/>
                    <a:gd name="connsiteY34" fmla="*/ 573716 h 3938761"/>
                    <a:gd name="connsiteX35" fmla="*/ 1322237 w 2116668"/>
                    <a:gd name="connsiteY35" fmla="*/ 0 h 3938761"/>
                    <a:gd name="connsiteX0" fmla="*/ 1322237 w 2116668"/>
                    <a:gd name="connsiteY0" fmla="*/ 0 h 3938761"/>
                    <a:gd name="connsiteX1" fmla="*/ 1470285 w 2116668"/>
                    <a:gd name="connsiteY1" fmla="*/ 54589 h 3938761"/>
                    <a:gd name="connsiteX2" fmla="*/ 2116668 w 2116668"/>
                    <a:gd name="connsiteY2" fmla="*/ 1212935 h 3938761"/>
                    <a:gd name="connsiteX3" fmla="*/ 2111204 w 2116668"/>
                    <a:gd name="connsiteY3" fmla="*/ 1341470 h 3938761"/>
                    <a:gd name="connsiteX4" fmla="*/ 2096049 w 2116668"/>
                    <a:gd name="connsiteY4" fmla="*/ 1459424 h 3938761"/>
                    <a:gd name="connsiteX5" fmla="*/ 2087739 w 2116668"/>
                    <a:gd name="connsiteY5" fmla="*/ 1482518 h 3938761"/>
                    <a:gd name="connsiteX6" fmla="*/ 1888383 w 2116668"/>
                    <a:gd name="connsiteY6" fmla="*/ 1707491 h 3938761"/>
                    <a:gd name="connsiteX7" fmla="*/ 1689027 w 2116668"/>
                    <a:gd name="connsiteY7" fmla="*/ 1482518 h 3938761"/>
                    <a:gd name="connsiteX8" fmla="*/ 1738251 w 2116668"/>
                    <a:gd name="connsiteY8" fmla="*/ 1132175 h 3938761"/>
                    <a:gd name="connsiteX9" fmla="*/ 1624103 w 2116668"/>
                    <a:gd name="connsiteY9" fmla="*/ 677552 h 3938761"/>
                    <a:gd name="connsiteX10" fmla="*/ 1566560 w 2116668"/>
                    <a:gd name="connsiteY10" fmla="*/ 592707 h 3938761"/>
                    <a:gd name="connsiteX11" fmla="*/ 1566560 w 2116668"/>
                    <a:gd name="connsiteY11" fmla="*/ 687430 h 3938761"/>
                    <a:gd name="connsiteX12" fmla="*/ 1566561 w 2116668"/>
                    <a:gd name="connsiteY12" fmla="*/ 687440 h 3938761"/>
                    <a:gd name="connsiteX13" fmla="*/ 1566560 w 2116668"/>
                    <a:gd name="connsiteY13" fmla="*/ 3719730 h 3938761"/>
                    <a:gd name="connsiteX14" fmla="*/ 1347529 w 2116668"/>
                    <a:gd name="connsiteY14" fmla="*/ 3938761 h 3938761"/>
                    <a:gd name="connsiteX15" fmla="*/ 1347530 w 2116668"/>
                    <a:gd name="connsiteY15" fmla="*/ 3938760 h 3938761"/>
                    <a:gd name="connsiteX16" fmla="*/ 988168 w 2116668"/>
                    <a:gd name="connsiteY16" fmla="*/ 3719730 h 3938761"/>
                    <a:gd name="connsiteX17" fmla="*/ 769137 w 2116668"/>
                    <a:gd name="connsiteY17" fmla="*/ 3938761 h 3938761"/>
                    <a:gd name="connsiteX18" fmla="*/ 769138 w 2116668"/>
                    <a:gd name="connsiteY18" fmla="*/ 3938760 h 3938761"/>
                    <a:gd name="connsiteX19" fmla="*/ 550107 w 2116668"/>
                    <a:gd name="connsiteY19" fmla="*/ 3719729 h 3938761"/>
                    <a:gd name="connsiteX20" fmla="*/ 550107 w 2116668"/>
                    <a:gd name="connsiteY20" fmla="*/ 687440 h 3938761"/>
                    <a:gd name="connsiteX21" fmla="*/ 552538 w 2116668"/>
                    <a:gd name="connsiteY21" fmla="*/ 663324 h 3938761"/>
                    <a:gd name="connsiteX22" fmla="*/ 552538 w 2116668"/>
                    <a:gd name="connsiteY22" fmla="*/ 623144 h 3938761"/>
                    <a:gd name="connsiteX23" fmla="*/ 515637 w 2116668"/>
                    <a:gd name="connsiteY23" fmla="*/ 677552 h 3938761"/>
                    <a:gd name="connsiteX24" fmla="*/ 401489 w 2116668"/>
                    <a:gd name="connsiteY24" fmla="*/ 1132175 h 3938761"/>
                    <a:gd name="connsiteX25" fmla="*/ 432740 w 2116668"/>
                    <a:gd name="connsiteY25" fmla="*/ 1459424 h 3938761"/>
                    <a:gd name="connsiteX26" fmla="*/ 436870 w 2116668"/>
                    <a:gd name="connsiteY26" fmla="*/ 1482518 h 3938761"/>
                    <a:gd name="connsiteX27" fmla="*/ 237515 w 2116668"/>
                    <a:gd name="connsiteY27" fmla="*/ 1707491 h 3938761"/>
                    <a:gd name="connsiteX28" fmla="*/ 38159 w 2116668"/>
                    <a:gd name="connsiteY28" fmla="*/ 1482518 h 3938761"/>
                    <a:gd name="connsiteX29" fmla="*/ 5464 w 2116668"/>
                    <a:gd name="connsiteY29" fmla="*/ 1341470 h 3938761"/>
                    <a:gd name="connsiteX30" fmla="*/ 0 w 2116668"/>
                    <a:gd name="connsiteY30" fmla="*/ 1212935 h 3938761"/>
                    <a:gd name="connsiteX31" fmla="*/ 646383 w 2116668"/>
                    <a:gd name="connsiteY31" fmla="*/ 54589 h 3938761"/>
                    <a:gd name="connsiteX32" fmla="*/ 794431 w 2116668"/>
                    <a:gd name="connsiteY32" fmla="*/ 0 h 3938761"/>
                    <a:gd name="connsiteX33" fmla="*/ 1069658 w 2116668"/>
                    <a:gd name="connsiteY33" fmla="*/ 573716 h 3938761"/>
                    <a:gd name="connsiteX34" fmla="*/ 1322237 w 2116668"/>
                    <a:gd name="connsiteY34" fmla="*/ 0 h 3938761"/>
                    <a:gd name="connsiteX0" fmla="*/ 988168 w 2116668"/>
                    <a:gd name="connsiteY0" fmla="*/ 3719730 h 4345088"/>
                    <a:gd name="connsiteX1" fmla="*/ 769137 w 2116668"/>
                    <a:gd name="connsiteY1" fmla="*/ 3938761 h 4345088"/>
                    <a:gd name="connsiteX2" fmla="*/ 769138 w 2116668"/>
                    <a:gd name="connsiteY2" fmla="*/ 3938760 h 4345088"/>
                    <a:gd name="connsiteX3" fmla="*/ 550107 w 2116668"/>
                    <a:gd name="connsiteY3" fmla="*/ 3719729 h 4345088"/>
                    <a:gd name="connsiteX4" fmla="*/ 550107 w 2116668"/>
                    <a:gd name="connsiteY4" fmla="*/ 687440 h 4345088"/>
                    <a:gd name="connsiteX5" fmla="*/ 552538 w 2116668"/>
                    <a:gd name="connsiteY5" fmla="*/ 663324 h 4345088"/>
                    <a:gd name="connsiteX6" fmla="*/ 552538 w 2116668"/>
                    <a:gd name="connsiteY6" fmla="*/ 623144 h 4345088"/>
                    <a:gd name="connsiteX7" fmla="*/ 515637 w 2116668"/>
                    <a:gd name="connsiteY7" fmla="*/ 677552 h 4345088"/>
                    <a:gd name="connsiteX8" fmla="*/ 401489 w 2116668"/>
                    <a:gd name="connsiteY8" fmla="*/ 1132175 h 4345088"/>
                    <a:gd name="connsiteX9" fmla="*/ 432740 w 2116668"/>
                    <a:gd name="connsiteY9" fmla="*/ 1459424 h 4345088"/>
                    <a:gd name="connsiteX10" fmla="*/ 436870 w 2116668"/>
                    <a:gd name="connsiteY10" fmla="*/ 1482518 h 4345088"/>
                    <a:gd name="connsiteX11" fmla="*/ 237515 w 2116668"/>
                    <a:gd name="connsiteY11" fmla="*/ 1707491 h 4345088"/>
                    <a:gd name="connsiteX12" fmla="*/ 38159 w 2116668"/>
                    <a:gd name="connsiteY12" fmla="*/ 1482518 h 4345088"/>
                    <a:gd name="connsiteX13" fmla="*/ 5464 w 2116668"/>
                    <a:gd name="connsiteY13" fmla="*/ 1341470 h 4345088"/>
                    <a:gd name="connsiteX14" fmla="*/ 0 w 2116668"/>
                    <a:gd name="connsiteY14" fmla="*/ 1212935 h 4345088"/>
                    <a:gd name="connsiteX15" fmla="*/ 646383 w 2116668"/>
                    <a:gd name="connsiteY15" fmla="*/ 54589 h 4345088"/>
                    <a:gd name="connsiteX16" fmla="*/ 794431 w 2116668"/>
                    <a:gd name="connsiteY16" fmla="*/ 0 h 4345088"/>
                    <a:gd name="connsiteX17" fmla="*/ 1069658 w 2116668"/>
                    <a:gd name="connsiteY17" fmla="*/ 573716 h 4345088"/>
                    <a:gd name="connsiteX18" fmla="*/ 1322237 w 2116668"/>
                    <a:gd name="connsiteY18" fmla="*/ 0 h 4345088"/>
                    <a:gd name="connsiteX19" fmla="*/ 1470285 w 2116668"/>
                    <a:gd name="connsiteY19" fmla="*/ 54589 h 4345088"/>
                    <a:gd name="connsiteX20" fmla="*/ 2116668 w 2116668"/>
                    <a:gd name="connsiteY20" fmla="*/ 1212935 h 4345088"/>
                    <a:gd name="connsiteX21" fmla="*/ 2111204 w 2116668"/>
                    <a:gd name="connsiteY21" fmla="*/ 1341470 h 4345088"/>
                    <a:gd name="connsiteX22" fmla="*/ 2096049 w 2116668"/>
                    <a:gd name="connsiteY22" fmla="*/ 1459424 h 4345088"/>
                    <a:gd name="connsiteX23" fmla="*/ 2087739 w 2116668"/>
                    <a:gd name="connsiteY23" fmla="*/ 1482518 h 4345088"/>
                    <a:gd name="connsiteX24" fmla="*/ 1888383 w 2116668"/>
                    <a:gd name="connsiteY24" fmla="*/ 1707491 h 4345088"/>
                    <a:gd name="connsiteX25" fmla="*/ 1689027 w 2116668"/>
                    <a:gd name="connsiteY25" fmla="*/ 1482518 h 4345088"/>
                    <a:gd name="connsiteX26" fmla="*/ 1738251 w 2116668"/>
                    <a:gd name="connsiteY26" fmla="*/ 1132175 h 4345088"/>
                    <a:gd name="connsiteX27" fmla="*/ 1624103 w 2116668"/>
                    <a:gd name="connsiteY27" fmla="*/ 677552 h 4345088"/>
                    <a:gd name="connsiteX28" fmla="*/ 1566560 w 2116668"/>
                    <a:gd name="connsiteY28" fmla="*/ 592707 h 4345088"/>
                    <a:gd name="connsiteX29" fmla="*/ 1566560 w 2116668"/>
                    <a:gd name="connsiteY29" fmla="*/ 687430 h 4345088"/>
                    <a:gd name="connsiteX30" fmla="*/ 1566561 w 2116668"/>
                    <a:gd name="connsiteY30" fmla="*/ 687440 h 4345088"/>
                    <a:gd name="connsiteX31" fmla="*/ 1566560 w 2116668"/>
                    <a:gd name="connsiteY31" fmla="*/ 3719730 h 4345088"/>
                    <a:gd name="connsiteX32" fmla="*/ 1347529 w 2116668"/>
                    <a:gd name="connsiteY32" fmla="*/ 3938761 h 4345088"/>
                    <a:gd name="connsiteX33" fmla="*/ 1753857 w 2116668"/>
                    <a:gd name="connsiteY33" fmla="*/ 4345087 h 4345088"/>
                    <a:gd name="connsiteX0" fmla="*/ 769137 w 2116668"/>
                    <a:gd name="connsiteY0" fmla="*/ 3938761 h 4345088"/>
                    <a:gd name="connsiteX1" fmla="*/ 769138 w 2116668"/>
                    <a:gd name="connsiteY1" fmla="*/ 3938760 h 4345088"/>
                    <a:gd name="connsiteX2" fmla="*/ 550107 w 2116668"/>
                    <a:gd name="connsiteY2" fmla="*/ 3719729 h 4345088"/>
                    <a:gd name="connsiteX3" fmla="*/ 550107 w 2116668"/>
                    <a:gd name="connsiteY3" fmla="*/ 687440 h 4345088"/>
                    <a:gd name="connsiteX4" fmla="*/ 552538 w 2116668"/>
                    <a:gd name="connsiteY4" fmla="*/ 663324 h 4345088"/>
                    <a:gd name="connsiteX5" fmla="*/ 552538 w 2116668"/>
                    <a:gd name="connsiteY5" fmla="*/ 623144 h 4345088"/>
                    <a:gd name="connsiteX6" fmla="*/ 515637 w 2116668"/>
                    <a:gd name="connsiteY6" fmla="*/ 677552 h 4345088"/>
                    <a:gd name="connsiteX7" fmla="*/ 401489 w 2116668"/>
                    <a:gd name="connsiteY7" fmla="*/ 1132175 h 4345088"/>
                    <a:gd name="connsiteX8" fmla="*/ 432740 w 2116668"/>
                    <a:gd name="connsiteY8" fmla="*/ 1459424 h 4345088"/>
                    <a:gd name="connsiteX9" fmla="*/ 436870 w 2116668"/>
                    <a:gd name="connsiteY9" fmla="*/ 1482518 h 4345088"/>
                    <a:gd name="connsiteX10" fmla="*/ 237515 w 2116668"/>
                    <a:gd name="connsiteY10" fmla="*/ 1707491 h 4345088"/>
                    <a:gd name="connsiteX11" fmla="*/ 38159 w 2116668"/>
                    <a:gd name="connsiteY11" fmla="*/ 1482518 h 4345088"/>
                    <a:gd name="connsiteX12" fmla="*/ 5464 w 2116668"/>
                    <a:gd name="connsiteY12" fmla="*/ 1341470 h 4345088"/>
                    <a:gd name="connsiteX13" fmla="*/ 0 w 2116668"/>
                    <a:gd name="connsiteY13" fmla="*/ 1212935 h 4345088"/>
                    <a:gd name="connsiteX14" fmla="*/ 646383 w 2116668"/>
                    <a:gd name="connsiteY14" fmla="*/ 54589 h 4345088"/>
                    <a:gd name="connsiteX15" fmla="*/ 794431 w 2116668"/>
                    <a:gd name="connsiteY15" fmla="*/ 0 h 4345088"/>
                    <a:gd name="connsiteX16" fmla="*/ 1069658 w 2116668"/>
                    <a:gd name="connsiteY16" fmla="*/ 573716 h 4345088"/>
                    <a:gd name="connsiteX17" fmla="*/ 1322237 w 2116668"/>
                    <a:gd name="connsiteY17" fmla="*/ 0 h 4345088"/>
                    <a:gd name="connsiteX18" fmla="*/ 1470285 w 2116668"/>
                    <a:gd name="connsiteY18" fmla="*/ 54589 h 4345088"/>
                    <a:gd name="connsiteX19" fmla="*/ 2116668 w 2116668"/>
                    <a:gd name="connsiteY19" fmla="*/ 1212935 h 4345088"/>
                    <a:gd name="connsiteX20" fmla="*/ 2111204 w 2116668"/>
                    <a:gd name="connsiteY20" fmla="*/ 1341470 h 4345088"/>
                    <a:gd name="connsiteX21" fmla="*/ 2096049 w 2116668"/>
                    <a:gd name="connsiteY21" fmla="*/ 1459424 h 4345088"/>
                    <a:gd name="connsiteX22" fmla="*/ 2087739 w 2116668"/>
                    <a:gd name="connsiteY22" fmla="*/ 1482518 h 4345088"/>
                    <a:gd name="connsiteX23" fmla="*/ 1888383 w 2116668"/>
                    <a:gd name="connsiteY23" fmla="*/ 1707491 h 4345088"/>
                    <a:gd name="connsiteX24" fmla="*/ 1689027 w 2116668"/>
                    <a:gd name="connsiteY24" fmla="*/ 1482518 h 4345088"/>
                    <a:gd name="connsiteX25" fmla="*/ 1738251 w 2116668"/>
                    <a:gd name="connsiteY25" fmla="*/ 1132175 h 4345088"/>
                    <a:gd name="connsiteX26" fmla="*/ 1624103 w 2116668"/>
                    <a:gd name="connsiteY26" fmla="*/ 677552 h 4345088"/>
                    <a:gd name="connsiteX27" fmla="*/ 1566560 w 2116668"/>
                    <a:gd name="connsiteY27" fmla="*/ 592707 h 4345088"/>
                    <a:gd name="connsiteX28" fmla="*/ 1566560 w 2116668"/>
                    <a:gd name="connsiteY28" fmla="*/ 687430 h 4345088"/>
                    <a:gd name="connsiteX29" fmla="*/ 1566561 w 2116668"/>
                    <a:gd name="connsiteY29" fmla="*/ 687440 h 4345088"/>
                    <a:gd name="connsiteX30" fmla="*/ 1566560 w 2116668"/>
                    <a:gd name="connsiteY30" fmla="*/ 3719730 h 4345088"/>
                    <a:gd name="connsiteX31" fmla="*/ 1347529 w 2116668"/>
                    <a:gd name="connsiteY31" fmla="*/ 3938761 h 4345088"/>
                    <a:gd name="connsiteX32" fmla="*/ 1753857 w 2116668"/>
                    <a:gd name="connsiteY32" fmla="*/ 4345087 h 4345088"/>
                    <a:gd name="connsiteX0" fmla="*/ 769137 w 2116668"/>
                    <a:gd name="connsiteY0" fmla="*/ 3938761 h 4345088"/>
                    <a:gd name="connsiteX1" fmla="*/ 550107 w 2116668"/>
                    <a:gd name="connsiteY1" fmla="*/ 3719729 h 4345088"/>
                    <a:gd name="connsiteX2" fmla="*/ 550107 w 2116668"/>
                    <a:gd name="connsiteY2" fmla="*/ 687440 h 4345088"/>
                    <a:gd name="connsiteX3" fmla="*/ 552538 w 2116668"/>
                    <a:gd name="connsiteY3" fmla="*/ 663324 h 4345088"/>
                    <a:gd name="connsiteX4" fmla="*/ 552538 w 2116668"/>
                    <a:gd name="connsiteY4" fmla="*/ 623144 h 4345088"/>
                    <a:gd name="connsiteX5" fmla="*/ 515637 w 2116668"/>
                    <a:gd name="connsiteY5" fmla="*/ 677552 h 4345088"/>
                    <a:gd name="connsiteX6" fmla="*/ 401489 w 2116668"/>
                    <a:gd name="connsiteY6" fmla="*/ 1132175 h 4345088"/>
                    <a:gd name="connsiteX7" fmla="*/ 432740 w 2116668"/>
                    <a:gd name="connsiteY7" fmla="*/ 1459424 h 4345088"/>
                    <a:gd name="connsiteX8" fmla="*/ 436870 w 2116668"/>
                    <a:gd name="connsiteY8" fmla="*/ 1482518 h 4345088"/>
                    <a:gd name="connsiteX9" fmla="*/ 237515 w 2116668"/>
                    <a:gd name="connsiteY9" fmla="*/ 1707491 h 4345088"/>
                    <a:gd name="connsiteX10" fmla="*/ 38159 w 2116668"/>
                    <a:gd name="connsiteY10" fmla="*/ 1482518 h 4345088"/>
                    <a:gd name="connsiteX11" fmla="*/ 5464 w 2116668"/>
                    <a:gd name="connsiteY11" fmla="*/ 1341470 h 4345088"/>
                    <a:gd name="connsiteX12" fmla="*/ 0 w 2116668"/>
                    <a:gd name="connsiteY12" fmla="*/ 1212935 h 4345088"/>
                    <a:gd name="connsiteX13" fmla="*/ 646383 w 2116668"/>
                    <a:gd name="connsiteY13" fmla="*/ 54589 h 4345088"/>
                    <a:gd name="connsiteX14" fmla="*/ 794431 w 2116668"/>
                    <a:gd name="connsiteY14" fmla="*/ 0 h 4345088"/>
                    <a:gd name="connsiteX15" fmla="*/ 1069658 w 2116668"/>
                    <a:gd name="connsiteY15" fmla="*/ 573716 h 4345088"/>
                    <a:gd name="connsiteX16" fmla="*/ 1322237 w 2116668"/>
                    <a:gd name="connsiteY16" fmla="*/ 0 h 4345088"/>
                    <a:gd name="connsiteX17" fmla="*/ 1470285 w 2116668"/>
                    <a:gd name="connsiteY17" fmla="*/ 54589 h 4345088"/>
                    <a:gd name="connsiteX18" fmla="*/ 2116668 w 2116668"/>
                    <a:gd name="connsiteY18" fmla="*/ 1212935 h 4345088"/>
                    <a:gd name="connsiteX19" fmla="*/ 2111204 w 2116668"/>
                    <a:gd name="connsiteY19" fmla="*/ 1341470 h 4345088"/>
                    <a:gd name="connsiteX20" fmla="*/ 2096049 w 2116668"/>
                    <a:gd name="connsiteY20" fmla="*/ 1459424 h 4345088"/>
                    <a:gd name="connsiteX21" fmla="*/ 2087739 w 2116668"/>
                    <a:gd name="connsiteY21" fmla="*/ 1482518 h 4345088"/>
                    <a:gd name="connsiteX22" fmla="*/ 1888383 w 2116668"/>
                    <a:gd name="connsiteY22" fmla="*/ 1707491 h 4345088"/>
                    <a:gd name="connsiteX23" fmla="*/ 1689027 w 2116668"/>
                    <a:gd name="connsiteY23" fmla="*/ 1482518 h 4345088"/>
                    <a:gd name="connsiteX24" fmla="*/ 1738251 w 2116668"/>
                    <a:gd name="connsiteY24" fmla="*/ 1132175 h 4345088"/>
                    <a:gd name="connsiteX25" fmla="*/ 1624103 w 2116668"/>
                    <a:gd name="connsiteY25" fmla="*/ 677552 h 4345088"/>
                    <a:gd name="connsiteX26" fmla="*/ 1566560 w 2116668"/>
                    <a:gd name="connsiteY26" fmla="*/ 592707 h 4345088"/>
                    <a:gd name="connsiteX27" fmla="*/ 1566560 w 2116668"/>
                    <a:gd name="connsiteY27" fmla="*/ 687430 h 4345088"/>
                    <a:gd name="connsiteX28" fmla="*/ 1566561 w 2116668"/>
                    <a:gd name="connsiteY28" fmla="*/ 687440 h 4345088"/>
                    <a:gd name="connsiteX29" fmla="*/ 1566560 w 2116668"/>
                    <a:gd name="connsiteY29" fmla="*/ 3719730 h 4345088"/>
                    <a:gd name="connsiteX30" fmla="*/ 1347529 w 2116668"/>
                    <a:gd name="connsiteY30" fmla="*/ 3938761 h 4345088"/>
                    <a:gd name="connsiteX31" fmla="*/ 1753857 w 2116668"/>
                    <a:gd name="connsiteY31" fmla="*/ 4345087 h 4345088"/>
                    <a:gd name="connsiteX0" fmla="*/ 550107 w 2116668"/>
                    <a:gd name="connsiteY0" fmla="*/ 3719729 h 4345088"/>
                    <a:gd name="connsiteX1" fmla="*/ 550107 w 2116668"/>
                    <a:gd name="connsiteY1" fmla="*/ 687440 h 4345088"/>
                    <a:gd name="connsiteX2" fmla="*/ 552538 w 2116668"/>
                    <a:gd name="connsiteY2" fmla="*/ 663324 h 4345088"/>
                    <a:gd name="connsiteX3" fmla="*/ 552538 w 2116668"/>
                    <a:gd name="connsiteY3" fmla="*/ 623144 h 4345088"/>
                    <a:gd name="connsiteX4" fmla="*/ 515637 w 2116668"/>
                    <a:gd name="connsiteY4" fmla="*/ 677552 h 4345088"/>
                    <a:gd name="connsiteX5" fmla="*/ 401489 w 2116668"/>
                    <a:gd name="connsiteY5" fmla="*/ 1132175 h 4345088"/>
                    <a:gd name="connsiteX6" fmla="*/ 432740 w 2116668"/>
                    <a:gd name="connsiteY6" fmla="*/ 1459424 h 4345088"/>
                    <a:gd name="connsiteX7" fmla="*/ 436870 w 2116668"/>
                    <a:gd name="connsiteY7" fmla="*/ 1482518 h 4345088"/>
                    <a:gd name="connsiteX8" fmla="*/ 237515 w 2116668"/>
                    <a:gd name="connsiteY8" fmla="*/ 1707491 h 4345088"/>
                    <a:gd name="connsiteX9" fmla="*/ 38159 w 2116668"/>
                    <a:gd name="connsiteY9" fmla="*/ 1482518 h 4345088"/>
                    <a:gd name="connsiteX10" fmla="*/ 5464 w 2116668"/>
                    <a:gd name="connsiteY10" fmla="*/ 1341470 h 4345088"/>
                    <a:gd name="connsiteX11" fmla="*/ 0 w 2116668"/>
                    <a:gd name="connsiteY11" fmla="*/ 1212935 h 4345088"/>
                    <a:gd name="connsiteX12" fmla="*/ 646383 w 2116668"/>
                    <a:gd name="connsiteY12" fmla="*/ 54589 h 4345088"/>
                    <a:gd name="connsiteX13" fmla="*/ 794431 w 2116668"/>
                    <a:gd name="connsiteY13" fmla="*/ 0 h 4345088"/>
                    <a:gd name="connsiteX14" fmla="*/ 1069658 w 2116668"/>
                    <a:gd name="connsiteY14" fmla="*/ 573716 h 4345088"/>
                    <a:gd name="connsiteX15" fmla="*/ 1322237 w 2116668"/>
                    <a:gd name="connsiteY15" fmla="*/ 0 h 4345088"/>
                    <a:gd name="connsiteX16" fmla="*/ 1470285 w 2116668"/>
                    <a:gd name="connsiteY16" fmla="*/ 54589 h 4345088"/>
                    <a:gd name="connsiteX17" fmla="*/ 2116668 w 2116668"/>
                    <a:gd name="connsiteY17" fmla="*/ 1212935 h 4345088"/>
                    <a:gd name="connsiteX18" fmla="*/ 2111204 w 2116668"/>
                    <a:gd name="connsiteY18" fmla="*/ 1341470 h 4345088"/>
                    <a:gd name="connsiteX19" fmla="*/ 2096049 w 2116668"/>
                    <a:gd name="connsiteY19" fmla="*/ 1459424 h 4345088"/>
                    <a:gd name="connsiteX20" fmla="*/ 2087739 w 2116668"/>
                    <a:gd name="connsiteY20" fmla="*/ 1482518 h 4345088"/>
                    <a:gd name="connsiteX21" fmla="*/ 1888383 w 2116668"/>
                    <a:gd name="connsiteY21" fmla="*/ 1707491 h 4345088"/>
                    <a:gd name="connsiteX22" fmla="*/ 1689027 w 2116668"/>
                    <a:gd name="connsiteY22" fmla="*/ 1482518 h 4345088"/>
                    <a:gd name="connsiteX23" fmla="*/ 1738251 w 2116668"/>
                    <a:gd name="connsiteY23" fmla="*/ 1132175 h 4345088"/>
                    <a:gd name="connsiteX24" fmla="*/ 1624103 w 2116668"/>
                    <a:gd name="connsiteY24" fmla="*/ 677552 h 4345088"/>
                    <a:gd name="connsiteX25" fmla="*/ 1566560 w 2116668"/>
                    <a:gd name="connsiteY25" fmla="*/ 592707 h 4345088"/>
                    <a:gd name="connsiteX26" fmla="*/ 1566560 w 2116668"/>
                    <a:gd name="connsiteY26" fmla="*/ 687430 h 4345088"/>
                    <a:gd name="connsiteX27" fmla="*/ 1566561 w 2116668"/>
                    <a:gd name="connsiteY27" fmla="*/ 687440 h 4345088"/>
                    <a:gd name="connsiteX28" fmla="*/ 1566560 w 2116668"/>
                    <a:gd name="connsiteY28" fmla="*/ 3719730 h 4345088"/>
                    <a:gd name="connsiteX29" fmla="*/ 1347529 w 2116668"/>
                    <a:gd name="connsiteY29" fmla="*/ 3938761 h 4345088"/>
                    <a:gd name="connsiteX30" fmla="*/ 1753857 w 2116668"/>
                    <a:gd name="connsiteY30" fmla="*/ 4345087 h 4345088"/>
                    <a:gd name="connsiteX0" fmla="*/ 550107 w 2116668"/>
                    <a:gd name="connsiteY0" fmla="*/ 3719729 h 3938761"/>
                    <a:gd name="connsiteX1" fmla="*/ 550107 w 2116668"/>
                    <a:gd name="connsiteY1" fmla="*/ 687440 h 3938761"/>
                    <a:gd name="connsiteX2" fmla="*/ 552538 w 2116668"/>
                    <a:gd name="connsiteY2" fmla="*/ 663324 h 3938761"/>
                    <a:gd name="connsiteX3" fmla="*/ 552538 w 2116668"/>
                    <a:gd name="connsiteY3" fmla="*/ 623144 h 3938761"/>
                    <a:gd name="connsiteX4" fmla="*/ 515637 w 2116668"/>
                    <a:gd name="connsiteY4" fmla="*/ 677552 h 3938761"/>
                    <a:gd name="connsiteX5" fmla="*/ 401489 w 2116668"/>
                    <a:gd name="connsiteY5" fmla="*/ 1132175 h 3938761"/>
                    <a:gd name="connsiteX6" fmla="*/ 432740 w 2116668"/>
                    <a:gd name="connsiteY6" fmla="*/ 1459424 h 3938761"/>
                    <a:gd name="connsiteX7" fmla="*/ 436870 w 2116668"/>
                    <a:gd name="connsiteY7" fmla="*/ 1482518 h 3938761"/>
                    <a:gd name="connsiteX8" fmla="*/ 237515 w 2116668"/>
                    <a:gd name="connsiteY8" fmla="*/ 1707491 h 3938761"/>
                    <a:gd name="connsiteX9" fmla="*/ 38159 w 2116668"/>
                    <a:gd name="connsiteY9" fmla="*/ 1482518 h 3938761"/>
                    <a:gd name="connsiteX10" fmla="*/ 5464 w 2116668"/>
                    <a:gd name="connsiteY10" fmla="*/ 1341470 h 3938761"/>
                    <a:gd name="connsiteX11" fmla="*/ 0 w 2116668"/>
                    <a:gd name="connsiteY11" fmla="*/ 1212935 h 3938761"/>
                    <a:gd name="connsiteX12" fmla="*/ 646383 w 2116668"/>
                    <a:gd name="connsiteY12" fmla="*/ 54589 h 3938761"/>
                    <a:gd name="connsiteX13" fmla="*/ 794431 w 2116668"/>
                    <a:gd name="connsiteY13" fmla="*/ 0 h 3938761"/>
                    <a:gd name="connsiteX14" fmla="*/ 1069658 w 2116668"/>
                    <a:gd name="connsiteY14" fmla="*/ 573716 h 3938761"/>
                    <a:gd name="connsiteX15" fmla="*/ 1322237 w 2116668"/>
                    <a:gd name="connsiteY15" fmla="*/ 0 h 3938761"/>
                    <a:gd name="connsiteX16" fmla="*/ 1470285 w 2116668"/>
                    <a:gd name="connsiteY16" fmla="*/ 54589 h 3938761"/>
                    <a:gd name="connsiteX17" fmla="*/ 2116668 w 2116668"/>
                    <a:gd name="connsiteY17" fmla="*/ 1212935 h 3938761"/>
                    <a:gd name="connsiteX18" fmla="*/ 2111204 w 2116668"/>
                    <a:gd name="connsiteY18" fmla="*/ 1341470 h 3938761"/>
                    <a:gd name="connsiteX19" fmla="*/ 2096049 w 2116668"/>
                    <a:gd name="connsiteY19" fmla="*/ 1459424 h 3938761"/>
                    <a:gd name="connsiteX20" fmla="*/ 2087739 w 2116668"/>
                    <a:gd name="connsiteY20" fmla="*/ 1482518 h 3938761"/>
                    <a:gd name="connsiteX21" fmla="*/ 1888383 w 2116668"/>
                    <a:gd name="connsiteY21" fmla="*/ 1707491 h 3938761"/>
                    <a:gd name="connsiteX22" fmla="*/ 1689027 w 2116668"/>
                    <a:gd name="connsiteY22" fmla="*/ 1482518 h 3938761"/>
                    <a:gd name="connsiteX23" fmla="*/ 1738251 w 2116668"/>
                    <a:gd name="connsiteY23" fmla="*/ 1132175 h 3938761"/>
                    <a:gd name="connsiteX24" fmla="*/ 1624103 w 2116668"/>
                    <a:gd name="connsiteY24" fmla="*/ 677552 h 3938761"/>
                    <a:gd name="connsiteX25" fmla="*/ 1566560 w 2116668"/>
                    <a:gd name="connsiteY25" fmla="*/ 592707 h 3938761"/>
                    <a:gd name="connsiteX26" fmla="*/ 1566560 w 2116668"/>
                    <a:gd name="connsiteY26" fmla="*/ 687430 h 3938761"/>
                    <a:gd name="connsiteX27" fmla="*/ 1566561 w 2116668"/>
                    <a:gd name="connsiteY27" fmla="*/ 687440 h 3938761"/>
                    <a:gd name="connsiteX28" fmla="*/ 1566560 w 2116668"/>
                    <a:gd name="connsiteY28" fmla="*/ 3719730 h 3938761"/>
                    <a:gd name="connsiteX29" fmla="*/ 1347529 w 2116668"/>
                    <a:gd name="connsiteY29" fmla="*/ 3938761 h 3938761"/>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66560 w 2116668"/>
                    <a:gd name="connsiteY28" fmla="*/ 3719730 h 3719729"/>
                    <a:gd name="connsiteX0" fmla="*/ 550107 w 2116668"/>
                    <a:gd name="connsiteY0" fmla="*/ 3719729 h 3719729"/>
                    <a:gd name="connsiteX1" fmla="*/ 550107 w 2116668"/>
                    <a:gd name="connsiteY1" fmla="*/ 687440 h 3719729"/>
                    <a:gd name="connsiteX2" fmla="*/ 552538 w 2116668"/>
                    <a:gd name="connsiteY2" fmla="*/ 663324 h 3719729"/>
                    <a:gd name="connsiteX3" fmla="*/ 552538 w 2116668"/>
                    <a:gd name="connsiteY3" fmla="*/ 623144 h 3719729"/>
                    <a:gd name="connsiteX4" fmla="*/ 515637 w 2116668"/>
                    <a:gd name="connsiteY4" fmla="*/ 677552 h 3719729"/>
                    <a:gd name="connsiteX5" fmla="*/ 401489 w 2116668"/>
                    <a:gd name="connsiteY5" fmla="*/ 1132175 h 3719729"/>
                    <a:gd name="connsiteX6" fmla="*/ 432740 w 2116668"/>
                    <a:gd name="connsiteY6" fmla="*/ 1459424 h 3719729"/>
                    <a:gd name="connsiteX7" fmla="*/ 436870 w 2116668"/>
                    <a:gd name="connsiteY7" fmla="*/ 1482518 h 3719729"/>
                    <a:gd name="connsiteX8" fmla="*/ 237515 w 2116668"/>
                    <a:gd name="connsiteY8" fmla="*/ 1707491 h 3719729"/>
                    <a:gd name="connsiteX9" fmla="*/ 38159 w 2116668"/>
                    <a:gd name="connsiteY9" fmla="*/ 1482518 h 3719729"/>
                    <a:gd name="connsiteX10" fmla="*/ 5464 w 2116668"/>
                    <a:gd name="connsiteY10" fmla="*/ 1341470 h 3719729"/>
                    <a:gd name="connsiteX11" fmla="*/ 0 w 2116668"/>
                    <a:gd name="connsiteY11" fmla="*/ 1212935 h 3719729"/>
                    <a:gd name="connsiteX12" fmla="*/ 646383 w 2116668"/>
                    <a:gd name="connsiteY12" fmla="*/ 54589 h 3719729"/>
                    <a:gd name="connsiteX13" fmla="*/ 794431 w 2116668"/>
                    <a:gd name="connsiteY13" fmla="*/ 0 h 3719729"/>
                    <a:gd name="connsiteX14" fmla="*/ 1069658 w 2116668"/>
                    <a:gd name="connsiteY14" fmla="*/ 573716 h 3719729"/>
                    <a:gd name="connsiteX15" fmla="*/ 1322237 w 2116668"/>
                    <a:gd name="connsiteY15" fmla="*/ 0 h 3719729"/>
                    <a:gd name="connsiteX16" fmla="*/ 1470285 w 2116668"/>
                    <a:gd name="connsiteY16" fmla="*/ 54589 h 3719729"/>
                    <a:gd name="connsiteX17" fmla="*/ 2116668 w 2116668"/>
                    <a:gd name="connsiteY17" fmla="*/ 1212935 h 3719729"/>
                    <a:gd name="connsiteX18" fmla="*/ 2111204 w 2116668"/>
                    <a:gd name="connsiteY18" fmla="*/ 1341470 h 3719729"/>
                    <a:gd name="connsiteX19" fmla="*/ 2096049 w 2116668"/>
                    <a:gd name="connsiteY19" fmla="*/ 1459424 h 3719729"/>
                    <a:gd name="connsiteX20" fmla="*/ 2087739 w 2116668"/>
                    <a:gd name="connsiteY20" fmla="*/ 1482518 h 3719729"/>
                    <a:gd name="connsiteX21" fmla="*/ 1888383 w 2116668"/>
                    <a:gd name="connsiteY21" fmla="*/ 1707491 h 3719729"/>
                    <a:gd name="connsiteX22" fmla="*/ 1689027 w 2116668"/>
                    <a:gd name="connsiteY22" fmla="*/ 1482518 h 3719729"/>
                    <a:gd name="connsiteX23" fmla="*/ 1738251 w 2116668"/>
                    <a:gd name="connsiteY23" fmla="*/ 1132175 h 3719729"/>
                    <a:gd name="connsiteX24" fmla="*/ 1624103 w 2116668"/>
                    <a:gd name="connsiteY24" fmla="*/ 677552 h 3719729"/>
                    <a:gd name="connsiteX25" fmla="*/ 1566560 w 2116668"/>
                    <a:gd name="connsiteY25" fmla="*/ 592707 h 3719729"/>
                    <a:gd name="connsiteX26" fmla="*/ 1566560 w 2116668"/>
                    <a:gd name="connsiteY26" fmla="*/ 687430 h 3719729"/>
                    <a:gd name="connsiteX27" fmla="*/ 1566561 w 2116668"/>
                    <a:gd name="connsiteY27" fmla="*/ 687440 h 3719729"/>
                    <a:gd name="connsiteX28" fmla="*/ 1577138 w 2116668"/>
                    <a:gd name="connsiteY28" fmla="*/ 1973793 h 3719729"/>
                    <a:gd name="connsiteX0" fmla="*/ 560686 w 2116668"/>
                    <a:gd name="connsiteY0" fmla="*/ 1931463 h 1973793"/>
                    <a:gd name="connsiteX1" fmla="*/ 550107 w 2116668"/>
                    <a:gd name="connsiteY1" fmla="*/ 687440 h 1973793"/>
                    <a:gd name="connsiteX2" fmla="*/ 552538 w 2116668"/>
                    <a:gd name="connsiteY2" fmla="*/ 663324 h 1973793"/>
                    <a:gd name="connsiteX3" fmla="*/ 552538 w 2116668"/>
                    <a:gd name="connsiteY3" fmla="*/ 623144 h 1973793"/>
                    <a:gd name="connsiteX4" fmla="*/ 515637 w 2116668"/>
                    <a:gd name="connsiteY4" fmla="*/ 677552 h 1973793"/>
                    <a:gd name="connsiteX5" fmla="*/ 401489 w 2116668"/>
                    <a:gd name="connsiteY5" fmla="*/ 1132175 h 1973793"/>
                    <a:gd name="connsiteX6" fmla="*/ 432740 w 2116668"/>
                    <a:gd name="connsiteY6" fmla="*/ 1459424 h 1973793"/>
                    <a:gd name="connsiteX7" fmla="*/ 436870 w 2116668"/>
                    <a:gd name="connsiteY7" fmla="*/ 1482518 h 1973793"/>
                    <a:gd name="connsiteX8" fmla="*/ 237515 w 2116668"/>
                    <a:gd name="connsiteY8" fmla="*/ 1707491 h 1973793"/>
                    <a:gd name="connsiteX9" fmla="*/ 38159 w 2116668"/>
                    <a:gd name="connsiteY9" fmla="*/ 1482518 h 1973793"/>
                    <a:gd name="connsiteX10" fmla="*/ 5464 w 2116668"/>
                    <a:gd name="connsiteY10" fmla="*/ 1341470 h 1973793"/>
                    <a:gd name="connsiteX11" fmla="*/ 0 w 2116668"/>
                    <a:gd name="connsiteY11" fmla="*/ 1212935 h 1973793"/>
                    <a:gd name="connsiteX12" fmla="*/ 646383 w 2116668"/>
                    <a:gd name="connsiteY12" fmla="*/ 54589 h 1973793"/>
                    <a:gd name="connsiteX13" fmla="*/ 794431 w 2116668"/>
                    <a:gd name="connsiteY13" fmla="*/ 0 h 1973793"/>
                    <a:gd name="connsiteX14" fmla="*/ 1069658 w 2116668"/>
                    <a:gd name="connsiteY14" fmla="*/ 573716 h 1973793"/>
                    <a:gd name="connsiteX15" fmla="*/ 1322237 w 2116668"/>
                    <a:gd name="connsiteY15" fmla="*/ 0 h 1973793"/>
                    <a:gd name="connsiteX16" fmla="*/ 1470285 w 2116668"/>
                    <a:gd name="connsiteY16" fmla="*/ 54589 h 1973793"/>
                    <a:gd name="connsiteX17" fmla="*/ 2116668 w 2116668"/>
                    <a:gd name="connsiteY17" fmla="*/ 1212935 h 1973793"/>
                    <a:gd name="connsiteX18" fmla="*/ 2111204 w 2116668"/>
                    <a:gd name="connsiteY18" fmla="*/ 1341470 h 1973793"/>
                    <a:gd name="connsiteX19" fmla="*/ 2096049 w 2116668"/>
                    <a:gd name="connsiteY19" fmla="*/ 1459424 h 1973793"/>
                    <a:gd name="connsiteX20" fmla="*/ 2087739 w 2116668"/>
                    <a:gd name="connsiteY20" fmla="*/ 1482518 h 1973793"/>
                    <a:gd name="connsiteX21" fmla="*/ 1888383 w 2116668"/>
                    <a:gd name="connsiteY21" fmla="*/ 1707491 h 1973793"/>
                    <a:gd name="connsiteX22" fmla="*/ 1689027 w 2116668"/>
                    <a:gd name="connsiteY22" fmla="*/ 1482518 h 1973793"/>
                    <a:gd name="connsiteX23" fmla="*/ 1738251 w 2116668"/>
                    <a:gd name="connsiteY23" fmla="*/ 1132175 h 1973793"/>
                    <a:gd name="connsiteX24" fmla="*/ 1624103 w 2116668"/>
                    <a:gd name="connsiteY24" fmla="*/ 677552 h 1973793"/>
                    <a:gd name="connsiteX25" fmla="*/ 1566560 w 2116668"/>
                    <a:gd name="connsiteY25" fmla="*/ 592707 h 1973793"/>
                    <a:gd name="connsiteX26" fmla="*/ 1566560 w 2116668"/>
                    <a:gd name="connsiteY26" fmla="*/ 687430 h 1973793"/>
                    <a:gd name="connsiteX27" fmla="*/ 1566561 w 2116668"/>
                    <a:gd name="connsiteY27" fmla="*/ 687440 h 1973793"/>
                    <a:gd name="connsiteX28" fmla="*/ 1577138 w 2116668"/>
                    <a:gd name="connsiteY28" fmla="*/ 1973793 h 1973793"/>
                    <a:gd name="connsiteX0" fmla="*/ 560686 w 2116668"/>
                    <a:gd name="connsiteY0" fmla="*/ 1931463 h 1931463"/>
                    <a:gd name="connsiteX1" fmla="*/ 550107 w 2116668"/>
                    <a:gd name="connsiteY1" fmla="*/ 687440 h 1931463"/>
                    <a:gd name="connsiteX2" fmla="*/ 552538 w 2116668"/>
                    <a:gd name="connsiteY2" fmla="*/ 663324 h 1931463"/>
                    <a:gd name="connsiteX3" fmla="*/ 552538 w 2116668"/>
                    <a:gd name="connsiteY3" fmla="*/ 623144 h 1931463"/>
                    <a:gd name="connsiteX4" fmla="*/ 515637 w 2116668"/>
                    <a:gd name="connsiteY4" fmla="*/ 677552 h 1931463"/>
                    <a:gd name="connsiteX5" fmla="*/ 401489 w 2116668"/>
                    <a:gd name="connsiteY5" fmla="*/ 1132175 h 1931463"/>
                    <a:gd name="connsiteX6" fmla="*/ 432740 w 2116668"/>
                    <a:gd name="connsiteY6" fmla="*/ 1459424 h 1931463"/>
                    <a:gd name="connsiteX7" fmla="*/ 436870 w 2116668"/>
                    <a:gd name="connsiteY7" fmla="*/ 1482518 h 1931463"/>
                    <a:gd name="connsiteX8" fmla="*/ 237515 w 2116668"/>
                    <a:gd name="connsiteY8" fmla="*/ 1707491 h 1931463"/>
                    <a:gd name="connsiteX9" fmla="*/ 38159 w 2116668"/>
                    <a:gd name="connsiteY9" fmla="*/ 1482518 h 1931463"/>
                    <a:gd name="connsiteX10" fmla="*/ 5464 w 2116668"/>
                    <a:gd name="connsiteY10" fmla="*/ 1341470 h 1931463"/>
                    <a:gd name="connsiteX11" fmla="*/ 0 w 2116668"/>
                    <a:gd name="connsiteY11" fmla="*/ 1212935 h 1931463"/>
                    <a:gd name="connsiteX12" fmla="*/ 646383 w 2116668"/>
                    <a:gd name="connsiteY12" fmla="*/ 54589 h 1931463"/>
                    <a:gd name="connsiteX13" fmla="*/ 794431 w 2116668"/>
                    <a:gd name="connsiteY13" fmla="*/ 0 h 1931463"/>
                    <a:gd name="connsiteX14" fmla="*/ 1069658 w 2116668"/>
                    <a:gd name="connsiteY14" fmla="*/ 573716 h 1931463"/>
                    <a:gd name="connsiteX15" fmla="*/ 1322237 w 2116668"/>
                    <a:gd name="connsiteY15" fmla="*/ 0 h 1931463"/>
                    <a:gd name="connsiteX16" fmla="*/ 1470285 w 2116668"/>
                    <a:gd name="connsiteY16" fmla="*/ 54589 h 1931463"/>
                    <a:gd name="connsiteX17" fmla="*/ 2116668 w 2116668"/>
                    <a:gd name="connsiteY17" fmla="*/ 1212935 h 1931463"/>
                    <a:gd name="connsiteX18" fmla="*/ 2111204 w 2116668"/>
                    <a:gd name="connsiteY18" fmla="*/ 1341470 h 1931463"/>
                    <a:gd name="connsiteX19" fmla="*/ 2096049 w 2116668"/>
                    <a:gd name="connsiteY19" fmla="*/ 1459424 h 1931463"/>
                    <a:gd name="connsiteX20" fmla="*/ 2087739 w 2116668"/>
                    <a:gd name="connsiteY20" fmla="*/ 1482518 h 1931463"/>
                    <a:gd name="connsiteX21" fmla="*/ 1888383 w 2116668"/>
                    <a:gd name="connsiteY21" fmla="*/ 1707491 h 1931463"/>
                    <a:gd name="connsiteX22" fmla="*/ 1689027 w 2116668"/>
                    <a:gd name="connsiteY22" fmla="*/ 1482518 h 1931463"/>
                    <a:gd name="connsiteX23" fmla="*/ 1738251 w 2116668"/>
                    <a:gd name="connsiteY23" fmla="*/ 1132175 h 1931463"/>
                    <a:gd name="connsiteX24" fmla="*/ 1624103 w 2116668"/>
                    <a:gd name="connsiteY24" fmla="*/ 677552 h 1931463"/>
                    <a:gd name="connsiteX25" fmla="*/ 1566560 w 2116668"/>
                    <a:gd name="connsiteY25" fmla="*/ 592707 h 1931463"/>
                    <a:gd name="connsiteX26" fmla="*/ 1566560 w 2116668"/>
                    <a:gd name="connsiteY26" fmla="*/ 687430 h 1931463"/>
                    <a:gd name="connsiteX27" fmla="*/ 1566561 w 2116668"/>
                    <a:gd name="connsiteY27" fmla="*/ 687440 h 1931463"/>
                    <a:gd name="connsiteX28" fmla="*/ 1577138 w 2116668"/>
                    <a:gd name="connsiteY28" fmla="*/ 1772745 h 1931463"/>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9658 w 2116668"/>
                    <a:gd name="connsiteY14" fmla="*/ 573716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65022 w 2116668"/>
                    <a:gd name="connsiteY14" fmla="*/ 842602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 name="connsiteX0" fmla="*/ 560686 w 2116668"/>
                    <a:gd name="connsiteY0" fmla="*/ 1762160 h 1772745"/>
                    <a:gd name="connsiteX1" fmla="*/ 550107 w 2116668"/>
                    <a:gd name="connsiteY1" fmla="*/ 687440 h 1772745"/>
                    <a:gd name="connsiteX2" fmla="*/ 552538 w 2116668"/>
                    <a:gd name="connsiteY2" fmla="*/ 663324 h 1772745"/>
                    <a:gd name="connsiteX3" fmla="*/ 552538 w 2116668"/>
                    <a:gd name="connsiteY3" fmla="*/ 623144 h 1772745"/>
                    <a:gd name="connsiteX4" fmla="*/ 515637 w 2116668"/>
                    <a:gd name="connsiteY4" fmla="*/ 677552 h 1772745"/>
                    <a:gd name="connsiteX5" fmla="*/ 401489 w 2116668"/>
                    <a:gd name="connsiteY5" fmla="*/ 1132175 h 1772745"/>
                    <a:gd name="connsiteX6" fmla="*/ 432740 w 2116668"/>
                    <a:gd name="connsiteY6" fmla="*/ 1459424 h 1772745"/>
                    <a:gd name="connsiteX7" fmla="*/ 436870 w 2116668"/>
                    <a:gd name="connsiteY7" fmla="*/ 1482518 h 1772745"/>
                    <a:gd name="connsiteX8" fmla="*/ 237515 w 2116668"/>
                    <a:gd name="connsiteY8" fmla="*/ 1707491 h 1772745"/>
                    <a:gd name="connsiteX9" fmla="*/ 38159 w 2116668"/>
                    <a:gd name="connsiteY9" fmla="*/ 1482518 h 1772745"/>
                    <a:gd name="connsiteX10" fmla="*/ 5464 w 2116668"/>
                    <a:gd name="connsiteY10" fmla="*/ 1341470 h 1772745"/>
                    <a:gd name="connsiteX11" fmla="*/ 0 w 2116668"/>
                    <a:gd name="connsiteY11" fmla="*/ 1212935 h 1772745"/>
                    <a:gd name="connsiteX12" fmla="*/ 646383 w 2116668"/>
                    <a:gd name="connsiteY12" fmla="*/ 54589 h 1772745"/>
                    <a:gd name="connsiteX13" fmla="*/ 794431 w 2116668"/>
                    <a:gd name="connsiteY13" fmla="*/ 0 h 1772745"/>
                    <a:gd name="connsiteX14" fmla="*/ 1058069 w 2116668"/>
                    <a:gd name="connsiteY14" fmla="*/ 963137 h 1772745"/>
                    <a:gd name="connsiteX15" fmla="*/ 1322237 w 2116668"/>
                    <a:gd name="connsiteY15" fmla="*/ 0 h 1772745"/>
                    <a:gd name="connsiteX16" fmla="*/ 1470285 w 2116668"/>
                    <a:gd name="connsiteY16" fmla="*/ 54589 h 1772745"/>
                    <a:gd name="connsiteX17" fmla="*/ 2116668 w 2116668"/>
                    <a:gd name="connsiteY17" fmla="*/ 1212935 h 1772745"/>
                    <a:gd name="connsiteX18" fmla="*/ 2111204 w 2116668"/>
                    <a:gd name="connsiteY18" fmla="*/ 1341470 h 1772745"/>
                    <a:gd name="connsiteX19" fmla="*/ 2096049 w 2116668"/>
                    <a:gd name="connsiteY19" fmla="*/ 1459424 h 1772745"/>
                    <a:gd name="connsiteX20" fmla="*/ 2087739 w 2116668"/>
                    <a:gd name="connsiteY20" fmla="*/ 1482518 h 1772745"/>
                    <a:gd name="connsiteX21" fmla="*/ 1888383 w 2116668"/>
                    <a:gd name="connsiteY21" fmla="*/ 1707491 h 1772745"/>
                    <a:gd name="connsiteX22" fmla="*/ 1689027 w 2116668"/>
                    <a:gd name="connsiteY22" fmla="*/ 1482518 h 1772745"/>
                    <a:gd name="connsiteX23" fmla="*/ 1738251 w 2116668"/>
                    <a:gd name="connsiteY23" fmla="*/ 1132175 h 1772745"/>
                    <a:gd name="connsiteX24" fmla="*/ 1624103 w 2116668"/>
                    <a:gd name="connsiteY24" fmla="*/ 677552 h 1772745"/>
                    <a:gd name="connsiteX25" fmla="*/ 1566560 w 2116668"/>
                    <a:gd name="connsiteY25" fmla="*/ 592707 h 1772745"/>
                    <a:gd name="connsiteX26" fmla="*/ 1566560 w 2116668"/>
                    <a:gd name="connsiteY26" fmla="*/ 687430 h 1772745"/>
                    <a:gd name="connsiteX27" fmla="*/ 1566561 w 2116668"/>
                    <a:gd name="connsiteY27" fmla="*/ 687440 h 1772745"/>
                    <a:gd name="connsiteX28" fmla="*/ 1577138 w 2116668"/>
                    <a:gd name="connsiteY28" fmla="*/ 1772745 h 17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16668" h="1772745">
                      <a:moveTo>
                        <a:pt x="560686" y="1762160"/>
                      </a:moveTo>
                      <a:cubicBezTo>
                        <a:pt x="557160" y="1347486"/>
                        <a:pt x="553633" y="1102114"/>
                        <a:pt x="550107" y="687440"/>
                      </a:cubicBezTo>
                      <a:lnTo>
                        <a:pt x="552538" y="663324"/>
                      </a:lnTo>
                      <a:lnTo>
                        <a:pt x="552538" y="623144"/>
                      </a:lnTo>
                      <a:lnTo>
                        <a:pt x="515637" y="677552"/>
                      </a:lnTo>
                      <a:cubicBezTo>
                        <a:pt x="443570" y="807327"/>
                        <a:pt x="415305" y="1001863"/>
                        <a:pt x="401489" y="1132175"/>
                      </a:cubicBezTo>
                      <a:cubicBezTo>
                        <a:pt x="387673" y="1262487"/>
                        <a:pt x="426842" y="1401034"/>
                        <a:pt x="432740" y="1459424"/>
                      </a:cubicBezTo>
                      <a:lnTo>
                        <a:pt x="436870" y="1482518"/>
                      </a:lnTo>
                      <a:cubicBezTo>
                        <a:pt x="436870" y="1606767"/>
                        <a:pt x="347616" y="1707491"/>
                        <a:pt x="237515" y="1707491"/>
                      </a:cubicBezTo>
                      <a:cubicBezTo>
                        <a:pt x="127414" y="1707491"/>
                        <a:pt x="38159" y="1606767"/>
                        <a:pt x="38159" y="1482518"/>
                      </a:cubicBezTo>
                      <a:lnTo>
                        <a:pt x="5464" y="1341470"/>
                      </a:lnTo>
                      <a:cubicBezTo>
                        <a:pt x="1851" y="1299209"/>
                        <a:pt x="0" y="1256328"/>
                        <a:pt x="0" y="1212935"/>
                      </a:cubicBezTo>
                      <a:cubicBezTo>
                        <a:pt x="0" y="692211"/>
                        <a:pt x="266531" y="245433"/>
                        <a:pt x="646383" y="54589"/>
                      </a:cubicBezTo>
                      <a:lnTo>
                        <a:pt x="794431" y="0"/>
                      </a:lnTo>
                      <a:cubicBezTo>
                        <a:pt x="863090" y="100362"/>
                        <a:pt x="1022948" y="963137"/>
                        <a:pt x="1058069" y="963137"/>
                      </a:cubicBezTo>
                      <a:cubicBezTo>
                        <a:pt x="1070540" y="963137"/>
                        <a:pt x="1253579" y="100362"/>
                        <a:pt x="1322237" y="0"/>
                      </a:cubicBezTo>
                      <a:lnTo>
                        <a:pt x="1470285" y="54589"/>
                      </a:lnTo>
                      <a:cubicBezTo>
                        <a:pt x="1850137" y="245433"/>
                        <a:pt x="2116668" y="692211"/>
                        <a:pt x="2116668" y="1212935"/>
                      </a:cubicBezTo>
                      <a:cubicBezTo>
                        <a:pt x="2116668" y="1256328"/>
                        <a:pt x="2114817" y="1299209"/>
                        <a:pt x="2111204" y="1341470"/>
                      </a:cubicBezTo>
                      <a:lnTo>
                        <a:pt x="2096049" y="1459424"/>
                      </a:lnTo>
                      <a:lnTo>
                        <a:pt x="2087739" y="1482518"/>
                      </a:lnTo>
                      <a:cubicBezTo>
                        <a:pt x="2087739" y="1606767"/>
                        <a:pt x="1998484" y="1707491"/>
                        <a:pt x="1888383" y="1707491"/>
                      </a:cubicBezTo>
                      <a:cubicBezTo>
                        <a:pt x="1778282" y="1707491"/>
                        <a:pt x="1689027" y="1606767"/>
                        <a:pt x="1689027" y="1482518"/>
                      </a:cubicBezTo>
                      <a:lnTo>
                        <a:pt x="1738251" y="1132175"/>
                      </a:lnTo>
                      <a:cubicBezTo>
                        <a:pt x="1738251" y="963773"/>
                        <a:pt x="1696170" y="807327"/>
                        <a:pt x="1624103" y="677552"/>
                      </a:cubicBezTo>
                      <a:lnTo>
                        <a:pt x="1566560" y="592707"/>
                      </a:lnTo>
                      <a:lnTo>
                        <a:pt x="1566560" y="687430"/>
                      </a:lnTo>
                      <a:cubicBezTo>
                        <a:pt x="1566560" y="687433"/>
                        <a:pt x="1564798" y="506554"/>
                        <a:pt x="1566561" y="687440"/>
                      </a:cubicBezTo>
                      <a:cubicBezTo>
                        <a:pt x="1568324" y="868326"/>
                        <a:pt x="1577138" y="761982"/>
                        <a:pt x="1577138" y="1772745"/>
                      </a:cubicBezTo>
                    </a:path>
                  </a:pathLst>
                </a:custGeom>
                <a:noFill/>
                <a:ln w="19050">
                  <a:solidFill>
                    <a:schemeClr val="bg2"/>
                  </a:solidFill>
                </a:ln>
              </p:spPr>
              <p:txBody>
                <a:bodyPr vert="horz" wrap="square" lIns="91440" tIns="45720" rIns="91440" bIns="45720" numCol="1" rtlCol="0" anchor="t" anchorCtr="0" compatLnSpc="1">
                  <a:prstTxWarp prst="textNoShape">
                    <a:avLst/>
                  </a:prstTxWarp>
                  <a:noAutofit/>
                </a:bodyPr>
                <a:lstStyle/>
                <a:p>
                  <a:pPr marL="0" marR="0" lvl="0" indent="0" algn="l" defTabSz="685732" rtl="0" eaLnBrk="0" fontAlgn="base" latinLnBrk="0" hangingPunct="0">
                    <a:lnSpc>
                      <a:spcPct val="100000"/>
                    </a:lnSpc>
                    <a:spcBef>
                      <a:spcPct val="5000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Imago"/>
                    <a:ea typeface="+mn-ea"/>
                    <a:cs typeface="+mn-cs"/>
                  </a:endParaRPr>
                </a:p>
              </p:txBody>
            </p:sp>
            <p:sp>
              <p:nvSpPr>
                <p:cNvPr id="302" name="Oval 301">
                  <a:extLst>
                    <a:ext uri="{FF2B5EF4-FFF2-40B4-BE49-F238E27FC236}">
                      <a16:creationId xmlns:a16="http://schemas.microsoft.com/office/drawing/2014/main" id="{72B27F5B-E309-4EF1-989D-4C0D443EB93A}"/>
                    </a:ext>
                  </a:extLst>
                </p:cNvPr>
                <p:cNvSpPr/>
                <p:nvPr/>
              </p:nvSpPr>
              <p:spPr>
                <a:xfrm>
                  <a:off x="2489281" y="961211"/>
                  <a:ext cx="1097954" cy="1097954"/>
                </a:xfrm>
                <a:prstGeom prst="ellipse">
                  <a:avLst/>
                </a:prstGeom>
                <a:noFill/>
                <a:ln w="19050">
                  <a:solidFill>
                    <a:schemeClr val="bg2"/>
                  </a:solidFill>
                </a:ln>
              </p:spPr>
              <p:txBody>
                <a:bodyPr vert="horz" wrap="square" lIns="91440" tIns="45720" rIns="91440" bIns="45720" numCol="1" rtlCol="0" anchor="t" anchorCtr="0" compatLnSpc="1">
                  <a:prstTxWarp prst="textNoShape">
                    <a:avLst/>
                  </a:prstTxWarp>
                  <a:noAutofit/>
                </a:bodyPr>
                <a:lstStyle/>
                <a:p>
                  <a:pPr marL="0" marR="0" lvl="0" indent="0" algn="l" defTabSz="685732" rtl="0" eaLnBrk="0" fontAlgn="base" latinLnBrk="0" hangingPunct="0">
                    <a:lnSpc>
                      <a:spcPct val="100000"/>
                    </a:lnSpc>
                    <a:spcBef>
                      <a:spcPct val="5000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Imago"/>
                    <a:ea typeface="+mn-ea"/>
                    <a:cs typeface="+mn-cs"/>
                  </a:endParaRPr>
                </a:p>
              </p:txBody>
            </p:sp>
            <p:sp>
              <p:nvSpPr>
                <p:cNvPr id="303" name="Freeform: Shape 302">
                  <a:extLst>
                    <a:ext uri="{FF2B5EF4-FFF2-40B4-BE49-F238E27FC236}">
                      <a16:creationId xmlns:a16="http://schemas.microsoft.com/office/drawing/2014/main" id="{B9BEDD0B-1D8B-41BC-8E2E-B599F00AEB5C}"/>
                    </a:ext>
                  </a:extLst>
                </p:cNvPr>
                <p:cNvSpPr/>
                <p:nvPr/>
              </p:nvSpPr>
              <p:spPr bwMode="auto">
                <a:xfrm>
                  <a:off x="2639969" y="2198892"/>
                  <a:ext cx="396360" cy="1135774"/>
                </a:xfrm>
                <a:custGeom>
                  <a:avLst/>
                  <a:gdLst>
                    <a:gd name="connsiteX0" fmla="*/ 0 w 596900"/>
                    <a:gd name="connsiteY0" fmla="*/ 0 h 1285875"/>
                    <a:gd name="connsiteX1" fmla="*/ 6350 w 596900"/>
                    <a:gd name="connsiteY1" fmla="*/ 377825 h 1285875"/>
                    <a:gd name="connsiteX2" fmla="*/ 212725 w 596900"/>
                    <a:gd name="connsiteY2" fmla="*/ 333375 h 1285875"/>
                    <a:gd name="connsiteX3" fmla="*/ 60325 w 596900"/>
                    <a:gd name="connsiteY3" fmla="*/ 447675 h 1285875"/>
                    <a:gd name="connsiteX4" fmla="*/ 596900 w 596900"/>
                    <a:gd name="connsiteY4" fmla="*/ 1171575 h 1285875"/>
                    <a:gd name="connsiteX5" fmla="*/ 596900 w 596900"/>
                    <a:gd name="connsiteY5" fmla="*/ 1285875 h 1285875"/>
                    <a:gd name="connsiteX0" fmla="*/ 16307 w 613207"/>
                    <a:gd name="connsiteY0" fmla="*/ 0 h 1285875"/>
                    <a:gd name="connsiteX1" fmla="*/ 22657 w 613207"/>
                    <a:gd name="connsiteY1" fmla="*/ 377825 h 1285875"/>
                    <a:gd name="connsiteX2" fmla="*/ 229032 w 613207"/>
                    <a:gd name="connsiteY2" fmla="*/ 333375 h 1285875"/>
                    <a:gd name="connsiteX3" fmla="*/ 76632 w 613207"/>
                    <a:gd name="connsiteY3" fmla="*/ 447675 h 1285875"/>
                    <a:gd name="connsiteX4" fmla="*/ 613207 w 613207"/>
                    <a:gd name="connsiteY4" fmla="*/ 1171575 h 1285875"/>
                    <a:gd name="connsiteX5" fmla="*/ 613207 w 613207"/>
                    <a:gd name="connsiteY5" fmla="*/ 1285875 h 1285875"/>
                    <a:gd name="connsiteX0" fmla="*/ 23604 w 620504"/>
                    <a:gd name="connsiteY0" fmla="*/ 0 h 1285875"/>
                    <a:gd name="connsiteX1" fmla="*/ 29954 w 620504"/>
                    <a:gd name="connsiteY1" fmla="*/ 377825 h 1285875"/>
                    <a:gd name="connsiteX2" fmla="*/ 236329 w 620504"/>
                    <a:gd name="connsiteY2" fmla="*/ 333375 h 1285875"/>
                    <a:gd name="connsiteX3" fmla="*/ 83929 w 620504"/>
                    <a:gd name="connsiteY3" fmla="*/ 447675 h 1285875"/>
                    <a:gd name="connsiteX4" fmla="*/ 620504 w 620504"/>
                    <a:gd name="connsiteY4" fmla="*/ 1171575 h 1285875"/>
                    <a:gd name="connsiteX5" fmla="*/ 620504 w 620504"/>
                    <a:gd name="connsiteY5" fmla="*/ 1285875 h 1285875"/>
                    <a:gd name="connsiteX0" fmla="*/ 23604 w 620504"/>
                    <a:gd name="connsiteY0" fmla="*/ 0 h 1285875"/>
                    <a:gd name="connsiteX1" fmla="*/ 29954 w 620504"/>
                    <a:gd name="connsiteY1" fmla="*/ 377825 h 1285875"/>
                    <a:gd name="connsiteX2" fmla="*/ 236329 w 620504"/>
                    <a:gd name="connsiteY2" fmla="*/ 333375 h 1285875"/>
                    <a:gd name="connsiteX3" fmla="*/ 83929 w 620504"/>
                    <a:gd name="connsiteY3" fmla="*/ 447675 h 1285875"/>
                    <a:gd name="connsiteX4" fmla="*/ 620504 w 620504"/>
                    <a:gd name="connsiteY4" fmla="*/ 1171575 h 1285875"/>
                    <a:gd name="connsiteX5" fmla="*/ 620504 w 620504"/>
                    <a:gd name="connsiteY5" fmla="*/ 1285875 h 1285875"/>
                    <a:gd name="connsiteX0" fmla="*/ 23604 w 620504"/>
                    <a:gd name="connsiteY0" fmla="*/ 0 h 1285875"/>
                    <a:gd name="connsiteX1" fmla="*/ 29954 w 620504"/>
                    <a:gd name="connsiteY1" fmla="*/ 377825 h 1285875"/>
                    <a:gd name="connsiteX2" fmla="*/ 236329 w 620504"/>
                    <a:gd name="connsiteY2" fmla="*/ 333375 h 1285875"/>
                    <a:gd name="connsiteX3" fmla="*/ 83929 w 620504"/>
                    <a:gd name="connsiteY3" fmla="*/ 447675 h 1285875"/>
                    <a:gd name="connsiteX4" fmla="*/ 620504 w 620504"/>
                    <a:gd name="connsiteY4" fmla="*/ 1171575 h 1285875"/>
                    <a:gd name="connsiteX5" fmla="*/ 620504 w 620504"/>
                    <a:gd name="connsiteY5" fmla="*/ 1285875 h 1285875"/>
                    <a:gd name="connsiteX0" fmla="*/ 23604 w 621915"/>
                    <a:gd name="connsiteY0" fmla="*/ 0 h 1285875"/>
                    <a:gd name="connsiteX1" fmla="*/ 29954 w 621915"/>
                    <a:gd name="connsiteY1" fmla="*/ 377825 h 1285875"/>
                    <a:gd name="connsiteX2" fmla="*/ 236329 w 621915"/>
                    <a:gd name="connsiteY2" fmla="*/ 333375 h 1285875"/>
                    <a:gd name="connsiteX3" fmla="*/ 83929 w 621915"/>
                    <a:gd name="connsiteY3" fmla="*/ 447675 h 1285875"/>
                    <a:gd name="connsiteX4" fmla="*/ 620504 w 621915"/>
                    <a:gd name="connsiteY4" fmla="*/ 1171575 h 1285875"/>
                    <a:gd name="connsiteX5" fmla="*/ 620504 w 621915"/>
                    <a:gd name="connsiteY5" fmla="*/ 1285875 h 1285875"/>
                    <a:gd name="connsiteX0" fmla="*/ 23604 w 621915"/>
                    <a:gd name="connsiteY0" fmla="*/ 0 h 1285875"/>
                    <a:gd name="connsiteX1" fmla="*/ 29954 w 621915"/>
                    <a:gd name="connsiteY1" fmla="*/ 377825 h 1285875"/>
                    <a:gd name="connsiteX2" fmla="*/ 236329 w 621915"/>
                    <a:gd name="connsiteY2" fmla="*/ 333375 h 1285875"/>
                    <a:gd name="connsiteX3" fmla="*/ 83929 w 621915"/>
                    <a:gd name="connsiteY3" fmla="*/ 447675 h 1285875"/>
                    <a:gd name="connsiteX4" fmla="*/ 620504 w 621915"/>
                    <a:gd name="connsiteY4" fmla="*/ 1171575 h 1285875"/>
                    <a:gd name="connsiteX5" fmla="*/ 620504 w 621915"/>
                    <a:gd name="connsiteY5" fmla="*/ 1285875 h 1285875"/>
                    <a:gd name="connsiteX0" fmla="*/ 23604 w 620504"/>
                    <a:gd name="connsiteY0" fmla="*/ 0 h 1171575"/>
                    <a:gd name="connsiteX1" fmla="*/ 29954 w 620504"/>
                    <a:gd name="connsiteY1" fmla="*/ 377825 h 1171575"/>
                    <a:gd name="connsiteX2" fmla="*/ 236329 w 620504"/>
                    <a:gd name="connsiteY2" fmla="*/ 333375 h 1171575"/>
                    <a:gd name="connsiteX3" fmla="*/ 83929 w 620504"/>
                    <a:gd name="connsiteY3" fmla="*/ 447675 h 1171575"/>
                    <a:gd name="connsiteX4" fmla="*/ 620504 w 620504"/>
                    <a:gd name="connsiteY4" fmla="*/ 1171575 h 1171575"/>
                    <a:gd name="connsiteX0" fmla="*/ 23604 w 708522"/>
                    <a:gd name="connsiteY0" fmla="*/ 0 h 1224091"/>
                    <a:gd name="connsiteX1" fmla="*/ 29954 w 708522"/>
                    <a:gd name="connsiteY1" fmla="*/ 377825 h 1224091"/>
                    <a:gd name="connsiteX2" fmla="*/ 236329 w 708522"/>
                    <a:gd name="connsiteY2" fmla="*/ 333375 h 1224091"/>
                    <a:gd name="connsiteX3" fmla="*/ 83929 w 708522"/>
                    <a:gd name="connsiteY3" fmla="*/ 447675 h 1224091"/>
                    <a:gd name="connsiteX4" fmla="*/ 708522 w 708522"/>
                    <a:gd name="connsiteY4" fmla="*/ 1224091 h 1224091"/>
                    <a:gd name="connsiteX0" fmla="*/ 23604 w 750458"/>
                    <a:gd name="connsiteY0" fmla="*/ 0 h 1279198"/>
                    <a:gd name="connsiteX1" fmla="*/ 29954 w 750458"/>
                    <a:gd name="connsiteY1" fmla="*/ 377825 h 1279198"/>
                    <a:gd name="connsiteX2" fmla="*/ 236329 w 750458"/>
                    <a:gd name="connsiteY2" fmla="*/ 333375 h 1279198"/>
                    <a:gd name="connsiteX3" fmla="*/ 83929 w 750458"/>
                    <a:gd name="connsiteY3" fmla="*/ 447675 h 1279198"/>
                    <a:gd name="connsiteX4" fmla="*/ 708522 w 750458"/>
                    <a:gd name="connsiteY4" fmla="*/ 1224091 h 1279198"/>
                    <a:gd name="connsiteX5" fmla="*/ 692578 w 750458"/>
                    <a:gd name="connsiteY5" fmla="*/ 1215514 h 1279198"/>
                    <a:gd name="connsiteX0" fmla="*/ 23604 w 1092623"/>
                    <a:gd name="connsiteY0" fmla="*/ 0 h 1709934"/>
                    <a:gd name="connsiteX1" fmla="*/ 29954 w 1092623"/>
                    <a:gd name="connsiteY1" fmla="*/ 377825 h 1709934"/>
                    <a:gd name="connsiteX2" fmla="*/ 236329 w 1092623"/>
                    <a:gd name="connsiteY2" fmla="*/ 333375 h 1709934"/>
                    <a:gd name="connsiteX3" fmla="*/ 83929 w 1092623"/>
                    <a:gd name="connsiteY3" fmla="*/ 447675 h 1709934"/>
                    <a:gd name="connsiteX4" fmla="*/ 708522 w 1092623"/>
                    <a:gd name="connsiteY4" fmla="*/ 1224091 h 1709934"/>
                    <a:gd name="connsiteX5" fmla="*/ 1092623 w 1092623"/>
                    <a:gd name="connsiteY5" fmla="*/ 1709934 h 1709934"/>
                    <a:gd name="connsiteX0" fmla="*/ 23604 w 825929"/>
                    <a:gd name="connsiteY0" fmla="*/ 0 h 1471247"/>
                    <a:gd name="connsiteX1" fmla="*/ 29954 w 825929"/>
                    <a:gd name="connsiteY1" fmla="*/ 377825 h 1471247"/>
                    <a:gd name="connsiteX2" fmla="*/ 236329 w 825929"/>
                    <a:gd name="connsiteY2" fmla="*/ 333375 h 1471247"/>
                    <a:gd name="connsiteX3" fmla="*/ 83929 w 825929"/>
                    <a:gd name="connsiteY3" fmla="*/ 447675 h 1471247"/>
                    <a:gd name="connsiteX4" fmla="*/ 708522 w 825929"/>
                    <a:gd name="connsiteY4" fmla="*/ 1224091 h 1471247"/>
                    <a:gd name="connsiteX5" fmla="*/ 825929 w 825929"/>
                    <a:gd name="connsiteY5" fmla="*/ 1471247 h 1471247"/>
                    <a:gd name="connsiteX0" fmla="*/ 23604 w 806873"/>
                    <a:gd name="connsiteY0" fmla="*/ 0 h 1437146"/>
                    <a:gd name="connsiteX1" fmla="*/ 29954 w 806873"/>
                    <a:gd name="connsiteY1" fmla="*/ 377825 h 1437146"/>
                    <a:gd name="connsiteX2" fmla="*/ 236329 w 806873"/>
                    <a:gd name="connsiteY2" fmla="*/ 333375 h 1437146"/>
                    <a:gd name="connsiteX3" fmla="*/ 83929 w 806873"/>
                    <a:gd name="connsiteY3" fmla="*/ 447675 h 1437146"/>
                    <a:gd name="connsiteX4" fmla="*/ 708522 w 806873"/>
                    <a:gd name="connsiteY4" fmla="*/ 1224091 h 1437146"/>
                    <a:gd name="connsiteX5" fmla="*/ 806873 w 806873"/>
                    <a:gd name="connsiteY5" fmla="*/ 1437146 h 1437146"/>
                    <a:gd name="connsiteX0" fmla="*/ 23604 w 844977"/>
                    <a:gd name="connsiteY0" fmla="*/ 0 h 1505341"/>
                    <a:gd name="connsiteX1" fmla="*/ 29954 w 844977"/>
                    <a:gd name="connsiteY1" fmla="*/ 377825 h 1505341"/>
                    <a:gd name="connsiteX2" fmla="*/ 236329 w 844977"/>
                    <a:gd name="connsiteY2" fmla="*/ 333375 h 1505341"/>
                    <a:gd name="connsiteX3" fmla="*/ 83929 w 844977"/>
                    <a:gd name="connsiteY3" fmla="*/ 447675 h 1505341"/>
                    <a:gd name="connsiteX4" fmla="*/ 708522 w 844977"/>
                    <a:gd name="connsiteY4" fmla="*/ 1224091 h 1505341"/>
                    <a:gd name="connsiteX5" fmla="*/ 806873 w 844977"/>
                    <a:gd name="connsiteY5" fmla="*/ 1437146 h 1505341"/>
                    <a:gd name="connsiteX6" fmla="*/ 844977 w 844977"/>
                    <a:gd name="connsiteY6" fmla="*/ 1505341 h 1505341"/>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08522 w 825921"/>
                    <a:gd name="connsiteY4" fmla="*/ 1224091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08522 w 825921"/>
                    <a:gd name="connsiteY4" fmla="*/ 1224091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08522 w 825921"/>
                    <a:gd name="connsiteY4" fmla="*/ 1224091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17517 w 825921"/>
                    <a:gd name="connsiteY4" fmla="*/ 1224091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17517 w 825921"/>
                    <a:gd name="connsiteY4" fmla="*/ 1224091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17517 w 825921"/>
                    <a:gd name="connsiteY4" fmla="*/ 1224091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35506 w 825921"/>
                    <a:gd name="connsiteY4" fmla="*/ 1216040 h 2971540"/>
                    <a:gd name="connsiteX5" fmla="*/ 806873 w 825921"/>
                    <a:gd name="connsiteY5" fmla="*/ 1437146 h 2971540"/>
                    <a:gd name="connsiteX6" fmla="*/ 825921 w 825921"/>
                    <a:gd name="connsiteY6" fmla="*/ 2971540 h 2971540"/>
                    <a:gd name="connsiteX0" fmla="*/ 23604 w 825921"/>
                    <a:gd name="connsiteY0" fmla="*/ 0 h 2971540"/>
                    <a:gd name="connsiteX1" fmla="*/ 29954 w 825921"/>
                    <a:gd name="connsiteY1" fmla="*/ 377825 h 2971540"/>
                    <a:gd name="connsiteX2" fmla="*/ 236329 w 825921"/>
                    <a:gd name="connsiteY2" fmla="*/ 333375 h 2971540"/>
                    <a:gd name="connsiteX3" fmla="*/ 83929 w 825921"/>
                    <a:gd name="connsiteY3" fmla="*/ 447675 h 2971540"/>
                    <a:gd name="connsiteX4" fmla="*/ 735506 w 825921"/>
                    <a:gd name="connsiteY4" fmla="*/ 1216040 h 2971540"/>
                    <a:gd name="connsiteX5" fmla="*/ 806873 w 825921"/>
                    <a:gd name="connsiteY5" fmla="*/ 1437146 h 2971540"/>
                    <a:gd name="connsiteX6" fmla="*/ 825921 w 825921"/>
                    <a:gd name="connsiteY6" fmla="*/ 2971540 h 2971540"/>
                    <a:gd name="connsiteX0" fmla="*/ 23604 w 867696"/>
                    <a:gd name="connsiteY0" fmla="*/ 0 h 2971540"/>
                    <a:gd name="connsiteX1" fmla="*/ 29954 w 867696"/>
                    <a:gd name="connsiteY1" fmla="*/ 377825 h 2971540"/>
                    <a:gd name="connsiteX2" fmla="*/ 236329 w 867696"/>
                    <a:gd name="connsiteY2" fmla="*/ 333375 h 2971540"/>
                    <a:gd name="connsiteX3" fmla="*/ 83929 w 867696"/>
                    <a:gd name="connsiteY3" fmla="*/ 447675 h 2971540"/>
                    <a:gd name="connsiteX4" fmla="*/ 735506 w 867696"/>
                    <a:gd name="connsiteY4" fmla="*/ 1216040 h 2971540"/>
                    <a:gd name="connsiteX5" fmla="*/ 865339 w 867696"/>
                    <a:gd name="connsiteY5" fmla="*/ 1429096 h 2971540"/>
                    <a:gd name="connsiteX6" fmla="*/ 825921 w 867696"/>
                    <a:gd name="connsiteY6" fmla="*/ 2971540 h 2971540"/>
                    <a:gd name="connsiteX0" fmla="*/ 23604 w 867694"/>
                    <a:gd name="connsiteY0" fmla="*/ 0 h 2971540"/>
                    <a:gd name="connsiteX1" fmla="*/ 29954 w 867694"/>
                    <a:gd name="connsiteY1" fmla="*/ 377825 h 2971540"/>
                    <a:gd name="connsiteX2" fmla="*/ 236329 w 867694"/>
                    <a:gd name="connsiteY2" fmla="*/ 333375 h 2971540"/>
                    <a:gd name="connsiteX3" fmla="*/ 83929 w 867694"/>
                    <a:gd name="connsiteY3" fmla="*/ 447675 h 2971540"/>
                    <a:gd name="connsiteX4" fmla="*/ 735506 w 867694"/>
                    <a:gd name="connsiteY4" fmla="*/ 1216040 h 2971540"/>
                    <a:gd name="connsiteX5" fmla="*/ 865339 w 867694"/>
                    <a:gd name="connsiteY5" fmla="*/ 1429096 h 2971540"/>
                    <a:gd name="connsiteX6" fmla="*/ 825921 w 867694"/>
                    <a:gd name="connsiteY6" fmla="*/ 2971540 h 2971540"/>
                    <a:gd name="connsiteX0" fmla="*/ 23604 w 867345"/>
                    <a:gd name="connsiteY0" fmla="*/ 0 h 2971540"/>
                    <a:gd name="connsiteX1" fmla="*/ 29954 w 867345"/>
                    <a:gd name="connsiteY1" fmla="*/ 377825 h 2971540"/>
                    <a:gd name="connsiteX2" fmla="*/ 236329 w 867345"/>
                    <a:gd name="connsiteY2" fmla="*/ 333375 h 2971540"/>
                    <a:gd name="connsiteX3" fmla="*/ 83929 w 867345"/>
                    <a:gd name="connsiteY3" fmla="*/ 447675 h 2971540"/>
                    <a:gd name="connsiteX4" fmla="*/ 735506 w 867345"/>
                    <a:gd name="connsiteY4" fmla="*/ 1216040 h 2971540"/>
                    <a:gd name="connsiteX5" fmla="*/ 865339 w 867345"/>
                    <a:gd name="connsiteY5" fmla="*/ 1429096 h 2971540"/>
                    <a:gd name="connsiteX6" fmla="*/ 825921 w 867345"/>
                    <a:gd name="connsiteY6" fmla="*/ 2971540 h 2971540"/>
                    <a:gd name="connsiteX0" fmla="*/ 23604 w 868939"/>
                    <a:gd name="connsiteY0" fmla="*/ 0 h 2971540"/>
                    <a:gd name="connsiteX1" fmla="*/ 29954 w 868939"/>
                    <a:gd name="connsiteY1" fmla="*/ 377825 h 2971540"/>
                    <a:gd name="connsiteX2" fmla="*/ 236329 w 868939"/>
                    <a:gd name="connsiteY2" fmla="*/ 333375 h 2971540"/>
                    <a:gd name="connsiteX3" fmla="*/ 83929 w 868939"/>
                    <a:gd name="connsiteY3" fmla="*/ 447675 h 2971540"/>
                    <a:gd name="connsiteX4" fmla="*/ 735506 w 868939"/>
                    <a:gd name="connsiteY4" fmla="*/ 1216040 h 2971540"/>
                    <a:gd name="connsiteX5" fmla="*/ 865339 w 868939"/>
                    <a:gd name="connsiteY5" fmla="*/ 1429096 h 2971540"/>
                    <a:gd name="connsiteX6" fmla="*/ 825921 w 868939"/>
                    <a:gd name="connsiteY6" fmla="*/ 2971540 h 2971540"/>
                    <a:gd name="connsiteX0" fmla="*/ 23604 w 879313"/>
                    <a:gd name="connsiteY0" fmla="*/ 0 h 2971540"/>
                    <a:gd name="connsiteX1" fmla="*/ 29954 w 879313"/>
                    <a:gd name="connsiteY1" fmla="*/ 377825 h 2971540"/>
                    <a:gd name="connsiteX2" fmla="*/ 236329 w 879313"/>
                    <a:gd name="connsiteY2" fmla="*/ 333375 h 2971540"/>
                    <a:gd name="connsiteX3" fmla="*/ 83929 w 879313"/>
                    <a:gd name="connsiteY3" fmla="*/ 447675 h 2971540"/>
                    <a:gd name="connsiteX4" fmla="*/ 735506 w 879313"/>
                    <a:gd name="connsiteY4" fmla="*/ 1216040 h 2971540"/>
                    <a:gd name="connsiteX5" fmla="*/ 876143 w 879313"/>
                    <a:gd name="connsiteY5" fmla="*/ 1408970 h 2971540"/>
                    <a:gd name="connsiteX6" fmla="*/ 825921 w 879313"/>
                    <a:gd name="connsiteY6" fmla="*/ 2971540 h 2971540"/>
                    <a:gd name="connsiteX0" fmla="*/ 23604 w 863795"/>
                    <a:gd name="connsiteY0" fmla="*/ 0 h 2971540"/>
                    <a:gd name="connsiteX1" fmla="*/ 29954 w 863795"/>
                    <a:gd name="connsiteY1" fmla="*/ 377825 h 2971540"/>
                    <a:gd name="connsiteX2" fmla="*/ 236329 w 863795"/>
                    <a:gd name="connsiteY2" fmla="*/ 333375 h 2971540"/>
                    <a:gd name="connsiteX3" fmla="*/ 83929 w 863795"/>
                    <a:gd name="connsiteY3" fmla="*/ 447675 h 2971540"/>
                    <a:gd name="connsiteX4" fmla="*/ 735506 w 863795"/>
                    <a:gd name="connsiteY4" fmla="*/ 1216040 h 2971540"/>
                    <a:gd name="connsiteX5" fmla="*/ 859933 w 863795"/>
                    <a:gd name="connsiteY5" fmla="*/ 1835609 h 2971540"/>
                    <a:gd name="connsiteX6" fmla="*/ 825921 w 863795"/>
                    <a:gd name="connsiteY6" fmla="*/ 2971540 h 2971540"/>
                    <a:gd name="connsiteX0" fmla="*/ 23604 w 861143"/>
                    <a:gd name="connsiteY0" fmla="*/ 0 h 2971540"/>
                    <a:gd name="connsiteX1" fmla="*/ 29954 w 861143"/>
                    <a:gd name="connsiteY1" fmla="*/ 377825 h 2971540"/>
                    <a:gd name="connsiteX2" fmla="*/ 236329 w 861143"/>
                    <a:gd name="connsiteY2" fmla="*/ 333375 h 2971540"/>
                    <a:gd name="connsiteX3" fmla="*/ 83929 w 861143"/>
                    <a:gd name="connsiteY3" fmla="*/ 447675 h 2971540"/>
                    <a:gd name="connsiteX4" fmla="*/ 767925 w 861143"/>
                    <a:gd name="connsiteY4" fmla="*/ 1409235 h 2971540"/>
                    <a:gd name="connsiteX5" fmla="*/ 859933 w 861143"/>
                    <a:gd name="connsiteY5" fmla="*/ 1835609 h 2971540"/>
                    <a:gd name="connsiteX6" fmla="*/ 825921 w 861143"/>
                    <a:gd name="connsiteY6" fmla="*/ 2971540 h 2971540"/>
                    <a:gd name="connsiteX0" fmla="*/ 23604 w 862001"/>
                    <a:gd name="connsiteY0" fmla="*/ 0 h 2971540"/>
                    <a:gd name="connsiteX1" fmla="*/ 29954 w 862001"/>
                    <a:gd name="connsiteY1" fmla="*/ 377825 h 2971540"/>
                    <a:gd name="connsiteX2" fmla="*/ 236329 w 862001"/>
                    <a:gd name="connsiteY2" fmla="*/ 333375 h 2971540"/>
                    <a:gd name="connsiteX3" fmla="*/ 83929 w 862001"/>
                    <a:gd name="connsiteY3" fmla="*/ 447675 h 2971540"/>
                    <a:gd name="connsiteX4" fmla="*/ 746313 w 862001"/>
                    <a:gd name="connsiteY4" fmla="*/ 1421309 h 2971540"/>
                    <a:gd name="connsiteX5" fmla="*/ 859933 w 862001"/>
                    <a:gd name="connsiteY5" fmla="*/ 1835609 h 2971540"/>
                    <a:gd name="connsiteX6" fmla="*/ 825921 w 862001"/>
                    <a:gd name="connsiteY6" fmla="*/ 2971540 h 2971540"/>
                    <a:gd name="connsiteX0" fmla="*/ 23604 w 859934"/>
                    <a:gd name="connsiteY0" fmla="*/ 0 h 2971540"/>
                    <a:gd name="connsiteX1" fmla="*/ 29954 w 859934"/>
                    <a:gd name="connsiteY1" fmla="*/ 377825 h 2971540"/>
                    <a:gd name="connsiteX2" fmla="*/ 236329 w 859934"/>
                    <a:gd name="connsiteY2" fmla="*/ 333375 h 2971540"/>
                    <a:gd name="connsiteX3" fmla="*/ 83929 w 859934"/>
                    <a:gd name="connsiteY3" fmla="*/ 447675 h 2971540"/>
                    <a:gd name="connsiteX4" fmla="*/ 746313 w 859934"/>
                    <a:gd name="connsiteY4" fmla="*/ 1421309 h 2971540"/>
                    <a:gd name="connsiteX5" fmla="*/ 859933 w 859934"/>
                    <a:gd name="connsiteY5" fmla="*/ 1835609 h 2971540"/>
                    <a:gd name="connsiteX6" fmla="*/ 825921 w 859934"/>
                    <a:gd name="connsiteY6" fmla="*/ 2971540 h 2971540"/>
                    <a:gd name="connsiteX0" fmla="*/ 23604 w 865028"/>
                    <a:gd name="connsiteY0" fmla="*/ 0 h 2971540"/>
                    <a:gd name="connsiteX1" fmla="*/ 29954 w 865028"/>
                    <a:gd name="connsiteY1" fmla="*/ 377825 h 2971540"/>
                    <a:gd name="connsiteX2" fmla="*/ 236329 w 865028"/>
                    <a:gd name="connsiteY2" fmla="*/ 333375 h 2971540"/>
                    <a:gd name="connsiteX3" fmla="*/ 83929 w 865028"/>
                    <a:gd name="connsiteY3" fmla="*/ 447675 h 2971540"/>
                    <a:gd name="connsiteX4" fmla="*/ 746313 w 865028"/>
                    <a:gd name="connsiteY4" fmla="*/ 1421309 h 2971540"/>
                    <a:gd name="connsiteX5" fmla="*/ 859933 w 865028"/>
                    <a:gd name="connsiteY5" fmla="*/ 1835609 h 2971540"/>
                    <a:gd name="connsiteX6" fmla="*/ 843517 w 865028"/>
                    <a:gd name="connsiteY6" fmla="*/ 2971540 h 2971540"/>
                    <a:gd name="connsiteX0" fmla="*/ 23604 w 897342"/>
                    <a:gd name="connsiteY0" fmla="*/ 0 h 2827340"/>
                    <a:gd name="connsiteX1" fmla="*/ 29954 w 897342"/>
                    <a:gd name="connsiteY1" fmla="*/ 377825 h 2827340"/>
                    <a:gd name="connsiteX2" fmla="*/ 236329 w 897342"/>
                    <a:gd name="connsiteY2" fmla="*/ 333375 h 2827340"/>
                    <a:gd name="connsiteX3" fmla="*/ 83929 w 897342"/>
                    <a:gd name="connsiteY3" fmla="*/ 447675 h 2827340"/>
                    <a:gd name="connsiteX4" fmla="*/ 746313 w 897342"/>
                    <a:gd name="connsiteY4" fmla="*/ 1421309 h 2827340"/>
                    <a:gd name="connsiteX5" fmla="*/ 859933 w 897342"/>
                    <a:gd name="connsiteY5" fmla="*/ 1835609 h 2827340"/>
                    <a:gd name="connsiteX6" fmla="*/ 896311 w 897342"/>
                    <a:gd name="connsiteY6" fmla="*/ 2827340 h 2827340"/>
                    <a:gd name="connsiteX0" fmla="*/ 23604 w 896311"/>
                    <a:gd name="connsiteY0" fmla="*/ 0 h 2827340"/>
                    <a:gd name="connsiteX1" fmla="*/ 29954 w 896311"/>
                    <a:gd name="connsiteY1" fmla="*/ 377825 h 2827340"/>
                    <a:gd name="connsiteX2" fmla="*/ 236329 w 896311"/>
                    <a:gd name="connsiteY2" fmla="*/ 333375 h 2827340"/>
                    <a:gd name="connsiteX3" fmla="*/ 83929 w 896311"/>
                    <a:gd name="connsiteY3" fmla="*/ 447675 h 2827340"/>
                    <a:gd name="connsiteX4" fmla="*/ 746313 w 896311"/>
                    <a:gd name="connsiteY4" fmla="*/ 1421309 h 2827340"/>
                    <a:gd name="connsiteX5" fmla="*/ 859933 w 896311"/>
                    <a:gd name="connsiteY5" fmla="*/ 1835609 h 2827340"/>
                    <a:gd name="connsiteX6" fmla="*/ 896311 w 896311"/>
                    <a:gd name="connsiteY6" fmla="*/ 2827340 h 2827340"/>
                    <a:gd name="connsiteX0" fmla="*/ 23604 w 865028"/>
                    <a:gd name="connsiteY0" fmla="*/ 0 h 2827340"/>
                    <a:gd name="connsiteX1" fmla="*/ 29954 w 865028"/>
                    <a:gd name="connsiteY1" fmla="*/ 377825 h 2827340"/>
                    <a:gd name="connsiteX2" fmla="*/ 236329 w 865028"/>
                    <a:gd name="connsiteY2" fmla="*/ 333375 h 2827340"/>
                    <a:gd name="connsiteX3" fmla="*/ 83929 w 865028"/>
                    <a:gd name="connsiteY3" fmla="*/ 447675 h 2827340"/>
                    <a:gd name="connsiteX4" fmla="*/ 746313 w 865028"/>
                    <a:gd name="connsiteY4" fmla="*/ 1421309 h 2827340"/>
                    <a:gd name="connsiteX5" fmla="*/ 859933 w 865028"/>
                    <a:gd name="connsiteY5" fmla="*/ 1835609 h 2827340"/>
                    <a:gd name="connsiteX6" fmla="*/ 843517 w 865028"/>
                    <a:gd name="connsiteY6" fmla="*/ 2827340 h 2827340"/>
                    <a:gd name="connsiteX0" fmla="*/ 23604 w 859934"/>
                    <a:gd name="connsiteY0" fmla="*/ 0 h 2827340"/>
                    <a:gd name="connsiteX1" fmla="*/ 29954 w 859934"/>
                    <a:gd name="connsiteY1" fmla="*/ 377825 h 2827340"/>
                    <a:gd name="connsiteX2" fmla="*/ 236329 w 859934"/>
                    <a:gd name="connsiteY2" fmla="*/ 333375 h 2827340"/>
                    <a:gd name="connsiteX3" fmla="*/ 83929 w 859934"/>
                    <a:gd name="connsiteY3" fmla="*/ 447675 h 2827340"/>
                    <a:gd name="connsiteX4" fmla="*/ 746313 w 859934"/>
                    <a:gd name="connsiteY4" fmla="*/ 1421309 h 2827340"/>
                    <a:gd name="connsiteX5" fmla="*/ 859933 w 859934"/>
                    <a:gd name="connsiteY5" fmla="*/ 1835609 h 2827340"/>
                    <a:gd name="connsiteX6" fmla="*/ 843517 w 859934"/>
                    <a:gd name="connsiteY6" fmla="*/ 2827340 h 2827340"/>
                    <a:gd name="connsiteX0" fmla="*/ 23604 w 859934"/>
                    <a:gd name="connsiteY0" fmla="*/ 0 h 1835607"/>
                    <a:gd name="connsiteX1" fmla="*/ 29954 w 859934"/>
                    <a:gd name="connsiteY1" fmla="*/ 377825 h 1835607"/>
                    <a:gd name="connsiteX2" fmla="*/ 236329 w 859934"/>
                    <a:gd name="connsiteY2" fmla="*/ 333375 h 1835607"/>
                    <a:gd name="connsiteX3" fmla="*/ 83929 w 859934"/>
                    <a:gd name="connsiteY3" fmla="*/ 447675 h 1835607"/>
                    <a:gd name="connsiteX4" fmla="*/ 746313 w 859934"/>
                    <a:gd name="connsiteY4" fmla="*/ 1421309 h 1835607"/>
                    <a:gd name="connsiteX5" fmla="*/ 859933 w 859934"/>
                    <a:gd name="connsiteY5" fmla="*/ 1835609 h 18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4" h="1835607">
                      <a:moveTo>
                        <a:pt x="23604" y="0"/>
                      </a:moveTo>
                      <a:cubicBezTo>
                        <a:pt x="-15554" y="157692"/>
                        <a:pt x="-738" y="245533"/>
                        <a:pt x="29954" y="377825"/>
                      </a:cubicBezTo>
                      <a:lnTo>
                        <a:pt x="236329" y="333375"/>
                      </a:lnTo>
                      <a:lnTo>
                        <a:pt x="83929" y="447675"/>
                      </a:lnTo>
                      <a:cubicBezTo>
                        <a:pt x="162628" y="596128"/>
                        <a:pt x="616979" y="1189987"/>
                        <a:pt x="746313" y="1421309"/>
                      </a:cubicBezTo>
                      <a:cubicBezTo>
                        <a:pt x="875647" y="1652631"/>
                        <a:pt x="843732" y="1601271"/>
                        <a:pt x="859933" y="1835609"/>
                      </a:cubicBezTo>
                    </a:path>
                  </a:pathLst>
                </a:custGeom>
                <a:noFill/>
                <a:ln w="19050" cap="sq"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685732" rtl="0" eaLnBrk="0" fontAlgn="base" latinLnBrk="0" hangingPunct="0">
                    <a:lnSpc>
                      <a:spcPct val="100000"/>
                    </a:lnSpc>
                    <a:spcBef>
                      <a:spcPct val="5000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Imago"/>
                    <a:ea typeface="+mn-ea"/>
                    <a:cs typeface="+mn-cs"/>
                  </a:endParaRPr>
                </a:p>
              </p:txBody>
            </p:sp>
            <p:sp>
              <p:nvSpPr>
                <p:cNvPr id="347" name="Freeform: Shape 346">
                  <a:extLst>
                    <a:ext uri="{FF2B5EF4-FFF2-40B4-BE49-F238E27FC236}">
                      <a16:creationId xmlns:a16="http://schemas.microsoft.com/office/drawing/2014/main" id="{ABC19AE6-296B-423D-A082-AD83F409EEDA}"/>
                    </a:ext>
                  </a:extLst>
                </p:cNvPr>
                <p:cNvSpPr/>
                <p:nvPr/>
              </p:nvSpPr>
              <p:spPr bwMode="auto">
                <a:xfrm flipH="1">
                  <a:off x="3033013" y="2198892"/>
                  <a:ext cx="397323" cy="1011422"/>
                </a:xfrm>
                <a:custGeom>
                  <a:avLst/>
                  <a:gdLst>
                    <a:gd name="connsiteX0" fmla="*/ 0 w 596900"/>
                    <a:gd name="connsiteY0" fmla="*/ 0 h 1285875"/>
                    <a:gd name="connsiteX1" fmla="*/ 6350 w 596900"/>
                    <a:gd name="connsiteY1" fmla="*/ 377825 h 1285875"/>
                    <a:gd name="connsiteX2" fmla="*/ 212725 w 596900"/>
                    <a:gd name="connsiteY2" fmla="*/ 333375 h 1285875"/>
                    <a:gd name="connsiteX3" fmla="*/ 60325 w 596900"/>
                    <a:gd name="connsiteY3" fmla="*/ 447675 h 1285875"/>
                    <a:gd name="connsiteX4" fmla="*/ 596900 w 596900"/>
                    <a:gd name="connsiteY4" fmla="*/ 1171575 h 1285875"/>
                    <a:gd name="connsiteX5" fmla="*/ 596900 w 596900"/>
                    <a:gd name="connsiteY5" fmla="*/ 1285875 h 1285875"/>
                    <a:gd name="connsiteX0" fmla="*/ 16307 w 613207"/>
                    <a:gd name="connsiteY0" fmla="*/ 0 h 1285875"/>
                    <a:gd name="connsiteX1" fmla="*/ 22657 w 613207"/>
                    <a:gd name="connsiteY1" fmla="*/ 377825 h 1285875"/>
                    <a:gd name="connsiteX2" fmla="*/ 229032 w 613207"/>
                    <a:gd name="connsiteY2" fmla="*/ 333375 h 1285875"/>
                    <a:gd name="connsiteX3" fmla="*/ 76632 w 613207"/>
                    <a:gd name="connsiteY3" fmla="*/ 447675 h 1285875"/>
                    <a:gd name="connsiteX4" fmla="*/ 613207 w 613207"/>
                    <a:gd name="connsiteY4" fmla="*/ 1171575 h 1285875"/>
                    <a:gd name="connsiteX5" fmla="*/ 613207 w 613207"/>
                    <a:gd name="connsiteY5" fmla="*/ 1285875 h 1285875"/>
                    <a:gd name="connsiteX0" fmla="*/ 23604 w 620504"/>
                    <a:gd name="connsiteY0" fmla="*/ 0 h 1285875"/>
                    <a:gd name="connsiteX1" fmla="*/ 29954 w 620504"/>
                    <a:gd name="connsiteY1" fmla="*/ 377825 h 1285875"/>
                    <a:gd name="connsiteX2" fmla="*/ 236329 w 620504"/>
                    <a:gd name="connsiteY2" fmla="*/ 333375 h 1285875"/>
                    <a:gd name="connsiteX3" fmla="*/ 83929 w 620504"/>
                    <a:gd name="connsiteY3" fmla="*/ 447675 h 1285875"/>
                    <a:gd name="connsiteX4" fmla="*/ 620504 w 620504"/>
                    <a:gd name="connsiteY4" fmla="*/ 1171575 h 1285875"/>
                    <a:gd name="connsiteX5" fmla="*/ 620504 w 620504"/>
                    <a:gd name="connsiteY5" fmla="*/ 1285875 h 1285875"/>
                    <a:gd name="connsiteX0" fmla="*/ 23604 w 620504"/>
                    <a:gd name="connsiteY0" fmla="*/ 0 h 1285875"/>
                    <a:gd name="connsiteX1" fmla="*/ 29954 w 620504"/>
                    <a:gd name="connsiteY1" fmla="*/ 377825 h 1285875"/>
                    <a:gd name="connsiteX2" fmla="*/ 236329 w 620504"/>
                    <a:gd name="connsiteY2" fmla="*/ 333375 h 1285875"/>
                    <a:gd name="connsiteX3" fmla="*/ 83929 w 620504"/>
                    <a:gd name="connsiteY3" fmla="*/ 447675 h 1285875"/>
                    <a:gd name="connsiteX4" fmla="*/ 620504 w 620504"/>
                    <a:gd name="connsiteY4" fmla="*/ 1171575 h 1285875"/>
                    <a:gd name="connsiteX5" fmla="*/ 620504 w 620504"/>
                    <a:gd name="connsiteY5" fmla="*/ 1285875 h 1285875"/>
                    <a:gd name="connsiteX0" fmla="*/ 23604 w 620504"/>
                    <a:gd name="connsiteY0" fmla="*/ 0 h 1285875"/>
                    <a:gd name="connsiteX1" fmla="*/ 29954 w 620504"/>
                    <a:gd name="connsiteY1" fmla="*/ 377825 h 1285875"/>
                    <a:gd name="connsiteX2" fmla="*/ 236329 w 620504"/>
                    <a:gd name="connsiteY2" fmla="*/ 333375 h 1285875"/>
                    <a:gd name="connsiteX3" fmla="*/ 83929 w 620504"/>
                    <a:gd name="connsiteY3" fmla="*/ 447675 h 1285875"/>
                    <a:gd name="connsiteX4" fmla="*/ 620504 w 620504"/>
                    <a:gd name="connsiteY4" fmla="*/ 1171575 h 1285875"/>
                    <a:gd name="connsiteX5" fmla="*/ 620504 w 620504"/>
                    <a:gd name="connsiteY5" fmla="*/ 1285875 h 1285875"/>
                    <a:gd name="connsiteX0" fmla="*/ 23604 w 621915"/>
                    <a:gd name="connsiteY0" fmla="*/ 0 h 1285875"/>
                    <a:gd name="connsiteX1" fmla="*/ 29954 w 621915"/>
                    <a:gd name="connsiteY1" fmla="*/ 377825 h 1285875"/>
                    <a:gd name="connsiteX2" fmla="*/ 236329 w 621915"/>
                    <a:gd name="connsiteY2" fmla="*/ 333375 h 1285875"/>
                    <a:gd name="connsiteX3" fmla="*/ 83929 w 621915"/>
                    <a:gd name="connsiteY3" fmla="*/ 447675 h 1285875"/>
                    <a:gd name="connsiteX4" fmla="*/ 620504 w 621915"/>
                    <a:gd name="connsiteY4" fmla="*/ 1171575 h 1285875"/>
                    <a:gd name="connsiteX5" fmla="*/ 620504 w 621915"/>
                    <a:gd name="connsiteY5" fmla="*/ 1285875 h 1285875"/>
                    <a:gd name="connsiteX0" fmla="*/ 23604 w 621915"/>
                    <a:gd name="connsiteY0" fmla="*/ 0 h 1285875"/>
                    <a:gd name="connsiteX1" fmla="*/ 29954 w 621915"/>
                    <a:gd name="connsiteY1" fmla="*/ 377825 h 1285875"/>
                    <a:gd name="connsiteX2" fmla="*/ 236329 w 621915"/>
                    <a:gd name="connsiteY2" fmla="*/ 333375 h 1285875"/>
                    <a:gd name="connsiteX3" fmla="*/ 83929 w 621915"/>
                    <a:gd name="connsiteY3" fmla="*/ 447675 h 1285875"/>
                    <a:gd name="connsiteX4" fmla="*/ 620504 w 621915"/>
                    <a:gd name="connsiteY4" fmla="*/ 1171575 h 1285875"/>
                    <a:gd name="connsiteX5" fmla="*/ 620504 w 621915"/>
                    <a:gd name="connsiteY5" fmla="*/ 1285875 h 1285875"/>
                    <a:gd name="connsiteX0" fmla="*/ 23604 w 620504"/>
                    <a:gd name="connsiteY0" fmla="*/ 0 h 1171575"/>
                    <a:gd name="connsiteX1" fmla="*/ 29954 w 620504"/>
                    <a:gd name="connsiteY1" fmla="*/ 377825 h 1171575"/>
                    <a:gd name="connsiteX2" fmla="*/ 236329 w 620504"/>
                    <a:gd name="connsiteY2" fmla="*/ 333375 h 1171575"/>
                    <a:gd name="connsiteX3" fmla="*/ 83929 w 620504"/>
                    <a:gd name="connsiteY3" fmla="*/ 447675 h 1171575"/>
                    <a:gd name="connsiteX4" fmla="*/ 620504 w 620504"/>
                    <a:gd name="connsiteY4" fmla="*/ 1171575 h 1171575"/>
                    <a:gd name="connsiteX0" fmla="*/ 23604 w 708522"/>
                    <a:gd name="connsiteY0" fmla="*/ 0 h 1224091"/>
                    <a:gd name="connsiteX1" fmla="*/ 29954 w 708522"/>
                    <a:gd name="connsiteY1" fmla="*/ 377825 h 1224091"/>
                    <a:gd name="connsiteX2" fmla="*/ 236329 w 708522"/>
                    <a:gd name="connsiteY2" fmla="*/ 333375 h 1224091"/>
                    <a:gd name="connsiteX3" fmla="*/ 83929 w 708522"/>
                    <a:gd name="connsiteY3" fmla="*/ 447675 h 1224091"/>
                    <a:gd name="connsiteX4" fmla="*/ 708522 w 708522"/>
                    <a:gd name="connsiteY4" fmla="*/ 1224091 h 1224091"/>
                    <a:gd name="connsiteX0" fmla="*/ 23604 w 742610"/>
                    <a:gd name="connsiteY0" fmla="*/ 0 h 1274745"/>
                    <a:gd name="connsiteX1" fmla="*/ 29954 w 742610"/>
                    <a:gd name="connsiteY1" fmla="*/ 377825 h 1274745"/>
                    <a:gd name="connsiteX2" fmla="*/ 236329 w 742610"/>
                    <a:gd name="connsiteY2" fmla="*/ 333375 h 1274745"/>
                    <a:gd name="connsiteX3" fmla="*/ 83929 w 742610"/>
                    <a:gd name="connsiteY3" fmla="*/ 447675 h 1274745"/>
                    <a:gd name="connsiteX4" fmla="*/ 708522 w 742610"/>
                    <a:gd name="connsiteY4" fmla="*/ 1224091 h 1274745"/>
                    <a:gd name="connsiteX5" fmla="*/ 658522 w 742610"/>
                    <a:gd name="connsiteY5" fmla="*/ 1198467 h 1274745"/>
                    <a:gd name="connsiteX0" fmla="*/ 23604 w 750338"/>
                    <a:gd name="connsiteY0" fmla="*/ 0 h 1246679"/>
                    <a:gd name="connsiteX1" fmla="*/ 29954 w 750338"/>
                    <a:gd name="connsiteY1" fmla="*/ 377825 h 1246679"/>
                    <a:gd name="connsiteX2" fmla="*/ 236329 w 750338"/>
                    <a:gd name="connsiteY2" fmla="*/ 333375 h 1246679"/>
                    <a:gd name="connsiteX3" fmla="*/ 83929 w 750338"/>
                    <a:gd name="connsiteY3" fmla="*/ 447675 h 1246679"/>
                    <a:gd name="connsiteX4" fmla="*/ 708522 w 750338"/>
                    <a:gd name="connsiteY4" fmla="*/ 1224091 h 1246679"/>
                    <a:gd name="connsiteX5" fmla="*/ 696626 w 750338"/>
                    <a:gd name="connsiteY5" fmla="*/ 908632 h 1246679"/>
                    <a:gd name="connsiteX0" fmla="*/ 23604 w 748223"/>
                    <a:gd name="connsiteY0" fmla="*/ 0 h 1247588"/>
                    <a:gd name="connsiteX1" fmla="*/ 29954 w 748223"/>
                    <a:gd name="connsiteY1" fmla="*/ 377825 h 1247588"/>
                    <a:gd name="connsiteX2" fmla="*/ 236329 w 748223"/>
                    <a:gd name="connsiteY2" fmla="*/ 333375 h 1247588"/>
                    <a:gd name="connsiteX3" fmla="*/ 83929 w 748223"/>
                    <a:gd name="connsiteY3" fmla="*/ 447675 h 1247588"/>
                    <a:gd name="connsiteX4" fmla="*/ 708522 w 748223"/>
                    <a:gd name="connsiteY4" fmla="*/ 1224091 h 1247588"/>
                    <a:gd name="connsiteX5" fmla="*/ 687631 w 748223"/>
                    <a:gd name="connsiteY5" fmla="*/ 928756 h 1247588"/>
                    <a:gd name="connsiteX0" fmla="*/ 23604 w 748223"/>
                    <a:gd name="connsiteY0" fmla="*/ 0 h 1247590"/>
                    <a:gd name="connsiteX1" fmla="*/ 29954 w 748223"/>
                    <a:gd name="connsiteY1" fmla="*/ 377825 h 1247590"/>
                    <a:gd name="connsiteX2" fmla="*/ 236329 w 748223"/>
                    <a:gd name="connsiteY2" fmla="*/ 333375 h 1247590"/>
                    <a:gd name="connsiteX3" fmla="*/ 83929 w 748223"/>
                    <a:gd name="connsiteY3" fmla="*/ 447675 h 1247590"/>
                    <a:gd name="connsiteX4" fmla="*/ 708522 w 748223"/>
                    <a:gd name="connsiteY4" fmla="*/ 1224091 h 1247590"/>
                    <a:gd name="connsiteX5" fmla="*/ 687631 w 748223"/>
                    <a:gd name="connsiteY5" fmla="*/ 928756 h 1247590"/>
                    <a:gd name="connsiteX0" fmla="*/ 23604 w 708624"/>
                    <a:gd name="connsiteY0" fmla="*/ 0 h 1224090"/>
                    <a:gd name="connsiteX1" fmla="*/ 29954 w 708624"/>
                    <a:gd name="connsiteY1" fmla="*/ 377825 h 1224090"/>
                    <a:gd name="connsiteX2" fmla="*/ 236329 w 708624"/>
                    <a:gd name="connsiteY2" fmla="*/ 333375 h 1224090"/>
                    <a:gd name="connsiteX3" fmla="*/ 83929 w 708624"/>
                    <a:gd name="connsiteY3" fmla="*/ 447675 h 1224090"/>
                    <a:gd name="connsiteX4" fmla="*/ 708522 w 708624"/>
                    <a:gd name="connsiteY4" fmla="*/ 1224091 h 1224090"/>
                    <a:gd name="connsiteX5" fmla="*/ 687631 w 708624"/>
                    <a:gd name="connsiteY5" fmla="*/ 928756 h 1224090"/>
                    <a:gd name="connsiteX0" fmla="*/ 23604 w 744248"/>
                    <a:gd name="connsiteY0" fmla="*/ 0 h 1224464"/>
                    <a:gd name="connsiteX1" fmla="*/ 29954 w 744248"/>
                    <a:gd name="connsiteY1" fmla="*/ 377825 h 1224464"/>
                    <a:gd name="connsiteX2" fmla="*/ 236329 w 744248"/>
                    <a:gd name="connsiteY2" fmla="*/ 333375 h 1224464"/>
                    <a:gd name="connsiteX3" fmla="*/ 83929 w 744248"/>
                    <a:gd name="connsiteY3" fmla="*/ 447675 h 1224464"/>
                    <a:gd name="connsiteX4" fmla="*/ 708522 w 744248"/>
                    <a:gd name="connsiteY4" fmla="*/ 1224091 h 1224464"/>
                    <a:gd name="connsiteX5" fmla="*/ 687631 w 744248"/>
                    <a:gd name="connsiteY5" fmla="*/ 928756 h 1224464"/>
                    <a:gd name="connsiteX0" fmla="*/ 23604 w 708522"/>
                    <a:gd name="connsiteY0" fmla="*/ 0 h 1224090"/>
                    <a:gd name="connsiteX1" fmla="*/ 29954 w 708522"/>
                    <a:gd name="connsiteY1" fmla="*/ 377825 h 1224090"/>
                    <a:gd name="connsiteX2" fmla="*/ 236329 w 708522"/>
                    <a:gd name="connsiteY2" fmla="*/ 333375 h 1224090"/>
                    <a:gd name="connsiteX3" fmla="*/ 83929 w 708522"/>
                    <a:gd name="connsiteY3" fmla="*/ 447675 h 1224090"/>
                    <a:gd name="connsiteX4" fmla="*/ 708522 w 708522"/>
                    <a:gd name="connsiteY4" fmla="*/ 1224091 h 1224090"/>
                    <a:gd name="connsiteX5" fmla="*/ 687631 w 708522"/>
                    <a:gd name="connsiteY5" fmla="*/ 928756 h 1224090"/>
                    <a:gd name="connsiteX0" fmla="*/ 23604 w 708522"/>
                    <a:gd name="connsiteY0" fmla="*/ 0 h 1224092"/>
                    <a:gd name="connsiteX1" fmla="*/ 29954 w 708522"/>
                    <a:gd name="connsiteY1" fmla="*/ 377825 h 1224092"/>
                    <a:gd name="connsiteX2" fmla="*/ 236329 w 708522"/>
                    <a:gd name="connsiteY2" fmla="*/ 333375 h 1224092"/>
                    <a:gd name="connsiteX3" fmla="*/ 83929 w 708522"/>
                    <a:gd name="connsiteY3" fmla="*/ 447675 h 1224092"/>
                    <a:gd name="connsiteX4" fmla="*/ 708522 w 708522"/>
                    <a:gd name="connsiteY4" fmla="*/ 1224091 h 1224092"/>
                    <a:gd name="connsiteX5" fmla="*/ 687631 w 708522"/>
                    <a:gd name="connsiteY5" fmla="*/ 928756 h 1224092"/>
                    <a:gd name="connsiteX0" fmla="*/ 23604 w 708522"/>
                    <a:gd name="connsiteY0" fmla="*/ 0 h 1224090"/>
                    <a:gd name="connsiteX1" fmla="*/ 29954 w 708522"/>
                    <a:gd name="connsiteY1" fmla="*/ 377825 h 1224090"/>
                    <a:gd name="connsiteX2" fmla="*/ 236329 w 708522"/>
                    <a:gd name="connsiteY2" fmla="*/ 333375 h 1224090"/>
                    <a:gd name="connsiteX3" fmla="*/ 83929 w 708522"/>
                    <a:gd name="connsiteY3" fmla="*/ 447675 h 1224090"/>
                    <a:gd name="connsiteX4" fmla="*/ 708522 w 708522"/>
                    <a:gd name="connsiteY4" fmla="*/ 1224091 h 1224090"/>
                    <a:gd name="connsiteX5" fmla="*/ 642659 w 708522"/>
                    <a:gd name="connsiteY5" fmla="*/ 956929 h 1224090"/>
                    <a:gd name="connsiteX0" fmla="*/ 23604 w 708522"/>
                    <a:gd name="connsiteY0" fmla="*/ 0 h 1224092"/>
                    <a:gd name="connsiteX1" fmla="*/ 29954 w 708522"/>
                    <a:gd name="connsiteY1" fmla="*/ 377825 h 1224092"/>
                    <a:gd name="connsiteX2" fmla="*/ 236329 w 708522"/>
                    <a:gd name="connsiteY2" fmla="*/ 333375 h 1224092"/>
                    <a:gd name="connsiteX3" fmla="*/ 83929 w 708522"/>
                    <a:gd name="connsiteY3" fmla="*/ 447675 h 1224092"/>
                    <a:gd name="connsiteX4" fmla="*/ 708522 w 708522"/>
                    <a:gd name="connsiteY4" fmla="*/ 1224091 h 1224092"/>
                    <a:gd name="connsiteX5" fmla="*/ 692130 w 708522"/>
                    <a:gd name="connsiteY5" fmla="*/ 960953 h 1224092"/>
                    <a:gd name="connsiteX0" fmla="*/ 23604 w 708522"/>
                    <a:gd name="connsiteY0" fmla="*/ 0 h 1224090"/>
                    <a:gd name="connsiteX1" fmla="*/ 29954 w 708522"/>
                    <a:gd name="connsiteY1" fmla="*/ 377825 h 1224090"/>
                    <a:gd name="connsiteX2" fmla="*/ 236329 w 708522"/>
                    <a:gd name="connsiteY2" fmla="*/ 333375 h 1224090"/>
                    <a:gd name="connsiteX3" fmla="*/ 83929 w 708522"/>
                    <a:gd name="connsiteY3" fmla="*/ 447675 h 1224090"/>
                    <a:gd name="connsiteX4" fmla="*/ 708522 w 708522"/>
                    <a:gd name="connsiteY4" fmla="*/ 1224091 h 1224090"/>
                    <a:gd name="connsiteX5" fmla="*/ 683137 w 708522"/>
                    <a:gd name="connsiteY5" fmla="*/ 916679 h 1224090"/>
                    <a:gd name="connsiteX0" fmla="*/ 23604 w 708522"/>
                    <a:gd name="connsiteY0" fmla="*/ 0 h 1224092"/>
                    <a:gd name="connsiteX1" fmla="*/ 29954 w 708522"/>
                    <a:gd name="connsiteY1" fmla="*/ 377825 h 1224092"/>
                    <a:gd name="connsiteX2" fmla="*/ 236329 w 708522"/>
                    <a:gd name="connsiteY2" fmla="*/ 333375 h 1224092"/>
                    <a:gd name="connsiteX3" fmla="*/ 83929 w 708522"/>
                    <a:gd name="connsiteY3" fmla="*/ 447675 h 1224092"/>
                    <a:gd name="connsiteX4" fmla="*/ 708522 w 708522"/>
                    <a:gd name="connsiteY4" fmla="*/ 1224091 h 1224092"/>
                    <a:gd name="connsiteX5" fmla="*/ 687634 w 708522"/>
                    <a:gd name="connsiteY5" fmla="*/ 928754 h 1224092"/>
                    <a:gd name="connsiteX0" fmla="*/ 23604 w 708522"/>
                    <a:gd name="connsiteY0" fmla="*/ 0 h 1224090"/>
                    <a:gd name="connsiteX1" fmla="*/ 29954 w 708522"/>
                    <a:gd name="connsiteY1" fmla="*/ 377825 h 1224090"/>
                    <a:gd name="connsiteX2" fmla="*/ 236329 w 708522"/>
                    <a:gd name="connsiteY2" fmla="*/ 333375 h 1224090"/>
                    <a:gd name="connsiteX3" fmla="*/ 83929 w 708522"/>
                    <a:gd name="connsiteY3" fmla="*/ 447675 h 1224090"/>
                    <a:gd name="connsiteX4" fmla="*/ 708522 w 708522"/>
                    <a:gd name="connsiteY4" fmla="*/ 1224091 h 1224090"/>
                    <a:gd name="connsiteX5" fmla="*/ 687634 w 708522"/>
                    <a:gd name="connsiteY5" fmla="*/ 928754 h 1224090"/>
                    <a:gd name="connsiteX0" fmla="*/ 23604 w 704023"/>
                    <a:gd name="connsiteY0" fmla="*/ 0 h 1207992"/>
                    <a:gd name="connsiteX1" fmla="*/ 29954 w 704023"/>
                    <a:gd name="connsiteY1" fmla="*/ 377825 h 1207992"/>
                    <a:gd name="connsiteX2" fmla="*/ 236329 w 704023"/>
                    <a:gd name="connsiteY2" fmla="*/ 333375 h 1207992"/>
                    <a:gd name="connsiteX3" fmla="*/ 83929 w 704023"/>
                    <a:gd name="connsiteY3" fmla="*/ 447675 h 1207992"/>
                    <a:gd name="connsiteX4" fmla="*/ 704023 w 704023"/>
                    <a:gd name="connsiteY4" fmla="*/ 1207992 h 1207992"/>
                    <a:gd name="connsiteX5" fmla="*/ 687634 w 704023"/>
                    <a:gd name="connsiteY5" fmla="*/ 928754 h 1207992"/>
                    <a:gd name="connsiteX0" fmla="*/ 23604 w 704023"/>
                    <a:gd name="connsiteY0" fmla="*/ 0 h 1207992"/>
                    <a:gd name="connsiteX1" fmla="*/ 29954 w 704023"/>
                    <a:gd name="connsiteY1" fmla="*/ 377825 h 1207992"/>
                    <a:gd name="connsiteX2" fmla="*/ 236329 w 704023"/>
                    <a:gd name="connsiteY2" fmla="*/ 333375 h 1207992"/>
                    <a:gd name="connsiteX3" fmla="*/ 83929 w 704023"/>
                    <a:gd name="connsiteY3" fmla="*/ 447675 h 1207992"/>
                    <a:gd name="connsiteX4" fmla="*/ 704023 w 704023"/>
                    <a:gd name="connsiteY4" fmla="*/ 1207992 h 1207992"/>
                    <a:gd name="connsiteX0" fmla="*/ 23604 w 704023"/>
                    <a:gd name="connsiteY0" fmla="*/ 0 h 1417287"/>
                    <a:gd name="connsiteX1" fmla="*/ 29954 w 704023"/>
                    <a:gd name="connsiteY1" fmla="*/ 377825 h 1417287"/>
                    <a:gd name="connsiteX2" fmla="*/ 236329 w 704023"/>
                    <a:gd name="connsiteY2" fmla="*/ 333375 h 1417287"/>
                    <a:gd name="connsiteX3" fmla="*/ 83929 w 704023"/>
                    <a:gd name="connsiteY3" fmla="*/ 447675 h 1417287"/>
                    <a:gd name="connsiteX4" fmla="*/ 704023 w 704023"/>
                    <a:gd name="connsiteY4" fmla="*/ 1417287 h 1417287"/>
                    <a:gd name="connsiteX0" fmla="*/ 23604 w 686034"/>
                    <a:gd name="connsiteY0" fmla="*/ 0 h 1397161"/>
                    <a:gd name="connsiteX1" fmla="*/ 29954 w 686034"/>
                    <a:gd name="connsiteY1" fmla="*/ 377825 h 1397161"/>
                    <a:gd name="connsiteX2" fmla="*/ 236329 w 686034"/>
                    <a:gd name="connsiteY2" fmla="*/ 333375 h 1397161"/>
                    <a:gd name="connsiteX3" fmla="*/ 83929 w 686034"/>
                    <a:gd name="connsiteY3" fmla="*/ 447675 h 1397161"/>
                    <a:gd name="connsiteX4" fmla="*/ 686034 w 686034"/>
                    <a:gd name="connsiteY4" fmla="*/ 1397161 h 1397161"/>
                    <a:gd name="connsiteX0" fmla="*/ 23604 w 717516"/>
                    <a:gd name="connsiteY0" fmla="*/ 0 h 1634631"/>
                    <a:gd name="connsiteX1" fmla="*/ 29954 w 717516"/>
                    <a:gd name="connsiteY1" fmla="*/ 377825 h 1634631"/>
                    <a:gd name="connsiteX2" fmla="*/ 236329 w 717516"/>
                    <a:gd name="connsiteY2" fmla="*/ 333375 h 1634631"/>
                    <a:gd name="connsiteX3" fmla="*/ 83929 w 717516"/>
                    <a:gd name="connsiteY3" fmla="*/ 447675 h 1634631"/>
                    <a:gd name="connsiteX4" fmla="*/ 717516 w 717516"/>
                    <a:gd name="connsiteY4" fmla="*/ 1634631 h 1634631"/>
                    <a:gd name="connsiteX0" fmla="*/ 23604 w 717516"/>
                    <a:gd name="connsiteY0" fmla="*/ 0 h 1634631"/>
                    <a:gd name="connsiteX1" fmla="*/ 29954 w 717516"/>
                    <a:gd name="connsiteY1" fmla="*/ 377825 h 1634631"/>
                    <a:gd name="connsiteX2" fmla="*/ 236329 w 717516"/>
                    <a:gd name="connsiteY2" fmla="*/ 333375 h 1634631"/>
                    <a:gd name="connsiteX3" fmla="*/ 83929 w 717516"/>
                    <a:gd name="connsiteY3" fmla="*/ 447675 h 1634631"/>
                    <a:gd name="connsiteX4" fmla="*/ 717516 w 717516"/>
                    <a:gd name="connsiteY4" fmla="*/ 1634631 h 1634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16" h="1634631">
                      <a:moveTo>
                        <a:pt x="23604" y="0"/>
                      </a:moveTo>
                      <a:cubicBezTo>
                        <a:pt x="-15554" y="157692"/>
                        <a:pt x="-738" y="245533"/>
                        <a:pt x="29954" y="377825"/>
                      </a:cubicBezTo>
                      <a:lnTo>
                        <a:pt x="236329" y="333375"/>
                      </a:lnTo>
                      <a:lnTo>
                        <a:pt x="83929" y="447675"/>
                      </a:lnTo>
                      <a:cubicBezTo>
                        <a:pt x="154837" y="641350"/>
                        <a:pt x="490667" y="1190073"/>
                        <a:pt x="717516" y="1634631"/>
                      </a:cubicBezTo>
                    </a:path>
                  </a:pathLst>
                </a:custGeom>
                <a:noFill/>
                <a:ln w="19050" cap="sq"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685732" rtl="0" eaLnBrk="0" fontAlgn="base" latinLnBrk="0" hangingPunct="0">
                    <a:lnSpc>
                      <a:spcPct val="100000"/>
                    </a:lnSpc>
                    <a:spcBef>
                      <a:spcPct val="5000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Imago"/>
                    <a:ea typeface="+mn-ea"/>
                    <a:cs typeface="+mn-cs"/>
                  </a:endParaRPr>
                </a:p>
              </p:txBody>
            </p:sp>
          </p:grpSp>
          <p:sp>
            <p:nvSpPr>
              <p:cNvPr id="293" name="Freeform: Shape 292">
                <a:extLst>
                  <a:ext uri="{FF2B5EF4-FFF2-40B4-BE49-F238E27FC236}">
                    <a16:creationId xmlns:a16="http://schemas.microsoft.com/office/drawing/2014/main" id="{18AF5360-A547-4743-B026-90AC48C1F357}"/>
                  </a:ext>
                </a:extLst>
              </p:cNvPr>
              <p:cNvSpPr/>
              <p:nvPr/>
            </p:nvSpPr>
            <p:spPr>
              <a:xfrm>
                <a:off x="9099226" y="60521"/>
                <a:ext cx="135440" cy="22189"/>
              </a:xfrm>
              <a:custGeom>
                <a:avLst/>
                <a:gdLst>
                  <a:gd name="connsiteX0" fmla="*/ 0 w 135440"/>
                  <a:gd name="connsiteY0" fmla="*/ 0 h 22189"/>
                  <a:gd name="connsiteX1" fmla="*/ 135440 w 135440"/>
                  <a:gd name="connsiteY1" fmla="*/ 0 h 22189"/>
                  <a:gd name="connsiteX2" fmla="*/ 117408 w 135440"/>
                  <a:gd name="connsiteY2" fmla="*/ 12158 h 22189"/>
                  <a:gd name="connsiteX3" fmla="*/ 67720 w 135440"/>
                  <a:gd name="connsiteY3" fmla="*/ 22189 h 22189"/>
                  <a:gd name="connsiteX4" fmla="*/ 18032 w 135440"/>
                  <a:gd name="connsiteY4" fmla="*/ 12158 h 22189"/>
                  <a:gd name="connsiteX0" fmla="*/ 135440 w 226880"/>
                  <a:gd name="connsiteY0" fmla="*/ 0 h 91440"/>
                  <a:gd name="connsiteX1" fmla="*/ 117408 w 226880"/>
                  <a:gd name="connsiteY1" fmla="*/ 12158 h 91440"/>
                  <a:gd name="connsiteX2" fmla="*/ 67720 w 226880"/>
                  <a:gd name="connsiteY2" fmla="*/ 22189 h 91440"/>
                  <a:gd name="connsiteX3" fmla="*/ 18032 w 226880"/>
                  <a:gd name="connsiteY3" fmla="*/ 12158 h 91440"/>
                  <a:gd name="connsiteX4" fmla="*/ 0 w 226880"/>
                  <a:gd name="connsiteY4" fmla="*/ 0 h 91440"/>
                  <a:gd name="connsiteX5" fmla="*/ 226880 w 226880"/>
                  <a:gd name="connsiteY5" fmla="*/ 91440 h 91440"/>
                  <a:gd name="connsiteX0" fmla="*/ 135440 w 135440"/>
                  <a:gd name="connsiteY0" fmla="*/ 0 h 22189"/>
                  <a:gd name="connsiteX1" fmla="*/ 117408 w 135440"/>
                  <a:gd name="connsiteY1" fmla="*/ 12158 h 22189"/>
                  <a:gd name="connsiteX2" fmla="*/ 67720 w 135440"/>
                  <a:gd name="connsiteY2" fmla="*/ 22189 h 22189"/>
                  <a:gd name="connsiteX3" fmla="*/ 18032 w 135440"/>
                  <a:gd name="connsiteY3" fmla="*/ 12158 h 22189"/>
                  <a:gd name="connsiteX4" fmla="*/ 0 w 135440"/>
                  <a:gd name="connsiteY4" fmla="*/ 0 h 2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40" h="22189">
                    <a:moveTo>
                      <a:pt x="135440" y="0"/>
                    </a:moveTo>
                    <a:lnTo>
                      <a:pt x="117408" y="12158"/>
                    </a:lnTo>
                    <a:cubicBezTo>
                      <a:pt x="102136" y="18617"/>
                      <a:pt x="85345" y="22189"/>
                      <a:pt x="67720" y="22189"/>
                    </a:cubicBezTo>
                    <a:cubicBezTo>
                      <a:pt x="50095" y="22189"/>
                      <a:pt x="33304" y="18617"/>
                      <a:pt x="18032" y="12158"/>
                    </a:cubicBezTo>
                    <a:lnTo>
                      <a:pt x="0" y="0"/>
                    </a:lnTo>
                  </a:path>
                </a:pathLst>
              </a:custGeom>
              <a:noFill/>
              <a:ln w="19050">
                <a:solidFill>
                  <a:schemeClr val="bg2"/>
                </a:solidFill>
              </a:ln>
            </p:spPr>
            <p:txBody>
              <a:bodyPr vert="horz" wrap="square" lIns="91440" tIns="45720" rIns="91440" bIns="45720" numCol="1" rtlCol="0" anchor="t" anchorCtr="0" compatLnSpc="1">
                <a:prstTxWarp prst="textNoShape">
                  <a:avLst/>
                </a:prstTxWarp>
                <a:noAutofit/>
              </a:bodyPr>
              <a:lstStyle/>
              <a:p>
                <a:pPr marL="0" marR="0" lvl="0" indent="0" algn="l" defTabSz="685732" rtl="0" eaLnBrk="0" fontAlgn="base" latinLnBrk="0" hangingPunct="0">
                  <a:lnSpc>
                    <a:spcPct val="100000"/>
                  </a:lnSpc>
                  <a:spcBef>
                    <a:spcPct val="5000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Imago"/>
                  <a:ea typeface="+mn-ea"/>
                  <a:cs typeface="+mn-cs"/>
                </a:endParaRPr>
              </a:p>
            </p:txBody>
          </p:sp>
          <p:sp>
            <p:nvSpPr>
              <p:cNvPr id="299" name="Rectangle 298">
                <a:extLst>
                  <a:ext uri="{FF2B5EF4-FFF2-40B4-BE49-F238E27FC236}">
                    <a16:creationId xmlns:a16="http://schemas.microsoft.com/office/drawing/2014/main" id="{ADD3B6D5-3DEF-4A87-B8AB-F5927019782C}"/>
                  </a:ext>
                </a:extLst>
              </p:cNvPr>
              <p:cNvSpPr/>
              <p:nvPr/>
            </p:nvSpPr>
            <p:spPr>
              <a:xfrm>
                <a:off x="9063877" y="240927"/>
                <a:ext cx="46800" cy="410369"/>
              </a:xfrm>
              <a:prstGeom prst="rect">
                <a:avLst/>
              </a:prstGeom>
              <a:ln w="12700">
                <a:solidFill>
                  <a:schemeClr val="bg2"/>
                </a:solidFill>
              </a:ln>
            </p:spPr>
            <p:txBody>
              <a:bodyPr vert="horz" wrap="square" lIns="91440" tIns="45720" rIns="91440" bIns="45720" numCol="1" rtlCol="0" anchor="t" anchorCtr="0" compatLnSpc="1">
                <a:prstTxWarp prst="textNoShape">
                  <a:avLst/>
                </a:prstTxWarp>
                <a:spAutoFit/>
              </a:bodyPr>
              <a:lstStyle/>
              <a:p>
                <a:pPr marL="0" marR="0" lvl="0" indent="0" algn="l" defTabSz="685732" rtl="0" eaLnBrk="0" fontAlgn="base" latinLnBrk="0" hangingPunct="0">
                  <a:lnSpc>
                    <a:spcPct val="100000"/>
                  </a:lnSpc>
                  <a:spcBef>
                    <a:spcPct val="50000"/>
                  </a:spcBef>
                  <a:spcAft>
                    <a:spcPct val="0"/>
                  </a:spcAft>
                  <a:buClrTx/>
                  <a:buSzTx/>
                  <a:buFontTx/>
                  <a:buNone/>
                  <a:tabLst/>
                  <a:defRPr/>
                </a:pPr>
                <a:endParaRPr kumimoji="0" lang="x-none" sz="1400" b="0" i="0" u="none" strike="noStrike" kern="1200" cap="none" spc="0" normalizeH="0" baseline="0" noProof="0">
                  <a:ln>
                    <a:noFill/>
                  </a:ln>
                  <a:solidFill>
                    <a:srgbClr val="FFFFFF"/>
                  </a:solidFill>
                  <a:effectLst/>
                  <a:uLnTx/>
                  <a:uFillTx/>
                  <a:ea typeface="+mn-ea"/>
                  <a:cs typeface="+mn-cs"/>
                </a:endParaRPr>
              </a:p>
            </p:txBody>
          </p:sp>
        </p:grpSp>
      </p:grpSp>
      <p:cxnSp>
        <p:nvCxnSpPr>
          <p:cNvPr id="138" name="Straight Connector 137">
            <a:extLst>
              <a:ext uri="{FF2B5EF4-FFF2-40B4-BE49-F238E27FC236}">
                <a16:creationId xmlns:a16="http://schemas.microsoft.com/office/drawing/2014/main" id="{315E415D-79A4-4A51-9797-5BBC470E59F9}"/>
              </a:ext>
            </a:extLst>
          </p:cNvPr>
          <p:cNvCxnSpPr>
            <a:stCxn id="277" idx="0"/>
            <a:endCxn id="213" idx="4"/>
          </p:cNvCxnSpPr>
          <p:nvPr/>
        </p:nvCxnSpPr>
        <p:spPr bwMode="auto">
          <a:xfrm flipV="1">
            <a:off x="4494039" y="3360537"/>
            <a:ext cx="0" cy="432988"/>
          </a:xfrm>
          <a:prstGeom prst="line">
            <a:avLst/>
          </a:prstGeom>
          <a:noFill/>
          <a:ln w="158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C9EB7CCF-5100-4D6F-8F51-134B46775641}"/>
              </a:ext>
            </a:extLst>
          </p:cNvPr>
          <p:cNvSpPr txBox="1"/>
          <p:nvPr/>
        </p:nvSpPr>
        <p:spPr>
          <a:xfrm>
            <a:off x="4195285" y="3394668"/>
            <a:ext cx="602329" cy="288539"/>
          </a:xfrm>
          <a:prstGeom prst="rect">
            <a:avLst/>
          </a:prstGeom>
          <a:solidFill>
            <a:srgbClr val="FFFFFF"/>
          </a:solidFill>
        </p:spPr>
        <p:txBody>
          <a:bodyPr wrap="none" lIns="0" tIns="34289" rIns="0" bIns="34289" rtlCol="0">
            <a:spAutoFit/>
          </a:bodyPr>
          <a:lstStyle/>
          <a:p>
            <a:pPr marL="0" marR="0" lvl="0" indent="0" algn="ctr" defTabSz="914288"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srgbClr val="0066CC"/>
                </a:solidFill>
                <a:effectLst/>
                <a:uLnTx/>
                <a:uFillTx/>
                <a:latin typeface="Minion" panose="02040503050201020203" pitchFamily="18" charset="0"/>
                <a:ea typeface="MS PGothic" pitchFamily="34" charset="-128"/>
                <a:cs typeface="+mn-cs"/>
              </a:rPr>
              <a:t>Patient</a:t>
            </a:r>
            <a:endParaRPr kumimoji="0" lang="x-none" sz="1400" b="1" i="1" u="none" strike="noStrike" kern="1200" cap="none" spc="0" normalizeH="0" baseline="0" noProof="0" dirty="0">
              <a:ln>
                <a:noFill/>
              </a:ln>
              <a:solidFill>
                <a:srgbClr val="0066CC"/>
              </a:solidFill>
              <a:effectLst/>
              <a:uLnTx/>
              <a:uFillTx/>
              <a:latin typeface="Minion" panose="02040503050201020203" pitchFamily="18" charset="0"/>
              <a:ea typeface="MS PGothic" pitchFamily="34" charset="-128"/>
              <a:cs typeface="+mn-cs"/>
            </a:endParaRPr>
          </a:p>
        </p:txBody>
      </p:sp>
      <p:sp>
        <p:nvSpPr>
          <p:cNvPr id="304" name="303 - Ορθογώνιο"/>
          <p:cNvSpPr/>
          <p:nvPr/>
        </p:nvSpPr>
        <p:spPr bwMode="auto">
          <a:xfrm>
            <a:off x="7992005" y="296470"/>
            <a:ext cx="2133404" cy="727116"/>
          </a:xfrm>
          <a:prstGeom prst="rect">
            <a:avLst/>
          </a:prstGeom>
          <a:solidFill>
            <a:srgbClr val="FFFFFF"/>
          </a:solidFill>
          <a:ln w="412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l-GR" sz="1800" b="0" i="0" u="none" strike="noStrike" kern="0" cap="none" spc="0" normalizeH="0" baseline="0" noProof="0">
              <a:ln>
                <a:noFill/>
              </a:ln>
              <a:solidFill>
                <a:srgbClr val="000000"/>
              </a:solidFill>
              <a:effectLst/>
              <a:uLnTx/>
              <a:uFillTx/>
              <a:latin typeface="Imago" pitchFamily="2" charset="0"/>
              <a:ea typeface="+mn-ea"/>
              <a:cs typeface="+mn-cs"/>
            </a:endParaRPr>
          </a:p>
        </p:txBody>
      </p:sp>
      <p:sp>
        <p:nvSpPr>
          <p:cNvPr id="316" name="Title 1">
            <a:extLst>
              <a:ext uri="{FF2B5EF4-FFF2-40B4-BE49-F238E27FC236}">
                <a16:creationId xmlns:a16="http://schemas.microsoft.com/office/drawing/2014/main" id="{C045AFA4-4AB6-48AE-B1E2-952AD48B0FC1}"/>
              </a:ext>
            </a:extLst>
          </p:cNvPr>
          <p:cNvSpPr>
            <a:spLocks noGrp="1"/>
          </p:cNvSpPr>
          <p:nvPr>
            <p:ph type="title"/>
          </p:nvPr>
        </p:nvSpPr>
        <p:spPr>
          <a:xfrm>
            <a:off x="384176" y="296470"/>
            <a:ext cx="8483377" cy="385481"/>
          </a:xfrm>
        </p:spPr>
        <p:txBody>
          <a:bodyPr/>
          <a:lstStyle/>
          <a:p>
            <a:pPr algn="ctr"/>
            <a:r>
              <a:rPr lang="en-GB" sz="2000" dirty="0"/>
              <a:t>To transform the healthcare system we need strong collaborations between the different stakeholders</a:t>
            </a:r>
          </a:p>
        </p:txBody>
      </p:sp>
    </p:spTree>
    <p:extLst>
      <p:ext uri="{BB962C8B-B14F-4D97-AF65-F5344CB8AC3E}">
        <p14:creationId xmlns:p14="http://schemas.microsoft.com/office/powerpoint/2010/main" val="455827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49028"/>
            <a:ext cx="8229600" cy="3394472"/>
          </a:xfrm>
        </p:spPr>
        <p:txBody>
          <a:bodyPr/>
          <a:lstStyle/>
          <a:p>
            <a:pPr algn="just">
              <a:buNone/>
            </a:pPr>
            <a:r>
              <a:rPr lang="en-US" sz="1200" dirty="0"/>
              <a:t>	</a:t>
            </a:r>
            <a:r>
              <a:rPr lang="en-US" sz="1600" b="1" dirty="0"/>
              <a:t>Cancer genomics is already established in the clinical management of patients</a:t>
            </a:r>
            <a:r>
              <a:rPr lang="en-US" sz="1600" dirty="0"/>
              <a:t>, </a:t>
            </a:r>
            <a:r>
              <a:rPr lang="en-US" sz="1200" dirty="0"/>
              <a:t>as tests for mutations in certain genes, for example EGFR, BRAF and HER2, are required before drugs targeting the encoded protein can be prescribed</a:t>
            </a:r>
            <a:r>
              <a:rPr lang="en-US" sz="1200" b="1" dirty="0"/>
              <a:t>. </a:t>
            </a:r>
            <a:r>
              <a:rPr lang="en-US" sz="2000" b="1" dirty="0"/>
              <a:t>It is likely that this position will consolidate further and it is not unreasonable to speculate that in a decade whole cancer genome sequences may be routine for patients requiring cancer treatment. </a:t>
            </a:r>
            <a:r>
              <a:rPr lang="en-US" sz="1200" dirty="0"/>
              <a:t>Over the next few years, </a:t>
            </a:r>
            <a:r>
              <a:rPr lang="en-US" sz="1600" dirty="0"/>
              <a:t>the complete repertoire of mutated cancer genes across the spectrum of cancer types will be identified. Some are promising direct targets for new therapeutics and novel drugs are likely to emerge quickly. Others are not as tractable. However, they remain potential Achilles’ heels of cancer cells and researchers will be exploring ways to somehow exploit them to develop new therapies. </a:t>
            </a:r>
            <a:r>
              <a:rPr lang="en-US" sz="1200" dirty="0"/>
              <a:t>At the same time, deeper understanding of the mechanisms underlying the processes generating somatic mutations will lead to new insights into cancer causation and, potentially, new preventive strategies.</a:t>
            </a:r>
            <a:endParaRPr lang="el-GR" sz="1200" dirty="0"/>
          </a:p>
        </p:txBody>
      </p:sp>
      <p:pic>
        <p:nvPicPr>
          <p:cNvPr id="1026" name="Picture 2"/>
          <p:cNvPicPr>
            <a:picLocks noChangeAspect="1" noChangeArrowheads="1"/>
          </p:cNvPicPr>
          <p:nvPr/>
        </p:nvPicPr>
        <p:blipFill>
          <a:blip r:embed="rId2" cstate="print"/>
          <a:srcRect/>
          <a:stretch>
            <a:fillRect/>
          </a:stretch>
        </p:blipFill>
        <p:spPr bwMode="auto">
          <a:xfrm>
            <a:off x="7693153" y="64852"/>
            <a:ext cx="1264909" cy="16841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50790" y="64853"/>
            <a:ext cx="6632962" cy="164100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100" y="4401881"/>
            <a:ext cx="9105900" cy="695325"/>
          </a:xfrm>
          <a:prstGeom prst="rect">
            <a:avLst/>
          </a:prstGeom>
          <a:noFill/>
          <a:ln w="9525">
            <a:noFill/>
            <a:miter lim="800000"/>
            <a:headEnd/>
            <a:tailEnd/>
          </a:ln>
        </p:spPr>
      </p:pic>
      <p:sp>
        <p:nvSpPr>
          <p:cNvPr id="6" name="5 - Στρογγυλεμένο ορθογώνιο"/>
          <p:cNvSpPr/>
          <p:nvPr/>
        </p:nvSpPr>
        <p:spPr>
          <a:xfrm>
            <a:off x="6868641" y="4627869"/>
            <a:ext cx="2089421" cy="451978"/>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0" marR="0" lvl="0" indent="0" algn="ctr" defTabSz="912893"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
          <p:cNvSpPr txBox="1"/>
          <p:nvPr/>
        </p:nvSpPr>
        <p:spPr>
          <a:xfrm>
            <a:off x="305989" y="233366"/>
            <a:ext cx="7776128" cy="441225"/>
          </a:xfrm>
          <a:prstGeom prst="rect">
            <a:avLst/>
          </a:prstGeom>
          <a:noFill/>
          <a:ln>
            <a:noFill/>
          </a:ln>
        </p:spPr>
        <p:txBody>
          <a:bodyPr spcFirstLastPara="1" wrap="square" lIns="68569" tIns="34275" rIns="68569" bIns="34275" anchor="ctr" anchorCtr="0">
            <a:noAutofit/>
          </a:bodyPr>
          <a:lstStyle/>
          <a:p>
            <a:pPr>
              <a:lnSpc>
                <a:spcPct val="90000"/>
              </a:lnSpc>
              <a:buClr>
                <a:srgbClr val="000000"/>
              </a:buClr>
              <a:buSzPts val="2400"/>
            </a:pPr>
            <a:r>
              <a:rPr lang="en-GB" sz="1875">
                <a:solidFill>
                  <a:srgbClr val="0070C0"/>
                </a:solidFill>
                <a:latin typeface="Arial"/>
                <a:ea typeface="Arial"/>
                <a:cs typeface="Arial"/>
                <a:sym typeface="Arial"/>
              </a:rPr>
              <a:t>Transforming oncology care to precision oncology</a:t>
            </a:r>
            <a:endParaRPr sz="1425">
              <a:solidFill>
                <a:srgbClr val="0070C0"/>
              </a:solidFill>
              <a:latin typeface="Arial"/>
              <a:ea typeface="Arial"/>
              <a:cs typeface="Arial"/>
              <a:sym typeface="Arial"/>
            </a:endParaRPr>
          </a:p>
        </p:txBody>
      </p:sp>
      <p:sp>
        <p:nvSpPr>
          <p:cNvPr id="897" name="Google Shape;897;p3"/>
          <p:cNvSpPr txBox="1"/>
          <p:nvPr/>
        </p:nvSpPr>
        <p:spPr>
          <a:xfrm>
            <a:off x="6448329" y="1360423"/>
            <a:ext cx="1332454" cy="215444"/>
          </a:xfrm>
          <a:prstGeom prst="rect">
            <a:avLst/>
          </a:prstGeom>
          <a:noFill/>
          <a:ln>
            <a:noFill/>
          </a:ln>
        </p:spPr>
        <p:txBody>
          <a:bodyPr spcFirstLastPara="1" wrap="square" lIns="0" tIns="0" rIns="0" bIns="0" anchor="t" anchorCtr="0">
            <a:noAutofit/>
          </a:bodyPr>
          <a:lstStyle/>
          <a:p>
            <a:pPr algn="ctr">
              <a:buClr>
                <a:srgbClr val="000000"/>
              </a:buClr>
              <a:buSzPts val="1400"/>
            </a:pPr>
            <a:r>
              <a:rPr lang="en-GB" sz="1400" b="1">
                <a:solidFill>
                  <a:srgbClr val="000000"/>
                </a:solidFill>
                <a:latin typeface="Arial"/>
                <a:ea typeface="Arial"/>
                <a:cs typeface="Arial"/>
                <a:sym typeface="Arial"/>
              </a:rPr>
              <a:t>Now</a:t>
            </a:r>
            <a:endParaRPr sz="1400" b="1">
              <a:solidFill>
                <a:srgbClr val="000000"/>
              </a:solidFill>
              <a:latin typeface="Arial"/>
              <a:ea typeface="Arial"/>
              <a:cs typeface="Arial"/>
              <a:sym typeface="Arial"/>
            </a:endParaRPr>
          </a:p>
        </p:txBody>
      </p:sp>
      <p:sp>
        <p:nvSpPr>
          <p:cNvPr id="898" name="Google Shape;898;p3"/>
          <p:cNvSpPr txBox="1"/>
          <p:nvPr/>
        </p:nvSpPr>
        <p:spPr>
          <a:xfrm>
            <a:off x="988896" y="1346067"/>
            <a:ext cx="1332454" cy="215444"/>
          </a:xfrm>
          <a:prstGeom prst="rect">
            <a:avLst/>
          </a:prstGeom>
          <a:noFill/>
          <a:ln>
            <a:noFill/>
          </a:ln>
        </p:spPr>
        <p:txBody>
          <a:bodyPr spcFirstLastPara="1" wrap="square" lIns="0" tIns="0" rIns="0" bIns="0" anchor="t" anchorCtr="0">
            <a:noAutofit/>
          </a:bodyPr>
          <a:lstStyle/>
          <a:p>
            <a:pPr algn="ctr">
              <a:buClr>
                <a:srgbClr val="000000"/>
              </a:buClr>
              <a:buSzPts val="1400"/>
            </a:pPr>
            <a:r>
              <a:rPr lang="en-GB" sz="1400" b="1">
                <a:solidFill>
                  <a:srgbClr val="000000"/>
                </a:solidFill>
                <a:latin typeface="Arial"/>
                <a:ea typeface="Arial"/>
                <a:cs typeface="Arial"/>
                <a:sym typeface="Arial"/>
              </a:rPr>
              <a:t>Historically</a:t>
            </a:r>
            <a:endParaRPr sz="1400">
              <a:solidFill>
                <a:srgbClr val="000000"/>
              </a:solidFill>
              <a:latin typeface="Arial"/>
              <a:ea typeface="Arial"/>
              <a:cs typeface="Arial"/>
              <a:sym typeface="Arial"/>
            </a:endParaRPr>
          </a:p>
        </p:txBody>
      </p:sp>
      <p:sp>
        <p:nvSpPr>
          <p:cNvPr id="899" name="Google Shape;899;p3"/>
          <p:cNvSpPr txBox="1"/>
          <p:nvPr/>
        </p:nvSpPr>
        <p:spPr>
          <a:xfrm>
            <a:off x="3700326" y="1346067"/>
            <a:ext cx="1332454" cy="215444"/>
          </a:xfrm>
          <a:prstGeom prst="rect">
            <a:avLst/>
          </a:prstGeom>
          <a:noFill/>
          <a:ln>
            <a:noFill/>
          </a:ln>
        </p:spPr>
        <p:txBody>
          <a:bodyPr spcFirstLastPara="1" wrap="square" lIns="0" tIns="0" rIns="0" bIns="0" anchor="t" anchorCtr="0">
            <a:noAutofit/>
          </a:bodyPr>
          <a:lstStyle/>
          <a:p>
            <a:pPr algn="ctr">
              <a:buClr>
                <a:srgbClr val="000000"/>
              </a:buClr>
              <a:buSzPts val="1400"/>
            </a:pPr>
            <a:r>
              <a:rPr lang="en-GB" sz="1400" b="1">
                <a:solidFill>
                  <a:srgbClr val="000000"/>
                </a:solidFill>
                <a:latin typeface="Arial"/>
                <a:ea typeface="Arial"/>
                <a:cs typeface="Arial"/>
                <a:sym typeface="Arial"/>
              </a:rPr>
              <a:t>More Recently</a:t>
            </a:r>
            <a:endParaRPr sz="1400">
              <a:solidFill>
                <a:srgbClr val="000000"/>
              </a:solidFill>
              <a:latin typeface="Arial"/>
              <a:ea typeface="Arial"/>
              <a:cs typeface="Arial"/>
              <a:sym typeface="Arial"/>
            </a:endParaRPr>
          </a:p>
        </p:txBody>
      </p:sp>
      <p:sp>
        <p:nvSpPr>
          <p:cNvPr id="900" name="Google Shape;900;p3"/>
          <p:cNvSpPr txBox="1"/>
          <p:nvPr/>
        </p:nvSpPr>
        <p:spPr>
          <a:xfrm>
            <a:off x="5905577" y="2255864"/>
            <a:ext cx="2417958" cy="200055"/>
          </a:xfrm>
          <a:prstGeom prst="rect">
            <a:avLst/>
          </a:prstGeom>
          <a:noFill/>
          <a:ln>
            <a:noFill/>
          </a:ln>
        </p:spPr>
        <p:txBody>
          <a:bodyPr spcFirstLastPara="1" wrap="square" lIns="0" tIns="0" rIns="0" bIns="0" anchor="t" anchorCtr="0">
            <a:noAutofit/>
          </a:bodyPr>
          <a:lstStyle/>
          <a:p>
            <a:pPr algn="ctr">
              <a:buClr>
                <a:srgbClr val="000000"/>
              </a:buClr>
              <a:buSzPts val="1300"/>
            </a:pPr>
            <a:r>
              <a:rPr lang="en-GB" sz="1300">
                <a:solidFill>
                  <a:srgbClr val="000000"/>
                </a:solidFill>
                <a:latin typeface="Arial"/>
                <a:ea typeface="Arial"/>
                <a:cs typeface="Arial"/>
                <a:sym typeface="Arial"/>
              </a:rPr>
              <a:t>Personalized Therapy</a:t>
            </a:r>
            <a:endParaRPr sz="1400">
              <a:solidFill>
                <a:srgbClr val="000000"/>
              </a:solidFill>
              <a:latin typeface="Arial"/>
              <a:ea typeface="Arial"/>
              <a:cs typeface="Arial"/>
              <a:sym typeface="Arial"/>
            </a:endParaRPr>
          </a:p>
        </p:txBody>
      </p:sp>
      <p:sp>
        <p:nvSpPr>
          <p:cNvPr id="901" name="Google Shape;901;p3"/>
          <p:cNvSpPr txBox="1"/>
          <p:nvPr/>
        </p:nvSpPr>
        <p:spPr>
          <a:xfrm>
            <a:off x="406413" y="2271876"/>
            <a:ext cx="2497500" cy="400200"/>
          </a:xfrm>
          <a:prstGeom prst="rect">
            <a:avLst/>
          </a:prstGeom>
          <a:noFill/>
          <a:ln>
            <a:noFill/>
          </a:ln>
        </p:spPr>
        <p:txBody>
          <a:bodyPr spcFirstLastPara="1" wrap="square" lIns="0" tIns="0" rIns="0" bIns="0" anchor="t" anchorCtr="0">
            <a:noAutofit/>
          </a:bodyPr>
          <a:lstStyle/>
          <a:p>
            <a:pPr algn="ctr">
              <a:buClr>
                <a:srgbClr val="000000"/>
              </a:buClr>
              <a:buSzPts val="1300"/>
            </a:pPr>
            <a:r>
              <a:rPr lang="en-GB" sz="1300">
                <a:solidFill>
                  <a:srgbClr val="000000"/>
                </a:solidFill>
                <a:latin typeface="Arial"/>
                <a:ea typeface="Arial"/>
                <a:cs typeface="Arial"/>
                <a:sym typeface="Arial"/>
              </a:rPr>
              <a:t>Therapy selected based on organ, stage and histology</a:t>
            </a:r>
            <a:endParaRPr sz="1400">
              <a:solidFill>
                <a:srgbClr val="000000"/>
              </a:solidFill>
              <a:latin typeface="Arial"/>
              <a:ea typeface="Arial"/>
              <a:cs typeface="Arial"/>
              <a:sym typeface="Arial"/>
            </a:endParaRPr>
          </a:p>
        </p:txBody>
      </p:sp>
      <p:sp>
        <p:nvSpPr>
          <p:cNvPr id="902" name="Google Shape;902;p3"/>
          <p:cNvSpPr txBox="1"/>
          <p:nvPr/>
        </p:nvSpPr>
        <p:spPr>
          <a:xfrm>
            <a:off x="3250365" y="2255863"/>
            <a:ext cx="2411700" cy="400200"/>
          </a:xfrm>
          <a:prstGeom prst="rect">
            <a:avLst/>
          </a:prstGeom>
          <a:noFill/>
          <a:ln>
            <a:noFill/>
          </a:ln>
        </p:spPr>
        <p:txBody>
          <a:bodyPr spcFirstLastPara="1" wrap="square" lIns="0" tIns="0" rIns="0" bIns="0" anchor="t" anchorCtr="0">
            <a:noAutofit/>
          </a:bodyPr>
          <a:lstStyle/>
          <a:p>
            <a:pPr algn="ctr">
              <a:buClr>
                <a:srgbClr val="000000"/>
              </a:buClr>
              <a:buSzPts val="1300"/>
            </a:pPr>
            <a:r>
              <a:rPr lang="en-GB" sz="1300">
                <a:solidFill>
                  <a:srgbClr val="000000"/>
                </a:solidFill>
                <a:latin typeface="Arial"/>
                <a:ea typeface="Arial"/>
                <a:cs typeface="Arial"/>
                <a:sym typeface="Arial"/>
              </a:rPr>
              <a:t>Therapy selected based on single or multiple biomarkers </a:t>
            </a:r>
            <a:endParaRPr sz="1400">
              <a:solidFill>
                <a:srgbClr val="000000"/>
              </a:solidFill>
              <a:latin typeface="Arial"/>
              <a:ea typeface="Arial"/>
              <a:cs typeface="Arial"/>
              <a:sym typeface="Arial"/>
            </a:endParaRPr>
          </a:p>
        </p:txBody>
      </p:sp>
      <p:cxnSp>
        <p:nvCxnSpPr>
          <p:cNvPr id="903" name="Google Shape;903;p3"/>
          <p:cNvCxnSpPr/>
          <p:nvPr/>
        </p:nvCxnSpPr>
        <p:spPr>
          <a:xfrm>
            <a:off x="3108912" y="1900259"/>
            <a:ext cx="0" cy="2543700"/>
          </a:xfrm>
          <a:prstGeom prst="straightConnector1">
            <a:avLst/>
          </a:prstGeom>
          <a:noFill/>
          <a:ln w="9525" cap="flat" cmpd="sng">
            <a:solidFill>
              <a:schemeClr val="lt2"/>
            </a:solidFill>
            <a:prstDash val="solid"/>
            <a:round/>
            <a:headEnd type="none" w="sm" len="sm"/>
            <a:tailEnd type="none" w="sm" len="sm"/>
          </a:ln>
        </p:spPr>
      </p:cxnSp>
      <p:cxnSp>
        <p:nvCxnSpPr>
          <p:cNvPr id="904" name="Google Shape;904;p3"/>
          <p:cNvCxnSpPr/>
          <p:nvPr/>
        </p:nvCxnSpPr>
        <p:spPr>
          <a:xfrm>
            <a:off x="5958104" y="1900259"/>
            <a:ext cx="0" cy="2543700"/>
          </a:xfrm>
          <a:prstGeom prst="straightConnector1">
            <a:avLst/>
          </a:prstGeom>
          <a:noFill/>
          <a:ln w="9525" cap="flat" cmpd="sng">
            <a:solidFill>
              <a:schemeClr val="lt2"/>
            </a:solidFill>
            <a:prstDash val="solid"/>
            <a:round/>
            <a:headEnd type="none" w="sm" len="sm"/>
            <a:tailEnd type="none" w="sm" len="sm"/>
          </a:ln>
        </p:spPr>
      </p:cxnSp>
      <p:grpSp>
        <p:nvGrpSpPr>
          <p:cNvPr id="905" name="Google Shape;905;p3"/>
          <p:cNvGrpSpPr/>
          <p:nvPr/>
        </p:nvGrpSpPr>
        <p:grpSpPr>
          <a:xfrm>
            <a:off x="692824" y="2882334"/>
            <a:ext cx="1806062" cy="1520881"/>
            <a:chOff x="315689" y="2345798"/>
            <a:chExt cx="2545542" cy="1969543"/>
          </a:xfrm>
        </p:grpSpPr>
        <p:pic>
          <p:nvPicPr>
            <p:cNvPr id="906" name="Google Shape;906;p3"/>
            <p:cNvPicPr preferRelativeResize="0"/>
            <p:nvPr/>
          </p:nvPicPr>
          <p:blipFill rotWithShape="1">
            <a:blip r:embed="rId3" cstate="print">
              <a:alphaModFix/>
            </a:blip>
            <a:srcRect/>
            <a:stretch/>
          </p:blipFill>
          <p:spPr>
            <a:xfrm flipH="1">
              <a:off x="315689" y="2345798"/>
              <a:ext cx="143456" cy="402374"/>
            </a:xfrm>
            <a:prstGeom prst="rect">
              <a:avLst/>
            </a:prstGeom>
            <a:noFill/>
            <a:ln>
              <a:noFill/>
            </a:ln>
          </p:spPr>
        </p:pic>
        <p:pic>
          <p:nvPicPr>
            <p:cNvPr id="907" name="Google Shape;907;p3"/>
            <p:cNvPicPr preferRelativeResize="0"/>
            <p:nvPr/>
          </p:nvPicPr>
          <p:blipFill rotWithShape="1">
            <a:blip r:embed="rId3" cstate="print">
              <a:alphaModFix/>
            </a:blip>
            <a:srcRect/>
            <a:stretch/>
          </p:blipFill>
          <p:spPr>
            <a:xfrm flipH="1">
              <a:off x="658844" y="2345798"/>
              <a:ext cx="143456" cy="402374"/>
            </a:xfrm>
            <a:prstGeom prst="rect">
              <a:avLst/>
            </a:prstGeom>
            <a:noFill/>
            <a:ln>
              <a:noFill/>
            </a:ln>
          </p:spPr>
        </p:pic>
        <p:pic>
          <p:nvPicPr>
            <p:cNvPr id="908" name="Google Shape;908;p3"/>
            <p:cNvPicPr preferRelativeResize="0"/>
            <p:nvPr/>
          </p:nvPicPr>
          <p:blipFill rotWithShape="1">
            <a:blip r:embed="rId3" cstate="print">
              <a:alphaModFix/>
            </a:blip>
            <a:srcRect/>
            <a:stretch/>
          </p:blipFill>
          <p:spPr>
            <a:xfrm flipH="1">
              <a:off x="1001999" y="2345798"/>
              <a:ext cx="143456" cy="402374"/>
            </a:xfrm>
            <a:prstGeom prst="rect">
              <a:avLst/>
            </a:prstGeom>
            <a:noFill/>
            <a:ln>
              <a:noFill/>
            </a:ln>
          </p:spPr>
        </p:pic>
        <p:pic>
          <p:nvPicPr>
            <p:cNvPr id="909" name="Google Shape;909;p3"/>
            <p:cNvPicPr preferRelativeResize="0"/>
            <p:nvPr/>
          </p:nvPicPr>
          <p:blipFill rotWithShape="1">
            <a:blip r:embed="rId3" cstate="print">
              <a:alphaModFix/>
            </a:blip>
            <a:srcRect/>
            <a:stretch/>
          </p:blipFill>
          <p:spPr>
            <a:xfrm flipH="1">
              <a:off x="1345154" y="2345798"/>
              <a:ext cx="143456" cy="402374"/>
            </a:xfrm>
            <a:prstGeom prst="rect">
              <a:avLst/>
            </a:prstGeom>
            <a:noFill/>
            <a:ln>
              <a:noFill/>
            </a:ln>
          </p:spPr>
        </p:pic>
        <p:pic>
          <p:nvPicPr>
            <p:cNvPr id="910" name="Google Shape;910;p3"/>
            <p:cNvPicPr preferRelativeResize="0"/>
            <p:nvPr/>
          </p:nvPicPr>
          <p:blipFill rotWithShape="1">
            <a:blip r:embed="rId3" cstate="print">
              <a:alphaModFix/>
            </a:blip>
            <a:srcRect/>
            <a:stretch/>
          </p:blipFill>
          <p:spPr>
            <a:xfrm flipH="1">
              <a:off x="1688309" y="2345798"/>
              <a:ext cx="143456" cy="402374"/>
            </a:xfrm>
            <a:prstGeom prst="rect">
              <a:avLst/>
            </a:prstGeom>
            <a:noFill/>
            <a:ln>
              <a:noFill/>
            </a:ln>
          </p:spPr>
        </p:pic>
        <p:pic>
          <p:nvPicPr>
            <p:cNvPr id="911" name="Google Shape;911;p3"/>
            <p:cNvPicPr preferRelativeResize="0"/>
            <p:nvPr/>
          </p:nvPicPr>
          <p:blipFill rotWithShape="1">
            <a:blip r:embed="rId3" cstate="print">
              <a:alphaModFix/>
            </a:blip>
            <a:srcRect/>
            <a:stretch/>
          </p:blipFill>
          <p:spPr>
            <a:xfrm flipH="1">
              <a:off x="2031464" y="2345798"/>
              <a:ext cx="143456" cy="402374"/>
            </a:xfrm>
            <a:prstGeom prst="rect">
              <a:avLst/>
            </a:prstGeom>
            <a:noFill/>
            <a:ln>
              <a:noFill/>
            </a:ln>
          </p:spPr>
        </p:pic>
        <p:pic>
          <p:nvPicPr>
            <p:cNvPr id="912" name="Google Shape;912;p3"/>
            <p:cNvPicPr preferRelativeResize="0"/>
            <p:nvPr/>
          </p:nvPicPr>
          <p:blipFill rotWithShape="1">
            <a:blip r:embed="rId3" cstate="print">
              <a:alphaModFix/>
            </a:blip>
            <a:srcRect/>
            <a:stretch/>
          </p:blipFill>
          <p:spPr>
            <a:xfrm flipH="1">
              <a:off x="2374619" y="2345798"/>
              <a:ext cx="143456" cy="402374"/>
            </a:xfrm>
            <a:prstGeom prst="rect">
              <a:avLst/>
            </a:prstGeom>
            <a:noFill/>
            <a:ln>
              <a:noFill/>
            </a:ln>
          </p:spPr>
        </p:pic>
        <p:pic>
          <p:nvPicPr>
            <p:cNvPr id="913" name="Google Shape;913;p3"/>
            <p:cNvPicPr preferRelativeResize="0"/>
            <p:nvPr/>
          </p:nvPicPr>
          <p:blipFill rotWithShape="1">
            <a:blip r:embed="rId3" cstate="print">
              <a:alphaModFix/>
            </a:blip>
            <a:srcRect/>
            <a:stretch/>
          </p:blipFill>
          <p:spPr>
            <a:xfrm flipH="1">
              <a:off x="2717775" y="2345798"/>
              <a:ext cx="143456" cy="402374"/>
            </a:xfrm>
            <a:prstGeom prst="rect">
              <a:avLst/>
            </a:prstGeom>
            <a:noFill/>
            <a:ln>
              <a:noFill/>
            </a:ln>
          </p:spPr>
        </p:pic>
        <p:pic>
          <p:nvPicPr>
            <p:cNvPr id="914" name="Google Shape;914;p3"/>
            <p:cNvPicPr preferRelativeResize="0"/>
            <p:nvPr/>
          </p:nvPicPr>
          <p:blipFill rotWithShape="1">
            <a:blip r:embed="rId3" cstate="print">
              <a:alphaModFix/>
            </a:blip>
            <a:srcRect/>
            <a:stretch/>
          </p:blipFill>
          <p:spPr>
            <a:xfrm flipH="1">
              <a:off x="315689" y="2868188"/>
              <a:ext cx="143456" cy="402374"/>
            </a:xfrm>
            <a:prstGeom prst="rect">
              <a:avLst/>
            </a:prstGeom>
            <a:noFill/>
            <a:ln>
              <a:noFill/>
            </a:ln>
          </p:spPr>
        </p:pic>
        <p:pic>
          <p:nvPicPr>
            <p:cNvPr id="915" name="Google Shape;915;p3"/>
            <p:cNvPicPr preferRelativeResize="0"/>
            <p:nvPr/>
          </p:nvPicPr>
          <p:blipFill rotWithShape="1">
            <a:blip r:embed="rId3" cstate="print">
              <a:alphaModFix/>
            </a:blip>
            <a:srcRect/>
            <a:stretch/>
          </p:blipFill>
          <p:spPr>
            <a:xfrm flipH="1">
              <a:off x="658844" y="2865744"/>
              <a:ext cx="143456" cy="402374"/>
            </a:xfrm>
            <a:prstGeom prst="rect">
              <a:avLst/>
            </a:prstGeom>
            <a:noFill/>
            <a:ln>
              <a:noFill/>
            </a:ln>
          </p:spPr>
        </p:pic>
        <p:pic>
          <p:nvPicPr>
            <p:cNvPr id="916" name="Google Shape;916;p3"/>
            <p:cNvPicPr preferRelativeResize="0"/>
            <p:nvPr/>
          </p:nvPicPr>
          <p:blipFill rotWithShape="1">
            <a:blip r:embed="rId3" cstate="print">
              <a:alphaModFix/>
            </a:blip>
            <a:srcRect/>
            <a:stretch/>
          </p:blipFill>
          <p:spPr>
            <a:xfrm flipH="1">
              <a:off x="1001999" y="2865744"/>
              <a:ext cx="143456" cy="402374"/>
            </a:xfrm>
            <a:prstGeom prst="rect">
              <a:avLst/>
            </a:prstGeom>
            <a:noFill/>
            <a:ln>
              <a:noFill/>
            </a:ln>
          </p:spPr>
        </p:pic>
        <p:pic>
          <p:nvPicPr>
            <p:cNvPr id="917" name="Google Shape;917;p3"/>
            <p:cNvPicPr preferRelativeResize="0"/>
            <p:nvPr/>
          </p:nvPicPr>
          <p:blipFill rotWithShape="1">
            <a:blip r:embed="rId3" cstate="print">
              <a:alphaModFix/>
            </a:blip>
            <a:srcRect/>
            <a:stretch/>
          </p:blipFill>
          <p:spPr>
            <a:xfrm flipH="1">
              <a:off x="1345154" y="2865744"/>
              <a:ext cx="143456" cy="402374"/>
            </a:xfrm>
            <a:prstGeom prst="rect">
              <a:avLst/>
            </a:prstGeom>
            <a:noFill/>
            <a:ln>
              <a:noFill/>
            </a:ln>
          </p:spPr>
        </p:pic>
        <p:pic>
          <p:nvPicPr>
            <p:cNvPr id="918" name="Google Shape;918;p3"/>
            <p:cNvPicPr preferRelativeResize="0"/>
            <p:nvPr/>
          </p:nvPicPr>
          <p:blipFill rotWithShape="1">
            <a:blip r:embed="rId3" cstate="print">
              <a:alphaModFix/>
            </a:blip>
            <a:srcRect/>
            <a:stretch/>
          </p:blipFill>
          <p:spPr>
            <a:xfrm flipH="1">
              <a:off x="1688309" y="2865744"/>
              <a:ext cx="143456" cy="402374"/>
            </a:xfrm>
            <a:prstGeom prst="rect">
              <a:avLst/>
            </a:prstGeom>
            <a:noFill/>
            <a:ln>
              <a:noFill/>
            </a:ln>
          </p:spPr>
        </p:pic>
        <p:pic>
          <p:nvPicPr>
            <p:cNvPr id="919" name="Google Shape;919;p3"/>
            <p:cNvPicPr preferRelativeResize="0"/>
            <p:nvPr/>
          </p:nvPicPr>
          <p:blipFill rotWithShape="1">
            <a:blip r:embed="rId3" cstate="print">
              <a:alphaModFix/>
            </a:blip>
            <a:srcRect/>
            <a:stretch/>
          </p:blipFill>
          <p:spPr>
            <a:xfrm flipH="1">
              <a:off x="2031464" y="2865744"/>
              <a:ext cx="143456" cy="402374"/>
            </a:xfrm>
            <a:prstGeom prst="rect">
              <a:avLst/>
            </a:prstGeom>
            <a:noFill/>
            <a:ln>
              <a:noFill/>
            </a:ln>
          </p:spPr>
        </p:pic>
        <p:pic>
          <p:nvPicPr>
            <p:cNvPr id="920" name="Google Shape;920;p3"/>
            <p:cNvPicPr preferRelativeResize="0"/>
            <p:nvPr/>
          </p:nvPicPr>
          <p:blipFill rotWithShape="1">
            <a:blip r:embed="rId3" cstate="print">
              <a:alphaModFix/>
            </a:blip>
            <a:srcRect/>
            <a:stretch/>
          </p:blipFill>
          <p:spPr>
            <a:xfrm flipH="1">
              <a:off x="2374619" y="2865744"/>
              <a:ext cx="143456" cy="402374"/>
            </a:xfrm>
            <a:prstGeom prst="rect">
              <a:avLst/>
            </a:prstGeom>
            <a:noFill/>
            <a:ln>
              <a:noFill/>
            </a:ln>
          </p:spPr>
        </p:pic>
        <p:pic>
          <p:nvPicPr>
            <p:cNvPr id="921" name="Google Shape;921;p3"/>
            <p:cNvPicPr preferRelativeResize="0"/>
            <p:nvPr/>
          </p:nvPicPr>
          <p:blipFill rotWithShape="1">
            <a:blip r:embed="rId3" cstate="print">
              <a:alphaModFix/>
            </a:blip>
            <a:srcRect/>
            <a:stretch/>
          </p:blipFill>
          <p:spPr>
            <a:xfrm flipH="1">
              <a:off x="2717775" y="2865744"/>
              <a:ext cx="143456" cy="402374"/>
            </a:xfrm>
            <a:prstGeom prst="rect">
              <a:avLst/>
            </a:prstGeom>
            <a:noFill/>
            <a:ln>
              <a:noFill/>
            </a:ln>
          </p:spPr>
        </p:pic>
        <p:pic>
          <p:nvPicPr>
            <p:cNvPr id="922" name="Google Shape;922;p3"/>
            <p:cNvPicPr preferRelativeResize="0"/>
            <p:nvPr/>
          </p:nvPicPr>
          <p:blipFill rotWithShape="1">
            <a:blip r:embed="rId3" cstate="print">
              <a:alphaModFix/>
            </a:blip>
            <a:srcRect/>
            <a:stretch/>
          </p:blipFill>
          <p:spPr>
            <a:xfrm flipH="1">
              <a:off x="315689" y="3390578"/>
              <a:ext cx="143456" cy="402374"/>
            </a:xfrm>
            <a:prstGeom prst="rect">
              <a:avLst/>
            </a:prstGeom>
            <a:noFill/>
            <a:ln>
              <a:noFill/>
            </a:ln>
          </p:spPr>
        </p:pic>
        <p:pic>
          <p:nvPicPr>
            <p:cNvPr id="923" name="Google Shape;923;p3"/>
            <p:cNvPicPr preferRelativeResize="0"/>
            <p:nvPr/>
          </p:nvPicPr>
          <p:blipFill rotWithShape="1">
            <a:blip r:embed="rId3" cstate="print">
              <a:alphaModFix/>
            </a:blip>
            <a:srcRect/>
            <a:stretch/>
          </p:blipFill>
          <p:spPr>
            <a:xfrm flipH="1">
              <a:off x="658844" y="3393021"/>
              <a:ext cx="143456" cy="402374"/>
            </a:xfrm>
            <a:prstGeom prst="rect">
              <a:avLst/>
            </a:prstGeom>
            <a:noFill/>
            <a:ln>
              <a:noFill/>
            </a:ln>
          </p:spPr>
        </p:pic>
        <p:pic>
          <p:nvPicPr>
            <p:cNvPr id="924" name="Google Shape;924;p3"/>
            <p:cNvPicPr preferRelativeResize="0"/>
            <p:nvPr/>
          </p:nvPicPr>
          <p:blipFill rotWithShape="1">
            <a:blip r:embed="rId3" cstate="print">
              <a:alphaModFix/>
            </a:blip>
            <a:srcRect/>
            <a:stretch/>
          </p:blipFill>
          <p:spPr>
            <a:xfrm flipH="1">
              <a:off x="1001999" y="3393021"/>
              <a:ext cx="143456" cy="402374"/>
            </a:xfrm>
            <a:prstGeom prst="rect">
              <a:avLst/>
            </a:prstGeom>
            <a:noFill/>
            <a:ln>
              <a:noFill/>
            </a:ln>
          </p:spPr>
        </p:pic>
        <p:pic>
          <p:nvPicPr>
            <p:cNvPr id="925" name="Google Shape;925;p3"/>
            <p:cNvPicPr preferRelativeResize="0"/>
            <p:nvPr/>
          </p:nvPicPr>
          <p:blipFill rotWithShape="1">
            <a:blip r:embed="rId3" cstate="print">
              <a:alphaModFix/>
            </a:blip>
            <a:srcRect/>
            <a:stretch/>
          </p:blipFill>
          <p:spPr>
            <a:xfrm flipH="1">
              <a:off x="1345154" y="3393021"/>
              <a:ext cx="143456" cy="402374"/>
            </a:xfrm>
            <a:prstGeom prst="rect">
              <a:avLst/>
            </a:prstGeom>
            <a:noFill/>
            <a:ln>
              <a:noFill/>
            </a:ln>
          </p:spPr>
        </p:pic>
        <p:pic>
          <p:nvPicPr>
            <p:cNvPr id="926" name="Google Shape;926;p3"/>
            <p:cNvPicPr preferRelativeResize="0"/>
            <p:nvPr/>
          </p:nvPicPr>
          <p:blipFill rotWithShape="1">
            <a:blip r:embed="rId3" cstate="print">
              <a:alphaModFix/>
            </a:blip>
            <a:srcRect/>
            <a:stretch/>
          </p:blipFill>
          <p:spPr>
            <a:xfrm flipH="1">
              <a:off x="1688309" y="3393021"/>
              <a:ext cx="143456" cy="402374"/>
            </a:xfrm>
            <a:prstGeom prst="rect">
              <a:avLst/>
            </a:prstGeom>
            <a:noFill/>
            <a:ln>
              <a:noFill/>
            </a:ln>
          </p:spPr>
        </p:pic>
        <p:pic>
          <p:nvPicPr>
            <p:cNvPr id="927" name="Google Shape;927;p3"/>
            <p:cNvPicPr preferRelativeResize="0"/>
            <p:nvPr/>
          </p:nvPicPr>
          <p:blipFill rotWithShape="1">
            <a:blip r:embed="rId3" cstate="print">
              <a:alphaModFix/>
            </a:blip>
            <a:srcRect/>
            <a:stretch/>
          </p:blipFill>
          <p:spPr>
            <a:xfrm flipH="1">
              <a:off x="2031464" y="3393021"/>
              <a:ext cx="143456" cy="402374"/>
            </a:xfrm>
            <a:prstGeom prst="rect">
              <a:avLst/>
            </a:prstGeom>
            <a:noFill/>
            <a:ln>
              <a:noFill/>
            </a:ln>
          </p:spPr>
        </p:pic>
        <p:pic>
          <p:nvPicPr>
            <p:cNvPr id="928" name="Google Shape;928;p3"/>
            <p:cNvPicPr preferRelativeResize="0"/>
            <p:nvPr/>
          </p:nvPicPr>
          <p:blipFill rotWithShape="1">
            <a:blip r:embed="rId3" cstate="print">
              <a:alphaModFix/>
            </a:blip>
            <a:srcRect/>
            <a:stretch/>
          </p:blipFill>
          <p:spPr>
            <a:xfrm flipH="1">
              <a:off x="2374619" y="3393021"/>
              <a:ext cx="143456" cy="402374"/>
            </a:xfrm>
            <a:prstGeom prst="rect">
              <a:avLst/>
            </a:prstGeom>
            <a:noFill/>
            <a:ln>
              <a:noFill/>
            </a:ln>
          </p:spPr>
        </p:pic>
        <p:pic>
          <p:nvPicPr>
            <p:cNvPr id="929" name="Google Shape;929;p3"/>
            <p:cNvPicPr preferRelativeResize="0"/>
            <p:nvPr/>
          </p:nvPicPr>
          <p:blipFill rotWithShape="1">
            <a:blip r:embed="rId3" cstate="print">
              <a:alphaModFix/>
            </a:blip>
            <a:srcRect/>
            <a:stretch/>
          </p:blipFill>
          <p:spPr>
            <a:xfrm flipH="1">
              <a:off x="2717775" y="3393021"/>
              <a:ext cx="143456" cy="402374"/>
            </a:xfrm>
            <a:prstGeom prst="rect">
              <a:avLst/>
            </a:prstGeom>
            <a:noFill/>
            <a:ln>
              <a:noFill/>
            </a:ln>
          </p:spPr>
        </p:pic>
        <p:pic>
          <p:nvPicPr>
            <p:cNvPr id="930" name="Google Shape;930;p3"/>
            <p:cNvPicPr preferRelativeResize="0"/>
            <p:nvPr/>
          </p:nvPicPr>
          <p:blipFill rotWithShape="1">
            <a:blip r:embed="rId3" cstate="print">
              <a:alphaModFix/>
            </a:blip>
            <a:srcRect/>
            <a:stretch/>
          </p:blipFill>
          <p:spPr>
            <a:xfrm flipH="1">
              <a:off x="315689" y="3912967"/>
              <a:ext cx="143456" cy="402374"/>
            </a:xfrm>
            <a:prstGeom prst="rect">
              <a:avLst/>
            </a:prstGeom>
            <a:noFill/>
            <a:ln>
              <a:noFill/>
            </a:ln>
          </p:spPr>
        </p:pic>
        <p:pic>
          <p:nvPicPr>
            <p:cNvPr id="931" name="Google Shape;931;p3"/>
            <p:cNvPicPr preferRelativeResize="0"/>
            <p:nvPr/>
          </p:nvPicPr>
          <p:blipFill rotWithShape="1">
            <a:blip r:embed="rId3" cstate="print">
              <a:alphaModFix/>
            </a:blip>
            <a:srcRect/>
            <a:stretch/>
          </p:blipFill>
          <p:spPr>
            <a:xfrm flipH="1">
              <a:off x="658844" y="3912967"/>
              <a:ext cx="143456" cy="402374"/>
            </a:xfrm>
            <a:prstGeom prst="rect">
              <a:avLst/>
            </a:prstGeom>
            <a:noFill/>
            <a:ln>
              <a:noFill/>
            </a:ln>
          </p:spPr>
        </p:pic>
        <p:pic>
          <p:nvPicPr>
            <p:cNvPr id="932" name="Google Shape;932;p3"/>
            <p:cNvPicPr preferRelativeResize="0"/>
            <p:nvPr/>
          </p:nvPicPr>
          <p:blipFill rotWithShape="1">
            <a:blip r:embed="rId3" cstate="print">
              <a:alphaModFix/>
            </a:blip>
            <a:srcRect/>
            <a:stretch/>
          </p:blipFill>
          <p:spPr>
            <a:xfrm flipH="1">
              <a:off x="1001999" y="3912967"/>
              <a:ext cx="143456" cy="402374"/>
            </a:xfrm>
            <a:prstGeom prst="rect">
              <a:avLst/>
            </a:prstGeom>
            <a:noFill/>
            <a:ln>
              <a:noFill/>
            </a:ln>
          </p:spPr>
        </p:pic>
        <p:pic>
          <p:nvPicPr>
            <p:cNvPr id="933" name="Google Shape;933;p3"/>
            <p:cNvPicPr preferRelativeResize="0"/>
            <p:nvPr/>
          </p:nvPicPr>
          <p:blipFill rotWithShape="1">
            <a:blip r:embed="rId3" cstate="print">
              <a:alphaModFix/>
            </a:blip>
            <a:srcRect/>
            <a:stretch/>
          </p:blipFill>
          <p:spPr>
            <a:xfrm flipH="1">
              <a:off x="1345154" y="3912967"/>
              <a:ext cx="143456" cy="402374"/>
            </a:xfrm>
            <a:prstGeom prst="rect">
              <a:avLst/>
            </a:prstGeom>
            <a:noFill/>
            <a:ln>
              <a:noFill/>
            </a:ln>
          </p:spPr>
        </p:pic>
        <p:pic>
          <p:nvPicPr>
            <p:cNvPr id="934" name="Google Shape;934;p3"/>
            <p:cNvPicPr preferRelativeResize="0"/>
            <p:nvPr/>
          </p:nvPicPr>
          <p:blipFill rotWithShape="1">
            <a:blip r:embed="rId3" cstate="print">
              <a:alphaModFix/>
            </a:blip>
            <a:srcRect/>
            <a:stretch/>
          </p:blipFill>
          <p:spPr>
            <a:xfrm flipH="1">
              <a:off x="1688309" y="3912967"/>
              <a:ext cx="143456" cy="402374"/>
            </a:xfrm>
            <a:prstGeom prst="rect">
              <a:avLst/>
            </a:prstGeom>
            <a:noFill/>
            <a:ln>
              <a:noFill/>
            </a:ln>
          </p:spPr>
        </p:pic>
        <p:pic>
          <p:nvPicPr>
            <p:cNvPr id="935" name="Google Shape;935;p3"/>
            <p:cNvPicPr preferRelativeResize="0"/>
            <p:nvPr/>
          </p:nvPicPr>
          <p:blipFill rotWithShape="1">
            <a:blip r:embed="rId3" cstate="print">
              <a:alphaModFix/>
            </a:blip>
            <a:srcRect/>
            <a:stretch/>
          </p:blipFill>
          <p:spPr>
            <a:xfrm flipH="1">
              <a:off x="2031464" y="3912967"/>
              <a:ext cx="143456" cy="402374"/>
            </a:xfrm>
            <a:prstGeom prst="rect">
              <a:avLst/>
            </a:prstGeom>
            <a:noFill/>
            <a:ln>
              <a:noFill/>
            </a:ln>
          </p:spPr>
        </p:pic>
        <p:pic>
          <p:nvPicPr>
            <p:cNvPr id="936" name="Google Shape;936;p3"/>
            <p:cNvPicPr preferRelativeResize="0"/>
            <p:nvPr/>
          </p:nvPicPr>
          <p:blipFill rotWithShape="1">
            <a:blip r:embed="rId3" cstate="print">
              <a:alphaModFix/>
            </a:blip>
            <a:srcRect/>
            <a:stretch/>
          </p:blipFill>
          <p:spPr>
            <a:xfrm flipH="1">
              <a:off x="2374619" y="3912967"/>
              <a:ext cx="143456" cy="402374"/>
            </a:xfrm>
            <a:prstGeom prst="rect">
              <a:avLst/>
            </a:prstGeom>
            <a:noFill/>
            <a:ln>
              <a:noFill/>
            </a:ln>
          </p:spPr>
        </p:pic>
        <p:pic>
          <p:nvPicPr>
            <p:cNvPr id="937" name="Google Shape;937;p3"/>
            <p:cNvPicPr preferRelativeResize="0"/>
            <p:nvPr/>
          </p:nvPicPr>
          <p:blipFill rotWithShape="1">
            <a:blip r:embed="rId3" cstate="print">
              <a:alphaModFix/>
            </a:blip>
            <a:srcRect/>
            <a:stretch/>
          </p:blipFill>
          <p:spPr>
            <a:xfrm flipH="1">
              <a:off x="2717775" y="3912967"/>
              <a:ext cx="143456" cy="402374"/>
            </a:xfrm>
            <a:prstGeom prst="rect">
              <a:avLst/>
            </a:prstGeom>
            <a:noFill/>
            <a:ln>
              <a:noFill/>
            </a:ln>
          </p:spPr>
        </p:pic>
      </p:grpSp>
      <p:grpSp>
        <p:nvGrpSpPr>
          <p:cNvPr id="938" name="Google Shape;938;p3"/>
          <p:cNvGrpSpPr/>
          <p:nvPr/>
        </p:nvGrpSpPr>
        <p:grpSpPr>
          <a:xfrm>
            <a:off x="3461701" y="2882334"/>
            <a:ext cx="1806062" cy="1520881"/>
            <a:chOff x="315689" y="2345798"/>
            <a:chExt cx="2545542" cy="1969543"/>
          </a:xfrm>
        </p:grpSpPr>
        <p:pic>
          <p:nvPicPr>
            <p:cNvPr id="939" name="Google Shape;939;p3"/>
            <p:cNvPicPr preferRelativeResize="0"/>
            <p:nvPr/>
          </p:nvPicPr>
          <p:blipFill rotWithShape="1">
            <a:blip r:embed="rId4" cstate="print">
              <a:alphaModFix/>
            </a:blip>
            <a:srcRect/>
            <a:stretch/>
          </p:blipFill>
          <p:spPr>
            <a:xfrm flipH="1">
              <a:off x="315689" y="2345798"/>
              <a:ext cx="143456" cy="402374"/>
            </a:xfrm>
            <a:prstGeom prst="rect">
              <a:avLst/>
            </a:prstGeom>
            <a:noFill/>
            <a:ln>
              <a:noFill/>
            </a:ln>
          </p:spPr>
        </p:pic>
        <p:pic>
          <p:nvPicPr>
            <p:cNvPr id="940" name="Google Shape;940;p3"/>
            <p:cNvPicPr preferRelativeResize="0"/>
            <p:nvPr/>
          </p:nvPicPr>
          <p:blipFill rotWithShape="1">
            <a:blip r:embed="rId4" cstate="print">
              <a:alphaModFix/>
            </a:blip>
            <a:srcRect/>
            <a:stretch/>
          </p:blipFill>
          <p:spPr>
            <a:xfrm flipH="1">
              <a:off x="658844" y="2345798"/>
              <a:ext cx="143456" cy="402374"/>
            </a:xfrm>
            <a:prstGeom prst="rect">
              <a:avLst/>
            </a:prstGeom>
            <a:noFill/>
            <a:ln>
              <a:noFill/>
            </a:ln>
          </p:spPr>
        </p:pic>
        <p:pic>
          <p:nvPicPr>
            <p:cNvPr id="941" name="Google Shape;941;p3"/>
            <p:cNvPicPr preferRelativeResize="0"/>
            <p:nvPr/>
          </p:nvPicPr>
          <p:blipFill rotWithShape="1">
            <a:blip r:embed="rId4" cstate="print">
              <a:alphaModFix/>
            </a:blip>
            <a:srcRect/>
            <a:stretch/>
          </p:blipFill>
          <p:spPr>
            <a:xfrm flipH="1">
              <a:off x="1001999" y="2345798"/>
              <a:ext cx="143456" cy="402374"/>
            </a:xfrm>
            <a:prstGeom prst="rect">
              <a:avLst/>
            </a:prstGeom>
            <a:noFill/>
            <a:ln>
              <a:noFill/>
            </a:ln>
          </p:spPr>
        </p:pic>
        <p:pic>
          <p:nvPicPr>
            <p:cNvPr id="942" name="Google Shape;942;p3"/>
            <p:cNvPicPr preferRelativeResize="0"/>
            <p:nvPr/>
          </p:nvPicPr>
          <p:blipFill rotWithShape="1">
            <a:blip r:embed="rId4" cstate="print">
              <a:alphaModFix/>
            </a:blip>
            <a:srcRect/>
            <a:stretch/>
          </p:blipFill>
          <p:spPr>
            <a:xfrm flipH="1">
              <a:off x="1345154" y="2345798"/>
              <a:ext cx="143456" cy="402374"/>
            </a:xfrm>
            <a:prstGeom prst="rect">
              <a:avLst/>
            </a:prstGeom>
            <a:noFill/>
            <a:ln>
              <a:noFill/>
            </a:ln>
          </p:spPr>
        </p:pic>
        <p:pic>
          <p:nvPicPr>
            <p:cNvPr id="943" name="Google Shape;943;p3"/>
            <p:cNvPicPr preferRelativeResize="0"/>
            <p:nvPr/>
          </p:nvPicPr>
          <p:blipFill rotWithShape="1">
            <a:blip r:embed="rId4" cstate="print">
              <a:alphaModFix/>
            </a:blip>
            <a:srcRect/>
            <a:stretch/>
          </p:blipFill>
          <p:spPr>
            <a:xfrm flipH="1">
              <a:off x="1688309" y="2345798"/>
              <a:ext cx="143456" cy="402374"/>
            </a:xfrm>
            <a:prstGeom prst="rect">
              <a:avLst/>
            </a:prstGeom>
            <a:noFill/>
            <a:ln>
              <a:noFill/>
            </a:ln>
          </p:spPr>
        </p:pic>
        <p:pic>
          <p:nvPicPr>
            <p:cNvPr id="944" name="Google Shape;944;p3"/>
            <p:cNvPicPr preferRelativeResize="0"/>
            <p:nvPr/>
          </p:nvPicPr>
          <p:blipFill rotWithShape="1">
            <a:blip r:embed="rId4" cstate="print">
              <a:alphaModFix/>
            </a:blip>
            <a:srcRect/>
            <a:stretch/>
          </p:blipFill>
          <p:spPr>
            <a:xfrm flipH="1">
              <a:off x="2031464" y="2345798"/>
              <a:ext cx="143456" cy="402374"/>
            </a:xfrm>
            <a:prstGeom prst="rect">
              <a:avLst/>
            </a:prstGeom>
            <a:noFill/>
            <a:ln>
              <a:noFill/>
            </a:ln>
          </p:spPr>
        </p:pic>
        <p:pic>
          <p:nvPicPr>
            <p:cNvPr id="945" name="Google Shape;945;p3"/>
            <p:cNvPicPr preferRelativeResize="0"/>
            <p:nvPr/>
          </p:nvPicPr>
          <p:blipFill rotWithShape="1">
            <a:blip r:embed="rId4" cstate="print">
              <a:alphaModFix/>
            </a:blip>
            <a:srcRect/>
            <a:stretch/>
          </p:blipFill>
          <p:spPr>
            <a:xfrm flipH="1">
              <a:off x="2374619" y="2345798"/>
              <a:ext cx="143456" cy="402374"/>
            </a:xfrm>
            <a:prstGeom prst="rect">
              <a:avLst/>
            </a:prstGeom>
            <a:noFill/>
            <a:ln>
              <a:noFill/>
            </a:ln>
          </p:spPr>
        </p:pic>
        <p:pic>
          <p:nvPicPr>
            <p:cNvPr id="946" name="Google Shape;946;p3"/>
            <p:cNvPicPr preferRelativeResize="0"/>
            <p:nvPr/>
          </p:nvPicPr>
          <p:blipFill rotWithShape="1">
            <a:blip r:embed="rId4" cstate="print">
              <a:alphaModFix/>
            </a:blip>
            <a:srcRect/>
            <a:stretch/>
          </p:blipFill>
          <p:spPr>
            <a:xfrm flipH="1">
              <a:off x="2717775" y="2345798"/>
              <a:ext cx="143456" cy="402374"/>
            </a:xfrm>
            <a:prstGeom prst="rect">
              <a:avLst/>
            </a:prstGeom>
            <a:noFill/>
            <a:ln>
              <a:noFill/>
            </a:ln>
          </p:spPr>
        </p:pic>
        <p:pic>
          <p:nvPicPr>
            <p:cNvPr id="947" name="Google Shape;947;p3"/>
            <p:cNvPicPr preferRelativeResize="0"/>
            <p:nvPr/>
          </p:nvPicPr>
          <p:blipFill rotWithShape="1">
            <a:blip r:embed="rId4" cstate="print">
              <a:alphaModFix/>
            </a:blip>
            <a:srcRect/>
            <a:stretch/>
          </p:blipFill>
          <p:spPr>
            <a:xfrm flipH="1">
              <a:off x="315689" y="2868188"/>
              <a:ext cx="143456" cy="402374"/>
            </a:xfrm>
            <a:prstGeom prst="rect">
              <a:avLst/>
            </a:prstGeom>
            <a:noFill/>
            <a:ln>
              <a:noFill/>
            </a:ln>
          </p:spPr>
        </p:pic>
        <p:pic>
          <p:nvPicPr>
            <p:cNvPr id="948" name="Google Shape;948;p3"/>
            <p:cNvPicPr preferRelativeResize="0"/>
            <p:nvPr/>
          </p:nvPicPr>
          <p:blipFill rotWithShape="1">
            <a:blip r:embed="rId4" cstate="print">
              <a:alphaModFix/>
            </a:blip>
            <a:srcRect/>
            <a:stretch/>
          </p:blipFill>
          <p:spPr>
            <a:xfrm flipH="1">
              <a:off x="658844" y="2865744"/>
              <a:ext cx="143456" cy="402374"/>
            </a:xfrm>
            <a:prstGeom prst="rect">
              <a:avLst/>
            </a:prstGeom>
            <a:noFill/>
            <a:ln>
              <a:noFill/>
            </a:ln>
          </p:spPr>
        </p:pic>
        <p:pic>
          <p:nvPicPr>
            <p:cNvPr id="949" name="Google Shape;949;p3"/>
            <p:cNvPicPr preferRelativeResize="0"/>
            <p:nvPr/>
          </p:nvPicPr>
          <p:blipFill rotWithShape="1">
            <a:blip r:embed="rId4" cstate="print">
              <a:alphaModFix/>
            </a:blip>
            <a:srcRect/>
            <a:stretch/>
          </p:blipFill>
          <p:spPr>
            <a:xfrm flipH="1">
              <a:off x="1001999" y="2865744"/>
              <a:ext cx="143456" cy="402374"/>
            </a:xfrm>
            <a:prstGeom prst="rect">
              <a:avLst/>
            </a:prstGeom>
            <a:noFill/>
            <a:ln>
              <a:noFill/>
            </a:ln>
          </p:spPr>
        </p:pic>
        <p:pic>
          <p:nvPicPr>
            <p:cNvPr id="950" name="Google Shape;950;p3"/>
            <p:cNvPicPr preferRelativeResize="0"/>
            <p:nvPr/>
          </p:nvPicPr>
          <p:blipFill rotWithShape="1">
            <a:blip r:embed="rId4" cstate="print">
              <a:alphaModFix/>
            </a:blip>
            <a:srcRect/>
            <a:stretch/>
          </p:blipFill>
          <p:spPr>
            <a:xfrm flipH="1">
              <a:off x="1345154" y="2865744"/>
              <a:ext cx="143456" cy="402374"/>
            </a:xfrm>
            <a:prstGeom prst="rect">
              <a:avLst/>
            </a:prstGeom>
            <a:noFill/>
            <a:ln>
              <a:noFill/>
            </a:ln>
          </p:spPr>
        </p:pic>
        <p:pic>
          <p:nvPicPr>
            <p:cNvPr id="951" name="Google Shape;951;p3"/>
            <p:cNvPicPr preferRelativeResize="0"/>
            <p:nvPr/>
          </p:nvPicPr>
          <p:blipFill rotWithShape="1">
            <a:blip r:embed="rId4" cstate="print">
              <a:alphaModFix/>
            </a:blip>
            <a:srcRect/>
            <a:stretch/>
          </p:blipFill>
          <p:spPr>
            <a:xfrm flipH="1">
              <a:off x="1688309" y="2865744"/>
              <a:ext cx="143456" cy="402374"/>
            </a:xfrm>
            <a:prstGeom prst="rect">
              <a:avLst/>
            </a:prstGeom>
            <a:noFill/>
            <a:ln>
              <a:noFill/>
            </a:ln>
          </p:spPr>
        </p:pic>
        <p:pic>
          <p:nvPicPr>
            <p:cNvPr id="952" name="Google Shape;952;p3"/>
            <p:cNvPicPr preferRelativeResize="0"/>
            <p:nvPr/>
          </p:nvPicPr>
          <p:blipFill rotWithShape="1">
            <a:blip r:embed="rId4" cstate="print">
              <a:alphaModFix/>
            </a:blip>
            <a:srcRect/>
            <a:stretch/>
          </p:blipFill>
          <p:spPr>
            <a:xfrm flipH="1">
              <a:off x="2031464" y="2865744"/>
              <a:ext cx="143456" cy="402374"/>
            </a:xfrm>
            <a:prstGeom prst="rect">
              <a:avLst/>
            </a:prstGeom>
            <a:noFill/>
            <a:ln>
              <a:noFill/>
            </a:ln>
          </p:spPr>
        </p:pic>
        <p:pic>
          <p:nvPicPr>
            <p:cNvPr id="953" name="Google Shape;953;p3"/>
            <p:cNvPicPr preferRelativeResize="0"/>
            <p:nvPr/>
          </p:nvPicPr>
          <p:blipFill rotWithShape="1">
            <a:blip r:embed="rId4" cstate="print">
              <a:alphaModFix/>
            </a:blip>
            <a:srcRect/>
            <a:stretch/>
          </p:blipFill>
          <p:spPr>
            <a:xfrm flipH="1">
              <a:off x="2374619" y="2865744"/>
              <a:ext cx="143456" cy="402374"/>
            </a:xfrm>
            <a:prstGeom prst="rect">
              <a:avLst/>
            </a:prstGeom>
            <a:noFill/>
            <a:ln>
              <a:noFill/>
            </a:ln>
          </p:spPr>
        </p:pic>
        <p:pic>
          <p:nvPicPr>
            <p:cNvPr id="954" name="Google Shape;954;p3"/>
            <p:cNvPicPr preferRelativeResize="0"/>
            <p:nvPr/>
          </p:nvPicPr>
          <p:blipFill rotWithShape="1">
            <a:blip r:embed="rId4" cstate="print">
              <a:alphaModFix/>
            </a:blip>
            <a:srcRect/>
            <a:stretch/>
          </p:blipFill>
          <p:spPr>
            <a:xfrm flipH="1">
              <a:off x="2717775" y="2865744"/>
              <a:ext cx="143456" cy="402374"/>
            </a:xfrm>
            <a:prstGeom prst="rect">
              <a:avLst/>
            </a:prstGeom>
            <a:noFill/>
            <a:ln>
              <a:noFill/>
            </a:ln>
          </p:spPr>
        </p:pic>
        <p:pic>
          <p:nvPicPr>
            <p:cNvPr id="955" name="Google Shape;955;p3"/>
            <p:cNvPicPr preferRelativeResize="0"/>
            <p:nvPr/>
          </p:nvPicPr>
          <p:blipFill rotWithShape="1">
            <a:blip r:embed="rId3" cstate="print">
              <a:alphaModFix/>
            </a:blip>
            <a:srcRect/>
            <a:stretch/>
          </p:blipFill>
          <p:spPr>
            <a:xfrm flipH="1">
              <a:off x="315689" y="3390578"/>
              <a:ext cx="143456" cy="402374"/>
            </a:xfrm>
            <a:prstGeom prst="rect">
              <a:avLst/>
            </a:prstGeom>
            <a:noFill/>
            <a:ln>
              <a:noFill/>
            </a:ln>
          </p:spPr>
        </p:pic>
        <p:pic>
          <p:nvPicPr>
            <p:cNvPr id="956" name="Google Shape;956;p3"/>
            <p:cNvPicPr preferRelativeResize="0"/>
            <p:nvPr/>
          </p:nvPicPr>
          <p:blipFill rotWithShape="1">
            <a:blip r:embed="rId3" cstate="print">
              <a:alphaModFix/>
            </a:blip>
            <a:srcRect/>
            <a:stretch/>
          </p:blipFill>
          <p:spPr>
            <a:xfrm flipH="1">
              <a:off x="658844" y="3393021"/>
              <a:ext cx="143456" cy="402374"/>
            </a:xfrm>
            <a:prstGeom prst="rect">
              <a:avLst/>
            </a:prstGeom>
            <a:noFill/>
            <a:ln>
              <a:noFill/>
            </a:ln>
          </p:spPr>
        </p:pic>
        <p:pic>
          <p:nvPicPr>
            <p:cNvPr id="957" name="Google Shape;957;p3"/>
            <p:cNvPicPr preferRelativeResize="0"/>
            <p:nvPr/>
          </p:nvPicPr>
          <p:blipFill rotWithShape="1">
            <a:blip r:embed="rId3" cstate="print">
              <a:alphaModFix/>
            </a:blip>
            <a:srcRect/>
            <a:stretch/>
          </p:blipFill>
          <p:spPr>
            <a:xfrm flipH="1">
              <a:off x="1001999" y="3393021"/>
              <a:ext cx="143456" cy="402374"/>
            </a:xfrm>
            <a:prstGeom prst="rect">
              <a:avLst/>
            </a:prstGeom>
            <a:noFill/>
            <a:ln>
              <a:noFill/>
            </a:ln>
          </p:spPr>
        </p:pic>
        <p:pic>
          <p:nvPicPr>
            <p:cNvPr id="958" name="Google Shape;958;p3"/>
            <p:cNvPicPr preferRelativeResize="0"/>
            <p:nvPr/>
          </p:nvPicPr>
          <p:blipFill rotWithShape="1">
            <a:blip r:embed="rId3" cstate="print">
              <a:alphaModFix/>
            </a:blip>
            <a:srcRect/>
            <a:stretch/>
          </p:blipFill>
          <p:spPr>
            <a:xfrm flipH="1">
              <a:off x="1345154" y="3393021"/>
              <a:ext cx="143456" cy="402374"/>
            </a:xfrm>
            <a:prstGeom prst="rect">
              <a:avLst/>
            </a:prstGeom>
            <a:noFill/>
            <a:ln>
              <a:noFill/>
            </a:ln>
          </p:spPr>
        </p:pic>
        <p:pic>
          <p:nvPicPr>
            <p:cNvPr id="959" name="Google Shape;959;p3"/>
            <p:cNvPicPr preferRelativeResize="0"/>
            <p:nvPr/>
          </p:nvPicPr>
          <p:blipFill rotWithShape="1">
            <a:blip r:embed="rId3" cstate="print">
              <a:alphaModFix/>
            </a:blip>
            <a:srcRect/>
            <a:stretch/>
          </p:blipFill>
          <p:spPr>
            <a:xfrm flipH="1">
              <a:off x="1688309" y="3393021"/>
              <a:ext cx="143456" cy="402374"/>
            </a:xfrm>
            <a:prstGeom prst="rect">
              <a:avLst/>
            </a:prstGeom>
            <a:noFill/>
            <a:ln>
              <a:noFill/>
            </a:ln>
          </p:spPr>
        </p:pic>
        <p:pic>
          <p:nvPicPr>
            <p:cNvPr id="960" name="Google Shape;960;p3"/>
            <p:cNvPicPr preferRelativeResize="0"/>
            <p:nvPr/>
          </p:nvPicPr>
          <p:blipFill rotWithShape="1">
            <a:blip r:embed="rId3" cstate="print">
              <a:alphaModFix/>
            </a:blip>
            <a:srcRect/>
            <a:stretch/>
          </p:blipFill>
          <p:spPr>
            <a:xfrm flipH="1">
              <a:off x="2031464" y="3393021"/>
              <a:ext cx="143456" cy="402374"/>
            </a:xfrm>
            <a:prstGeom prst="rect">
              <a:avLst/>
            </a:prstGeom>
            <a:noFill/>
            <a:ln>
              <a:noFill/>
            </a:ln>
          </p:spPr>
        </p:pic>
        <p:pic>
          <p:nvPicPr>
            <p:cNvPr id="961" name="Google Shape;961;p3"/>
            <p:cNvPicPr preferRelativeResize="0"/>
            <p:nvPr/>
          </p:nvPicPr>
          <p:blipFill rotWithShape="1">
            <a:blip r:embed="rId3" cstate="print">
              <a:alphaModFix/>
            </a:blip>
            <a:srcRect/>
            <a:stretch/>
          </p:blipFill>
          <p:spPr>
            <a:xfrm flipH="1">
              <a:off x="2374619" y="3393021"/>
              <a:ext cx="143456" cy="402374"/>
            </a:xfrm>
            <a:prstGeom prst="rect">
              <a:avLst/>
            </a:prstGeom>
            <a:noFill/>
            <a:ln>
              <a:noFill/>
            </a:ln>
          </p:spPr>
        </p:pic>
        <p:pic>
          <p:nvPicPr>
            <p:cNvPr id="962" name="Google Shape;962;p3"/>
            <p:cNvPicPr preferRelativeResize="0"/>
            <p:nvPr/>
          </p:nvPicPr>
          <p:blipFill rotWithShape="1">
            <a:blip r:embed="rId3" cstate="print">
              <a:alphaModFix/>
            </a:blip>
            <a:srcRect/>
            <a:stretch/>
          </p:blipFill>
          <p:spPr>
            <a:xfrm flipH="1">
              <a:off x="2717775" y="3393021"/>
              <a:ext cx="143456" cy="402374"/>
            </a:xfrm>
            <a:prstGeom prst="rect">
              <a:avLst/>
            </a:prstGeom>
            <a:noFill/>
            <a:ln>
              <a:noFill/>
            </a:ln>
          </p:spPr>
        </p:pic>
        <p:pic>
          <p:nvPicPr>
            <p:cNvPr id="963" name="Google Shape;963;p3"/>
            <p:cNvPicPr preferRelativeResize="0"/>
            <p:nvPr/>
          </p:nvPicPr>
          <p:blipFill rotWithShape="1">
            <a:blip r:embed="rId3" cstate="print">
              <a:alphaModFix/>
            </a:blip>
            <a:srcRect/>
            <a:stretch/>
          </p:blipFill>
          <p:spPr>
            <a:xfrm flipH="1">
              <a:off x="315689" y="3912967"/>
              <a:ext cx="143456" cy="402374"/>
            </a:xfrm>
            <a:prstGeom prst="rect">
              <a:avLst/>
            </a:prstGeom>
            <a:noFill/>
            <a:ln>
              <a:noFill/>
            </a:ln>
          </p:spPr>
        </p:pic>
        <p:pic>
          <p:nvPicPr>
            <p:cNvPr id="964" name="Google Shape;964;p3"/>
            <p:cNvPicPr preferRelativeResize="0"/>
            <p:nvPr/>
          </p:nvPicPr>
          <p:blipFill rotWithShape="1">
            <a:blip r:embed="rId3" cstate="print">
              <a:alphaModFix/>
            </a:blip>
            <a:srcRect/>
            <a:stretch/>
          </p:blipFill>
          <p:spPr>
            <a:xfrm flipH="1">
              <a:off x="658844" y="3912967"/>
              <a:ext cx="143456" cy="402374"/>
            </a:xfrm>
            <a:prstGeom prst="rect">
              <a:avLst/>
            </a:prstGeom>
            <a:noFill/>
            <a:ln>
              <a:noFill/>
            </a:ln>
          </p:spPr>
        </p:pic>
        <p:pic>
          <p:nvPicPr>
            <p:cNvPr id="965" name="Google Shape;965;p3"/>
            <p:cNvPicPr preferRelativeResize="0"/>
            <p:nvPr/>
          </p:nvPicPr>
          <p:blipFill rotWithShape="1">
            <a:blip r:embed="rId3" cstate="print">
              <a:alphaModFix/>
            </a:blip>
            <a:srcRect/>
            <a:stretch/>
          </p:blipFill>
          <p:spPr>
            <a:xfrm flipH="1">
              <a:off x="1001999" y="3912967"/>
              <a:ext cx="143456" cy="402374"/>
            </a:xfrm>
            <a:prstGeom prst="rect">
              <a:avLst/>
            </a:prstGeom>
            <a:noFill/>
            <a:ln>
              <a:noFill/>
            </a:ln>
          </p:spPr>
        </p:pic>
        <p:pic>
          <p:nvPicPr>
            <p:cNvPr id="966" name="Google Shape;966;p3"/>
            <p:cNvPicPr preferRelativeResize="0"/>
            <p:nvPr/>
          </p:nvPicPr>
          <p:blipFill rotWithShape="1">
            <a:blip r:embed="rId3" cstate="print">
              <a:alphaModFix/>
            </a:blip>
            <a:srcRect/>
            <a:stretch/>
          </p:blipFill>
          <p:spPr>
            <a:xfrm flipH="1">
              <a:off x="1345154" y="3912967"/>
              <a:ext cx="143456" cy="402374"/>
            </a:xfrm>
            <a:prstGeom prst="rect">
              <a:avLst/>
            </a:prstGeom>
            <a:noFill/>
            <a:ln>
              <a:noFill/>
            </a:ln>
          </p:spPr>
        </p:pic>
        <p:pic>
          <p:nvPicPr>
            <p:cNvPr id="967" name="Google Shape;967;p3"/>
            <p:cNvPicPr preferRelativeResize="0"/>
            <p:nvPr/>
          </p:nvPicPr>
          <p:blipFill rotWithShape="1">
            <a:blip r:embed="rId3" cstate="print">
              <a:alphaModFix/>
            </a:blip>
            <a:srcRect/>
            <a:stretch/>
          </p:blipFill>
          <p:spPr>
            <a:xfrm flipH="1">
              <a:off x="1688309" y="3912967"/>
              <a:ext cx="143456" cy="402374"/>
            </a:xfrm>
            <a:prstGeom prst="rect">
              <a:avLst/>
            </a:prstGeom>
            <a:noFill/>
            <a:ln>
              <a:noFill/>
            </a:ln>
          </p:spPr>
        </p:pic>
        <p:pic>
          <p:nvPicPr>
            <p:cNvPr id="968" name="Google Shape;968;p3"/>
            <p:cNvPicPr preferRelativeResize="0"/>
            <p:nvPr/>
          </p:nvPicPr>
          <p:blipFill rotWithShape="1">
            <a:blip r:embed="rId3" cstate="print">
              <a:alphaModFix/>
            </a:blip>
            <a:srcRect/>
            <a:stretch/>
          </p:blipFill>
          <p:spPr>
            <a:xfrm flipH="1">
              <a:off x="2031464" y="3912967"/>
              <a:ext cx="143456" cy="402374"/>
            </a:xfrm>
            <a:prstGeom prst="rect">
              <a:avLst/>
            </a:prstGeom>
            <a:noFill/>
            <a:ln>
              <a:noFill/>
            </a:ln>
          </p:spPr>
        </p:pic>
        <p:pic>
          <p:nvPicPr>
            <p:cNvPr id="969" name="Google Shape;969;p3"/>
            <p:cNvPicPr preferRelativeResize="0"/>
            <p:nvPr/>
          </p:nvPicPr>
          <p:blipFill rotWithShape="1">
            <a:blip r:embed="rId3" cstate="print">
              <a:alphaModFix/>
            </a:blip>
            <a:srcRect/>
            <a:stretch/>
          </p:blipFill>
          <p:spPr>
            <a:xfrm flipH="1">
              <a:off x="2374619" y="3912967"/>
              <a:ext cx="143456" cy="402374"/>
            </a:xfrm>
            <a:prstGeom prst="rect">
              <a:avLst/>
            </a:prstGeom>
            <a:noFill/>
            <a:ln>
              <a:noFill/>
            </a:ln>
          </p:spPr>
        </p:pic>
        <p:pic>
          <p:nvPicPr>
            <p:cNvPr id="970" name="Google Shape;970;p3"/>
            <p:cNvPicPr preferRelativeResize="0"/>
            <p:nvPr/>
          </p:nvPicPr>
          <p:blipFill rotWithShape="1">
            <a:blip r:embed="rId3" cstate="print">
              <a:alphaModFix/>
            </a:blip>
            <a:srcRect/>
            <a:stretch/>
          </p:blipFill>
          <p:spPr>
            <a:xfrm flipH="1">
              <a:off x="2717775" y="3912967"/>
              <a:ext cx="143456" cy="402374"/>
            </a:xfrm>
            <a:prstGeom prst="rect">
              <a:avLst/>
            </a:prstGeom>
            <a:noFill/>
            <a:ln>
              <a:noFill/>
            </a:ln>
          </p:spPr>
        </p:pic>
      </p:grpSp>
      <p:grpSp>
        <p:nvGrpSpPr>
          <p:cNvPr id="971" name="Google Shape;971;p3"/>
          <p:cNvGrpSpPr/>
          <p:nvPr/>
        </p:nvGrpSpPr>
        <p:grpSpPr>
          <a:xfrm>
            <a:off x="6183487" y="2882398"/>
            <a:ext cx="1806002" cy="1520935"/>
            <a:chOff x="315689" y="2345798"/>
            <a:chExt cx="2545542" cy="1969543"/>
          </a:xfrm>
        </p:grpSpPr>
        <p:pic>
          <p:nvPicPr>
            <p:cNvPr id="972" name="Google Shape;972;p3"/>
            <p:cNvPicPr preferRelativeResize="0"/>
            <p:nvPr/>
          </p:nvPicPr>
          <p:blipFill rotWithShape="1">
            <a:blip r:embed="rId5" cstate="print">
              <a:alphaModFix/>
            </a:blip>
            <a:srcRect/>
            <a:stretch/>
          </p:blipFill>
          <p:spPr>
            <a:xfrm flipH="1">
              <a:off x="315689" y="2345798"/>
              <a:ext cx="143456" cy="402374"/>
            </a:xfrm>
            <a:prstGeom prst="rect">
              <a:avLst/>
            </a:prstGeom>
            <a:noFill/>
            <a:ln>
              <a:noFill/>
            </a:ln>
          </p:spPr>
        </p:pic>
        <p:pic>
          <p:nvPicPr>
            <p:cNvPr id="973" name="Google Shape;973;p3"/>
            <p:cNvPicPr preferRelativeResize="0"/>
            <p:nvPr/>
          </p:nvPicPr>
          <p:blipFill rotWithShape="1">
            <a:blip r:embed="rId6" cstate="print">
              <a:alphaModFix/>
            </a:blip>
            <a:srcRect/>
            <a:stretch/>
          </p:blipFill>
          <p:spPr>
            <a:xfrm flipH="1">
              <a:off x="658844" y="2345798"/>
              <a:ext cx="143456" cy="402374"/>
            </a:xfrm>
            <a:prstGeom prst="rect">
              <a:avLst/>
            </a:prstGeom>
            <a:noFill/>
            <a:ln>
              <a:noFill/>
            </a:ln>
          </p:spPr>
        </p:pic>
        <p:pic>
          <p:nvPicPr>
            <p:cNvPr id="974" name="Google Shape;974;p3"/>
            <p:cNvPicPr preferRelativeResize="0"/>
            <p:nvPr/>
          </p:nvPicPr>
          <p:blipFill rotWithShape="1">
            <a:blip r:embed="rId7" cstate="print">
              <a:alphaModFix/>
            </a:blip>
            <a:srcRect/>
            <a:stretch/>
          </p:blipFill>
          <p:spPr>
            <a:xfrm flipH="1">
              <a:off x="1001999" y="2345798"/>
              <a:ext cx="143456" cy="402374"/>
            </a:xfrm>
            <a:prstGeom prst="rect">
              <a:avLst/>
            </a:prstGeom>
            <a:noFill/>
            <a:ln>
              <a:noFill/>
            </a:ln>
          </p:spPr>
        </p:pic>
        <p:pic>
          <p:nvPicPr>
            <p:cNvPr id="975" name="Google Shape;975;p3"/>
            <p:cNvPicPr preferRelativeResize="0"/>
            <p:nvPr/>
          </p:nvPicPr>
          <p:blipFill rotWithShape="1">
            <a:blip r:embed="rId4" cstate="print">
              <a:alphaModFix/>
            </a:blip>
            <a:srcRect/>
            <a:stretch/>
          </p:blipFill>
          <p:spPr>
            <a:xfrm flipH="1">
              <a:off x="1345154" y="2345798"/>
              <a:ext cx="143456" cy="402374"/>
            </a:xfrm>
            <a:prstGeom prst="rect">
              <a:avLst/>
            </a:prstGeom>
            <a:noFill/>
            <a:ln>
              <a:noFill/>
            </a:ln>
          </p:spPr>
        </p:pic>
        <p:pic>
          <p:nvPicPr>
            <p:cNvPr id="976" name="Google Shape;976;p3"/>
            <p:cNvPicPr preferRelativeResize="0"/>
            <p:nvPr/>
          </p:nvPicPr>
          <p:blipFill rotWithShape="1">
            <a:blip r:embed="rId8" cstate="print">
              <a:alphaModFix/>
            </a:blip>
            <a:srcRect/>
            <a:stretch/>
          </p:blipFill>
          <p:spPr>
            <a:xfrm flipH="1">
              <a:off x="1688309" y="2345798"/>
              <a:ext cx="143456" cy="402374"/>
            </a:xfrm>
            <a:prstGeom prst="rect">
              <a:avLst/>
            </a:prstGeom>
            <a:noFill/>
            <a:ln>
              <a:noFill/>
            </a:ln>
          </p:spPr>
        </p:pic>
        <p:pic>
          <p:nvPicPr>
            <p:cNvPr id="977" name="Google Shape;977;p3"/>
            <p:cNvPicPr preferRelativeResize="0"/>
            <p:nvPr/>
          </p:nvPicPr>
          <p:blipFill rotWithShape="1">
            <a:blip r:embed="rId9" cstate="print">
              <a:alphaModFix/>
            </a:blip>
            <a:srcRect/>
            <a:stretch/>
          </p:blipFill>
          <p:spPr>
            <a:xfrm flipH="1">
              <a:off x="2031464" y="2345798"/>
              <a:ext cx="143456" cy="402374"/>
            </a:xfrm>
            <a:prstGeom prst="rect">
              <a:avLst/>
            </a:prstGeom>
            <a:noFill/>
            <a:ln>
              <a:noFill/>
            </a:ln>
          </p:spPr>
        </p:pic>
        <p:pic>
          <p:nvPicPr>
            <p:cNvPr id="978" name="Google Shape;978;p3"/>
            <p:cNvPicPr preferRelativeResize="0"/>
            <p:nvPr/>
          </p:nvPicPr>
          <p:blipFill rotWithShape="1">
            <a:blip r:embed="rId10" cstate="print">
              <a:alphaModFix/>
            </a:blip>
            <a:srcRect/>
            <a:stretch/>
          </p:blipFill>
          <p:spPr>
            <a:xfrm flipH="1">
              <a:off x="2374619" y="2345798"/>
              <a:ext cx="143456" cy="402374"/>
            </a:xfrm>
            <a:prstGeom prst="rect">
              <a:avLst/>
            </a:prstGeom>
            <a:noFill/>
            <a:ln>
              <a:noFill/>
            </a:ln>
          </p:spPr>
        </p:pic>
        <p:pic>
          <p:nvPicPr>
            <p:cNvPr id="979" name="Google Shape;979;p3"/>
            <p:cNvPicPr preferRelativeResize="0"/>
            <p:nvPr/>
          </p:nvPicPr>
          <p:blipFill rotWithShape="1">
            <a:blip r:embed="rId6" cstate="print">
              <a:alphaModFix/>
            </a:blip>
            <a:srcRect/>
            <a:stretch/>
          </p:blipFill>
          <p:spPr>
            <a:xfrm flipH="1">
              <a:off x="2717775" y="2345798"/>
              <a:ext cx="143456" cy="402374"/>
            </a:xfrm>
            <a:prstGeom prst="rect">
              <a:avLst/>
            </a:prstGeom>
            <a:noFill/>
            <a:ln>
              <a:noFill/>
            </a:ln>
          </p:spPr>
        </p:pic>
        <p:pic>
          <p:nvPicPr>
            <p:cNvPr id="980" name="Google Shape;980;p3"/>
            <p:cNvPicPr preferRelativeResize="0"/>
            <p:nvPr/>
          </p:nvPicPr>
          <p:blipFill rotWithShape="1">
            <a:blip r:embed="rId11" cstate="print">
              <a:alphaModFix/>
            </a:blip>
            <a:srcRect/>
            <a:stretch/>
          </p:blipFill>
          <p:spPr>
            <a:xfrm flipH="1">
              <a:off x="315689" y="2868188"/>
              <a:ext cx="143456" cy="402374"/>
            </a:xfrm>
            <a:prstGeom prst="rect">
              <a:avLst/>
            </a:prstGeom>
            <a:noFill/>
            <a:ln>
              <a:noFill/>
            </a:ln>
          </p:spPr>
        </p:pic>
        <p:pic>
          <p:nvPicPr>
            <p:cNvPr id="981" name="Google Shape;981;p3"/>
            <p:cNvPicPr preferRelativeResize="0"/>
            <p:nvPr/>
          </p:nvPicPr>
          <p:blipFill rotWithShape="1">
            <a:blip r:embed="rId7" cstate="print">
              <a:alphaModFix/>
            </a:blip>
            <a:srcRect/>
            <a:stretch/>
          </p:blipFill>
          <p:spPr>
            <a:xfrm flipH="1">
              <a:off x="658844" y="2865744"/>
              <a:ext cx="143456" cy="402374"/>
            </a:xfrm>
            <a:prstGeom prst="rect">
              <a:avLst/>
            </a:prstGeom>
            <a:noFill/>
            <a:ln>
              <a:noFill/>
            </a:ln>
          </p:spPr>
        </p:pic>
        <p:pic>
          <p:nvPicPr>
            <p:cNvPr id="982" name="Google Shape;982;p3"/>
            <p:cNvPicPr preferRelativeResize="0"/>
            <p:nvPr/>
          </p:nvPicPr>
          <p:blipFill rotWithShape="1">
            <a:blip r:embed="rId12" cstate="print">
              <a:alphaModFix/>
            </a:blip>
            <a:srcRect/>
            <a:stretch/>
          </p:blipFill>
          <p:spPr>
            <a:xfrm flipH="1">
              <a:off x="1001999" y="2865744"/>
              <a:ext cx="143456" cy="402374"/>
            </a:xfrm>
            <a:prstGeom prst="rect">
              <a:avLst/>
            </a:prstGeom>
            <a:noFill/>
            <a:ln>
              <a:noFill/>
            </a:ln>
          </p:spPr>
        </p:pic>
        <p:pic>
          <p:nvPicPr>
            <p:cNvPr id="983" name="Google Shape;983;p3"/>
            <p:cNvPicPr preferRelativeResize="0"/>
            <p:nvPr/>
          </p:nvPicPr>
          <p:blipFill rotWithShape="1">
            <a:blip r:embed="rId6" cstate="print">
              <a:alphaModFix/>
            </a:blip>
            <a:srcRect/>
            <a:stretch/>
          </p:blipFill>
          <p:spPr>
            <a:xfrm flipH="1">
              <a:off x="1345154" y="2865744"/>
              <a:ext cx="143456" cy="402374"/>
            </a:xfrm>
            <a:prstGeom prst="rect">
              <a:avLst/>
            </a:prstGeom>
            <a:noFill/>
            <a:ln>
              <a:noFill/>
            </a:ln>
          </p:spPr>
        </p:pic>
        <p:pic>
          <p:nvPicPr>
            <p:cNvPr id="984" name="Google Shape;984;p3"/>
            <p:cNvPicPr preferRelativeResize="0"/>
            <p:nvPr/>
          </p:nvPicPr>
          <p:blipFill rotWithShape="1">
            <a:blip r:embed="rId5" cstate="print">
              <a:alphaModFix/>
            </a:blip>
            <a:srcRect/>
            <a:stretch/>
          </p:blipFill>
          <p:spPr>
            <a:xfrm flipH="1">
              <a:off x="1688309" y="2865744"/>
              <a:ext cx="143456" cy="402374"/>
            </a:xfrm>
            <a:prstGeom prst="rect">
              <a:avLst/>
            </a:prstGeom>
            <a:noFill/>
            <a:ln>
              <a:noFill/>
            </a:ln>
          </p:spPr>
        </p:pic>
        <p:pic>
          <p:nvPicPr>
            <p:cNvPr id="985" name="Google Shape;985;p3"/>
            <p:cNvPicPr preferRelativeResize="0"/>
            <p:nvPr/>
          </p:nvPicPr>
          <p:blipFill rotWithShape="1">
            <a:blip r:embed="rId12" cstate="print">
              <a:alphaModFix/>
            </a:blip>
            <a:srcRect/>
            <a:stretch/>
          </p:blipFill>
          <p:spPr>
            <a:xfrm flipH="1">
              <a:off x="2031464" y="2865744"/>
              <a:ext cx="143456" cy="402374"/>
            </a:xfrm>
            <a:prstGeom prst="rect">
              <a:avLst/>
            </a:prstGeom>
            <a:noFill/>
            <a:ln>
              <a:noFill/>
            </a:ln>
          </p:spPr>
        </p:pic>
        <p:pic>
          <p:nvPicPr>
            <p:cNvPr id="986" name="Google Shape;986;p3"/>
            <p:cNvPicPr preferRelativeResize="0"/>
            <p:nvPr/>
          </p:nvPicPr>
          <p:blipFill rotWithShape="1">
            <a:blip r:embed="rId11" cstate="print">
              <a:alphaModFix/>
            </a:blip>
            <a:srcRect/>
            <a:stretch/>
          </p:blipFill>
          <p:spPr>
            <a:xfrm flipH="1">
              <a:off x="2374619" y="2865744"/>
              <a:ext cx="143456" cy="402374"/>
            </a:xfrm>
            <a:prstGeom prst="rect">
              <a:avLst/>
            </a:prstGeom>
            <a:noFill/>
            <a:ln>
              <a:noFill/>
            </a:ln>
          </p:spPr>
        </p:pic>
        <p:pic>
          <p:nvPicPr>
            <p:cNvPr id="987" name="Google Shape;987;p3"/>
            <p:cNvPicPr preferRelativeResize="0"/>
            <p:nvPr/>
          </p:nvPicPr>
          <p:blipFill rotWithShape="1">
            <a:blip r:embed="rId13" cstate="print">
              <a:alphaModFix/>
            </a:blip>
            <a:srcRect/>
            <a:stretch/>
          </p:blipFill>
          <p:spPr>
            <a:xfrm flipH="1">
              <a:off x="2717775" y="2865744"/>
              <a:ext cx="143456" cy="402374"/>
            </a:xfrm>
            <a:prstGeom prst="rect">
              <a:avLst/>
            </a:prstGeom>
            <a:noFill/>
            <a:ln>
              <a:noFill/>
            </a:ln>
          </p:spPr>
        </p:pic>
        <p:pic>
          <p:nvPicPr>
            <p:cNvPr id="988" name="Google Shape;988;p3"/>
            <p:cNvPicPr preferRelativeResize="0"/>
            <p:nvPr/>
          </p:nvPicPr>
          <p:blipFill rotWithShape="1">
            <a:blip r:embed="rId14" cstate="print">
              <a:alphaModFix/>
            </a:blip>
            <a:srcRect/>
            <a:stretch/>
          </p:blipFill>
          <p:spPr>
            <a:xfrm flipH="1">
              <a:off x="315689" y="3390578"/>
              <a:ext cx="143456" cy="402374"/>
            </a:xfrm>
            <a:prstGeom prst="rect">
              <a:avLst/>
            </a:prstGeom>
            <a:noFill/>
            <a:ln>
              <a:noFill/>
            </a:ln>
          </p:spPr>
        </p:pic>
        <p:pic>
          <p:nvPicPr>
            <p:cNvPr id="989" name="Google Shape;989;p3"/>
            <p:cNvPicPr preferRelativeResize="0"/>
            <p:nvPr/>
          </p:nvPicPr>
          <p:blipFill rotWithShape="1">
            <a:blip r:embed="rId11" cstate="print">
              <a:alphaModFix/>
            </a:blip>
            <a:srcRect/>
            <a:stretch/>
          </p:blipFill>
          <p:spPr>
            <a:xfrm flipH="1">
              <a:off x="658844" y="3393021"/>
              <a:ext cx="143456" cy="402374"/>
            </a:xfrm>
            <a:prstGeom prst="rect">
              <a:avLst/>
            </a:prstGeom>
            <a:noFill/>
            <a:ln>
              <a:noFill/>
            </a:ln>
          </p:spPr>
        </p:pic>
        <p:pic>
          <p:nvPicPr>
            <p:cNvPr id="990" name="Google Shape;990;p3"/>
            <p:cNvPicPr preferRelativeResize="0"/>
            <p:nvPr/>
          </p:nvPicPr>
          <p:blipFill rotWithShape="1">
            <a:blip r:embed="rId15" cstate="print">
              <a:alphaModFix/>
            </a:blip>
            <a:srcRect/>
            <a:stretch/>
          </p:blipFill>
          <p:spPr>
            <a:xfrm flipH="1">
              <a:off x="1001999" y="3393021"/>
              <a:ext cx="143456" cy="402374"/>
            </a:xfrm>
            <a:prstGeom prst="rect">
              <a:avLst/>
            </a:prstGeom>
            <a:noFill/>
            <a:ln>
              <a:noFill/>
            </a:ln>
          </p:spPr>
        </p:pic>
        <p:pic>
          <p:nvPicPr>
            <p:cNvPr id="991" name="Google Shape;991;p3"/>
            <p:cNvPicPr preferRelativeResize="0"/>
            <p:nvPr/>
          </p:nvPicPr>
          <p:blipFill rotWithShape="1">
            <a:blip r:embed="rId7" cstate="print">
              <a:alphaModFix/>
            </a:blip>
            <a:srcRect/>
            <a:stretch/>
          </p:blipFill>
          <p:spPr>
            <a:xfrm flipH="1">
              <a:off x="1345154" y="3393021"/>
              <a:ext cx="143456" cy="402374"/>
            </a:xfrm>
            <a:prstGeom prst="rect">
              <a:avLst/>
            </a:prstGeom>
            <a:noFill/>
            <a:ln>
              <a:noFill/>
            </a:ln>
          </p:spPr>
        </p:pic>
        <p:pic>
          <p:nvPicPr>
            <p:cNvPr id="992" name="Google Shape;992;p3"/>
            <p:cNvPicPr preferRelativeResize="0"/>
            <p:nvPr/>
          </p:nvPicPr>
          <p:blipFill rotWithShape="1">
            <a:blip r:embed="rId4" cstate="print">
              <a:alphaModFix/>
            </a:blip>
            <a:srcRect/>
            <a:stretch/>
          </p:blipFill>
          <p:spPr>
            <a:xfrm flipH="1">
              <a:off x="1688309" y="3393021"/>
              <a:ext cx="143456" cy="402374"/>
            </a:xfrm>
            <a:prstGeom prst="rect">
              <a:avLst/>
            </a:prstGeom>
            <a:noFill/>
            <a:ln>
              <a:noFill/>
            </a:ln>
          </p:spPr>
        </p:pic>
        <p:pic>
          <p:nvPicPr>
            <p:cNvPr id="993" name="Google Shape;993;p3"/>
            <p:cNvPicPr preferRelativeResize="0"/>
            <p:nvPr/>
          </p:nvPicPr>
          <p:blipFill rotWithShape="1">
            <a:blip r:embed="rId11" cstate="print">
              <a:alphaModFix/>
            </a:blip>
            <a:srcRect/>
            <a:stretch/>
          </p:blipFill>
          <p:spPr>
            <a:xfrm flipH="1">
              <a:off x="2031464" y="3393021"/>
              <a:ext cx="143456" cy="402374"/>
            </a:xfrm>
            <a:prstGeom prst="rect">
              <a:avLst/>
            </a:prstGeom>
            <a:noFill/>
            <a:ln>
              <a:noFill/>
            </a:ln>
          </p:spPr>
        </p:pic>
        <p:pic>
          <p:nvPicPr>
            <p:cNvPr id="994" name="Google Shape;994;p3"/>
            <p:cNvPicPr preferRelativeResize="0"/>
            <p:nvPr/>
          </p:nvPicPr>
          <p:blipFill rotWithShape="1">
            <a:blip r:embed="rId16" cstate="print">
              <a:alphaModFix/>
            </a:blip>
            <a:srcRect/>
            <a:stretch/>
          </p:blipFill>
          <p:spPr>
            <a:xfrm flipH="1">
              <a:off x="2374619" y="3393021"/>
              <a:ext cx="143456" cy="402374"/>
            </a:xfrm>
            <a:prstGeom prst="rect">
              <a:avLst/>
            </a:prstGeom>
            <a:noFill/>
            <a:ln>
              <a:noFill/>
            </a:ln>
          </p:spPr>
        </p:pic>
        <p:pic>
          <p:nvPicPr>
            <p:cNvPr id="995" name="Google Shape;995;p3"/>
            <p:cNvPicPr preferRelativeResize="0"/>
            <p:nvPr/>
          </p:nvPicPr>
          <p:blipFill rotWithShape="1">
            <a:blip r:embed="rId6" cstate="print">
              <a:alphaModFix/>
            </a:blip>
            <a:srcRect/>
            <a:stretch/>
          </p:blipFill>
          <p:spPr>
            <a:xfrm flipH="1">
              <a:off x="2717775" y="3393021"/>
              <a:ext cx="143456" cy="402374"/>
            </a:xfrm>
            <a:prstGeom prst="rect">
              <a:avLst/>
            </a:prstGeom>
            <a:noFill/>
            <a:ln>
              <a:noFill/>
            </a:ln>
          </p:spPr>
        </p:pic>
        <p:pic>
          <p:nvPicPr>
            <p:cNvPr id="996" name="Google Shape;996;p3"/>
            <p:cNvPicPr preferRelativeResize="0"/>
            <p:nvPr/>
          </p:nvPicPr>
          <p:blipFill rotWithShape="1">
            <a:blip r:embed="rId13" cstate="print">
              <a:alphaModFix/>
            </a:blip>
            <a:srcRect/>
            <a:stretch/>
          </p:blipFill>
          <p:spPr>
            <a:xfrm flipH="1">
              <a:off x="315689" y="3912967"/>
              <a:ext cx="143456" cy="402374"/>
            </a:xfrm>
            <a:prstGeom prst="rect">
              <a:avLst/>
            </a:prstGeom>
            <a:noFill/>
            <a:ln>
              <a:noFill/>
            </a:ln>
          </p:spPr>
        </p:pic>
        <p:pic>
          <p:nvPicPr>
            <p:cNvPr id="997" name="Google Shape;997;p3"/>
            <p:cNvPicPr preferRelativeResize="0"/>
            <p:nvPr/>
          </p:nvPicPr>
          <p:blipFill rotWithShape="1">
            <a:blip r:embed="rId12" cstate="print">
              <a:alphaModFix/>
            </a:blip>
            <a:srcRect/>
            <a:stretch/>
          </p:blipFill>
          <p:spPr>
            <a:xfrm flipH="1">
              <a:off x="658844" y="3912967"/>
              <a:ext cx="143456" cy="402374"/>
            </a:xfrm>
            <a:prstGeom prst="rect">
              <a:avLst/>
            </a:prstGeom>
            <a:noFill/>
            <a:ln>
              <a:noFill/>
            </a:ln>
          </p:spPr>
        </p:pic>
        <p:pic>
          <p:nvPicPr>
            <p:cNvPr id="998" name="Google Shape;998;p3"/>
            <p:cNvPicPr preferRelativeResize="0"/>
            <p:nvPr/>
          </p:nvPicPr>
          <p:blipFill rotWithShape="1">
            <a:blip r:embed="rId17" cstate="print">
              <a:alphaModFix/>
            </a:blip>
            <a:srcRect/>
            <a:stretch/>
          </p:blipFill>
          <p:spPr>
            <a:xfrm flipH="1">
              <a:off x="1001999" y="3912967"/>
              <a:ext cx="143456" cy="402374"/>
            </a:xfrm>
            <a:prstGeom prst="rect">
              <a:avLst/>
            </a:prstGeom>
            <a:noFill/>
            <a:ln>
              <a:noFill/>
            </a:ln>
          </p:spPr>
        </p:pic>
        <p:pic>
          <p:nvPicPr>
            <p:cNvPr id="999" name="Google Shape;999;p3"/>
            <p:cNvPicPr preferRelativeResize="0"/>
            <p:nvPr/>
          </p:nvPicPr>
          <p:blipFill rotWithShape="1">
            <a:blip r:embed="rId6" cstate="print">
              <a:alphaModFix/>
            </a:blip>
            <a:srcRect/>
            <a:stretch/>
          </p:blipFill>
          <p:spPr>
            <a:xfrm flipH="1">
              <a:off x="1345154" y="3912967"/>
              <a:ext cx="143456" cy="402374"/>
            </a:xfrm>
            <a:prstGeom prst="rect">
              <a:avLst/>
            </a:prstGeom>
            <a:noFill/>
            <a:ln>
              <a:noFill/>
            </a:ln>
          </p:spPr>
        </p:pic>
        <p:pic>
          <p:nvPicPr>
            <p:cNvPr id="1000" name="Google Shape;1000;p3"/>
            <p:cNvPicPr preferRelativeResize="0"/>
            <p:nvPr/>
          </p:nvPicPr>
          <p:blipFill rotWithShape="1">
            <a:blip r:embed="rId18" cstate="print">
              <a:alphaModFix/>
            </a:blip>
            <a:srcRect/>
            <a:stretch/>
          </p:blipFill>
          <p:spPr>
            <a:xfrm flipH="1">
              <a:off x="1688309" y="3912967"/>
              <a:ext cx="143456" cy="402374"/>
            </a:xfrm>
            <a:prstGeom prst="rect">
              <a:avLst/>
            </a:prstGeom>
            <a:noFill/>
            <a:ln>
              <a:noFill/>
            </a:ln>
          </p:spPr>
        </p:pic>
        <p:pic>
          <p:nvPicPr>
            <p:cNvPr id="1001" name="Google Shape;1001;p3"/>
            <p:cNvPicPr preferRelativeResize="0"/>
            <p:nvPr/>
          </p:nvPicPr>
          <p:blipFill rotWithShape="1">
            <a:blip r:embed="rId10" cstate="print">
              <a:alphaModFix/>
            </a:blip>
            <a:srcRect/>
            <a:stretch/>
          </p:blipFill>
          <p:spPr>
            <a:xfrm flipH="1">
              <a:off x="2031464" y="3912967"/>
              <a:ext cx="143456" cy="402374"/>
            </a:xfrm>
            <a:prstGeom prst="rect">
              <a:avLst/>
            </a:prstGeom>
            <a:noFill/>
            <a:ln>
              <a:noFill/>
            </a:ln>
          </p:spPr>
        </p:pic>
        <p:pic>
          <p:nvPicPr>
            <p:cNvPr id="1002" name="Google Shape;1002;p3"/>
            <p:cNvPicPr preferRelativeResize="0"/>
            <p:nvPr/>
          </p:nvPicPr>
          <p:blipFill rotWithShape="1">
            <a:blip r:embed="rId19" cstate="print">
              <a:alphaModFix/>
            </a:blip>
            <a:srcRect/>
            <a:stretch/>
          </p:blipFill>
          <p:spPr>
            <a:xfrm flipH="1">
              <a:off x="2374619" y="3912967"/>
              <a:ext cx="143456" cy="402374"/>
            </a:xfrm>
            <a:prstGeom prst="rect">
              <a:avLst/>
            </a:prstGeom>
            <a:noFill/>
            <a:ln>
              <a:noFill/>
            </a:ln>
          </p:spPr>
        </p:pic>
        <p:pic>
          <p:nvPicPr>
            <p:cNvPr id="1003" name="Google Shape;1003;p3"/>
            <p:cNvPicPr preferRelativeResize="0"/>
            <p:nvPr/>
          </p:nvPicPr>
          <p:blipFill rotWithShape="1">
            <a:blip r:embed="rId7" cstate="print">
              <a:alphaModFix/>
            </a:blip>
            <a:srcRect/>
            <a:stretch/>
          </p:blipFill>
          <p:spPr>
            <a:xfrm flipH="1">
              <a:off x="2717775" y="3912967"/>
              <a:ext cx="143456" cy="402374"/>
            </a:xfrm>
            <a:prstGeom prst="rect">
              <a:avLst/>
            </a:prstGeom>
            <a:noFill/>
            <a:ln>
              <a:noFill/>
            </a:ln>
          </p:spPr>
        </p:pic>
      </p:grpSp>
      <p:grpSp>
        <p:nvGrpSpPr>
          <p:cNvPr id="1004" name="Google Shape;1004;p3"/>
          <p:cNvGrpSpPr/>
          <p:nvPr/>
        </p:nvGrpSpPr>
        <p:grpSpPr>
          <a:xfrm>
            <a:off x="388143" y="1819057"/>
            <a:ext cx="2089952" cy="242492"/>
            <a:chOff x="400416" y="1452492"/>
            <a:chExt cx="2822142" cy="242492"/>
          </a:xfrm>
        </p:grpSpPr>
        <p:sp>
          <p:nvSpPr>
            <p:cNvPr id="1005" name="Google Shape;1005;p3"/>
            <p:cNvSpPr/>
            <p:nvPr/>
          </p:nvSpPr>
          <p:spPr>
            <a:xfrm rot="10800000" flipH="1">
              <a:off x="557802" y="1452492"/>
              <a:ext cx="2664756" cy="242492"/>
            </a:xfrm>
            <a:prstGeom prst="snip1Rect">
              <a:avLst>
                <a:gd name="adj" fmla="val 50000"/>
              </a:avLst>
            </a:prstGeom>
            <a:solidFill>
              <a:srgbClr val="BF3900"/>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006" name="Google Shape;1006;p3"/>
            <p:cNvSpPr/>
            <p:nvPr/>
          </p:nvSpPr>
          <p:spPr>
            <a:xfrm rot="10800000" flipH="1">
              <a:off x="400416" y="1452492"/>
              <a:ext cx="2664756" cy="242492"/>
            </a:xfrm>
            <a:prstGeom prst="snip1Rect">
              <a:avLst>
                <a:gd name="adj" fmla="val 50000"/>
              </a:avLst>
            </a:prstGeom>
            <a:solidFill>
              <a:schemeClr val="accent1"/>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grpSp>
      <p:sp>
        <p:nvSpPr>
          <p:cNvPr id="1007" name="Google Shape;1007;p3"/>
          <p:cNvSpPr/>
          <p:nvPr/>
        </p:nvSpPr>
        <p:spPr>
          <a:xfrm>
            <a:off x="388142" y="1616482"/>
            <a:ext cx="2586825" cy="398444"/>
          </a:xfrm>
          <a:prstGeom prst="round2SameRect">
            <a:avLst>
              <a:gd name="adj1" fmla="val 50000"/>
              <a:gd name="adj2" fmla="val 0"/>
            </a:avLst>
          </a:prstGeom>
          <a:solidFill>
            <a:srgbClr val="FFDBCC"/>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008" name="Google Shape;1008;p3"/>
          <p:cNvSpPr txBox="1"/>
          <p:nvPr/>
        </p:nvSpPr>
        <p:spPr>
          <a:xfrm>
            <a:off x="532876" y="1737450"/>
            <a:ext cx="1854300" cy="215400"/>
          </a:xfrm>
          <a:prstGeom prst="rect">
            <a:avLst/>
          </a:prstGeom>
          <a:noFill/>
          <a:ln>
            <a:noFill/>
          </a:ln>
        </p:spPr>
        <p:txBody>
          <a:bodyPr spcFirstLastPara="1" wrap="square" lIns="0" tIns="0" rIns="0" bIns="0" anchor="t" anchorCtr="0">
            <a:noAutofit/>
          </a:bodyPr>
          <a:lstStyle/>
          <a:p>
            <a:pPr>
              <a:buClr>
                <a:srgbClr val="000000"/>
              </a:buClr>
              <a:buSzPts val="1400"/>
            </a:pPr>
            <a:r>
              <a:rPr lang="en-GB" sz="1400" b="1">
                <a:solidFill>
                  <a:srgbClr val="000000"/>
                </a:solidFill>
                <a:latin typeface="Arial"/>
                <a:ea typeface="Arial"/>
                <a:cs typeface="Arial"/>
                <a:sym typeface="Arial"/>
              </a:rPr>
              <a:t>Organ-based</a:t>
            </a:r>
            <a:endParaRPr sz="1400">
              <a:solidFill>
                <a:srgbClr val="000000"/>
              </a:solidFill>
              <a:latin typeface="Arial"/>
              <a:ea typeface="Arial"/>
              <a:cs typeface="Arial"/>
              <a:sym typeface="Arial"/>
            </a:endParaRPr>
          </a:p>
        </p:txBody>
      </p:sp>
      <p:sp>
        <p:nvSpPr>
          <p:cNvPr id="1009" name="Google Shape;1009;p3"/>
          <p:cNvSpPr/>
          <p:nvPr/>
        </p:nvSpPr>
        <p:spPr>
          <a:xfrm>
            <a:off x="2417623" y="1483095"/>
            <a:ext cx="472208" cy="521912"/>
          </a:xfrm>
          <a:custGeom>
            <a:avLst/>
            <a:gdLst/>
            <a:ahLst/>
            <a:cxnLst/>
            <a:rect l="l" t="t" r="r" b="b"/>
            <a:pathLst>
              <a:path w="398145" h="440055" extrusionOk="0">
                <a:moveTo>
                  <a:pt x="160020" y="434340"/>
                </a:moveTo>
                <a:lnTo>
                  <a:pt x="0" y="340995"/>
                </a:lnTo>
                <a:lnTo>
                  <a:pt x="1905" y="112395"/>
                </a:lnTo>
                <a:lnTo>
                  <a:pt x="196215" y="0"/>
                </a:lnTo>
                <a:lnTo>
                  <a:pt x="398145" y="114300"/>
                </a:lnTo>
                <a:lnTo>
                  <a:pt x="394335" y="335280"/>
                </a:lnTo>
                <a:lnTo>
                  <a:pt x="228600" y="440055"/>
                </a:lnTo>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cxnSp>
        <p:nvCxnSpPr>
          <p:cNvPr id="1010" name="Google Shape;1010;p3"/>
          <p:cNvCxnSpPr/>
          <p:nvPr/>
        </p:nvCxnSpPr>
        <p:spPr>
          <a:xfrm>
            <a:off x="2604620" y="1996840"/>
            <a:ext cx="0" cy="183787"/>
          </a:xfrm>
          <a:prstGeom prst="straightConnector1">
            <a:avLst/>
          </a:prstGeom>
          <a:noFill/>
          <a:ln w="9525" cap="flat" cmpd="sng">
            <a:solidFill>
              <a:schemeClr val="accent1"/>
            </a:solidFill>
            <a:prstDash val="solid"/>
            <a:round/>
            <a:headEnd type="none" w="sm" len="sm"/>
            <a:tailEnd type="none" w="sm" len="sm"/>
          </a:ln>
        </p:spPr>
      </p:cxnSp>
      <p:cxnSp>
        <p:nvCxnSpPr>
          <p:cNvPr id="1011" name="Google Shape;1011;p3"/>
          <p:cNvCxnSpPr/>
          <p:nvPr/>
        </p:nvCxnSpPr>
        <p:spPr>
          <a:xfrm>
            <a:off x="2695108" y="1996840"/>
            <a:ext cx="0" cy="183787"/>
          </a:xfrm>
          <a:prstGeom prst="straightConnector1">
            <a:avLst/>
          </a:prstGeom>
          <a:noFill/>
          <a:ln w="9525" cap="flat" cmpd="sng">
            <a:solidFill>
              <a:schemeClr val="accent1"/>
            </a:solidFill>
            <a:prstDash val="solid"/>
            <a:round/>
            <a:headEnd type="none" w="sm" len="sm"/>
            <a:tailEnd type="none" w="sm" len="sm"/>
          </a:ln>
        </p:spPr>
      </p:cxnSp>
      <p:pic>
        <p:nvPicPr>
          <p:cNvPr id="1012" name="Google Shape;1012;p3"/>
          <p:cNvPicPr preferRelativeResize="0"/>
          <p:nvPr/>
        </p:nvPicPr>
        <p:blipFill rotWithShape="1">
          <a:blip r:embed="rId20" cstate="print">
            <a:alphaModFix/>
          </a:blip>
          <a:srcRect/>
          <a:stretch/>
        </p:blipFill>
        <p:spPr>
          <a:xfrm>
            <a:off x="2533250" y="1571008"/>
            <a:ext cx="273237" cy="370596"/>
          </a:xfrm>
          <a:prstGeom prst="rect">
            <a:avLst/>
          </a:prstGeom>
          <a:noFill/>
          <a:ln>
            <a:noFill/>
          </a:ln>
        </p:spPr>
      </p:pic>
      <p:grpSp>
        <p:nvGrpSpPr>
          <p:cNvPr id="1013" name="Google Shape;1013;p3"/>
          <p:cNvGrpSpPr/>
          <p:nvPr/>
        </p:nvGrpSpPr>
        <p:grpSpPr>
          <a:xfrm>
            <a:off x="3258157" y="1819057"/>
            <a:ext cx="2089952" cy="242492"/>
            <a:chOff x="400416" y="1452492"/>
            <a:chExt cx="2822142" cy="242492"/>
          </a:xfrm>
        </p:grpSpPr>
        <p:sp>
          <p:nvSpPr>
            <p:cNvPr id="1014" name="Google Shape;1014;p3"/>
            <p:cNvSpPr/>
            <p:nvPr/>
          </p:nvSpPr>
          <p:spPr>
            <a:xfrm rot="10800000" flipH="1">
              <a:off x="557802" y="1452492"/>
              <a:ext cx="2664756" cy="242492"/>
            </a:xfrm>
            <a:prstGeom prst="snip1Rect">
              <a:avLst>
                <a:gd name="adj" fmla="val 50000"/>
              </a:avLst>
            </a:prstGeom>
            <a:solidFill>
              <a:srgbClr val="44A29B"/>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015" name="Google Shape;1015;p3"/>
            <p:cNvSpPr/>
            <p:nvPr/>
          </p:nvSpPr>
          <p:spPr>
            <a:xfrm rot="10800000" flipH="1">
              <a:off x="400416" y="1452492"/>
              <a:ext cx="2664756" cy="242492"/>
            </a:xfrm>
            <a:prstGeom prst="snip1Rect">
              <a:avLst>
                <a:gd name="adj" fmla="val 50000"/>
              </a:avLst>
            </a:prstGeom>
            <a:solidFill>
              <a:schemeClr val="accent2"/>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grpSp>
      <p:sp>
        <p:nvSpPr>
          <p:cNvPr id="1016" name="Google Shape;1016;p3"/>
          <p:cNvSpPr/>
          <p:nvPr/>
        </p:nvSpPr>
        <p:spPr>
          <a:xfrm>
            <a:off x="3258159" y="1616482"/>
            <a:ext cx="2500522" cy="398444"/>
          </a:xfrm>
          <a:prstGeom prst="round2SameRect">
            <a:avLst>
              <a:gd name="adj1" fmla="val 50000"/>
              <a:gd name="adj2" fmla="val 0"/>
            </a:avLst>
          </a:prstGeom>
          <a:solidFill>
            <a:srgbClr val="C5E6E4"/>
          </a:solidFill>
          <a:ln>
            <a:noFill/>
          </a:ln>
        </p:spPr>
        <p:txBody>
          <a:bodyPr spcFirstLastPara="1" wrap="square" lIns="91425" tIns="45694" rIns="91425" bIns="45694" anchor="ctr" anchorCtr="0">
            <a:noAutofit/>
          </a:bodyPr>
          <a:lstStyle/>
          <a:p>
            <a:pPr algn="ctr">
              <a:buClr>
                <a:srgbClr val="000000"/>
              </a:buClr>
              <a:buSzPts val="1800"/>
            </a:pPr>
            <a:endParaRPr>
              <a:solidFill>
                <a:srgbClr val="FFFFFF"/>
              </a:solidFill>
              <a:latin typeface="Arial"/>
              <a:ea typeface="Arial"/>
              <a:cs typeface="Arial"/>
              <a:sym typeface="Arial"/>
            </a:endParaRPr>
          </a:p>
        </p:txBody>
      </p:sp>
      <p:sp>
        <p:nvSpPr>
          <p:cNvPr id="1017" name="Google Shape;1017;p3"/>
          <p:cNvSpPr txBox="1"/>
          <p:nvPr/>
        </p:nvSpPr>
        <p:spPr>
          <a:xfrm>
            <a:off x="3402893" y="1737445"/>
            <a:ext cx="2461999" cy="215444"/>
          </a:xfrm>
          <a:prstGeom prst="rect">
            <a:avLst/>
          </a:prstGeom>
          <a:noFill/>
          <a:ln>
            <a:noFill/>
          </a:ln>
        </p:spPr>
        <p:txBody>
          <a:bodyPr spcFirstLastPara="1" wrap="square" lIns="0" tIns="0" rIns="0" bIns="0" anchor="t" anchorCtr="0">
            <a:noAutofit/>
          </a:bodyPr>
          <a:lstStyle/>
          <a:p>
            <a:pPr>
              <a:buClr>
                <a:srgbClr val="000000"/>
              </a:buClr>
              <a:buSzPts val="1400"/>
            </a:pPr>
            <a:r>
              <a:rPr lang="en-GB" sz="1400" b="1">
                <a:solidFill>
                  <a:srgbClr val="000000"/>
                </a:solidFill>
                <a:latin typeface="Arial"/>
                <a:ea typeface="Arial"/>
                <a:cs typeface="Arial"/>
                <a:sym typeface="Arial"/>
              </a:rPr>
              <a:t>Biomarker Stratified</a:t>
            </a:r>
            <a:endParaRPr sz="1400">
              <a:solidFill>
                <a:srgbClr val="000000"/>
              </a:solidFill>
              <a:latin typeface="Arial"/>
              <a:ea typeface="Arial"/>
              <a:cs typeface="Arial"/>
              <a:sym typeface="Arial"/>
            </a:endParaRPr>
          </a:p>
        </p:txBody>
      </p:sp>
      <p:grpSp>
        <p:nvGrpSpPr>
          <p:cNvPr id="1018" name="Google Shape;1018;p3"/>
          <p:cNvGrpSpPr/>
          <p:nvPr/>
        </p:nvGrpSpPr>
        <p:grpSpPr>
          <a:xfrm>
            <a:off x="6128172" y="1616483"/>
            <a:ext cx="2433511" cy="445067"/>
            <a:chOff x="676041" y="1916696"/>
            <a:chExt cx="2356719" cy="445067"/>
          </a:xfrm>
        </p:grpSpPr>
        <p:grpSp>
          <p:nvGrpSpPr>
            <p:cNvPr id="1019" name="Google Shape;1019;p3"/>
            <p:cNvGrpSpPr/>
            <p:nvPr/>
          </p:nvGrpSpPr>
          <p:grpSpPr>
            <a:xfrm>
              <a:off x="676041" y="2119271"/>
              <a:ext cx="1794196" cy="242492"/>
              <a:chOff x="400416" y="1452492"/>
              <a:chExt cx="2822142" cy="242492"/>
            </a:xfrm>
          </p:grpSpPr>
          <p:sp>
            <p:nvSpPr>
              <p:cNvPr id="1020" name="Google Shape;1020;p3"/>
              <p:cNvSpPr/>
              <p:nvPr/>
            </p:nvSpPr>
            <p:spPr>
              <a:xfrm rot="10800000" flipH="1">
                <a:off x="557802" y="1452492"/>
                <a:ext cx="2664756" cy="242492"/>
              </a:xfrm>
              <a:prstGeom prst="snip1Rect">
                <a:avLst>
                  <a:gd name="adj" fmla="val 50000"/>
                </a:avLst>
              </a:prstGeom>
              <a:solidFill>
                <a:srgbClr val="5AA36E"/>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021" name="Google Shape;1021;p3"/>
              <p:cNvSpPr/>
              <p:nvPr/>
            </p:nvSpPr>
            <p:spPr>
              <a:xfrm rot="10800000" flipH="1">
                <a:off x="400416" y="1452492"/>
                <a:ext cx="2664756" cy="242492"/>
              </a:xfrm>
              <a:prstGeom prst="snip1Rect">
                <a:avLst>
                  <a:gd name="adj" fmla="val 50000"/>
                </a:avLst>
              </a:prstGeom>
              <a:solidFill>
                <a:schemeClr val="accent3"/>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grpSp>
        <p:sp>
          <p:nvSpPr>
            <p:cNvPr id="1022" name="Google Shape;1022;p3"/>
            <p:cNvSpPr/>
            <p:nvPr/>
          </p:nvSpPr>
          <p:spPr>
            <a:xfrm>
              <a:off x="676041" y="1916696"/>
              <a:ext cx="2356719" cy="398444"/>
            </a:xfrm>
            <a:prstGeom prst="round2SameRect">
              <a:avLst>
                <a:gd name="adj1" fmla="val 50000"/>
                <a:gd name="adj2" fmla="val 0"/>
              </a:avLst>
            </a:prstGeom>
            <a:solidFill>
              <a:srgbClr val="D2E6D7"/>
            </a:solidFill>
            <a:ln>
              <a:noFill/>
            </a:ln>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023" name="Google Shape;1023;p3"/>
            <p:cNvSpPr txBox="1"/>
            <p:nvPr/>
          </p:nvSpPr>
          <p:spPr>
            <a:xfrm>
              <a:off x="800295" y="2037659"/>
              <a:ext cx="2113594" cy="215444"/>
            </a:xfrm>
            <a:prstGeom prst="rect">
              <a:avLst/>
            </a:prstGeom>
            <a:noFill/>
            <a:ln>
              <a:noFill/>
            </a:ln>
          </p:spPr>
          <p:txBody>
            <a:bodyPr spcFirstLastPara="1" wrap="square" lIns="0" tIns="0" rIns="0" bIns="0" anchor="t" anchorCtr="0">
              <a:noAutofit/>
            </a:bodyPr>
            <a:lstStyle/>
            <a:p>
              <a:pPr>
                <a:buClr>
                  <a:srgbClr val="000000"/>
                </a:buClr>
                <a:buSzPts val="1400"/>
              </a:pPr>
              <a:r>
                <a:rPr lang="en-GB" sz="1400" b="1">
                  <a:solidFill>
                    <a:srgbClr val="000000"/>
                  </a:solidFill>
                  <a:latin typeface="Arial"/>
                  <a:ea typeface="Arial"/>
                  <a:cs typeface="Arial"/>
                  <a:sym typeface="Arial"/>
                </a:rPr>
                <a:t>Genomic Profiling</a:t>
              </a:r>
              <a:endParaRPr sz="1400">
                <a:solidFill>
                  <a:srgbClr val="000000"/>
                </a:solidFill>
                <a:latin typeface="Arial"/>
                <a:ea typeface="Arial"/>
                <a:cs typeface="Arial"/>
                <a:sym typeface="Arial"/>
              </a:endParaRPr>
            </a:p>
          </p:txBody>
        </p:sp>
      </p:grpSp>
      <p:sp>
        <p:nvSpPr>
          <p:cNvPr id="1024" name="Google Shape;1024;p3"/>
          <p:cNvSpPr/>
          <p:nvPr/>
        </p:nvSpPr>
        <p:spPr>
          <a:xfrm>
            <a:off x="7915120" y="1483095"/>
            <a:ext cx="472208" cy="521912"/>
          </a:xfrm>
          <a:custGeom>
            <a:avLst/>
            <a:gdLst/>
            <a:ahLst/>
            <a:cxnLst/>
            <a:rect l="l" t="t" r="r" b="b"/>
            <a:pathLst>
              <a:path w="398145" h="440055" extrusionOk="0">
                <a:moveTo>
                  <a:pt x="160020" y="434340"/>
                </a:moveTo>
                <a:lnTo>
                  <a:pt x="0" y="340995"/>
                </a:lnTo>
                <a:lnTo>
                  <a:pt x="1905" y="112395"/>
                </a:lnTo>
                <a:lnTo>
                  <a:pt x="196215" y="0"/>
                </a:lnTo>
                <a:lnTo>
                  <a:pt x="398145" y="114300"/>
                </a:lnTo>
                <a:lnTo>
                  <a:pt x="394335" y="335280"/>
                </a:lnTo>
                <a:lnTo>
                  <a:pt x="228600" y="440055"/>
                </a:lnTo>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cxnSp>
        <p:nvCxnSpPr>
          <p:cNvPr id="1025" name="Google Shape;1025;p3"/>
          <p:cNvCxnSpPr/>
          <p:nvPr/>
        </p:nvCxnSpPr>
        <p:spPr>
          <a:xfrm>
            <a:off x="8102117" y="1996840"/>
            <a:ext cx="0" cy="183787"/>
          </a:xfrm>
          <a:prstGeom prst="straightConnector1">
            <a:avLst/>
          </a:prstGeom>
          <a:noFill/>
          <a:ln w="9525" cap="flat" cmpd="sng">
            <a:solidFill>
              <a:schemeClr val="accent3"/>
            </a:solidFill>
            <a:prstDash val="solid"/>
            <a:round/>
            <a:headEnd type="none" w="sm" len="sm"/>
            <a:tailEnd type="none" w="sm" len="sm"/>
          </a:ln>
        </p:spPr>
      </p:cxnSp>
      <p:cxnSp>
        <p:nvCxnSpPr>
          <p:cNvPr id="1026" name="Google Shape;1026;p3"/>
          <p:cNvCxnSpPr/>
          <p:nvPr/>
        </p:nvCxnSpPr>
        <p:spPr>
          <a:xfrm>
            <a:off x="8192605" y="1996840"/>
            <a:ext cx="0" cy="183787"/>
          </a:xfrm>
          <a:prstGeom prst="straightConnector1">
            <a:avLst/>
          </a:prstGeom>
          <a:noFill/>
          <a:ln w="9525" cap="flat" cmpd="sng">
            <a:solidFill>
              <a:schemeClr val="accent3"/>
            </a:solidFill>
            <a:prstDash val="solid"/>
            <a:round/>
            <a:headEnd type="none" w="sm" len="sm"/>
            <a:tailEnd type="none" w="sm" len="sm"/>
          </a:ln>
        </p:spPr>
      </p:cxnSp>
      <p:pic>
        <p:nvPicPr>
          <p:cNvPr id="1027" name="Google Shape;1027;p3"/>
          <p:cNvPicPr preferRelativeResize="0"/>
          <p:nvPr/>
        </p:nvPicPr>
        <p:blipFill rotWithShape="1">
          <a:blip r:embed="rId21" cstate="print">
            <a:alphaModFix/>
          </a:blip>
          <a:srcRect/>
          <a:stretch/>
        </p:blipFill>
        <p:spPr>
          <a:xfrm>
            <a:off x="8049365" y="1617315"/>
            <a:ext cx="239008" cy="274298"/>
          </a:xfrm>
          <a:prstGeom prst="rect">
            <a:avLst/>
          </a:prstGeom>
          <a:noFill/>
          <a:ln>
            <a:noFill/>
          </a:ln>
        </p:spPr>
      </p:pic>
      <p:sp>
        <p:nvSpPr>
          <p:cNvPr id="1028" name="Google Shape;1028;p3"/>
          <p:cNvSpPr/>
          <p:nvPr/>
        </p:nvSpPr>
        <p:spPr>
          <a:xfrm>
            <a:off x="5121130" y="1483095"/>
            <a:ext cx="472208" cy="521912"/>
          </a:xfrm>
          <a:custGeom>
            <a:avLst/>
            <a:gdLst/>
            <a:ahLst/>
            <a:cxnLst/>
            <a:rect l="l" t="t" r="r" b="b"/>
            <a:pathLst>
              <a:path w="398145" h="440055" extrusionOk="0">
                <a:moveTo>
                  <a:pt x="160020" y="434340"/>
                </a:moveTo>
                <a:lnTo>
                  <a:pt x="0" y="340995"/>
                </a:lnTo>
                <a:lnTo>
                  <a:pt x="1905" y="112395"/>
                </a:lnTo>
                <a:lnTo>
                  <a:pt x="196215" y="0"/>
                </a:lnTo>
                <a:lnTo>
                  <a:pt x="398145" y="114300"/>
                </a:lnTo>
                <a:lnTo>
                  <a:pt x="394335" y="335280"/>
                </a:lnTo>
                <a:lnTo>
                  <a:pt x="228600" y="440055"/>
                </a:lnTo>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cxnSp>
        <p:nvCxnSpPr>
          <p:cNvPr id="1029" name="Google Shape;1029;p3"/>
          <p:cNvCxnSpPr/>
          <p:nvPr/>
        </p:nvCxnSpPr>
        <p:spPr>
          <a:xfrm>
            <a:off x="5308127" y="1996840"/>
            <a:ext cx="0" cy="183787"/>
          </a:xfrm>
          <a:prstGeom prst="straightConnector1">
            <a:avLst/>
          </a:prstGeom>
          <a:noFill/>
          <a:ln w="9525" cap="flat" cmpd="sng">
            <a:solidFill>
              <a:schemeClr val="accent2"/>
            </a:solidFill>
            <a:prstDash val="solid"/>
            <a:round/>
            <a:headEnd type="none" w="sm" len="sm"/>
            <a:tailEnd type="none" w="sm" len="sm"/>
          </a:ln>
        </p:spPr>
      </p:cxnSp>
      <p:cxnSp>
        <p:nvCxnSpPr>
          <p:cNvPr id="1030" name="Google Shape;1030;p3"/>
          <p:cNvCxnSpPr/>
          <p:nvPr/>
        </p:nvCxnSpPr>
        <p:spPr>
          <a:xfrm>
            <a:off x="5398615" y="1996840"/>
            <a:ext cx="0" cy="183787"/>
          </a:xfrm>
          <a:prstGeom prst="straightConnector1">
            <a:avLst/>
          </a:prstGeom>
          <a:noFill/>
          <a:ln w="9525" cap="flat" cmpd="sng">
            <a:solidFill>
              <a:schemeClr val="accent2"/>
            </a:solidFill>
            <a:prstDash val="solid"/>
            <a:round/>
            <a:headEnd type="none" w="sm" len="sm"/>
            <a:tailEnd type="none" w="sm" len="sm"/>
          </a:ln>
        </p:spPr>
      </p:cxnSp>
      <p:pic>
        <p:nvPicPr>
          <p:cNvPr id="1031" name="Google Shape;1031;p3"/>
          <p:cNvPicPr preferRelativeResize="0"/>
          <p:nvPr/>
        </p:nvPicPr>
        <p:blipFill rotWithShape="1">
          <a:blip r:embed="rId22" cstate="print">
            <a:alphaModFix/>
          </a:blip>
          <a:srcRect/>
          <a:stretch/>
        </p:blipFill>
        <p:spPr>
          <a:xfrm>
            <a:off x="5201053" y="1595812"/>
            <a:ext cx="357200" cy="320990"/>
          </a:xfrm>
          <a:prstGeom prst="rect">
            <a:avLst/>
          </a:prstGeom>
          <a:noFill/>
          <a:ln>
            <a:noFill/>
          </a:ln>
        </p:spPr>
      </p:pic>
      <p:sp>
        <p:nvSpPr>
          <p:cNvPr id="1032" name="Google Shape;1032;p3"/>
          <p:cNvSpPr txBox="1"/>
          <p:nvPr/>
        </p:nvSpPr>
        <p:spPr>
          <a:xfrm>
            <a:off x="3886200" y="4799564"/>
            <a:ext cx="5183972" cy="267572"/>
          </a:xfrm>
          <a:prstGeom prst="rect">
            <a:avLst/>
          </a:prstGeom>
          <a:noFill/>
          <a:ln>
            <a:noFill/>
          </a:ln>
        </p:spPr>
        <p:txBody>
          <a:bodyPr spcFirstLastPara="1" wrap="square" lIns="91425" tIns="45694" rIns="91425" bIns="45694" anchor="t" anchorCtr="0">
            <a:noAutofit/>
          </a:bodyPr>
          <a:lstStyle/>
          <a:p>
            <a:pPr algn="r">
              <a:buClr>
                <a:srgbClr val="A7E000"/>
              </a:buClr>
              <a:buSzPts val="600"/>
            </a:pPr>
            <a:r>
              <a:rPr lang="en-GB" sz="750">
                <a:solidFill>
                  <a:srgbClr val="000000"/>
                </a:solidFill>
                <a:latin typeface="Arial"/>
                <a:ea typeface="Arial"/>
                <a:cs typeface="Arial"/>
                <a:sym typeface="Arial"/>
              </a:rPr>
              <a:t>1. Falzone L, et al. Front Pharmacol  2018; 9:1300; 2. Schwaederle M and Kurzrock R. Oncoscience 2015; 2:779–780; 3. Agyeman AA and Ofori-Asenso R. J Pharm Bioallied 2015; Sci 7:239–244.</a:t>
            </a:r>
            <a:endParaRPr>
              <a:solidFill>
                <a:srgbClr val="000000"/>
              </a:solidFill>
              <a:latin typeface="Arial"/>
              <a:ea typeface="Arial"/>
              <a:cs typeface="Arial"/>
              <a:sym typeface="Arial"/>
            </a:endParaRPr>
          </a:p>
        </p:txBody>
      </p:sp>
      <p:sp>
        <p:nvSpPr>
          <p:cNvPr id="1033" name="Google Shape;1033;p3"/>
          <p:cNvSpPr txBox="1">
            <a:spLocks noGrp="1"/>
          </p:cNvSpPr>
          <p:nvPr>
            <p:ph type="subTitle" idx="1"/>
          </p:nvPr>
        </p:nvSpPr>
        <p:spPr>
          <a:xfrm>
            <a:off x="388142" y="640569"/>
            <a:ext cx="8368200" cy="287100"/>
          </a:xfrm>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r>
              <a:rPr lang="en-GB" sz="1350">
                <a:solidFill>
                  <a:srgbClr val="848787"/>
                </a:solidFill>
                <a:latin typeface="Arial"/>
                <a:ea typeface="Arial"/>
                <a:cs typeface="Arial"/>
                <a:sym typeface="Arial"/>
              </a:rPr>
              <a:t>Identification of genomic alterations through Comprehensive Genomic Profiling (CGP) as starting point </a:t>
            </a:r>
            <a:endParaRPr sz="1350">
              <a:solidFill>
                <a:srgbClr val="848787"/>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Αποτέλεσμα εικόνας για hope"/>
          <p:cNvPicPr>
            <a:picLocks noChangeAspect="1" noChangeArrowheads="1"/>
          </p:cNvPicPr>
          <p:nvPr/>
        </p:nvPicPr>
        <p:blipFill>
          <a:blip r:embed="rId2" cstate="print"/>
          <a:srcRect/>
          <a:stretch>
            <a:fillRect/>
          </a:stretch>
        </p:blipFill>
        <p:spPr bwMode="auto">
          <a:xfrm>
            <a:off x="0" y="0"/>
            <a:ext cx="2743200" cy="2655736"/>
          </a:xfrm>
          <a:prstGeom prst="rect">
            <a:avLst/>
          </a:prstGeom>
          <a:noFill/>
        </p:spPr>
      </p:pic>
      <p:pic>
        <p:nvPicPr>
          <p:cNvPr id="1028" name="Picture 4" descr="Αποτέλεσμα εικόνας για knowledge"/>
          <p:cNvPicPr>
            <a:picLocks noChangeAspect="1" noChangeArrowheads="1"/>
          </p:cNvPicPr>
          <p:nvPr/>
        </p:nvPicPr>
        <p:blipFill>
          <a:blip r:embed="rId3" cstate="print"/>
          <a:srcRect/>
          <a:stretch>
            <a:fillRect/>
          </a:stretch>
        </p:blipFill>
        <p:spPr bwMode="auto">
          <a:xfrm>
            <a:off x="0" y="2655736"/>
            <a:ext cx="3990858" cy="2487764"/>
          </a:xfrm>
          <a:prstGeom prst="rect">
            <a:avLst/>
          </a:prstGeom>
          <a:noFill/>
        </p:spPr>
      </p:pic>
      <p:pic>
        <p:nvPicPr>
          <p:cNvPr id="1029" name="Picture 5" descr="C:\Users\user\Google Drive\marios\SYNEDRIA 2019\06OCT2019 BARBOUNIS\post-truth-technology-corruption-concept-spreading-lies-symbol-528138850.jpg"/>
          <p:cNvPicPr>
            <a:picLocks noGrp="1" noChangeAspect="1" noChangeArrowheads="1"/>
          </p:cNvPicPr>
          <p:nvPr>
            <p:ph idx="1"/>
          </p:nvPr>
        </p:nvPicPr>
        <p:blipFill>
          <a:blip r:embed="rId4" cstate="print"/>
          <a:srcRect/>
          <a:stretch>
            <a:fillRect/>
          </a:stretch>
        </p:blipFill>
        <p:spPr bwMode="auto">
          <a:xfrm>
            <a:off x="5462546" y="0"/>
            <a:ext cx="3681454" cy="2655736"/>
          </a:xfrm>
          <a:prstGeom prst="rect">
            <a:avLst/>
          </a:prstGeom>
          <a:noFill/>
        </p:spPr>
      </p:pic>
      <p:sp>
        <p:nvSpPr>
          <p:cNvPr id="1031" name="AutoShape 7" descr="Αποτέλεσμα εικόνας για fight canc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3" name="AutoShape 9" descr="Αποτέλεσμα εικόνας για fight canc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5" name="Picture 11" descr="Αποτέλεσμα εικόνας για fight cancer"/>
          <p:cNvPicPr>
            <a:picLocks noChangeAspect="1" noChangeArrowheads="1"/>
          </p:cNvPicPr>
          <p:nvPr/>
        </p:nvPicPr>
        <p:blipFill>
          <a:blip r:embed="rId5" cstate="print"/>
          <a:srcRect/>
          <a:stretch>
            <a:fillRect/>
          </a:stretch>
        </p:blipFill>
        <p:spPr bwMode="auto">
          <a:xfrm>
            <a:off x="3990858" y="2655736"/>
            <a:ext cx="5153142" cy="2524126"/>
          </a:xfrm>
          <a:prstGeom prst="rect">
            <a:avLst/>
          </a:prstGeom>
          <a:noFill/>
        </p:spPr>
      </p:pic>
      <p:pic>
        <p:nvPicPr>
          <p:cNvPr id="1037" name="Picture 13" descr="Αποτέλεσμα εικόνας για money money money abba"/>
          <p:cNvPicPr>
            <a:picLocks noChangeAspect="1" noChangeArrowheads="1"/>
          </p:cNvPicPr>
          <p:nvPr/>
        </p:nvPicPr>
        <p:blipFill>
          <a:blip r:embed="rId6" cstate="print"/>
          <a:srcRect/>
          <a:stretch>
            <a:fillRect/>
          </a:stretch>
        </p:blipFill>
        <p:spPr bwMode="auto">
          <a:xfrm>
            <a:off x="2743200" y="0"/>
            <a:ext cx="2719346" cy="265573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6 - Ορθογώνιο"/>
          <p:cNvSpPr>
            <a:spLocks noChangeArrowheads="1"/>
          </p:cNvSpPr>
          <p:nvPr/>
        </p:nvSpPr>
        <p:spPr bwMode="auto">
          <a:xfrm>
            <a:off x="2810216" y="4429159"/>
            <a:ext cx="3475471" cy="369316"/>
          </a:xfrm>
          <a:prstGeom prst="rect">
            <a:avLst/>
          </a:prstGeom>
          <a:noFill/>
          <a:ln w="9525">
            <a:noFill/>
            <a:miter lim="800000"/>
            <a:headEnd/>
            <a:tailEnd/>
          </a:ln>
        </p:spPr>
        <p:txBody>
          <a:bodyPr wrap="none" lIns="91424" tIns="45712" rIns="91424" bIns="45712">
            <a:spAutoFit/>
          </a:bodyPr>
          <a:lstStyle/>
          <a:p>
            <a:pPr marL="0" marR="0" lvl="0" indent="0" algn="ctr" defTabSz="912893" rtl="0" eaLnBrk="1" fontAlgn="auto" latinLnBrk="0" hangingPunct="1">
              <a:lnSpc>
                <a:spcPct val="100000"/>
              </a:lnSpc>
              <a:spcBef>
                <a:spcPts val="0"/>
              </a:spcBef>
              <a:spcAft>
                <a:spcPts val="0"/>
              </a:spcAft>
              <a:buClrTx/>
              <a:buSzTx/>
              <a:buFontTx/>
              <a:buNone/>
              <a:tabLst/>
              <a:defRPr/>
            </a:pPr>
            <a:r>
              <a:rPr kumimoji="0" lang="el-GR" altLang="en-US" sz="1800" b="1" i="0" u="none" strike="noStrike" kern="1200" cap="none" spc="0" normalizeH="0" baseline="0" noProof="0" dirty="0">
                <a:ln>
                  <a:noFill/>
                </a:ln>
                <a:solidFill>
                  <a:srgbClr val="EEECE1">
                    <a:lumMod val="25000"/>
                  </a:srgbClr>
                </a:solidFill>
                <a:effectLst/>
                <a:uLnTx/>
                <a:uFillTx/>
                <a:latin typeface="Calibri"/>
                <a:ea typeface="+mn-ea"/>
                <a:cs typeface="+mn-cs"/>
              </a:rPr>
              <a:t>Μάριος Μπακογεώργος</a:t>
            </a:r>
            <a:r>
              <a:rPr kumimoji="0" lang="en-US" altLang="en-US" sz="1800" b="1" i="0" u="none" strike="noStrike" kern="1200" cap="none" spc="0" normalizeH="0" baseline="0" noProof="0" dirty="0">
                <a:ln>
                  <a:noFill/>
                </a:ln>
                <a:solidFill>
                  <a:srgbClr val="EEECE1">
                    <a:lumMod val="25000"/>
                  </a:srgbClr>
                </a:solidFill>
                <a:effectLst/>
                <a:uLnTx/>
                <a:uFillTx/>
                <a:latin typeface="Calibri"/>
                <a:ea typeface="+mn-ea"/>
                <a:cs typeface="+mn-cs"/>
              </a:rPr>
              <a:t>, MD, MSc</a:t>
            </a:r>
          </a:p>
        </p:txBody>
      </p:sp>
      <p:sp>
        <p:nvSpPr>
          <p:cNvPr id="7" name="9 - Ορθογώνιο"/>
          <p:cNvSpPr>
            <a:spLocks noChangeArrowheads="1"/>
          </p:cNvSpPr>
          <p:nvPr/>
        </p:nvSpPr>
        <p:spPr bwMode="auto">
          <a:xfrm>
            <a:off x="701979" y="2902413"/>
            <a:ext cx="7924800" cy="523204"/>
          </a:xfrm>
          <a:prstGeom prst="rect">
            <a:avLst/>
          </a:prstGeom>
          <a:noFill/>
          <a:ln w="9525">
            <a:noFill/>
            <a:miter lim="800000"/>
            <a:headEnd/>
            <a:tailEnd/>
          </a:ln>
        </p:spPr>
        <p:txBody>
          <a:bodyPr lIns="91424" tIns="45712" rIns="91424" bIns="45712">
            <a:spAutoFit/>
          </a:bodyPr>
          <a:lstStyle/>
          <a:p>
            <a:pPr marL="0" marR="0" lvl="0" indent="0" algn="ctr" defTabSz="912893"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EEECE1">
                    <a:lumMod val="25000"/>
                  </a:srgbClr>
                </a:solidFill>
                <a:effectLst/>
                <a:uLnTx/>
                <a:uFillTx/>
                <a:latin typeface="Calibri"/>
                <a:ea typeface="+mn-ea"/>
                <a:cs typeface="+mn-cs"/>
              </a:rPr>
              <a:t>Μοριακή Ταυτοποίηση του Καρκίνου</a:t>
            </a:r>
          </a:p>
        </p:txBody>
      </p:sp>
      <p:pic>
        <p:nvPicPr>
          <p:cNvPr id="2" name="Picture 2">
            <a:extLst>
              <a:ext uri="{FF2B5EF4-FFF2-40B4-BE49-F238E27FC236}">
                <a16:creationId xmlns:a16="http://schemas.microsoft.com/office/drawing/2014/main" id="{1B149740-9769-E95C-D829-60C651A50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7" y="275762"/>
            <a:ext cx="4567799" cy="21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pic>
        <p:nvPicPr>
          <p:cNvPr id="1028" name="Picture 4" descr="The Cancer Genome Atlas Medical diagnosis Molecular diagnostics Genomics,  DNA, angle, text, laboratory png | PNGWing">
            <a:extLst>
              <a:ext uri="{FF2B5EF4-FFF2-40B4-BE49-F238E27FC236}">
                <a16:creationId xmlns:a16="http://schemas.microsoft.com/office/drawing/2014/main" id="{770D7D4B-4B2D-A704-1F4E-265E58BB1B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084" y="409343"/>
            <a:ext cx="351569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0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4"/>
          <p:cNvSpPr txBox="1"/>
          <p:nvPr/>
        </p:nvSpPr>
        <p:spPr>
          <a:xfrm>
            <a:off x="305989" y="247931"/>
            <a:ext cx="7562276" cy="441225"/>
          </a:xfrm>
          <a:prstGeom prst="rect">
            <a:avLst/>
          </a:prstGeom>
          <a:noFill/>
          <a:ln>
            <a:noFill/>
          </a:ln>
        </p:spPr>
        <p:txBody>
          <a:bodyPr spcFirstLastPara="1" wrap="square" lIns="68569" tIns="34275" rIns="68569" bIns="34275" anchor="ctr" anchorCtr="0">
            <a:noAutofit/>
          </a:bodyPr>
          <a:lstStyle/>
          <a:p>
            <a:pPr>
              <a:lnSpc>
                <a:spcPct val="90000"/>
              </a:lnSpc>
              <a:buClr>
                <a:srgbClr val="000000"/>
              </a:buClr>
              <a:buSzPts val="2400"/>
            </a:pPr>
            <a:r>
              <a:rPr lang="en-GB" sz="1875">
                <a:solidFill>
                  <a:srgbClr val="0070C0"/>
                </a:solidFill>
                <a:latin typeface="Arial"/>
                <a:ea typeface="Arial"/>
                <a:cs typeface="Arial"/>
                <a:sym typeface="Arial"/>
              </a:rPr>
              <a:t>Integrating and understanding molecular information is key to precision medicine</a:t>
            </a:r>
            <a:endParaRPr sz="1425">
              <a:solidFill>
                <a:srgbClr val="0070C0"/>
              </a:solidFill>
              <a:latin typeface="Arial"/>
              <a:ea typeface="Arial"/>
              <a:cs typeface="Arial"/>
              <a:sym typeface="Arial"/>
            </a:endParaRPr>
          </a:p>
        </p:txBody>
      </p:sp>
      <p:sp>
        <p:nvSpPr>
          <p:cNvPr id="1039" name="Google Shape;1039;p4"/>
          <p:cNvSpPr txBox="1"/>
          <p:nvPr/>
        </p:nvSpPr>
        <p:spPr>
          <a:xfrm>
            <a:off x="388143" y="795002"/>
            <a:ext cx="7704298" cy="477474"/>
          </a:xfrm>
          <a:prstGeom prst="rect">
            <a:avLst/>
          </a:prstGeom>
          <a:noFill/>
          <a:ln>
            <a:noFill/>
          </a:ln>
        </p:spPr>
        <p:txBody>
          <a:bodyPr spcFirstLastPara="1" wrap="square" lIns="0" tIns="0" rIns="0" bIns="0" anchor="t" anchorCtr="0">
            <a:noAutofit/>
          </a:bodyPr>
          <a:lstStyle/>
          <a:p>
            <a:pPr>
              <a:buClr>
                <a:srgbClr val="B1B3B3"/>
              </a:buClr>
              <a:buSzPts val="1500"/>
            </a:pPr>
            <a:r>
              <a:rPr lang="en-GB" sz="1350" i="1">
                <a:solidFill>
                  <a:srgbClr val="848787"/>
                </a:solidFill>
                <a:latin typeface="Arial"/>
                <a:ea typeface="Arial"/>
                <a:cs typeface="Arial"/>
                <a:sym typeface="Arial"/>
              </a:rPr>
              <a:t>In Lung Cancer a CGP approach is required due to high frequency of actionable targets, available treatment options and limited tissue</a:t>
            </a:r>
            <a:endParaRPr sz="1350" i="1">
              <a:solidFill>
                <a:srgbClr val="848787"/>
              </a:solidFill>
              <a:latin typeface="Arial"/>
              <a:ea typeface="Arial"/>
              <a:cs typeface="Arial"/>
              <a:sym typeface="Arial"/>
            </a:endParaRPr>
          </a:p>
        </p:txBody>
      </p:sp>
      <p:sp>
        <p:nvSpPr>
          <p:cNvPr id="1040" name="Google Shape;1040;p4"/>
          <p:cNvSpPr/>
          <p:nvPr/>
        </p:nvSpPr>
        <p:spPr>
          <a:xfrm>
            <a:off x="114300" y="1306478"/>
            <a:ext cx="3810000" cy="3307080"/>
          </a:xfrm>
          <a:prstGeom prst="homePlate">
            <a:avLst>
              <a:gd name="adj" fmla="val 20809"/>
            </a:avLst>
          </a:prstGeom>
          <a:solidFill>
            <a:schemeClr val="lt1"/>
          </a:solidFill>
          <a:ln>
            <a:noFill/>
          </a:ln>
          <a:effectLst>
            <a:outerShdw blurRad="50800" dist="38100" dir="5400000" algn="t" rotWithShape="0">
              <a:schemeClr val="dk1">
                <a:alpha val="40000"/>
              </a:schemeClr>
            </a:outerShdw>
          </a:effectLst>
        </p:spPr>
        <p:txBody>
          <a:bodyPr spcFirstLastPara="1" wrap="square" lIns="91425" tIns="45694" rIns="91425" bIns="45694" anchor="ctr" anchorCtr="0">
            <a:noAutofit/>
          </a:bodyPr>
          <a:lstStyle/>
          <a:p>
            <a:pPr algn="ctr">
              <a:buClr>
                <a:srgbClr val="FFFFFF"/>
              </a:buClr>
              <a:buSzPts val="1800"/>
            </a:pPr>
            <a:endParaRPr>
              <a:solidFill>
                <a:srgbClr val="FFFFFF"/>
              </a:solidFill>
              <a:latin typeface="Helvetica Neue"/>
              <a:ea typeface="Helvetica Neue"/>
              <a:cs typeface="Helvetica Neue"/>
              <a:sym typeface="Helvetica Neue"/>
            </a:endParaRPr>
          </a:p>
        </p:txBody>
      </p:sp>
      <p:sp>
        <p:nvSpPr>
          <p:cNvPr id="1041" name="Google Shape;1041;p4"/>
          <p:cNvSpPr/>
          <p:nvPr/>
        </p:nvSpPr>
        <p:spPr>
          <a:xfrm>
            <a:off x="372640" y="1385595"/>
            <a:ext cx="2697640" cy="199024"/>
          </a:xfrm>
          <a:prstGeom prst="rect">
            <a:avLst/>
          </a:prstGeom>
          <a:noFill/>
          <a:ln>
            <a:noFill/>
          </a:ln>
        </p:spPr>
        <p:txBody>
          <a:bodyPr spcFirstLastPara="1" wrap="square" lIns="0" tIns="0" rIns="0" bIns="0" anchor="t" anchorCtr="0">
            <a:noAutofit/>
          </a:bodyPr>
          <a:lstStyle/>
          <a:p>
            <a:pPr algn="ctr">
              <a:buClr>
                <a:srgbClr val="000000"/>
              </a:buClr>
              <a:buSzPts val="1200"/>
            </a:pPr>
            <a:r>
              <a:rPr lang="en-GB" sz="1200" b="1" i="1">
                <a:solidFill>
                  <a:srgbClr val="000000"/>
                </a:solidFill>
                <a:latin typeface="Arial"/>
                <a:ea typeface="Arial"/>
                <a:cs typeface="Arial"/>
                <a:sym typeface="Arial"/>
              </a:rPr>
              <a:t>Common biomarkers in lung cancer</a:t>
            </a:r>
            <a:r>
              <a:rPr lang="en-GB" sz="1200" b="1" i="1" baseline="30000">
                <a:solidFill>
                  <a:srgbClr val="000000"/>
                </a:solidFill>
                <a:latin typeface="Arial"/>
                <a:ea typeface="Arial"/>
                <a:cs typeface="Arial"/>
                <a:sym typeface="Arial"/>
              </a:rPr>
              <a:t>1</a:t>
            </a:r>
            <a:endParaRPr sz="1050">
              <a:solidFill>
                <a:srgbClr val="000000"/>
              </a:solidFill>
              <a:latin typeface="Arial"/>
              <a:ea typeface="Arial"/>
              <a:cs typeface="Arial"/>
              <a:sym typeface="Arial"/>
            </a:endParaRPr>
          </a:p>
        </p:txBody>
      </p:sp>
      <p:sp>
        <p:nvSpPr>
          <p:cNvPr id="1042" name="Google Shape;1042;p4"/>
          <p:cNvSpPr/>
          <p:nvPr/>
        </p:nvSpPr>
        <p:spPr>
          <a:xfrm>
            <a:off x="3840825" y="2760699"/>
            <a:ext cx="1240000" cy="923330"/>
          </a:xfrm>
          <a:prstGeom prst="rect">
            <a:avLst/>
          </a:prstGeom>
          <a:noFill/>
          <a:ln>
            <a:noFill/>
          </a:ln>
        </p:spPr>
        <p:txBody>
          <a:bodyPr spcFirstLastPara="1" wrap="square" lIns="0" tIns="0" rIns="0" bIns="0" anchor="t" anchorCtr="0">
            <a:noAutofit/>
          </a:bodyPr>
          <a:lstStyle/>
          <a:p>
            <a:pPr algn="ctr">
              <a:buClr>
                <a:srgbClr val="000000"/>
              </a:buClr>
              <a:buSzPts val="1200"/>
            </a:pPr>
            <a:r>
              <a:rPr lang="en-GB" sz="1200" b="1" i="1">
                <a:solidFill>
                  <a:srgbClr val="7F7F7F"/>
                </a:solidFill>
                <a:latin typeface="Times New Roman"/>
                <a:ea typeface="Times New Roman"/>
                <a:cs typeface="Times New Roman"/>
                <a:sym typeface="Times New Roman"/>
              </a:rPr>
              <a:t>Identifying actionable mutations with broad molecular profiling</a:t>
            </a:r>
            <a:r>
              <a:rPr lang="en-GB" sz="1200" b="1" i="1" baseline="30000">
                <a:solidFill>
                  <a:srgbClr val="7F7F7F"/>
                </a:solidFill>
                <a:latin typeface="Times New Roman"/>
                <a:ea typeface="Times New Roman"/>
                <a:cs typeface="Times New Roman"/>
                <a:sym typeface="Times New Roman"/>
              </a:rPr>
              <a:t>2</a:t>
            </a:r>
            <a:endParaRPr sz="1400">
              <a:solidFill>
                <a:srgbClr val="7F7F7F"/>
              </a:solidFill>
              <a:latin typeface="Times New Roman"/>
              <a:ea typeface="Times New Roman"/>
              <a:cs typeface="Times New Roman"/>
              <a:sym typeface="Times New Roman"/>
            </a:endParaRPr>
          </a:p>
        </p:txBody>
      </p:sp>
      <p:grpSp>
        <p:nvGrpSpPr>
          <p:cNvPr id="1043" name="Google Shape;1043;p4"/>
          <p:cNvGrpSpPr/>
          <p:nvPr/>
        </p:nvGrpSpPr>
        <p:grpSpPr>
          <a:xfrm>
            <a:off x="5035551" y="2652206"/>
            <a:ext cx="232060" cy="391633"/>
            <a:chOff x="4991100" y="2427767"/>
            <a:chExt cx="232060" cy="391633"/>
          </a:xfrm>
        </p:grpSpPr>
        <p:sp>
          <p:nvSpPr>
            <p:cNvPr id="1044" name="Google Shape;1044;p4"/>
            <p:cNvSpPr/>
            <p:nvPr/>
          </p:nvSpPr>
          <p:spPr>
            <a:xfrm>
              <a:off x="5032660" y="2427767"/>
              <a:ext cx="190500" cy="391633"/>
            </a:xfrm>
            <a:prstGeom prst="chevron">
              <a:avLst>
                <a:gd name="adj" fmla="val 72000"/>
              </a:avLst>
            </a:prstGeom>
            <a:solidFill>
              <a:srgbClr val="44A29B"/>
            </a:solidFill>
            <a:ln>
              <a:noFill/>
            </a:ln>
          </p:spPr>
          <p:txBody>
            <a:bodyPr spcFirstLastPara="1" wrap="square" lIns="45694" tIns="45694" rIns="45694" bIns="45694" anchor="t" anchorCtr="0">
              <a:noAutofit/>
            </a:bodyPr>
            <a:lstStyle/>
            <a:p>
              <a:pPr>
                <a:buClr>
                  <a:srgbClr val="000000"/>
                </a:buClr>
                <a:buSzPts val="1800"/>
              </a:pPr>
              <a:endParaRPr>
                <a:solidFill>
                  <a:srgbClr val="000000"/>
                </a:solidFill>
                <a:latin typeface="Arial"/>
                <a:ea typeface="Arial"/>
                <a:cs typeface="Arial"/>
                <a:sym typeface="Arial"/>
              </a:endParaRPr>
            </a:p>
          </p:txBody>
        </p:sp>
        <p:sp>
          <p:nvSpPr>
            <p:cNvPr id="1045" name="Google Shape;1045;p4"/>
            <p:cNvSpPr/>
            <p:nvPr/>
          </p:nvSpPr>
          <p:spPr>
            <a:xfrm>
              <a:off x="4991100" y="2427767"/>
              <a:ext cx="190500" cy="391633"/>
            </a:xfrm>
            <a:prstGeom prst="chevron">
              <a:avLst>
                <a:gd name="adj" fmla="val 72000"/>
              </a:avLst>
            </a:prstGeom>
            <a:solidFill>
              <a:schemeClr val="accent2"/>
            </a:solidFill>
            <a:ln>
              <a:noFill/>
            </a:ln>
          </p:spPr>
          <p:txBody>
            <a:bodyPr spcFirstLastPara="1" wrap="square" lIns="45694" tIns="45694" rIns="45694" bIns="45694" anchor="t" anchorCtr="0">
              <a:noAutofit/>
            </a:bodyPr>
            <a:lstStyle/>
            <a:p>
              <a:pPr>
                <a:buClr>
                  <a:srgbClr val="000000"/>
                </a:buClr>
                <a:buSzPts val="1800"/>
              </a:pPr>
              <a:endParaRPr>
                <a:solidFill>
                  <a:srgbClr val="000000"/>
                </a:solidFill>
                <a:latin typeface="Arial"/>
                <a:ea typeface="Arial"/>
                <a:cs typeface="Arial"/>
                <a:sym typeface="Arial"/>
              </a:endParaRPr>
            </a:p>
          </p:txBody>
        </p:sp>
      </p:grpSp>
      <p:grpSp>
        <p:nvGrpSpPr>
          <p:cNvPr id="1046" name="Google Shape;1046;p4"/>
          <p:cNvGrpSpPr/>
          <p:nvPr/>
        </p:nvGrpSpPr>
        <p:grpSpPr>
          <a:xfrm>
            <a:off x="5382733" y="1258155"/>
            <a:ext cx="1095492" cy="1393987"/>
            <a:chOff x="5382733" y="1033716"/>
            <a:chExt cx="1095492" cy="1393987"/>
          </a:xfrm>
        </p:grpSpPr>
        <p:sp>
          <p:nvSpPr>
            <p:cNvPr id="1047" name="Google Shape;1047;p4"/>
            <p:cNvSpPr/>
            <p:nvPr/>
          </p:nvSpPr>
          <p:spPr>
            <a:xfrm>
              <a:off x="5382733" y="1241465"/>
              <a:ext cx="1095492" cy="1186238"/>
            </a:xfrm>
            <a:prstGeom prst="rect">
              <a:avLst/>
            </a:prstGeom>
            <a:noFill/>
            <a:ln w="9525" cap="flat" cmpd="sng">
              <a:solidFill>
                <a:srgbClr val="CDD2D5"/>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48" name="Google Shape;1048;p4"/>
            <p:cNvSpPr/>
            <p:nvPr/>
          </p:nvSpPr>
          <p:spPr>
            <a:xfrm>
              <a:off x="5427559" y="1280586"/>
              <a:ext cx="1005840" cy="1107996"/>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Afatinib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Erlotinib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Erlotinib + bevacizumab▼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Gefitinib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Necitumumab▼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Osimertinib▼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JNJ-372</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U3-1402</a:t>
              </a:r>
              <a:endParaRPr sz="800" baseline="30000">
                <a:solidFill>
                  <a:srgbClr val="000000"/>
                </a:solidFill>
                <a:latin typeface="Arial"/>
                <a:ea typeface="Arial"/>
                <a:cs typeface="Arial"/>
                <a:sym typeface="Arial"/>
              </a:endParaRPr>
            </a:p>
          </p:txBody>
        </p:sp>
        <p:sp>
          <p:nvSpPr>
            <p:cNvPr id="1049" name="Google Shape;1049;p4"/>
            <p:cNvSpPr/>
            <p:nvPr/>
          </p:nvSpPr>
          <p:spPr>
            <a:xfrm>
              <a:off x="5382733" y="1033716"/>
              <a:ext cx="1095492" cy="207749"/>
            </a:xfrm>
            <a:prstGeom prst="rect">
              <a:avLst/>
            </a:prstGeom>
            <a:solidFill>
              <a:srgbClr val="C5CCD2"/>
            </a:solidFill>
            <a:ln w="9525" cap="flat" cmpd="sng">
              <a:solidFill>
                <a:srgbClr val="CDD2D5"/>
              </a:solidFill>
              <a:prstDash val="solid"/>
              <a:round/>
              <a:headEnd type="none" w="sm" len="sm"/>
              <a:tailEnd type="none" w="sm" len="sm"/>
            </a:ln>
          </p:spPr>
          <p:txBody>
            <a:bodyPr spcFirstLastPara="1" wrap="square" lIns="68550" tIns="34275" rIns="68550" bIns="34275" anchor="ctr" anchorCtr="0">
              <a:noAutofit/>
            </a:bodyPr>
            <a:lstStyle/>
            <a:p>
              <a:pPr>
                <a:buClr>
                  <a:srgbClr val="000000"/>
                </a:buClr>
                <a:buSzPts val="800"/>
              </a:pPr>
              <a:r>
                <a:rPr lang="en-GB" sz="800" b="1" i="1">
                  <a:solidFill>
                    <a:srgbClr val="0066CC"/>
                  </a:solidFill>
                  <a:latin typeface="Arial"/>
                  <a:ea typeface="Arial"/>
                  <a:cs typeface="Arial"/>
                  <a:sym typeface="Arial"/>
                </a:rPr>
                <a:t>EGFR</a:t>
              </a:r>
              <a:r>
                <a:rPr lang="en-GB" sz="800" b="1">
                  <a:solidFill>
                    <a:srgbClr val="0066CC"/>
                  </a:solidFill>
                  <a:latin typeface="Arial"/>
                  <a:ea typeface="Arial"/>
                  <a:cs typeface="Arial"/>
                  <a:sym typeface="Arial"/>
                </a:rPr>
                <a:t> sensitising</a:t>
              </a:r>
              <a:endParaRPr sz="1050">
                <a:solidFill>
                  <a:srgbClr val="0066CC"/>
                </a:solidFill>
                <a:latin typeface="Arial"/>
                <a:ea typeface="Arial"/>
                <a:cs typeface="Arial"/>
                <a:sym typeface="Arial"/>
              </a:endParaRPr>
            </a:p>
          </p:txBody>
        </p:sp>
      </p:grpSp>
      <p:grpSp>
        <p:nvGrpSpPr>
          <p:cNvPr id="1050" name="Google Shape;1050;p4"/>
          <p:cNvGrpSpPr/>
          <p:nvPr/>
        </p:nvGrpSpPr>
        <p:grpSpPr>
          <a:xfrm>
            <a:off x="6549725" y="1258155"/>
            <a:ext cx="1095493" cy="1119851"/>
            <a:chOff x="6534392" y="1033716"/>
            <a:chExt cx="1095493" cy="1119851"/>
          </a:xfrm>
        </p:grpSpPr>
        <p:sp>
          <p:nvSpPr>
            <p:cNvPr id="1051" name="Google Shape;1051;p4"/>
            <p:cNvSpPr/>
            <p:nvPr/>
          </p:nvSpPr>
          <p:spPr>
            <a:xfrm>
              <a:off x="6534392" y="1241465"/>
              <a:ext cx="1095492" cy="912102"/>
            </a:xfrm>
            <a:prstGeom prst="rect">
              <a:avLst/>
            </a:prstGeom>
            <a:noFill/>
            <a:ln w="9525" cap="flat" cmpd="sng">
              <a:solidFill>
                <a:srgbClr val="FF4C00"/>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52" name="Google Shape;1052;p4"/>
            <p:cNvSpPr/>
            <p:nvPr/>
          </p:nvSpPr>
          <p:spPr>
            <a:xfrm>
              <a:off x="6595160" y="1280586"/>
              <a:ext cx="1005840" cy="861774"/>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Alectinib▼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Brigatinib▼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Ceritinib▼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Crizotinib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Ensartinib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Lorlatinib▼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Repotrectinib</a:t>
              </a:r>
              <a:endParaRPr sz="800">
                <a:solidFill>
                  <a:srgbClr val="000000"/>
                </a:solidFill>
                <a:latin typeface="Arial"/>
                <a:ea typeface="Arial"/>
                <a:cs typeface="Arial"/>
                <a:sym typeface="Arial"/>
              </a:endParaRPr>
            </a:p>
          </p:txBody>
        </p:sp>
        <p:sp>
          <p:nvSpPr>
            <p:cNvPr id="1053" name="Google Shape;1053;p4"/>
            <p:cNvSpPr/>
            <p:nvPr/>
          </p:nvSpPr>
          <p:spPr>
            <a:xfrm>
              <a:off x="6534393" y="1033716"/>
              <a:ext cx="1095492" cy="207749"/>
            </a:xfrm>
            <a:prstGeom prst="rect">
              <a:avLst/>
            </a:prstGeom>
            <a:solidFill>
              <a:srgbClr val="FF4C00"/>
            </a:solidFill>
            <a:ln w="9525" cap="flat" cmpd="sng">
              <a:solidFill>
                <a:srgbClr val="FF4C00"/>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ALK</a:t>
              </a:r>
              <a:endParaRPr sz="1050">
                <a:solidFill>
                  <a:srgbClr val="FFFFFF"/>
                </a:solidFill>
                <a:latin typeface="Arial"/>
                <a:ea typeface="Arial"/>
                <a:cs typeface="Arial"/>
                <a:sym typeface="Arial"/>
              </a:endParaRPr>
            </a:p>
          </p:txBody>
        </p:sp>
      </p:grpSp>
      <p:grpSp>
        <p:nvGrpSpPr>
          <p:cNvPr id="1054" name="Google Shape;1054;p4"/>
          <p:cNvGrpSpPr/>
          <p:nvPr/>
        </p:nvGrpSpPr>
        <p:grpSpPr>
          <a:xfrm>
            <a:off x="7716715" y="1258155"/>
            <a:ext cx="1095492" cy="917003"/>
            <a:chOff x="7678615" y="1033716"/>
            <a:chExt cx="1095492" cy="917003"/>
          </a:xfrm>
        </p:grpSpPr>
        <p:sp>
          <p:nvSpPr>
            <p:cNvPr id="1055" name="Google Shape;1055;p4"/>
            <p:cNvSpPr/>
            <p:nvPr/>
          </p:nvSpPr>
          <p:spPr>
            <a:xfrm>
              <a:off x="7678615" y="1241464"/>
              <a:ext cx="1095492" cy="709255"/>
            </a:xfrm>
            <a:prstGeom prst="rect">
              <a:avLst/>
            </a:prstGeom>
            <a:noFill/>
            <a:ln w="9525" cap="flat" cmpd="sng">
              <a:solidFill>
                <a:srgbClr val="91C29E"/>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56" name="Google Shape;1056;p4"/>
            <p:cNvSpPr/>
            <p:nvPr/>
          </p:nvSpPr>
          <p:spPr>
            <a:xfrm>
              <a:off x="7739382" y="1280586"/>
              <a:ext cx="1005840" cy="615553"/>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Cabozantinib▼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Crizotinib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Capmatinib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Savolitinib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Tepotinib</a:t>
              </a:r>
              <a:endParaRPr sz="800">
                <a:solidFill>
                  <a:srgbClr val="000000"/>
                </a:solidFill>
                <a:latin typeface="Arial"/>
                <a:ea typeface="Arial"/>
                <a:cs typeface="Arial"/>
                <a:sym typeface="Arial"/>
              </a:endParaRPr>
            </a:p>
          </p:txBody>
        </p:sp>
        <p:sp>
          <p:nvSpPr>
            <p:cNvPr id="1057" name="Google Shape;1057;p4"/>
            <p:cNvSpPr/>
            <p:nvPr/>
          </p:nvSpPr>
          <p:spPr>
            <a:xfrm>
              <a:off x="7678615" y="1033716"/>
              <a:ext cx="1095492" cy="207749"/>
            </a:xfrm>
            <a:prstGeom prst="rect">
              <a:avLst/>
            </a:prstGeom>
            <a:solidFill>
              <a:srgbClr val="91C29E"/>
            </a:solidFill>
            <a:ln w="9525" cap="flat" cmpd="sng">
              <a:solidFill>
                <a:srgbClr val="91C29E"/>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MET</a:t>
              </a:r>
              <a:endParaRPr sz="1050">
                <a:solidFill>
                  <a:srgbClr val="FFFFFF"/>
                </a:solidFill>
                <a:latin typeface="Arial"/>
                <a:ea typeface="Arial"/>
                <a:cs typeface="Arial"/>
                <a:sym typeface="Arial"/>
              </a:endParaRPr>
            </a:p>
          </p:txBody>
        </p:sp>
      </p:grpSp>
      <p:grpSp>
        <p:nvGrpSpPr>
          <p:cNvPr id="1058" name="Google Shape;1058;p4"/>
          <p:cNvGrpSpPr/>
          <p:nvPr/>
        </p:nvGrpSpPr>
        <p:grpSpPr>
          <a:xfrm>
            <a:off x="6549725" y="2440017"/>
            <a:ext cx="1095492" cy="1102306"/>
            <a:chOff x="6534393" y="2200964"/>
            <a:chExt cx="1095492" cy="1102306"/>
          </a:xfrm>
        </p:grpSpPr>
        <p:sp>
          <p:nvSpPr>
            <p:cNvPr id="1059" name="Google Shape;1059;p4"/>
            <p:cNvSpPr/>
            <p:nvPr/>
          </p:nvSpPr>
          <p:spPr>
            <a:xfrm>
              <a:off x="6534393" y="2408713"/>
              <a:ext cx="1095492" cy="894557"/>
            </a:xfrm>
            <a:prstGeom prst="rect">
              <a:avLst/>
            </a:prstGeom>
            <a:noFill/>
            <a:ln w="9525" cap="flat" cmpd="sng">
              <a:solidFill>
                <a:srgbClr val="36827C"/>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60" name="Google Shape;1060;p4"/>
            <p:cNvSpPr/>
            <p:nvPr/>
          </p:nvSpPr>
          <p:spPr>
            <a:xfrm>
              <a:off x="6579219" y="2427419"/>
              <a:ext cx="1005840" cy="861774"/>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Apatinib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Cabozantinib▼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Lenvatinib▼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LOXO-292</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Ponatinib▼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Pralsetinib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Vandetanib▼</a:t>
              </a:r>
              <a:endParaRPr sz="800">
                <a:solidFill>
                  <a:srgbClr val="000000"/>
                </a:solidFill>
                <a:latin typeface="Arial"/>
                <a:ea typeface="Arial"/>
                <a:cs typeface="Arial"/>
                <a:sym typeface="Arial"/>
              </a:endParaRPr>
            </a:p>
          </p:txBody>
        </p:sp>
        <p:sp>
          <p:nvSpPr>
            <p:cNvPr id="1061" name="Google Shape;1061;p4"/>
            <p:cNvSpPr/>
            <p:nvPr/>
          </p:nvSpPr>
          <p:spPr>
            <a:xfrm>
              <a:off x="6534393" y="2200964"/>
              <a:ext cx="1095492" cy="207749"/>
            </a:xfrm>
            <a:prstGeom prst="rect">
              <a:avLst/>
            </a:prstGeom>
            <a:solidFill>
              <a:srgbClr val="36827C"/>
            </a:solidFill>
            <a:ln w="9525" cap="flat" cmpd="sng">
              <a:solidFill>
                <a:srgbClr val="36827C"/>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RET</a:t>
              </a:r>
              <a:endParaRPr sz="1050">
                <a:solidFill>
                  <a:srgbClr val="FFFFFF"/>
                </a:solidFill>
                <a:latin typeface="Arial"/>
                <a:ea typeface="Arial"/>
                <a:cs typeface="Arial"/>
                <a:sym typeface="Arial"/>
              </a:endParaRPr>
            </a:p>
          </p:txBody>
        </p:sp>
      </p:grpSp>
      <p:grpSp>
        <p:nvGrpSpPr>
          <p:cNvPr id="1062" name="Google Shape;1062;p4"/>
          <p:cNvGrpSpPr/>
          <p:nvPr/>
        </p:nvGrpSpPr>
        <p:grpSpPr>
          <a:xfrm>
            <a:off x="5382733" y="3604335"/>
            <a:ext cx="1095492" cy="991490"/>
            <a:chOff x="5382733" y="3362340"/>
            <a:chExt cx="1095492" cy="991490"/>
          </a:xfrm>
        </p:grpSpPr>
        <p:sp>
          <p:nvSpPr>
            <p:cNvPr id="1063" name="Google Shape;1063;p4"/>
            <p:cNvSpPr/>
            <p:nvPr/>
          </p:nvSpPr>
          <p:spPr>
            <a:xfrm>
              <a:off x="5382733" y="3570089"/>
              <a:ext cx="1095492" cy="783741"/>
            </a:xfrm>
            <a:prstGeom prst="rect">
              <a:avLst/>
            </a:prstGeom>
            <a:noFill/>
            <a:ln w="9525" cap="flat" cmpd="sng">
              <a:solidFill>
                <a:srgbClr val="498358"/>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64" name="Google Shape;1064;p4"/>
            <p:cNvSpPr/>
            <p:nvPr/>
          </p:nvSpPr>
          <p:spPr>
            <a:xfrm>
              <a:off x="5427559" y="3592627"/>
              <a:ext cx="1005840" cy="738664"/>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Cabozantinib▼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DS-6051b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Entrectinib▼</a:t>
              </a:r>
              <a:endParaRPr sz="800" baseline="300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Larotrectinib▼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Repotrectinib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Selitrectinib</a:t>
              </a:r>
              <a:endParaRPr sz="800">
                <a:solidFill>
                  <a:srgbClr val="000000"/>
                </a:solidFill>
                <a:latin typeface="Arial"/>
                <a:ea typeface="Arial"/>
                <a:cs typeface="Arial"/>
                <a:sym typeface="Arial"/>
              </a:endParaRPr>
            </a:p>
          </p:txBody>
        </p:sp>
        <p:sp>
          <p:nvSpPr>
            <p:cNvPr id="1065" name="Google Shape;1065;p4"/>
            <p:cNvSpPr/>
            <p:nvPr/>
          </p:nvSpPr>
          <p:spPr>
            <a:xfrm>
              <a:off x="5382733" y="3362340"/>
              <a:ext cx="1095492" cy="207749"/>
            </a:xfrm>
            <a:prstGeom prst="rect">
              <a:avLst/>
            </a:prstGeom>
            <a:solidFill>
              <a:srgbClr val="498358"/>
            </a:solidFill>
            <a:ln w="9525" cap="flat" cmpd="sng">
              <a:solidFill>
                <a:srgbClr val="498358"/>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NTRK</a:t>
              </a:r>
              <a:endParaRPr sz="1050">
                <a:solidFill>
                  <a:srgbClr val="FFFFFF"/>
                </a:solidFill>
                <a:latin typeface="Arial"/>
                <a:ea typeface="Arial"/>
                <a:cs typeface="Arial"/>
                <a:sym typeface="Arial"/>
              </a:endParaRPr>
            </a:p>
          </p:txBody>
        </p:sp>
      </p:grpSp>
      <p:grpSp>
        <p:nvGrpSpPr>
          <p:cNvPr id="1066" name="Google Shape;1066;p4"/>
          <p:cNvGrpSpPr/>
          <p:nvPr/>
        </p:nvGrpSpPr>
        <p:grpSpPr>
          <a:xfrm>
            <a:off x="6549725" y="3604335"/>
            <a:ext cx="1095492" cy="991490"/>
            <a:chOff x="6534393" y="3364657"/>
            <a:chExt cx="1095492" cy="991490"/>
          </a:xfrm>
        </p:grpSpPr>
        <p:sp>
          <p:nvSpPr>
            <p:cNvPr id="1067" name="Google Shape;1067;p4"/>
            <p:cNvSpPr/>
            <p:nvPr/>
          </p:nvSpPr>
          <p:spPr>
            <a:xfrm>
              <a:off x="6534393" y="3572406"/>
              <a:ext cx="1095492" cy="783741"/>
            </a:xfrm>
            <a:prstGeom prst="rect">
              <a:avLst/>
            </a:prstGeom>
            <a:noFill/>
            <a:ln w="9525" cap="flat" cmpd="sng">
              <a:solidFill>
                <a:srgbClr val="8F8F8F"/>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68" name="Google Shape;1068;p4"/>
            <p:cNvSpPr/>
            <p:nvPr/>
          </p:nvSpPr>
          <p:spPr>
            <a:xfrm>
              <a:off x="6579219" y="3594944"/>
              <a:ext cx="1005840" cy="738664"/>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Ceritinib▼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Crizotinib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DS-6051b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Entrectinib▼</a:t>
              </a:r>
              <a:endParaRPr sz="800" baseline="300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Lorlatinib▼</a:t>
              </a:r>
              <a:endParaRPr sz="800" baseline="300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Repotrectinib</a:t>
              </a:r>
              <a:endParaRPr sz="800">
                <a:solidFill>
                  <a:srgbClr val="000000"/>
                </a:solidFill>
                <a:latin typeface="Arial"/>
                <a:ea typeface="Arial"/>
                <a:cs typeface="Arial"/>
                <a:sym typeface="Arial"/>
              </a:endParaRPr>
            </a:p>
          </p:txBody>
        </p:sp>
        <p:sp>
          <p:nvSpPr>
            <p:cNvPr id="1069" name="Google Shape;1069;p4"/>
            <p:cNvSpPr/>
            <p:nvPr/>
          </p:nvSpPr>
          <p:spPr>
            <a:xfrm>
              <a:off x="6534393" y="3364657"/>
              <a:ext cx="1095492" cy="207749"/>
            </a:xfrm>
            <a:prstGeom prst="rect">
              <a:avLst/>
            </a:prstGeom>
            <a:solidFill>
              <a:srgbClr val="849199">
                <a:alpha val="24313"/>
              </a:srgbClr>
            </a:solidFill>
            <a:ln w="9525" cap="flat" cmpd="sng">
              <a:solidFill>
                <a:srgbClr val="8F8F8F"/>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000000"/>
                  </a:solidFill>
                  <a:latin typeface="Arial"/>
                  <a:ea typeface="Arial"/>
                  <a:cs typeface="Arial"/>
                  <a:sym typeface="Arial"/>
                </a:rPr>
                <a:t>ROS1</a:t>
              </a:r>
              <a:endParaRPr sz="1050">
                <a:solidFill>
                  <a:srgbClr val="000000"/>
                </a:solidFill>
                <a:latin typeface="Arial"/>
                <a:ea typeface="Arial"/>
                <a:cs typeface="Arial"/>
                <a:sym typeface="Arial"/>
              </a:endParaRPr>
            </a:p>
          </p:txBody>
        </p:sp>
      </p:grpSp>
      <p:grpSp>
        <p:nvGrpSpPr>
          <p:cNvPr id="1070" name="Google Shape;1070;p4"/>
          <p:cNvGrpSpPr/>
          <p:nvPr/>
        </p:nvGrpSpPr>
        <p:grpSpPr>
          <a:xfrm>
            <a:off x="7716715" y="3488262"/>
            <a:ext cx="1095492" cy="398549"/>
            <a:chOff x="7678615" y="3246073"/>
            <a:chExt cx="1095492" cy="398549"/>
          </a:xfrm>
        </p:grpSpPr>
        <p:sp>
          <p:nvSpPr>
            <p:cNvPr id="1071" name="Google Shape;1071;p4"/>
            <p:cNvSpPr/>
            <p:nvPr/>
          </p:nvSpPr>
          <p:spPr>
            <a:xfrm>
              <a:off x="7678615" y="3453823"/>
              <a:ext cx="1095492" cy="190799"/>
            </a:xfrm>
            <a:prstGeom prst="rect">
              <a:avLst/>
            </a:prstGeom>
            <a:noFill/>
            <a:ln w="9525" cap="flat" cmpd="sng">
              <a:solidFill>
                <a:srgbClr val="A25511"/>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72" name="Google Shape;1072;p4"/>
            <p:cNvSpPr/>
            <p:nvPr/>
          </p:nvSpPr>
          <p:spPr>
            <a:xfrm>
              <a:off x="7723441" y="3487667"/>
              <a:ext cx="1005840" cy="123111"/>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LY3023414</a:t>
              </a:r>
              <a:endParaRPr sz="800" baseline="30000">
                <a:solidFill>
                  <a:srgbClr val="000000"/>
                </a:solidFill>
                <a:latin typeface="Arial"/>
                <a:ea typeface="Arial"/>
                <a:cs typeface="Arial"/>
                <a:sym typeface="Arial"/>
              </a:endParaRPr>
            </a:p>
          </p:txBody>
        </p:sp>
        <p:sp>
          <p:nvSpPr>
            <p:cNvPr id="1073" name="Google Shape;1073;p4"/>
            <p:cNvSpPr/>
            <p:nvPr/>
          </p:nvSpPr>
          <p:spPr>
            <a:xfrm>
              <a:off x="7678615" y="3246073"/>
              <a:ext cx="1095492" cy="207749"/>
            </a:xfrm>
            <a:prstGeom prst="rect">
              <a:avLst/>
            </a:prstGeom>
            <a:solidFill>
              <a:srgbClr val="A25511"/>
            </a:solidFill>
            <a:ln w="9525" cap="flat" cmpd="sng">
              <a:solidFill>
                <a:srgbClr val="A25511"/>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PIK3CA</a:t>
              </a:r>
              <a:endParaRPr sz="1050">
                <a:solidFill>
                  <a:srgbClr val="FFFFFF"/>
                </a:solidFill>
                <a:latin typeface="Arial"/>
                <a:ea typeface="Arial"/>
                <a:cs typeface="Arial"/>
                <a:sym typeface="Arial"/>
              </a:endParaRPr>
            </a:p>
          </p:txBody>
        </p:sp>
      </p:grpSp>
      <p:grpSp>
        <p:nvGrpSpPr>
          <p:cNvPr id="1074" name="Google Shape;1074;p4"/>
          <p:cNvGrpSpPr/>
          <p:nvPr/>
        </p:nvGrpSpPr>
        <p:grpSpPr>
          <a:xfrm>
            <a:off x="7716715" y="3963293"/>
            <a:ext cx="1095492" cy="632533"/>
            <a:chOff x="7678615" y="3720659"/>
            <a:chExt cx="1095492" cy="632533"/>
          </a:xfrm>
        </p:grpSpPr>
        <p:sp>
          <p:nvSpPr>
            <p:cNvPr id="1075" name="Google Shape;1075;p4"/>
            <p:cNvSpPr/>
            <p:nvPr/>
          </p:nvSpPr>
          <p:spPr>
            <a:xfrm>
              <a:off x="7678615" y="3928409"/>
              <a:ext cx="1095492" cy="424783"/>
            </a:xfrm>
            <a:prstGeom prst="rect">
              <a:avLst/>
            </a:prstGeom>
            <a:noFill/>
            <a:ln w="9525" cap="flat" cmpd="sng">
              <a:solidFill>
                <a:srgbClr val="AE851C"/>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76" name="Google Shape;1076;p4"/>
            <p:cNvSpPr/>
            <p:nvPr/>
          </p:nvSpPr>
          <p:spPr>
            <a:xfrm>
              <a:off x="7723441" y="3956134"/>
              <a:ext cx="1005840" cy="369332"/>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Cobimetinib▼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Selumetinib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Trametinib</a:t>
              </a:r>
              <a:endParaRPr sz="800" baseline="30000">
                <a:solidFill>
                  <a:srgbClr val="000000"/>
                </a:solidFill>
                <a:latin typeface="Arial"/>
                <a:ea typeface="Arial"/>
                <a:cs typeface="Arial"/>
                <a:sym typeface="Arial"/>
              </a:endParaRPr>
            </a:p>
          </p:txBody>
        </p:sp>
        <p:sp>
          <p:nvSpPr>
            <p:cNvPr id="1077" name="Google Shape;1077;p4"/>
            <p:cNvSpPr/>
            <p:nvPr/>
          </p:nvSpPr>
          <p:spPr>
            <a:xfrm>
              <a:off x="7678615" y="3720659"/>
              <a:ext cx="1095492" cy="207749"/>
            </a:xfrm>
            <a:prstGeom prst="rect">
              <a:avLst/>
            </a:prstGeom>
            <a:solidFill>
              <a:srgbClr val="AE851C"/>
            </a:solidFill>
            <a:ln w="9525" cap="flat" cmpd="sng">
              <a:solidFill>
                <a:srgbClr val="AE851C"/>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MEK1</a:t>
              </a:r>
              <a:endParaRPr sz="1050">
                <a:solidFill>
                  <a:srgbClr val="FFFFFF"/>
                </a:solidFill>
                <a:latin typeface="Arial"/>
                <a:ea typeface="Arial"/>
                <a:cs typeface="Arial"/>
                <a:sym typeface="Arial"/>
              </a:endParaRPr>
            </a:p>
          </p:txBody>
        </p:sp>
      </p:grpSp>
      <p:grpSp>
        <p:nvGrpSpPr>
          <p:cNvPr id="1078" name="Google Shape;1078;p4"/>
          <p:cNvGrpSpPr/>
          <p:nvPr/>
        </p:nvGrpSpPr>
        <p:grpSpPr>
          <a:xfrm>
            <a:off x="5382733" y="2727959"/>
            <a:ext cx="1095492" cy="800556"/>
            <a:chOff x="5382733" y="2502714"/>
            <a:chExt cx="1095492" cy="800556"/>
          </a:xfrm>
        </p:grpSpPr>
        <p:sp>
          <p:nvSpPr>
            <p:cNvPr id="1079" name="Google Shape;1079;p4"/>
            <p:cNvSpPr/>
            <p:nvPr/>
          </p:nvSpPr>
          <p:spPr>
            <a:xfrm>
              <a:off x="5382733" y="2710464"/>
              <a:ext cx="1095492" cy="592806"/>
            </a:xfrm>
            <a:prstGeom prst="rect">
              <a:avLst/>
            </a:prstGeom>
            <a:noFill/>
            <a:ln w="9525" cap="flat" cmpd="sng">
              <a:solidFill>
                <a:srgbClr val="992E00"/>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80" name="Google Shape;1080;p4"/>
            <p:cNvSpPr/>
            <p:nvPr/>
          </p:nvSpPr>
          <p:spPr>
            <a:xfrm>
              <a:off x="5427559" y="2760718"/>
              <a:ext cx="1005840" cy="492443"/>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Dabrafenib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Dabrafenib / trametinib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Vemurafenib</a:t>
              </a:r>
              <a:endParaRPr sz="800" baseline="30000">
                <a:solidFill>
                  <a:srgbClr val="000000"/>
                </a:solidFill>
                <a:latin typeface="Arial"/>
                <a:ea typeface="Arial"/>
                <a:cs typeface="Arial"/>
                <a:sym typeface="Arial"/>
              </a:endParaRPr>
            </a:p>
          </p:txBody>
        </p:sp>
        <p:sp>
          <p:nvSpPr>
            <p:cNvPr id="1081" name="Google Shape;1081;p4"/>
            <p:cNvSpPr/>
            <p:nvPr/>
          </p:nvSpPr>
          <p:spPr>
            <a:xfrm>
              <a:off x="5382733" y="2502714"/>
              <a:ext cx="1095492" cy="207749"/>
            </a:xfrm>
            <a:prstGeom prst="rect">
              <a:avLst/>
            </a:prstGeom>
            <a:solidFill>
              <a:srgbClr val="992E00"/>
            </a:solidFill>
            <a:ln w="9525" cap="flat" cmpd="sng">
              <a:solidFill>
                <a:srgbClr val="992E00"/>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BRAF</a:t>
              </a:r>
              <a:endParaRPr sz="1050">
                <a:solidFill>
                  <a:srgbClr val="FFFFFF"/>
                </a:solidFill>
                <a:latin typeface="Arial"/>
                <a:ea typeface="Arial"/>
                <a:cs typeface="Arial"/>
                <a:sym typeface="Arial"/>
              </a:endParaRPr>
            </a:p>
          </p:txBody>
        </p:sp>
      </p:grpSp>
      <p:grpSp>
        <p:nvGrpSpPr>
          <p:cNvPr id="1082" name="Google Shape;1082;p4"/>
          <p:cNvGrpSpPr/>
          <p:nvPr/>
        </p:nvGrpSpPr>
        <p:grpSpPr>
          <a:xfrm>
            <a:off x="7716715" y="2251640"/>
            <a:ext cx="1095492" cy="1160138"/>
            <a:chOff x="7678615" y="2017402"/>
            <a:chExt cx="1095492" cy="1160138"/>
          </a:xfrm>
        </p:grpSpPr>
        <p:sp>
          <p:nvSpPr>
            <p:cNvPr id="1083" name="Google Shape;1083;p4"/>
            <p:cNvSpPr/>
            <p:nvPr/>
          </p:nvSpPr>
          <p:spPr>
            <a:xfrm>
              <a:off x="7678615" y="2225152"/>
              <a:ext cx="1095492" cy="952388"/>
            </a:xfrm>
            <a:prstGeom prst="rect">
              <a:avLst/>
            </a:prstGeom>
            <a:noFill/>
            <a:ln w="9525" cap="flat" cmpd="sng">
              <a:solidFill>
                <a:srgbClr val="E7C469"/>
              </a:solidFill>
              <a:prstDash val="solid"/>
              <a:round/>
              <a:headEnd type="none" w="sm" len="sm"/>
              <a:tailEnd type="none" w="sm" len="sm"/>
            </a:ln>
          </p:spPr>
          <p:txBody>
            <a:bodyPr spcFirstLastPara="1" wrap="square" lIns="68550" tIns="34275" rIns="68550" bIns="34275" anchor="t" anchorCtr="0">
              <a:noAutofit/>
            </a:bodyPr>
            <a:lstStyle/>
            <a:p>
              <a:pPr>
                <a:buClr>
                  <a:srgbClr val="000000"/>
                </a:buClr>
                <a:buSzPts val="800"/>
              </a:pPr>
              <a:endParaRPr sz="800" b="1">
                <a:solidFill>
                  <a:srgbClr val="44546A"/>
                </a:solidFill>
                <a:latin typeface="Arial"/>
                <a:ea typeface="Arial"/>
                <a:cs typeface="Arial"/>
                <a:sym typeface="Arial"/>
              </a:endParaRPr>
            </a:p>
          </p:txBody>
        </p:sp>
        <p:sp>
          <p:nvSpPr>
            <p:cNvPr id="1084" name="Google Shape;1084;p4"/>
            <p:cNvSpPr/>
            <p:nvPr/>
          </p:nvSpPr>
          <p:spPr>
            <a:xfrm>
              <a:off x="7723441" y="2268654"/>
              <a:ext cx="1005840" cy="861774"/>
            </a:xfrm>
            <a:prstGeom prst="rect">
              <a:avLst/>
            </a:prstGeom>
            <a:noFill/>
            <a:ln>
              <a:noFill/>
            </a:ln>
          </p:spPr>
          <p:txBody>
            <a:bodyPr spcFirstLastPara="1" wrap="square" lIns="0" tIns="0" rIns="0" bIns="0" anchor="t" anchorCtr="0">
              <a:noAutofit/>
            </a:bodyPr>
            <a:lstStyle/>
            <a:p>
              <a:pPr marL="109725" indent="-109725">
                <a:buClr>
                  <a:srgbClr val="000000"/>
                </a:buClr>
                <a:buSzPts val="800"/>
                <a:buFont typeface="Arial"/>
                <a:buChar char="•"/>
              </a:pPr>
              <a:r>
                <a:rPr lang="en-GB" sz="800">
                  <a:solidFill>
                    <a:srgbClr val="000000"/>
                  </a:solidFill>
                  <a:latin typeface="Arial"/>
                  <a:ea typeface="Arial"/>
                  <a:cs typeface="Arial"/>
                  <a:sym typeface="Arial"/>
                </a:rPr>
                <a:t>Afatinib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Dacomitinib▼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Pertuzumab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TAK-778</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Poziotinib</a:t>
              </a:r>
              <a:endParaRPr sz="800">
                <a:solidFill>
                  <a:srgbClr val="000000"/>
                </a:solidFill>
                <a:latin typeface="Arial"/>
                <a:ea typeface="Arial"/>
                <a:cs typeface="Arial"/>
                <a:sym typeface="Arial"/>
              </a:endParaRPr>
            </a:p>
            <a:p>
              <a:pPr marL="109725" indent="-109725">
                <a:buClr>
                  <a:srgbClr val="000000"/>
                </a:buClr>
                <a:buSzPts val="800"/>
                <a:buFont typeface="Arial"/>
                <a:buChar char="•"/>
              </a:pPr>
              <a:r>
                <a:rPr lang="en-GB" sz="800">
                  <a:solidFill>
                    <a:srgbClr val="000000"/>
                  </a:solidFill>
                  <a:latin typeface="Arial"/>
                  <a:ea typeface="Arial"/>
                  <a:cs typeface="Arial"/>
                  <a:sym typeface="Arial"/>
                </a:rPr>
                <a:t>Trastuzumab emtansine</a:t>
              </a:r>
              <a:endParaRPr sz="800">
                <a:solidFill>
                  <a:srgbClr val="000000"/>
                </a:solidFill>
                <a:latin typeface="Arial"/>
                <a:ea typeface="Arial"/>
                <a:cs typeface="Arial"/>
                <a:sym typeface="Arial"/>
              </a:endParaRPr>
            </a:p>
          </p:txBody>
        </p:sp>
        <p:sp>
          <p:nvSpPr>
            <p:cNvPr id="1085" name="Google Shape;1085;p4"/>
            <p:cNvSpPr/>
            <p:nvPr/>
          </p:nvSpPr>
          <p:spPr>
            <a:xfrm>
              <a:off x="7678615" y="2017402"/>
              <a:ext cx="1095492" cy="207749"/>
            </a:xfrm>
            <a:prstGeom prst="rect">
              <a:avLst/>
            </a:prstGeom>
            <a:solidFill>
              <a:srgbClr val="E7C469"/>
            </a:solidFill>
            <a:ln w="9525" cap="flat" cmpd="sng">
              <a:solidFill>
                <a:srgbClr val="E7C469"/>
              </a:solidFill>
              <a:prstDash val="solid"/>
              <a:round/>
              <a:headEnd type="none" w="sm" len="sm"/>
              <a:tailEnd type="none" w="sm" len="sm"/>
            </a:ln>
          </p:spPr>
          <p:txBody>
            <a:bodyPr spcFirstLastPara="1" wrap="square" lIns="68550" tIns="34275" rIns="68550" bIns="34275" anchor="ctr" anchorCtr="0">
              <a:noAutofit/>
            </a:bodyPr>
            <a:lstStyle/>
            <a:p>
              <a:pPr>
                <a:buClr>
                  <a:srgbClr val="FFFFFF"/>
                </a:buClr>
                <a:buSzPts val="800"/>
              </a:pPr>
              <a:r>
                <a:rPr lang="en-GB" sz="800" b="1" i="1">
                  <a:solidFill>
                    <a:srgbClr val="FFFFFF"/>
                  </a:solidFill>
                  <a:latin typeface="Arial"/>
                  <a:ea typeface="Arial"/>
                  <a:cs typeface="Arial"/>
                  <a:sym typeface="Arial"/>
                </a:rPr>
                <a:t>HER2</a:t>
              </a:r>
              <a:endParaRPr sz="1050">
                <a:solidFill>
                  <a:srgbClr val="FFFFFF"/>
                </a:solidFill>
                <a:latin typeface="Arial"/>
                <a:ea typeface="Arial"/>
                <a:cs typeface="Arial"/>
                <a:sym typeface="Arial"/>
              </a:endParaRPr>
            </a:p>
          </p:txBody>
        </p:sp>
      </p:grpSp>
      <p:sp>
        <p:nvSpPr>
          <p:cNvPr id="1086" name="Google Shape;1086;p4"/>
          <p:cNvSpPr txBox="1"/>
          <p:nvPr/>
        </p:nvSpPr>
        <p:spPr>
          <a:xfrm>
            <a:off x="2575650" y="4723740"/>
            <a:ext cx="6501595" cy="461665"/>
          </a:xfrm>
          <a:prstGeom prst="rect">
            <a:avLst/>
          </a:prstGeom>
          <a:noFill/>
          <a:ln>
            <a:noFill/>
          </a:ln>
        </p:spPr>
        <p:txBody>
          <a:bodyPr spcFirstLastPara="1" wrap="square" lIns="0" tIns="0" rIns="0" bIns="0" anchor="t" anchorCtr="0">
            <a:noAutofit/>
          </a:bodyPr>
          <a:lstStyle/>
          <a:p>
            <a:pPr algn="r">
              <a:buClr>
                <a:srgbClr val="B1B3B3"/>
              </a:buClr>
              <a:buSzPts val="500"/>
            </a:pPr>
            <a:r>
              <a:rPr lang="en-GB" sz="450">
                <a:solidFill>
                  <a:srgbClr val="000000"/>
                </a:solidFill>
                <a:latin typeface="Arial"/>
                <a:ea typeface="Arial"/>
                <a:cs typeface="Arial"/>
                <a:sym typeface="Arial"/>
              </a:rPr>
              <a:t>Slide includes investigational drugs that are not approved in any indication. Some drugs are not approved for use in specific indications in Europe and / or USA. Therapies marked with ▼ are subject to additional monitoring. Reporting suspected adverse reactions after authorisation of the medicinal product is important. Adverse events should be reported to your respective local office Amgen Europe B.V.: Bevazizumab; AstraZeneca AB: Osimertinib; Bayer AG: Larotrectinib; Celltrion Healthcare Hungary Kft.: Trastuzumab; Eli Lilly Nederland B.V.: Necitumumab; Eisai Europe Limited: Lenvatinib; Genzyme Europe B.V.: Vandetanib; Incyte Biosciences Distribution B.V.: Ponatinib; Ipsen Pharma: Cabozantinib; Novartis Europharm Limited: Ceritinib; Pfizer Europe MA EEIG: Lorlatinib, Dacomitinib; Roche Registration GmbH: Alectinib, Cobimetinib; Takeda Pharma A/S: Brigatinib. 1. Adapted from Tsao, A.S., et al. (2016) J Thorac Oncol 11(5):613-38; 2. NSCLC NCCN Guidelines Version 5.2019; NCT03037385; NCT03693339; NCT02967692; NCT02767804 NCT02568267; NCT02609776; NCT03834961; NCT03899792; NCT02132949; NCT03318939 NCT03091192; NCT02716116; NCT02864992; NCT00444587; NCT03260491.</a:t>
            </a:r>
            <a:endParaRPr sz="450">
              <a:solidFill>
                <a:srgbClr val="000000"/>
              </a:solidFill>
              <a:latin typeface="Arial"/>
              <a:ea typeface="Arial"/>
              <a:cs typeface="Arial"/>
              <a:sym typeface="Arial"/>
            </a:endParaRPr>
          </a:p>
        </p:txBody>
      </p:sp>
      <p:grpSp>
        <p:nvGrpSpPr>
          <p:cNvPr id="1087" name="Google Shape;1087;p4"/>
          <p:cNvGrpSpPr/>
          <p:nvPr/>
        </p:nvGrpSpPr>
        <p:grpSpPr>
          <a:xfrm>
            <a:off x="4174474" y="2043246"/>
            <a:ext cx="572703" cy="604520"/>
            <a:chOff x="-1219836" y="1971040"/>
            <a:chExt cx="572703" cy="604520"/>
          </a:xfrm>
        </p:grpSpPr>
        <p:grpSp>
          <p:nvGrpSpPr>
            <p:cNvPr id="1088" name="Google Shape;1088;p4"/>
            <p:cNvGrpSpPr/>
            <p:nvPr/>
          </p:nvGrpSpPr>
          <p:grpSpPr>
            <a:xfrm>
              <a:off x="-1219836" y="1971040"/>
              <a:ext cx="572703" cy="604520"/>
              <a:chOff x="-3190876" y="1728788"/>
              <a:chExt cx="1485901" cy="1568450"/>
            </a:xfrm>
          </p:grpSpPr>
          <p:sp>
            <p:nvSpPr>
              <p:cNvPr id="1089" name="Google Shape;1089;p4"/>
              <p:cNvSpPr/>
              <p:nvPr/>
            </p:nvSpPr>
            <p:spPr>
              <a:xfrm>
                <a:off x="-3190876" y="1728788"/>
                <a:ext cx="917575" cy="1557337"/>
              </a:xfrm>
              <a:custGeom>
                <a:avLst/>
                <a:gdLst/>
                <a:ahLst/>
                <a:cxnLst/>
                <a:rect l="l" t="t" r="r" b="b"/>
                <a:pathLst>
                  <a:path w="425" h="723" extrusionOk="0">
                    <a:moveTo>
                      <a:pt x="425" y="0"/>
                    </a:moveTo>
                    <a:cubicBezTo>
                      <a:pt x="394" y="23"/>
                      <a:pt x="362" y="44"/>
                      <a:pt x="332" y="69"/>
                    </a:cubicBezTo>
                    <a:cubicBezTo>
                      <a:pt x="291" y="104"/>
                      <a:pt x="247" y="138"/>
                      <a:pt x="212" y="180"/>
                    </a:cubicBezTo>
                    <a:cubicBezTo>
                      <a:pt x="122" y="288"/>
                      <a:pt x="124" y="444"/>
                      <a:pt x="216" y="551"/>
                    </a:cubicBezTo>
                    <a:cubicBezTo>
                      <a:pt x="247" y="588"/>
                      <a:pt x="288" y="618"/>
                      <a:pt x="324" y="651"/>
                    </a:cubicBezTo>
                    <a:cubicBezTo>
                      <a:pt x="329" y="656"/>
                      <a:pt x="335" y="660"/>
                      <a:pt x="342" y="666"/>
                    </a:cubicBezTo>
                    <a:cubicBezTo>
                      <a:pt x="315" y="686"/>
                      <a:pt x="289" y="704"/>
                      <a:pt x="263" y="723"/>
                    </a:cubicBezTo>
                    <a:cubicBezTo>
                      <a:pt x="0" y="549"/>
                      <a:pt x="0" y="264"/>
                      <a:pt x="156" y="98"/>
                    </a:cubicBezTo>
                    <a:cubicBezTo>
                      <a:pt x="184" y="68"/>
                      <a:pt x="217" y="42"/>
                      <a:pt x="247" y="14"/>
                    </a:cubicBezTo>
                    <a:cubicBezTo>
                      <a:pt x="252" y="9"/>
                      <a:pt x="256" y="5"/>
                      <a:pt x="261" y="0"/>
                    </a:cubicBezTo>
                    <a:cubicBezTo>
                      <a:pt x="316" y="0"/>
                      <a:pt x="370" y="0"/>
                      <a:pt x="425" y="0"/>
                    </a:cubicBezTo>
                    <a:close/>
                  </a:path>
                </a:pathLst>
              </a:custGeom>
              <a:solidFill>
                <a:schemeClr val="lt2"/>
              </a:solidFill>
              <a:ln>
                <a:noFill/>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sp>
            <p:nvSpPr>
              <p:cNvPr id="1090" name="Google Shape;1090;p4"/>
              <p:cNvSpPr/>
              <p:nvPr/>
            </p:nvSpPr>
            <p:spPr>
              <a:xfrm>
                <a:off x="-2546350" y="1741488"/>
                <a:ext cx="841375" cy="1555750"/>
              </a:xfrm>
              <a:custGeom>
                <a:avLst/>
                <a:gdLst/>
                <a:ahLst/>
                <a:cxnLst/>
                <a:rect l="l" t="t" r="r" b="b"/>
                <a:pathLst>
                  <a:path w="389" h="722" extrusionOk="0">
                    <a:moveTo>
                      <a:pt x="0" y="718"/>
                    </a:moveTo>
                    <a:cubicBezTo>
                      <a:pt x="33" y="694"/>
                      <a:pt x="66" y="670"/>
                      <a:pt x="99" y="646"/>
                    </a:cubicBezTo>
                    <a:cubicBezTo>
                      <a:pt x="143" y="613"/>
                      <a:pt x="185" y="577"/>
                      <a:pt x="219" y="532"/>
                    </a:cubicBezTo>
                    <a:cubicBezTo>
                      <a:pt x="298" y="425"/>
                      <a:pt x="297" y="279"/>
                      <a:pt x="213" y="176"/>
                    </a:cubicBezTo>
                    <a:cubicBezTo>
                      <a:pt x="182" y="138"/>
                      <a:pt x="141" y="107"/>
                      <a:pt x="105" y="73"/>
                    </a:cubicBezTo>
                    <a:cubicBezTo>
                      <a:pt x="98" y="67"/>
                      <a:pt x="90" y="62"/>
                      <a:pt x="81" y="55"/>
                    </a:cubicBezTo>
                    <a:cubicBezTo>
                      <a:pt x="107" y="36"/>
                      <a:pt x="131" y="19"/>
                      <a:pt x="155" y="2"/>
                    </a:cubicBezTo>
                    <a:cubicBezTo>
                      <a:pt x="158" y="0"/>
                      <a:pt x="166" y="0"/>
                      <a:pt x="169" y="2"/>
                    </a:cubicBezTo>
                    <a:cubicBezTo>
                      <a:pt x="259" y="72"/>
                      <a:pt x="337" y="151"/>
                      <a:pt x="362" y="268"/>
                    </a:cubicBezTo>
                    <a:cubicBezTo>
                      <a:pt x="389" y="399"/>
                      <a:pt x="362" y="517"/>
                      <a:pt x="272" y="617"/>
                    </a:cubicBezTo>
                    <a:cubicBezTo>
                      <a:pt x="239" y="653"/>
                      <a:pt x="201" y="683"/>
                      <a:pt x="166" y="715"/>
                    </a:cubicBezTo>
                    <a:cubicBezTo>
                      <a:pt x="162" y="718"/>
                      <a:pt x="157" y="721"/>
                      <a:pt x="152" y="722"/>
                    </a:cubicBezTo>
                    <a:cubicBezTo>
                      <a:pt x="102" y="722"/>
                      <a:pt x="51" y="722"/>
                      <a:pt x="1" y="722"/>
                    </a:cubicBezTo>
                    <a:cubicBezTo>
                      <a:pt x="1" y="720"/>
                      <a:pt x="0" y="719"/>
                      <a:pt x="0" y="718"/>
                    </a:cubicBezTo>
                    <a:close/>
                  </a:path>
                </a:pathLst>
              </a:custGeom>
              <a:solidFill>
                <a:schemeClr val="lt2"/>
              </a:solidFill>
              <a:ln>
                <a:noFill/>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sp>
            <p:nvSpPr>
              <p:cNvPr id="1091" name="Google Shape;1091;p4"/>
              <p:cNvSpPr/>
              <p:nvPr/>
            </p:nvSpPr>
            <p:spPr>
              <a:xfrm>
                <a:off x="-2841625" y="2479675"/>
                <a:ext cx="862013" cy="63500"/>
              </a:xfrm>
              <a:custGeom>
                <a:avLst/>
                <a:gdLst/>
                <a:ahLst/>
                <a:cxnLst/>
                <a:rect l="l" t="t" r="r" b="b"/>
                <a:pathLst>
                  <a:path w="399" h="29" extrusionOk="0">
                    <a:moveTo>
                      <a:pt x="399" y="0"/>
                    </a:moveTo>
                    <a:cubicBezTo>
                      <a:pt x="399" y="10"/>
                      <a:pt x="399" y="19"/>
                      <a:pt x="399" y="29"/>
                    </a:cubicBezTo>
                    <a:cubicBezTo>
                      <a:pt x="266" y="29"/>
                      <a:pt x="134" y="29"/>
                      <a:pt x="0" y="29"/>
                    </a:cubicBezTo>
                    <a:cubicBezTo>
                      <a:pt x="0" y="19"/>
                      <a:pt x="0" y="10"/>
                      <a:pt x="0" y="0"/>
                    </a:cubicBezTo>
                    <a:cubicBezTo>
                      <a:pt x="132" y="0"/>
                      <a:pt x="264" y="0"/>
                      <a:pt x="399" y="0"/>
                    </a:cubicBezTo>
                    <a:close/>
                  </a:path>
                </a:pathLst>
              </a:custGeom>
              <a:solidFill>
                <a:schemeClr val="lt2"/>
              </a:solidFill>
              <a:ln>
                <a:noFill/>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sp>
            <p:nvSpPr>
              <p:cNvPr id="1092" name="Google Shape;1092;p4"/>
              <p:cNvSpPr/>
              <p:nvPr/>
            </p:nvSpPr>
            <p:spPr>
              <a:xfrm>
                <a:off x="-2787650" y="2189163"/>
                <a:ext cx="752475" cy="66675"/>
              </a:xfrm>
              <a:custGeom>
                <a:avLst/>
                <a:gdLst/>
                <a:ahLst/>
                <a:cxnLst/>
                <a:rect l="l" t="t" r="r" b="b"/>
                <a:pathLst>
                  <a:path w="348" h="31" extrusionOk="0">
                    <a:moveTo>
                      <a:pt x="0" y="31"/>
                    </a:moveTo>
                    <a:cubicBezTo>
                      <a:pt x="6" y="8"/>
                      <a:pt x="16" y="0"/>
                      <a:pt x="40" y="0"/>
                    </a:cubicBezTo>
                    <a:cubicBezTo>
                      <a:pt x="128" y="1"/>
                      <a:pt x="217" y="1"/>
                      <a:pt x="306" y="0"/>
                    </a:cubicBezTo>
                    <a:cubicBezTo>
                      <a:pt x="329" y="0"/>
                      <a:pt x="343" y="6"/>
                      <a:pt x="348" y="31"/>
                    </a:cubicBezTo>
                    <a:cubicBezTo>
                      <a:pt x="233" y="31"/>
                      <a:pt x="117" y="31"/>
                      <a:pt x="0" y="31"/>
                    </a:cubicBezTo>
                    <a:close/>
                  </a:path>
                </a:pathLst>
              </a:custGeom>
              <a:solidFill>
                <a:schemeClr val="lt2"/>
              </a:solidFill>
              <a:ln>
                <a:noFill/>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sp>
            <p:nvSpPr>
              <p:cNvPr id="1093" name="Google Shape;1093;p4"/>
              <p:cNvSpPr/>
              <p:nvPr/>
            </p:nvSpPr>
            <p:spPr>
              <a:xfrm>
                <a:off x="-2787650" y="2765425"/>
                <a:ext cx="752475" cy="68262"/>
              </a:xfrm>
              <a:custGeom>
                <a:avLst/>
                <a:gdLst/>
                <a:ahLst/>
                <a:cxnLst/>
                <a:rect l="l" t="t" r="r" b="b"/>
                <a:pathLst>
                  <a:path w="348" h="32" extrusionOk="0">
                    <a:moveTo>
                      <a:pt x="348" y="0"/>
                    </a:moveTo>
                    <a:cubicBezTo>
                      <a:pt x="342" y="22"/>
                      <a:pt x="333" y="32"/>
                      <a:pt x="309" y="32"/>
                    </a:cubicBezTo>
                    <a:cubicBezTo>
                      <a:pt x="219" y="30"/>
                      <a:pt x="129" y="30"/>
                      <a:pt x="39" y="32"/>
                    </a:cubicBezTo>
                    <a:cubicBezTo>
                      <a:pt x="15" y="32"/>
                      <a:pt x="6" y="22"/>
                      <a:pt x="0" y="0"/>
                    </a:cubicBezTo>
                    <a:cubicBezTo>
                      <a:pt x="116" y="0"/>
                      <a:pt x="231" y="0"/>
                      <a:pt x="348" y="0"/>
                    </a:cubicBezTo>
                    <a:close/>
                  </a:path>
                </a:pathLst>
              </a:custGeom>
              <a:solidFill>
                <a:schemeClr val="lt2"/>
              </a:solidFill>
              <a:ln>
                <a:noFill/>
              </a:ln>
            </p:spPr>
            <p:txBody>
              <a:bodyPr spcFirstLastPara="1" wrap="square" lIns="91425" tIns="45694" rIns="91425" bIns="45694" anchor="t" anchorCtr="0">
                <a:noAutofit/>
              </a:bodyPr>
              <a:lstStyle/>
              <a:p>
                <a:pPr>
                  <a:buClr>
                    <a:srgbClr val="000000"/>
                  </a:buClr>
                  <a:buSzPts val="1800"/>
                </a:pPr>
                <a:endParaRPr>
                  <a:solidFill>
                    <a:srgbClr val="000000"/>
                  </a:solidFill>
                  <a:latin typeface="Arial"/>
                  <a:ea typeface="Arial"/>
                  <a:cs typeface="Arial"/>
                  <a:sym typeface="Arial"/>
                </a:endParaRPr>
              </a:p>
            </p:txBody>
          </p:sp>
        </p:grpSp>
        <p:sp>
          <p:nvSpPr>
            <p:cNvPr id="1094" name="Google Shape;1094;p4"/>
            <p:cNvSpPr txBox="1"/>
            <p:nvPr/>
          </p:nvSpPr>
          <p:spPr>
            <a:xfrm>
              <a:off x="-992225" y="2100741"/>
              <a:ext cx="136256" cy="123111"/>
            </a:xfrm>
            <a:prstGeom prst="rect">
              <a:avLst/>
            </a:prstGeom>
            <a:solidFill>
              <a:schemeClr val="lt1"/>
            </a:solidFill>
            <a:ln>
              <a:noFill/>
            </a:ln>
          </p:spPr>
          <p:txBody>
            <a:bodyPr spcFirstLastPara="1" wrap="square" lIns="0" tIns="0" rIns="0" bIns="0" anchor="t" anchorCtr="0">
              <a:noAutofit/>
            </a:bodyPr>
            <a:lstStyle/>
            <a:p>
              <a:pPr>
                <a:buClr>
                  <a:srgbClr val="000000"/>
                </a:buClr>
                <a:buSzPts val="800"/>
              </a:pPr>
              <a:r>
                <a:rPr lang="en-GB" sz="800" b="1">
                  <a:solidFill>
                    <a:srgbClr val="000000"/>
                  </a:solidFill>
                  <a:latin typeface="Arial"/>
                  <a:ea typeface="Arial"/>
                  <a:cs typeface="Arial"/>
                  <a:sym typeface="Arial"/>
                </a:rPr>
                <a:t>AT</a:t>
              </a:r>
              <a:endParaRPr sz="800" b="1">
                <a:solidFill>
                  <a:srgbClr val="000000"/>
                </a:solidFill>
                <a:latin typeface="Arial"/>
                <a:ea typeface="Arial"/>
                <a:cs typeface="Arial"/>
                <a:sym typeface="Arial"/>
              </a:endParaRPr>
            </a:p>
          </p:txBody>
        </p:sp>
        <p:sp>
          <p:nvSpPr>
            <p:cNvPr id="1095" name="Google Shape;1095;p4"/>
            <p:cNvSpPr txBox="1"/>
            <p:nvPr/>
          </p:nvSpPr>
          <p:spPr>
            <a:xfrm>
              <a:off x="-1001041" y="2226472"/>
              <a:ext cx="153888" cy="123111"/>
            </a:xfrm>
            <a:prstGeom prst="rect">
              <a:avLst/>
            </a:prstGeom>
            <a:solidFill>
              <a:schemeClr val="lt1"/>
            </a:solidFill>
            <a:ln>
              <a:noFill/>
            </a:ln>
          </p:spPr>
          <p:txBody>
            <a:bodyPr spcFirstLastPara="1" wrap="square" lIns="0" tIns="0" rIns="0" bIns="0" anchor="t" anchorCtr="0">
              <a:noAutofit/>
            </a:bodyPr>
            <a:lstStyle/>
            <a:p>
              <a:pPr>
                <a:buClr>
                  <a:srgbClr val="000000"/>
                </a:buClr>
                <a:buSzPts val="800"/>
              </a:pPr>
              <a:r>
                <a:rPr lang="en-GB" sz="800" b="1">
                  <a:solidFill>
                    <a:srgbClr val="000000"/>
                  </a:solidFill>
                  <a:latin typeface="Arial"/>
                  <a:ea typeface="Arial"/>
                  <a:cs typeface="Arial"/>
                  <a:sym typeface="Arial"/>
                </a:rPr>
                <a:t>CG</a:t>
              </a:r>
              <a:endParaRPr sz="800" b="1">
                <a:solidFill>
                  <a:srgbClr val="000000"/>
                </a:solidFill>
                <a:latin typeface="Arial"/>
                <a:ea typeface="Arial"/>
                <a:cs typeface="Arial"/>
                <a:sym typeface="Arial"/>
              </a:endParaRPr>
            </a:p>
          </p:txBody>
        </p:sp>
        <p:sp>
          <p:nvSpPr>
            <p:cNvPr id="1096" name="Google Shape;1096;p4"/>
            <p:cNvSpPr txBox="1"/>
            <p:nvPr/>
          </p:nvSpPr>
          <p:spPr>
            <a:xfrm>
              <a:off x="-992225" y="2347765"/>
              <a:ext cx="136256" cy="123111"/>
            </a:xfrm>
            <a:prstGeom prst="rect">
              <a:avLst/>
            </a:prstGeom>
            <a:solidFill>
              <a:schemeClr val="lt1"/>
            </a:solidFill>
            <a:ln>
              <a:noFill/>
            </a:ln>
          </p:spPr>
          <p:txBody>
            <a:bodyPr spcFirstLastPara="1" wrap="square" lIns="0" tIns="0" rIns="0" bIns="0" anchor="t" anchorCtr="0">
              <a:noAutofit/>
            </a:bodyPr>
            <a:lstStyle/>
            <a:p>
              <a:pPr>
                <a:buClr>
                  <a:srgbClr val="000000"/>
                </a:buClr>
                <a:buSzPts val="800"/>
              </a:pPr>
              <a:r>
                <a:rPr lang="en-GB" sz="800" b="1">
                  <a:solidFill>
                    <a:srgbClr val="000000"/>
                  </a:solidFill>
                  <a:latin typeface="Arial"/>
                  <a:ea typeface="Arial"/>
                  <a:cs typeface="Arial"/>
                  <a:sym typeface="Arial"/>
                </a:rPr>
                <a:t>TA</a:t>
              </a:r>
              <a:endParaRPr sz="800" b="1">
                <a:solidFill>
                  <a:srgbClr val="000000"/>
                </a:solidFill>
                <a:latin typeface="Arial"/>
                <a:ea typeface="Arial"/>
                <a:cs typeface="Arial"/>
                <a:sym typeface="Arial"/>
              </a:endParaRPr>
            </a:p>
          </p:txBody>
        </p:sp>
      </p:grpSp>
      <p:grpSp>
        <p:nvGrpSpPr>
          <p:cNvPr id="1097" name="Google Shape;1097;p4"/>
          <p:cNvGrpSpPr/>
          <p:nvPr/>
        </p:nvGrpSpPr>
        <p:grpSpPr>
          <a:xfrm>
            <a:off x="246370" y="1705953"/>
            <a:ext cx="3233903" cy="2518759"/>
            <a:chOff x="428450" y="507100"/>
            <a:chExt cx="5526150" cy="4304100"/>
          </a:xfrm>
        </p:grpSpPr>
        <p:sp>
          <p:nvSpPr>
            <p:cNvPr id="1098" name="Google Shape;1098;p4"/>
            <p:cNvSpPr/>
            <p:nvPr/>
          </p:nvSpPr>
          <p:spPr>
            <a:xfrm>
              <a:off x="4398638" y="2573400"/>
              <a:ext cx="945150" cy="67525"/>
            </a:xfrm>
            <a:custGeom>
              <a:avLst/>
              <a:gdLst/>
              <a:ahLst/>
              <a:cxnLst/>
              <a:rect l="l" t="t" r="r" b="b"/>
              <a:pathLst>
                <a:path w="37806" h="2701" fill="none" extrusionOk="0">
                  <a:moveTo>
                    <a:pt x="0" y="0"/>
                  </a:moveTo>
                  <a:lnTo>
                    <a:pt x="34241" y="2701"/>
                  </a:lnTo>
                  <a:lnTo>
                    <a:pt x="37805" y="2701"/>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099" name="Google Shape;1099;p4"/>
            <p:cNvSpPr/>
            <p:nvPr/>
          </p:nvSpPr>
          <p:spPr>
            <a:xfrm>
              <a:off x="3695916" y="1219850"/>
              <a:ext cx="99951" cy="247100"/>
            </a:xfrm>
            <a:custGeom>
              <a:avLst/>
              <a:gdLst/>
              <a:ahLst/>
              <a:cxnLst/>
              <a:rect l="l" t="t" r="r" b="b"/>
              <a:pathLst>
                <a:path w="1783" h="9884" fill="none" extrusionOk="0">
                  <a:moveTo>
                    <a:pt x="0" y="9884"/>
                  </a:moveTo>
                  <a:lnTo>
                    <a:pt x="1782" y="0"/>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67"/>
              </a:pPr>
              <a:endParaRPr sz="1100">
                <a:solidFill>
                  <a:srgbClr val="000000"/>
                </a:solidFill>
                <a:latin typeface="Arial"/>
                <a:ea typeface="Arial"/>
                <a:cs typeface="Arial"/>
                <a:sym typeface="Arial"/>
              </a:endParaRPr>
            </a:p>
          </p:txBody>
        </p:sp>
        <p:sp>
          <p:nvSpPr>
            <p:cNvPr id="1100" name="Google Shape;1100;p4"/>
            <p:cNvSpPr/>
            <p:nvPr/>
          </p:nvSpPr>
          <p:spPr>
            <a:xfrm>
              <a:off x="4488425" y="2866375"/>
              <a:ext cx="765572" cy="966794"/>
            </a:xfrm>
            <a:custGeom>
              <a:avLst/>
              <a:gdLst/>
              <a:ahLst/>
              <a:cxnLst/>
              <a:rect l="l" t="t" r="r" b="b"/>
              <a:pathLst>
                <a:path w="29705" h="37806" fill="none" extrusionOk="0">
                  <a:moveTo>
                    <a:pt x="1" y="1"/>
                  </a:moveTo>
                  <a:lnTo>
                    <a:pt x="25168" y="37806"/>
                  </a:lnTo>
                  <a:lnTo>
                    <a:pt x="29704" y="37806"/>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1" name="Google Shape;1101;p4"/>
            <p:cNvSpPr/>
            <p:nvPr/>
          </p:nvSpPr>
          <p:spPr>
            <a:xfrm>
              <a:off x="4465475" y="3018975"/>
              <a:ext cx="877636" cy="1377113"/>
            </a:xfrm>
            <a:custGeom>
              <a:avLst/>
              <a:gdLst/>
              <a:ahLst/>
              <a:cxnLst/>
              <a:rect l="l" t="t" r="r" b="b"/>
              <a:pathLst>
                <a:path w="33269" h="55844" fill="none" extrusionOk="0">
                  <a:moveTo>
                    <a:pt x="1" y="0"/>
                  </a:moveTo>
                  <a:lnTo>
                    <a:pt x="29704" y="55843"/>
                  </a:lnTo>
                  <a:lnTo>
                    <a:pt x="33269" y="55843"/>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2" name="Google Shape;1102;p4"/>
            <p:cNvSpPr/>
            <p:nvPr/>
          </p:nvSpPr>
          <p:spPr>
            <a:xfrm>
              <a:off x="2600875" y="1005850"/>
              <a:ext cx="592750" cy="1902400"/>
            </a:xfrm>
            <a:custGeom>
              <a:avLst/>
              <a:gdLst/>
              <a:ahLst/>
              <a:cxnLst/>
              <a:rect l="l" t="t" r="r" b="b"/>
              <a:pathLst>
                <a:path w="23710" h="76096" extrusionOk="0">
                  <a:moveTo>
                    <a:pt x="1" y="1"/>
                  </a:moveTo>
                  <a:lnTo>
                    <a:pt x="1" y="76096"/>
                  </a:lnTo>
                  <a:lnTo>
                    <a:pt x="23710" y="3781"/>
                  </a:lnTo>
                  <a:cubicBezTo>
                    <a:pt x="16041" y="1243"/>
                    <a:pt x="8048" y="1"/>
                    <a:pt x="1" y="1"/>
                  </a:cubicBezTo>
                  <a:close/>
                </a:path>
              </a:pathLst>
            </a:custGeom>
            <a:solidFill>
              <a:srgbClr val="FF4C00"/>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3" name="Google Shape;1103;p4"/>
            <p:cNvSpPr/>
            <p:nvPr/>
          </p:nvSpPr>
          <p:spPr>
            <a:xfrm>
              <a:off x="2600875" y="1100375"/>
              <a:ext cx="1028875" cy="1807875"/>
            </a:xfrm>
            <a:custGeom>
              <a:avLst/>
              <a:gdLst/>
              <a:ahLst/>
              <a:cxnLst/>
              <a:rect l="l" t="t" r="r" b="b"/>
              <a:pathLst>
                <a:path w="41155" h="72315" extrusionOk="0">
                  <a:moveTo>
                    <a:pt x="23710" y="0"/>
                  </a:moveTo>
                  <a:lnTo>
                    <a:pt x="1" y="72315"/>
                  </a:lnTo>
                  <a:lnTo>
                    <a:pt x="41154" y="8263"/>
                  </a:lnTo>
                  <a:cubicBezTo>
                    <a:pt x="35699" y="4807"/>
                    <a:pt x="29867" y="1998"/>
                    <a:pt x="23710" y="0"/>
                  </a:cubicBezTo>
                  <a:close/>
                </a:path>
              </a:pathLst>
            </a:custGeom>
            <a:solidFill>
              <a:srgbClr val="64CCC9"/>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4" name="Google Shape;1104;p4"/>
            <p:cNvSpPr/>
            <p:nvPr/>
          </p:nvSpPr>
          <p:spPr>
            <a:xfrm>
              <a:off x="2600875" y="1306950"/>
              <a:ext cx="1312400" cy="1601300"/>
            </a:xfrm>
            <a:custGeom>
              <a:avLst/>
              <a:gdLst/>
              <a:ahLst/>
              <a:cxnLst/>
              <a:rect l="l" t="t" r="r" b="b"/>
              <a:pathLst>
                <a:path w="52496" h="64052" extrusionOk="0">
                  <a:moveTo>
                    <a:pt x="41154" y="0"/>
                  </a:moveTo>
                  <a:lnTo>
                    <a:pt x="1" y="64052"/>
                  </a:lnTo>
                  <a:lnTo>
                    <a:pt x="1" y="64052"/>
                  </a:lnTo>
                  <a:lnTo>
                    <a:pt x="52496" y="8965"/>
                  </a:lnTo>
                  <a:cubicBezTo>
                    <a:pt x="48985" y="5617"/>
                    <a:pt x="45205" y="2646"/>
                    <a:pt x="41154" y="0"/>
                  </a:cubicBezTo>
                  <a:close/>
                </a:path>
              </a:pathLst>
            </a:custGeom>
            <a:solidFill>
              <a:srgbClr val="A0D8B3"/>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5" name="Google Shape;1105;p4"/>
            <p:cNvSpPr/>
            <p:nvPr/>
          </p:nvSpPr>
          <p:spPr>
            <a:xfrm>
              <a:off x="2600875" y="1531075"/>
              <a:ext cx="1550025" cy="1377175"/>
            </a:xfrm>
            <a:custGeom>
              <a:avLst/>
              <a:gdLst/>
              <a:ahLst/>
              <a:cxnLst/>
              <a:rect l="l" t="t" r="r" b="b"/>
              <a:pathLst>
                <a:path w="62001" h="55087" extrusionOk="0">
                  <a:moveTo>
                    <a:pt x="52496" y="0"/>
                  </a:moveTo>
                  <a:lnTo>
                    <a:pt x="1" y="55087"/>
                  </a:lnTo>
                  <a:lnTo>
                    <a:pt x="62001" y="10909"/>
                  </a:lnTo>
                  <a:cubicBezTo>
                    <a:pt x="59192" y="7021"/>
                    <a:pt x="56006" y="3349"/>
                    <a:pt x="52496" y="0"/>
                  </a:cubicBezTo>
                  <a:close/>
                </a:path>
              </a:pathLst>
            </a:custGeom>
            <a:solidFill>
              <a:srgbClr val="F79737"/>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6" name="Google Shape;1106;p4"/>
            <p:cNvSpPr/>
            <p:nvPr/>
          </p:nvSpPr>
          <p:spPr>
            <a:xfrm>
              <a:off x="2600875" y="1803800"/>
              <a:ext cx="1676950" cy="1104450"/>
            </a:xfrm>
            <a:custGeom>
              <a:avLst/>
              <a:gdLst/>
              <a:ahLst/>
              <a:cxnLst/>
              <a:rect l="l" t="t" r="r" b="b"/>
              <a:pathLst>
                <a:path w="67078" h="44178" extrusionOk="0">
                  <a:moveTo>
                    <a:pt x="62001" y="0"/>
                  </a:moveTo>
                  <a:lnTo>
                    <a:pt x="1" y="44178"/>
                  </a:lnTo>
                  <a:lnTo>
                    <a:pt x="67077" y="8210"/>
                  </a:lnTo>
                  <a:cubicBezTo>
                    <a:pt x="65565" y="5401"/>
                    <a:pt x="63837" y="2647"/>
                    <a:pt x="62001" y="0"/>
                  </a:cubicBezTo>
                  <a:close/>
                </a:path>
              </a:pathLst>
            </a:custGeom>
            <a:solidFill>
              <a:srgbClr val="EBC959"/>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7" name="Google Shape;1107;p4"/>
            <p:cNvSpPr/>
            <p:nvPr/>
          </p:nvSpPr>
          <p:spPr>
            <a:xfrm>
              <a:off x="2600875" y="2009025"/>
              <a:ext cx="1776850" cy="899225"/>
            </a:xfrm>
            <a:custGeom>
              <a:avLst/>
              <a:gdLst/>
              <a:ahLst/>
              <a:cxnLst/>
              <a:rect l="l" t="t" r="r" b="b"/>
              <a:pathLst>
                <a:path w="71074" h="35969" extrusionOk="0">
                  <a:moveTo>
                    <a:pt x="67077" y="1"/>
                  </a:moveTo>
                  <a:lnTo>
                    <a:pt x="1" y="35969"/>
                  </a:lnTo>
                  <a:lnTo>
                    <a:pt x="71074" y="8804"/>
                  </a:lnTo>
                  <a:cubicBezTo>
                    <a:pt x="69940" y="5779"/>
                    <a:pt x="68590" y="2863"/>
                    <a:pt x="67077" y="1"/>
                  </a:cubicBezTo>
                  <a:close/>
                </a:path>
              </a:pathLst>
            </a:custGeom>
            <a:solidFill>
              <a:srgbClr val="C5CCD2">
                <a:alpha val="45490"/>
              </a:srgbClr>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8" name="Google Shape;1108;p4"/>
            <p:cNvSpPr/>
            <p:nvPr/>
          </p:nvSpPr>
          <p:spPr>
            <a:xfrm>
              <a:off x="2600875" y="2229100"/>
              <a:ext cx="1848425" cy="679150"/>
            </a:xfrm>
            <a:custGeom>
              <a:avLst/>
              <a:gdLst/>
              <a:ahLst/>
              <a:cxnLst/>
              <a:rect l="l" t="t" r="r" b="b"/>
              <a:pathLst>
                <a:path w="73937" h="27166" extrusionOk="0">
                  <a:moveTo>
                    <a:pt x="71074" y="1"/>
                  </a:moveTo>
                  <a:lnTo>
                    <a:pt x="1" y="27166"/>
                  </a:lnTo>
                  <a:lnTo>
                    <a:pt x="1" y="27166"/>
                  </a:lnTo>
                  <a:lnTo>
                    <a:pt x="73936" y="9236"/>
                  </a:lnTo>
                  <a:cubicBezTo>
                    <a:pt x="73180" y="6103"/>
                    <a:pt x="72208" y="3025"/>
                    <a:pt x="71074" y="1"/>
                  </a:cubicBezTo>
                  <a:close/>
                </a:path>
              </a:pathLst>
            </a:custGeom>
            <a:solidFill>
              <a:srgbClr val="992E00"/>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09" name="Google Shape;1109;p4"/>
            <p:cNvSpPr/>
            <p:nvPr/>
          </p:nvSpPr>
          <p:spPr>
            <a:xfrm>
              <a:off x="2600875" y="2459975"/>
              <a:ext cx="1890275" cy="448275"/>
            </a:xfrm>
            <a:custGeom>
              <a:avLst/>
              <a:gdLst/>
              <a:ahLst/>
              <a:cxnLst/>
              <a:rect l="l" t="t" r="r" b="b"/>
              <a:pathLst>
                <a:path w="75611" h="17931" extrusionOk="0">
                  <a:moveTo>
                    <a:pt x="73936" y="1"/>
                  </a:moveTo>
                  <a:lnTo>
                    <a:pt x="1" y="17931"/>
                  </a:lnTo>
                  <a:lnTo>
                    <a:pt x="75610" y="9506"/>
                  </a:lnTo>
                  <a:cubicBezTo>
                    <a:pt x="75286" y="6266"/>
                    <a:pt x="74692" y="3133"/>
                    <a:pt x="73936" y="1"/>
                  </a:cubicBezTo>
                  <a:close/>
                </a:path>
              </a:pathLst>
            </a:custGeom>
            <a:solidFill>
              <a:srgbClr val="368284"/>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0" name="Google Shape;1110;p4"/>
            <p:cNvSpPr/>
            <p:nvPr/>
          </p:nvSpPr>
          <p:spPr>
            <a:xfrm>
              <a:off x="2600875" y="2697600"/>
              <a:ext cx="1899725" cy="210650"/>
            </a:xfrm>
            <a:custGeom>
              <a:avLst/>
              <a:gdLst/>
              <a:ahLst/>
              <a:cxnLst/>
              <a:rect l="l" t="t" r="r" b="b"/>
              <a:pathLst>
                <a:path w="75989" h="8426" extrusionOk="0">
                  <a:moveTo>
                    <a:pt x="75610" y="1"/>
                  </a:moveTo>
                  <a:lnTo>
                    <a:pt x="1" y="8426"/>
                  </a:lnTo>
                  <a:lnTo>
                    <a:pt x="75989" y="4808"/>
                  </a:lnTo>
                  <a:cubicBezTo>
                    <a:pt x="75935" y="3187"/>
                    <a:pt x="75772" y="1567"/>
                    <a:pt x="75610" y="1"/>
                  </a:cubicBezTo>
                  <a:close/>
                </a:path>
              </a:pathLst>
            </a:custGeom>
            <a:solidFill>
              <a:srgbClr val="499E58"/>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1" name="Google Shape;1111;p4"/>
            <p:cNvSpPr/>
            <p:nvPr/>
          </p:nvSpPr>
          <p:spPr>
            <a:xfrm>
              <a:off x="2600875" y="2817775"/>
              <a:ext cx="1902425" cy="120200"/>
            </a:xfrm>
            <a:custGeom>
              <a:avLst/>
              <a:gdLst/>
              <a:ahLst/>
              <a:cxnLst/>
              <a:rect l="l" t="t" r="r" b="b"/>
              <a:pathLst>
                <a:path w="76097" h="4808" extrusionOk="0">
                  <a:moveTo>
                    <a:pt x="75989" y="1"/>
                  </a:moveTo>
                  <a:lnTo>
                    <a:pt x="1" y="3619"/>
                  </a:lnTo>
                  <a:lnTo>
                    <a:pt x="76097" y="4807"/>
                  </a:lnTo>
                  <a:cubicBezTo>
                    <a:pt x="76097" y="3187"/>
                    <a:pt x="76097" y="1621"/>
                    <a:pt x="75989" y="1"/>
                  </a:cubicBezTo>
                  <a:close/>
                </a:path>
              </a:pathLst>
            </a:custGeom>
            <a:solidFill>
              <a:srgbClr val="A25511"/>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2" name="Google Shape;1112;p4"/>
            <p:cNvSpPr/>
            <p:nvPr/>
          </p:nvSpPr>
          <p:spPr>
            <a:xfrm>
              <a:off x="2600875" y="2908225"/>
              <a:ext cx="1902425" cy="151250"/>
            </a:xfrm>
            <a:custGeom>
              <a:avLst/>
              <a:gdLst/>
              <a:ahLst/>
              <a:cxnLst/>
              <a:rect l="l" t="t" r="r" b="b"/>
              <a:pathLst>
                <a:path w="76097" h="6050" extrusionOk="0">
                  <a:moveTo>
                    <a:pt x="1" y="1"/>
                  </a:moveTo>
                  <a:lnTo>
                    <a:pt x="75826" y="6050"/>
                  </a:lnTo>
                  <a:cubicBezTo>
                    <a:pt x="75989" y="4430"/>
                    <a:pt x="76043" y="2809"/>
                    <a:pt x="76097" y="1189"/>
                  </a:cubicBezTo>
                  <a:lnTo>
                    <a:pt x="1" y="1"/>
                  </a:lnTo>
                  <a:close/>
                </a:path>
              </a:pathLst>
            </a:custGeom>
            <a:solidFill>
              <a:srgbClr val="AE851C"/>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3" name="Google Shape;1113;p4"/>
            <p:cNvSpPr/>
            <p:nvPr/>
          </p:nvSpPr>
          <p:spPr>
            <a:xfrm>
              <a:off x="1728675" y="2908225"/>
              <a:ext cx="2767875" cy="1902975"/>
            </a:xfrm>
            <a:custGeom>
              <a:avLst/>
              <a:gdLst/>
              <a:ahLst/>
              <a:cxnLst/>
              <a:rect l="l" t="t" r="r" b="b"/>
              <a:pathLst>
                <a:path w="110715" h="76119" extrusionOk="0">
                  <a:moveTo>
                    <a:pt x="34889" y="1"/>
                  </a:moveTo>
                  <a:lnTo>
                    <a:pt x="1" y="67617"/>
                  </a:lnTo>
                  <a:cubicBezTo>
                    <a:pt x="8966" y="72262"/>
                    <a:pt x="18795" y="75070"/>
                    <a:pt x="28840" y="75880"/>
                  </a:cubicBezTo>
                  <a:cubicBezTo>
                    <a:pt x="30872" y="76040"/>
                    <a:pt x="32891" y="76119"/>
                    <a:pt x="34894" y="76119"/>
                  </a:cubicBezTo>
                  <a:cubicBezTo>
                    <a:pt x="74226" y="76119"/>
                    <a:pt x="107580" y="45876"/>
                    <a:pt x="110714" y="6050"/>
                  </a:cubicBezTo>
                  <a:lnTo>
                    <a:pt x="34889" y="1"/>
                  </a:lnTo>
                  <a:close/>
                </a:path>
              </a:pathLst>
            </a:custGeom>
            <a:solidFill>
              <a:srgbClr val="323F4A"/>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4" name="Google Shape;1114;p4"/>
            <p:cNvSpPr/>
            <p:nvPr/>
          </p:nvSpPr>
          <p:spPr>
            <a:xfrm>
              <a:off x="428450" y="2009025"/>
              <a:ext cx="2172450" cy="2589650"/>
            </a:xfrm>
            <a:custGeom>
              <a:avLst/>
              <a:gdLst/>
              <a:ahLst/>
              <a:cxnLst/>
              <a:rect l="l" t="t" r="r" b="b"/>
              <a:pathLst>
                <a:path w="86898" h="103586" extrusionOk="0">
                  <a:moveTo>
                    <a:pt x="19821" y="1"/>
                  </a:moveTo>
                  <a:cubicBezTo>
                    <a:pt x="19605" y="379"/>
                    <a:pt x="19443" y="757"/>
                    <a:pt x="19227" y="1081"/>
                  </a:cubicBezTo>
                  <a:cubicBezTo>
                    <a:pt x="1" y="38453"/>
                    <a:pt x="14637" y="84359"/>
                    <a:pt x="52010" y="103585"/>
                  </a:cubicBezTo>
                  <a:lnTo>
                    <a:pt x="86898" y="35969"/>
                  </a:lnTo>
                  <a:lnTo>
                    <a:pt x="19821" y="1"/>
                  </a:lnTo>
                  <a:close/>
                </a:path>
              </a:pathLst>
            </a:custGeom>
            <a:solidFill>
              <a:srgbClr val="A2ADB8"/>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5" name="Google Shape;1115;p4"/>
            <p:cNvSpPr/>
            <p:nvPr/>
          </p:nvSpPr>
          <p:spPr>
            <a:xfrm>
              <a:off x="923975" y="1005850"/>
              <a:ext cx="1676925" cy="1902400"/>
            </a:xfrm>
            <a:custGeom>
              <a:avLst/>
              <a:gdLst/>
              <a:ahLst/>
              <a:cxnLst/>
              <a:rect l="l" t="t" r="r" b="b"/>
              <a:pathLst>
                <a:path w="67077" h="76096" extrusionOk="0">
                  <a:moveTo>
                    <a:pt x="67077" y="1"/>
                  </a:moveTo>
                  <a:cubicBezTo>
                    <a:pt x="38993" y="1"/>
                    <a:pt x="13232" y="15446"/>
                    <a:pt x="0" y="40128"/>
                  </a:cubicBezTo>
                  <a:lnTo>
                    <a:pt x="67077" y="76096"/>
                  </a:lnTo>
                  <a:lnTo>
                    <a:pt x="67077" y="1"/>
                  </a:lnTo>
                  <a:close/>
                </a:path>
              </a:pathLst>
            </a:custGeom>
            <a:solidFill>
              <a:srgbClr val="C5CCD2"/>
            </a:solidFill>
            <a:ln>
              <a:noFill/>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6" name="Google Shape;1116;p4"/>
            <p:cNvSpPr/>
            <p:nvPr/>
          </p:nvSpPr>
          <p:spPr>
            <a:xfrm>
              <a:off x="3408300" y="953200"/>
              <a:ext cx="44575" cy="247100"/>
            </a:xfrm>
            <a:custGeom>
              <a:avLst/>
              <a:gdLst/>
              <a:ahLst/>
              <a:cxnLst/>
              <a:rect l="l" t="t" r="r" b="b"/>
              <a:pathLst>
                <a:path w="1783" h="9884" fill="none" extrusionOk="0">
                  <a:moveTo>
                    <a:pt x="0" y="9884"/>
                  </a:moveTo>
                  <a:lnTo>
                    <a:pt x="1782" y="0"/>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67"/>
              </a:pPr>
              <a:endParaRPr sz="1100">
                <a:solidFill>
                  <a:srgbClr val="000000"/>
                </a:solidFill>
                <a:latin typeface="Arial"/>
                <a:ea typeface="Arial"/>
                <a:cs typeface="Arial"/>
                <a:sym typeface="Arial"/>
              </a:endParaRPr>
            </a:p>
          </p:txBody>
        </p:sp>
        <p:sp>
          <p:nvSpPr>
            <p:cNvPr id="1117" name="Google Shape;1117;p4"/>
            <p:cNvSpPr/>
            <p:nvPr/>
          </p:nvSpPr>
          <p:spPr>
            <a:xfrm>
              <a:off x="4038825" y="750675"/>
              <a:ext cx="449625" cy="922175"/>
            </a:xfrm>
            <a:custGeom>
              <a:avLst/>
              <a:gdLst/>
              <a:ahLst/>
              <a:cxnLst/>
              <a:rect l="l" t="t" r="r" b="b"/>
              <a:pathLst>
                <a:path w="17985" h="36887" fill="none" extrusionOk="0">
                  <a:moveTo>
                    <a:pt x="0" y="36887"/>
                  </a:moveTo>
                  <a:lnTo>
                    <a:pt x="13502" y="0"/>
                  </a:lnTo>
                  <a:lnTo>
                    <a:pt x="17984" y="0"/>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8" name="Google Shape;1118;p4"/>
            <p:cNvSpPr/>
            <p:nvPr/>
          </p:nvSpPr>
          <p:spPr>
            <a:xfrm>
              <a:off x="4218400" y="1560775"/>
              <a:ext cx="270050" cy="337550"/>
            </a:xfrm>
            <a:custGeom>
              <a:avLst/>
              <a:gdLst/>
              <a:ahLst/>
              <a:cxnLst/>
              <a:rect l="l" t="t" r="r" b="b"/>
              <a:pathLst>
                <a:path w="10802" h="13502" fill="none" extrusionOk="0">
                  <a:moveTo>
                    <a:pt x="0" y="13502"/>
                  </a:moveTo>
                  <a:lnTo>
                    <a:pt x="7183" y="0"/>
                  </a:lnTo>
                  <a:lnTo>
                    <a:pt x="10801" y="0"/>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19" name="Google Shape;1119;p4"/>
            <p:cNvSpPr/>
            <p:nvPr/>
          </p:nvSpPr>
          <p:spPr>
            <a:xfrm>
              <a:off x="4330450" y="1447350"/>
              <a:ext cx="968100" cy="675125"/>
            </a:xfrm>
            <a:custGeom>
              <a:avLst/>
              <a:gdLst/>
              <a:ahLst/>
              <a:cxnLst/>
              <a:rect l="l" t="t" r="r" b="b"/>
              <a:pathLst>
                <a:path w="38724" h="27005" fill="none" extrusionOk="0">
                  <a:moveTo>
                    <a:pt x="1" y="27004"/>
                  </a:moveTo>
                  <a:lnTo>
                    <a:pt x="34241" y="1"/>
                  </a:lnTo>
                  <a:lnTo>
                    <a:pt x="38724" y="1"/>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20" name="Google Shape;1120;p4"/>
            <p:cNvSpPr/>
            <p:nvPr/>
          </p:nvSpPr>
          <p:spPr>
            <a:xfrm>
              <a:off x="4420925" y="2054925"/>
              <a:ext cx="900575" cy="293025"/>
            </a:xfrm>
            <a:custGeom>
              <a:avLst/>
              <a:gdLst/>
              <a:ahLst/>
              <a:cxnLst/>
              <a:rect l="l" t="t" r="r" b="b"/>
              <a:pathLst>
                <a:path w="36023" h="11721" fill="none" extrusionOk="0">
                  <a:moveTo>
                    <a:pt x="0" y="11720"/>
                  </a:moveTo>
                  <a:lnTo>
                    <a:pt x="31486" y="1"/>
                  </a:lnTo>
                  <a:lnTo>
                    <a:pt x="36023" y="1"/>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21" name="Google Shape;1121;p4"/>
            <p:cNvSpPr/>
            <p:nvPr/>
          </p:nvSpPr>
          <p:spPr>
            <a:xfrm>
              <a:off x="4488425" y="2752975"/>
              <a:ext cx="833075" cy="495525"/>
            </a:xfrm>
            <a:custGeom>
              <a:avLst/>
              <a:gdLst/>
              <a:ahLst/>
              <a:cxnLst/>
              <a:rect l="l" t="t" r="r" b="b"/>
              <a:pathLst>
                <a:path w="33323" h="19821" fill="none" extrusionOk="0">
                  <a:moveTo>
                    <a:pt x="0" y="0"/>
                  </a:moveTo>
                  <a:lnTo>
                    <a:pt x="28786" y="19821"/>
                  </a:lnTo>
                  <a:lnTo>
                    <a:pt x="33323" y="19821"/>
                  </a:lnTo>
                </a:path>
              </a:pathLst>
            </a:custGeom>
            <a:noFill/>
            <a:ln w="16200" cap="flat" cmpd="sng">
              <a:solidFill>
                <a:srgbClr val="8B99A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867"/>
              </a:pPr>
              <a:endParaRPr sz="1400">
                <a:solidFill>
                  <a:srgbClr val="000000"/>
                </a:solidFill>
                <a:latin typeface="Arial"/>
                <a:ea typeface="Arial"/>
                <a:cs typeface="Arial"/>
                <a:sym typeface="Arial"/>
              </a:endParaRPr>
            </a:p>
          </p:txBody>
        </p:sp>
        <p:sp>
          <p:nvSpPr>
            <p:cNvPr id="1122" name="Google Shape;1122;p4"/>
            <p:cNvSpPr txBox="1"/>
            <p:nvPr/>
          </p:nvSpPr>
          <p:spPr>
            <a:xfrm>
              <a:off x="2918024" y="507100"/>
              <a:ext cx="10290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EGFR other 4%</a:t>
              </a:r>
              <a:endParaRPr sz="700">
                <a:solidFill>
                  <a:srgbClr val="435363"/>
                </a:solidFill>
                <a:latin typeface="Arial"/>
                <a:ea typeface="Arial"/>
                <a:cs typeface="Arial"/>
                <a:sym typeface="Arial"/>
              </a:endParaRPr>
            </a:p>
          </p:txBody>
        </p:sp>
        <p:sp>
          <p:nvSpPr>
            <p:cNvPr id="1123" name="Google Shape;1123;p4"/>
            <p:cNvSpPr txBox="1"/>
            <p:nvPr/>
          </p:nvSpPr>
          <p:spPr>
            <a:xfrm>
              <a:off x="3667562" y="845450"/>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MET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3%</a:t>
              </a:r>
              <a:endParaRPr sz="700">
                <a:solidFill>
                  <a:srgbClr val="435363"/>
                </a:solidFill>
                <a:latin typeface="Arial"/>
                <a:ea typeface="Arial"/>
                <a:cs typeface="Arial"/>
                <a:sym typeface="Arial"/>
              </a:endParaRPr>
            </a:p>
          </p:txBody>
        </p:sp>
        <p:sp>
          <p:nvSpPr>
            <p:cNvPr id="1124" name="Google Shape;1124;p4"/>
            <p:cNvSpPr txBox="1"/>
            <p:nvPr/>
          </p:nvSpPr>
          <p:spPr>
            <a:xfrm>
              <a:off x="4408763" y="553000"/>
              <a:ext cx="9924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&gt;1 mutation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3%</a:t>
              </a:r>
              <a:endParaRPr sz="700">
                <a:solidFill>
                  <a:srgbClr val="435363"/>
                </a:solidFill>
                <a:latin typeface="Arial"/>
                <a:ea typeface="Arial"/>
                <a:cs typeface="Arial"/>
                <a:sym typeface="Arial"/>
              </a:endParaRPr>
            </a:p>
          </p:txBody>
        </p:sp>
        <p:sp>
          <p:nvSpPr>
            <p:cNvPr id="1125" name="Google Shape;1125;p4"/>
            <p:cNvSpPr txBox="1"/>
            <p:nvPr/>
          </p:nvSpPr>
          <p:spPr>
            <a:xfrm>
              <a:off x="4470237" y="1249688"/>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HER2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2%</a:t>
              </a:r>
              <a:endParaRPr sz="700">
                <a:solidFill>
                  <a:srgbClr val="435363"/>
                </a:solidFill>
                <a:latin typeface="Arial"/>
                <a:ea typeface="Arial"/>
                <a:cs typeface="Arial"/>
                <a:sym typeface="Arial"/>
              </a:endParaRPr>
            </a:p>
          </p:txBody>
        </p:sp>
        <p:sp>
          <p:nvSpPr>
            <p:cNvPr id="1126" name="Google Shape;1126;p4"/>
            <p:cNvSpPr txBox="1"/>
            <p:nvPr/>
          </p:nvSpPr>
          <p:spPr>
            <a:xfrm>
              <a:off x="5340200" y="1306950"/>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ROS1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2%</a:t>
              </a:r>
              <a:endParaRPr sz="700">
                <a:solidFill>
                  <a:srgbClr val="435363"/>
                </a:solidFill>
                <a:latin typeface="Arial"/>
                <a:ea typeface="Arial"/>
                <a:cs typeface="Arial"/>
                <a:sym typeface="Arial"/>
              </a:endParaRPr>
            </a:p>
          </p:txBody>
        </p:sp>
        <p:sp>
          <p:nvSpPr>
            <p:cNvPr id="1127" name="Google Shape;1127;p4"/>
            <p:cNvSpPr txBox="1"/>
            <p:nvPr/>
          </p:nvSpPr>
          <p:spPr>
            <a:xfrm>
              <a:off x="5340200" y="1908575"/>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BRAF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2%</a:t>
              </a:r>
              <a:endParaRPr sz="700">
                <a:solidFill>
                  <a:srgbClr val="435363"/>
                </a:solidFill>
                <a:latin typeface="Arial"/>
                <a:ea typeface="Arial"/>
                <a:cs typeface="Arial"/>
                <a:sym typeface="Arial"/>
              </a:endParaRPr>
            </a:p>
          </p:txBody>
        </p:sp>
        <p:sp>
          <p:nvSpPr>
            <p:cNvPr id="1128" name="Google Shape;1128;p4"/>
            <p:cNvSpPr txBox="1"/>
            <p:nvPr/>
          </p:nvSpPr>
          <p:spPr>
            <a:xfrm>
              <a:off x="5340200" y="2484013"/>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RET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2%</a:t>
              </a:r>
              <a:endParaRPr sz="700">
                <a:solidFill>
                  <a:srgbClr val="435363"/>
                </a:solidFill>
                <a:latin typeface="Arial"/>
                <a:ea typeface="Arial"/>
                <a:cs typeface="Arial"/>
                <a:sym typeface="Arial"/>
              </a:endParaRPr>
            </a:p>
          </p:txBody>
        </p:sp>
        <p:sp>
          <p:nvSpPr>
            <p:cNvPr id="1129" name="Google Shape;1129;p4"/>
            <p:cNvSpPr txBox="1"/>
            <p:nvPr/>
          </p:nvSpPr>
          <p:spPr>
            <a:xfrm>
              <a:off x="5340200" y="3059463"/>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NTRK</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1%</a:t>
              </a:r>
              <a:endParaRPr sz="700">
                <a:solidFill>
                  <a:srgbClr val="435363"/>
                </a:solidFill>
                <a:latin typeface="Arial"/>
                <a:ea typeface="Arial"/>
                <a:cs typeface="Arial"/>
                <a:sym typeface="Arial"/>
              </a:endParaRPr>
            </a:p>
          </p:txBody>
        </p:sp>
        <p:sp>
          <p:nvSpPr>
            <p:cNvPr id="1130" name="Google Shape;1130;p4"/>
            <p:cNvSpPr txBox="1"/>
            <p:nvPr/>
          </p:nvSpPr>
          <p:spPr>
            <a:xfrm>
              <a:off x="5340200" y="3634925"/>
              <a:ext cx="6144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PIK3CA</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1%</a:t>
              </a:r>
              <a:endParaRPr sz="700">
                <a:solidFill>
                  <a:srgbClr val="435363"/>
                </a:solidFill>
                <a:latin typeface="Arial"/>
                <a:ea typeface="Arial"/>
                <a:cs typeface="Arial"/>
                <a:sym typeface="Arial"/>
              </a:endParaRPr>
            </a:p>
          </p:txBody>
        </p:sp>
        <p:sp>
          <p:nvSpPr>
            <p:cNvPr id="1131" name="Google Shape;1131;p4"/>
            <p:cNvSpPr txBox="1"/>
            <p:nvPr/>
          </p:nvSpPr>
          <p:spPr>
            <a:xfrm>
              <a:off x="5340200" y="4210363"/>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MEK1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&lt;1%</a:t>
              </a:r>
              <a:endParaRPr sz="700">
                <a:solidFill>
                  <a:srgbClr val="435363"/>
                </a:solidFill>
                <a:latin typeface="Arial"/>
                <a:ea typeface="Arial"/>
                <a:cs typeface="Arial"/>
                <a:sym typeface="Arial"/>
              </a:endParaRPr>
            </a:p>
          </p:txBody>
        </p:sp>
        <p:sp>
          <p:nvSpPr>
            <p:cNvPr id="1132" name="Google Shape;1132;p4"/>
            <p:cNvSpPr txBox="1"/>
            <p:nvPr/>
          </p:nvSpPr>
          <p:spPr>
            <a:xfrm>
              <a:off x="2600887" y="1155438"/>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FFFFFF"/>
                  </a:solidFill>
                  <a:latin typeface="Arial"/>
                  <a:ea typeface="Arial"/>
                  <a:cs typeface="Arial"/>
                  <a:sym typeface="Arial"/>
                </a:rPr>
                <a:t>ALK </a:t>
              </a:r>
              <a:br>
                <a:rPr lang="en-GB" sz="700">
                  <a:solidFill>
                    <a:srgbClr val="FFFFFF"/>
                  </a:solidFill>
                  <a:latin typeface="Arial"/>
                  <a:ea typeface="Arial"/>
                  <a:cs typeface="Arial"/>
                  <a:sym typeface="Arial"/>
                </a:rPr>
              </a:br>
              <a:r>
                <a:rPr lang="en-GB" sz="700">
                  <a:solidFill>
                    <a:srgbClr val="FFFFFF"/>
                  </a:solidFill>
                  <a:latin typeface="Arial"/>
                  <a:ea typeface="Arial"/>
                  <a:cs typeface="Arial"/>
                  <a:sym typeface="Arial"/>
                </a:rPr>
                <a:t>~5%</a:t>
              </a:r>
              <a:endParaRPr sz="700">
                <a:solidFill>
                  <a:srgbClr val="FFFFFF"/>
                </a:solidFill>
                <a:latin typeface="Arial"/>
                <a:ea typeface="Arial"/>
                <a:cs typeface="Arial"/>
                <a:sym typeface="Arial"/>
              </a:endParaRPr>
            </a:p>
          </p:txBody>
        </p:sp>
        <p:sp>
          <p:nvSpPr>
            <p:cNvPr id="1133" name="Google Shape;1133;p4"/>
            <p:cNvSpPr txBox="1"/>
            <p:nvPr/>
          </p:nvSpPr>
          <p:spPr>
            <a:xfrm>
              <a:off x="1274387" y="2943063"/>
              <a:ext cx="480600" cy="4002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KRAS </a:t>
              </a:r>
              <a:br>
                <a:rPr lang="en-GB" sz="700">
                  <a:solidFill>
                    <a:srgbClr val="435363"/>
                  </a:solidFill>
                  <a:latin typeface="Arial"/>
                  <a:ea typeface="Arial"/>
                  <a:cs typeface="Arial"/>
                  <a:sym typeface="Arial"/>
                </a:rPr>
              </a:br>
              <a:r>
                <a:rPr lang="en-GB" sz="700">
                  <a:solidFill>
                    <a:srgbClr val="435363"/>
                  </a:solidFill>
                  <a:latin typeface="Arial"/>
                  <a:ea typeface="Arial"/>
                  <a:cs typeface="Arial"/>
                  <a:sym typeface="Arial"/>
                </a:rPr>
                <a:t>25%</a:t>
              </a:r>
              <a:endParaRPr sz="700">
                <a:solidFill>
                  <a:srgbClr val="435363"/>
                </a:solidFill>
                <a:latin typeface="Arial"/>
                <a:ea typeface="Arial"/>
                <a:cs typeface="Arial"/>
                <a:sym typeface="Arial"/>
              </a:endParaRPr>
            </a:p>
          </p:txBody>
        </p:sp>
        <p:sp>
          <p:nvSpPr>
            <p:cNvPr id="1134" name="Google Shape;1134;p4"/>
            <p:cNvSpPr txBox="1"/>
            <p:nvPr/>
          </p:nvSpPr>
          <p:spPr>
            <a:xfrm>
              <a:off x="2426750" y="3434825"/>
              <a:ext cx="1240800" cy="8004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FFFFFF"/>
                  </a:solidFill>
                  <a:latin typeface="Arial"/>
                  <a:ea typeface="Arial"/>
                  <a:cs typeface="Arial"/>
                  <a:sym typeface="Arial"/>
                </a:rPr>
                <a:t>Unknown oncogenic</a:t>
              </a:r>
              <a:br>
                <a:rPr lang="en-GB" sz="700">
                  <a:solidFill>
                    <a:srgbClr val="FFFFFF"/>
                  </a:solidFill>
                  <a:latin typeface="Arial"/>
                  <a:ea typeface="Arial"/>
                  <a:cs typeface="Arial"/>
                  <a:sym typeface="Arial"/>
                </a:rPr>
              </a:br>
              <a:r>
                <a:rPr lang="en-GB" sz="700">
                  <a:solidFill>
                    <a:srgbClr val="FFFFFF"/>
                  </a:solidFill>
                  <a:latin typeface="Arial"/>
                  <a:ea typeface="Arial"/>
                  <a:cs typeface="Arial"/>
                  <a:sym typeface="Arial"/>
                </a:rPr>
                <a:t>driver detected 31%</a:t>
              </a:r>
              <a:endParaRPr sz="700">
                <a:solidFill>
                  <a:srgbClr val="FFFFFF"/>
                </a:solidFill>
                <a:latin typeface="Arial"/>
                <a:ea typeface="Arial"/>
                <a:cs typeface="Arial"/>
                <a:sym typeface="Arial"/>
              </a:endParaRPr>
            </a:p>
          </p:txBody>
        </p:sp>
        <p:sp>
          <p:nvSpPr>
            <p:cNvPr id="1135" name="Google Shape;1135;p4"/>
            <p:cNvSpPr txBox="1"/>
            <p:nvPr/>
          </p:nvSpPr>
          <p:spPr>
            <a:xfrm>
              <a:off x="1531675" y="1466950"/>
              <a:ext cx="945300" cy="600300"/>
            </a:xfrm>
            <a:prstGeom prst="rect">
              <a:avLst/>
            </a:prstGeom>
            <a:noFill/>
            <a:ln>
              <a:noFill/>
            </a:ln>
          </p:spPr>
          <p:txBody>
            <a:bodyPr spcFirstLastPara="1" wrap="square" lIns="0" tIns="0" rIns="0" bIns="0" anchor="t" anchorCtr="0">
              <a:noAutofit/>
            </a:bodyPr>
            <a:lstStyle/>
            <a:p>
              <a:pPr algn="ctr">
                <a:buClr>
                  <a:srgbClr val="000000"/>
                </a:buClr>
                <a:buSzPts val="933"/>
              </a:pPr>
              <a:r>
                <a:rPr lang="en-GB" sz="700">
                  <a:solidFill>
                    <a:srgbClr val="435363"/>
                  </a:solidFill>
                  <a:latin typeface="Arial"/>
                  <a:ea typeface="Arial"/>
                  <a:cs typeface="Arial"/>
                  <a:sym typeface="Arial"/>
                </a:rPr>
                <a:t>EGFR sensitising 17%</a:t>
              </a:r>
              <a:endParaRPr sz="700">
                <a:solidFill>
                  <a:srgbClr val="435363"/>
                </a:solidFill>
                <a:latin typeface="Arial"/>
                <a:ea typeface="Arial"/>
                <a:cs typeface="Arial"/>
                <a:sym typeface="Arial"/>
              </a:endParaRPr>
            </a:p>
          </p:txBody>
        </p:sp>
      </p:grpSp>
      <p:grpSp>
        <p:nvGrpSpPr>
          <p:cNvPr id="1136" name="Google Shape;1136;p4"/>
          <p:cNvGrpSpPr/>
          <p:nvPr/>
        </p:nvGrpSpPr>
        <p:grpSpPr>
          <a:xfrm>
            <a:off x="1221193" y="2818849"/>
            <a:ext cx="601367" cy="535501"/>
            <a:chOff x="3338184" y="2341988"/>
            <a:chExt cx="801823" cy="714001"/>
          </a:xfrm>
        </p:grpSpPr>
        <p:sp>
          <p:nvSpPr>
            <p:cNvPr id="1137" name="Google Shape;1137;p4"/>
            <p:cNvSpPr/>
            <p:nvPr/>
          </p:nvSpPr>
          <p:spPr>
            <a:xfrm>
              <a:off x="3382096" y="2341988"/>
              <a:ext cx="714001" cy="714001"/>
            </a:xfrm>
            <a:prstGeom prst="ellipse">
              <a:avLst/>
            </a:prstGeom>
            <a:solidFill>
              <a:srgbClr val="0066CC"/>
            </a:solidFill>
            <a:ln>
              <a:noFill/>
            </a:ln>
          </p:spPr>
          <p:txBody>
            <a:bodyPr spcFirstLastPara="1" wrap="square" lIns="68569" tIns="34275" rIns="68569" bIns="34275" anchor="t" anchorCtr="0">
              <a:noAutofit/>
            </a:bodyPr>
            <a:lstStyle/>
            <a:p>
              <a:pPr>
                <a:buClr>
                  <a:schemeClr val="lt1"/>
                </a:buClr>
                <a:buSzPts val="1800"/>
              </a:pPr>
              <a:endParaRPr sz="1350" i="1">
                <a:solidFill>
                  <a:srgbClr val="FFFFFF"/>
                </a:solidFill>
                <a:latin typeface="Arial"/>
                <a:ea typeface="Arial"/>
                <a:cs typeface="Arial"/>
                <a:sym typeface="Arial"/>
              </a:endParaRPr>
            </a:p>
          </p:txBody>
        </p:sp>
        <p:sp>
          <p:nvSpPr>
            <p:cNvPr id="1138" name="Google Shape;1138;p4"/>
            <p:cNvSpPr txBox="1"/>
            <p:nvPr/>
          </p:nvSpPr>
          <p:spPr>
            <a:xfrm>
              <a:off x="3338184" y="2472589"/>
              <a:ext cx="801823" cy="400069"/>
            </a:xfrm>
            <a:prstGeom prst="rect">
              <a:avLst/>
            </a:prstGeom>
            <a:noFill/>
            <a:ln>
              <a:noFill/>
            </a:ln>
          </p:spPr>
          <p:txBody>
            <a:bodyPr spcFirstLastPara="1" wrap="square" lIns="68569" tIns="34275" rIns="68569" bIns="34275" anchor="t" anchorCtr="0">
              <a:spAutoFit/>
            </a:bodyPr>
            <a:lstStyle/>
            <a:p>
              <a:pPr algn="ctr">
                <a:buClr>
                  <a:srgbClr val="FFFFFF"/>
                </a:buClr>
                <a:buSzPts val="1000"/>
              </a:pPr>
              <a:r>
                <a:rPr lang="en-GB" sz="750">
                  <a:solidFill>
                    <a:srgbClr val="FFFFFF"/>
                  </a:solidFill>
                  <a:latin typeface="Arial"/>
                  <a:ea typeface="Arial"/>
                  <a:cs typeface="Arial"/>
                  <a:sym typeface="Arial"/>
                </a:rPr>
                <a:t>PD-L1 </a:t>
              </a:r>
              <a:br>
                <a:rPr lang="en-GB" sz="750">
                  <a:solidFill>
                    <a:srgbClr val="FFFFFF"/>
                  </a:solidFill>
                  <a:latin typeface="Arial"/>
                  <a:ea typeface="Arial"/>
                  <a:cs typeface="Arial"/>
                  <a:sym typeface="Arial"/>
                </a:rPr>
              </a:br>
              <a:r>
                <a:rPr lang="en-GB" sz="750">
                  <a:solidFill>
                    <a:srgbClr val="FFFFFF"/>
                  </a:solidFill>
                  <a:latin typeface="Arial"/>
                  <a:ea typeface="Arial"/>
                  <a:cs typeface="Arial"/>
                  <a:sym typeface="Arial"/>
                </a:rPr>
                <a:t>expression</a:t>
              </a:r>
              <a:endParaRPr sz="135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cxnSp>
        <p:nvCxnSpPr>
          <p:cNvPr id="1143" name="Google Shape;1143;p5"/>
          <p:cNvCxnSpPr/>
          <p:nvPr/>
        </p:nvCxnSpPr>
        <p:spPr>
          <a:xfrm>
            <a:off x="0" y="0"/>
            <a:ext cx="685800" cy="0"/>
          </a:xfrm>
          <a:prstGeom prst="straightConnector1">
            <a:avLst/>
          </a:prstGeom>
          <a:noFill/>
          <a:ln w="9525" cap="flat" cmpd="sng">
            <a:solidFill>
              <a:srgbClr val="FBFFFF"/>
            </a:solidFill>
            <a:prstDash val="solid"/>
            <a:round/>
            <a:headEnd type="none" w="sm" len="sm"/>
            <a:tailEnd type="none" w="sm" len="sm"/>
          </a:ln>
        </p:spPr>
      </p:cxnSp>
      <p:sp>
        <p:nvSpPr>
          <p:cNvPr id="1144" name="Google Shape;1144;p5"/>
          <p:cNvSpPr/>
          <p:nvPr/>
        </p:nvSpPr>
        <p:spPr>
          <a:xfrm>
            <a:off x="5603380" y="2550142"/>
            <a:ext cx="71454" cy="369332"/>
          </a:xfrm>
          <a:prstGeom prst="rect">
            <a:avLst/>
          </a:prstGeom>
          <a:noFill/>
          <a:ln>
            <a:noFill/>
          </a:ln>
        </p:spPr>
        <p:txBody>
          <a:bodyPr spcFirstLastPara="1" wrap="square" lIns="91425" tIns="45713" rIns="91425" bIns="45713" anchor="t" anchorCtr="0">
            <a:noAutofit/>
          </a:bodyPr>
          <a:lstStyle/>
          <a:p>
            <a:pPr>
              <a:buClr>
                <a:srgbClr val="FFFFFF"/>
              </a:buClr>
              <a:buSzPts val="2400"/>
            </a:pPr>
            <a:endParaRPr>
              <a:solidFill>
                <a:srgbClr val="000000"/>
              </a:solidFill>
              <a:latin typeface="Arial"/>
              <a:ea typeface="Arial"/>
              <a:cs typeface="Arial"/>
              <a:sym typeface="Arial"/>
            </a:endParaRPr>
          </a:p>
        </p:txBody>
      </p:sp>
      <p:sp>
        <p:nvSpPr>
          <p:cNvPr id="1145" name="Google Shape;1145;p5"/>
          <p:cNvSpPr/>
          <p:nvPr/>
        </p:nvSpPr>
        <p:spPr>
          <a:xfrm>
            <a:off x="6272900" y="2731186"/>
            <a:ext cx="71454" cy="369332"/>
          </a:xfrm>
          <a:prstGeom prst="rect">
            <a:avLst/>
          </a:prstGeom>
          <a:noFill/>
          <a:ln>
            <a:noFill/>
          </a:ln>
        </p:spPr>
        <p:txBody>
          <a:bodyPr spcFirstLastPara="1" wrap="square" lIns="91425" tIns="45713" rIns="91425" bIns="45713" anchor="t" anchorCtr="0">
            <a:noAutofit/>
          </a:bodyPr>
          <a:lstStyle/>
          <a:p>
            <a:pPr>
              <a:buClr>
                <a:srgbClr val="FFFFFF"/>
              </a:buClr>
              <a:buSzPts val="2400"/>
            </a:pPr>
            <a:endParaRPr>
              <a:solidFill>
                <a:srgbClr val="000000"/>
              </a:solidFill>
              <a:latin typeface="Arial"/>
              <a:ea typeface="Arial"/>
              <a:cs typeface="Arial"/>
              <a:sym typeface="Arial"/>
            </a:endParaRPr>
          </a:p>
        </p:txBody>
      </p:sp>
      <p:sp>
        <p:nvSpPr>
          <p:cNvPr id="1146" name="Google Shape;1146;p5"/>
          <p:cNvSpPr/>
          <p:nvPr/>
        </p:nvSpPr>
        <p:spPr>
          <a:xfrm>
            <a:off x="6714073" y="2445184"/>
            <a:ext cx="71454" cy="369332"/>
          </a:xfrm>
          <a:prstGeom prst="rect">
            <a:avLst/>
          </a:prstGeom>
          <a:noFill/>
          <a:ln>
            <a:noFill/>
          </a:ln>
        </p:spPr>
        <p:txBody>
          <a:bodyPr spcFirstLastPara="1" wrap="square" lIns="91425" tIns="45713" rIns="91425" bIns="45713" anchor="t" anchorCtr="0">
            <a:noAutofit/>
          </a:bodyPr>
          <a:lstStyle/>
          <a:p>
            <a:pPr>
              <a:buClr>
                <a:srgbClr val="FFFFFF"/>
              </a:buClr>
              <a:buSzPts val="2400"/>
            </a:pPr>
            <a:endParaRPr>
              <a:solidFill>
                <a:srgbClr val="000000"/>
              </a:solidFill>
              <a:latin typeface="Arial"/>
              <a:ea typeface="Arial"/>
              <a:cs typeface="Arial"/>
              <a:sym typeface="Arial"/>
            </a:endParaRPr>
          </a:p>
        </p:txBody>
      </p:sp>
      <p:grpSp>
        <p:nvGrpSpPr>
          <p:cNvPr id="1147" name="Google Shape;1147;p5"/>
          <p:cNvGrpSpPr/>
          <p:nvPr/>
        </p:nvGrpSpPr>
        <p:grpSpPr>
          <a:xfrm>
            <a:off x="5442793" y="1373729"/>
            <a:ext cx="583706" cy="474233"/>
            <a:chOff x="7202313" y="2168619"/>
            <a:chExt cx="778275" cy="632311"/>
          </a:xfrm>
        </p:grpSpPr>
        <p:sp>
          <p:nvSpPr>
            <p:cNvPr id="1148" name="Google Shape;1148;p5"/>
            <p:cNvSpPr/>
            <p:nvPr/>
          </p:nvSpPr>
          <p:spPr>
            <a:xfrm>
              <a:off x="7202313" y="2168619"/>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49" name="Google Shape;1149;p5"/>
            <p:cNvSpPr/>
            <p:nvPr/>
          </p:nvSpPr>
          <p:spPr>
            <a:xfrm>
              <a:off x="7359167" y="2168619"/>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0" name="Google Shape;1150;p5"/>
            <p:cNvSpPr/>
            <p:nvPr/>
          </p:nvSpPr>
          <p:spPr>
            <a:xfrm>
              <a:off x="7514101" y="2168619"/>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1" name="Google Shape;1151;p5"/>
            <p:cNvSpPr/>
            <p:nvPr/>
          </p:nvSpPr>
          <p:spPr>
            <a:xfrm>
              <a:off x="7666526" y="2328577"/>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2" name="Google Shape;1152;p5"/>
            <p:cNvSpPr/>
            <p:nvPr/>
          </p:nvSpPr>
          <p:spPr>
            <a:xfrm>
              <a:off x="7821179" y="2328577"/>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3" name="Google Shape;1153;p5"/>
            <p:cNvSpPr/>
            <p:nvPr/>
          </p:nvSpPr>
          <p:spPr>
            <a:xfrm>
              <a:off x="7202313" y="2328577"/>
              <a:ext cx="159409" cy="159409"/>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4" name="Google Shape;1154;p5"/>
            <p:cNvSpPr/>
            <p:nvPr/>
          </p:nvSpPr>
          <p:spPr>
            <a:xfrm>
              <a:off x="7202313"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5" name="Google Shape;1155;p5"/>
            <p:cNvSpPr/>
            <p:nvPr/>
          </p:nvSpPr>
          <p:spPr>
            <a:xfrm>
              <a:off x="7202313"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6" name="Google Shape;1156;p5"/>
            <p:cNvSpPr/>
            <p:nvPr/>
          </p:nvSpPr>
          <p:spPr>
            <a:xfrm>
              <a:off x="7359167" y="2328577"/>
              <a:ext cx="159409" cy="159409"/>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7" name="Google Shape;1157;p5"/>
            <p:cNvSpPr/>
            <p:nvPr/>
          </p:nvSpPr>
          <p:spPr>
            <a:xfrm>
              <a:off x="7359167"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8" name="Google Shape;1158;p5"/>
            <p:cNvSpPr/>
            <p:nvPr/>
          </p:nvSpPr>
          <p:spPr>
            <a:xfrm>
              <a:off x="7359167"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59" name="Google Shape;1159;p5"/>
            <p:cNvSpPr/>
            <p:nvPr/>
          </p:nvSpPr>
          <p:spPr>
            <a:xfrm>
              <a:off x="7514101" y="2328577"/>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0" name="Google Shape;1160;p5"/>
            <p:cNvSpPr/>
            <p:nvPr/>
          </p:nvSpPr>
          <p:spPr>
            <a:xfrm>
              <a:off x="7514101"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1" name="Google Shape;1161;p5"/>
            <p:cNvSpPr/>
            <p:nvPr/>
          </p:nvSpPr>
          <p:spPr>
            <a:xfrm>
              <a:off x="7514101"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2" name="Google Shape;1162;p5"/>
            <p:cNvSpPr/>
            <p:nvPr/>
          </p:nvSpPr>
          <p:spPr>
            <a:xfrm>
              <a:off x="7666526"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3" name="Google Shape;1163;p5"/>
            <p:cNvSpPr/>
            <p:nvPr/>
          </p:nvSpPr>
          <p:spPr>
            <a:xfrm>
              <a:off x="7821179"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4" name="Google Shape;1164;p5"/>
            <p:cNvSpPr/>
            <p:nvPr/>
          </p:nvSpPr>
          <p:spPr>
            <a:xfrm>
              <a:off x="7666526"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5" name="Google Shape;1165;p5"/>
            <p:cNvSpPr/>
            <p:nvPr/>
          </p:nvSpPr>
          <p:spPr>
            <a:xfrm>
              <a:off x="7821179" y="2485576"/>
              <a:ext cx="159409" cy="159409"/>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grpSp>
      <p:grpSp>
        <p:nvGrpSpPr>
          <p:cNvPr id="1166" name="Google Shape;1166;p5"/>
          <p:cNvGrpSpPr/>
          <p:nvPr/>
        </p:nvGrpSpPr>
        <p:grpSpPr>
          <a:xfrm>
            <a:off x="2234798" y="1373185"/>
            <a:ext cx="353398" cy="474777"/>
            <a:chOff x="2898437" y="2045233"/>
            <a:chExt cx="471197" cy="633036"/>
          </a:xfrm>
        </p:grpSpPr>
        <p:sp>
          <p:nvSpPr>
            <p:cNvPr id="1167" name="Google Shape;1167;p5"/>
            <p:cNvSpPr/>
            <p:nvPr/>
          </p:nvSpPr>
          <p:spPr>
            <a:xfrm>
              <a:off x="2898437" y="220591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8" name="Google Shape;1168;p5"/>
            <p:cNvSpPr/>
            <p:nvPr/>
          </p:nvSpPr>
          <p:spPr>
            <a:xfrm>
              <a:off x="2898437" y="2362915"/>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69" name="Google Shape;1169;p5"/>
            <p:cNvSpPr/>
            <p:nvPr/>
          </p:nvSpPr>
          <p:spPr>
            <a:xfrm>
              <a:off x="2898437" y="2518860"/>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0" name="Google Shape;1170;p5"/>
            <p:cNvSpPr/>
            <p:nvPr/>
          </p:nvSpPr>
          <p:spPr>
            <a:xfrm>
              <a:off x="3055291" y="2205916"/>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1" name="Google Shape;1171;p5"/>
            <p:cNvSpPr/>
            <p:nvPr/>
          </p:nvSpPr>
          <p:spPr>
            <a:xfrm>
              <a:off x="3055291" y="2362915"/>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2" name="Google Shape;1172;p5"/>
            <p:cNvSpPr/>
            <p:nvPr/>
          </p:nvSpPr>
          <p:spPr>
            <a:xfrm>
              <a:off x="3055291" y="2518860"/>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3" name="Google Shape;1173;p5"/>
            <p:cNvSpPr/>
            <p:nvPr/>
          </p:nvSpPr>
          <p:spPr>
            <a:xfrm>
              <a:off x="3210225" y="2205916"/>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4" name="Google Shape;1174;p5"/>
            <p:cNvSpPr/>
            <p:nvPr/>
          </p:nvSpPr>
          <p:spPr>
            <a:xfrm>
              <a:off x="3210225" y="2362915"/>
              <a:ext cx="159409" cy="159409"/>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5" name="Google Shape;1175;p5"/>
            <p:cNvSpPr/>
            <p:nvPr/>
          </p:nvSpPr>
          <p:spPr>
            <a:xfrm>
              <a:off x="3210225" y="2518860"/>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6" name="Google Shape;1176;p5"/>
            <p:cNvSpPr/>
            <p:nvPr/>
          </p:nvSpPr>
          <p:spPr>
            <a:xfrm>
              <a:off x="2898437" y="2045233"/>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grpSp>
      <p:grpSp>
        <p:nvGrpSpPr>
          <p:cNvPr id="1177" name="Google Shape;1177;p5"/>
          <p:cNvGrpSpPr/>
          <p:nvPr/>
        </p:nvGrpSpPr>
        <p:grpSpPr>
          <a:xfrm>
            <a:off x="1345839" y="1493697"/>
            <a:ext cx="356444" cy="354265"/>
            <a:chOff x="1224586" y="1637389"/>
            <a:chExt cx="177648" cy="176562"/>
          </a:xfrm>
        </p:grpSpPr>
        <p:sp>
          <p:nvSpPr>
            <p:cNvPr id="1178" name="Google Shape;1178;p5"/>
            <p:cNvSpPr/>
            <p:nvPr/>
          </p:nvSpPr>
          <p:spPr>
            <a:xfrm>
              <a:off x="1224586" y="1637389"/>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79" name="Google Shape;1179;p5"/>
            <p:cNvSpPr/>
            <p:nvPr/>
          </p:nvSpPr>
          <p:spPr>
            <a:xfrm>
              <a:off x="1224586" y="1696074"/>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0" name="Google Shape;1180;p5"/>
            <p:cNvSpPr/>
            <p:nvPr/>
          </p:nvSpPr>
          <p:spPr>
            <a:xfrm>
              <a:off x="1224586"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1" name="Google Shape;1181;p5"/>
            <p:cNvSpPr/>
            <p:nvPr/>
          </p:nvSpPr>
          <p:spPr>
            <a:xfrm>
              <a:off x="1342648" y="1696074"/>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2" name="Google Shape;1182;p5"/>
            <p:cNvSpPr/>
            <p:nvPr/>
          </p:nvSpPr>
          <p:spPr>
            <a:xfrm>
              <a:off x="1283217" y="1696074"/>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3" name="Google Shape;1183;p5"/>
            <p:cNvSpPr/>
            <p:nvPr/>
          </p:nvSpPr>
          <p:spPr>
            <a:xfrm>
              <a:off x="1283217"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4" name="Google Shape;1184;p5"/>
            <p:cNvSpPr/>
            <p:nvPr/>
          </p:nvSpPr>
          <p:spPr>
            <a:xfrm>
              <a:off x="1342648"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grpSp>
      <p:grpSp>
        <p:nvGrpSpPr>
          <p:cNvPr id="1185" name="Google Shape;1185;p5"/>
          <p:cNvGrpSpPr/>
          <p:nvPr/>
        </p:nvGrpSpPr>
        <p:grpSpPr>
          <a:xfrm>
            <a:off x="3289400" y="1492461"/>
            <a:ext cx="469602" cy="355505"/>
            <a:chOff x="3388552" y="1636771"/>
            <a:chExt cx="234045" cy="177180"/>
          </a:xfrm>
        </p:grpSpPr>
        <p:sp>
          <p:nvSpPr>
            <p:cNvPr id="1186" name="Google Shape;1186;p5"/>
            <p:cNvSpPr/>
            <p:nvPr/>
          </p:nvSpPr>
          <p:spPr>
            <a:xfrm>
              <a:off x="3388552" y="1636771"/>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7" name="Google Shape;1187;p5"/>
            <p:cNvSpPr/>
            <p:nvPr/>
          </p:nvSpPr>
          <p:spPr>
            <a:xfrm>
              <a:off x="3388552" y="1696074"/>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8" name="Google Shape;1188;p5"/>
            <p:cNvSpPr/>
            <p:nvPr/>
          </p:nvSpPr>
          <p:spPr>
            <a:xfrm>
              <a:off x="3388552"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89" name="Google Shape;1189;p5"/>
            <p:cNvSpPr/>
            <p:nvPr/>
          </p:nvSpPr>
          <p:spPr>
            <a:xfrm>
              <a:off x="3447183" y="1636771"/>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0" name="Google Shape;1190;p5"/>
            <p:cNvSpPr/>
            <p:nvPr/>
          </p:nvSpPr>
          <p:spPr>
            <a:xfrm>
              <a:off x="3447183" y="1696074"/>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1" name="Google Shape;1191;p5"/>
            <p:cNvSpPr/>
            <p:nvPr/>
          </p:nvSpPr>
          <p:spPr>
            <a:xfrm>
              <a:off x="3447183"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2" name="Google Shape;1192;p5"/>
            <p:cNvSpPr/>
            <p:nvPr/>
          </p:nvSpPr>
          <p:spPr>
            <a:xfrm>
              <a:off x="3505096" y="1636771"/>
              <a:ext cx="59586" cy="59586"/>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3" name="Google Shape;1193;p5"/>
            <p:cNvSpPr/>
            <p:nvPr/>
          </p:nvSpPr>
          <p:spPr>
            <a:xfrm>
              <a:off x="3505096" y="1696074"/>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4" name="Google Shape;1194;p5"/>
            <p:cNvSpPr/>
            <p:nvPr/>
          </p:nvSpPr>
          <p:spPr>
            <a:xfrm>
              <a:off x="3505096"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5" name="Google Shape;1195;p5"/>
            <p:cNvSpPr/>
            <p:nvPr/>
          </p:nvSpPr>
          <p:spPr>
            <a:xfrm>
              <a:off x="3563011" y="1696074"/>
              <a:ext cx="59586" cy="59586"/>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6" name="Google Shape;1196;p5"/>
            <p:cNvSpPr/>
            <p:nvPr/>
          </p:nvSpPr>
          <p:spPr>
            <a:xfrm>
              <a:off x="3563011" y="1754365"/>
              <a:ext cx="59586" cy="59586"/>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197" name="Google Shape;1197;p5"/>
            <p:cNvSpPr/>
            <p:nvPr/>
          </p:nvSpPr>
          <p:spPr>
            <a:xfrm>
              <a:off x="3563011" y="1636771"/>
              <a:ext cx="59586" cy="59586"/>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grpSp>
      <p:grpSp>
        <p:nvGrpSpPr>
          <p:cNvPr id="1198" name="Google Shape;1198;p5"/>
          <p:cNvGrpSpPr/>
          <p:nvPr/>
        </p:nvGrpSpPr>
        <p:grpSpPr>
          <a:xfrm>
            <a:off x="4393291" y="1371399"/>
            <a:ext cx="471765" cy="476563"/>
            <a:chOff x="5855340" y="2042852"/>
            <a:chExt cx="629020" cy="635417"/>
          </a:xfrm>
        </p:grpSpPr>
        <p:sp>
          <p:nvSpPr>
            <p:cNvPr id="1199" name="Google Shape;1199;p5"/>
            <p:cNvSpPr/>
            <p:nvPr/>
          </p:nvSpPr>
          <p:spPr>
            <a:xfrm>
              <a:off x="5855340" y="2205916"/>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0" name="Google Shape;1200;p5"/>
            <p:cNvSpPr/>
            <p:nvPr/>
          </p:nvSpPr>
          <p:spPr>
            <a:xfrm>
              <a:off x="5855340" y="2362915"/>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1" name="Google Shape;1201;p5"/>
            <p:cNvSpPr/>
            <p:nvPr/>
          </p:nvSpPr>
          <p:spPr>
            <a:xfrm>
              <a:off x="5855340" y="2518860"/>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2" name="Google Shape;1202;p5"/>
            <p:cNvSpPr/>
            <p:nvPr/>
          </p:nvSpPr>
          <p:spPr>
            <a:xfrm>
              <a:off x="6012195" y="2205916"/>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3" name="Google Shape;1203;p5"/>
            <p:cNvSpPr/>
            <p:nvPr/>
          </p:nvSpPr>
          <p:spPr>
            <a:xfrm>
              <a:off x="6012195" y="2362915"/>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4" name="Google Shape;1204;p5"/>
            <p:cNvSpPr/>
            <p:nvPr/>
          </p:nvSpPr>
          <p:spPr>
            <a:xfrm>
              <a:off x="6012195" y="2518860"/>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5" name="Google Shape;1205;p5"/>
            <p:cNvSpPr/>
            <p:nvPr/>
          </p:nvSpPr>
          <p:spPr>
            <a:xfrm>
              <a:off x="6167128" y="2205916"/>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6" name="Google Shape;1206;p5"/>
            <p:cNvSpPr/>
            <p:nvPr/>
          </p:nvSpPr>
          <p:spPr>
            <a:xfrm>
              <a:off x="6167128" y="2362915"/>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7" name="Google Shape;1207;p5"/>
            <p:cNvSpPr/>
            <p:nvPr/>
          </p:nvSpPr>
          <p:spPr>
            <a:xfrm>
              <a:off x="6167128" y="2518860"/>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8" name="Google Shape;1208;p5"/>
            <p:cNvSpPr/>
            <p:nvPr/>
          </p:nvSpPr>
          <p:spPr>
            <a:xfrm>
              <a:off x="6324950" y="2362915"/>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09" name="Google Shape;1209;p5"/>
            <p:cNvSpPr/>
            <p:nvPr/>
          </p:nvSpPr>
          <p:spPr>
            <a:xfrm>
              <a:off x="6324950" y="2518860"/>
              <a:ext cx="159410"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0" name="Google Shape;1210;p5"/>
            <p:cNvSpPr/>
            <p:nvPr/>
          </p:nvSpPr>
          <p:spPr>
            <a:xfrm>
              <a:off x="6324950" y="2206363"/>
              <a:ext cx="159410" cy="159409"/>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1" name="Google Shape;1211;p5"/>
            <p:cNvSpPr/>
            <p:nvPr/>
          </p:nvSpPr>
          <p:spPr>
            <a:xfrm>
              <a:off x="5855340" y="2042852"/>
              <a:ext cx="159410"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grpSp>
      <p:grpSp>
        <p:nvGrpSpPr>
          <p:cNvPr id="1212" name="Google Shape;1212;p5"/>
          <p:cNvGrpSpPr/>
          <p:nvPr/>
        </p:nvGrpSpPr>
        <p:grpSpPr>
          <a:xfrm>
            <a:off x="6549079" y="1253140"/>
            <a:ext cx="591326" cy="594822"/>
            <a:chOff x="8672764" y="2007834"/>
            <a:chExt cx="788435" cy="793096"/>
          </a:xfrm>
        </p:grpSpPr>
        <p:sp>
          <p:nvSpPr>
            <p:cNvPr id="1213" name="Google Shape;1213;p5"/>
            <p:cNvSpPr/>
            <p:nvPr/>
          </p:nvSpPr>
          <p:spPr>
            <a:xfrm>
              <a:off x="8672764" y="2168619"/>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4" name="Google Shape;1214;p5"/>
            <p:cNvSpPr/>
            <p:nvPr/>
          </p:nvSpPr>
          <p:spPr>
            <a:xfrm>
              <a:off x="8829618" y="2168619"/>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5" name="Google Shape;1215;p5"/>
            <p:cNvSpPr/>
            <p:nvPr/>
          </p:nvSpPr>
          <p:spPr>
            <a:xfrm>
              <a:off x="8984552" y="2168619"/>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6" name="Google Shape;1216;p5"/>
            <p:cNvSpPr/>
            <p:nvPr/>
          </p:nvSpPr>
          <p:spPr>
            <a:xfrm>
              <a:off x="9301790"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7" name="Google Shape;1217;p5"/>
            <p:cNvSpPr/>
            <p:nvPr/>
          </p:nvSpPr>
          <p:spPr>
            <a:xfrm>
              <a:off x="9301790"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8" name="Google Shape;1218;p5"/>
            <p:cNvSpPr/>
            <p:nvPr/>
          </p:nvSpPr>
          <p:spPr>
            <a:xfrm>
              <a:off x="8672764" y="2328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19" name="Google Shape;1219;p5"/>
            <p:cNvSpPr/>
            <p:nvPr/>
          </p:nvSpPr>
          <p:spPr>
            <a:xfrm>
              <a:off x="8672764"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0" name="Google Shape;1220;p5"/>
            <p:cNvSpPr/>
            <p:nvPr/>
          </p:nvSpPr>
          <p:spPr>
            <a:xfrm>
              <a:off x="8672764"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1" name="Google Shape;1221;p5"/>
            <p:cNvSpPr/>
            <p:nvPr/>
          </p:nvSpPr>
          <p:spPr>
            <a:xfrm>
              <a:off x="8829618" y="2328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2" name="Google Shape;1222;p5"/>
            <p:cNvSpPr/>
            <p:nvPr/>
          </p:nvSpPr>
          <p:spPr>
            <a:xfrm>
              <a:off x="8829618"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3" name="Google Shape;1223;p5"/>
            <p:cNvSpPr/>
            <p:nvPr/>
          </p:nvSpPr>
          <p:spPr>
            <a:xfrm>
              <a:off x="8829618"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4" name="Google Shape;1224;p5"/>
            <p:cNvSpPr/>
            <p:nvPr/>
          </p:nvSpPr>
          <p:spPr>
            <a:xfrm>
              <a:off x="8984552" y="2328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5" name="Google Shape;1225;p5"/>
            <p:cNvSpPr/>
            <p:nvPr/>
          </p:nvSpPr>
          <p:spPr>
            <a:xfrm>
              <a:off x="8984552"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6" name="Google Shape;1226;p5"/>
            <p:cNvSpPr/>
            <p:nvPr/>
          </p:nvSpPr>
          <p:spPr>
            <a:xfrm>
              <a:off x="8984552"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7" name="Google Shape;1227;p5"/>
            <p:cNvSpPr/>
            <p:nvPr/>
          </p:nvSpPr>
          <p:spPr>
            <a:xfrm>
              <a:off x="9147137" y="2328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8" name="Google Shape;1228;p5"/>
            <p:cNvSpPr/>
            <p:nvPr/>
          </p:nvSpPr>
          <p:spPr>
            <a:xfrm>
              <a:off x="9147137" y="2485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29" name="Google Shape;1229;p5"/>
            <p:cNvSpPr/>
            <p:nvPr/>
          </p:nvSpPr>
          <p:spPr>
            <a:xfrm>
              <a:off x="9147137" y="2641521"/>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30" name="Google Shape;1230;p5"/>
            <p:cNvSpPr/>
            <p:nvPr/>
          </p:nvSpPr>
          <p:spPr>
            <a:xfrm>
              <a:off x="8672764" y="2007834"/>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31" name="Google Shape;1231;p5"/>
            <p:cNvSpPr/>
            <p:nvPr/>
          </p:nvSpPr>
          <p:spPr>
            <a:xfrm>
              <a:off x="9147137" y="2168619"/>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32" name="Google Shape;1232;p5"/>
            <p:cNvSpPr/>
            <p:nvPr/>
          </p:nvSpPr>
          <p:spPr>
            <a:xfrm>
              <a:off x="9301790" y="2168619"/>
              <a:ext cx="159409" cy="15940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33" name="Google Shape;1233;p5"/>
            <p:cNvSpPr/>
            <p:nvPr/>
          </p:nvSpPr>
          <p:spPr>
            <a:xfrm>
              <a:off x="9301790" y="2328576"/>
              <a:ext cx="159409" cy="159409"/>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grpSp>
      <p:sp>
        <p:nvSpPr>
          <p:cNvPr id="1234" name="Google Shape;1234;p5"/>
          <p:cNvSpPr txBox="1"/>
          <p:nvPr/>
        </p:nvSpPr>
        <p:spPr>
          <a:xfrm>
            <a:off x="384175" y="936982"/>
            <a:ext cx="8433254" cy="309646"/>
          </a:xfrm>
          <a:prstGeom prst="rect">
            <a:avLst/>
          </a:prstGeom>
          <a:noFill/>
          <a:ln>
            <a:noFill/>
          </a:ln>
        </p:spPr>
        <p:txBody>
          <a:bodyPr spcFirstLastPara="1" wrap="square" lIns="0" tIns="0" rIns="0" bIns="0" anchor="t" anchorCtr="0">
            <a:noAutofit/>
          </a:bodyPr>
          <a:lstStyle/>
          <a:p>
            <a:pPr>
              <a:buClr>
                <a:srgbClr val="0066CC"/>
              </a:buClr>
              <a:buSzPts val="2000"/>
            </a:pPr>
            <a:r>
              <a:rPr lang="en-GB" sz="1500" i="1">
                <a:solidFill>
                  <a:srgbClr val="595959"/>
                </a:solidFill>
                <a:latin typeface="Arial"/>
                <a:ea typeface="Arial"/>
                <a:cs typeface="Arial"/>
                <a:sym typeface="Arial"/>
              </a:rPr>
              <a:t>Biomarkers likely to have approved targeted therapies in NSCLC</a:t>
            </a:r>
            <a:r>
              <a:rPr lang="en-GB" sz="1500" i="1" baseline="30000">
                <a:solidFill>
                  <a:srgbClr val="595959"/>
                </a:solidFill>
                <a:latin typeface="Arial"/>
                <a:ea typeface="Arial"/>
                <a:cs typeface="Arial"/>
                <a:sym typeface="Arial"/>
              </a:rPr>
              <a:t> †</a:t>
            </a:r>
            <a:endParaRPr sz="1500" i="1">
              <a:solidFill>
                <a:srgbClr val="595959"/>
              </a:solidFill>
              <a:latin typeface="Arial"/>
              <a:ea typeface="Arial"/>
              <a:cs typeface="Arial"/>
              <a:sym typeface="Arial"/>
            </a:endParaRPr>
          </a:p>
        </p:txBody>
      </p:sp>
      <p:grpSp>
        <p:nvGrpSpPr>
          <p:cNvPr id="1235" name="Google Shape;1235;p5"/>
          <p:cNvGrpSpPr/>
          <p:nvPr/>
        </p:nvGrpSpPr>
        <p:grpSpPr>
          <a:xfrm>
            <a:off x="7294503" y="1317377"/>
            <a:ext cx="1609948" cy="1093458"/>
            <a:chOff x="7267270" y="1405209"/>
            <a:chExt cx="1568502" cy="1093456"/>
          </a:xfrm>
        </p:grpSpPr>
        <p:sp>
          <p:nvSpPr>
            <p:cNvPr id="1236" name="Google Shape;1236;p5"/>
            <p:cNvSpPr/>
            <p:nvPr/>
          </p:nvSpPr>
          <p:spPr>
            <a:xfrm>
              <a:off x="7470476" y="1405209"/>
              <a:ext cx="1365297" cy="346249"/>
            </a:xfrm>
            <a:prstGeom prst="rect">
              <a:avLst/>
            </a:prstGeom>
            <a:noFill/>
            <a:ln>
              <a:noFill/>
            </a:ln>
          </p:spPr>
          <p:txBody>
            <a:bodyPr spcFirstLastPara="1" wrap="square" lIns="68569" tIns="34275" rIns="0" bIns="34275" anchor="t" anchorCtr="0">
              <a:noAutofit/>
            </a:bodyPr>
            <a:lstStyle/>
            <a:p>
              <a:pPr marL="117472" indent="-117472">
                <a:buClr>
                  <a:srgbClr val="000000"/>
                </a:buClr>
                <a:buSzPts val="1200"/>
              </a:pPr>
              <a:r>
                <a:rPr lang="en-GB" sz="900">
                  <a:solidFill>
                    <a:srgbClr val="000000"/>
                  </a:solidFill>
                  <a:latin typeface="Arial"/>
                  <a:ea typeface="Arial"/>
                  <a:cs typeface="Arial"/>
                  <a:sym typeface="Arial"/>
                </a:rPr>
                <a:t>= 	established biomarker suitable for CGP</a:t>
              </a:r>
              <a:endParaRPr sz="1050">
                <a:solidFill>
                  <a:srgbClr val="000000"/>
                </a:solidFill>
                <a:latin typeface="Arial"/>
                <a:ea typeface="Arial"/>
                <a:cs typeface="Arial"/>
                <a:sym typeface="Arial"/>
              </a:endParaRPr>
            </a:p>
          </p:txBody>
        </p:sp>
        <p:sp>
          <p:nvSpPr>
            <p:cNvPr id="1237" name="Google Shape;1237;p5"/>
            <p:cNvSpPr/>
            <p:nvPr/>
          </p:nvSpPr>
          <p:spPr>
            <a:xfrm>
              <a:off x="7470475" y="1713391"/>
              <a:ext cx="1280356" cy="346249"/>
            </a:xfrm>
            <a:prstGeom prst="rect">
              <a:avLst/>
            </a:prstGeom>
            <a:noFill/>
            <a:ln>
              <a:noFill/>
            </a:ln>
          </p:spPr>
          <p:txBody>
            <a:bodyPr spcFirstLastPara="1" wrap="square" lIns="68569" tIns="34275" rIns="0" bIns="34275" anchor="t" anchorCtr="0">
              <a:noAutofit/>
            </a:bodyPr>
            <a:lstStyle/>
            <a:p>
              <a:pPr marL="117472" indent="-117472">
                <a:buClr>
                  <a:srgbClr val="000000"/>
                </a:buClr>
                <a:buSzPts val="1200"/>
              </a:pPr>
              <a:r>
                <a:rPr lang="en-GB" sz="900">
                  <a:solidFill>
                    <a:srgbClr val="000000"/>
                  </a:solidFill>
                  <a:latin typeface="Arial"/>
                  <a:ea typeface="Arial"/>
                  <a:cs typeface="Arial"/>
                  <a:sym typeface="Arial"/>
                </a:rPr>
                <a:t>= 	new biomarker </a:t>
              </a:r>
              <a:br>
                <a:rPr lang="en-GB" sz="900">
                  <a:solidFill>
                    <a:srgbClr val="000000"/>
                  </a:solidFill>
                  <a:latin typeface="Arial"/>
                  <a:ea typeface="Arial"/>
                  <a:cs typeface="Arial"/>
                  <a:sym typeface="Arial"/>
                </a:rPr>
              </a:br>
              <a:r>
                <a:rPr lang="en-GB" sz="900">
                  <a:solidFill>
                    <a:srgbClr val="000000"/>
                  </a:solidFill>
                  <a:latin typeface="Arial"/>
                  <a:ea typeface="Arial"/>
                  <a:cs typeface="Arial"/>
                  <a:sym typeface="Arial"/>
                </a:rPr>
                <a:t>suitable for CGP</a:t>
              </a:r>
              <a:endParaRPr sz="1050">
                <a:solidFill>
                  <a:srgbClr val="000000"/>
                </a:solidFill>
                <a:latin typeface="Arial"/>
                <a:ea typeface="Arial"/>
                <a:cs typeface="Arial"/>
                <a:sym typeface="Arial"/>
              </a:endParaRPr>
            </a:p>
          </p:txBody>
        </p:sp>
        <p:sp>
          <p:nvSpPr>
            <p:cNvPr id="1238" name="Google Shape;1238;p5"/>
            <p:cNvSpPr/>
            <p:nvPr/>
          </p:nvSpPr>
          <p:spPr>
            <a:xfrm>
              <a:off x="7470475" y="2013917"/>
              <a:ext cx="1320874" cy="484748"/>
            </a:xfrm>
            <a:prstGeom prst="rect">
              <a:avLst/>
            </a:prstGeom>
            <a:noFill/>
            <a:ln>
              <a:noFill/>
            </a:ln>
          </p:spPr>
          <p:txBody>
            <a:bodyPr spcFirstLastPara="1" wrap="square" lIns="68569" tIns="34275" rIns="0" bIns="34275" anchor="t" anchorCtr="0">
              <a:noAutofit/>
            </a:bodyPr>
            <a:lstStyle/>
            <a:p>
              <a:pPr marL="117472" indent="-117472">
                <a:buClr>
                  <a:srgbClr val="000000"/>
                </a:buClr>
                <a:buSzPts val="1200"/>
              </a:pPr>
              <a:r>
                <a:rPr lang="en-GB" sz="900">
                  <a:solidFill>
                    <a:srgbClr val="000000"/>
                  </a:solidFill>
                  <a:latin typeface="Arial"/>
                  <a:ea typeface="Arial"/>
                  <a:cs typeface="Arial"/>
                  <a:sym typeface="Arial"/>
                </a:rPr>
                <a:t>= 	number of regimens targeting alterations suitable for CGP</a:t>
              </a:r>
              <a:endParaRPr sz="1050">
                <a:solidFill>
                  <a:srgbClr val="000000"/>
                </a:solidFill>
                <a:latin typeface="Arial"/>
                <a:ea typeface="Arial"/>
                <a:cs typeface="Arial"/>
                <a:sym typeface="Arial"/>
              </a:endParaRPr>
            </a:p>
          </p:txBody>
        </p:sp>
        <p:sp>
          <p:nvSpPr>
            <p:cNvPr id="1239" name="Google Shape;1239;p5"/>
            <p:cNvSpPr/>
            <p:nvPr/>
          </p:nvSpPr>
          <p:spPr>
            <a:xfrm>
              <a:off x="7267270" y="2020547"/>
              <a:ext cx="373820" cy="207749"/>
            </a:xfrm>
            <a:prstGeom prst="rect">
              <a:avLst/>
            </a:prstGeom>
            <a:noFill/>
            <a:ln>
              <a:noFill/>
            </a:ln>
          </p:spPr>
          <p:txBody>
            <a:bodyPr spcFirstLastPara="1" wrap="square" lIns="68569" tIns="34275" rIns="0" bIns="34275" anchor="t" anchorCtr="0">
              <a:noAutofit/>
            </a:bodyPr>
            <a:lstStyle/>
            <a:p>
              <a:pPr>
                <a:buClr>
                  <a:srgbClr val="000000"/>
                </a:buClr>
                <a:buSzPts val="1200"/>
              </a:pPr>
              <a:r>
                <a:rPr lang="en-GB" sz="900">
                  <a:solidFill>
                    <a:srgbClr val="000000"/>
                  </a:solidFill>
                  <a:latin typeface="Arial"/>
                  <a:ea typeface="Arial"/>
                  <a:cs typeface="Arial"/>
                  <a:sym typeface="Arial"/>
                </a:rPr>
                <a:t>(#)</a:t>
              </a:r>
              <a:endParaRPr sz="900">
                <a:solidFill>
                  <a:srgbClr val="000000"/>
                </a:solidFill>
                <a:latin typeface="Arial"/>
                <a:ea typeface="Arial"/>
                <a:cs typeface="Arial"/>
                <a:sym typeface="Arial"/>
              </a:endParaRPr>
            </a:p>
          </p:txBody>
        </p:sp>
      </p:grpSp>
      <p:sp>
        <p:nvSpPr>
          <p:cNvPr id="1240" name="Google Shape;1240;p5"/>
          <p:cNvSpPr/>
          <p:nvPr/>
        </p:nvSpPr>
        <p:spPr>
          <a:xfrm>
            <a:off x="7377177" y="1357306"/>
            <a:ext cx="107092" cy="107093"/>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41" name="Google Shape;1241;p5"/>
          <p:cNvSpPr/>
          <p:nvPr/>
        </p:nvSpPr>
        <p:spPr>
          <a:xfrm>
            <a:off x="7371259" y="1667589"/>
            <a:ext cx="107092" cy="107093"/>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buClr>
                <a:srgbClr val="FFFFFF"/>
              </a:buClr>
              <a:buSzPts val="1800"/>
            </a:pPr>
            <a:endParaRPr sz="1350">
              <a:solidFill>
                <a:srgbClr val="FFFFFF"/>
              </a:solidFill>
              <a:latin typeface="Arial"/>
              <a:ea typeface="Arial"/>
              <a:cs typeface="Arial"/>
              <a:sym typeface="Arial"/>
            </a:endParaRPr>
          </a:p>
        </p:txBody>
      </p:sp>
      <p:sp>
        <p:nvSpPr>
          <p:cNvPr id="1242" name="Google Shape;1242;p5"/>
          <p:cNvSpPr/>
          <p:nvPr/>
        </p:nvSpPr>
        <p:spPr>
          <a:xfrm>
            <a:off x="384174" y="2025395"/>
            <a:ext cx="6963989" cy="270000"/>
          </a:xfrm>
          <a:prstGeom prst="rightArrow">
            <a:avLst>
              <a:gd name="adj1" fmla="val 50000"/>
              <a:gd name="adj2" fmla="val 50000"/>
            </a:avLst>
          </a:prstGeom>
          <a:solidFill>
            <a:srgbClr val="84C0FF"/>
          </a:solidFill>
          <a:ln>
            <a:noFill/>
          </a:ln>
        </p:spPr>
        <p:txBody>
          <a:bodyPr spcFirstLastPara="1" wrap="square" lIns="91425" tIns="45713" rIns="91425" bIns="45713" anchor="t" anchorCtr="0">
            <a:noAutofit/>
          </a:bodyPr>
          <a:lstStyle/>
          <a:p>
            <a:pPr>
              <a:buClr>
                <a:srgbClr val="FFFFFF"/>
              </a:buClr>
              <a:buSzPts val="2400"/>
            </a:pPr>
            <a:endParaRPr>
              <a:solidFill>
                <a:srgbClr val="000000"/>
              </a:solidFill>
              <a:latin typeface="Arial"/>
              <a:ea typeface="Arial"/>
              <a:cs typeface="Arial"/>
              <a:sym typeface="Arial"/>
            </a:endParaRPr>
          </a:p>
        </p:txBody>
      </p:sp>
      <p:sp>
        <p:nvSpPr>
          <p:cNvPr id="1243" name="Google Shape;1243;p5"/>
          <p:cNvSpPr txBox="1"/>
          <p:nvPr/>
        </p:nvSpPr>
        <p:spPr>
          <a:xfrm>
            <a:off x="384176" y="1716426"/>
            <a:ext cx="757592" cy="415498"/>
          </a:xfrm>
          <a:prstGeom prst="rect">
            <a:avLst/>
          </a:prstGeom>
          <a:noFill/>
          <a:ln>
            <a:noFill/>
          </a:ln>
        </p:spPr>
        <p:txBody>
          <a:bodyPr spcFirstLastPara="1" wrap="square" lIns="0" tIns="34275" rIns="0" bIns="34275" anchor="ctr" anchorCtr="0">
            <a:noAutofit/>
          </a:bodyPr>
          <a:lstStyle/>
          <a:p>
            <a:pPr>
              <a:buClr>
                <a:srgbClr val="000000"/>
              </a:buClr>
              <a:buSzPts val="1100"/>
            </a:pPr>
            <a:r>
              <a:rPr lang="en-GB" sz="825">
                <a:solidFill>
                  <a:srgbClr val="000000"/>
                </a:solidFill>
                <a:latin typeface="Arial"/>
                <a:ea typeface="Arial"/>
                <a:cs typeface="Arial"/>
                <a:sym typeface="Arial"/>
              </a:rPr>
              <a:t># of biomarkers relevant to CGP</a:t>
            </a:r>
            <a:endParaRPr sz="1050">
              <a:solidFill>
                <a:srgbClr val="000000"/>
              </a:solidFill>
              <a:latin typeface="Arial"/>
              <a:ea typeface="Arial"/>
              <a:cs typeface="Arial"/>
              <a:sym typeface="Arial"/>
            </a:endParaRPr>
          </a:p>
        </p:txBody>
      </p:sp>
      <p:sp>
        <p:nvSpPr>
          <p:cNvPr id="1244" name="Google Shape;1244;p5"/>
          <p:cNvSpPr txBox="1"/>
          <p:nvPr/>
        </p:nvSpPr>
        <p:spPr>
          <a:xfrm>
            <a:off x="1299861" y="1824705"/>
            <a:ext cx="448398" cy="198941"/>
          </a:xfrm>
          <a:prstGeom prst="rect">
            <a:avLst/>
          </a:prstGeom>
          <a:noFill/>
          <a:ln>
            <a:noFill/>
          </a:ln>
        </p:spPr>
        <p:txBody>
          <a:bodyPr spcFirstLastPara="1" wrap="square" lIns="0" tIns="34275" rIns="0" bIns="34275" anchor="ctr" anchorCtr="0">
            <a:noAutofit/>
          </a:bodyPr>
          <a:lstStyle/>
          <a:p>
            <a:pPr algn="ctr">
              <a:buClr>
                <a:srgbClr val="000000"/>
              </a:buClr>
              <a:buSzPts val="1200"/>
            </a:pPr>
            <a:r>
              <a:rPr lang="en-GB" sz="900">
                <a:solidFill>
                  <a:srgbClr val="000000"/>
                </a:solidFill>
                <a:latin typeface="Arial"/>
                <a:ea typeface="Arial"/>
                <a:cs typeface="Arial"/>
                <a:sym typeface="Arial"/>
              </a:rPr>
              <a:t>N = 7</a:t>
            </a:r>
            <a:endParaRPr sz="1050">
              <a:solidFill>
                <a:srgbClr val="000000"/>
              </a:solidFill>
              <a:latin typeface="Arial"/>
              <a:ea typeface="Arial"/>
              <a:cs typeface="Arial"/>
              <a:sym typeface="Arial"/>
            </a:endParaRPr>
          </a:p>
        </p:txBody>
      </p:sp>
      <p:sp>
        <p:nvSpPr>
          <p:cNvPr id="1245" name="Google Shape;1245;p5"/>
          <p:cNvSpPr txBox="1"/>
          <p:nvPr/>
        </p:nvSpPr>
        <p:spPr>
          <a:xfrm>
            <a:off x="2187297" y="1824705"/>
            <a:ext cx="448398" cy="198941"/>
          </a:xfrm>
          <a:prstGeom prst="rect">
            <a:avLst/>
          </a:prstGeom>
          <a:noFill/>
          <a:ln>
            <a:noFill/>
          </a:ln>
        </p:spPr>
        <p:txBody>
          <a:bodyPr spcFirstLastPara="1" wrap="square" lIns="0" tIns="34275" rIns="0" bIns="34275" anchor="ctr" anchorCtr="0">
            <a:noAutofit/>
          </a:bodyPr>
          <a:lstStyle/>
          <a:p>
            <a:pPr algn="ctr">
              <a:buClr>
                <a:srgbClr val="000000"/>
              </a:buClr>
              <a:buSzPts val="1200"/>
            </a:pPr>
            <a:r>
              <a:rPr lang="en-GB" sz="900">
                <a:solidFill>
                  <a:srgbClr val="000000"/>
                </a:solidFill>
                <a:latin typeface="Arial"/>
                <a:ea typeface="Arial"/>
                <a:cs typeface="Arial"/>
                <a:sym typeface="Arial"/>
              </a:rPr>
              <a:t>N = 10</a:t>
            </a:r>
            <a:endParaRPr sz="1050">
              <a:solidFill>
                <a:srgbClr val="000000"/>
              </a:solidFill>
              <a:latin typeface="Arial"/>
              <a:ea typeface="Arial"/>
              <a:cs typeface="Arial"/>
              <a:sym typeface="Arial"/>
            </a:endParaRPr>
          </a:p>
        </p:txBody>
      </p:sp>
      <p:sp>
        <p:nvSpPr>
          <p:cNvPr id="1246" name="Google Shape;1246;p5"/>
          <p:cNvSpPr txBox="1"/>
          <p:nvPr/>
        </p:nvSpPr>
        <p:spPr>
          <a:xfrm>
            <a:off x="3300002" y="1824705"/>
            <a:ext cx="448398" cy="198941"/>
          </a:xfrm>
          <a:prstGeom prst="rect">
            <a:avLst/>
          </a:prstGeom>
          <a:noFill/>
          <a:ln>
            <a:noFill/>
          </a:ln>
        </p:spPr>
        <p:txBody>
          <a:bodyPr spcFirstLastPara="1" wrap="square" lIns="0" tIns="34275" rIns="0" bIns="34275" anchor="ctr" anchorCtr="0">
            <a:noAutofit/>
          </a:bodyPr>
          <a:lstStyle/>
          <a:p>
            <a:pPr algn="ctr">
              <a:buClr>
                <a:srgbClr val="000000"/>
              </a:buClr>
              <a:buSzPts val="1200"/>
            </a:pPr>
            <a:r>
              <a:rPr lang="en-GB" sz="900">
                <a:solidFill>
                  <a:srgbClr val="000000"/>
                </a:solidFill>
                <a:latin typeface="Arial"/>
                <a:ea typeface="Arial"/>
                <a:cs typeface="Arial"/>
                <a:sym typeface="Arial"/>
              </a:rPr>
              <a:t>N = 12</a:t>
            </a:r>
            <a:endParaRPr sz="1050">
              <a:solidFill>
                <a:srgbClr val="000000"/>
              </a:solidFill>
              <a:latin typeface="Arial"/>
              <a:ea typeface="Arial"/>
              <a:cs typeface="Arial"/>
              <a:sym typeface="Arial"/>
            </a:endParaRPr>
          </a:p>
        </p:txBody>
      </p:sp>
      <p:sp>
        <p:nvSpPr>
          <p:cNvPr id="1247" name="Google Shape;1247;p5"/>
          <p:cNvSpPr txBox="1"/>
          <p:nvPr/>
        </p:nvSpPr>
        <p:spPr>
          <a:xfrm>
            <a:off x="4404974" y="1824705"/>
            <a:ext cx="448398" cy="198941"/>
          </a:xfrm>
          <a:prstGeom prst="rect">
            <a:avLst/>
          </a:prstGeom>
          <a:noFill/>
          <a:ln>
            <a:noFill/>
          </a:ln>
        </p:spPr>
        <p:txBody>
          <a:bodyPr spcFirstLastPara="1" wrap="square" lIns="0" tIns="34275" rIns="0" bIns="34275" anchor="ctr" anchorCtr="0">
            <a:noAutofit/>
          </a:bodyPr>
          <a:lstStyle/>
          <a:p>
            <a:pPr algn="ctr">
              <a:buClr>
                <a:srgbClr val="000000"/>
              </a:buClr>
              <a:buSzPts val="1200"/>
            </a:pPr>
            <a:r>
              <a:rPr lang="en-GB" sz="900">
                <a:solidFill>
                  <a:srgbClr val="000000"/>
                </a:solidFill>
                <a:latin typeface="Arial"/>
                <a:ea typeface="Arial"/>
                <a:cs typeface="Arial"/>
                <a:sym typeface="Arial"/>
              </a:rPr>
              <a:t>N = 13</a:t>
            </a:r>
            <a:endParaRPr sz="1050">
              <a:solidFill>
                <a:srgbClr val="000000"/>
              </a:solidFill>
              <a:latin typeface="Arial"/>
              <a:ea typeface="Arial"/>
              <a:cs typeface="Arial"/>
              <a:sym typeface="Arial"/>
            </a:endParaRPr>
          </a:p>
        </p:txBody>
      </p:sp>
      <p:sp>
        <p:nvSpPr>
          <p:cNvPr id="1248" name="Google Shape;1248;p5"/>
          <p:cNvSpPr txBox="1"/>
          <p:nvPr/>
        </p:nvSpPr>
        <p:spPr>
          <a:xfrm>
            <a:off x="5510447" y="1824705"/>
            <a:ext cx="448398" cy="198941"/>
          </a:xfrm>
          <a:prstGeom prst="rect">
            <a:avLst/>
          </a:prstGeom>
          <a:noFill/>
          <a:ln>
            <a:noFill/>
          </a:ln>
        </p:spPr>
        <p:txBody>
          <a:bodyPr spcFirstLastPara="1" wrap="square" lIns="0" tIns="34275" rIns="0" bIns="34275" anchor="ctr" anchorCtr="0">
            <a:noAutofit/>
          </a:bodyPr>
          <a:lstStyle/>
          <a:p>
            <a:pPr algn="ctr">
              <a:buClr>
                <a:srgbClr val="000000"/>
              </a:buClr>
              <a:buSzPts val="1200"/>
            </a:pPr>
            <a:r>
              <a:rPr lang="en-GB" sz="900">
                <a:solidFill>
                  <a:srgbClr val="000000"/>
                </a:solidFill>
                <a:latin typeface="Arial"/>
                <a:ea typeface="Arial"/>
                <a:cs typeface="Arial"/>
                <a:sym typeface="Arial"/>
              </a:rPr>
              <a:t>N = 18</a:t>
            </a:r>
            <a:endParaRPr sz="1050">
              <a:solidFill>
                <a:srgbClr val="000000"/>
              </a:solidFill>
              <a:latin typeface="Arial"/>
              <a:ea typeface="Arial"/>
              <a:cs typeface="Arial"/>
              <a:sym typeface="Arial"/>
            </a:endParaRPr>
          </a:p>
        </p:txBody>
      </p:sp>
      <p:sp>
        <p:nvSpPr>
          <p:cNvPr id="1249" name="Google Shape;1249;p5"/>
          <p:cNvSpPr txBox="1"/>
          <p:nvPr/>
        </p:nvSpPr>
        <p:spPr>
          <a:xfrm>
            <a:off x="6620542" y="1824705"/>
            <a:ext cx="448398" cy="198941"/>
          </a:xfrm>
          <a:prstGeom prst="rect">
            <a:avLst/>
          </a:prstGeom>
          <a:noFill/>
          <a:ln>
            <a:noFill/>
          </a:ln>
        </p:spPr>
        <p:txBody>
          <a:bodyPr spcFirstLastPara="1" wrap="square" lIns="0" tIns="34275" rIns="0" bIns="34275" anchor="ctr" anchorCtr="0">
            <a:noAutofit/>
          </a:bodyPr>
          <a:lstStyle/>
          <a:p>
            <a:pPr algn="ctr">
              <a:buClr>
                <a:srgbClr val="000000"/>
              </a:buClr>
              <a:buSzPts val="1200"/>
            </a:pPr>
            <a:r>
              <a:rPr lang="en-GB" sz="900">
                <a:solidFill>
                  <a:srgbClr val="000000"/>
                </a:solidFill>
                <a:latin typeface="Arial"/>
                <a:ea typeface="Arial"/>
                <a:cs typeface="Arial"/>
                <a:sym typeface="Arial"/>
              </a:rPr>
              <a:t>N = 21</a:t>
            </a:r>
            <a:endParaRPr sz="1050">
              <a:solidFill>
                <a:srgbClr val="000000"/>
              </a:solidFill>
              <a:latin typeface="Arial"/>
              <a:ea typeface="Arial"/>
              <a:cs typeface="Arial"/>
              <a:sym typeface="Arial"/>
            </a:endParaRPr>
          </a:p>
        </p:txBody>
      </p:sp>
      <p:graphicFrame>
        <p:nvGraphicFramePr>
          <p:cNvPr id="1250" name="Google Shape;1250;p5"/>
          <p:cNvGraphicFramePr/>
          <p:nvPr/>
        </p:nvGraphicFramePr>
        <p:xfrm>
          <a:off x="5223844" y="2590192"/>
          <a:ext cx="1021613" cy="1953930"/>
        </p:xfrm>
        <a:graphic>
          <a:graphicData uri="http://schemas.openxmlformats.org/drawingml/2006/table">
            <a:tbl>
              <a:tblPr>
                <a:noFill/>
              </a:tblPr>
              <a:tblGrid>
                <a:gridCol w="533925">
                  <a:extLst>
                    <a:ext uri="{9D8B030D-6E8A-4147-A177-3AD203B41FA5}">
                      <a16:colId xmlns:a16="http://schemas.microsoft.com/office/drawing/2014/main" val="20000"/>
                    </a:ext>
                  </a:extLst>
                </a:gridCol>
                <a:gridCol w="487688">
                  <a:extLst>
                    <a:ext uri="{9D8B030D-6E8A-4147-A177-3AD203B41FA5}">
                      <a16:colId xmlns:a16="http://schemas.microsoft.com/office/drawing/2014/main" val="20001"/>
                    </a:ext>
                  </a:extLst>
                </a:gridCol>
              </a:tblGrid>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rPr>
                        <a:t>EGFR (10)</a:t>
                      </a:r>
                      <a:endParaRPr sz="800" b="1" u="none" strike="noStrike" cap="none">
                        <a:solidFill>
                          <a:srgbClr val="0070C0"/>
                        </a:solidFill>
                      </a:endParaRPr>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HRD (2)</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ALK (6)</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KRAS (2)</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rPr>
                        <a:t>NTRK (4)</a:t>
                      </a:r>
                      <a:endParaRPr sz="800" b="1" u="none" strike="noStrike" cap="none">
                        <a:solidFill>
                          <a:srgbClr val="0070C0"/>
                        </a:solidFill>
                      </a:endParaRPr>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ATM (1)</a:t>
                      </a:r>
                      <a:endParaRPr sz="1100" u="none" strike="noStrike" cap="none"/>
                    </a:p>
                  </a:txBody>
                  <a:tcPr marL="6131" marR="6131" marT="6131"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7581">
                <a:tc>
                  <a:txBody>
                    <a:bodyPr/>
                    <a:lstStyle/>
                    <a:p>
                      <a:pPr marL="0" marR="0" lvl="0" indent="0" algn="ctr" rtl="0">
                        <a:lnSpc>
                          <a:spcPct val="100000"/>
                        </a:lnSpc>
                        <a:spcBef>
                          <a:spcPts val="0"/>
                        </a:spcBef>
                        <a:spcAft>
                          <a:spcPts val="0"/>
                        </a:spcAft>
                        <a:buClr>
                          <a:schemeClr val="accent2"/>
                        </a:buClr>
                        <a:buSzPts val="1000"/>
                        <a:buFont typeface="Arial"/>
                        <a:buNone/>
                      </a:pPr>
                      <a:r>
                        <a:rPr lang="en-GB" sz="800" b="1" u="none" strike="noStrike" cap="none">
                          <a:solidFill>
                            <a:schemeClr val="accent2"/>
                          </a:solidFill>
                          <a:latin typeface="Arial"/>
                          <a:ea typeface="Arial"/>
                          <a:cs typeface="Arial"/>
                          <a:sym typeface="Arial"/>
                        </a:rPr>
                        <a:t>HER2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BRCA (1)</a:t>
                      </a:r>
                      <a:endParaRPr sz="1100" u="none" strike="noStrike" cap="none"/>
                    </a:p>
                  </a:txBody>
                  <a:tcPr marL="6131" marR="6131" marT="6131"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rPr>
                        <a:t>MET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FGFR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i="0" u="none" strike="noStrike" cap="none">
                          <a:solidFill>
                            <a:srgbClr val="0070C0"/>
                          </a:solidFill>
                          <a:latin typeface="Arial"/>
                          <a:ea typeface="Arial"/>
                          <a:cs typeface="Arial"/>
                          <a:sym typeface="Arial"/>
                        </a:rPr>
                        <a:t>RET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HER4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i="0" u="none" strike="noStrike" cap="none">
                          <a:solidFill>
                            <a:srgbClr val="0070C0"/>
                          </a:solidFill>
                          <a:latin typeface="Arial"/>
                          <a:ea typeface="Arial"/>
                          <a:cs typeface="Arial"/>
                          <a:sym typeface="Arial"/>
                        </a:rPr>
                        <a:t>ROS1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MMR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TMB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MSI-H (1)</a:t>
                      </a:r>
                      <a:endParaRPr sz="800" b="0" u="none" strike="noStrike" cap="none">
                        <a:solidFill>
                          <a:srgbClr val="0070C0"/>
                        </a:solidFill>
                        <a:latin typeface="Arial"/>
                        <a:ea typeface="Arial"/>
                        <a:cs typeface="Arial"/>
                        <a:sym typeface="Arial"/>
                      </a:endParaRPr>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BRAF (2)</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NRG1 (1)</a:t>
                      </a:r>
                      <a:endParaRPr sz="800" b="0" u="none" strike="noStrike" cap="none">
                        <a:solidFill>
                          <a:schemeClr val="accent2"/>
                        </a:solidFill>
                        <a:latin typeface="Arial"/>
                        <a:ea typeface="Arial"/>
                        <a:cs typeface="Arial"/>
                        <a:sym typeface="Arial"/>
                      </a:endParaRPr>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bl>
          </a:graphicData>
        </a:graphic>
      </p:graphicFrame>
      <p:graphicFrame>
        <p:nvGraphicFramePr>
          <p:cNvPr id="1251" name="Google Shape;1251;p5"/>
          <p:cNvGraphicFramePr/>
          <p:nvPr/>
        </p:nvGraphicFramePr>
        <p:xfrm>
          <a:off x="6327737" y="2590191"/>
          <a:ext cx="1121382" cy="1764990"/>
        </p:xfrm>
        <a:graphic>
          <a:graphicData uri="http://schemas.openxmlformats.org/drawingml/2006/table">
            <a:tbl>
              <a:tblPr>
                <a:noFill/>
              </a:tblPr>
              <a:tblGrid>
                <a:gridCol w="578794">
                  <a:extLst>
                    <a:ext uri="{9D8B030D-6E8A-4147-A177-3AD203B41FA5}">
                      <a16:colId xmlns:a16="http://schemas.microsoft.com/office/drawing/2014/main" val="20000"/>
                    </a:ext>
                  </a:extLst>
                </a:gridCol>
                <a:gridCol w="542588">
                  <a:extLst>
                    <a:ext uri="{9D8B030D-6E8A-4147-A177-3AD203B41FA5}">
                      <a16:colId xmlns:a16="http://schemas.microsoft.com/office/drawing/2014/main" val="20001"/>
                    </a:ext>
                  </a:extLst>
                </a:gridCol>
              </a:tblGrid>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rPr>
                        <a:t>EGFR (10)</a:t>
                      </a:r>
                      <a:endParaRPr sz="800" b="1" u="none" strike="noStrike" cap="none">
                        <a:solidFill>
                          <a:srgbClr val="0070C0"/>
                        </a:solidFill>
                      </a:endParaRPr>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KRAS (2)</a:t>
                      </a:r>
                      <a:endParaRPr sz="1100" u="none" strike="noStrike" cap="none"/>
                    </a:p>
                  </a:txBody>
                  <a:tcPr marL="6131" marR="6131" marT="6131"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ALK (6)</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ATM (1)</a:t>
                      </a:r>
                      <a:endParaRPr sz="1100" u="none" strike="noStrike" cap="none"/>
                    </a:p>
                  </a:txBody>
                  <a:tcPr marL="6131" marR="6131" marT="6131"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FGFR (4)</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BRCA (1)</a:t>
                      </a:r>
                      <a:endParaRPr sz="1100" u="none" strike="noStrike" cap="none"/>
                    </a:p>
                  </a:txBody>
                  <a:tcPr marL="6131" marR="6131" marT="6131"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rPr>
                        <a:t>MET (4)</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EZH2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rPr>
                        <a:t>NTRK (4)</a:t>
                      </a:r>
                      <a:endParaRPr sz="800" b="1" u="none" strike="noStrike" cap="none">
                        <a:solidFill>
                          <a:srgbClr val="0070C0"/>
                        </a:solidFill>
                      </a:endParaRPr>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HER4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HER2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KEAP1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RET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MMR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i="0" u="none" strike="noStrike" cap="none">
                          <a:solidFill>
                            <a:srgbClr val="0070C0"/>
                          </a:solidFill>
                          <a:latin typeface="Arial"/>
                          <a:ea typeface="Arial"/>
                          <a:cs typeface="Arial"/>
                          <a:sym typeface="Arial"/>
                        </a:rPr>
                        <a:t>ROS1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MSI-H (1)</a:t>
                      </a:r>
                      <a:endParaRPr sz="800" b="0" u="none" strike="noStrike" cap="none">
                        <a:solidFill>
                          <a:srgbClr val="0070C0"/>
                        </a:solidFill>
                        <a:latin typeface="Arial"/>
                        <a:ea typeface="Arial"/>
                        <a:cs typeface="Arial"/>
                        <a:sym typeface="Arial"/>
                      </a:endParaRPr>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TMB (3)</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NRF2 (1)</a:t>
                      </a:r>
                      <a:endParaRPr sz="1100" u="none" strike="noStrike" cap="none"/>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BRAF (2)</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NRG1 (1)</a:t>
                      </a:r>
                      <a:endParaRPr sz="800" b="0" u="none" strike="noStrike" cap="none">
                        <a:solidFill>
                          <a:srgbClr val="0070C0"/>
                        </a:solidFill>
                        <a:latin typeface="Arial"/>
                        <a:ea typeface="Arial"/>
                        <a:cs typeface="Arial"/>
                        <a:sym typeface="Arial"/>
                      </a:endParaRPr>
                    </a:p>
                  </a:txBody>
                  <a:tcPr marL="34294" marR="34294" marT="13725" marB="13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HRD (2)</a:t>
                      </a:r>
                      <a:endParaRPr sz="1100" u="none" strike="noStrike" cap="none"/>
                    </a:p>
                  </a:txBody>
                  <a:tcPr marL="34294" marR="34294" marT="13725" marB="13725">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lt1"/>
                        </a:buClr>
                        <a:buSzPts val="1000"/>
                        <a:buFont typeface="Arial"/>
                        <a:buNone/>
                      </a:pPr>
                      <a:endParaRPr sz="800" b="0" u="none" strike="noStrike" cap="none">
                        <a:solidFill>
                          <a:srgbClr val="0070C0"/>
                        </a:solidFill>
                        <a:latin typeface="Arial"/>
                        <a:ea typeface="Arial"/>
                        <a:cs typeface="Arial"/>
                        <a:sym typeface="Arial"/>
                      </a:endParaRPr>
                    </a:p>
                  </a:txBody>
                  <a:tcPr marL="6131" marR="6131" marT="6131"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bl>
          </a:graphicData>
        </a:graphic>
      </p:graphicFrame>
      <p:graphicFrame>
        <p:nvGraphicFramePr>
          <p:cNvPr id="1252" name="Google Shape;1252;p5"/>
          <p:cNvGraphicFramePr/>
          <p:nvPr/>
        </p:nvGraphicFramePr>
        <p:xfrm>
          <a:off x="4160413" y="2590191"/>
          <a:ext cx="937538" cy="1045590"/>
        </p:xfrm>
        <a:graphic>
          <a:graphicData uri="http://schemas.openxmlformats.org/drawingml/2006/table">
            <a:tbl>
              <a:tblPr>
                <a:noFill/>
              </a:tblPr>
              <a:tblGrid>
                <a:gridCol w="468769">
                  <a:extLst>
                    <a:ext uri="{9D8B030D-6E8A-4147-A177-3AD203B41FA5}">
                      <a16:colId xmlns:a16="http://schemas.microsoft.com/office/drawing/2014/main" val="20000"/>
                    </a:ext>
                  </a:extLst>
                </a:gridCol>
                <a:gridCol w="468769">
                  <a:extLst>
                    <a:ext uri="{9D8B030D-6E8A-4147-A177-3AD203B41FA5}">
                      <a16:colId xmlns:a16="http://schemas.microsoft.com/office/drawing/2014/main" val="20001"/>
                    </a:ext>
                  </a:extLst>
                </a:gridCol>
              </a:tblGrid>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ALK (6) </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KRAS (2)</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EGFR (6)</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TMB (2)</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MET (3)</a:t>
                      </a:r>
                      <a:endParaRPr sz="1100" u="none" strike="noStrike" cap="none"/>
                    </a:p>
                  </a:txBody>
                  <a:tcPr marL="34294" marR="34294"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FGFR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NTRK (3)</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HRD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RET (3)</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MSI-H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ROS1 (3)</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MMR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BRAF (2)</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lt1"/>
                        </a:buClr>
                        <a:buSzPts val="1000"/>
                        <a:buFont typeface="Arial"/>
                        <a:buNone/>
                      </a:pPr>
                      <a:endParaRPr sz="800" b="0" u="none" strike="noStrike" cap="none">
                        <a:solidFill>
                          <a:srgbClr val="7F7F7F"/>
                        </a:solidFill>
                        <a:latin typeface="Arial"/>
                        <a:ea typeface="Arial"/>
                        <a:cs typeface="Arial"/>
                        <a:sym typeface="Arial"/>
                      </a:endParaRPr>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bl>
          </a:graphicData>
        </a:graphic>
      </p:graphicFrame>
      <p:graphicFrame>
        <p:nvGraphicFramePr>
          <p:cNvPr id="1253" name="Google Shape;1253;p5"/>
          <p:cNvGraphicFramePr/>
          <p:nvPr/>
        </p:nvGraphicFramePr>
        <p:xfrm>
          <a:off x="3044023" y="2590191"/>
          <a:ext cx="960357" cy="1018140"/>
        </p:xfrm>
        <a:graphic>
          <a:graphicData uri="http://schemas.openxmlformats.org/drawingml/2006/table">
            <a:tbl>
              <a:tblPr>
                <a:noFill/>
              </a:tblPr>
              <a:tblGrid>
                <a:gridCol w="483769">
                  <a:extLst>
                    <a:ext uri="{9D8B030D-6E8A-4147-A177-3AD203B41FA5}">
                      <a16:colId xmlns:a16="http://schemas.microsoft.com/office/drawing/2014/main" val="20000"/>
                    </a:ext>
                  </a:extLst>
                </a:gridCol>
                <a:gridCol w="476588">
                  <a:extLst>
                    <a:ext uri="{9D8B030D-6E8A-4147-A177-3AD203B41FA5}">
                      <a16:colId xmlns:a16="http://schemas.microsoft.com/office/drawing/2014/main" val="20001"/>
                    </a:ext>
                  </a:extLst>
                </a:gridCol>
              </a:tblGrid>
              <a:tr h="146456">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ALK (6) </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FGFR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6456">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EGFR (5)</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KRAS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46456">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NTRK (3)</a:t>
                      </a:r>
                      <a:endParaRPr sz="1100" u="none" strike="noStrike" cap="none"/>
                    </a:p>
                  </a:txBody>
                  <a:tcPr marL="34294" marR="34294"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MET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6456">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ROS1 (3)</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MSI-H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46456">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RET (2)</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MMR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146456">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BRAF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TMB (1)</a:t>
                      </a:r>
                      <a:endParaRPr sz="1100" u="none" strike="noStrike" cap="none"/>
                    </a:p>
                  </a:txBody>
                  <a:tcPr marL="13725" marR="13725" marT="13725" marB="13725">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aphicFrame>
        <p:nvGraphicFramePr>
          <p:cNvPr id="1254" name="Google Shape;1254;p5"/>
          <p:cNvGraphicFramePr/>
          <p:nvPr/>
        </p:nvGraphicFramePr>
        <p:xfrm>
          <a:off x="1934209" y="2590192"/>
          <a:ext cx="954562" cy="868770"/>
        </p:xfrm>
        <a:graphic>
          <a:graphicData uri="http://schemas.openxmlformats.org/drawingml/2006/table">
            <a:tbl>
              <a:tblPr>
                <a:noFill/>
              </a:tblPr>
              <a:tblGrid>
                <a:gridCol w="477281">
                  <a:extLst>
                    <a:ext uri="{9D8B030D-6E8A-4147-A177-3AD203B41FA5}">
                      <a16:colId xmlns:a16="http://schemas.microsoft.com/office/drawing/2014/main" val="20000"/>
                    </a:ext>
                  </a:extLst>
                </a:gridCol>
                <a:gridCol w="477281">
                  <a:extLst>
                    <a:ext uri="{9D8B030D-6E8A-4147-A177-3AD203B41FA5}">
                      <a16:colId xmlns:a16="http://schemas.microsoft.com/office/drawing/2014/main" val="20001"/>
                    </a:ext>
                  </a:extLst>
                </a:gridCol>
              </a:tblGrid>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ALK (5) </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BRAF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EGFR (5)</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MET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NTRK (2)</a:t>
                      </a:r>
                      <a:endParaRPr sz="1100" u="none" strike="noStrike" cap="none"/>
                    </a:p>
                  </a:txBody>
                  <a:tcPr marL="34294" marR="34294"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MSI-H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ROS1 (2)</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MMR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47581">
                <a:tc>
                  <a:txBody>
                    <a:bodyPr/>
                    <a:lstStyle/>
                    <a:p>
                      <a:pPr marL="0" marR="0" lvl="0" indent="0" algn="ctr" rtl="0">
                        <a:lnSpc>
                          <a:spcPct val="100000"/>
                        </a:lnSpc>
                        <a:spcBef>
                          <a:spcPts val="0"/>
                        </a:spcBef>
                        <a:spcAft>
                          <a:spcPts val="0"/>
                        </a:spcAft>
                        <a:buClr>
                          <a:schemeClr val="accent2"/>
                        </a:buClr>
                        <a:buSzPts val="1000"/>
                        <a:buFont typeface="Arial"/>
                        <a:buNone/>
                      </a:pPr>
                      <a:r>
                        <a:rPr lang="en-GB" sz="800" b="1" u="none" strike="noStrike" cap="none">
                          <a:solidFill>
                            <a:schemeClr val="accent2"/>
                          </a:solidFill>
                          <a:latin typeface="Arial"/>
                          <a:ea typeface="Arial"/>
                          <a:cs typeface="Arial"/>
                          <a:sym typeface="Arial"/>
                        </a:rPr>
                        <a:t>RET (2)</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accent2"/>
                        </a:buClr>
                        <a:buSzPts val="1000"/>
                        <a:buFont typeface="Arial"/>
                        <a:buNone/>
                      </a:pPr>
                      <a:r>
                        <a:rPr lang="en-GB" sz="800" b="0" u="none" strike="noStrike" cap="none">
                          <a:solidFill>
                            <a:schemeClr val="accent2"/>
                          </a:solidFill>
                          <a:latin typeface="Arial"/>
                          <a:ea typeface="Arial"/>
                          <a:cs typeface="Arial"/>
                          <a:sym typeface="Arial"/>
                        </a:rPr>
                        <a:t>TMB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graphicFrame>
        <p:nvGraphicFramePr>
          <p:cNvPr id="1255" name="Google Shape;1255;p5"/>
          <p:cNvGraphicFramePr/>
          <p:nvPr/>
        </p:nvGraphicFramePr>
        <p:xfrm>
          <a:off x="1269021" y="2590191"/>
          <a:ext cx="510075" cy="1045590"/>
        </p:xfrm>
        <a:graphic>
          <a:graphicData uri="http://schemas.openxmlformats.org/drawingml/2006/table">
            <a:tbl>
              <a:tblPr>
                <a:noFill/>
              </a:tblPr>
              <a:tblGrid>
                <a:gridCol w="510075">
                  <a:extLst>
                    <a:ext uri="{9D8B030D-6E8A-4147-A177-3AD203B41FA5}">
                      <a16:colId xmlns:a16="http://schemas.microsoft.com/office/drawing/2014/main" val="20000"/>
                    </a:ext>
                  </a:extLst>
                </a:gridCol>
              </a:tblGrid>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ALK (5) </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EGFR (5)</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NTRK (2)</a:t>
                      </a:r>
                      <a:endParaRPr sz="1100" u="none" strike="noStrike" cap="none"/>
                    </a:p>
                  </a:txBody>
                  <a:tcPr marL="34294" marR="34294"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1" u="none" strike="noStrike" cap="none">
                          <a:solidFill>
                            <a:srgbClr val="0070C0"/>
                          </a:solidFill>
                          <a:latin typeface="Arial"/>
                          <a:ea typeface="Arial"/>
                          <a:cs typeface="Arial"/>
                          <a:sym typeface="Arial"/>
                        </a:rPr>
                        <a:t>ROS1 (2)</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BRAF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MSI-H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147581">
                <a:tc>
                  <a:txBody>
                    <a:bodyPr/>
                    <a:lstStyle/>
                    <a:p>
                      <a:pPr marL="0" marR="0" lvl="0" indent="0" algn="ctr" rtl="0">
                        <a:lnSpc>
                          <a:spcPct val="100000"/>
                        </a:lnSpc>
                        <a:spcBef>
                          <a:spcPts val="0"/>
                        </a:spcBef>
                        <a:spcAft>
                          <a:spcPts val="0"/>
                        </a:spcAft>
                        <a:buClr>
                          <a:srgbClr val="0070C0"/>
                        </a:buClr>
                        <a:buSzPts val="1000"/>
                        <a:buFont typeface="Arial"/>
                        <a:buNone/>
                      </a:pPr>
                      <a:r>
                        <a:rPr lang="en-GB" sz="800" b="0" u="none" strike="noStrike" cap="none">
                          <a:solidFill>
                            <a:srgbClr val="0070C0"/>
                          </a:solidFill>
                          <a:latin typeface="Arial"/>
                          <a:ea typeface="Arial"/>
                          <a:cs typeface="Arial"/>
                          <a:sym typeface="Arial"/>
                        </a:rPr>
                        <a:t>MMR (1)</a:t>
                      </a:r>
                      <a:endParaRPr sz="1100" u="none" strike="noStrike" cap="none"/>
                    </a:p>
                  </a:txBody>
                  <a:tcPr marL="13725" marR="13725" marT="13725" marB="13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bl>
          </a:graphicData>
        </a:graphic>
      </p:graphicFrame>
      <p:sp>
        <p:nvSpPr>
          <p:cNvPr id="1256" name="Google Shape;1256;p5"/>
          <p:cNvSpPr txBox="1"/>
          <p:nvPr/>
        </p:nvSpPr>
        <p:spPr>
          <a:xfrm>
            <a:off x="3284307" y="2233139"/>
            <a:ext cx="626897" cy="276999"/>
          </a:xfrm>
          <a:prstGeom prst="rect">
            <a:avLst/>
          </a:prstGeom>
          <a:noFill/>
          <a:ln>
            <a:noFill/>
          </a:ln>
        </p:spPr>
        <p:txBody>
          <a:bodyPr spcFirstLastPara="1" wrap="square" lIns="68569" tIns="34275" rIns="68569" bIns="34275" anchor="t" anchorCtr="0">
            <a:noAutofit/>
          </a:bodyPr>
          <a:lstStyle/>
          <a:p>
            <a:pPr>
              <a:buClr>
                <a:srgbClr val="000000"/>
              </a:buClr>
              <a:buSzPts val="1800"/>
            </a:pPr>
            <a:r>
              <a:rPr lang="en-GB" sz="1350" b="1" i="1">
                <a:solidFill>
                  <a:srgbClr val="000000"/>
                </a:solidFill>
                <a:latin typeface="Arial"/>
                <a:ea typeface="Arial"/>
                <a:cs typeface="Arial"/>
                <a:sym typeface="Arial"/>
              </a:rPr>
              <a:t>2021</a:t>
            </a:r>
            <a:endParaRPr sz="1350" b="1">
              <a:solidFill>
                <a:srgbClr val="FFFFFF"/>
              </a:solidFill>
              <a:latin typeface="Arial"/>
              <a:ea typeface="Arial"/>
              <a:cs typeface="Arial"/>
              <a:sym typeface="Arial"/>
            </a:endParaRPr>
          </a:p>
        </p:txBody>
      </p:sp>
      <p:sp>
        <p:nvSpPr>
          <p:cNvPr id="1257" name="Google Shape;1257;p5"/>
          <p:cNvSpPr txBox="1"/>
          <p:nvPr/>
        </p:nvSpPr>
        <p:spPr>
          <a:xfrm>
            <a:off x="2174567" y="2233139"/>
            <a:ext cx="533524" cy="276999"/>
          </a:xfrm>
          <a:prstGeom prst="rect">
            <a:avLst/>
          </a:prstGeom>
          <a:noFill/>
          <a:ln>
            <a:noFill/>
          </a:ln>
        </p:spPr>
        <p:txBody>
          <a:bodyPr spcFirstLastPara="1" wrap="square" lIns="68569" tIns="34275" rIns="68569" bIns="34275" anchor="t" anchorCtr="0">
            <a:noAutofit/>
          </a:bodyPr>
          <a:lstStyle/>
          <a:p>
            <a:pPr>
              <a:buClr>
                <a:srgbClr val="000000"/>
              </a:buClr>
              <a:buSzPts val="1800"/>
            </a:pPr>
            <a:r>
              <a:rPr lang="en-GB" sz="1350" b="1" i="1">
                <a:solidFill>
                  <a:srgbClr val="000000"/>
                </a:solidFill>
                <a:latin typeface="Arial"/>
                <a:ea typeface="Arial"/>
                <a:cs typeface="Arial"/>
                <a:sym typeface="Arial"/>
              </a:rPr>
              <a:t>2020</a:t>
            </a:r>
            <a:endParaRPr sz="1350" b="1">
              <a:solidFill>
                <a:srgbClr val="FFFFFF"/>
              </a:solidFill>
              <a:latin typeface="Arial"/>
              <a:ea typeface="Arial"/>
              <a:cs typeface="Arial"/>
              <a:sym typeface="Arial"/>
            </a:endParaRPr>
          </a:p>
        </p:txBody>
      </p:sp>
      <p:sp>
        <p:nvSpPr>
          <p:cNvPr id="1258" name="Google Shape;1258;p5"/>
          <p:cNvSpPr txBox="1"/>
          <p:nvPr/>
        </p:nvSpPr>
        <p:spPr>
          <a:xfrm>
            <a:off x="4394046" y="2233139"/>
            <a:ext cx="556396" cy="276999"/>
          </a:xfrm>
          <a:prstGeom prst="rect">
            <a:avLst/>
          </a:prstGeom>
          <a:noFill/>
          <a:ln>
            <a:noFill/>
          </a:ln>
        </p:spPr>
        <p:txBody>
          <a:bodyPr spcFirstLastPara="1" wrap="square" lIns="68569" tIns="34275" rIns="68569" bIns="34275" anchor="t" anchorCtr="0">
            <a:noAutofit/>
          </a:bodyPr>
          <a:lstStyle/>
          <a:p>
            <a:pPr>
              <a:buClr>
                <a:srgbClr val="000000"/>
              </a:buClr>
              <a:buSzPts val="1800"/>
            </a:pPr>
            <a:r>
              <a:rPr lang="en-GB" sz="1350" b="1" i="1">
                <a:solidFill>
                  <a:srgbClr val="000000"/>
                </a:solidFill>
                <a:latin typeface="Arial"/>
                <a:ea typeface="Arial"/>
                <a:cs typeface="Arial"/>
                <a:sym typeface="Arial"/>
              </a:rPr>
              <a:t>2022</a:t>
            </a:r>
            <a:endParaRPr sz="1350" b="1">
              <a:solidFill>
                <a:srgbClr val="FFFFFF"/>
              </a:solidFill>
              <a:latin typeface="Arial"/>
              <a:ea typeface="Arial"/>
              <a:cs typeface="Arial"/>
              <a:sym typeface="Arial"/>
            </a:endParaRPr>
          </a:p>
        </p:txBody>
      </p:sp>
      <p:sp>
        <p:nvSpPr>
          <p:cNvPr id="1259" name="Google Shape;1259;p5"/>
          <p:cNvSpPr txBox="1"/>
          <p:nvPr/>
        </p:nvSpPr>
        <p:spPr>
          <a:xfrm>
            <a:off x="5503786" y="2233139"/>
            <a:ext cx="634070" cy="276999"/>
          </a:xfrm>
          <a:prstGeom prst="rect">
            <a:avLst/>
          </a:prstGeom>
          <a:noFill/>
          <a:ln>
            <a:noFill/>
          </a:ln>
        </p:spPr>
        <p:txBody>
          <a:bodyPr spcFirstLastPara="1" wrap="square" lIns="68569" tIns="34275" rIns="68569" bIns="34275" anchor="t" anchorCtr="0">
            <a:noAutofit/>
          </a:bodyPr>
          <a:lstStyle/>
          <a:p>
            <a:pPr>
              <a:buClr>
                <a:srgbClr val="000000"/>
              </a:buClr>
              <a:buSzPts val="1800"/>
            </a:pPr>
            <a:r>
              <a:rPr lang="en-GB" sz="1350" b="1" i="1">
                <a:solidFill>
                  <a:srgbClr val="000000"/>
                </a:solidFill>
                <a:latin typeface="Arial"/>
                <a:ea typeface="Arial"/>
                <a:cs typeface="Arial"/>
                <a:sym typeface="Arial"/>
              </a:rPr>
              <a:t>2023</a:t>
            </a:r>
            <a:endParaRPr sz="1350" b="1">
              <a:solidFill>
                <a:srgbClr val="FFFFFF"/>
              </a:solidFill>
              <a:latin typeface="Arial"/>
              <a:ea typeface="Arial"/>
              <a:cs typeface="Arial"/>
              <a:sym typeface="Arial"/>
            </a:endParaRPr>
          </a:p>
        </p:txBody>
      </p:sp>
      <p:sp>
        <p:nvSpPr>
          <p:cNvPr id="1260" name="Google Shape;1260;p5"/>
          <p:cNvSpPr txBox="1"/>
          <p:nvPr/>
        </p:nvSpPr>
        <p:spPr>
          <a:xfrm>
            <a:off x="6613527" y="2233139"/>
            <a:ext cx="526877" cy="276999"/>
          </a:xfrm>
          <a:prstGeom prst="rect">
            <a:avLst/>
          </a:prstGeom>
          <a:noFill/>
          <a:ln>
            <a:noFill/>
          </a:ln>
        </p:spPr>
        <p:txBody>
          <a:bodyPr spcFirstLastPara="1" wrap="square" lIns="68569" tIns="34275" rIns="68569" bIns="34275" anchor="t" anchorCtr="0">
            <a:noAutofit/>
          </a:bodyPr>
          <a:lstStyle/>
          <a:p>
            <a:pPr>
              <a:buClr>
                <a:srgbClr val="000000"/>
              </a:buClr>
              <a:buSzPts val="1800"/>
            </a:pPr>
            <a:r>
              <a:rPr lang="en-GB" sz="1350" b="1" i="1">
                <a:solidFill>
                  <a:srgbClr val="000000"/>
                </a:solidFill>
                <a:latin typeface="Arial"/>
                <a:ea typeface="Arial"/>
                <a:cs typeface="Arial"/>
                <a:sym typeface="Arial"/>
              </a:rPr>
              <a:t>2024</a:t>
            </a:r>
            <a:endParaRPr sz="1350" b="1">
              <a:solidFill>
                <a:srgbClr val="FFFFFF"/>
              </a:solidFill>
              <a:latin typeface="Arial"/>
              <a:ea typeface="Arial"/>
              <a:cs typeface="Arial"/>
              <a:sym typeface="Arial"/>
            </a:endParaRPr>
          </a:p>
        </p:txBody>
      </p:sp>
      <p:sp>
        <p:nvSpPr>
          <p:cNvPr id="1261" name="Google Shape;1261;p5"/>
          <p:cNvSpPr txBox="1"/>
          <p:nvPr/>
        </p:nvSpPr>
        <p:spPr>
          <a:xfrm>
            <a:off x="704233" y="2233139"/>
            <a:ext cx="1090280" cy="276999"/>
          </a:xfrm>
          <a:prstGeom prst="rect">
            <a:avLst/>
          </a:prstGeom>
          <a:noFill/>
          <a:ln>
            <a:noFill/>
          </a:ln>
        </p:spPr>
        <p:txBody>
          <a:bodyPr spcFirstLastPara="1" wrap="square" lIns="68569" tIns="34275" rIns="68569" bIns="34275" anchor="t" anchorCtr="0">
            <a:noAutofit/>
          </a:bodyPr>
          <a:lstStyle/>
          <a:p>
            <a:pPr>
              <a:buClr>
                <a:srgbClr val="000000"/>
              </a:buClr>
              <a:buSzPts val="1800"/>
            </a:pPr>
            <a:r>
              <a:rPr lang="en-GB" sz="1350" b="1" i="1">
                <a:solidFill>
                  <a:srgbClr val="000000"/>
                </a:solidFill>
                <a:latin typeface="Arial"/>
                <a:ea typeface="Arial"/>
                <a:cs typeface="Arial"/>
                <a:sym typeface="Arial"/>
              </a:rPr>
              <a:t>Prior to 2020</a:t>
            </a:r>
            <a:endParaRPr sz="1350" b="1">
              <a:solidFill>
                <a:srgbClr val="FFFFFF"/>
              </a:solidFill>
              <a:latin typeface="Arial"/>
              <a:ea typeface="Arial"/>
              <a:cs typeface="Arial"/>
              <a:sym typeface="Arial"/>
            </a:endParaRPr>
          </a:p>
        </p:txBody>
      </p:sp>
      <p:sp>
        <p:nvSpPr>
          <p:cNvPr id="1262" name="Google Shape;1262;p5"/>
          <p:cNvSpPr txBox="1">
            <a:spLocks noGrp="1"/>
          </p:cNvSpPr>
          <p:nvPr>
            <p:ph type="ftr" idx="11"/>
          </p:nvPr>
        </p:nvSpPr>
        <p:spPr>
          <a:xfrm>
            <a:off x="1299861" y="4802141"/>
            <a:ext cx="6830471" cy="273844"/>
          </a:xfrm>
          <a:prstGeom prst="rect">
            <a:avLst/>
          </a:prstGeom>
          <a:noFill/>
          <a:ln>
            <a:noFill/>
          </a:ln>
        </p:spPr>
        <p:txBody>
          <a:bodyPr spcFirstLastPara="1" vert="horz" wrap="square" lIns="0" tIns="0" rIns="0" bIns="0" rtlCol="0" anchor="b" anchorCtr="0">
            <a:noAutofit/>
          </a:bodyPr>
          <a:lstStyle/>
          <a:p>
            <a:pPr>
              <a:spcBef>
                <a:spcPts val="0"/>
              </a:spcBef>
              <a:buClr>
                <a:srgbClr val="848787"/>
              </a:buClr>
              <a:buSzPts val="900"/>
            </a:pPr>
            <a:r>
              <a:rPr lang="en-GB" sz="675" b="1">
                <a:solidFill>
                  <a:srgbClr val="848787"/>
                </a:solidFill>
                <a:latin typeface="Arial"/>
                <a:ea typeface="Arial"/>
                <a:cs typeface="Arial"/>
                <a:sym typeface="Arial"/>
              </a:rPr>
              <a:t>*The data shown on this slide are based on an analysis driven by F. Hoffmann-La Roche (Roche data on file). </a:t>
            </a:r>
            <a:r>
              <a:rPr lang="en-GB" sz="675">
                <a:solidFill>
                  <a:srgbClr val="848787"/>
                </a:solidFill>
                <a:latin typeface="Arial"/>
                <a:ea typeface="Arial"/>
                <a:cs typeface="Arial"/>
                <a:sym typeface="Arial"/>
              </a:rPr>
              <a:t>Projection is based on the assumption that all ongoing Phase II and II trials will lead to approvals. Actual number of approvals expected to be lower. </a:t>
            </a:r>
            <a:r>
              <a:rPr lang="en-GB" sz="675" baseline="30000">
                <a:solidFill>
                  <a:srgbClr val="848787"/>
                </a:solidFill>
                <a:latin typeface="Arial"/>
                <a:ea typeface="Arial"/>
                <a:cs typeface="Arial"/>
                <a:sym typeface="Arial"/>
              </a:rPr>
              <a:t>†</a:t>
            </a:r>
            <a:r>
              <a:rPr lang="en-GB" sz="675">
                <a:solidFill>
                  <a:srgbClr val="838787"/>
                </a:solidFill>
                <a:latin typeface="Arial"/>
                <a:ea typeface="Arial"/>
                <a:cs typeface="Arial"/>
                <a:sym typeface="Arial"/>
              </a:rPr>
              <a:t>Multiple secondary sources used to cross validate information, including Trialtrove, CT.gov, EudraCT, ChiCTR; FDA approval timelines estimation based on Ph3 PCD + 8 months review; analysis based on current phase 2 and 3 trials with inclusion criteria requiring patient selection based on alterations to specific biomarkers; assumption made that all ongoing phase 2 and 3 trials will lead to approval; “biomarker“ defined as any biological molecule found in blood or tissues that has either pronostic or predictive significance in cancer treatment, and for which the effectiveness of a therapy in a patient population defined by the detection of this molecule or molecular aberration is currently being tested or has already been approved. CGP: comprehensive genomic profiling; IHC: immunohistochemistry; </a:t>
            </a:r>
            <a:br>
              <a:rPr lang="en-GB" sz="675">
                <a:solidFill>
                  <a:srgbClr val="838787"/>
                </a:solidFill>
                <a:latin typeface="Arial"/>
                <a:ea typeface="Arial"/>
                <a:cs typeface="Arial"/>
                <a:sym typeface="Arial"/>
              </a:rPr>
            </a:br>
            <a:r>
              <a:rPr lang="en-GB" sz="675">
                <a:solidFill>
                  <a:srgbClr val="838787"/>
                </a:solidFill>
                <a:latin typeface="Arial"/>
                <a:ea typeface="Arial"/>
                <a:cs typeface="Arial"/>
                <a:sym typeface="Arial"/>
              </a:rPr>
              <a:t>MMR: mismatch repair; MSI-H: high microsatellite instability; NSCLC: non-small cell lung cancer; PD-L1: programmed death-ligand 1; TMB: tumour mutational burden.</a:t>
            </a:r>
            <a:endParaRPr sz="900">
              <a:solidFill>
                <a:srgbClr val="7F7F7F"/>
              </a:solidFill>
              <a:latin typeface="Arial"/>
              <a:ea typeface="Arial"/>
              <a:cs typeface="Arial"/>
              <a:sym typeface="Arial"/>
            </a:endParaRPr>
          </a:p>
        </p:txBody>
      </p:sp>
      <p:sp>
        <p:nvSpPr>
          <p:cNvPr id="1263" name="Google Shape;1263;p5"/>
          <p:cNvSpPr txBox="1"/>
          <p:nvPr/>
        </p:nvSpPr>
        <p:spPr>
          <a:xfrm>
            <a:off x="305988" y="247932"/>
            <a:ext cx="8706394" cy="441225"/>
          </a:xfrm>
          <a:prstGeom prst="rect">
            <a:avLst/>
          </a:prstGeom>
          <a:noFill/>
          <a:ln>
            <a:noFill/>
          </a:ln>
        </p:spPr>
        <p:txBody>
          <a:bodyPr spcFirstLastPara="1" wrap="square" lIns="68569" tIns="34275" rIns="68569" bIns="34275" anchor="ctr" anchorCtr="0">
            <a:noAutofit/>
          </a:bodyPr>
          <a:lstStyle/>
          <a:p>
            <a:pPr>
              <a:lnSpc>
                <a:spcPct val="90000"/>
              </a:lnSpc>
              <a:buClr>
                <a:srgbClr val="000000"/>
              </a:buClr>
              <a:buSzPts val="2400"/>
            </a:pPr>
            <a:r>
              <a:rPr lang="en-GB" sz="1875">
                <a:solidFill>
                  <a:srgbClr val="0070C0"/>
                </a:solidFill>
                <a:latin typeface="Arial"/>
                <a:ea typeface="Arial"/>
                <a:cs typeface="Arial"/>
                <a:sym typeface="Arial"/>
              </a:rPr>
              <a:t>A steadily growing number of biomarkers could have approved targeted therapies for NSCLC by 2024*</a:t>
            </a:r>
            <a:endParaRPr sz="1425">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8328" y="339340"/>
            <a:ext cx="7366000" cy="800219"/>
          </a:xfrm>
        </p:spPr>
        <p:txBody>
          <a:bodyPr/>
          <a:lstStyle/>
          <a:p>
            <a:r>
              <a:rPr lang="en-GB" dirty="0"/>
              <a:t>Our understanding of cancer is evolving</a:t>
            </a:r>
            <a:br>
              <a:rPr lang="en-US" dirty="0"/>
            </a:br>
            <a:r>
              <a:rPr lang="en-GB" b="0" i="1" dirty="0">
                <a:latin typeface="Minion" panose="02000000000000000000" pitchFamily="2" charset="0"/>
              </a:rPr>
              <a:t>Cancer is a disease of the genome</a:t>
            </a:r>
            <a:endParaRPr lang="en-US" b="0" i="1" dirty="0">
              <a:latin typeface="Minion" panose="02000000000000000000" pitchFamily="2" charset="0"/>
            </a:endParaRPr>
          </a:p>
        </p:txBody>
      </p:sp>
      <p:sp>
        <p:nvSpPr>
          <p:cNvPr id="41" name="Content Placeholder 6"/>
          <p:cNvSpPr txBox="1">
            <a:spLocks/>
          </p:cNvSpPr>
          <p:nvPr/>
        </p:nvSpPr>
        <p:spPr bwMode="auto">
          <a:xfrm>
            <a:off x="395573" y="3771413"/>
            <a:ext cx="1381008" cy="5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nchorCtr="0"/>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Imago"/>
                <a:ea typeface="MS PGothic" pitchFamily="34" charset="-128"/>
                <a:cs typeface="Arial" charset="0"/>
              </a:rPr>
              <a:t>Genetics and Family History</a:t>
            </a:r>
          </a:p>
        </p:txBody>
      </p:sp>
      <p:sp>
        <p:nvSpPr>
          <p:cNvPr id="42" name="Content Placeholder 6"/>
          <p:cNvSpPr txBox="1">
            <a:spLocks/>
          </p:cNvSpPr>
          <p:nvPr/>
        </p:nvSpPr>
        <p:spPr bwMode="auto">
          <a:xfrm>
            <a:off x="1831688" y="1462247"/>
            <a:ext cx="1233042" cy="31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Imago"/>
                <a:ea typeface="MS PGothic" pitchFamily="34" charset="-128"/>
                <a:cs typeface="Arial" charset="0"/>
              </a:rPr>
              <a:t>Lifestyle</a:t>
            </a:r>
          </a:p>
        </p:txBody>
      </p:sp>
      <p:sp>
        <p:nvSpPr>
          <p:cNvPr id="43" name="Content Placeholder 6"/>
          <p:cNvSpPr txBox="1">
            <a:spLocks/>
          </p:cNvSpPr>
          <p:nvPr/>
        </p:nvSpPr>
        <p:spPr bwMode="auto">
          <a:xfrm>
            <a:off x="485185" y="1462247"/>
            <a:ext cx="1233043" cy="31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Imago"/>
                <a:ea typeface="MS PGothic" pitchFamily="34" charset="-128"/>
                <a:cs typeface="Arial" charset="0"/>
              </a:rPr>
              <a:t>Environment</a:t>
            </a:r>
          </a:p>
        </p:txBody>
      </p:sp>
      <p:sp>
        <p:nvSpPr>
          <p:cNvPr id="44" name="Content Placeholder 6"/>
          <p:cNvSpPr txBox="1">
            <a:spLocks/>
          </p:cNvSpPr>
          <p:nvPr/>
        </p:nvSpPr>
        <p:spPr bwMode="auto">
          <a:xfrm>
            <a:off x="1693172" y="3787267"/>
            <a:ext cx="1430331" cy="45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nchorCtr="0"/>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Imago"/>
                <a:ea typeface="MS PGothic" pitchFamily="34" charset="-128"/>
                <a:cs typeface="Arial" charset="0"/>
              </a:rPr>
              <a:t>Exposure to Carcinogens</a:t>
            </a:r>
          </a:p>
        </p:txBody>
      </p:sp>
      <p:sp>
        <p:nvSpPr>
          <p:cNvPr id="7" name="Isosceles Triangle 6"/>
          <p:cNvSpPr/>
          <p:nvPr/>
        </p:nvSpPr>
        <p:spPr>
          <a:xfrm rot="5400000">
            <a:off x="2225725" y="2554072"/>
            <a:ext cx="2568074" cy="733663"/>
          </a:xfrm>
          <a:prstGeom prst="triangle">
            <a:avLst/>
          </a:prstGeom>
          <a:solidFill>
            <a:schemeClr val="accent2"/>
          </a:solidFill>
          <a:ln>
            <a:noFill/>
          </a:ln>
          <a:effectLst/>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marL="0" marR="0" lvl="0" indent="0" algn="l" defTabSz="91422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n-ea"/>
              <a:cs typeface="+mn-cs"/>
            </a:endParaRPr>
          </a:p>
        </p:txBody>
      </p:sp>
      <p:sp>
        <p:nvSpPr>
          <p:cNvPr id="49" name="Isosceles Triangle 48"/>
          <p:cNvSpPr/>
          <p:nvPr/>
        </p:nvSpPr>
        <p:spPr>
          <a:xfrm rot="5400000">
            <a:off x="6058009" y="2566808"/>
            <a:ext cx="2568076" cy="733663"/>
          </a:xfrm>
          <a:prstGeom prst="triangle">
            <a:avLst/>
          </a:prstGeom>
          <a:solidFill>
            <a:schemeClr val="accent2"/>
          </a:solidFill>
          <a:ln>
            <a:noFill/>
          </a:ln>
          <a:effectLst/>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marL="0" marR="0" lvl="0" indent="0" algn="l" defTabSz="91422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n-ea"/>
              <a:cs typeface="+mn-cs"/>
            </a:endParaRPr>
          </a:p>
        </p:txBody>
      </p:sp>
      <p:sp>
        <p:nvSpPr>
          <p:cNvPr id="51" name="Content Placeholder 6"/>
          <p:cNvSpPr txBox="1">
            <a:spLocks/>
          </p:cNvSpPr>
          <p:nvPr/>
        </p:nvSpPr>
        <p:spPr>
          <a:xfrm>
            <a:off x="7425487" y="1606459"/>
            <a:ext cx="1249076" cy="312269"/>
          </a:xfrm>
          <a:prstGeom prst="rect">
            <a:avLst/>
          </a:prstGeom>
        </p:spPr>
        <p:txBody>
          <a:bodyPr vert="horz" lIns="68568" tIns="34289" rIns="68568" bIns="34289"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Imago"/>
                <a:ea typeface="+mn-ea"/>
                <a:cs typeface="Arial" pitchFamily="34" charset="0"/>
              </a:rPr>
              <a:t>Malignant tumour</a:t>
            </a:r>
          </a:p>
        </p:txBody>
      </p:sp>
      <p:sp>
        <p:nvSpPr>
          <p:cNvPr id="53" name="Content Placeholder 6"/>
          <p:cNvSpPr txBox="1">
            <a:spLocks/>
          </p:cNvSpPr>
          <p:nvPr/>
        </p:nvSpPr>
        <p:spPr bwMode="auto">
          <a:xfrm>
            <a:off x="395296" y="1200886"/>
            <a:ext cx="2845017" cy="204342"/>
          </a:xfrm>
          <a:prstGeom prst="rect">
            <a:avLst/>
          </a:prstGeom>
          <a:solidFill>
            <a:srgbClr val="95C669"/>
          </a:solidFill>
          <a:ln>
            <a:solidFill>
              <a:srgbClr val="95C669"/>
            </a:solidFill>
          </a:ln>
        </p:spPr>
        <p:txBody>
          <a:bodyPr lIns="91424" tIns="45712" rIns="91424" bIns="45712" anchor="ctr" anchorCtr="0"/>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Imago"/>
                <a:ea typeface="MS PGothic" pitchFamily="34" charset="-128"/>
                <a:cs typeface="Arial" charset="0"/>
              </a:rPr>
              <a:t>Aetiology</a:t>
            </a:r>
            <a:r>
              <a:rPr kumimoji="0" lang="en-US" altLang="en-US" sz="1200" b="1" i="0" u="none" strike="noStrike" kern="1200" cap="none" spc="0" normalizeH="0" baseline="30000" noProof="0" dirty="0">
                <a:ln>
                  <a:noFill/>
                </a:ln>
                <a:solidFill>
                  <a:srgbClr val="FFFFFF"/>
                </a:solidFill>
                <a:effectLst/>
                <a:uLnTx/>
                <a:uFillTx/>
                <a:latin typeface="Imago"/>
                <a:ea typeface="MS PGothic" pitchFamily="34" charset="-128"/>
                <a:cs typeface="Arial" charset="0"/>
              </a:rPr>
              <a:t>1</a:t>
            </a:r>
          </a:p>
        </p:txBody>
      </p:sp>
      <p:sp>
        <p:nvSpPr>
          <p:cNvPr id="54" name="Content Placeholder 6"/>
          <p:cNvSpPr txBox="1">
            <a:spLocks/>
          </p:cNvSpPr>
          <p:nvPr/>
        </p:nvSpPr>
        <p:spPr bwMode="auto">
          <a:xfrm>
            <a:off x="3408871" y="1200886"/>
            <a:ext cx="3744000" cy="205200"/>
          </a:xfrm>
          <a:prstGeom prst="rect">
            <a:avLst/>
          </a:prstGeom>
          <a:solidFill>
            <a:srgbClr val="95C669"/>
          </a:solidFill>
          <a:ln>
            <a:solidFill>
              <a:srgbClr val="95C669"/>
            </a:solidFill>
          </a:ln>
        </p:spPr>
        <p:txBody>
          <a:bodyPr lIns="91424" tIns="45712" rIns="91424" bIns="45712" anchor="ctr" anchorCtr="0"/>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Imago"/>
                <a:ea typeface="MS PGothic" pitchFamily="34" charset="-128"/>
                <a:cs typeface="Arial" charset="0"/>
              </a:rPr>
              <a:t>Genomic alterations not correctly repaired</a:t>
            </a:r>
            <a:r>
              <a:rPr kumimoji="0" lang="en-US" altLang="en-US" sz="1200" b="1" i="0" u="none" strike="noStrike" kern="1200" cap="none" spc="0" normalizeH="0" baseline="30000" noProof="0" dirty="0">
                <a:ln>
                  <a:noFill/>
                </a:ln>
                <a:solidFill>
                  <a:srgbClr val="FFFFFF"/>
                </a:solidFill>
                <a:effectLst/>
                <a:uLnTx/>
                <a:uFillTx/>
                <a:latin typeface="Imago"/>
                <a:ea typeface="MS PGothic" pitchFamily="34" charset="-128"/>
                <a:cs typeface="Arial" charset="0"/>
              </a:rPr>
              <a:t>1,2</a:t>
            </a:r>
            <a:endParaRPr kumimoji="0" lang="en-US" altLang="en-US" sz="1200" b="1" i="0" u="none" strike="noStrike" kern="1200" cap="none" spc="0" normalizeH="0" baseline="0" noProof="0" dirty="0">
              <a:ln>
                <a:noFill/>
              </a:ln>
              <a:solidFill>
                <a:srgbClr val="FFFFFF"/>
              </a:solidFill>
              <a:effectLst/>
              <a:uLnTx/>
              <a:uFillTx/>
              <a:latin typeface="Imago"/>
              <a:ea typeface="MS PGothic" pitchFamily="34" charset="-128"/>
              <a:cs typeface="Arial" charset="0"/>
            </a:endParaRPr>
          </a:p>
        </p:txBody>
      </p:sp>
      <p:sp>
        <p:nvSpPr>
          <p:cNvPr id="55" name="Content Placeholder 6"/>
          <p:cNvSpPr txBox="1">
            <a:spLocks/>
          </p:cNvSpPr>
          <p:nvPr/>
        </p:nvSpPr>
        <p:spPr bwMode="auto">
          <a:xfrm>
            <a:off x="7421100" y="1200887"/>
            <a:ext cx="1332000" cy="206781"/>
          </a:xfrm>
          <a:prstGeom prst="rect">
            <a:avLst/>
          </a:prstGeom>
          <a:solidFill>
            <a:srgbClr val="95C669"/>
          </a:solidFill>
          <a:ln>
            <a:solidFill>
              <a:srgbClr val="95C669"/>
            </a:solidFill>
          </a:ln>
        </p:spPr>
        <p:txBody>
          <a:bodyPr lIns="91424" tIns="45712" rIns="91424" bIns="45712" anchor="ctr" anchorCtr="0"/>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marL="0" marR="0" lvl="0" indent="0" algn="ctr" defTabSz="914220" rtl="0" eaLnBrk="1" fontAlgn="auto" latinLnBrk="0" hangingPunct="1">
              <a:lnSpc>
                <a:spcPct val="100000"/>
              </a:lnSpc>
              <a:spcBef>
                <a:spcPct val="20000"/>
              </a:spcBef>
              <a:spcAft>
                <a:spcPts val="0"/>
              </a:spcAft>
              <a:buClr>
                <a:srgbClr val="55AA11"/>
              </a:buClr>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Imago"/>
                <a:ea typeface="MS PGothic" pitchFamily="34" charset="-128"/>
                <a:cs typeface="Arial" charset="0"/>
              </a:rPr>
              <a:t>Cancer</a:t>
            </a:r>
            <a:r>
              <a:rPr kumimoji="0" lang="en-US" altLang="en-US" sz="1200" b="1" i="0" u="none" strike="noStrike" kern="1200" cap="none" spc="0" normalizeH="0" baseline="30000" noProof="0" dirty="0">
                <a:ln>
                  <a:noFill/>
                </a:ln>
                <a:solidFill>
                  <a:srgbClr val="FFFFFF"/>
                </a:solidFill>
                <a:effectLst/>
                <a:uLnTx/>
                <a:uFillTx/>
                <a:latin typeface="Imago"/>
                <a:ea typeface="MS PGothic" pitchFamily="34" charset="-128"/>
                <a:cs typeface="Arial" charset="0"/>
              </a:rPr>
              <a:t>1,2</a:t>
            </a:r>
            <a:endParaRPr kumimoji="0" lang="en-US" altLang="en-US" sz="1200" b="1" i="0" u="none" strike="noStrike" kern="1200" cap="none" spc="0" normalizeH="0" baseline="0" noProof="0" dirty="0">
              <a:ln>
                <a:noFill/>
              </a:ln>
              <a:solidFill>
                <a:srgbClr val="FFFFFF"/>
              </a:solidFill>
              <a:effectLst/>
              <a:uLnTx/>
              <a:uFillTx/>
              <a:latin typeface="Imago"/>
              <a:ea typeface="MS PGothic" pitchFamily="34" charset="-128"/>
              <a:cs typeface="Arial" charset="0"/>
            </a:endParaRPr>
          </a:p>
        </p:txBody>
      </p:sp>
      <p:sp>
        <p:nvSpPr>
          <p:cNvPr id="5" name="Rectangle 4"/>
          <p:cNvSpPr/>
          <p:nvPr/>
        </p:nvSpPr>
        <p:spPr>
          <a:xfrm>
            <a:off x="7340600" y="3279435"/>
            <a:ext cx="1466850" cy="1200329"/>
          </a:xfrm>
          <a:prstGeom prst="rect">
            <a:avLst/>
          </a:prstGeom>
        </p:spPr>
        <p:txBody>
          <a:bodyPr wrap="square" lIns="91424" tIns="45712" rIns="91424" bIns="45712">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Imago"/>
                <a:ea typeface="+mn-ea"/>
                <a:cs typeface="Arial" pitchFamily="34" charset="0"/>
              </a:rPr>
              <a:t>A mass of abnormal cells that divides uncontrollably and can spread to other tissues</a:t>
            </a:r>
            <a:endParaRPr kumimoji="0" lang="en-GB" sz="1200" b="0" i="0" u="none" strike="noStrike" kern="1200" cap="none" spc="0" normalizeH="0" baseline="0" noProof="0" dirty="0">
              <a:ln>
                <a:noFill/>
              </a:ln>
              <a:solidFill>
                <a:srgbClr val="7F7F7F"/>
              </a:solidFill>
              <a:effectLst/>
              <a:uLnTx/>
              <a:uFillTx/>
              <a:latin typeface="Imago"/>
              <a:ea typeface="+mn-ea"/>
              <a:cs typeface="+mn-cs"/>
            </a:endParaRPr>
          </a:p>
        </p:txBody>
      </p:sp>
      <p:sp>
        <p:nvSpPr>
          <p:cNvPr id="61" name="Rectangle 60"/>
          <p:cNvSpPr/>
          <p:nvPr/>
        </p:nvSpPr>
        <p:spPr>
          <a:xfrm>
            <a:off x="661794" y="4694153"/>
            <a:ext cx="3843594" cy="307760"/>
          </a:xfrm>
          <a:prstGeom prst="rect">
            <a:avLst/>
          </a:prstGeom>
        </p:spPr>
        <p:txBody>
          <a:bodyPr wrap="square" lIns="91424" tIns="45712" rIns="91424" bIns="45712">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1. </a:t>
            </a:r>
            <a:r>
              <a:rPr kumimoji="0" lang="en-GB" sz="700" b="0" i="0" u="none" strike="noStrike" kern="1200" cap="none" spc="0" normalizeH="0" baseline="0" noProof="0" dirty="0" err="1">
                <a:ln>
                  <a:noFill/>
                </a:ln>
                <a:solidFill>
                  <a:srgbClr val="FFFFFF">
                    <a:lumMod val="50000"/>
                  </a:srgbClr>
                </a:solidFill>
                <a:effectLst/>
                <a:uLnTx/>
                <a:uFillTx/>
                <a:latin typeface="Imago"/>
                <a:ea typeface="+mn-ea"/>
                <a:cs typeface="+mn-cs"/>
              </a:rPr>
              <a:t>Blackadar</a:t>
            </a: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 C.B. (2016) </a:t>
            </a:r>
            <a:r>
              <a:rPr kumimoji="0" lang="en-GB" sz="700" b="0" i="1" u="none" strike="noStrike" kern="1200" cap="none" spc="0" normalizeH="0" baseline="0" noProof="0" dirty="0">
                <a:ln>
                  <a:noFill/>
                </a:ln>
                <a:solidFill>
                  <a:srgbClr val="FFFFFF">
                    <a:lumMod val="50000"/>
                  </a:srgbClr>
                </a:solidFill>
                <a:effectLst/>
                <a:uLnTx/>
                <a:uFillTx/>
                <a:latin typeface="Imago"/>
                <a:ea typeface="+mn-ea"/>
                <a:cs typeface="+mn-cs"/>
              </a:rPr>
              <a:t>World J </a:t>
            </a:r>
            <a:r>
              <a:rPr kumimoji="0" lang="en-GB" sz="700" b="0" i="1" u="none" strike="noStrike" kern="1200" cap="none" spc="0" normalizeH="0" baseline="0" noProof="0" dirty="0" err="1">
                <a:ln>
                  <a:noFill/>
                </a:ln>
                <a:solidFill>
                  <a:srgbClr val="FFFFFF">
                    <a:lumMod val="50000"/>
                  </a:srgbClr>
                </a:solidFill>
                <a:effectLst/>
                <a:uLnTx/>
                <a:uFillTx/>
                <a:latin typeface="Imago"/>
                <a:ea typeface="+mn-ea"/>
                <a:cs typeface="+mn-cs"/>
              </a:rPr>
              <a:t>Clin</a:t>
            </a:r>
            <a:r>
              <a:rPr kumimoji="0" lang="en-GB" sz="700" b="0" i="1" u="none" strike="noStrike" kern="1200" cap="none" spc="0" normalizeH="0" baseline="0" noProof="0" dirty="0">
                <a:ln>
                  <a:noFill/>
                </a:ln>
                <a:solidFill>
                  <a:srgbClr val="FFFFFF">
                    <a:lumMod val="50000"/>
                  </a:srgbClr>
                </a:solidFill>
                <a:effectLst/>
                <a:uLnTx/>
                <a:uFillTx/>
                <a:latin typeface="Imago"/>
                <a:ea typeface="+mn-ea"/>
                <a:cs typeface="+mn-cs"/>
              </a:rPr>
              <a:t> </a:t>
            </a:r>
            <a:r>
              <a:rPr kumimoji="0" lang="en-GB" sz="700" b="0" i="1" u="none" strike="noStrike" kern="1200" cap="none" spc="0" normalizeH="0" baseline="0" noProof="0" dirty="0" err="1">
                <a:ln>
                  <a:noFill/>
                </a:ln>
                <a:solidFill>
                  <a:srgbClr val="FFFFFF">
                    <a:lumMod val="50000"/>
                  </a:srgbClr>
                </a:solidFill>
                <a:effectLst/>
                <a:uLnTx/>
                <a:uFillTx/>
                <a:latin typeface="Imago"/>
                <a:ea typeface="+mn-ea"/>
                <a:cs typeface="+mn-cs"/>
              </a:rPr>
              <a:t>Oncol</a:t>
            </a:r>
            <a:r>
              <a:rPr kumimoji="0" lang="en-GB" sz="700" b="0" i="1" u="none" strike="noStrike" kern="1200" cap="none" spc="0" normalizeH="0" baseline="0" noProof="0" dirty="0">
                <a:ln>
                  <a:noFill/>
                </a:ln>
                <a:solidFill>
                  <a:srgbClr val="FFFFFF">
                    <a:lumMod val="50000"/>
                  </a:srgbClr>
                </a:solidFill>
                <a:effectLst/>
                <a:uLnTx/>
                <a:uFillTx/>
                <a:latin typeface="Imago"/>
                <a:ea typeface="+mn-ea"/>
                <a:cs typeface="+mn-cs"/>
              </a:rPr>
              <a:t>. </a:t>
            </a: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10(71):54-86; </a:t>
            </a:r>
          </a:p>
          <a:p>
            <a:pPr marL="0" marR="0" lvl="0" indent="0" algn="l" defTabSz="91422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2. </a:t>
            </a:r>
            <a:r>
              <a:rPr kumimoji="0" lang="en-GB" sz="700" b="0" i="0" u="none" strike="noStrike" kern="1200" cap="none" spc="0" normalizeH="0" baseline="0" noProof="0" dirty="0" err="1">
                <a:ln>
                  <a:noFill/>
                </a:ln>
                <a:solidFill>
                  <a:srgbClr val="FFFFFF">
                    <a:lumMod val="50000"/>
                  </a:srgbClr>
                </a:solidFill>
                <a:effectLst/>
                <a:uLnTx/>
                <a:uFillTx/>
                <a:latin typeface="Imago"/>
                <a:ea typeface="+mn-ea"/>
                <a:cs typeface="+mn-cs"/>
              </a:rPr>
              <a:t>Hanahan</a:t>
            </a: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 D. and </a:t>
            </a:r>
            <a:r>
              <a:rPr kumimoji="0" lang="en-GB" sz="700" b="0" i="0" u="none" strike="noStrike" kern="1200" cap="none" spc="0" normalizeH="0" baseline="0" noProof="0" dirty="0" err="1">
                <a:ln>
                  <a:noFill/>
                </a:ln>
                <a:solidFill>
                  <a:srgbClr val="FFFFFF">
                    <a:lumMod val="50000"/>
                  </a:srgbClr>
                </a:solidFill>
                <a:effectLst/>
                <a:uLnTx/>
                <a:uFillTx/>
                <a:latin typeface="Imago"/>
                <a:ea typeface="+mn-ea"/>
                <a:cs typeface="+mn-cs"/>
              </a:rPr>
              <a:t>Weinber</a:t>
            </a: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 R.A. (2011) </a:t>
            </a:r>
            <a:r>
              <a:rPr kumimoji="0" lang="en-GB" sz="700" b="0" i="1" u="none" strike="noStrike" kern="1200" cap="none" spc="0" normalizeH="0" baseline="0" noProof="0" dirty="0">
                <a:ln>
                  <a:noFill/>
                </a:ln>
                <a:solidFill>
                  <a:srgbClr val="FFFFFF">
                    <a:lumMod val="50000"/>
                  </a:srgbClr>
                </a:solidFill>
                <a:effectLst/>
                <a:uLnTx/>
                <a:uFillTx/>
                <a:latin typeface="Imago"/>
                <a:ea typeface="+mn-ea"/>
                <a:cs typeface="+mn-cs"/>
              </a:rPr>
              <a:t>Cell</a:t>
            </a:r>
            <a:r>
              <a:rPr kumimoji="0" lang="en-GB" sz="700" b="0" i="0" u="none" strike="noStrike" kern="1200" cap="none" spc="0" normalizeH="0" baseline="0" noProof="0" dirty="0">
                <a:ln>
                  <a:noFill/>
                </a:ln>
                <a:solidFill>
                  <a:srgbClr val="FFFFFF">
                    <a:lumMod val="50000"/>
                  </a:srgbClr>
                </a:solidFill>
                <a:effectLst/>
                <a:uLnTx/>
                <a:uFillTx/>
                <a:latin typeface="Imago"/>
                <a:ea typeface="+mn-ea"/>
                <a:cs typeface="+mn-cs"/>
              </a:rPr>
              <a:t> 144(5):646-74.</a:t>
            </a:r>
          </a:p>
        </p:txBody>
      </p:sp>
      <p:grpSp>
        <p:nvGrpSpPr>
          <p:cNvPr id="311" name="Group 310"/>
          <p:cNvGrpSpPr/>
          <p:nvPr/>
        </p:nvGrpSpPr>
        <p:grpSpPr>
          <a:xfrm>
            <a:off x="414851" y="1701766"/>
            <a:ext cx="2729882" cy="2081510"/>
            <a:chOff x="414851" y="1701766"/>
            <a:chExt cx="2729882" cy="2081509"/>
          </a:xfrm>
        </p:grpSpPr>
        <p:sp>
          <p:nvSpPr>
            <p:cNvPr id="312" name="Rounded Rectangle 311"/>
            <p:cNvSpPr/>
            <p:nvPr/>
          </p:nvSpPr>
          <p:spPr>
            <a:xfrm>
              <a:off x="1797630" y="1701766"/>
              <a:ext cx="1345301" cy="408623"/>
            </a:xfrm>
            <a:prstGeom prst="roundRect">
              <a:avLst/>
            </a:prstGeom>
            <a:noFill/>
            <a:ln w="38100">
              <a:solidFill>
                <a:schemeClr val="bg1">
                  <a:lumMod val="65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l" defTabSz="91422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n-ea"/>
                <a:cs typeface="+mn-cs"/>
              </a:endParaRPr>
            </a:p>
          </p:txBody>
        </p:sp>
        <p:sp>
          <p:nvSpPr>
            <p:cNvPr id="313" name="Rounded Rectangle 312"/>
            <p:cNvSpPr/>
            <p:nvPr/>
          </p:nvSpPr>
          <p:spPr>
            <a:xfrm>
              <a:off x="414851" y="1711559"/>
              <a:ext cx="1345301" cy="408623"/>
            </a:xfrm>
            <a:prstGeom prst="roundRect">
              <a:avLst/>
            </a:prstGeom>
            <a:noFill/>
            <a:ln w="38100">
              <a:solidFill>
                <a:schemeClr val="bg1">
                  <a:lumMod val="65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l" defTabSz="91422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n-ea"/>
                <a:cs typeface="+mn-cs"/>
              </a:endParaRPr>
            </a:p>
          </p:txBody>
        </p:sp>
        <p:sp>
          <p:nvSpPr>
            <p:cNvPr id="314" name="Rounded Rectangle 313"/>
            <p:cNvSpPr/>
            <p:nvPr/>
          </p:nvSpPr>
          <p:spPr>
            <a:xfrm>
              <a:off x="414851" y="2769920"/>
              <a:ext cx="1345301" cy="408623"/>
            </a:xfrm>
            <a:prstGeom prst="roundRect">
              <a:avLst/>
            </a:prstGeom>
            <a:noFill/>
            <a:ln w="38100">
              <a:solidFill>
                <a:schemeClr val="bg1">
                  <a:lumMod val="65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l" defTabSz="91422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n-ea"/>
                <a:cs typeface="+mn-cs"/>
              </a:endParaRPr>
            </a:p>
          </p:txBody>
        </p:sp>
        <p:sp>
          <p:nvSpPr>
            <p:cNvPr id="315" name="Rounded Rectangle 314"/>
            <p:cNvSpPr/>
            <p:nvPr/>
          </p:nvSpPr>
          <p:spPr>
            <a:xfrm>
              <a:off x="1799432" y="2769920"/>
              <a:ext cx="1345301" cy="408623"/>
            </a:xfrm>
            <a:prstGeom prst="roundRect">
              <a:avLst/>
            </a:prstGeom>
            <a:noFill/>
            <a:ln w="38100">
              <a:solidFill>
                <a:schemeClr val="bg1">
                  <a:lumMod val="65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l" defTabSz="91422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Imago"/>
                <a:ea typeface="+mn-ea"/>
                <a:cs typeface="+mn-cs"/>
              </a:endParaRPr>
            </a:p>
          </p:txBody>
        </p:sp>
        <p:pic>
          <p:nvPicPr>
            <p:cNvPr id="316" name="Picture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23" y="1796687"/>
              <a:ext cx="649088" cy="804869"/>
            </a:xfrm>
            <a:prstGeom prst="rect">
              <a:avLst/>
            </a:prstGeom>
          </p:spPr>
        </p:pic>
        <p:pic>
          <p:nvPicPr>
            <p:cNvPr id="317" name="Picture 3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974" y="1860408"/>
              <a:ext cx="758469" cy="733108"/>
            </a:xfrm>
            <a:prstGeom prst="rect">
              <a:avLst/>
            </a:prstGeom>
          </p:spPr>
        </p:pic>
        <p:pic>
          <p:nvPicPr>
            <p:cNvPr id="318" name="Picture 3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1841" y="3024010"/>
              <a:ext cx="677943" cy="329918"/>
            </a:xfrm>
            <a:prstGeom prst="rect">
              <a:avLst/>
            </a:prstGeom>
          </p:spPr>
        </p:pic>
        <p:grpSp>
          <p:nvGrpSpPr>
            <p:cNvPr id="319" name="Group 318"/>
            <p:cNvGrpSpPr/>
            <p:nvPr/>
          </p:nvGrpSpPr>
          <p:grpSpPr>
            <a:xfrm>
              <a:off x="609230" y="2784075"/>
              <a:ext cx="991981" cy="999200"/>
              <a:chOff x="577700" y="2784075"/>
              <a:chExt cx="991981" cy="999200"/>
            </a:xfrm>
          </p:grpSpPr>
          <p:pic>
            <p:nvPicPr>
              <p:cNvPr id="320" name="Picture 3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48" y="3023294"/>
                <a:ext cx="691956" cy="484369"/>
              </a:xfrm>
              <a:prstGeom prst="rect">
                <a:avLst/>
              </a:prstGeom>
            </p:spPr>
          </p:pic>
          <p:grpSp>
            <p:nvGrpSpPr>
              <p:cNvPr id="321" name="Group 320"/>
              <p:cNvGrpSpPr>
                <a:grpSpLocks noChangeAspect="1"/>
              </p:cNvGrpSpPr>
              <p:nvPr/>
            </p:nvGrpSpPr>
            <p:grpSpPr>
              <a:xfrm>
                <a:off x="577700" y="3415311"/>
                <a:ext cx="991981" cy="367964"/>
                <a:chOff x="452528" y="3426055"/>
                <a:chExt cx="1304879" cy="484030"/>
              </a:xfrm>
            </p:grpSpPr>
            <p:pic>
              <p:nvPicPr>
                <p:cNvPr id="323" name="Picture 3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351" y="3446577"/>
                  <a:ext cx="422143" cy="463405"/>
                </a:xfrm>
                <a:prstGeom prst="rect">
                  <a:avLst/>
                </a:prstGeom>
              </p:spPr>
            </p:pic>
            <p:pic>
              <p:nvPicPr>
                <p:cNvPr id="324" name="Picture 3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528" y="3426055"/>
                  <a:ext cx="474473" cy="483301"/>
                </a:xfrm>
                <a:prstGeom prst="rect">
                  <a:avLst/>
                </a:prstGeom>
              </p:spPr>
            </p:pic>
            <p:pic>
              <p:nvPicPr>
                <p:cNvPr id="325" name="Picture 3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79" y="3446680"/>
                  <a:ext cx="422143" cy="463405"/>
                </a:xfrm>
                <a:prstGeom prst="rect">
                  <a:avLst/>
                </a:prstGeom>
              </p:spPr>
            </p:pic>
            <p:pic>
              <p:nvPicPr>
                <p:cNvPr id="326" name="Picture 3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2934" y="3426055"/>
                  <a:ext cx="474473" cy="483301"/>
                </a:xfrm>
                <a:prstGeom prst="rect">
                  <a:avLst/>
                </a:prstGeom>
              </p:spPr>
            </p:pic>
          </p:grpSp>
          <p:pic>
            <p:nvPicPr>
              <p:cNvPr id="322" name="Picture 3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993" y="2784075"/>
                <a:ext cx="320917" cy="352285"/>
              </a:xfrm>
              <a:prstGeom prst="rect">
                <a:avLst/>
              </a:prstGeom>
            </p:spPr>
          </p:pic>
        </p:grpSp>
      </p:grpSp>
      <p:grpSp>
        <p:nvGrpSpPr>
          <p:cNvPr id="617" name="Group 616"/>
          <p:cNvGrpSpPr>
            <a:grpSpLocks noChangeAspect="1"/>
          </p:cNvGrpSpPr>
          <p:nvPr/>
        </p:nvGrpSpPr>
        <p:grpSpPr>
          <a:xfrm>
            <a:off x="7640125" y="2179443"/>
            <a:ext cx="927410" cy="835126"/>
            <a:chOff x="9280830" y="2962775"/>
            <a:chExt cx="2071448" cy="1865325"/>
          </a:xfrm>
        </p:grpSpPr>
        <p:sp>
          <p:nvSpPr>
            <p:cNvPr id="618" name="Oval 617"/>
            <p:cNvSpPr/>
            <p:nvPr/>
          </p:nvSpPr>
          <p:spPr>
            <a:xfrm>
              <a:off x="9456621" y="362433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19" name="Oval 618"/>
            <p:cNvSpPr/>
            <p:nvPr/>
          </p:nvSpPr>
          <p:spPr>
            <a:xfrm>
              <a:off x="9556324" y="372374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0" name="Oval 619"/>
            <p:cNvSpPr/>
            <p:nvPr/>
          </p:nvSpPr>
          <p:spPr>
            <a:xfrm>
              <a:off x="9656026" y="382316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1" name="Oval 620"/>
            <p:cNvSpPr/>
            <p:nvPr/>
          </p:nvSpPr>
          <p:spPr>
            <a:xfrm>
              <a:off x="9755728" y="392258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2" name="Oval 621"/>
            <p:cNvSpPr/>
            <p:nvPr/>
          </p:nvSpPr>
          <p:spPr>
            <a:xfrm>
              <a:off x="9855431" y="402200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3" name="Oval 622"/>
            <p:cNvSpPr/>
            <p:nvPr/>
          </p:nvSpPr>
          <p:spPr>
            <a:xfrm>
              <a:off x="9955133" y="412141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4" name="Oval 623"/>
            <p:cNvSpPr/>
            <p:nvPr/>
          </p:nvSpPr>
          <p:spPr>
            <a:xfrm>
              <a:off x="10054835" y="422083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5" name="Oval 624"/>
            <p:cNvSpPr/>
            <p:nvPr/>
          </p:nvSpPr>
          <p:spPr>
            <a:xfrm>
              <a:off x="9356919" y="377345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6" name="Oval 625"/>
            <p:cNvSpPr/>
            <p:nvPr/>
          </p:nvSpPr>
          <p:spPr>
            <a:xfrm>
              <a:off x="9506473" y="387810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7" name="Oval 626"/>
            <p:cNvSpPr/>
            <p:nvPr/>
          </p:nvSpPr>
          <p:spPr>
            <a:xfrm>
              <a:off x="9566819" y="405339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8" name="Oval 627"/>
            <p:cNvSpPr/>
            <p:nvPr/>
          </p:nvSpPr>
          <p:spPr>
            <a:xfrm>
              <a:off x="9729490" y="413973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29" name="Oval 628"/>
            <p:cNvSpPr/>
            <p:nvPr/>
          </p:nvSpPr>
          <p:spPr>
            <a:xfrm>
              <a:off x="9574689" y="428624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0" name="Oval 629"/>
            <p:cNvSpPr/>
            <p:nvPr/>
          </p:nvSpPr>
          <p:spPr>
            <a:xfrm>
              <a:off x="9280830" y="398275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1" name="Oval 630"/>
            <p:cNvSpPr/>
            <p:nvPr/>
          </p:nvSpPr>
          <p:spPr>
            <a:xfrm>
              <a:off x="9384468" y="419467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2" name="Oval 631"/>
            <p:cNvSpPr/>
            <p:nvPr/>
          </p:nvSpPr>
          <p:spPr>
            <a:xfrm>
              <a:off x="9855431" y="430455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3" name="Oval 632"/>
            <p:cNvSpPr/>
            <p:nvPr/>
          </p:nvSpPr>
          <p:spPr>
            <a:xfrm>
              <a:off x="9696695" y="355892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4" name="Oval 633"/>
            <p:cNvSpPr/>
            <p:nvPr/>
          </p:nvSpPr>
          <p:spPr>
            <a:xfrm>
              <a:off x="9855431" y="368450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5" name="Oval 634"/>
            <p:cNvSpPr/>
            <p:nvPr/>
          </p:nvSpPr>
          <p:spPr>
            <a:xfrm>
              <a:off x="9934142" y="353538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6" name="Oval 635"/>
            <p:cNvSpPr/>
            <p:nvPr/>
          </p:nvSpPr>
          <p:spPr>
            <a:xfrm>
              <a:off x="10091567" y="367665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7" name="Oval 636"/>
            <p:cNvSpPr/>
            <p:nvPr/>
          </p:nvSpPr>
          <p:spPr>
            <a:xfrm>
              <a:off x="9981370" y="385717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8" name="Oval 637"/>
            <p:cNvSpPr/>
            <p:nvPr/>
          </p:nvSpPr>
          <p:spPr>
            <a:xfrm>
              <a:off x="10209635" y="388857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39" name="Oval 638"/>
            <p:cNvSpPr/>
            <p:nvPr/>
          </p:nvSpPr>
          <p:spPr>
            <a:xfrm>
              <a:off x="10149287" y="404555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0" name="Oval 639"/>
            <p:cNvSpPr/>
            <p:nvPr/>
          </p:nvSpPr>
          <p:spPr>
            <a:xfrm>
              <a:off x="9855431" y="377869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1" name="Oval 640"/>
            <p:cNvSpPr/>
            <p:nvPr/>
          </p:nvSpPr>
          <p:spPr>
            <a:xfrm>
              <a:off x="9713748" y="392781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2" name="Oval 641"/>
            <p:cNvSpPr/>
            <p:nvPr/>
          </p:nvSpPr>
          <p:spPr>
            <a:xfrm>
              <a:off x="10268672" y="360899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3" name="Oval 642"/>
            <p:cNvSpPr/>
            <p:nvPr/>
          </p:nvSpPr>
          <p:spPr>
            <a:xfrm>
              <a:off x="10368374" y="370841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4" name="Oval 643"/>
            <p:cNvSpPr/>
            <p:nvPr/>
          </p:nvSpPr>
          <p:spPr>
            <a:xfrm>
              <a:off x="10468076" y="380783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5" name="Oval 644"/>
            <p:cNvSpPr/>
            <p:nvPr/>
          </p:nvSpPr>
          <p:spPr>
            <a:xfrm>
              <a:off x="10567779" y="390724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6" name="Oval 645"/>
            <p:cNvSpPr/>
            <p:nvPr/>
          </p:nvSpPr>
          <p:spPr>
            <a:xfrm>
              <a:off x="10667481" y="400666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7" name="Oval 646"/>
            <p:cNvSpPr/>
            <p:nvPr/>
          </p:nvSpPr>
          <p:spPr>
            <a:xfrm>
              <a:off x="10767183" y="410608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8" name="Oval 647"/>
            <p:cNvSpPr/>
            <p:nvPr/>
          </p:nvSpPr>
          <p:spPr>
            <a:xfrm>
              <a:off x="10866885" y="420550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49" name="Oval 648"/>
            <p:cNvSpPr/>
            <p:nvPr/>
          </p:nvSpPr>
          <p:spPr>
            <a:xfrm>
              <a:off x="10168969" y="375812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0" name="Oval 649"/>
            <p:cNvSpPr/>
            <p:nvPr/>
          </p:nvSpPr>
          <p:spPr>
            <a:xfrm>
              <a:off x="10318523" y="386277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1" name="Oval 650"/>
            <p:cNvSpPr/>
            <p:nvPr/>
          </p:nvSpPr>
          <p:spPr>
            <a:xfrm>
              <a:off x="10378870" y="403806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2" name="Oval 651"/>
            <p:cNvSpPr/>
            <p:nvPr/>
          </p:nvSpPr>
          <p:spPr>
            <a:xfrm>
              <a:off x="10541540" y="412439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3" name="Oval 652"/>
            <p:cNvSpPr/>
            <p:nvPr/>
          </p:nvSpPr>
          <p:spPr>
            <a:xfrm>
              <a:off x="10386740" y="427090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4" name="Oval 653"/>
            <p:cNvSpPr/>
            <p:nvPr/>
          </p:nvSpPr>
          <p:spPr>
            <a:xfrm>
              <a:off x="10092880" y="396742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5" name="Oval 654"/>
            <p:cNvSpPr/>
            <p:nvPr/>
          </p:nvSpPr>
          <p:spPr>
            <a:xfrm>
              <a:off x="10196518" y="417934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6" name="Oval 655"/>
            <p:cNvSpPr/>
            <p:nvPr/>
          </p:nvSpPr>
          <p:spPr>
            <a:xfrm>
              <a:off x="10667481" y="428922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7" name="Oval 656"/>
            <p:cNvSpPr/>
            <p:nvPr/>
          </p:nvSpPr>
          <p:spPr>
            <a:xfrm>
              <a:off x="10508745" y="354359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8" name="Oval 657"/>
            <p:cNvSpPr/>
            <p:nvPr/>
          </p:nvSpPr>
          <p:spPr>
            <a:xfrm>
              <a:off x="10667481" y="366917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59" name="Oval 658"/>
            <p:cNvSpPr/>
            <p:nvPr/>
          </p:nvSpPr>
          <p:spPr>
            <a:xfrm>
              <a:off x="10746193" y="352004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0" name="Oval 659"/>
            <p:cNvSpPr/>
            <p:nvPr/>
          </p:nvSpPr>
          <p:spPr>
            <a:xfrm>
              <a:off x="10903618" y="366132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1" name="Oval 660"/>
            <p:cNvSpPr/>
            <p:nvPr/>
          </p:nvSpPr>
          <p:spPr>
            <a:xfrm>
              <a:off x="10793420" y="384184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2" name="Oval 661"/>
            <p:cNvSpPr/>
            <p:nvPr/>
          </p:nvSpPr>
          <p:spPr>
            <a:xfrm>
              <a:off x="11021686" y="387323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3" name="Oval 662"/>
            <p:cNvSpPr/>
            <p:nvPr/>
          </p:nvSpPr>
          <p:spPr>
            <a:xfrm>
              <a:off x="10961337" y="403021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4" name="Oval 663"/>
            <p:cNvSpPr/>
            <p:nvPr/>
          </p:nvSpPr>
          <p:spPr>
            <a:xfrm>
              <a:off x="10667481" y="376335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5" name="Oval 664"/>
            <p:cNvSpPr/>
            <p:nvPr/>
          </p:nvSpPr>
          <p:spPr>
            <a:xfrm>
              <a:off x="10525798" y="391248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6" name="Oval 665"/>
            <p:cNvSpPr/>
            <p:nvPr/>
          </p:nvSpPr>
          <p:spPr>
            <a:xfrm>
              <a:off x="9463184" y="325042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7" name="Oval 666"/>
            <p:cNvSpPr/>
            <p:nvPr/>
          </p:nvSpPr>
          <p:spPr>
            <a:xfrm>
              <a:off x="9562887" y="334984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8" name="Oval 667"/>
            <p:cNvSpPr/>
            <p:nvPr/>
          </p:nvSpPr>
          <p:spPr>
            <a:xfrm>
              <a:off x="9662589" y="344926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69" name="Oval 668"/>
            <p:cNvSpPr/>
            <p:nvPr/>
          </p:nvSpPr>
          <p:spPr>
            <a:xfrm>
              <a:off x="9762291" y="354868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0" name="Oval 669"/>
            <p:cNvSpPr/>
            <p:nvPr/>
          </p:nvSpPr>
          <p:spPr>
            <a:xfrm>
              <a:off x="9861994" y="364809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1" name="Oval 670"/>
            <p:cNvSpPr/>
            <p:nvPr/>
          </p:nvSpPr>
          <p:spPr>
            <a:xfrm>
              <a:off x="9961696" y="374751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2" name="Oval 671"/>
            <p:cNvSpPr/>
            <p:nvPr/>
          </p:nvSpPr>
          <p:spPr>
            <a:xfrm>
              <a:off x="10061398" y="384693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3" name="Oval 672"/>
            <p:cNvSpPr/>
            <p:nvPr/>
          </p:nvSpPr>
          <p:spPr>
            <a:xfrm>
              <a:off x="9363482" y="339955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4" name="Oval 673"/>
            <p:cNvSpPr/>
            <p:nvPr/>
          </p:nvSpPr>
          <p:spPr>
            <a:xfrm>
              <a:off x="9513036" y="350420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5" name="Oval 674"/>
            <p:cNvSpPr/>
            <p:nvPr/>
          </p:nvSpPr>
          <p:spPr>
            <a:xfrm>
              <a:off x="9573382" y="367949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6" name="Oval 675"/>
            <p:cNvSpPr/>
            <p:nvPr/>
          </p:nvSpPr>
          <p:spPr>
            <a:xfrm>
              <a:off x="9736053" y="376583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7" name="Oval 676"/>
            <p:cNvSpPr/>
            <p:nvPr/>
          </p:nvSpPr>
          <p:spPr>
            <a:xfrm>
              <a:off x="9581253" y="391233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8" name="Oval 677"/>
            <p:cNvSpPr/>
            <p:nvPr/>
          </p:nvSpPr>
          <p:spPr>
            <a:xfrm>
              <a:off x="9287393" y="360885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79" name="Oval 678"/>
            <p:cNvSpPr/>
            <p:nvPr/>
          </p:nvSpPr>
          <p:spPr>
            <a:xfrm>
              <a:off x="9391031" y="382077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0" name="Oval 679"/>
            <p:cNvSpPr/>
            <p:nvPr/>
          </p:nvSpPr>
          <p:spPr>
            <a:xfrm>
              <a:off x="9861994" y="3930654"/>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1" name="Oval 680"/>
            <p:cNvSpPr/>
            <p:nvPr/>
          </p:nvSpPr>
          <p:spPr>
            <a:xfrm>
              <a:off x="9703258" y="318502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2" name="Oval 681"/>
            <p:cNvSpPr/>
            <p:nvPr/>
          </p:nvSpPr>
          <p:spPr>
            <a:xfrm>
              <a:off x="9861994" y="331060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3" name="Oval 682"/>
            <p:cNvSpPr/>
            <p:nvPr/>
          </p:nvSpPr>
          <p:spPr>
            <a:xfrm>
              <a:off x="9940705" y="316147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4" name="Oval 683"/>
            <p:cNvSpPr/>
            <p:nvPr/>
          </p:nvSpPr>
          <p:spPr>
            <a:xfrm>
              <a:off x="10098130" y="330275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5" name="Oval 684"/>
            <p:cNvSpPr/>
            <p:nvPr/>
          </p:nvSpPr>
          <p:spPr>
            <a:xfrm>
              <a:off x="9987933" y="348327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6" name="Oval 685"/>
            <p:cNvSpPr/>
            <p:nvPr/>
          </p:nvSpPr>
          <p:spPr>
            <a:xfrm>
              <a:off x="10216198" y="351466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7" name="Oval 686"/>
            <p:cNvSpPr/>
            <p:nvPr/>
          </p:nvSpPr>
          <p:spPr>
            <a:xfrm>
              <a:off x="10155850" y="367164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8" name="Oval 687"/>
            <p:cNvSpPr/>
            <p:nvPr/>
          </p:nvSpPr>
          <p:spPr>
            <a:xfrm>
              <a:off x="9861994" y="340478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89" name="Oval 688"/>
            <p:cNvSpPr/>
            <p:nvPr/>
          </p:nvSpPr>
          <p:spPr>
            <a:xfrm>
              <a:off x="9720311" y="355391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0" name="Oval 689"/>
            <p:cNvSpPr/>
            <p:nvPr/>
          </p:nvSpPr>
          <p:spPr>
            <a:xfrm>
              <a:off x="9762296" y="305172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1" name="Oval 690"/>
            <p:cNvSpPr/>
            <p:nvPr/>
          </p:nvSpPr>
          <p:spPr>
            <a:xfrm>
              <a:off x="9861998" y="315114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2" name="Oval 691"/>
            <p:cNvSpPr/>
            <p:nvPr/>
          </p:nvSpPr>
          <p:spPr>
            <a:xfrm>
              <a:off x="9961701" y="325056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3" name="Oval 692"/>
            <p:cNvSpPr/>
            <p:nvPr/>
          </p:nvSpPr>
          <p:spPr>
            <a:xfrm>
              <a:off x="10061403" y="334997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4" name="Oval 693"/>
            <p:cNvSpPr/>
            <p:nvPr/>
          </p:nvSpPr>
          <p:spPr>
            <a:xfrm>
              <a:off x="10161105" y="344939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5" name="Oval 694"/>
            <p:cNvSpPr/>
            <p:nvPr/>
          </p:nvSpPr>
          <p:spPr>
            <a:xfrm>
              <a:off x="10260807" y="354881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6" name="Oval 695"/>
            <p:cNvSpPr/>
            <p:nvPr/>
          </p:nvSpPr>
          <p:spPr>
            <a:xfrm>
              <a:off x="10360510" y="364823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7" name="Oval 696"/>
            <p:cNvSpPr/>
            <p:nvPr/>
          </p:nvSpPr>
          <p:spPr>
            <a:xfrm>
              <a:off x="9662594" y="320085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8" name="Oval 697"/>
            <p:cNvSpPr/>
            <p:nvPr/>
          </p:nvSpPr>
          <p:spPr>
            <a:xfrm>
              <a:off x="9812147" y="330550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699" name="Oval 698"/>
            <p:cNvSpPr/>
            <p:nvPr/>
          </p:nvSpPr>
          <p:spPr>
            <a:xfrm>
              <a:off x="9872494" y="348079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0" name="Oval 699"/>
            <p:cNvSpPr/>
            <p:nvPr/>
          </p:nvSpPr>
          <p:spPr>
            <a:xfrm>
              <a:off x="10035164" y="356712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1" name="Oval 700"/>
            <p:cNvSpPr/>
            <p:nvPr/>
          </p:nvSpPr>
          <p:spPr>
            <a:xfrm>
              <a:off x="9880364" y="371363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2" name="Oval 701"/>
            <p:cNvSpPr/>
            <p:nvPr/>
          </p:nvSpPr>
          <p:spPr>
            <a:xfrm>
              <a:off x="9586505" y="341015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3" name="Oval 702"/>
            <p:cNvSpPr/>
            <p:nvPr/>
          </p:nvSpPr>
          <p:spPr>
            <a:xfrm>
              <a:off x="9690143" y="362206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4" name="Oval 703"/>
            <p:cNvSpPr/>
            <p:nvPr/>
          </p:nvSpPr>
          <p:spPr>
            <a:xfrm>
              <a:off x="10161105" y="373195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5" name="Oval 704"/>
            <p:cNvSpPr/>
            <p:nvPr/>
          </p:nvSpPr>
          <p:spPr>
            <a:xfrm>
              <a:off x="10002369" y="298631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6" name="Oval 705"/>
            <p:cNvSpPr/>
            <p:nvPr/>
          </p:nvSpPr>
          <p:spPr>
            <a:xfrm>
              <a:off x="10161105" y="311190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7" name="Oval 706"/>
            <p:cNvSpPr/>
            <p:nvPr/>
          </p:nvSpPr>
          <p:spPr>
            <a:xfrm>
              <a:off x="10239817" y="296277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8" name="Oval 707"/>
            <p:cNvSpPr/>
            <p:nvPr/>
          </p:nvSpPr>
          <p:spPr>
            <a:xfrm>
              <a:off x="10397242" y="310405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09" name="Oval 708"/>
            <p:cNvSpPr/>
            <p:nvPr/>
          </p:nvSpPr>
          <p:spPr>
            <a:xfrm>
              <a:off x="10287045" y="328457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0" name="Oval 709"/>
            <p:cNvSpPr/>
            <p:nvPr/>
          </p:nvSpPr>
          <p:spPr>
            <a:xfrm>
              <a:off x="10515310" y="331596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1" name="Oval 710"/>
            <p:cNvSpPr/>
            <p:nvPr/>
          </p:nvSpPr>
          <p:spPr>
            <a:xfrm>
              <a:off x="10454961" y="347294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2" name="Oval 711"/>
            <p:cNvSpPr/>
            <p:nvPr/>
          </p:nvSpPr>
          <p:spPr>
            <a:xfrm>
              <a:off x="10161105" y="320608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3" name="Oval 712"/>
            <p:cNvSpPr/>
            <p:nvPr/>
          </p:nvSpPr>
          <p:spPr>
            <a:xfrm>
              <a:off x="10019423" y="335520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4" name="Oval 713"/>
            <p:cNvSpPr/>
            <p:nvPr/>
          </p:nvSpPr>
          <p:spPr>
            <a:xfrm>
              <a:off x="10154543" y="313022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5" name="Oval 714"/>
            <p:cNvSpPr/>
            <p:nvPr/>
          </p:nvSpPr>
          <p:spPr>
            <a:xfrm>
              <a:off x="10254245" y="322964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6" name="Oval 715"/>
            <p:cNvSpPr/>
            <p:nvPr/>
          </p:nvSpPr>
          <p:spPr>
            <a:xfrm>
              <a:off x="10353947" y="332905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7" name="Oval 716"/>
            <p:cNvSpPr/>
            <p:nvPr/>
          </p:nvSpPr>
          <p:spPr>
            <a:xfrm>
              <a:off x="10453650" y="342847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8" name="Oval 717"/>
            <p:cNvSpPr/>
            <p:nvPr/>
          </p:nvSpPr>
          <p:spPr>
            <a:xfrm>
              <a:off x="10553352" y="352789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19" name="Oval 718"/>
            <p:cNvSpPr/>
            <p:nvPr/>
          </p:nvSpPr>
          <p:spPr>
            <a:xfrm>
              <a:off x="10653054" y="362731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0" name="Oval 719"/>
            <p:cNvSpPr/>
            <p:nvPr/>
          </p:nvSpPr>
          <p:spPr>
            <a:xfrm>
              <a:off x="10752756" y="372672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1" name="Oval 720"/>
            <p:cNvSpPr/>
            <p:nvPr/>
          </p:nvSpPr>
          <p:spPr>
            <a:xfrm>
              <a:off x="10054840" y="327934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2" name="Oval 721"/>
            <p:cNvSpPr/>
            <p:nvPr/>
          </p:nvSpPr>
          <p:spPr>
            <a:xfrm>
              <a:off x="10204394" y="338399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3" name="Oval 722"/>
            <p:cNvSpPr/>
            <p:nvPr/>
          </p:nvSpPr>
          <p:spPr>
            <a:xfrm>
              <a:off x="10264741" y="355928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4" name="Oval 723"/>
            <p:cNvSpPr/>
            <p:nvPr/>
          </p:nvSpPr>
          <p:spPr>
            <a:xfrm>
              <a:off x="10427411" y="364562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5" name="Oval 724"/>
            <p:cNvSpPr/>
            <p:nvPr/>
          </p:nvSpPr>
          <p:spPr>
            <a:xfrm>
              <a:off x="10272611" y="379213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6" name="Oval 725"/>
            <p:cNvSpPr/>
            <p:nvPr/>
          </p:nvSpPr>
          <p:spPr>
            <a:xfrm>
              <a:off x="9978751" y="348865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7" name="Oval 726"/>
            <p:cNvSpPr/>
            <p:nvPr/>
          </p:nvSpPr>
          <p:spPr>
            <a:xfrm>
              <a:off x="10082389" y="370056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8" name="Oval 727"/>
            <p:cNvSpPr/>
            <p:nvPr/>
          </p:nvSpPr>
          <p:spPr>
            <a:xfrm>
              <a:off x="10553352" y="381044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29" name="Oval 728"/>
            <p:cNvSpPr/>
            <p:nvPr/>
          </p:nvSpPr>
          <p:spPr>
            <a:xfrm>
              <a:off x="10394616" y="306481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0" name="Oval 729"/>
            <p:cNvSpPr/>
            <p:nvPr/>
          </p:nvSpPr>
          <p:spPr>
            <a:xfrm>
              <a:off x="10553352" y="319039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1" name="Oval 730"/>
            <p:cNvSpPr/>
            <p:nvPr/>
          </p:nvSpPr>
          <p:spPr>
            <a:xfrm>
              <a:off x="10632064" y="304127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2" name="Oval 731"/>
            <p:cNvSpPr/>
            <p:nvPr/>
          </p:nvSpPr>
          <p:spPr>
            <a:xfrm>
              <a:off x="10789489" y="318254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3" name="Oval 732"/>
            <p:cNvSpPr/>
            <p:nvPr/>
          </p:nvSpPr>
          <p:spPr>
            <a:xfrm>
              <a:off x="10679291" y="336306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4" name="Oval 733"/>
            <p:cNvSpPr/>
            <p:nvPr/>
          </p:nvSpPr>
          <p:spPr>
            <a:xfrm>
              <a:off x="10907557" y="339446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5" name="Oval 734"/>
            <p:cNvSpPr/>
            <p:nvPr/>
          </p:nvSpPr>
          <p:spPr>
            <a:xfrm>
              <a:off x="10847208" y="355144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6" name="Oval 735"/>
            <p:cNvSpPr/>
            <p:nvPr/>
          </p:nvSpPr>
          <p:spPr>
            <a:xfrm>
              <a:off x="10553352" y="328458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7" name="Oval 736"/>
            <p:cNvSpPr/>
            <p:nvPr/>
          </p:nvSpPr>
          <p:spPr>
            <a:xfrm>
              <a:off x="10411669" y="343370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8" name="Oval 737"/>
            <p:cNvSpPr/>
            <p:nvPr/>
          </p:nvSpPr>
          <p:spPr>
            <a:xfrm>
              <a:off x="9846250" y="381822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39" name="Oval 738"/>
            <p:cNvSpPr/>
            <p:nvPr/>
          </p:nvSpPr>
          <p:spPr>
            <a:xfrm>
              <a:off x="9945952" y="391764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0" name="Oval 739"/>
            <p:cNvSpPr/>
            <p:nvPr/>
          </p:nvSpPr>
          <p:spPr>
            <a:xfrm>
              <a:off x="10045655" y="401706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1" name="Oval 740"/>
            <p:cNvSpPr/>
            <p:nvPr/>
          </p:nvSpPr>
          <p:spPr>
            <a:xfrm>
              <a:off x="10145357" y="4116478"/>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2" name="Oval 741"/>
            <p:cNvSpPr/>
            <p:nvPr/>
          </p:nvSpPr>
          <p:spPr>
            <a:xfrm>
              <a:off x="10245059" y="421589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3" name="Oval 742"/>
            <p:cNvSpPr/>
            <p:nvPr/>
          </p:nvSpPr>
          <p:spPr>
            <a:xfrm>
              <a:off x="10344761" y="431531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4" name="Oval 743"/>
            <p:cNvSpPr/>
            <p:nvPr/>
          </p:nvSpPr>
          <p:spPr>
            <a:xfrm>
              <a:off x="10444464" y="441473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5" name="Oval 744"/>
            <p:cNvSpPr/>
            <p:nvPr/>
          </p:nvSpPr>
          <p:spPr>
            <a:xfrm>
              <a:off x="9746548" y="396735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6" name="Oval 745"/>
            <p:cNvSpPr/>
            <p:nvPr/>
          </p:nvSpPr>
          <p:spPr>
            <a:xfrm>
              <a:off x="9896101" y="407200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7" name="Oval 746"/>
            <p:cNvSpPr/>
            <p:nvPr/>
          </p:nvSpPr>
          <p:spPr>
            <a:xfrm>
              <a:off x="9956448" y="424729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8" name="Oval 747"/>
            <p:cNvSpPr/>
            <p:nvPr/>
          </p:nvSpPr>
          <p:spPr>
            <a:xfrm>
              <a:off x="10119118" y="433362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49" name="Oval 748"/>
            <p:cNvSpPr/>
            <p:nvPr/>
          </p:nvSpPr>
          <p:spPr>
            <a:xfrm>
              <a:off x="9964318" y="448013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0" name="Oval 749"/>
            <p:cNvSpPr/>
            <p:nvPr/>
          </p:nvSpPr>
          <p:spPr>
            <a:xfrm>
              <a:off x="9670459" y="4176653"/>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1" name="Oval 750"/>
            <p:cNvSpPr/>
            <p:nvPr/>
          </p:nvSpPr>
          <p:spPr>
            <a:xfrm>
              <a:off x="9774097" y="438857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2" name="Oval 751"/>
            <p:cNvSpPr/>
            <p:nvPr/>
          </p:nvSpPr>
          <p:spPr>
            <a:xfrm>
              <a:off x="10245059" y="449845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3" name="Oval 752"/>
            <p:cNvSpPr/>
            <p:nvPr/>
          </p:nvSpPr>
          <p:spPr>
            <a:xfrm>
              <a:off x="10086323" y="3752820"/>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4" name="Oval 753"/>
            <p:cNvSpPr/>
            <p:nvPr/>
          </p:nvSpPr>
          <p:spPr>
            <a:xfrm>
              <a:off x="10245059" y="387840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5" name="Oval 754"/>
            <p:cNvSpPr/>
            <p:nvPr/>
          </p:nvSpPr>
          <p:spPr>
            <a:xfrm>
              <a:off x="10323771" y="372927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6" name="Oval 755"/>
            <p:cNvSpPr/>
            <p:nvPr/>
          </p:nvSpPr>
          <p:spPr>
            <a:xfrm>
              <a:off x="10481196" y="3870551"/>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7" name="Oval 756"/>
            <p:cNvSpPr/>
            <p:nvPr/>
          </p:nvSpPr>
          <p:spPr>
            <a:xfrm>
              <a:off x="10370999" y="4051072"/>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8" name="Oval 757"/>
            <p:cNvSpPr/>
            <p:nvPr/>
          </p:nvSpPr>
          <p:spPr>
            <a:xfrm>
              <a:off x="10599264" y="4082467"/>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59" name="Oval 758"/>
            <p:cNvSpPr/>
            <p:nvPr/>
          </p:nvSpPr>
          <p:spPr>
            <a:xfrm>
              <a:off x="10538915" y="4239445"/>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60" name="Oval 759"/>
            <p:cNvSpPr/>
            <p:nvPr/>
          </p:nvSpPr>
          <p:spPr>
            <a:xfrm>
              <a:off x="10245059" y="3972586"/>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sp>
          <p:nvSpPr>
            <p:cNvPr id="761" name="Oval 760"/>
            <p:cNvSpPr/>
            <p:nvPr/>
          </p:nvSpPr>
          <p:spPr>
            <a:xfrm>
              <a:off x="10103377" y="4121709"/>
              <a:ext cx="330592" cy="329648"/>
            </a:xfrm>
            <a:prstGeom prst="ellipse">
              <a:avLst/>
            </a:prstGeom>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mago"/>
                <a:ea typeface="+mn-ea"/>
                <a:cs typeface="+mn-cs"/>
              </a:endParaRPr>
            </a:p>
          </p:txBody>
        </p:sp>
      </p:grpSp>
      <p:grpSp>
        <p:nvGrpSpPr>
          <p:cNvPr id="205" name="Group 204"/>
          <p:cNvGrpSpPr/>
          <p:nvPr/>
        </p:nvGrpSpPr>
        <p:grpSpPr>
          <a:xfrm>
            <a:off x="3229394" y="1518079"/>
            <a:ext cx="3558657" cy="3060950"/>
            <a:chOff x="3229387" y="1518079"/>
            <a:chExt cx="3558657" cy="3060950"/>
          </a:xfrm>
        </p:grpSpPr>
        <p:grpSp>
          <p:nvGrpSpPr>
            <p:cNvPr id="206" name="Group 205"/>
            <p:cNvGrpSpPr/>
            <p:nvPr/>
          </p:nvGrpSpPr>
          <p:grpSpPr>
            <a:xfrm>
              <a:off x="3229387" y="1518079"/>
              <a:ext cx="3551397" cy="3060950"/>
              <a:chOff x="3229387" y="1518079"/>
              <a:chExt cx="3551397" cy="3060950"/>
            </a:xfrm>
          </p:grpSpPr>
          <p:pic>
            <p:nvPicPr>
              <p:cNvPr id="208" name="Picture 207"/>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3722430" y="1518079"/>
                <a:ext cx="2845727" cy="3060950"/>
              </a:xfrm>
              <a:prstGeom prst="rect">
                <a:avLst/>
              </a:prstGeom>
            </p:spPr>
          </p:pic>
          <p:pic>
            <p:nvPicPr>
              <p:cNvPr id="209" name="Picture 208" descr="exposure.png"/>
              <p:cNvPicPr>
                <a:picLocks noChangeAspect="1"/>
              </p:cNvPicPr>
              <p:nvPr/>
            </p:nvPicPr>
            <p:blipFill>
              <a:blip r:embed="rId10" cstate="print">
                <a:duotone>
                  <a:schemeClr val="accent3">
                    <a:shade val="45000"/>
                    <a:satMod val="135000"/>
                  </a:schemeClr>
                  <a:prstClr val="white"/>
                </a:duotone>
              </a:blip>
              <a:stretch>
                <a:fillRect/>
              </a:stretch>
            </p:blipFill>
            <p:spPr>
              <a:xfrm rot="19577669">
                <a:off x="5841308" y="2836999"/>
                <a:ext cx="524287" cy="562279"/>
              </a:xfrm>
              <a:prstGeom prst="rect">
                <a:avLst/>
              </a:prstGeom>
              <a:ln>
                <a:noFill/>
              </a:ln>
            </p:spPr>
          </p:pic>
          <p:sp>
            <p:nvSpPr>
              <p:cNvPr id="210" name="Content Placeholder 6"/>
              <p:cNvSpPr txBox="1">
                <a:spLocks/>
              </p:cNvSpPr>
              <p:nvPr/>
            </p:nvSpPr>
            <p:spPr>
              <a:xfrm>
                <a:off x="5280871" y="1540625"/>
                <a:ext cx="477957" cy="229334"/>
              </a:xfrm>
              <a:prstGeom prst="rect">
                <a:avLst/>
              </a:prstGeom>
              <a:noFill/>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Imago"/>
                    <a:ea typeface="+mn-ea"/>
                    <a:cs typeface="Arial" pitchFamily="34" charset="0"/>
                  </a:rPr>
                  <a:t>Cell</a:t>
                </a:r>
              </a:p>
            </p:txBody>
          </p:sp>
          <p:sp>
            <p:nvSpPr>
              <p:cNvPr id="211" name="Content Placeholder 6"/>
              <p:cNvSpPr txBox="1">
                <a:spLocks/>
              </p:cNvSpPr>
              <p:nvPr/>
            </p:nvSpPr>
            <p:spPr>
              <a:xfrm>
                <a:off x="3229387" y="1553053"/>
                <a:ext cx="1249076" cy="312269"/>
              </a:xfrm>
              <a:prstGeom prst="rect">
                <a:avLst/>
              </a:prstGeom>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Imago"/>
                    <a:ea typeface="+mn-ea"/>
                    <a:cs typeface="Arial" pitchFamily="34" charset="0"/>
                  </a:rPr>
                  <a:t>Chromosome</a:t>
                </a:r>
              </a:p>
            </p:txBody>
          </p:sp>
          <p:sp>
            <p:nvSpPr>
              <p:cNvPr id="212" name="Content Placeholder 6"/>
              <p:cNvSpPr txBox="1">
                <a:spLocks/>
              </p:cNvSpPr>
              <p:nvPr/>
            </p:nvSpPr>
            <p:spPr>
              <a:xfrm>
                <a:off x="4336454" y="3677063"/>
                <a:ext cx="572493" cy="208179"/>
              </a:xfrm>
              <a:prstGeom prst="rect">
                <a:avLst/>
              </a:prstGeom>
            </p:spPr>
            <p:txBody>
              <a:bodyPr vert="horz" lIns="68580" tIns="34290" rIns="68580" bIns="34290" rtlCol="0">
                <a:noAutofit/>
              </a:bodyPr>
              <a:lstStyle/>
              <a:p>
                <a:pPr marL="0" marR="0" lvl="0" indent="0" algn="r" defTabSz="914220" rtl="0" eaLnBrk="1" fontAlgn="auto" latinLnBrk="0" hangingPunct="1">
                  <a:lnSpc>
                    <a:spcPct val="100000"/>
                  </a:lnSpc>
                  <a:spcBef>
                    <a:spcPct val="20000"/>
                  </a:spcBef>
                  <a:spcAft>
                    <a:spcPts val="0"/>
                  </a:spcAft>
                  <a:buClr>
                    <a:srgbClr val="DC644A"/>
                  </a:buClr>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Imago"/>
                    <a:ea typeface="+mn-ea"/>
                    <a:cs typeface="Arial" pitchFamily="34" charset="0"/>
                  </a:rPr>
                  <a:t>Gene</a:t>
                </a:r>
              </a:p>
            </p:txBody>
          </p:sp>
          <p:sp>
            <p:nvSpPr>
              <p:cNvPr id="213" name="Content Placeholder 6"/>
              <p:cNvSpPr txBox="1">
                <a:spLocks/>
              </p:cNvSpPr>
              <p:nvPr/>
            </p:nvSpPr>
            <p:spPr>
              <a:xfrm>
                <a:off x="4561018" y="3222811"/>
                <a:ext cx="572493" cy="208179"/>
              </a:xfrm>
              <a:prstGeom prst="rect">
                <a:avLst/>
              </a:prstGeom>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Imago"/>
                    <a:ea typeface="+mn-ea"/>
                    <a:cs typeface="Arial" pitchFamily="34" charset="0"/>
                  </a:rPr>
                  <a:t>DNA</a:t>
                </a:r>
              </a:p>
            </p:txBody>
          </p:sp>
          <p:pic>
            <p:nvPicPr>
              <p:cNvPr id="214" name="Picture 213" descr="exposure.png"/>
              <p:cNvPicPr>
                <a:picLocks noChangeAspect="1"/>
              </p:cNvPicPr>
              <p:nvPr/>
            </p:nvPicPr>
            <p:blipFill>
              <a:blip r:embed="rId10" cstate="print">
                <a:duotone>
                  <a:schemeClr val="accent3">
                    <a:shade val="45000"/>
                    <a:satMod val="135000"/>
                  </a:schemeClr>
                  <a:prstClr val="white"/>
                </a:duotone>
              </a:blip>
              <a:stretch>
                <a:fillRect/>
              </a:stretch>
            </p:blipFill>
            <p:spPr>
              <a:xfrm rot="18085519">
                <a:off x="5621360" y="2894777"/>
                <a:ext cx="497890" cy="533969"/>
              </a:xfrm>
              <a:prstGeom prst="rect">
                <a:avLst/>
              </a:prstGeom>
              <a:ln>
                <a:noFill/>
              </a:ln>
            </p:spPr>
          </p:pic>
          <p:sp>
            <p:nvSpPr>
              <p:cNvPr id="215" name="Content Placeholder 6"/>
              <p:cNvSpPr txBox="1">
                <a:spLocks/>
              </p:cNvSpPr>
              <p:nvPr/>
            </p:nvSpPr>
            <p:spPr>
              <a:xfrm>
                <a:off x="5958957" y="2360191"/>
                <a:ext cx="821827" cy="342900"/>
              </a:xfrm>
              <a:prstGeom prst="rect">
                <a:avLst/>
              </a:prstGeom>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900" b="1" i="0" u="none" strike="noStrike" kern="1200" cap="none" spc="0" normalizeH="0" baseline="0" noProof="0" dirty="0">
                    <a:ln>
                      <a:noFill/>
                    </a:ln>
                    <a:solidFill>
                      <a:srgbClr val="BC1224"/>
                    </a:solidFill>
                    <a:effectLst/>
                    <a:uLnTx/>
                    <a:uFillTx/>
                    <a:latin typeface="Imago"/>
                    <a:ea typeface="+mn-ea"/>
                    <a:cs typeface="Arial" pitchFamily="34" charset="0"/>
                  </a:rPr>
                  <a:t>Viruses and infection</a:t>
                </a:r>
              </a:p>
            </p:txBody>
          </p:sp>
          <p:sp>
            <p:nvSpPr>
              <p:cNvPr id="216" name="Content Placeholder 6"/>
              <p:cNvSpPr txBox="1">
                <a:spLocks/>
              </p:cNvSpPr>
              <p:nvPr/>
            </p:nvSpPr>
            <p:spPr>
              <a:xfrm>
                <a:off x="5340856" y="2438603"/>
                <a:ext cx="777074" cy="288516"/>
              </a:xfrm>
              <a:prstGeom prst="rect">
                <a:avLst/>
              </a:prstGeom>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900" b="1" i="0" u="none" strike="noStrike" kern="1200" cap="none" spc="0" normalizeH="0" baseline="0" noProof="0" dirty="0">
                    <a:ln>
                      <a:noFill/>
                    </a:ln>
                    <a:solidFill>
                      <a:srgbClr val="BC1224"/>
                    </a:solidFill>
                    <a:effectLst/>
                    <a:uLnTx/>
                    <a:uFillTx/>
                    <a:latin typeface="Imago"/>
                    <a:ea typeface="+mn-ea"/>
                    <a:cs typeface="Arial" pitchFamily="34" charset="0"/>
                  </a:rPr>
                  <a:t>Radiation</a:t>
                </a:r>
              </a:p>
            </p:txBody>
          </p:sp>
          <p:sp>
            <p:nvSpPr>
              <p:cNvPr id="217" name="Content Placeholder 6"/>
              <p:cNvSpPr txBox="1">
                <a:spLocks/>
              </p:cNvSpPr>
              <p:nvPr/>
            </p:nvSpPr>
            <p:spPr>
              <a:xfrm>
                <a:off x="4940205" y="2656696"/>
                <a:ext cx="850192" cy="258880"/>
              </a:xfrm>
              <a:prstGeom prst="rect">
                <a:avLst/>
              </a:prstGeom>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900" b="1" i="0" u="none" strike="noStrike" kern="1200" cap="none" spc="0" normalizeH="0" baseline="0" noProof="0" dirty="0">
                    <a:ln>
                      <a:noFill/>
                    </a:ln>
                    <a:solidFill>
                      <a:srgbClr val="BC1224"/>
                    </a:solidFill>
                    <a:effectLst/>
                    <a:uLnTx/>
                    <a:uFillTx/>
                    <a:latin typeface="Imago"/>
                    <a:ea typeface="+mn-ea"/>
                    <a:cs typeface="Arial" pitchFamily="34" charset="0"/>
                  </a:rPr>
                  <a:t>Carcinogens</a:t>
                </a:r>
              </a:p>
            </p:txBody>
          </p:sp>
          <p:sp>
            <p:nvSpPr>
              <p:cNvPr id="218" name="Rectangle 217"/>
              <p:cNvSpPr/>
              <p:nvPr/>
            </p:nvSpPr>
            <p:spPr>
              <a:xfrm>
                <a:off x="5889395" y="3642951"/>
                <a:ext cx="160684"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G</a:t>
                </a:r>
              </a:p>
            </p:txBody>
          </p:sp>
          <p:sp>
            <p:nvSpPr>
              <p:cNvPr id="219" name="Rectangle 218"/>
              <p:cNvSpPr/>
              <p:nvPr/>
            </p:nvSpPr>
            <p:spPr>
              <a:xfrm>
                <a:off x="5934042" y="3738286"/>
                <a:ext cx="198600"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C</a:t>
                </a:r>
              </a:p>
            </p:txBody>
          </p:sp>
          <p:sp>
            <p:nvSpPr>
              <p:cNvPr id="220" name="Rectangle 219"/>
              <p:cNvSpPr/>
              <p:nvPr/>
            </p:nvSpPr>
            <p:spPr>
              <a:xfrm>
                <a:off x="5951732" y="3599436"/>
                <a:ext cx="160684"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T</a:t>
                </a:r>
              </a:p>
            </p:txBody>
          </p:sp>
          <p:sp>
            <p:nvSpPr>
              <p:cNvPr id="221" name="Rectangle 220"/>
              <p:cNvSpPr/>
              <p:nvPr/>
            </p:nvSpPr>
            <p:spPr>
              <a:xfrm>
                <a:off x="6023109" y="3539028"/>
                <a:ext cx="160684"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C</a:t>
                </a:r>
              </a:p>
            </p:txBody>
          </p:sp>
          <p:sp>
            <p:nvSpPr>
              <p:cNvPr id="222" name="Rectangle 221"/>
              <p:cNvSpPr/>
              <p:nvPr/>
            </p:nvSpPr>
            <p:spPr>
              <a:xfrm>
                <a:off x="6093393" y="3467394"/>
                <a:ext cx="160684"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A</a:t>
                </a:r>
              </a:p>
            </p:txBody>
          </p:sp>
          <p:sp>
            <p:nvSpPr>
              <p:cNvPr id="223" name="Rectangle 222"/>
              <p:cNvSpPr/>
              <p:nvPr/>
            </p:nvSpPr>
            <p:spPr>
              <a:xfrm>
                <a:off x="6157845" y="3402927"/>
                <a:ext cx="160684"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G</a:t>
                </a:r>
              </a:p>
            </p:txBody>
          </p:sp>
          <p:sp>
            <p:nvSpPr>
              <p:cNvPr id="249" name="Rectangle 248"/>
              <p:cNvSpPr/>
              <p:nvPr/>
            </p:nvSpPr>
            <p:spPr>
              <a:xfrm>
                <a:off x="6229493" y="3326075"/>
                <a:ext cx="160684"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A</a:t>
                </a:r>
              </a:p>
            </p:txBody>
          </p:sp>
          <p:sp>
            <p:nvSpPr>
              <p:cNvPr id="250" name="Rectangle 249"/>
              <p:cNvSpPr/>
              <p:nvPr/>
            </p:nvSpPr>
            <p:spPr>
              <a:xfrm>
                <a:off x="6012557" y="3679390"/>
                <a:ext cx="198600"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A</a:t>
                </a:r>
              </a:p>
            </p:txBody>
          </p:sp>
          <p:sp>
            <p:nvSpPr>
              <p:cNvPr id="251" name="Rectangle 250"/>
              <p:cNvSpPr/>
              <p:nvPr/>
            </p:nvSpPr>
            <p:spPr>
              <a:xfrm>
                <a:off x="6091805" y="3619582"/>
                <a:ext cx="198600"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G</a:t>
                </a:r>
              </a:p>
            </p:txBody>
          </p:sp>
          <p:sp>
            <p:nvSpPr>
              <p:cNvPr id="252" name="Rectangle 251"/>
              <p:cNvSpPr/>
              <p:nvPr/>
            </p:nvSpPr>
            <p:spPr>
              <a:xfrm>
                <a:off x="6172607" y="3561956"/>
                <a:ext cx="198600"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T</a:t>
                </a:r>
              </a:p>
            </p:txBody>
          </p:sp>
          <p:sp>
            <p:nvSpPr>
              <p:cNvPr id="253" name="Rectangle 252"/>
              <p:cNvSpPr/>
              <p:nvPr/>
            </p:nvSpPr>
            <p:spPr>
              <a:xfrm>
                <a:off x="6239821" y="3485685"/>
                <a:ext cx="198600"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C</a:t>
                </a:r>
              </a:p>
            </p:txBody>
          </p:sp>
          <p:sp>
            <p:nvSpPr>
              <p:cNvPr id="254" name="Rectangle 253"/>
              <p:cNvSpPr/>
              <p:nvPr/>
            </p:nvSpPr>
            <p:spPr>
              <a:xfrm>
                <a:off x="6309023" y="3404651"/>
                <a:ext cx="198600" cy="230832"/>
              </a:xfrm>
              <a:prstGeom prst="rect">
                <a:avLst/>
              </a:prstGeom>
              <a:solidFill>
                <a:schemeClr val="accent1">
                  <a:lumMod val="50000"/>
                </a:schemeClr>
              </a:solidFill>
              <a:ln>
                <a:noFill/>
              </a:ln>
              <a:effectLst>
                <a:outerShdw blurRad="40000" dist="20000" dir="5400000" rotWithShape="0">
                  <a:srgbClr val="000000">
                    <a:alpha val="38000"/>
                  </a:srgbClr>
                </a:outerShdw>
                <a:softEdge rad="50800"/>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lvl="0" indent="0" algn="ctr" defTabSz="914220"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Imago"/>
                    <a:ea typeface="+mn-ea"/>
                    <a:cs typeface="+mn-cs"/>
                  </a:rPr>
                  <a:t>T</a:t>
                </a:r>
              </a:p>
            </p:txBody>
          </p:sp>
          <p:pic>
            <p:nvPicPr>
              <p:cNvPr id="255" name="Picture 254" descr="exposure.png"/>
              <p:cNvPicPr>
                <a:picLocks noChangeAspect="1"/>
              </p:cNvPicPr>
              <p:nvPr/>
            </p:nvPicPr>
            <p:blipFill>
              <a:blip r:embed="rId10" cstate="print">
                <a:duotone>
                  <a:schemeClr val="accent3">
                    <a:shade val="45000"/>
                    <a:satMod val="135000"/>
                  </a:schemeClr>
                  <a:prstClr val="white"/>
                </a:duotone>
              </a:blip>
              <a:stretch>
                <a:fillRect/>
              </a:stretch>
            </p:blipFill>
            <p:spPr>
              <a:xfrm rot="20774837">
                <a:off x="6082429" y="2786389"/>
                <a:ext cx="524287" cy="562279"/>
              </a:xfrm>
              <a:prstGeom prst="rect">
                <a:avLst/>
              </a:prstGeom>
              <a:ln>
                <a:noFill/>
              </a:ln>
            </p:spPr>
          </p:pic>
        </p:grpSp>
        <p:sp>
          <p:nvSpPr>
            <p:cNvPr id="207" name="Content Placeholder 6"/>
            <p:cNvSpPr txBox="1">
              <a:spLocks/>
            </p:cNvSpPr>
            <p:nvPr/>
          </p:nvSpPr>
          <p:spPr>
            <a:xfrm>
              <a:off x="5881554" y="3907716"/>
              <a:ext cx="906490" cy="333237"/>
            </a:xfrm>
            <a:prstGeom prst="rect">
              <a:avLst/>
            </a:prstGeom>
          </p:spPr>
          <p:txBody>
            <a:bodyPr vert="horz" lIns="68580" tIns="34290" rIns="68580" bIns="34290" rtlCol="0">
              <a:noAutofit/>
            </a:bodyPr>
            <a:lstStyle/>
            <a:p>
              <a:pPr marL="0" marR="0" lvl="0" indent="0" algn="ctr" defTabSz="914220" rtl="0" eaLnBrk="1" fontAlgn="auto" latinLnBrk="0" hangingPunct="1">
                <a:lnSpc>
                  <a:spcPct val="100000"/>
                </a:lnSpc>
                <a:spcBef>
                  <a:spcPct val="20000"/>
                </a:spcBef>
                <a:spcAft>
                  <a:spcPts val="0"/>
                </a:spcAft>
                <a:buClr>
                  <a:srgbClr val="DC644A"/>
                </a:buClr>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Imago"/>
                  <a:ea typeface="+mn-ea"/>
                  <a:cs typeface="Arial" pitchFamily="34" charset="0"/>
                </a:rPr>
                <a:t>Nucleotides (base pairs)</a:t>
              </a:r>
            </a:p>
          </p:txBody>
        </p:sp>
      </p:grpSp>
    </p:spTree>
    <p:extLst>
      <p:ext uri="{BB962C8B-B14F-4D97-AF65-F5344CB8AC3E}">
        <p14:creationId xmlns:p14="http://schemas.microsoft.com/office/powerpoint/2010/main" val="221886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 name="Right Arrow 145"/>
          <p:cNvSpPr/>
          <p:nvPr/>
        </p:nvSpPr>
        <p:spPr>
          <a:xfrm>
            <a:off x="503435" y="2371508"/>
            <a:ext cx="7734958" cy="733663"/>
          </a:xfrm>
          <a:prstGeom prst="rightArrow">
            <a:avLst/>
          </a:prstGeom>
          <a:solidFill>
            <a:schemeClr val="bg2"/>
          </a:solidFill>
          <a:ln>
            <a:solidFill>
              <a:schemeClr val="tx1"/>
            </a:solidFill>
          </a:ln>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2" name="Title 1"/>
          <p:cNvSpPr>
            <a:spLocks noGrp="1"/>
          </p:cNvSpPr>
          <p:nvPr>
            <p:ph type="title"/>
          </p:nvPr>
        </p:nvSpPr>
        <p:spPr>
          <a:xfrm>
            <a:off x="388328" y="339340"/>
            <a:ext cx="7850064" cy="800219"/>
          </a:xfrm>
        </p:spPr>
        <p:txBody>
          <a:bodyPr/>
          <a:lstStyle/>
          <a:p>
            <a:r>
              <a:rPr lang="en-US" dirty="0"/>
              <a:t>Cancer is caused by an accumulation of genomic alterations</a:t>
            </a:r>
          </a:p>
        </p:txBody>
      </p:sp>
      <p:grpSp>
        <p:nvGrpSpPr>
          <p:cNvPr id="25" name="Group 24"/>
          <p:cNvGrpSpPr/>
          <p:nvPr/>
        </p:nvGrpSpPr>
        <p:grpSpPr>
          <a:xfrm>
            <a:off x="781440" y="4209972"/>
            <a:ext cx="2164967" cy="540269"/>
            <a:chOff x="2264580" y="4038710"/>
            <a:chExt cx="2164967" cy="540269"/>
          </a:xfrm>
        </p:grpSpPr>
        <p:pic>
          <p:nvPicPr>
            <p:cNvPr id="543" name="Picture 54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2264580" y="4092502"/>
              <a:ext cx="180188" cy="180000"/>
            </a:xfrm>
            <a:prstGeom prst="rect">
              <a:avLst/>
            </a:prstGeom>
          </p:spPr>
        </p:pic>
        <p:pic>
          <p:nvPicPr>
            <p:cNvPr id="544" name="Picture 54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V="1">
              <a:off x="2264580" y="4339880"/>
              <a:ext cx="180188" cy="180000"/>
            </a:xfrm>
            <a:prstGeom prst="rect">
              <a:avLst/>
            </a:prstGeom>
          </p:spPr>
        </p:pic>
        <p:sp>
          <p:nvSpPr>
            <p:cNvPr id="24" name="TextBox 23"/>
            <p:cNvSpPr txBox="1"/>
            <p:nvPr/>
          </p:nvSpPr>
          <p:spPr>
            <a:xfrm>
              <a:off x="2481746" y="4038710"/>
              <a:ext cx="1947801" cy="276999"/>
            </a:xfrm>
            <a:prstGeom prst="rect">
              <a:avLst/>
            </a:prstGeom>
          </p:spPr>
          <p:txBody>
            <a:bodyPr wrap="square" rtlCol="0">
              <a:spAutoFit/>
            </a:bodyPr>
            <a:lstStyle/>
            <a:p>
              <a:pPr defTabSz="914220"/>
              <a:r>
                <a:rPr lang="en-GB" sz="1200" dirty="0">
                  <a:solidFill>
                    <a:srgbClr val="000000"/>
                  </a:solidFill>
                </a:rPr>
                <a:t>Passenger mutation</a:t>
              </a:r>
            </a:p>
          </p:txBody>
        </p:sp>
        <p:sp>
          <p:nvSpPr>
            <p:cNvPr id="647" name="TextBox 646"/>
            <p:cNvSpPr txBox="1"/>
            <p:nvPr/>
          </p:nvSpPr>
          <p:spPr>
            <a:xfrm>
              <a:off x="2444768" y="4301980"/>
              <a:ext cx="1525178" cy="276999"/>
            </a:xfrm>
            <a:prstGeom prst="rect">
              <a:avLst/>
            </a:prstGeom>
          </p:spPr>
          <p:txBody>
            <a:bodyPr wrap="square" rtlCol="0">
              <a:spAutoFit/>
            </a:bodyPr>
            <a:lstStyle/>
            <a:p>
              <a:pPr defTabSz="914220"/>
              <a:r>
                <a:rPr lang="en-GB" sz="1200" dirty="0">
                  <a:solidFill>
                    <a:srgbClr val="000000"/>
                  </a:solidFill>
                </a:rPr>
                <a:t>Driver mutation</a:t>
              </a:r>
            </a:p>
          </p:txBody>
        </p:sp>
      </p:grpSp>
      <p:sp>
        <p:nvSpPr>
          <p:cNvPr id="12" name="Right Arrow 11"/>
          <p:cNvSpPr/>
          <p:nvPr/>
        </p:nvSpPr>
        <p:spPr>
          <a:xfrm>
            <a:off x="676620" y="3390484"/>
            <a:ext cx="7561781" cy="733663"/>
          </a:xfrm>
          <a:prstGeom prst="rightArrow">
            <a:avLst/>
          </a:prstGeom>
          <a:solidFill>
            <a:schemeClr val="bg2"/>
          </a:solidFill>
          <a:ln>
            <a:solidFill>
              <a:schemeClr val="tx1"/>
            </a:solidFill>
          </a:ln>
          <a:effectLst/>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7" name="TextBox 16"/>
          <p:cNvSpPr txBox="1"/>
          <p:nvPr/>
        </p:nvSpPr>
        <p:spPr>
          <a:xfrm>
            <a:off x="684794" y="3549877"/>
            <a:ext cx="2682992" cy="265453"/>
          </a:xfrm>
          <a:prstGeom prst="rect">
            <a:avLst/>
          </a:prstGeom>
        </p:spPr>
        <p:txBody>
          <a:bodyPr wrap="square" lIns="91424" tIns="45712" rIns="91424" bIns="45712" rtlCol="0">
            <a:spAutoFit/>
          </a:bodyPr>
          <a:lstStyle/>
          <a:p>
            <a:pPr defTabSz="914220"/>
            <a:r>
              <a:rPr lang="en-GB" sz="1100" b="1" dirty="0">
                <a:solidFill>
                  <a:srgbClr val="000000"/>
                </a:solidFill>
              </a:rPr>
              <a:t>Intrinsic mutation process</a:t>
            </a:r>
          </a:p>
        </p:txBody>
      </p:sp>
      <p:sp>
        <p:nvSpPr>
          <p:cNvPr id="128" name="Right Arrow 127"/>
          <p:cNvSpPr/>
          <p:nvPr/>
        </p:nvSpPr>
        <p:spPr>
          <a:xfrm>
            <a:off x="2107801" y="3655142"/>
            <a:ext cx="6130592" cy="733663"/>
          </a:xfrm>
          <a:prstGeom prst="rightArrow">
            <a:avLst/>
          </a:prstGeom>
          <a:solidFill>
            <a:srgbClr val="AFB1B4"/>
          </a:solidFill>
          <a:ln>
            <a:solidFill>
              <a:schemeClr val="tx1"/>
            </a:solidFill>
          </a:ln>
          <a:effectLst/>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29" name="TextBox 128"/>
          <p:cNvSpPr txBox="1"/>
          <p:nvPr/>
        </p:nvSpPr>
        <p:spPr>
          <a:xfrm>
            <a:off x="2177741" y="3870228"/>
            <a:ext cx="2682992" cy="261594"/>
          </a:xfrm>
          <a:prstGeom prst="rect">
            <a:avLst/>
          </a:prstGeom>
          <a:effectLst/>
        </p:spPr>
        <p:txBody>
          <a:bodyPr wrap="square" lIns="91424" tIns="45712" rIns="91424" bIns="45712" rtlCol="0">
            <a:spAutoFit/>
          </a:bodyPr>
          <a:lstStyle/>
          <a:p>
            <a:pPr defTabSz="914220"/>
            <a:r>
              <a:rPr lang="en-GB" sz="1100" b="1" dirty="0">
                <a:solidFill>
                  <a:srgbClr val="FFFFFF"/>
                </a:solidFill>
              </a:rPr>
              <a:t>Environmental and lifestyle exposure</a:t>
            </a:r>
          </a:p>
        </p:txBody>
      </p:sp>
      <p:sp>
        <p:nvSpPr>
          <p:cNvPr id="130" name="Right Arrow 129"/>
          <p:cNvSpPr/>
          <p:nvPr/>
        </p:nvSpPr>
        <p:spPr>
          <a:xfrm>
            <a:off x="4315147" y="3930753"/>
            <a:ext cx="3923246" cy="733663"/>
          </a:xfrm>
          <a:prstGeom prst="rightArrow">
            <a:avLst/>
          </a:prstGeom>
          <a:solidFill>
            <a:srgbClr val="51C2C7"/>
          </a:solidFill>
          <a:ln>
            <a:solidFill>
              <a:schemeClr val="tx1"/>
            </a:solidFill>
          </a:ln>
          <a:effectLst/>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31" name="TextBox 130"/>
          <p:cNvSpPr txBox="1"/>
          <p:nvPr/>
        </p:nvSpPr>
        <p:spPr>
          <a:xfrm>
            <a:off x="4435472" y="4090890"/>
            <a:ext cx="2682992" cy="261594"/>
          </a:xfrm>
          <a:prstGeom prst="rect">
            <a:avLst/>
          </a:prstGeom>
        </p:spPr>
        <p:txBody>
          <a:bodyPr wrap="square" lIns="91424" tIns="45712" rIns="91424" bIns="45712" rtlCol="0">
            <a:spAutoFit/>
          </a:bodyPr>
          <a:lstStyle/>
          <a:p>
            <a:pPr defTabSz="914220"/>
            <a:r>
              <a:rPr lang="en-GB" sz="1100" b="1" dirty="0" err="1">
                <a:solidFill>
                  <a:srgbClr val="FFFFFF"/>
                </a:solidFill>
              </a:rPr>
              <a:t>Mutator</a:t>
            </a:r>
            <a:r>
              <a:rPr lang="en-GB" sz="1100" b="1" dirty="0">
                <a:solidFill>
                  <a:srgbClr val="FFFFFF"/>
                </a:solidFill>
              </a:rPr>
              <a:t> phenotype</a:t>
            </a:r>
          </a:p>
        </p:txBody>
      </p:sp>
      <p:sp>
        <p:nvSpPr>
          <p:cNvPr id="144" name="Right Arrow 143"/>
          <p:cNvSpPr/>
          <p:nvPr/>
        </p:nvSpPr>
        <p:spPr>
          <a:xfrm>
            <a:off x="6827535" y="4209988"/>
            <a:ext cx="1410871" cy="733663"/>
          </a:xfrm>
          <a:prstGeom prst="rightArrow">
            <a:avLst/>
          </a:prstGeom>
          <a:solidFill>
            <a:srgbClr val="95C669"/>
          </a:solidFill>
          <a:ln>
            <a:solidFill>
              <a:schemeClr val="tx1"/>
            </a:solidFill>
          </a:ln>
          <a:effectLst/>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45" name="TextBox 144"/>
          <p:cNvSpPr txBox="1"/>
          <p:nvPr/>
        </p:nvSpPr>
        <p:spPr>
          <a:xfrm>
            <a:off x="6974278" y="4388803"/>
            <a:ext cx="2682992" cy="265453"/>
          </a:xfrm>
          <a:prstGeom prst="rect">
            <a:avLst/>
          </a:prstGeom>
        </p:spPr>
        <p:txBody>
          <a:bodyPr wrap="square" lIns="91424" tIns="45712" rIns="91424" bIns="45712" rtlCol="0">
            <a:spAutoFit/>
          </a:bodyPr>
          <a:lstStyle/>
          <a:p>
            <a:pPr defTabSz="914220"/>
            <a:r>
              <a:rPr lang="en-GB" sz="1100" b="1" dirty="0">
                <a:solidFill>
                  <a:srgbClr val="FFFFFF"/>
                </a:solidFill>
              </a:rPr>
              <a:t>Chemotherapy</a:t>
            </a:r>
          </a:p>
        </p:txBody>
      </p:sp>
      <p:sp>
        <p:nvSpPr>
          <p:cNvPr id="18" name="TextBox 17"/>
          <p:cNvSpPr txBox="1"/>
          <p:nvPr/>
        </p:nvSpPr>
        <p:spPr>
          <a:xfrm>
            <a:off x="557470" y="1299154"/>
            <a:ext cx="813095" cy="438578"/>
          </a:xfrm>
          <a:prstGeom prst="rect">
            <a:avLst/>
          </a:prstGeom>
        </p:spPr>
        <p:txBody>
          <a:bodyPr wrap="square" lIns="91424" tIns="45712" rIns="91424" bIns="45712" rtlCol="0">
            <a:spAutoFit/>
          </a:bodyPr>
          <a:lstStyle/>
          <a:p>
            <a:pPr algn="ctr" defTabSz="914220"/>
            <a:r>
              <a:rPr lang="en-GB" sz="1100" dirty="0">
                <a:solidFill>
                  <a:srgbClr val="000000"/>
                </a:solidFill>
              </a:rPr>
              <a:t>Fertilised egg</a:t>
            </a:r>
          </a:p>
        </p:txBody>
      </p:sp>
      <p:sp>
        <p:nvSpPr>
          <p:cNvPr id="147" name="TextBox 146"/>
          <p:cNvSpPr txBox="1"/>
          <p:nvPr/>
        </p:nvSpPr>
        <p:spPr>
          <a:xfrm>
            <a:off x="1294713" y="1438336"/>
            <a:ext cx="813095" cy="265454"/>
          </a:xfrm>
          <a:prstGeom prst="rect">
            <a:avLst/>
          </a:prstGeom>
        </p:spPr>
        <p:txBody>
          <a:bodyPr wrap="square" lIns="91424" tIns="45712" rIns="91424" bIns="45712" rtlCol="0">
            <a:spAutoFit/>
          </a:bodyPr>
          <a:lstStyle/>
          <a:p>
            <a:pPr algn="ctr" defTabSz="914220"/>
            <a:r>
              <a:rPr lang="en-GB" sz="1100" dirty="0">
                <a:solidFill>
                  <a:srgbClr val="000000"/>
                </a:solidFill>
              </a:rPr>
              <a:t>Gestation</a:t>
            </a:r>
          </a:p>
        </p:txBody>
      </p:sp>
      <p:sp>
        <p:nvSpPr>
          <p:cNvPr id="148" name="TextBox 147"/>
          <p:cNvSpPr txBox="1"/>
          <p:nvPr/>
        </p:nvSpPr>
        <p:spPr>
          <a:xfrm>
            <a:off x="2025722" y="1445848"/>
            <a:ext cx="813095" cy="265454"/>
          </a:xfrm>
          <a:prstGeom prst="rect">
            <a:avLst/>
          </a:prstGeom>
        </p:spPr>
        <p:txBody>
          <a:bodyPr wrap="square" lIns="91424" tIns="45712" rIns="91424" bIns="45712" rtlCol="0">
            <a:spAutoFit/>
          </a:bodyPr>
          <a:lstStyle/>
          <a:p>
            <a:pPr algn="ctr" defTabSz="914220"/>
            <a:r>
              <a:rPr lang="en-GB" sz="1100" dirty="0">
                <a:solidFill>
                  <a:srgbClr val="000000"/>
                </a:solidFill>
              </a:rPr>
              <a:t>Infancy</a:t>
            </a:r>
          </a:p>
        </p:txBody>
      </p:sp>
      <p:sp>
        <p:nvSpPr>
          <p:cNvPr id="149" name="TextBox 148"/>
          <p:cNvSpPr txBox="1"/>
          <p:nvPr/>
        </p:nvSpPr>
        <p:spPr>
          <a:xfrm>
            <a:off x="2725669" y="1432417"/>
            <a:ext cx="813095" cy="438578"/>
          </a:xfrm>
          <a:prstGeom prst="rect">
            <a:avLst/>
          </a:prstGeom>
        </p:spPr>
        <p:txBody>
          <a:bodyPr wrap="square" lIns="91424" tIns="45712" rIns="91424" bIns="45712" rtlCol="0">
            <a:spAutoFit/>
          </a:bodyPr>
          <a:lstStyle/>
          <a:p>
            <a:pPr algn="ctr" defTabSz="914220"/>
            <a:r>
              <a:rPr lang="en-GB" sz="1100" dirty="0">
                <a:solidFill>
                  <a:srgbClr val="000000"/>
                </a:solidFill>
              </a:rPr>
              <a:t>Childhood</a:t>
            </a:r>
          </a:p>
        </p:txBody>
      </p:sp>
      <p:sp>
        <p:nvSpPr>
          <p:cNvPr id="150" name="TextBox 149"/>
          <p:cNvSpPr txBox="1"/>
          <p:nvPr/>
        </p:nvSpPr>
        <p:spPr>
          <a:xfrm>
            <a:off x="3422336" y="1432419"/>
            <a:ext cx="813095" cy="261594"/>
          </a:xfrm>
          <a:prstGeom prst="rect">
            <a:avLst/>
          </a:prstGeom>
        </p:spPr>
        <p:txBody>
          <a:bodyPr wrap="square" lIns="91424" tIns="45712" rIns="91424" bIns="45712" rtlCol="0">
            <a:spAutoFit/>
          </a:bodyPr>
          <a:lstStyle/>
          <a:p>
            <a:pPr algn="ctr" defTabSz="914220"/>
            <a:r>
              <a:rPr lang="en-GB" sz="1100" dirty="0">
                <a:solidFill>
                  <a:srgbClr val="000000"/>
                </a:solidFill>
              </a:rPr>
              <a:t>Adulthood</a:t>
            </a:r>
          </a:p>
        </p:txBody>
      </p:sp>
      <p:sp>
        <p:nvSpPr>
          <p:cNvPr id="151" name="TextBox 150"/>
          <p:cNvSpPr txBox="1"/>
          <p:nvPr/>
        </p:nvSpPr>
        <p:spPr>
          <a:xfrm>
            <a:off x="4193919" y="1142006"/>
            <a:ext cx="813095" cy="784827"/>
          </a:xfrm>
          <a:prstGeom prst="rect">
            <a:avLst/>
          </a:prstGeom>
        </p:spPr>
        <p:txBody>
          <a:bodyPr wrap="square" lIns="91424" tIns="45712" rIns="91424" bIns="45712" rtlCol="0">
            <a:spAutoFit/>
          </a:bodyPr>
          <a:lstStyle/>
          <a:p>
            <a:pPr algn="ctr" defTabSz="914220"/>
            <a:r>
              <a:rPr lang="en-GB" sz="1100" dirty="0">
                <a:solidFill>
                  <a:srgbClr val="000000"/>
                </a:solidFill>
              </a:rPr>
              <a:t>Early clonal expansion</a:t>
            </a:r>
          </a:p>
        </p:txBody>
      </p:sp>
      <p:sp>
        <p:nvSpPr>
          <p:cNvPr id="152" name="TextBox 151"/>
          <p:cNvSpPr txBox="1"/>
          <p:nvPr/>
        </p:nvSpPr>
        <p:spPr>
          <a:xfrm>
            <a:off x="4897075" y="1314253"/>
            <a:ext cx="813095" cy="438578"/>
          </a:xfrm>
          <a:prstGeom prst="rect">
            <a:avLst/>
          </a:prstGeom>
        </p:spPr>
        <p:txBody>
          <a:bodyPr wrap="square" lIns="91424" tIns="45712" rIns="91424" bIns="45712" rtlCol="0">
            <a:spAutoFit/>
          </a:bodyPr>
          <a:lstStyle/>
          <a:p>
            <a:pPr algn="ctr" defTabSz="914220"/>
            <a:r>
              <a:rPr lang="en-GB" sz="1100" dirty="0">
                <a:solidFill>
                  <a:srgbClr val="000000"/>
                </a:solidFill>
              </a:rPr>
              <a:t>Benign tumour</a:t>
            </a:r>
          </a:p>
        </p:txBody>
      </p:sp>
      <p:sp>
        <p:nvSpPr>
          <p:cNvPr id="153" name="TextBox 152"/>
          <p:cNvSpPr txBox="1"/>
          <p:nvPr/>
        </p:nvSpPr>
        <p:spPr>
          <a:xfrm>
            <a:off x="5641549" y="1161875"/>
            <a:ext cx="813095" cy="611703"/>
          </a:xfrm>
          <a:prstGeom prst="rect">
            <a:avLst/>
          </a:prstGeom>
        </p:spPr>
        <p:txBody>
          <a:bodyPr wrap="square" lIns="91424" tIns="45712" rIns="91424" bIns="45712" rtlCol="0">
            <a:spAutoFit/>
          </a:bodyPr>
          <a:lstStyle/>
          <a:p>
            <a:pPr algn="ctr" defTabSz="914220"/>
            <a:r>
              <a:rPr lang="en-GB" sz="1100" dirty="0">
                <a:solidFill>
                  <a:srgbClr val="000000"/>
                </a:solidFill>
              </a:rPr>
              <a:t>Early invasive cancer</a:t>
            </a:r>
          </a:p>
        </p:txBody>
      </p:sp>
      <p:sp>
        <p:nvSpPr>
          <p:cNvPr id="154" name="TextBox 153"/>
          <p:cNvSpPr txBox="1"/>
          <p:nvPr/>
        </p:nvSpPr>
        <p:spPr>
          <a:xfrm>
            <a:off x="6333497" y="1321858"/>
            <a:ext cx="813095" cy="438578"/>
          </a:xfrm>
          <a:prstGeom prst="rect">
            <a:avLst/>
          </a:prstGeom>
        </p:spPr>
        <p:txBody>
          <a:bodyPr wrap="square" lIns="91424" tIns="45712" rIns="91424" bIns="45712" rtlCol="0">
            <a:spAutoFit/>
          </a:bodyPr>
          <a:lstStyle/>
          <a:p>
            <a:pPr algn="ctr" defTabSz="914220"/>
            <a:r>
              <a:rPr lang="en-GB" sz="1100" dirty="0">
                <a:solidFill>
                  <a:srgbClr val="000000"/>
                </a:solidFill>
              </a:rPr>
              <a:t>Late cancer</a:t>
            </a:r>
          </a:p>
        </p:txBody>
      </p:sp>
      <p:sp>
        <p:nvSpPr>
          <p:cNvPr id="155" name="TextBox 154"/>
          <p:cNvSpPr txBox="1"/>
          <p:nvPr/>
        </p:nvSpPr>
        <p:spPr>
          <a:xfrm>
            <a:off x="6894915" y="1143455"/>
            <a:ext cx="1168405" cy="611703"/>
          </a:xfrm>
          <a:prstGeom prst="rect">
            <a:avLst/>
          </a:prstGeom>
        </p:spPr>
        <p:txBody>
          <a:bodyPr wrap="square" lIns="91424" tIns="45712" rIns="91424" bIns="45712" rtlCol="0">
            <a:spAutoFit/>
          </a:bodyPr>
          <a:lstStyle/>
          <a:p>
            <a:pPr algn="ctr" defTabSz="914220"/>
            <a:r>
              <a:rPr lang="en-GB" sz="1100" dirty="0">
                <a:solidFill>
                  <a:srgbClr val="000000"/>
                </a:solidFill>
              </a:rPr>
              <a:t>Chemotherapy resistant recurrence</a:t>
            </a:r>
          </a:p>
        </p:txBody>
      </p:sp>
      <p:sp>
        <p:nvSpPr>
          <p:cNvPr id="19" name="TextBox 18"/>
          <p:cNvSpPr txBox="1"/>
          <p:nvPr/>
        </p:nvSpPr>
        <p:spPr>
          <a:xfrm>
            <a:off x="3263454" y="4540882"/>
            <a:ext cx="2344036" cy="369332"/>
          </a:xfrm>
          <a:prstGeom prst="rect">
            <a:avLst/>
          </a:prstGeom>
        </p:spPr>
        <p:txBody>
          <a:bodyPr wrap="square" lIns="91424" tIns="45712" rIns="91424" bIns="45712" rtlCol="0">
            <a:spAutoFit/>
          </a:bodyPr>
          <a:lstStyle/>
          <a:p>
            <a:pPr defTabSz="914220"/>
            <a:r>
              <a:rPr lang="en-GB" b="1" dirty="0">
                <a:solidFill>
                  <a:srgbClr val="FF0000"/>
                </a:solidFill>
              </a:rPr>
              <a:t>Genomic instability</a:t>
            </a:r>
          </a:p>
        </p:txBody>
      </p:sp>
      <p:sp>
        <p:nvSpPr>
          <p:cNvPr id="31" name="Rectangle 30"/>
          <p:cNvSpPr/>
          <p:nvPr/>
        </p:nvSpPr>
        <p:spPr>
          <a:xfrm>
            <a:off x="665541" y="4801721"/>
            <a:ext cx="3843594" cy="200039"/>
          </a:xfrm>
          <a:prstGeom prst="rect">
            <a:avLst/>
          </a:prstGeom>
        </p:spPr>
        <p:txBody>
          <a:bodyPr wrap="square" lIns="91424" tIns="45712" rIns="91424" bIns="45712">
            <a:spAutoFit/>
          </a:bodyPr>
          <a:lstStyle/>
          <a:p>
            <a:pPr defTabSz="914220"/>
            <a:r>
              <a:rPr lang="en-GB" sz="700" dirty="0">
                <a:solidFill>
                  <a:srgbClr val="FFFFFF">
                    <a:lumMod val="50000"/>
                  </a:srgbClr>
                </a:solidFill>
              </a:rPr>
              <a:t>Adapted from Stratton, M.R. (2013) </a:t>
            </a:r>
            <a:r>
              <a:rPr lang="en-GB" sz="700" i="1" dirty="0">
                <a:solidFill>
                  <a:srgbClr val="FFFFFF">
                    <a:lumMod val="50000"/>
                  </a:srgbClr>
                </a:solidFill>
              </a:rPr>
              <a:t>EMBO</a:t>
            </a:r>
            <a:r>
              <a:rPr lang="en-GB" sz="700" dirty="0">
                <a:solidFill>
                  <a:srgbClr val="FFFFFF">
                    <a:lumMod val="50000"/>
                  </a:srgbClr>
                </a:solidFill>
              </a:rPr>
              <a:t> </a:t>
            </a:r>
            <a:r>
              <a:rPr lang="en-GB" sz="700" i="1" dirty="0" err="1">
                <a:solidFill>
                  <a:srgbClr val="FFFFFF">
                    <a:lumMod val="50000"/>
                  </a:srgbClr>
                </a:solidFill>
              </a:rPr>
              <a:t>Mol</a:t>
            </a:r>
            <a:r>
              <a:rPr lang="en-GB" sz="700" i="1" dirty="0">
                <a:solidFill>
                  <a:srgbClr val="FFFFFF">
                    <a:lumMod val="50000"/>
                  </a:srgbClr>
                </a:solidFill>
              </a:rPr>
              <a:t> Med. </a:t>
            </a:r>
            <a:r>
              <a:rPr lang="en-GB" sz="700" dirty="0">
                <a:solidFill>
                  <a:srgbClr val="FFFFFF">
                    <a:lumMod val="50000"/>
                  </a:srgbClr>
                </a:solidFill>
              </a:rPr>
              <a:t>5(2):169-72.</a:t>
            </a:r>
          </a:p>
        </p:txBody>
      </p:sp>
      <p:pic>
        <p:nvPicPr>
          <p:cNvPr id="32" name="Picture 31"/>
          <p:cNvPicPr>
            <a:picLocks noChangeAspect="1"/>
          </p:cNvPicPr>
          <p:nvPr/>
        </p:nvPicPr>
        <p:blipFill>
          <a:blip r:embed="rId4" cstate="print"/>
          <a:stretch>
            <a:fillRect/>
          </a:stretch>
        </p:blipFill>
        <p:spPr>
          <a:xfrm>
            <a:off x="665679" y="1699949"/>
            <a:ext cx="7126842" cy="1743607"/>
          </a:xfrm>
          <a:prstGeom prst="rect">
            <a:avLst/>
          </a:prstGeom>
        </p:spPr>
      </p:pic>
      <p:sp>
        <p:nvSpPr>
          <p:cNvPr id="30" name="29 - Στρογγυλεμένο ορθογώνιο"/>
          <p:cNvSpPr/>
          <p:nvPr/>
        </p:nvSpPr>
        <p:spPr>
          <a:xfrm>
            <a:off x="3263454" y="4540882"/>
            <a:ext cx="2344036" cy="408620"/>
          </a:xfrm>
          <a:prstGeom prst="roundRect">
            <a:avLst/>
          </a:prstGeom>
          <a:noFill/>
          <a:ln w="38100">
            <a:solidFill>
              <a:srgbClr val="663300"/>
            </a:solidFill>
          </a:ln>
        </p:spPr>
        <p:style>
          <a:lnRef idx="1">
            <a:schemeClr val="accent1"/>
          </a:lnRef>
          <a:fillRef idx="1">
            <a:schemeClr val="accent1"/>
          </a:fillRef>
          <a:effectRef idx="1">
            <a:schemeClr val="accent1"/>
          </a:effectRef>
          <a:fontRef idx="minor">
            <a:schemeClr val="lt1"/>
          </a:fontRef>
        </p:style>
        <p:txBody>
          <a:bodyPr vert="horz" wrap="square" lIns="91424" tIns="45712" rIns="91424" bIns="45712" numCol="1" rtlCol="0" anchor="t" anchorCtr="0" compatLnSpc="1">
            <a:prstTxWarp prst="textNoShape">
              <a:avLst/>
            </a:prstTxWarp>
            <a:spAutoFit/>
          </a:bodyPr>
          <a:lstStyle/>
          <a:p>
            <a:pPr defTabSz="914220" eaLnBrk="0" fontAlgn="base" hangingPunct="0">
              <a:spcBef>
                <a:spcPct val="50000"/>
              </a:spcBef>
              <a:spcAft>
                <a:spcPct val="0"/>
              </a:spcAft>
            </a:pPr>
            <a:endParaRPr lang="el-GR" dirty="0">
              <a:solidFill>
                <a:schemeClr val="tx1"/>
              </a:solidFill>
              <a:latin typeface="Imago" pitchFamily="2" charset="0"/>
            </a:endParaRPr>
          </a:p>
        </p:txBody>
      </p:sp>
    </p:spTree>
    <p:extLst>
      <p:ext uri="{BB962C8B-B14F-4D97-AF65-F5344CB8AC3E}">
        <p14:creationId xmlns:p14="http://schemas.microsoft.com/office/powerpoint/2010/main" val="276856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TextBox 56"/>
          <p:cNvSpPr txBox="1"/>
          <p:nvPr/>
        </p:nvSpPr>
        <p:spPr>
          <a:xfrm>
            <a:off x="2473244" y="1247098"/>
            <a:ext cx="1455927" cy="2749782"/>
          </a:xfrm>
          <a:prstGeom prst="rect">
            <a:avLst/>
          </a:prstGeom>
          <a:noFill/>
          <a:ln w="19050">
            <a:solidFill>
              <a:srgbClr val="B4B4B4"/>
            </a:solidFill>
          </a:ln>
        </p:spPr>
        <p:txBody>
          <a:bodyPr wrap="square" lIns="91424" tIns="45712" rIns="91424" bIns="45712" rtlCol="0">
            <a:noAutofit/>
          </a:bodyPr>
          <a:lstStyle/>
          <a:p>
            <a:pPr defTabSz="914220"/>
            <a:endParaRPr lang="en-GB" sz="3200" dirty="0">
              <a:solidFill>
                <a:srgbClr val="000000"/>
              </a:solidFill>
            </a:endParaRPr>
          </a:p>
        </p:txBody>
      </p:sp>
      <p:grpSp>
        <p:nvGrpSpPr>
          <p:cNvPr id="59" name="Group 58"/>
          <p:cNvGrpSpPr/>
          <p:nvPr/>
        </p:nvGrpSpPr>
        <p:grpSpPr>
          <a:xfrm>
            <a:off x="3169175" y="2321575"/>
            <a:ext cx="90000" cy="1075716"/>
            <a:chOff x="1458944" y="2331783"/>
            <a:chExt cx="90000" cy="1075716"/>
          </a:xfrm>
        </p:grpSpPr>
        <p:sp>
          <p:nvSpPr>
            <p:cNvPr id="60" name="Rounded Rectangle 59"/>
            <p:cNvSpPr/>
            <p:nvPr/>
          </p:nvSpPr>
          <p:spPr>
            <a:xfrm>
              <a:off x="1458944" y="233178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61" name="Rounded Rectangle 60"/>
            <p:cNvSpPr/>
            <p:nvPr/>
          </p:nvSpPr>
          <p:spPr>
            <a:xfrm>
              <a:off x="1458944"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62" name="Rounded Rectangle 61"/>
            <p:cNvSpPr/>
            <p:nvPr/>
          </p:nvSpPr>
          <p:spPr>
            <a:xfrm>
              <a:off x="1458944" y="2789761"/>
              <a:ext cx="90000" cy="376476"/>
            </a:xfrm>
            <a:prstGeom prst="roundRect">
              <a:avLst/>
            </a:prstGeom>
            <a:solidFill>
              <a:srgbClr val="F4B923"/>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sp>
        <p:nvSpPr>
          <p:cNvPr id="55" name="TextBox 54"/>
          <p:cNvSpPr txBox="1"/>
          <p:nvPr/>
        </p:nvSpPr>
        <p:spPr>
          <a:xfrm>
            <a:off x="5671571" y="1256156"/>
            <a:ext cx="1455927" cy="2749782"/>
          </a:xfrm>
          <a:prstGeom prst="rect">
            <a:avLst/>
          </a:prstGeom>
          <a:noFill/>
          <a:ln w="19050">
            <a:solidFill>
              <a:srgbClr val="B4B4B4"/>
            </a:solidFill>
          </a:ln>
        </p:spPr>
        <p:txBody>
          <a:bodyPr wrap="square" lIns="91424" tIns="45712" rIns="91424" bIns="45712" rtlCol="0">
            <a:noAutofit/>
          </a:bodyPr>
          <a:lstStyle/>
          <a:p>
            <a:pPr defTabSz="914220"/>
            <a:endParaRPr lang="en-GB" sz="3200" dirty="0">
              <a:solidFill>
                <a:srgbClr val="000000"/>
              </a:solidFill>
            </a:endParaRPr>
          </a:p>
        </p:txBody>
      </p:sp>
      <p:sp>
        <p:nvSpPr>
          <p:cNvPr id="54" name="TextBox 53"/>
          <p:cNvSpPr txBox="1"/>
          <p:nvPr/>
        </p:nvSpPr>
        <p:spPr>
          <a:xfrm>
            <a:off x="7284230" y="1256156"/>
            <a:ext cx="1455927" cy="2749782"/>
          </a:xfrm>
          <a:prstGeom prst="rect">
            <a:avLst/>
          </a:prstGeom>
          <a:noFill/>
          <a:ln w="19050">
            <a:solidFill>
              <a:srgbClr val="B4B4B4"/>
            </a:solidFill>
          </a:ln>
        </p:spPr>
        <p:txBody>
          <a:bodyPr wrap="square" lIns="91424" tIns="45712" rIns="91424" bIns="45712" rtlCol="0">
            <a:noAutofit/>
          </a:bodyPr>
          <a:lstStyle/>
          <a:p>
            <a:pPr defTabSz="914220"/>
            <a:endParaRPr lang="en-GB" sz="3200" dirty="0">
              <a:solidFill>
                <a:srgbClr val="000000"/>
              </a:solidFill>
            </a:endParaRPr>
          </a:p>
        </p:txBody>
      </p:sp>
      <p:sp>
        <p:nvSpPr>
          <p:cNvPr id="2" name="Title 1"/>
          <p:cNvSpPr>
            <a:spLocks noGrp="1"/>
          </p:cNvSpPr>
          <p:nvPr>
            <p:ph type="title"/>
          </p:nvPr>
        </p:nvSpPr>
        <p:spPr>
          <a:xfrm>
            <a:off x="388328" y="339340"/>
            <a:ext cx="8537011" cy="403957"/>
          </a:xfrm>
        </p:spPr>
        <p:txBody>
          <a:bodyPr/>
          <a:lstStyle/>
          <a:p>
            <a:r>
              <a:rPr lang="en-GB" dirty="0"/>
              <a:t>The genomic alterations driving tumour growth</a:t>
            </a:r>
            <a:endParaRPr lang="en-GB" b="1" i="1" dirty="0"/>
          </a:p>
        </p:txBody>
      </p:sp>
      <p:sp>
        <p:nvSpPr>
          <p:cNvPr id="12" name="Content Placeholder 2"/>
          <p:cNvSpPr txBox="1">
            <a:spLocks/>
          </p:cNvSpPr>
          <p:nvPr/>
        </p:nvSpPr>
        <p:spPr>
          <a:xfrm>
            <a:off x="5743526" y="1892662"/>
            <a:ext cx="1312017" cy="300500"/>
          </a:xfrm>
          <a:prstGeom prst="rect">
            <a:avLst/>
          </a:prstGeom>
        </p:spPr>
        <p:txBody>
          <a:bodyPr vert="horz" lIns="51427" tIns="25718" rIns="51427" bIns="25718" rtlCol="0" anchor="ctr" anchorCtr="0">
            <a:noAutofit/>
          </a:bodyPr>
          <a:lstStyle/>
          <a:p>
            <a:pPr marL="192845" indent="-192845" algn="ctr" defTabSz="914220">
              <a:buClr>
                <a:srgbClr val="55AA11"/>
              </a:buClr>
              <a:defRPr/>
            </a:pPr>
            <a:r>
              <a:rPr lang="en-US" sz="1200" dirty="0">
                <a:solidFill>
                  <a:srgbClr val="000000"/>
                </a:solidFill>
                <a:cs typeface="Arial" pitchFamily="34" charset="0"/>
              </a:rPr>
              <a:t>Copy number</a:t>
            </a:r>
          </a:p>
          <a:p>
            <a:pPr marL="192845" indent="-192845" algn="ctr" defTabSz="914220">
              <a:buClr>
                <a:srgbClr val="55AA11"/>
              </a:buClr>
              <a:defRPr/>
            </a:pPr>
            <a:r>
              <a:rPr lang="en-US" sz="1200" dirty="0">
                <a:solidFill>
                  <a:srgbClr val="000000"/>
                </a:solidFill>
                <a:cs typeface="Arial" pitchFamily="34" charset="0"/>
              </a:rPr>
              <a:t>alterations</a:t>
            </a:r>
          </a:p>
        </p:txBody>
      </p:sp>
      <p:sp>
        <p:nvSpPr>
          <p:cNvPr id="11" name="Content Placeholder 2"/>
          <p:cNvSpPr txBox="1">
            <a:spLocks/>
          </p:cNvSpPr>
          <p:nvPr/>
        </p:nvSpPr>
        <p:spPr>
          <a:xfrm>
            <a:off x="2645632" y="1871461"/>
            <a:ext cx="1137092" cy="342900"/>
          </a:xfrm>
          <a:prstGeom prst="rect">
            <a:avLst/>
          </a:prstGeom>
        </p:spPr>
        <p:txBody>
          <a:bodyPr vert="horz" lIns="51427" tIns="25718" rIns="51427" bIns="25718" rtlCol="0" anchor="ctr" anchorCtr="0">
            <a:noAutofit/>
          </a:bodyPr>
          <a:lstStyle/>
          <a:p>
            <a:pPr marL="192845" indent="-192845" algn="ctr" defTabSz="914220">
              <a:buClr>
                <a:srgbClr val="55AA11"/>
              </a:buClr>
              <a:defRPr/>
            </a:pPr>
            <a:r>
              <a:rPr lang="en-US" sz="1200" dirty="0">
                <a:solidFill>
                  <a:srgbClr val="000000"/>
                </a:solidFill>
                <a:cs typeface="Arial" pitchFamily="34" charset="0"/>
              </a:rPr>
              <a:t>Base</a:t>
            </a:r>
          </a:p>
          <a:p>
            <a:pPr marL="192845" indent="-192845" algn="ctr" defTabSz="914220">
              <a:buClr>
                <a:srgbClr val="55AA11"/>
              </a:buClr>
              <a:defRPr/>
            </a:pPr>
            <a:r>
              <a:rPr lang="en-US" sz="1200" dirty="0">
                <a:solidFill>
                  <a:srgbClr val="000000"/>
                </a:solidFill>
                <a:cs typeface="Arial" pitchFamily="34" charset="0"/>
              </a:rPr>
              <a:t>substitutions</a:t>
            </a:r>
          </a:p>
        </p:txBody>
      </p:sp>
      <p:sp>
        <p:nvSpPr>
          <p:cNvPr id="18" name="Content Placeholder 2"/>
          <p:cNvSpPr txBox="1">
            <a:spLocks/>
          </p:cNvSpPr>
          <p:nvPr/>
        </p:nvSpPr>
        <p:spPr>
          <a:xfrm>
            <a:off x="2908007" y="1546000"/>
            <a:ext cx="820227" cy="300038"/>
          </a:xfrm>
          <a:prstGeom prst="rect">
            <a:avLst/>
          </a:prstGeom>
        </p:spPr>
        <p:txBody>
          <a:bodyPr vert="horz" lIns="51427" tIns="25718" rIns="51427" bIns="25718" rtlCol="0">
            <a:noAutofit/>
          </a:bodyPr>
          <a:lstStyle/>
          <a:p>
            <a:pPr marL="192845" indent="-192845" algn="ctr" defTabSz="914220">
              <a:buClr>
                <a:srgbClr val="55AA11"/>
              </a:buClr>
              <a:defRPr/>
            </a:pPr>
            <a:endParaRPr lang="en-US" sz="1200" b="1" dirty="0">
              <a:solidFill>
                <a:srgbClr val="000000"/>
              </a:solidFill>
              <a:cs typeface="Arial" pitchFamily="34" charset="0"/>
            </a:endParaRPr>
          </a:p>
        </p:txBody>
      </p:sp>
      <p:sp>
        <p:nvSpPr>
          <p:cNvPr id="10" name="Content Placeholder 2"/>
          <p:cNvSpPr txBox="1">
            <a:spLocks/>
          </p:cNvSpPr>
          <p:nvPr/>
        </p:nvSpPr>
        <p:spPr>
          <a:xfrm>
            <a:off x="7301152" y="1871461"/>
            <a:ext cx="1497386" cy="342900"/>
          </a:xfrm>
          <a:prstGeom prst="rect">
            <a:avLst/>
          </a:prstGeom>
        </p:spPr>
        <p:txBody>
          <a:bodyPr vert="horz" lIns="51427" tIns="25718" rIns="51427" bIns="25718" rtlCol="0" anchor="ctr" anchorCtr="0">
            <a:noAutofit/>
          </a:bodyPr>
          <a:lstStyle/>
          <a:p>
            <a:pPr marL="192845" indent="-192845" algn="ctr" defTabSz="914220">
              <a:buClr>
                <a:srgbClr val="55AA11"/>
              </a:buClr>
              <a:defRPr/>
            </a:pPr>
            <a:r>
              <a:rPr lang="en-US" sz="1200" dirty="0">
                <a:solidFill>
                  <a:srgbClr val="000000"/>
                </a:solidFill>
                <a:cs typeface="Arial" pitchFamily="34" charset="0"/>
              </a:rPr>
              <a:t>Rearrangements</a:t>
            </a:r>
          </a:p>
          <a:p>
            <a:pPr marL="192845" indent="-192845" algn="ctr" defTabSz="914220">
              <a:buClr>
                <a:srgbClr val="55AA11"/>
              </a:buClr>
              <a:defRPr/>
            </a:pPr>
            <a:r>
              <a:rPr lang="en-US" sz="1200" dirty="0">
                <a:solidFill>
                  <a:srgbClr val="000000"/>
                </a:solidFill>
                <a:cs typeface="Arial" pitchFamily="34" charset="0"/>
              </a:rPr>
              <a:t>(gene fusions)</a:t>
            </a:r>
          </a:p>
        </p:txBody>
      </p:sp>
      <p:sp>
        <p:nvSpPr>
          <p:cNvPr id="48" name="Isosceles Triangle 47"/>
          <p:cNvSpPr/>
          <p:nvPr/>
        </p:nvSpPr>
        <p:spPr bwMode="auto">
          <a:xfrm rot="5400000">
            <a:off x="1090447" y="2813282"/>
            <a:ext cx="1816142" cy="177023"/>
          </a:xfrm>
          <a:prstGeom prst="triangle">
            <a:avLst/>
          </a:prstGeom>
          <a:solidFill>
            <a:srgbClr val="B4B4B4"/>
          </a:solidFill>
          <a:ln w="9525" cap="flat" cmpd="sng" algn="ctr">
            <a:noFill/>
            <a:prstDash val="solid"/>
            <a:round/>
            <a:headEnd type="none" w="med" len="med"/>
            <a:tailEnd type="none" w="med" len="med"/>
          </a:ln>
          <a:effectLst/>
        </p:spPr>
        <p:txBody>
          <a:bodyPr vert="horz" wrap="square" lIns="68568" tIns="34289" rIns="68568" bIns="34289" numCol="1" rtlCol="0" anchor="t" anchorCtr="0" compatLnSpc="1">
            <a:prstTxWarp prst="textNoShape">
              <a:avLst/>
            </a:prstTxWarp>
          </a:bodyPr>
          <a:lstStyle/>
          <a:p>
            <a:pPr defTabSz="685664"/>
            <a:endParaRPr lang="en-GB" sz="2400" dirty="0">
              <a:solidFill>
                <a:srgbClr val="BABABA"/>
              </a:solidFill>
            </a:endParaRPr>
          </a:p>
        </p:txBody>
      </p:sp>
      <p:sp>
        <p:nvSpPr>
          <p:cNvPr id="64" name="TextBox 63"/>
          <p:cNvSpPr txBox="1"/>
          <p:nvPr/>
        </p:nvSpPr>
        <p:spPr>
          <a:xfrm>
            <a:off x="511334" y="1500956"/>
            <a:ext cx="1414879" cy="403161"/>
          </a:xfrm>
          <a:prstGeom prst="rect">
            <a:avLst/>
          </a:prstGeom>
          <a:noFill/>
        </p:spPr>
        <p:txBody>
          <a:bodyPr wrap="square" lIns="91424" tIns="45712" rIns="91424" bIns="45712" rtlCol="0" anchor="ctr" anchorCtr="0">
            <a:noAutofit/>
          </a:bodyPr>
          <a:lstStyle/>
          <a:p>
            <a:pPr algn="ctr" defTabSz="914220"/>
            <a:r>
              <a:rPr lang="en-GB" sz="1400" b="1" dirty="0">
                <a:solidFill>
                  <a:srgbClr val="000000"/>
                </a:solidFill>
              </a:rPr>
              <a:t>Unaltered chromosome</a:t>
            </a:r>
          </a:p>
        </p:txBody>
      </p:sp>
      <p:grpSp>
        <p:nvGrpSpPr>
          <p:cNvPr id="9" name="Group 8"/>
          <p:cNvGrpSpPr/>
          <p:nvPr/>
        </p:nvGrpSpPr>
        <p:grpSpPr>
          <a:xfrm>
            <a:off x="529845" y="2321575"/>
            <a:ext cx="939214" cy="1075716"/>
            <a:chOff x="367962" y="2329245"/>
            <a:chExt cx="939214" cy="1075716"/>
          </a:xfrm>
        </p:grpSpPr>
        <p:grpSp>
          <p:nvGrpSpPr>
            <p:cNvPr id="8" name="Group 7"/>
            <p:cNvGrpSpPr/>
            <p:nvPr/>
          </p:nvGrpSpPr>
          <p:grpSpPr>
            <a:xfrm>
              <a:off x="1217176" y="2329245"/>
              <a:ext cx="90000" cy="1075716"/>
              <a:chOff x="1458944" y="2331783"/>
              <a:chExt cx="90000" cy="1075716"/>
            </a:xfrm>
          </p:grpSpPr>
          <p:sp>
            <p:nvSpPr>
              <p:cNvPr id="3" name="Rounded Rectangle 2"/>
              <p:cNvSpPr/>
              <p:nvPr/>
            </p:nvSpPr>
            <p:spPr>
              <a:xfrm>
                <a:off x="1458944" y="233178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53" name="Rounded Rectangle 52"/>
              <p:cNvSpPr/>
              <p:nvPr/>
            </p:nvSpPr>
            <p:spPr>
              <a:xfrm>
                <a:off x="1458944"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58" name="Rounded Rectangle 57"/>
              <p:cNvSpPr/>
              <p:nvPr/>
            </p:nvSpPr>
            <p:spPr>
              <a:xfrm>
                <a:off x="1458944" y="2789761"/>
                <a:ext cx="90000" cy="376476"/>
              </a:xfrm>
              <a:prstGeom prst="roundRect">
                <a:avLst/>
              </a:prstGeom>
              <a:solidFill>
                <a:schemeClr val="accent6">
                  <a:lumMod val="75000"/>
                </a:schemeClr>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cxnSp>
          <p:nvCxnSpPr>
            <p:cNvPr id="67" name="Straight Connector 66"/>
            <p:cNvCxnSpPr/>
            <p:nvPr/>
          </p:nvCxnSpPr>
          <p:spPr bwMode="auto">
            <a:xfrm flipH="1">
              <a:off x="999770" y="2829177"/>
              <a:ext cx="133728" cy="0"/>
            </a:xfrm>
            <a:prstGeom prst="line">
              <a:avLst/>
            </a:prstGeom>
            <a:solidFill>
              <a:schemeClr val="accent1"/>
            </a:solidFill>
            <a:ln w="19050" cap="flat" cmpd="sng" algn="ctr">
              <a:solidFill>
                <a:srgbClr val="7030A0"/>
              </a:solidFill>
              <a:prstDash val="solid"/>
              <a:round/>
              <a:headEnd type="oval" w="med" len="med"/>
              <a:tailEnd type="none" w="med" len="med"/>
            </a:ln>
            <a:effectLst/>
          </p:spPr>
        </p:cxnSp>
        <p:sp>
          <p:nvSpPr>
            <p:cNvPr id="69" name="TextBox 68"/>
            <p:cNvSpPr txBox="1"/>
            <p:nvPr/>
          </p:nvSpPr>
          <p:spPr>
            <a:xfrm>
              <a:off x="367962" y="2641027"/>
              <a:ext cx="687667" cy="646331"/>
            </a:xfrm>
            <a:prstGeom prst="rect">
              <a:avLst/>
            </a:prstGeom>
            <a:noFill/>
          </p:spPr>
          <p:txBody>
            <a:bodyPr wrap="square" rtlCol="0">
              <a:spAutoFit/>
            </a:bodyPr>
            <a:lstStyle/>
            <a:p>
              <a:pPr algn="ctr" defTabSz="914220"/>
              <a:r>
                <a:rPr lang="en-GB" sz="1200" dirty="0">
                  <a:solidFill>
                    <a:srgbClr val="000000"/>
                  </a:solidFill>
                </a:rPr>
                <a:t>Gene of interest</a:t>
              </a:r>
            </a:p>
          </p:txBody>
        </p:sp>
      </p:grpSp>
      <p:grpSp>
        <p:nvGrpSpPr>
          <p:cNvPr id="4" name="Group 3"/>
          <p:cNvGrpSpPr/>
          <p:nvPr/>
        </p:nvGrpSpPr>
        <p:grpSpPr>
          <a:xfrm>
            <a:off x="7845899" y="1449163"/>
            <a:ext cx="385593" cy="416502"/>
            <a:chOff x="7926604" y="1237436"/>
            <a:chExt cx="324952" cy="351000"/>
          </a:xfrm>
        </p:grpSpPr>
        <p:pic>
          <p:nvPicPr>
            <p:cNvPr id="33" name="Picture 32"/>
            <p:cNvPicPr>
              <a:picLocks noChangeAspect="1"/>
            </p:cNvPicPr>
            <p:nvPr/>
          </p:nvPicPr>
          <p:blipFill rotWithShape="1">
            <a:blip r:embed="rId3" cstate="print"/>
            <a:srcRect l="83349" r="1148" b="4881"/>
            <a:stretch/>
          </p:blipFill>
          <p:spPr>
            <a:xfrm>
              <a:off x="7927556" y="1237436"/>
              <a:ext cx="324000" cy="351000"/>
            </a:xfrm>
            <a:prstGeom prst="rect">
              <a:avLst/>
            </a:prstGeom>
          </p:spPr>
        </p:pic>
        <p:sp>
          <p:nvSpPr>
            <p:cNvPr id="34" name="TextBox 33"/>
            <p:cNvSpPr txBox="1"/>
            <p:nvPr/>
          </p:nvSpPr>
          <p:spPr>
            <a:xfrm>
              <a:off x="7926604" y="1399513"/>
              <a:ext cx="25512" cy="64612"/>
            </a:xfrm>
            <a:prstGeom prst="rect">
              <a:avLst/>
            </a:prstGeom>
            <a:solidFill>
              <a:srgbClr val="4DA941"/>
            </a:solidFill>
          </p:spPr>
          <p:txBody>
            <a:bodyPr wrap="square" rtlCol="0">
              <a:noAutofit/>
            </a:bodyPr>
            <a:lstStyle/>
            <a:p>
              <a:pPr defTabSz="914220"/>
              <a:endParaRPr lang="en-GB" sz="3200" dirty="0">
                <a:solidFill>
                  <a:srgbClr val="000000"/>
                </a:solidFill>
              </a:endParaRPr>
            </a:p>
          </p:txBody>
        </p:sp>
      </p:grpSp>
      <p:sp>
        <p:nvSpPr>
          <p:cNvPr id="56" name="TextBox 55"/>
          <p:cNvSpPr txBox="1"/>
          <p:nvPr/>
        </p:nvSpPr>
        <p:spPr>
          <a:xfrm>
            <a:off x="4067789" y="1256156"/>
            <a:ext cx="1455927" cy="2749782"/>
          </a:xfrm>
          <a:prstGeom prst="rect">
            <a:avLst/>
          </a:prstGeom>
          <a:noFill/>
          <a:ln w="19050">
            <a:solidFill>
              <a:srgbClr val="B4B4B4"/>
            </a:solidFill>
          </a:ln>
        </p:spPr>
        <p:txBody>
          <a:bodyPr wrap="square" lIns="91424" tIns="45712" rIns="91424" bIns="45712" rtlCol="0">
            <a:noAutofit/>
          </a:bodyPr>
          <a:lstStyle/>
          <a:p>
            <a:pPr defTabSz="914220"/>
            <a:endParaRPr lang="en-GB" sz="3200" dirty="0">
              <a:solidFill>
                <a:srgbClr val="000000"/>
              </a:solidFill>
            </a:endParaRPr>
          </a:p>
        </p:txBody>
      </p:sp>
      <p:sp>
        <p:nvSpPr>
          <p:cNvPr id="19" name="TextBox 18"/>
          <p:cNvSpPr txBox="1"/>
          <p:nvPr/>
        </p:nvSpPr>
        <p:spPr>
          <a:xfrm>
            <a:off x="4159038" y="1867698"/>
            <a:ext cx="1251154" cy="368728"/>
          </a:xfrm>
          <a:prstGeom prst="rect">
            <a:avLst/>
          </a:prstGeom>
          <a:noFill/>
        </p:spPr>
        <p:txBody>
          <a:bodyPr wrap="square" lIns="91424" tIns="45712" rIns="91424" bIns="45712" rtlCol="0" anchor="ctr" anchorCtr="0">
            <a:noAutofit/>
          </a:bodyPr>
          <a:lstStyle/>
          <a:p>
            <a:pPr algn="ctr" defTabSz="914220"/>
            <a:r>
              <a:rPr lang="en-US" sz="1200" dirty="0">
                <a:solidFill>
                  <a:srgbClr val="000000"/>
                </a:solidFill>
                <a:cs typeface="Arial" pitchFamily="34" charset="0"/>
              </a:rPr>
              <a:t>Insertions and deletions</a:t>
            </a:r>
          </a:p>
        </p:txBody>
      </p:sp>
      <p:grpSp>
        <p:nvGrpSpPr>
          <p:cNvPr id="35" name="Group 34"/>
          <p:cNvGrpSpPr/>
          <p:nvPr/>
        </p:nvGrpSpPr>
        <p:grpSpPr>
          <a:xfrm>
            <a:off x="4603528" y="1449163"/>
            <a:ext cx="384463" cy="416502"/>
            <a:chOff x="4289783" y="3773430"/>
            <a:chExt cx="399600" cy="460800"/>
          </a:xfrm>
        </p:grpSpPr>
        <p:pic>
          <p:nvPicPr>
            <p:cNvPr id="36" name="Picture 35"/>
            <p:cNvPicPr>
              <a:picLocks noChangeAspect="1"/>
            </p:cNvPicPr>
            <p:nvPr/>
          </p:nvPicPr>
          <p:blipFill rotWithShape="1">
            <a:blip r:embed="rId4" cstate="print"/>
            <a:srcRect l="28766" r="55474" b="6038"/>
            <a:stretch/>
          </p:blipFill>
          <p:spPr>
            <a:xfrm>
              <a:off x="4289783" y="3773430"/>
              <a:ext cx="399600" cy="460800"/>
            </a:xfrm>
            <a:prstGeom prst="rect">
              <a:avLst/>
            </a:prstGeom>
          </p:spPr>
        </p:pic>
        <p:sp>
          <p:nvSpPr>
            <p:cNvPr id="37" name="TextBox 36"/>
            <p:cNvSpPr txBox="1"/>
            <p:nvPr/>
          </p:nvSpPr>
          <p:spPr>
            <a:xfrm>
              <a:off x="4289783" y="3981011"/>
              <a:ext cx="30949" cy="85867"/>
            </a:xfrm>
            <a:prstGeom prst="rect">
              <a:avLst/>
            </a:prstGeom>
            <a:solidFill>
              <a:srgbClr val="1A95E0"/>
            </a:solidFill>
          </p:spPr>
          <p:txBody>
            <a:bodyPr wrap="square" rtlCol="0">
              <a:noAutofit/>
            </a:bodyPr>
            <a:lstStyle/>
            <a:p>
              <a:pPr defTabSz="914220"/>
              <a:endParaRPr lang="en-GB" sz="3200" dirty="0">
                <a:solidFill>
                  <a:srgbClr val="000000"/>
                </a:solidFill>
              </a:endParaRPr>
            </a:p>
          </p:txBody>
        </p:sp>
        <p:sp>
          <p:nvSpPr>
            <p:cNvPr id="38" name="TextBox 37"/>
            <p:cNvSpPr txBox="1"/>
            <p:nvPr/>
          </p:nvSpPr>
          <p:spPr>
            <a:xfrm>
              <a:off x="4658434" y="3966888"/>
              <a:ext cx="30949" cy="85867"/>
            </a:xfrm>
            <a:prstGeom prst="rect">
              <a:avLst/>
            </a:prstGeom>
            <a:solidFill>
              <a:srgbClr val="1A95E0"/>
            </a:solidFill>
          </p:spPr>
          <p:txBody>
            <a:bodyPr wrap="square" rtlCol="0">
              <a:noAutofit/>
            </a:bodyPr>
            <a:lstStyle/>
            <a:p>
              <a:pPr defTabSz="914220"/>
              <a:endParaRPr lang="en-GB" sz="3200" dirty="0">
                <a:solidFill>
                  <a:srgbClr val="000000"/>
                </a:solidFill>
              </a:endParaRPr>
            </a:p>
          </p:txBody>
        </p:sp>
      </p:grpSp>
      <p:grpSp>
        <p:nvGrpSpPr>
          <p:cNvPr id="7" name="Group 6"/>
          <p:cNvGrpSpPr/>
          <p:nvPr/>
        </p:nvGrpSpPr>
        <p:grpSpPr>
          <a:xfrm>
            <a:off x="6207309" y="1449163"/>
            <a:ext cx="384463" cy="416502"/>
            <a:chOff x="5876855" y="1263547"/>
            <a:chExt cx="324000" cy="351000"/>
          </a:xfrm>
        </p:grpSpPr>
        <p:pic>
          <p:nvPicPr>
            <p:cNvPr id="40" name="Picture 39"/>
            <p:cNvPicPr>
              <a:picLocks noChangeAspect="1"/>
            </p:cNvPicPr>
            <p:nvPr/>
          </p:nvPicPr>
          <p:blipFill rotWithShape="1">
            <a:blip r:embed="rId5" cstate="print"/>
            <a:srcRect l="56590" r="27908" b="5771"/>
            <a:stretch/>
          </p:blipFill>
          <p:spPr>
            <a:xfrm>
              <a:off x="5876855" y="1263547"/>
              <a:ext cx="324000" cy="351000"/>
            </a:xfrm>
            <a:prstGeom prst="rect">
              <a:avLst/>
            </a:prstGeom>
          </p:spPr>
        </p:pic>
        <p:sp>
          <p:nvSpPr>
            <p:cNvPr id="41" name="TextBox 40"/>
            <p:cNvSpPr txBox="1"/>
            <p:nvPr/>
          </p:nvSpPr>
          <p:spPr>
            <a:xfrm>
              <a:off x="5876855" y="1422475"/>
              <a:ext cx="29266" cy="65222"/>
            </a:xfrm>
            <a:prstGeom prst="rect">
              <a:avLst/>
            </a:prstGeom>
            <a:solidFill>
              <a:srgbClr val="EB7A35"/>
            </a:solidFill>
          </p:spPr>
          <p:txBody>
            <a:bodyPr wrap="square" rtlCol="0">
              <a:noAutofit/>
            </a:bodyPr>
            <a:lstStyle/>
            <a:p>
              <a:pPr defTabSz="914220"/>
              <a:endParaRPr lang="en-GB" sz="3200" dirty="0">
                <a:solidFill>
                  <a:srgbClr val="000000"/>
                </a:solidFill>
              </a:endParaRPr>
            </a:p>
          </p:txBody>
        </p:sp>
        <p:sp>
          <p:nvSpPr>
            <p:cNvPr id="42" name="TextBox 41"/>
            <p:cNvSpPr txBox="1"/>
            <p:nvPr/>
          </p:nvSpPr>
          <p:spPr>
            <a:xfrm>
              <a:off x="6171589" y="1414016"/>
              <a:ext cx="29266" cy="65222"/>
            </a:xfrm>
            <a:prstGeom prst="rect">
              <a:avLst/>
            </a:prstGeom>
            <a:solidFill>
              <a:srgbClr val="EB7A35"/>
            </a:solidFill>
          </p:spPr>
          <p:txBody>
            <a:bodyPr wrap="square" rtlCol="0">
              <a:noAutofit/>
            </a:bodyPr>
            <a:lstStyle/>
            <a:p>
              <a:pPr defTabSz="914220"/>
              <a:endParaRPr lang="en-GB" sz="3200" dirty="0">
                <a:solidFill>
                  <a:srgbClr val="000000"/>
                </a:solidFill>
              </a:endParaRPr>
            </a:p>
          </p:txBody>
        </p:sp>
      </p:grpSp>
      <p:grpSp>
        <p:nvGrpSpPr>
          <p:cNvPr id="43" name="Group 42"/>
          <p:cNvGrpSpPr/>
          <p:nvPr/>
        </p:nvGrpSpPr>
        <p:grpSpPr>
          <a:xfrm>
            <a:off x="3021958" y="1449163"/>
            <a:ext cx="384463" cy="416502"/>
            <a:chOff x="2285269" y="2508178"/>
            <a:chExt cx="400152" cy="454097"/>
          </a:xfrm>
        </p:grpSpPr>
        <p:pic>
          <p:nvPicPr>
            <p:cNvPr id="44" name="Picture 43"/>
            <p:cNvPicPr>
              <a:picLocks noChangeAspect="1"/>
            </p:cNvPicPr>
            <p:nvPr/>
          </p:nvPicPr>
          <p:blipFill rotWithShape="1">
            <a:blip r:embed="rId6" cstate="print"/>
            <a:srcRect l="1519" r="82592" b="5891"/>
            <a:stretch/>
          </p:blipFill>
          <p:spPr>
            <a:xfrm>
              <a:off x="2285269" y="2508178"/>
              <a:ext cx="400152" cy="454097"/>
            </a:xfrm>
            <a:prstGeom prst="rect">
              <a:avLst/>
            </a:prstGeom>
          </p:spPr>
        </p:pic>
        <p:sp>
          <p:nvSpPr>
            <p:cNvPr id="45" name="TextBox 44"/>
            <p:cNvSpPr txBox="1"/>
            <p:nvPr/>
          </p:nvSpPr>
          <p:spPr>
            <a:xfrm>
              <a:off x="2639702" y="2646910"/>
              <a:ext cx="45719" cy="197890"/>
            </a:xfrm>
            <a:prstGeom prst="rect">
              <a:avLst/>
            </a:prstGeom>
            <a:solidFill>
              <a:srgbClr val="F4B923"/>
            </a:solidFill>
          </p:spPr>
          <p:txBody>
            <a:bodyPr wrap="square" rtlCol="0">
              <a:noAutofit/>
            </a:bodyPr>
            <a:lstStyle/>
            <a:p>
              <a:pPr defTabSz="914220"/>
              <a:endParaRPr lang="en-GB" sz="3200" dirty="0">
                <a:solidFill>
                  <a:srgbClr val="000000"/>
                </a:solidFill>
              </a:endParaRPr>
            </a:p>
          </p:txBody>
        </p:sp>
      </p:grpSp>
      <p:sp>
        <p:nvSpPr>
          <p:cNvPr id="46" name="TextBox 45"/>
          <p:cNvSpPr txBox="1"/>
          <p:nvPr/>
        </p:nvSpPr>
        <p:spPr>
          <a:xfrm>
            <a:off x="2465397" y="3996158"/>
            <a:ext cx="6283325" cy="628230"/>
          </a:xfrm>
          <a:prstGeom prst="rect">
            <a:avLst/>
          </a:prstGeom>
          <a:solidFill>
            <a:srgbClr val="B4B4B4"/>
          </a:solidFill>
          <a:ln>
            <a:noFill/>
          </a:ln>
        </p:spPr>
        <p:txBody>
          <a:bodyPr wrap="square" lIns="91424" tIns="45712" rIns="91424" bIns="45712" rtlCol="0" anchor="ctr" anchorCtr="0">
            <a:noAutofit/>
          </a:bodyPr>
          <a:lstStyle/>
          <a:p>
            <a:pPr algn="ctr" defTabSz="914220"/>
            <a:r>
              <a:rPr lang="en-GB" sz="1400" b="1" dirty="0">
                <a:solidFill>
                  <a:srgbClr val="FFFF00"/>
                </a:solidFill>
              </a:rPr>
              <a:t>All classes may be clinically relevant because they inform the physician about the molecular changes underlying the patient’s disease</a:t>
            </a:r>
            <a:r>
              <a:rPr lang="en-GB" sz="1400" b="1" baseline="30000" dirty="0">
                <a:solidFill>
                  <a:srgbClr val="FFFF00"/>
                </a:solidFill>
              </a:rPr>
              <a:t>2</a:t>
            </a:r>
            <a:endParaRPr lang="en-GB" sz="1400" b="1" u="sng" baseline="30000" dirty="0">
              <a:solidFill>
                <a:srgbClr val="FFFF00"/>
              </a:solidFill>
            </a:endParaRPr>
          </a:p>
        </p:txBody>
      </p:sp>
      <p:sp>
        <p:nvSpPr>
          <p:cNvPr id="50" name="Rectangle 49"/>
          <p:cNvSpPr/>
          <p:nvPr/>
        </p:nvSpPr>
        <p:spPr>
          <a:xfrm>
            <a:off x="671256" y="4698091"/>
            <a:ext cx="3843594" cy="307760"/>
          </a:xfrm>
          <a:prstGeom prst="rect">
            <a:avLst/>
          </a:prstGeom>
        </p:spPr>
        <p:txBody>
          <a:bodyPr wrap="square" lIns="91424" tIns="45712" rIns="91424" bIns="45712">
            <a:spAutoFit/>
          </a:bodyPr>
          <a:lstStyle/>
          <a:p>
            <a:pPr defTabSz="914220"/>
            <a:r>
              <a:rPr lang="en-GB" sz="700" dirty="0">
                <a:solidFill>
                  <a:srgbClr val="FFFFFF">
                    <a:lumMod val="50000"/>
                  </a:srgbClr>
                </a:solidFill>
              </a:rPr>
              <a:t>1. Stratton, M.R., et al. (2009) </a:t>
            </a:r>
            <a:r>
              <a:rPr lang="en-GB" sz="700" i="1" dirty="0">
                <a:solidFill>
                  <a:srgbClr val="FFFFFF">
                    <a:lumMod val="50000"/>
                  </a:srgbClr>
                </a:solidFill>
              </a:rPr>
              <a:t>Nature</a:t>
            </a:r>
            <a:r>
              <a:rPr lang="en-GB" sz="700" dirty="0">
                <a:solidFill>
                  <a:srgbClr val="FFFFFF">
                    <a:lumMod val="50000"/>
                  </a:srgbClr>
                </a:solidFill>
              </a:rPr>
              <a:t> 458:719-24;</a:t>
            </a:r>
          </a:p>
          <a:p>
            <a:pPr defTabSz="914220"/>
            <a:r>
              <a:rPr lang="en-GB" sz="700" dirty="0">
                <a:solidFill>
                  <a:srgbClr val="FFFFFF">
                    <a:lumMod val="50000"/>
                  </a:srgbClr>
                </a:solidFill>
              </a:rPr>
              <a:t>2. Chin, L. and </a:t>
            </a:r>
            <a:r>
              <a:rPr lang="en-GB" sz="700" dirty="0" err="1">
                <a:solidFill>
                  <a:srgbClr val="FFFFFF">
                    <a:lumMod val="50000"/>
                  </a:srgbClr>
                </a:solidFill>
              </a:rPr>
              <a:t>Gray</a:t>
            </a:r>
            <a:r>
              <a:rPr lang="en-GB" sz="700" dirty="0">
                <a:solidFill>
                  <a:srgbClr val="FFFFFF">
                    <a:lumMod val="50000"/>
                  </a:srgbClr>
                </a:solidFill>
              </a:rPr>
              <a:t>, J.W. Nature 2008; 452:533-63.</a:t>
            </a:r>
          </a:p>
        </p:txBody>
      </p:sp>
      <p:sp>
        <p:nvSpPr>
          <p:cNvPr id="49" name="TextBox 48"/>
          <p:cNvSpPr txBox="1"/>
          <p:nvPr/>
        </p:nvSpPr>
        <p:spPr>
          <a:xfrm>
            <a:off x="2465397" y="1046323"/>
            <a:ext cx="6283325" cy="369251"/>
          </a:xfrm>
          <a:prstGeom prst="rect">
            <a:avLst/>
          </a:prstGeom>
          <a:solidFill>
            <a:srgbClr val="B4B4B4"/>
          </a:solidFill>
          <a:ln>
            <a:noFill/>
          </a:ln>
        </p:spPr>
        <p:txBody>
          <a:bodyPr wrap="square" lIns="91424" tIns="45712" rIns="91424" bIns="45712" rtlCol="0" anchor="ctr" anchorCtr="0">
            <a:noAutofit/>
          </a:bodyPr>
          <a:lstStyle/>
          <a:p>
            <a:pPr algn="ctr" defTabSz="914220"/>
            <a:r>
              <a:rPr lang="en-GB" sz="1600" b="1" dirty="0">
                <a:solidFill>
                  <a:srgbClr val="FFFFFF"/>
                </a:solidFill>
              </a:rPr>
              <a:t>Four classes of genomic alteration can drive tumour growth</a:t>
            </a:r>
            <a:r>
              <a:rPr lang="en-GB" sz="1600" b="1" baseline="30000" dirty="0">
                <a:solidFill>
                  <a:srgbClr val="FFFFFF"/>
                </a:solidFill>
              </a:rPr>
              <a:t>1,2</a:t>
            </a:r>
          </a:p>
        </p:txBody>
      </p:sp>
      <p:grpSp>
        <p:nvGrpSpPr>
          <p:cNvPr id="63" name="Group 62"/>
          <p:cNvGrpSpPr/>
          <p:nvPr/>
        </p:nvGrpSpPr>
        <p:grpSpPr>
          <a:xfrm>
            <a:off x="6354526" y="2321575"/>
            <a:ext cx="90000" cy="1075716"/>
            <a:chOff x="1458046" y="2331783"/>
            <a:chExt cx="90000" cy="1075716"/>
          </a:xfrm>
        </p:grpSpPr>
        <p:sp>
          <p:nvSpPr>
            <p:cNvPr id="65" name="Rounded Rectangle 64"/>
            <p:cNvSpPr/>
            <p:nvPr/>
          </p:nvSpPr>
          <p:spPr>
            <a:xfrm>
              <a:off x="1458046" y="233178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68" name="Rounded Rectangle 67"/>
            <p:cNvSpPr/>
            <p:nvPr/>
          </p:nvSpPr>
          <p:spPr>
            <a:xfrm>
              <a:off x="1458046"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0" name="Rounded Rectangle 69"/>
            <p:cNvSpPr/>
            <p:nvPr/>
          </p:nvSpPr>
          <p:spPr>
            <a:xfrm>
              <a:off x="1458046" y="2782141"/>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1" name="Rounded Rectangle 70"/>
            <p:cNvSpPr/>
            <p:nvPr/>
          </p:nvSpPr>
          <p:spPr>
            <a:xfrm>
              <a:off x="1458046" y="2865116"/>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2" name="Rounded Rectangle 71"/>
            <p:cNvSpPr/>
            <p:nvPr/>
          </p:nvSpPr>
          <p:spPr>
            <a:xfrm>
              <a:off x="1458046" y="2702000"/>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grpSp>
        <p:nvGrpSpPr>
          <p:cNvPr id="16" name="Group 15"/>
          <p:cNvGrpSpPr/>
          <p:nvPr/>
        </p:nvGrpSpPr>
        <p:grpSpPr>
          <a:xfrm>
            <a:off x="4666333" y="2321575"/>
            <a:ext cx="268091" cy="1075716"/>
            <a:chOff x="4639449" y="2319681"/>
            <a:chExt cx="268091" cy="1075716"/>
          </a:xfrm>
        </p:grpSpPr>
        <p:grpSp>
          <p:nvGrpSpPr>
            <p:cNvPr id="73" name="Group 72"/>
            <p:cNvGrpSpPr/>
            <p:nvPr/>
          </p:nvGrpSpPr>
          <p:grpSpPr>
            <a:xfrm>
              <a:off x="4639449" y="2319681"/>
              <a:ext cx="90000" cy="1075716"/>
              <a:chOff x="1458046" y="2331783"/>
              <a:chExt cx="90000" cy="1075716"/>
            </a:xfrm>
          </p:grpSpPr>
          <p:sp>
            <p:nvSpPr>
              <p:cNvPr id="74" name="Rounded Rectangle 73"/>
              <p:cNvSpPr/>
              <p:nvPr/>
            </p:nvSpPr>
            <p:spPr>
              <a:xfrm>
                <a:off x="1458046" y="233178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5" name="Rounded Rectangle 74"/>
              <p:cNvSpPr/>
              <p:nvPr/>
            </p:nvSpPr>
            <p:spPr>
              <a:xfrm>
                <a:off x="1458046"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6" name="Rounded Rectangle 75"/>
              <p:cNvSpPr/>
              <p:nvPr/>
            </p:nvSpPr>
            <p:spPr>
              <a:xfrm>
                <a:off x="1458046" y="2782149"/>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7" name="Rounded Rectangle 76"/>
              <p:cNvSpPr/>
              <p:nvPr/>
            </p:nvSpPr>
            <p:spPr>
              <a:xfrm>
                <a:off x="1458046" y="2865124"/>
                <a:ext cx="90000" cy="376476"/>
              </a:xfrm>
              <a:prstGeom prst="roundRect">
                <a:avLst/>
              </a:prstGeom>
              <a:solidFill>
                <a:srgbClr val="F4B923"/>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78" name="Rounded Rectangle 77"/>
              <p:cNvSpPr/>
              <p:nvPr/>
            </p:nvSpPr>
            <p:spPr>
              <a:xfrm>
                <a:off x="1458046" y="2732488"/>
                <a:ext cx="90000" cy="376476"/>
              </a:xfrm>
              <a:prstGeom prst="roundRect">
                <a:avLst/>
              </a:prstGeom>
              <a:solidFill>
                <a:srgbClr val="F4B923"/>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grpSp>
          <p:nvGrpSpPr>
            <p:cNvPr id="79" name="Group 78"/>
            <p:cNvGrpSpPr/>
            <p:nvPr/>
          </p:nvGrpSpPr>
          <p:grpSpPr>
            <a:xfrm>
              <a:off x="4817540" y="2319681"/>
              <a:ext cx="90000" cy="1075716"/>
              <a:chOff x="1458046" y="2331783"/>
              <a:chExt cx="90000" cy="1075716"/>
            </a:xfrm>
          </p:grpSpPr>
          <p:sp>
            <p:nvSpPr>
              <p:cNvPr id="80" name="Rounded Rectangle 79"/>
              <p:cNvSpPr/>
              <p:nvPr/>
            </p:nvSpPr>
            <p:spPr>
              <a:xfrm>
                <a:off x="1458046" y="233178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81" name="Rounded Rectangle 80"/>
              <p:cNvSpPr/>
              <p:nvPr/>
            </p:nvSpPr>
            <p:spPr>
              <a:xfrm>
                <a:off x="1458046"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83" name="Rounded Rectangle 82"/>
              <p:cNvSpPr/>
              <p:nvPr/>
            </p:nvSpPr>
            <p:spPr>
              <a:xfrm>
                <a:off x="1458046" y="2865116"/>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grpSp>
      <p:grpSp>
        <p:nvGrpSpPr>
          <p:cNvPr id="105" name="Group 104"/>
          <p:cNvGrpSpPr/>
          <p:nvPr/>
        </p:nvGrpSpPr>
        <p:grpSpPr>
          <a:xfrm>
            <a:off x="7883498" y="2325012"/>
            <a:ext cx="329825" cy="1076423"/>
            <a:chOff x="7901660" y="2321553"/>
            <a:chExt cx="329825" cy="1076423"/>
          </a:xfrm>
        </p:grpSpPr>
        <p:grpSp>
          <p:nvGrpSpPr>
            <p:cNvPr id="106" name="Group 105"/>
            <p:cNvGrpSpPr/>
            <p:nvPr/>
          </p:nvGrpSpPr>
          <p:grpSpPr>
            <a:xfrm>
              <a:off x="7901660" y="2322260"/>
              <a:ext cx="90000" cy="1075716"/>
              <a:chOff x="1458944" y="2331783"/>
              <a:chExt cx="90000" cy="1075716"/>
            </a:xfrm>
          </p:grpSpPr>
          <p:sp>
            <p:nvSpPr>
              <p:cNvPr id="113" name="Rounded Rectangle 112"/>
              <p:cNvSpPr/>
              <p:nvPr/>
            </p:nvSpPr>
            <p:spPr>
              <a:xfrm>
                <a:off x="1458944" y="233178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14" name="Rounded Rectangle 113"/>
              <p:cNvSpPr/>
              <p:nvPr/>
            </p:nvSpPr>
            <p:spPr>
              <a:xfrm>
                <a:off x="1458944"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15" name="Rounded Rectangle 114"/>
              <p:cNvSpPr/>
              <p:nvPr/>
            </p:nvSpPr>
            <p:spPr>
              <a:xfrm>
                <a:off x="1458944" y="2789759"/>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grpSp>
          <p:nvGrpSpPr>
            <p:cNvPr id="107" name="Group 106"/>
            <p:cNvGrpSpPr/>
            <p:nvPr/>
          </p:nvGrpSpPr>
          <p:grpSpPr>
            <a:xfrm>
              <a:off x="8139580" y="2321553"/>
              <a:ext cx="91905" cy="1075726"/>
              <a:chOff x="1457039" y="2331773"/>
              <a:chExt cx="91905" cy="1075726"/>
            </a:xfrm>
          </p:grpSpPr>
          <p:sp>
            <p:nvSpPr>
              <p:cNvPr id="109" name="Rounded Rectangle 108"/>
              <p:cNvSpPr/>
              <p:nvPr/>
            </p:nvSpPr>
            <p:spPr>
              <a:xfrm>
                <a:off x="1458944" y="233177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10" name="Rounded Rectangle 109"/>
              <p:cNvSpPr/>
              <p:nvPr/>
            </p:nvSpPr>
            <p:spPr>
              <a:xfrm>
                <a:off x="1458944" y="3031023"/>
                <a:ext cx="90000" cy="376476"/>
              </a:xfrm>
              <a:prstGeom prst="roundRect">
                <a:avLst/>
              </a:prstGeom>
              <a:pattFill prst="ltHorz">
                <a:fgClr>
                  <a:schemeClr val="accent2">
                    <a:lumMod val="50000"/>
                  </a:schemeClr>
                </a:fgClr>
                <a:bgClr>
                  <a:schemeClr val="accent2">
                    <a:lumMod val="40000"/>
                    <a:lumOff val="60000"/>
                  </a:schemeClr>
                </a:bgClr>
              </a:pattFill>
              <a:ln>
                <a:solidFill>
                  <a:schemeClr val="tx1">
                    <a:lumMod val="50000"/>
                    <a:lumOff val="50000"/>
                  </a:schemeClr>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11" name="Rounded Rectangle 110"/>
              <p:cNvSpPr/>
              <p:nvPr/>
            </p:nvSpPr>
            <p:spPr>
              <a:xfrm>
                <a:off x="1457039" y="2603080"/>
                <a:ext cx="90000" cy="376476"/>
              </a:xfrm>
              <a:prstGeom prst="roundRect">
                <a:avLst/>
              </a:prstGeom>
              <a:solidFill>
                <a:srgbClr val="4B4C97"/>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sp>
            <p:nvSpPr>
              <p:cNvPr id="112" name="Rounded Rectangle 111"/>
              <p:cNvSpPr/>
              <p:nvPr/>
            </p:nvSpPr>
            <p:spPr>
              <a:xfrm>
                <a:off x="1458026" y="2688841"/>
                <a:ext cx="90000" cy="376476"/>
              </a:xfrm>
              <a:prstGeom prst="roundRect">
                <a:avLst/>
              </a:prstGeom>
              <a:solidFill>
                <a:srgbClr val="F4B923"/>
              </a:solidFill>
              <a:ln>
                <a:solidFill>
                  <a:schemeClr val="bg2"/>
                </a:solidFill>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220" eaLnBrk="0" fontAlgn="base" hangingPunct="0">
                  <a:spcBef>
                    <a:spcPct val="50000"/>
                  </a:spcBef>
                  <a:spcAft>
                    <a:spcPct val="0"/>
                  </a:spcAft>
                </a:pPr>
                <a:endParaRPr lang="en-GB" dirty="0">
                  <a:solidFill>
                    <a:srgbClr val="000000"/>
                  </a:solidFill>
                </a:endParaRPr>
              </a:p>
            </p:txBody>
          </p:sp>
        </p:grpSp>
        <p:cxnSp>
          <p:nvCxnSpPr>
            <p:cNvPr id="108" name="Straight Arrow Connector 107"/>
            <p:cNvCxnSpPr/>
            <p:nvPr/>
          </p:nvCxnSpPr>
          <p:spPr bwMode="auto">
            <a:xfrm flipV="1">
              <a:off x="8008091" y="2645809"/>
              <a:ext cx="110057" cy="150690"/>
            </a:xfrm>
            <a:prstGeom prst="straightConnector1">
              <a:avLst/>
            </a:prstGeom>
            <a:noFill/>
            <a:ln w="9525" cap="flat" cmpd="sng" algn="ctr">
              <a:solidFill>
                <a:schemeClr val="tx1"/>
              </a:solidFill>
              <a:prstDash val="solid"/>
              <a:round/>
              <a:headEnd type="none" w="med" len="med"/>
              <a:tailEnd type="triangle"/>
            </a:ln>
            <a:effectLst/>
          </p:spPr>
          <p:style>
            <a:lnRef idx="1">
              <a:schemeClr val="tx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3585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PPTLANG" val="RXPEnglish"/>
  <p:tag name="VARSAVEMESSAGETIMESTAMP" val="RXP23.10.2018"/>
</p:tagLst>
</file>

<file path=ppt/theme/theme1.xml><?xml version="1.0" encoding="utf-8"?>
<a:theme xmlns:a="http://schemas.openxmlformats.org/drawingml/2006/main" name="Roche FMI">
  <a:themeElements>
    <a:clrScheme name="FMI2017">
      <a:dk1>
        <a:srgbClr val="000000"/>
      </a:dk1>
      <a:lt1>
        <a:srgbClr val="FFFFFF"/>
      </a:lt1>
      <a:dk2>
        <a:srgbClr val="44546A"/>
      </a:dk2>
      <a:lt2>
        <a:srgbClr val="849199"/>
      </a:lt2>
      <a:accent1>
        <a:srgbClr val="FF4C00"/>
      </a:accent1>
      <a:accent2>
        <a:srgbClr val="70C3BD"/>
      </a:accent2>
      <a:accent3>
        <a:srgbClr val="91C29E"/>
      </a:accent3>
      <a:accent4>
        <a:srgbClr val="EB9040"/>
      </a:accent4>
      <a:accent5>
        <a:srgbClr val="E7C469"/>
      </a:accent5>
      <a:accent6>
        <a:srgbClr val="FFFFFF"/>
      </a:accent6>
      <a:hlink>
        <a:srgbClr val="70C3BD"/>
      </a:hlink>
      <a:folHlink>
        <a:srgbClr val="2F383E"/>
      </a:folHlink>
    </a:clrScheme>
    <a:fontScheme name="Roche-FMI2017">
      <a:majorFont>
        <a:latin typeface="GT Sectra Regular"/>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1275" cap="flat" cmpd="sng" algn="ctr">
          <a:solidFill>
            <a:schemeClr val="accent4">
              <a:lumMod val="7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3_Roche FMI">
  <a:themeElements>
    <a:clrScheme name="FMI2017">
      <a:dk1>
        <a:srgbClr val="000000"/>
      </a:dk1>
      <a:lt1>
        <a:srgbClr val="FFFFFF"/>
      </a:lt1>
      <a:dk2>
        <a:srgbClr val="44546A"/>
      </a:dk2>
      <a:lt2>
        <a:srgbClr val="849199"/>
      </a:lt2>
      <a:accent1>
        <a:srgbClr val="FF4C00"/>
      </a:accent1>
      <a:accent2>
        <a:srgbClr val="70C3BD"/>
      </a:accent2>
      <a:accent3>
        <a:srgbClr val="91C29E"/>
      </a:accent3>
      <a:accent4>
        <a:srgbClr val="EB9040"/>
      </a:accent4>
      <a:accent5>
        <a:srgbClr val="E7C469"/>
      </a:accent5>
      <a:accent6>
        <a:srgbClr val="FFFFFF"/>
      </a:accent6>
      <a:hlink>
        <a:srgbClr val="70C3BD"/>
      </a:hlink>
      <a:folHlink>
        <a:srgbClr val="2F383E"/>
      </a:folHlink>
    </a:clrScheme>
    <a:fontScheme name="Roche-FMI2017">
      <a:majorFont>
        <a:latin typeface="GT Sectra Regular"/>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4925" cap="flat" cmpd="sng" algn="ctr">
          <a:solidFill>
            <a:schemeClr val="tx2">
              <a:lumMod val="7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8_Roche FMI">
  <a:themeElements>
    <a:clrScheme name="FMI2017">
      <a:dk1>
        <a:srgbClr val="000000"/>
      </a:dk1>
      <a:lt1>
        <a:srgbClr val="FFFFFF"/>
      </a:lt1>
      <a:dk2>
        <a:srgbClr val="44546A"/>
      </a:dk2>
      <a:lt2>
        <a:srgbClr val="849199"/>
      </a:lt2>
      <a:accent1>
        <a:srgbClr val="FF4C00"/>
      </a:accent1>
      <a:accent2>
        <a:srgbClr val="70C3BD"/>
      </a:accent2>
      <a:accent3>
        <a:srgbClr val="91C29E"/>
      </a:accent3>
      <a:accent4>
        <a:srgbClr val="EB9040"/>
      </a:accent4>
      <a:accent5>
        <a:srgbClr val="E7C469"/>
      </a:accent5>
      <a:accent6>
        <a:srgbClr val="FFFFFF"/>
      </a:accent6>
      <a:hlink>
        <a:srgbClr val="70C3BD"/>
      </a:hlink>
      <a:folHlink>
        <a:srgbClr val="2F383E"/>
      </a:folHlink>
    </a:clrScheme>
    <a:fontScheme name="Roche-FMI2017">
      <a:majorFont>
        <a:latin typeface="GT Sectra Regular"/>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1_Roche FMI">
  <a:themeElements>
    <a:clrScheme name="FMI2017">
      <a:dk1>
        <a:srgbClr val="000000"/>
      </a:dk1>
      <a:lt1>
        <a:srgbClr val="FFFFFF"/>
      </a:lt1>
      <a:dk2>
        <a:srgbClr val="44546A"/>
      </a:dk2>
      <a:lt2>
        <a:srgbClr val="849199"/>
      </a:lt2>
      <a:accent1>
        <a:srgbClr val="FF4C00"/>
      </a:accent1>
      <a:accent2>
        <a:srgbClr val="70C3BD"/>
      </a:accent2>
      <a:accent3>
        <a:srgbClr val="91C29E"/>
      </a:accent3>
      <a:accent4>
        <a:srgbClr val="EB9040"/>
      </a:accent4>
      <a:accent5>
        <a:srgbClr val="E7C469"/>
      </a:accent5>
      <a:accent6>
        <a:srgbClr val="FFFFFF"/>
      </a:accent6>
      <a:hlink>
        <a:srgbClr val="70C3BD"/>
      </a:hlink>
      <a:folHlink>
        <a:srgbClr val="2F383E"/>
      </a:folHlink>
    </a:clrScheme>
    <a:fontScheme name="Roche-FMI2017">
      <a:majorFont>
        <a:latin typeface="GT Sectra Regular"/>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1275" cap="flat" cmpd="sng" algn="ctr">
          <a:solidFill>
            <a:schemeClr val="accent4">
              <a:lumMod val="7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8000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38100"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Roche">
  <a:themeElements>
    <a:clrScheme name="Roche 1">
      <a:dk1>
        <a:srgbClr val="000000"/>
      </a:dk1>
      <a:lt1>
        <a:srgbClr val="FFFFFF"/>
      </a:lt1>
      <a:dk2>
        <a:srgbClr val="44546A"/>
      </a:dk2>
      <a:lt2>
        <a:srgbClr val="E7E6E6"/>
      </a:lt2>
      <a:accent1>
        <a:srgbClr val="0065CB"/>
      </a:accent1>
      <a:accent2>
        <a:srgbClr val="BABABA"/>
      </a:accent2>
      <a:accent3>
        <a:srgbClr val="CB1D33"/>
      </a:accent3>
      <a:accent4>
        <a:srgbClr val="FEC313"/>
      </a:accent4>
      <a:accent5>
        <a:srgbClr val="009865"/>
      </a:accent5>
      <a:accent6>
        <a:srgbClr val="7374BA"/>
      </a:accent6>
      <a:hlink>
        <a:srgbClr val="0065CB"/>
      </a:hlink>
      <a:folHlink>
        <a:srgbClr val="7374BA"/>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663300"/>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FontTx/>
          <a:buNone/>
          <a:defRPr kumimoji="0" sz="1800" b="0" i="0" u="none" strike="noStrike" cap="none" normalizeH="0" baseline="0" smtClean="0">
            <a:ln>
              <a:noFill/>
            </a:ln>
            <a:solidFill>
              <a:schemeClr val="tx1"/>
            </a:solidFill>
            <a:effectLst/>
            <a:uFillTx/>
            <a:latin typeface="Imago" pitchFamily="2" charset="0"/>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FontTx/>
          <a:buNone/>
          <a:defRPr kumimoji="0" lang="en-US" sz="1800" b="0" i="0" u="none" strike="noStrike" cap="none" normalizeH="0" baseline="0" smtClean="0">
            <a:ln>
              <a:noFill/>
            </a:ln>
            <a:solidFill>
              <a:schemeClr val="tx1"/>
            </a:solidFill>
            <a:effectLst/>
            <a:uFillTx/>
            <a:latin typeface="Imago" pitchFamily="2" charset="0"/>
          </a:defRPr>
        </a:defPPr>
      </a:lstStyle>
      <a:style>
        <a:lnRef idx="1">
          <a:schemeClr val="tx1"/>
        </a:lnRef>
        <a:fillRef idx="0">
          <a:schemeClr val="accent1"/>
        </a:fillRef>
        <a:effectRef idx="0">
          <a:schemeClr val="accent1"/>
        </a:effectRef>
        <a:fontRef idx="minor">
          <a:schemeClr val="tx1"/>
        </a:fontRef>
      </a:style>
    </a:lnDef>
    <a:txDef>
      <a:spPr/>
      <a:bodyPr/>
      <a:lstStyle/>
    </a:tx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che with Icons">
  <a:themeElements>
    <a:clrScheme name="Roch Updated 2012">
      <a:dk1>
        <a:srgbClr val="000000"/>
      </a:dk1>
      <a:lt1>
        <a:srgbClr val="FFFFFF"/>
      </a:lt1>
      <a:dk2>
        <a:srgbClr val="BABABA"/>
      </a:dk2>
      <a:lt2>
        <a:srgbClr val="009900"/>
      </a:lt2>
      <a:accent1>
        <a:srgbClr val="FF7F00"/>
      </a:accent1>
      <a:accent2>
        <a:srgbClr val="0066CC"/>
      </a:accent2>
      <a:accent3>
        <a:srgbClr val="FFCC00"/>
      </a:accent3>
      <a:accent4>
        <a:srgbClr val="000000"/>
      </a:accent4>
      <a:accent5>
        <a:srgbClr val="FFC0AA"/>
      </a:accent5>
      <a:accent6>
        <a:srgbClr val="0066CC"/>
      </a:accent6>
      <a:hlink>
        <a:srgbClr val="0069BD"/>
      </a:hlink>
      <a:folHlink>
        <a:srgbClr val="9900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4450" cap="flat" cmpd="sng" algn="ctr">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1" u="none" strike="noStrike" cap="none" normalizeH="0" baseline="0" smtClean="0">
            <a:ln>
              <a:noFill/>
            </a:ln>
            <a:solidFill>
              <a:schemeClr val="tx1"/>
            </a:solidFill>
            <a:effectLst/>
            <a:latin typeface="Imago-Medium"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Imago-Medium" pitchFamily="2" charset="0"/>
            <a:ea typeface="MS PGothic" pitchFamily="34" charset="-128"/>
          </a:defRPr>
        </a:defPPr>
      </a:lstStyle>
    </a:lnDef>
  </a:objectDefaults>
  <a:extraClrSchemeLst>
    <a:extraClrScheme>
      <a:clrScheme name="Roche 1">
        <a:dk1>
          <a:srgbClr val="000000"/>
        </a:dk1>
        <a:lt1>
          <a:srgbClr val="FFFFFF"/>
        </a:lt1>
        <a:dk2>
          <a:srgbClr val="0079C2"/>
        </a:dk2>
        <a:lt2>
          <a:srgbClr val="D9D9D9"/>
        </a:lt2>
        <a:accent1>
          <a:srgbClr val="FB6D13"/>
        </a:accent1>
        <a:accent2>
          <a:srgbClr val="068D05"/>
        </a:accent2>
        <a:accent3>
          <a:srgbClr val="FFFFFF"/>
        </a:accent3>
        <a:accent4>
          <a:srgbClr val="000000"/>
        </a:accent4>
        <a:accent5>
          <a:srgbClr val="FDBAAA"/>
        </a:accent5>
        <a:accent6>
          <a:srgbClr val="057F04"/>
        </a:accent6>
        <a:hlink>
          <a:srgbClr val="7F7F7F"/>
        </a:hlink>
        <a:folHlink>
          <a:srgbClr val="D5E1E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0">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1_Roche FMI">
  <a:themeElements>
    <a:clrScheme name="FMI2017">
      <a:dk1>
        <a:srgbClr val="000000"/>
      </a:dk1>
      <a:lt1>
        <a:srgbClr val="FFFFFF"/>
      </a:lt1>
      <a:dk2>
        <a:srgbClr val="44546A"/>
      </a:dk2>
      <a:lt2>
        <a:srgbClr val="849199"/>
      </a:lt2>
      <a:accent1>
        <a:srgbClr val="FF4C00"/>
      </a:accent1>
      <a:accent2>
        <a:srgbClr val="70C3BD"/>
      </a:accent2>
      <a:accent3>
        <a:srgbClr val="91C29E"/>
      </a:accent3>
      <a:accent4>
        <a:srgbClr val="EB9040"/>
      </a:accent4>
      <a:accent5>
        <a:srgbClr val="E7C469"/>
      </a:accent5>
      <a:accent6>
        <a:srgbClr val="FFFFFF"/>
      </a:accent6>
      <a:hlink>
        <a:srgbClr val="70C3BD"/>
      </a:hlink>
      <a:folHlink>
        <a:srgbClr val="2F383E"/>
      </a:folHlink>
    </a:clrScheme>
    <a:fontScheme name="Roche-FMI2017">
      <a:majorFont>
        <a:latin typeface="GT Sectra Regular"/>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ROCHE PHC">
      <a:dk1>
        <a:srgbClr val="000000"/>
      </a:dk1>
      <a:lt1>
        <a:srgbClr val="FFFFFF"/>
      </a:lt1>
      <a:dk2>
        <a:srgbClr val="0066CC"/>
      </a:dk2>
      <a:lt2>
        <a:srgbClr val="B1B3B3"/>
      </a:lt2>
      <a:accent1>
        <a:srgbClr val="0066CC"/>
      </a:accent1>
      <a:accent2>
        <a:srgbClr val="EC8A00"/>
      </a:accent2>
      <a:accent3>
        <a:srgbClr val="A05EB5"/>
      </a:accent3>
      <a:accent4>
        <a:srgbClr val="FFC72B"/>
      </a:accent4>
      <a:accent5>
        <a:srgbClr val="E20045"/>
      </a:accent5>
      <a:accent6>
        <a:srgbClr val="00955E"/>
      </a:accent6>
      <a:hlink>
        <a:srgbClr val="A05EB5"/>
      </a:hlink>
      <a:folHlink>
        <a:srgbClr val="00E5EF"/>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1275" cap="flat" cmpd="sng" algn="ctr">
          <a:solidFill>
            <a:schemeClr val="accent4">
              <a:lumMod val="7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E9A0E292-2E1F-D244-8407-27F8C5D2B6E6}" vid="{6A279377-2898-4341-B1CA-537422F5B185}"/>
    </a:ext>
  </a:extLst>
</a:theme>
</file>

<file path=ppt/theme/theme7.xml><?xml version="1.0" encoding="utf-8"?>
<a:theme xmlns:a="http://schemas.openxmlformats.org/drawingml/2006/main" name="1_Theme1">
  <a:themeElements>
    <a:clrScheme name="ROCHE PHC">
      <a:dk1>
        <a:srgbClr val="000000"/>
      </a:dk1>
      <a:lt1>
        <a:srgbClr val="FFFFFF"/>
      </a:lt1>
      <a:dk2>
        <a:srgbClr val="0066CC"/>
      </a:dk2>
      <a:lt2>
        <a:srgbClr val="B1B3B3"/>
      </a:lt2>
      <a:accent1>
        <a:srgbClr val="0066CC"/>
      </a:accent1>
      <a:accent2>
        <a:srgbClr val="EC8A00"/>
      </a:accent2>
      <a:accent3>
        <a:srgbClr val="A05EB5"/>
      </a:accent3>
      <a:accent4>
        <a:srgbClr val="FFC72B"/>
      </a:accent4>
      <a:accent5>
        <a:srgbClr val="E20045"/>
      </a:accent5>
      <a:accent6>
        <a:srgbClr val="00955E"/>
      </a:accent6>
      <a:hlink>
        <a:srgbClr val="A05EB5"/>
      </a:hlink>
      <a:folHlink>
        <a:srgbClr val="00E5EF"/>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1275" cap="flat" cmpd="sng" algn="ctr">
          <a:solidFill>
            <a:schemeClr val="accent4">
              <a:lumMod val="7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E9A0E292-2E1F-D244-8407-27F8C5D2B6E6}" vid="{6A279377-2898-4341-B1CA-537422F5B185}"/>
    </a:ext>
  </a:extLst>
</a:theme>
</file>

<file path=ppt/theme/theme8.xml><?xml version="1.0" encoding="utf-8"?>
<a:theme xmlns:a="http://schemas.openxmlformats.org/drawingml/2006/main" name="2_Theme1">
  <a:themeElements>
    <a:clrScheme name="ROCHE PHC">
      <a:dk1>
        <a:srgbClr val="000000"/>
      </a:dk1>
      <a:lt1>
        <a:srgbClr val="FFFFFF"/>
      </a:lt1>
      <a:dk2>
        <a:srgbClr val="0066CC"/>
      </a:dk2>
      <a:lt2>
        <a:srgbClr val="B1B3B3"/>
      </a:lt2>
      <a:accent1>
        <a:srgbClr val="0066CC"/>
      </a:accent1>
      <a:accent2>
        <a:srgbClr val="EC8A00"/>
      </a:accent2>
      <a:accent3>
        <a:srgbClr val="A05EB5"/>
      </a:accent3>
      <a:accent4>
        <a:srgbClr val="FFC72B"/>
      </a:accent4>
      <a:accent5>
        <a:srgbClr val="E20045"/>
      </a:accent5>
      <a:accent6>
        <a:srgbClr val="00955E"/>
      </a:accent6>
      <a:hlink>
        <a:srgbClr val="A05EB5"/>
      </a:hlink>
      <a:folHlink>
        <a:srgbClr val="00E5EF"/>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E9A0E292-2E1F-D244-8407-27F8C5D2B6E6}" vid="{6A279377-2898-4341-B1CA-537422F5B185}"/>
    </a:ext>
  </a:extLst>
</a:theme>
</file>

<file path=ppt/theme/theme9.xml><?xml version="1.0" encoding="utf-8"?>
<a:theme xmlns:a="http://schemas.openxmlformats.org/drawingml/2006/main" name="3_Theme1">
  <a:themeElements>
    <a:clrScheme name="ROCHE PHC">
      <a:dk1>
        <a:srgbClr val="000000"/>
      </a:dk1>
      <a:lt1>
        <a:srgbClr val="FFFFFF"/>
      </a:lt1>
      <a:dk2>
        <a:srgbClr val="0066CC"/>
      </a:dk2>
      <a:lt2>
        <a:srgbClr val="B1B3B3"/>
      </a:lt2>
      <a:accent1>
        <a:srgbClr val="0066CC"/>
      </a:accent1>
      <a:accent2>
        <a:srgbClr val="EC8A00"/>
      </a:accent2>
      <a:accent3>
        <a:srgbClr val="A05EB5"/>
      </a:accent3>
      <a:accent4>
        <a:srgbClr val="FFC72B"/>
      </a:accent4>
      <a:accent5>
        <a:srgbClr val="E20045"/>
      </a:accent5>
      <a:accent6>
        <a:srgbClr val="00955E"/>
      </a:accent6>
      <a:hlink>
        <a:srgbClr val="A05EB5"/>
      </a:hlink>
      <a:folHlink>
        <a:srgbClr val="00E5EF"/>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chemeClr val="accent4">
              <a:lumMod val="50000"/>
            </a:schemeClr>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E9A0E292-2E1F-D244-8407-27F8C5D2B6E6}" vid="{6A279377-2898-4341-B1CA-537422F5B185}"/>
    </a:ext>
  </a:extLst>
</a:theme>
</file>

<file path=ppt/theme/themeOverride1.xml><?xml version="1.0" encoding="utf-8"?>
<a:themeOverride xmlns:a="http://schemas.openxmlformats.org/drawingml/2006/main">
  <a:clrScheme name="ROCHE PHC">
    <a:dk1>
      <a:srgbClr val="000000"/>
    </a:dk1>
    <a:lt1>
      <a:srgbClr val="FFFFFF"/>
    </a:lt1>
    <a:dk2>
      <a:srgbClr val="0066CC"/>
    </a:dk2>
    <a:lt2>
      <a:srgbClr val="B1B3B3"/>
    </a:lt2>
    <a:accent1>
      <a:srgbClr val="0066CC"/>
    </a:accent1>
    <a:accent2>
      <a:srgbClr val="EC8A00"/>
    </a:accent2>
    <a:accent3>
      <a:srgbClr val="A05EB5"/>
    </a:accent3>
    <a:accent4>
      <a:srgbClr val="FFC72B"/>
    </a:accent4>
    <a:accent5>
      <a:srgbClr val="E20045"/>
    </a:accent5>
    <a:accent6>
      <a:srgbClr val="00955E"/>
    </a:accent6>
    <a:hlink>
      <a:srgbClr val="A05EB5"/>
    </a:hlink>
    <a:folHlink>
      <a:srgbClr val="00E5EF"/>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cb3b16da-6438-44a9-840c-73f1ed966cc5" ContentTypeId="0x0101005A0B93E9C9C0694595FDC5E57B93C2F5" PreviousValue="false"/>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2028-11-30T23:00:00+00:00</_dlc_ExpireDate>
    <TaxCatchAll xmlns="f191ad30-9ade-4f0c-b78e-cf30469879ae">
      <Value>61</Value>
      <Value>37</Value>
      <Value>1</Value>
      <Value>45</Value>
    </TaxCatchAll>
    <h4fee282ee0e4632b9de47bce53f5dc9 xmlns="f93516c5-821c-49be-aaeb-0aaa73ed8cf8">
      <Terms xmlns="http://schemas.microsoft.com/office/infopath/2007/PartnerControls">
        <TermInfo xmlns="http://schemas.microsoft.com/office/infopath/2007/PartnerControls">
          <TermName xmlns="http://schemas.microsoft.com/office/infopath/2007/PartnerControls">FMI</TermName>
          <TermId xmlns="http://schemas.microsoft.com/office/infopath/2007/PartnerControls">71072467-a93c-4b4c-b818-633947017243</TermId>
        </TermInfo>
        <TermInfo xmlns="http://schemas.microsoft.com/office/infopath/2007/PartnerControls">
          <TermName xmlns="http://schemas.microsoft.com/office/infopath/2007/PartnerControls">F1 CDx</TermName>
          <TermId xmlns="http://schemas.microsoft.com/office/infopath/2007/PartnerControls">571d86da-61f3-4ee0-a9f9-73bdbb356fa2</TermId>
        </TermInfo>
      </Terms>
    </h4fee282ee0e4632b9de47bce53f5dc9>
    <jf5687813f5a4cd5abea625981cddd1d xmlns="f191ad30-9ade-4f0c-b78e-cf30469879ae">
      <Terms xmlns="http://schemas.microsoft.com/office/infopath/2007/PartnerControls">
        <TermInfo xmlns="http://schemas.microsoft.com/office/infopath/2007/PartnerControls">
          <TermName xmlns="http://schemas.microsoft.com/office/infopath/2007/PartnerControls">educational material</TermName>
          <TermId xmlns="http://schemas.microsoft.com/office/infopath/2007/PartnerControls">8388c6db-6927-4ef8-8970-c7c6cf02d28e</TermId>
        </TermInfo>
      </Terms>
    </jf5687813f5a4cd5abea625981cddd1d>
    <ab51bc95bc8e4d978daf71dba15f6998 xmlns="f191ad30-9ade-4f0c-b78e-cf30469879ae">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ccff1f8a-cd9f-400e-89a5-f09d427c0883</TermId>
        </TermInfo>
      </Terms>
    </ab51bc95bc8e4d978daf71dba15f6998>
    <Publishing_x0020_Date xmlns="f191ad30-9ade-4f0c-b78e-cf30469879ae">2018-10-22T22:00:00+00:00</Publishing_x0020_Date>
    <Document_x0020_Owner_x002f_Contact xmlns="f191ad30-9ade-4f0c-b78e-cf30469879ae">
      <UserInfo>
        <DisplayName>Lambe, Jess {MGJA~Basel}</DisplayName>
        <AccountId>6</AccountId>
        <AccountType/>
      </UserInfo>
    </Document_x0020_Owner_x002f_Contact>
    <Description1 xmlns="f191ad30-9ade-4f0c-b78e-cf30469879ae">Internal training content for F1CDx</Description1>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oduct Document" ma:contentTypeID="0x0101005A0B93E9C9C0694595FDC5E57B93C2F50091EFEB038B62F84A98637AF1A968915A00B516B8404C02794A9AB4F2D1AD3773AF" ma:contentTypeVersion="13" ma:contentTypeDescription="Product Document" ma:contentTypeScope="" ma:versionID="d7eeb5dd2589093891dc37cffeeee218">
  <xsd:schema xmlns:xsd="http://www.w3.org/2001/XMLSchema" xmlns:xs="http://www.w3.org/2001/XMLSchema" xmlns:p="http://schemas.microsoft.com/office/2006/metadata/properties" xmlns:ns1="http://schemas.microsoft.com/sharepoint/v3" xmlns:ns2="f191ad30-9ade-4f0c-b78e-cf30469879ae" xmlns:ns3="f93516c5-821c-49be-aaeb-0aaa73ed8cf8" xmlns:ns4="http://schemas.microsoft.com/sharepoint/v4" targetNamespace="http://schemas.microsoft.com/office/2006/metadata/properties" ma:root="true" ma:fieldsID="1571a820a1acb5ff3d4e26cb75af733a" ns1:_="" ns2:_="" ns3:_="" ns4:_="">
    <xsd:import namespace="http://schemas.microsoft.com/sharepoint/v3"/>
    <xsd:import namespace="f191ad30-9ade-4f0c-b78e-cf30469879ae"/>
    <xsd:import namespace="f93516c5-821c-49be-aaeb-0aaa73ed8cf8"/>
    <xsd:import namespace="http://schemas.microsoft.com/sharepoint/v4"/>
    <xsd:element name="properties">
      <xsd:complexType>
        <xsd:sequence>
          <xsd:element name="documentManagement">
            <xsd:complexType>
              <xsd:all>
                <xsd:element ref="ns2:Description1" minOccurs="0"/>
                <xsd:element ref="ns2:Publishing_x0020_Date" minOccurs="0"/>
                <xsd:element ref="ns2:Document_x0020_Owner_x002f_Contact" minOccurs="0"/>
                <xsd:element ref="ns2:_dlc_DocIdUrl" minOccurs="0"/>
                <xsd:element ref="ns2:_dlc_DocIdPersistId" minOccurs="0"/>
                <xsd:element ref="ns2:ab51bc95bc8e4d978daf71dba15f6998" minOccurs="0"/>
                <xsd:element ref="ns2:TaxCatchAll" minOccurs="0"/>
                <xsd:element ref="ns2:TaxCatchAllLabel" minOccurs="0"/>
                <xsd:element ref="ns2:jf5687813f5a4cd5abea625981cddd1d" minOccurs="0"/>
                <xsd:element ref="ns1:_dlc_Exempt" minOccurs="0"/>
                <xsd:element ref="ns1:_dlc_ExpireDateSaved" minOccurs="0"/>
                <xsd:element ref="ns1:_dlc_ExpireDate" minOccurs="0"/>
                <xsd:element ref="ns2:_dlc_DocId" minOccurs="0"/>
                <xsd:element ref="ns3:h4fee282ee0e4632b9de47bce53f5dc9" minOccurs="0"/>
                <xsd:element ref="ns4:IconOverlay"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0" nillable="true" ma:displayName="Exempt from Policy" ma:hidden="true" ma:internalName="_dlc_Exempt" ma:readOnly="true">
      <xsd:simpleType>
        <xsd:restriction base="dms:Unknown"/>
      </xsd:simpleType>
    </xsd:element>
    <xsd:element name="_dlc_ExpireDateSaved" ma:index="21" nillable="true" ma:displayName="Original Expiration Date" ma:hidden="true" ma:internalName="_dlc_ExpireDateSaved" ma:readOnly="true">
      <xsd:simpleType>
        <xsd:restriction base="dms:DateTime"/>
      </xsd:simpleType>
    </xsd:element>
    <xsd:element name="_dlc_ExpireDate" ma:index="22" nillable="true" ma:displayName="Expiration Date" ma:description="" ma:hidden="true" ma:indexed="true" ma:internalName="_dlc_ExpireDate" ma:readOnly="true">
      <xsd:simpleType>
        <xsd:restriction base="dms:DateTime"/>
      </xsd:simpleType>
    </xsd:element>
    <xsd:element name="_vti_ItemHoldRecordStatus" ma:index="26"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91ad30-9ade-4f0c-b78e-cf30469879ae" elementFormDefault="qualified">
    <xsd:import namespace="http://schemas.microsoft.com/office/2006/documentManagement/types"/>
    <xsd:import namespace="http://schemas.microsoft.com/office/infopath/2007/PartnerControls"/>
    <xsd:element name="Description1" ma:index="2" nillable="true" ma:displayName="Description" ma:description="about Link or Document" ma:internalName="Description1">
      <xsd:simpleType>
        <xsd:restriction base="dms:Note">
          <xsd:maxLength value="255"/>
        </xsd:restriction>
      </xsd:simpleType>
    </xsd:element>
    <xsd:element name="Publishing_x0020_Date" ma:index="6" nillable="true" ma:displayName="Date" ma:description="Please enter document creation or final version release date" ma:format="DateOnly" ma:internalName="Publishing_x0020_Date">
      <xsd:simpleType>
        <xsd:restriction base="dms:DateTime"/>
      </xsd:simpleType>
    </xsd:element>
    <xsd:element name="Document_x0020_Owner_x002f_Contact" ma:index="7" nillable="true" ma:displayName="Document Owner/Contact" ma:description="Please Enter Document Owner/Agency/Contact Person Name So that easily other user can reach if needed" ma:list="UserInfo" ma:SharePointGroup="0" ma:internalName="Document_x0020_Owner_x002F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ab51bc95bc8e4d978daf71dba15f6998" ma:index="10" nillable="true" ma:taxonomy="true" ma:internalName="ab51bc95bc8e4d978daf71dba15f6998" ma:taxonomyFieldName="GPS_x0020_Product_x0020_Content_x0020_Categories" ma:displayName="GPS Product Content Categories" ma:default="" ma:fieldId="{ab51bc95-bc8e-4d97-8daf-71dba15f6998}" ma:taxonomyMulti="true" ma:sspId="cb3b16da-6438-44a9-840c-73f1ed966cc5" ma:termSetId="8bef97e6-3f0e-43c9-9fa7-034cbc7adc24"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1125b561-5181-4993-b2e8-15f6307fc65a}" ma:internalName="TaxCatchAll" ma:showField="CatchAllData" ma:web="b215112a-80cf-4939-90b4-4f95a8b47be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1125b561-5181-4993-b2e8-15f6307fc65a}" ma:internalName="TaxCatchAllLabel" ma:readOnly="true" ma:showField="CatchAllDataLabel" ma:web="b215112a-80cf-4939-90b4-4f95a8b47be9">
      <xsd:complexType>
        <xsd:complexContent>
          <xsd:extension base="dms:MultiChoiceLookup">
            <xsd:sequence>
              <xsd:element name="Value" type="dms:Lookup" maxOccurs="unbounded" minOccurs="0" nillable="true"/>
            </xsd:sequence>
          </xsd:extension>
        </xsd:complexContent>
      </xsd:complexType>
    </xsd:element>
    <xsd:element name="jf5687813f5a4cd5abea625981cddd1d" ma:index="16" nillable="true" ma:taxonomy="true" ma:internalName="jf5687813f5a4cd5abea625981cddd1d" ma:taxonomyFieldName="GPS_x0020_Product_x0020_Content_x0020_Type" ma:displayName="GPS Product Content Type" ma:default="" ma:fieldId="{3f568781-3f5a-4cd5-abea-625981cddd1d}" ma:taxonomyMulti="true" ma:sspId="cb3b16da-6438-44a9-840c-73f1ed966cc5" ma:termSetId="587b95e2-b579-4745-b65d-7f1117f05050"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3516c5-821c-49be-aaeb-0aaa73ed8cf8" elementFormDefault="qualified">
    <xsd:import namespace="http://schemas.microsoft.com/office/2006/documentManagement/types"/>
    <xsd:import namespace="http://schemas.microsoft.com/office/infopath/2007/PartnerControls"/>
    <xsd:element name="h4fee282ee0e4632b9de47bce53f5dc9" ma:index="24" nillable="true" ma:taxonomy="true" ma:internalName="h4fee282ee0e4632b9de47bce53f5dc9" ma:taxonomyFieldName="Indication" ma:displayName="Indication" ma:default="1;#FMI|71072467-a93c-4b4c-b818-633947017243" ma:fieldId="{14fee282-ee0e-4632-b9de-47bce53f5dc9}" ma:taxonomyMulti="true" ma:sspId="cb3b16da-6438-44a9-840c-73f1ed966cc5" ma:termSetId="617c4174-13c1-43e8-b8a7-d05df7ebaa96"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6363686D-0C52-4796-96F6-00990DBA6ECB}">
  <ds:schemaRefs>
    <ds:schemaRef ds:uri="Microsoft.SharePoint.Taxonomy.ContentTypeSync"/>
  </ds:schemaRefs>
</ds:datastoreItem>
</file>

<file path=customXml/itemProps2.xml><?xml version="1.0" encoding="utf-8"?>
<ds:datastoreItem xmlns:ds="http://schemas.openxmlformats.org/officeDocument/2006/customXml" ds:itemID="{7A5BCC79-C865-436A-AC2D-61D65A353A16}">
  <ds:schemaRefs>
    <ds:schemaRef ds:uri="http://schemas.microsoft.com/office/2006/documentManagement/types"/>
    <ds:schemaRef ds:uri="http://schemas.microsoft.com/sharepoint/v4"/>
    <ds:schemaRef ds:uri="http://purl.org/dc/elements/1.1/"/>
    <ds:schemaRef ds:uri="http://schemas.microsoft.com/office/2006/metadata/properties"/>
    <ds:schemaRef ds:uri="f93516c5-821c-49be-aaeb-0aaa73ed8cf8"/>
    <ds:schemaRef ds:uri="http://schemas.microsoft.com/sharepoint/v3"/>
    <ds:schemaRef ds:uri="f191ad30-9ade-4f0c-b78e-cf30469879ae"/>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861D217-E52D-4796-9C91-6A955869F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91ad30-9ade-4f0c-b78e-cf30469879ae"/>
    <ds:schemaRef ds:uri="f93516c5-821c-49be-aaeb-0aaa73ed8cf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625F2C-2B34-462D-ACA1-E7A47B510F84}">
  <ds:schemaRefs>
    <ds:schemaRef ds:uri="http://schemas.microsoft.com/sharepoint/v3/contenttype/forms"/>
  </ds:schemaRefs>
</ds:datastoreItem>
</file>

<file path=customXml/itemProps5.xml><?xml version="1.0" encoding="utf-8"?>
<ds:datastoreItem xmlns:ds="http://schemas.openxmlformats.org/officeDocument/2006/customXml" ds:itemID="{30D08320-D544-4D08-A547-66C8E8C2238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2002</TotalTime>
  <Words>6026</Words>
  <Application>Microsoft Office PowerPoint</Application>
  <PresentationFormat>Προβολή στην οθόνη (16:9)</PresentationFormat>
  <Paragraphs>717</Paragraphs>
  <Slides>41</Slides>
  <Notes>27</Notes>
  <HiddenSlides>0</HiddenSlides>
  <MMClips>0</MMClips>
  <ScaleCrop>false</ScaleCrop>
  <HeadingPairs>
    <vt:vector size="6" baseType="variant">
      <vt:variant>
        <vt:lpstr>Γραμματοσειρές που χρησιμοποιούνται</vt:lpstr>
      </vt:variant>
      <vt:variant>
        <vt:i4>20</vt:i4>
      </vt:variant>
      <vt:variant>
        <vt:lpstr>Θέμα</vt:lpstr>
      </vt:variant>
      <vt:variant>
        <vt:i4>13</vt:i4>
      </vt:variant>
      <vt:variant>
        <vt:lpstr>Τίτλοι διαφανειών</vt:lpstr>
      </vt:variant>
      <vt:variant>
        <vt:i4>41</vt:i4>
      </vt:variant>
    </vt:vector>
  </HeadingPairs>
  <TitlesOfParts>
    <vt:vector size="74" baseType="lpstr">
      <vt:lpstr>MS PGothic</vt:lpstr>
      <vt:lpstr>AdvTT26e64a0d.BI</vt:lpstr>
      <vt:lpstr>AdvTT26e64a0d.BI+fb</vt:lpstr>
      <vt:lpstr>AdvTT7b515deb</vt:lpstr>
      <vt:lpstr>AdvTT7b515deb+fb</vt:lpstr>
      <vt:lpstr>Arial</vt:lpstr>
      <vt:lpstr>Calibri</vt:lpstr>
      <vt:lpstr>Georgia</vt:lpstr>
      <vt:lpstr>Gill Sans</vt:lpstr>
      <vt:lpstr>Gotham Medium</vt:lpstr>
      <vt:lpstr>GT Sectra Regular</vt:lpstr>
      <vt:lpstr>Helvetica Neue</vt:lpstr>
      <vt:lpstr>Imago</vt:lpstr>
      <vt:lpstr>Imago-Medium</vt:lpstr>
      <vt:lpstr>Minion</vt:lpstr>
      <vt:lpstr>Montserrat Medium</vt:lpstr>
      <vt:lpstr>System Font Regular</vt:lpstr>
      <vt:lpstr>Times New Roman</vt:lpstr>
      <vt:lpstr>Wingdings</vt:lpstr>
      <vt:lpstr>ヒラギノ角ゴ ProN W3</vt:lpstr>
      <vt:lpstr>Roche FMI</vt:lpstr>
      <vt:lpstr>2_Roche</vt:lpstr>
      <vt:lpstr>Roche with Icons</vt:lpstr>
      <vt:lpstr>Θέμα του Office</vt:lpstr>
      <vt:lpstr>21_Roche FMI</vt:lpstr>
      <vt:lpstr>Theme1</vt:lpstr>
      <vt:lpstr>1_Theme1</vt:lpstr>
      <vt:lpstr>2_Theme1</vt:lpstr>
      <vt:lpstr>3_Theme1</vt:lpstr>
      <vt:lpstr>23_Roche FMI</vt:lpstr>
      <vt:lpstr>28_Roche FMI</vt:lpstr>
      <vt:lpstr>31_Roche FMI</vt:lpstr>
      <vt:lpstr>Προεπιλεγμένη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Our understanding of cancer is evolving Cancer is a disease of the genome</vt:lpstr>
      <vt:lpstr>Cancer is caused by an accumulation of genomic alterations</vt:lpstr>
      <vt:lpstr>The genomic alterations driving tumour growth</vt:lpstr>
      <vt:lpstr>Understanding the different types of genomic alterations</vt:lpstr>
      <vt:lpstr>Παρουσίαση του PowerPoint</vt:lpstr>
      <vt:lpstr>The evolution of molecular testing towards NGS adoption</vt:lpstr>
      <vt:lpstr>CGP with FoundationOne starts with the assessment of genomic alterations</vt:lpstr>
      <vt:lpstr>Identifying genomic alterations is associated with limitations</vt:lpstr>
      <vt:lpstr>Παρουσίαση του PowerPoint</vt:lpstr>
      <vt:lpstr>Blood provides a rich source of tumour-derived material</vt:lpstr>
      <vt:lpstr>Liquid biopsy can assess tumour DNA circulating in the blood</vt:lpstr>
      <vt:lpstr>Blood-based (liquid) biopsy may overcome some limitations of solid tissue biopsy</vt:lpstr>
      <vt:lpstr>Παρουσίαση του PowerPoint</vt:lpstr>
      <vt:lpstr>Liquid biopsy in identifying therapeutic targets</vt:lpstr>
      <vt:lpstr>Παρουσίαση του PowerPoint</vt:lpstr>
      <vt:lpstr>I-PREDICT</vt:lpstr>
      <vt:lpstr>I-PREDICT (treatment refractory cohort):  Higher matching scores resulted in better outcomes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ESCAT levels ESMO Scale for Clinical Actionability of molecular Targets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To transform the healthcare system we need strong collaborations between the different stakeholders</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FoundationOne CDx internal product training</dc:title>
  <dc:creator>Microsoft Office User</dc:creator>
  <cp:lastModifiedBy>Marios Bakogeorgos</cp:lastModifiedBy>
  <cp:revision>2461</cp:revision>
  <cp:lastPrinted>2018-08-21T15:04:29Z</cp:lastPrinted>
  <dcterms:created xsi:type="dcterms:W3CDTF">2016-02-02T15:55:26Z</dcterms:created>
  <dcterms:modified xsi:type="dcterms:W3CDTF">2024-05-13T19:56:23Z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0x0101005A0B93E9C9C0694595FDC5E57B93C2F50091EFEB038B62F84A98637AF1A968915A00B516B8404C02794A9AB4F2D1AD3773AF</vt:lpwstr>
  </property>
  <property fmtid="{D5CDD505-2E9C-101B-9397-08002B2CF9AE}" pid="3" name="ItemRetentionFormula">
    <vt:lpwstr>&lt;formula id="Roche.Common.Coremap.ExpirationFormula" /&gt;</vt:lpwstr>
  </property>
  <property fmtid="{D5CDD505-2E9C-101B-9397-08002B2CF9AE}" pid="4" name="_dlc_policyId">
    <vt:lpwstr>/team/20128d10/RocheNet Documents</vt:lpwstr>
  </property>
  <property fmtid="{D5CDD505-2E9C-101B-9397-08002B2CF9AE}" pid="5" name="GPS Product Content Categories">
    <vt:lpwstr>37;#Training|ccff1f8a-cd9f-400e-89a5-f09d427c0883</vt:lpwstr>
  </property>
  <property fmtid="{D5CDD505-2E9C-101B-9397-08002B2CF9AE}" pid="6" name="GPS Product Content Type">
    <vt:lpwstr>45;#educational material|8388c6db-6927-4ef8-8970-c7c6cf02d28e</vt:lpwstr>
  </property>
  <property fmtid="{D5CDD505-2E9C-101B-9397-08002B2CF9AE}" pid="7" name="Indication">
    <vt:lpwstr>1;#FMI|71072467-a93c-4b4c-b818-633947017243;#61;#F1 CDx|571d86da-61f3-4ee0-a9f9-73bdbb356fa2</vt:lpwstr>
  </property>
</Properties>
</file>