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88"/>
  </p:notesMasterIdLst>
  <p:sldIdLst>
    <p:sldId id="256" r:id="rId2"/>
    <p:sldId id="338" r:id="rId3"/>
    <p:sldId id="257" r:id="rId4"/>
    <p:sldId id="262" r:id="rId5"/>
    <p:sldId id="266" r:id="rId6"/>
    <p:sldId id="339" r:id="rId7"/>
    <p:sldId id="340" r:id="rId8"/>
    <p:sldId id="341" r:id="rId9"/>
    <p:sldId id="342" r:id="rId10"/>
    <p:sldId id="343" r:id="rId11"/>
    <p:sldId id="363" r:id="rId12"/>
    <p:sldId id="364" r:id="rId13"/>
    <p:sldId id="366" r:id="rId14"/>
    <p:sldId id="367" r:id="rId15"/>
    <p:sldId id="368" r:id="rId16"/>
    <p:sldId id="369" r:id="rId17"/>
    <p:sldId id="344" r:id="rId18"/>
    <p:sldId id="345" r:id="rId19"/>
    <p:sldId id="346" r:id="rId20"/>
    <p:sldId id="360" r:id="rId21"/>
    <p:sldId id="362" r:id="rId22"/>
    <p:sldId id="347" r:id="rId23"/>
    <p:sldId id="348" r:id="rId24"/>
    <p:sldId id="259" r:id="rId25"/>
    <p:sldId id="274" r:id="rId26"/>
    <p:sldId id="268" r:id="rId27"/>
    <p:sldId id="269" r:id="rId28"/>
    <p:sldId id="270" r:id="rId29"/>
    <p:sldId id="272" r:id="rId30"/>
    <p:sldId id="271" r:id="rId31"/>
    <p:sldId id="260" r:id="rId32"/>
    <p:sldId id="265" r:id="rId33"/>
    <p:sldId id="273" r:id="rId34"/>
    <p:sldId id="275" r:id="rId35"/>
    <p:sldId id="276" r:id="rId36"/>
    <p:sldId id="351" r:id="rId37"/>
    <p:sldId id="349" r:id="rId38"/>
    <p:sldId id="350" r:id="rId39"/>
    <p:sldId id="277" r:id="rId40"/>
    <p:sldId id="370" r:id="rId41"/>
    <p:sldId id="278" r:id="rId42"/>
    <p:sldId id="352" r:id="rId43"/>
    <p:sldId id="353" r:id="rId44"/>
    <p:sldId id="354" r:id="rId45"/>
    <p:sldId id="355" r:id="rId46"/>
    <p:sldId id="284" r:id="rId47"/>
    <p:sldId id="282" r:id="rId48"/>
    <p:sldId id="283" r:id="rId49"/>
    <p:sldId id="285" r:id="rId50"/>
    <p:sldId id="287" r:id="rId51"/>
    <p:sldId id="288" r:id="rId52"/>
    <p:sldId id="289" r:id="rId53"/>
    <p:sldId id="290" r:id="rId54"/>
    <p:sldId id="293" r:id="rId55"/>
    <p:sldId id="294" r:id="rId56"/>
    <p:sldId id="295" r:id="rId57"/>
    <p:sldId id="296" r:id="rId58"/>
    <p:sldId id="297" r:id="rId59"/>
    <p:sldId id="300" r:id="rId60"/>
    <p:sldId id="301" r:id="rId61"/>
    <p:sldId id="279" r:id="rId62"/>
    <p:sldId id="280" r:id="rId63"/>
    <p:sldId id="281" r:id="rId64"/>
    <p:sldId id="302" r:id="rId65"/>
    <p:sldId id="303" r:id="rId66"/>
    <p:sldId id="304" r:id="rId67"/>
    <p:sldId id="305" r:id="rId68"/>
    <p:sldId id="306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6" r:id="rId80"/>
    <p:sldId id="323" r:id="rId81"/>
    <p:sldId id="325" r:id="rId82"/>
    <p:sldId id="372" r:id="rId83"/>
    <p:sldId id="324" r:id="rId84"/>
    <p:sldId id="327" r:id="rId85"/>
    <p:sldId id="328" r:id="rId86"/>
    <p:sldId id="373" r:id="rId8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0066"/>
    <a:srgbClr val="008000"/>
    <a:srgbClr val="FF0000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8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7236F-28F3-4980-8B25-D7D4F6C04B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A61D6C0C-FC30-4A2C-80AC-97493F8898C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Οίδημα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33BC36-8A2F-4501-BC06-44B802B0E2F8}" type="parTrans" cxnId="{45720BCF-C198-4E63-801A-9D82194603C4}">
      <dgm:prSet/>
      <dgm:spPr/>
    </dgm:pt>
    <dgm:pt modelId="{27F8AF0D-783A-46B5-9D43-23C915E351AA}" type="sibTrans" cxnId="{45720BCF-C198-4E63-801A-9D82194603C4}">
      <dgm:prSet/>
      <dgm:spPr/>
    </dgm:pt>
    <dgm:pt modelId="{7C238B4C-6ED2-4D19-A4DA-3B6CD4CCE4F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Τοπικό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8D738-01DE-4DFD-AD1B-B2B7C4235B4F}" type="parTrans" cxnId="{6B8818CC-F5F9-40A4-8AC5-A79DF7242AC6}">
      <dgm:prSet/>
      <dgm:spPr/>
    </dgm:pt>
    <dgm:pt modelId="{E89F97E1-2BD1-45CC-AE92-A2CB4BFEB475}" type="sibTrans" cxnId="{6B8818CC-F5F9-40A4-8AC5-A79DF7242AC6}">
      <dgm:prSet/>
      <dgm:spPr/>
    </dgm:pt>
    <dgm:pt modelId="{C138C5EA-DF84-4575-87C7-597753F6E56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Κάτω άκρων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ετερόπλευρο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2F99EE-8682-43FD-9C3D-4BA0CF2140E8}" type="parTrans" cxnId="{7B622C70-5858-4CC6-923C-67427416410A}">
      <dgm:prSet/>
      <dgm:spPr/>
    </dgm:pt>
    <dgm:pt modelId="{1D8078A9-9656-4BBC-B2E6-BE518430021B}" type="sibTrans" cxnId="{7B622C70-5858-4CC6-923C-67427416410A}">
      <dgm:prSet/>
      <dgm:spPr/>
    </dgm:pt>
    <dgm:pt modelId="{19CC65D2-5E10-4583-B86B-69A1CD3BD5D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φλεβική ή λεμφική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απόφραξη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7A4D20-A2E4-4A9E-8BA8-C71B3EAD3D71}" type="parTrans" cxnId="{AFA9D2BE-AB2E-46E0-8E35-CC97C65296B1}">
      <dgm:prSet/>
      <dgm:spPr/>
    </dgm:pt>
    <dgm:pt modelId="{1E237E2A-6C87-49AF-8210-62DADD9CD5A9}" type="sibTrans" cxnId="{AFA9D2BE-AB2E-46E0-8E35-CC97C65296B1}">
      <dgm:prSet/>
      <dgm:spPr/>
    </dgm:pt>
    <dgm:pt modelId="{11F00638-BF19-403B-A7C9-3362ACD21CF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Άνω άκρων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ADAD40-C8ED-4802-A6A8-5303E5CCD6A1}" type="parTrans" cxnId="{7E2FFAC3-1111-4296-BA94-E42891EA9307}">
      <dgm:prSet/>
      <dgm:spPr/>
    </dgm:pt>
    <dgm:pt modelId="{2183598C-4636-4B03-87AF-4BC3B09240E3}" type="sibTrans" cxnId="{7E2FFAC3-1111-4296-BA94-E42891EA9307}">
      <dgm:prSet/>
      <dgm:spPr/>
    </dgm:pt>
    <dgm:pt modelId="{D12939A2-59DD-42A3-8733-5FF5703B2C7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φλεβική ή λεμφική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απόφραξη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A4FE73-0D94-4502-8FC1-F852F9A4A9E1}" type="parTrans" cxnId="{10052556-E1DD-48C1-B5A5-AF9AA2F0F6E1}">
      <dgm:prSet/>
      <dgm:spPr/>
    </dgm:pt>
    <dgm:pt modelId="{6BECA1E8-AB15-42E6-8CD3-076D5A9037EA}" type="sibTrans" cxnId="{10052556-E1DD-48C1-B5A5-AF9AA2F0F6E1}">
      <dgm:prSet/>
      <dgm:spPr/>
    </dgm:pt>
    <dgm:pt modelId="{A2BD5904-BEF1-4BEA-8E95-3BF690D1276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Προσώπου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96BD8A-8F3C-43DF-8A32-F1CA8175E0C3}" type="parTrans" cxnId="{2484D2ED-6068-458E-9CDE-009308353104}">
      <dgm:prSet/>
      <dgm:spPr/>
    </dgm:pt>
    <dgm:pt modelId="{BFD5033F-3E1D-49BC-84C4-5EDC09925AAD}" type="sibTrans" cxnId="{2484D2ED-6068-458E-9CDE-009308353104}">
      <dgm:prSet/>
      <dgm:spPr/>
    </dgm:pt>
    <dgm:pt modelId="{0144C151-59E6-4B85-9E98-1FEFE33EA7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φλεγμονώδες, αλλεργικό,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ημιπληγίας, κληρονομικό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ACE700-818D-44E1-B916-EEEDEBF87C0C}" type="parTrans" cxnId="{028988E9-887B-4525-A027-CF87CDFB5638}">
      <dgm:prSet/>
      <dgm:spPr/>
    </dgm:pt>
    <dgm:pt modelId="{EF54E602-4AB9-41EE-AA55-30206F06CB89}" type="sibTrans" cxnId="{028988E9-887B-4525-A027-CF87CDFB5638}">
      <dgm:prSet/>
      <dgm:spPr/>
    </dgm:pt>
    <dgm:pt modelId="{AACAE6B4-F789-49B1-B140-F7867C76AB5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Κάτω άκρων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αμφοτερόπλευρο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1EFD57-01C1-4880-A80E-C1FDB0C56441}" type="parTrans" cxnId="{4C2973DC-E569-4492-A60B-9451247F2DC3}">
      <dgm:prSet/>
      <dgm:spPr/>
    </dgm:pt>
    <dgm:pt modelId="{BB54CB16-34B1-411C-8E0A-16E52AF785F4}" type="sibTrans" cxnId="{4C2973DC-E569-4492-A60B-9451247F2DC3}">
      <dgm:prSet/>
      <dgm:spPr/>
    </dgm:pt>
    <dgm:pt modelId="{C7073DF6-4C44-4340-B585-F39B633D301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Ασύμμετρο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B8932-7668-421D-97CA-1575E7E0815D}" type="parTrans" cxnId="{C7417DB0-A84D-4A1C-AFFC-E97E0CA8B538}">
      <dgm:prSet/>
      <dgm:spPr/>
    </dgm:pt>
    <dgm:pt modelId="{A6903847-FC00-4378-ACEC-22CB3299D2AC}" type="sibTrans" cxnId="{C7417DB0-A84D-4A1C-AFFC-E97E0CA8B538}">
      <dgm:prSet/>
      <dgm:spPr/>
    </dgm:pt>
    <dgm:pt modelId="{1E5C3F7C-3135-43CB-BA4E-AB555C04B28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Φλεβική ανεπάρκεια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BCE9E-32E2-49F0-B42C-4A069AC2B3B6}" type="parTrans" cxnId="{31E85A41-5633-4D09-A947-7ED2C3BB6098}">
      <dgm:prSet/>
      <dgm:spPr/>
    </dgm:pt>
    <dgm:pt modelId="{F9094028-9E07-4647-8602-D604C298D495}" type="sibTrans" cxnId="{31E85A41-5633-4D09-A947-7ED2C3BB6098}">
      <dgm:prSet/>
      <dgm:spPr/>
    </dgm:pt>
    <dgm:pt modelId="{2FCA6CA5-F24A-4088-BAEA-25C65ABCB26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Συμμετρικό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1CE37D-A269-42BE-9EAE-E3D432DDB1EB}" type="parTrans" cxnId="{C25A03B9-29FE-41D6-898D-EC098EE05DD2}">
      <dgm:prSet/>
      <dgm:spPr/>
    </dgm:pt>
    <dgm:pt modelId="{A7103800-DA36-4564-8492-86F66C612DE5}" type="sibTrans" cxnId="{C25A03B9-29FE-41D6-898D-EC098EE05DD2}">
      <dgm:prSet/>
      <dgm:spPr/>
    </dgm:pt>
    <dgm:pt modelId="{239474C2-E34E-429F-A5F5-F13CC9AA483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Θρόμβωση ή πίεση ΚΚΦ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96D3C4-C093-4DD3-919B-3E355EBB47B4}" type="parTrans" cxnId="{1634A3CE-B19C-44B3-A30B-FF0DEF59BFF5}">
      <dgm:prSet/>
      <dgm:spPr/>
    </dgm:pt>
    <dgm:pt modelId="{ACB589B4-7870-4E34-A271-CA5445084497}" type="sibTrans" cxnId="{1634A3CE-B19C-44B3-A30B-FF0DEF59BFF5}">
      <dgm:prSet/>
      <dgm:spPr/>
    </dgm:pt>
    <dgm:pt modelId="{CD863651-925B-48FC-BEA0-B193D5DEBCE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Γενικευμένο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77BFD9-3BD2-45CC-B23A-B2466AFAFBE0}" type="parTrans" cxnId="{C34C7540-7BBB-4A65-9631-91134F2F6E12}">
      <dgm:prSet/>
      <dgm:spPr/>
    </dgm:pt>
    <dgm:pt modelId="{95C26917-95DA-44A7-BBC8-91167FBAB270}" type="sibTrans" cxnId="{C34C7540-7BBB-4A65-9631-91134F2F6E12}">
      <dgm:prSet/>
      <dgm:spPr/>
    </dgm:pt>
    <dgm:pt modelId="{3993031F-A47B-4390-BCF9-362C9EBB9CB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Αρχόμενο από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τα άκρα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C805DD-F4B6-4113-93B4-6E4250569E74}" type="parTrans" cxnId="{E8B108D2-CFFA-4F2A-B0B7-4DE4BF6BC756}">
      <dgm:prSet/>
      <dgm:spPr/>
    </dgm:pt>
    <dgm:pt modelId="{A137D7C9-1100-4E47-BC23-BBE196BC2585}" type="sibTrans" cxnId="{E8B108D2-CFFA-4F2A-B0B7-4DE4BF6BC756}">
      <dgm:prSet/>
      <dgm:spPr/>
    </dgm:pt>
    <dgm:pt modelId="{CF4F6372-24B4-47AE-A59D-743A0A6A841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Καρδιακή ανεπάρκεια, ηπατική κίρρωση,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υπολευκωματιναιμία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B56B92-762D-4B74-B5E4-46720699A053}" type="parTrans" cxnId="{49399855-7EE7-45D3-B3AB-028DFA79183D}">
      <dgm:prSet/>
      <dgm:spPr/>
    </dgm:pt>
    <dgm:pt modelId="{66C7B5F7-BBC1-45EF-A0EA-E602628591D1}" type="sibTrans" cxnId="{49399855-7EE7-45D3-B3AB-028DFA79183D}">
      <dgm:prSet/>
      <dgm:spPr/>
    </dgm:pt>
    <dgm:pt modelId="{8EFA6868-6D71-49BF-B666-039D7BE694A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Αρχόμενο από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το πρόσωπο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2B1DC3-9697-49D4-BB21-962D90CEE824}" type="parTrans" cxnId="{1849131C-189E-4579-A689-030BD15DB953}">
      <dgm:prSet/>
      <dgm:spPr/>
    </dgm:pt>
    <dgm:pt modelId="{F071E613-A1FE-4163-A888-72E6589BA7BA}" type="sibTrans" cxnId="{1849131C-189E-4579-A689-030BD15DB953}">
      <dgm:prSet/>
      <dgm:spPr/>
    </dgm:pt>
    <dgm:pt modelId="{1BDD7300-020E-4FDC-8C3A-4B415E7FECB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Νεφρωσικό σύνδρομο, σπειραματο-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νεφρίτιδα, ιδιοπαθές οίδημα</a:t>
          </a:r>
          <a:endParaRPr kumimoji="0" lang="en-US" altLang="el-GR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602B19-413E-4EEB-9CB8-6801CF373828}" type="parTrans" cxnId="{B68BDA16-E769-4682-BC26-8F43766DB9C2}">
      <dgm:prSet/>
      <dgm:spPr/>
    </dgm:pt>
    <dgm:pt modelId="{BB35FCBC-E5F4-4054-8A83-0774930F2D4B}" type="sibTrans" cxnId="{B68BDA16-E769-4682-BC26-8F43766DB9C2}">
      <dgm:prSet/>
      <dgm:spPr/>
    </dgm:pt>
    <dgm:pt modelId="{B6105772-B88C-4F60-8C4D-93E4EA00F487}" type="pres">
      <dgm:prSet presAssocID="{FF37236F-28F3-4980-8B25-D7D4F6C04B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11959C-E310-48DF-8A8F-57E26D480E83}" type="pres">
      <dgm:prSet presAssocID="{A61D6C0C-FC30-4A2C-80AC-97493F8898CA}" presName="hierRoot1" presStyleCnt="0">
        <dgm:presLayoutVars>
          <dgm:hierBranch val="r"/>
        </dgm:presLayoutVars>
      </dgm:prSet>
      <dgm:spPr/>
    </dgm:pt>
    <dgm:pt modelId="{7CBD2071-B92B-4A65-A607-7D34F42A25B4}" type="pres">
      <dgm:prSet presAssocID="{A61D6C0C-FC30-4A2C-80AC-97493F8898CA}" presName="rootComposite1" presStyleCnt="0"/>
      <dgm:spPr/>
    </dgm:pt>
    <dgm:pt modelId="{ACCEB5C6-F520-4AA0-88AB-0A4F3D5FB024}" type="pres">
      <dgm:prSet presAssocID="{A61D6C0C-FC30-4A2C-80AC-97493F8898CA}" presName="rootText1" presStyleLbl="node0" presStyleIdx="0" presStyleCnt="1">
        <dgm:presLayoutVars>
          <dgm:chPref val="3"/>
        </dgm:presLayoutVars>
      </dgm:prSet>
      <dgm:spPr/>
    </dgm:pt>
    <dgm:pt modelId="{4D1CD8A0-DD6B-4974-99FA-CAF75B43364E}" type="pres">
      <dgm:prSet presAssocID="{A61D6C0C-FC30-4A2C-80AC-97493F8898CA}" presName="rootConnector1" presStyleLbl="node1" presStyleIdx="0" presStyleCnt="0"/>
      <dgm:spPr/>
    </dgm:pt>
    <dgm:pt modelId="{D6D9CA4D-E8DD-429A-9A5E-E845BB99D83A}" type="pres">
      <dgm:prSet presAssocID="{A61D6C0C-FC30-4A2C-80AC-97493F8898CA}" presName="hierChild2" presStyleCnt="0"/>
      <dgm:spPr/>
    </dgm:pt>
    <dgm:pt modelId="{73698DF7-6985-4F77-91B7-BDE817C040E4}" type="pres">
      <dgm:prSet presAssocID="{8F48D738-01DE-4DFD-AD1B-B2B7C4235B4F}" presName="Name50" presStyleLbl="parChTrans1D2" presStyleIdx="0" presStyleCnt="2"/>
      <dgm:spPr/>
    </dgm:pt>
    <dgm:pt modelId="{19919FE7-1563-45B1-971A-B0BDF9D071D2}" type="pres">
      <dgm:prSet presAssocID="{7C238B4C-6ED2-4D19-A4DA-3B6CD4CCE4FA}" presName="hierRoot2" presStyleCnt="0">
        <dgm:presLayoutVars>
          <dgm:hierBranch/>
        </dgm:presLayoutVars>
      </dgm:prSet>
      <dgm:spPr/>
    </dgm:pt>
    <dgm:pt modelId="{BA61C84E-0236-43C4-A675-48A0BE43D88B}" type="pres">
      <dgm:prSet presAssocID="{7C238B4C-6ED2-4D19-A4DA-3B6CD4CCE4FA}" presName="rootComposite" presStyleCnt="0"/>
      <dgm:spPr/>
    </dgm:pt>
    <dgm:pt modelId="{363FDA11-0856-48FA-8412-10216E5801FF}" type="pres">
      <dgm:prSet presAssocID="{7C238B4C-6ED2-4D19-A4DA-3B6CD4CCE4FA}" presName="rootText" presStyleLbl="node2" presStyleIdx="0" presStyleCnt="2">
        <dgm:presLayoutVars>
          <dgm:chPref val="3"/>
        </dgm:presLayoutVars>
      </dgm:prSet>
      <dgm:spPr/>
    </dgm:pt>
    <dgm:pt modelId="{D842F5DF-9A90-4FDB-933E-F4CCAE24A621}" type="pres">
      <dgm:prSet presAssocID="{7C238B4C-6ED2-4D19-A4DA-3B6CD4CCE4FA}" presName="rootConnector" presStyleLbl="node2" presStyleIdx="0" presStyleCnt="2"/>
      <dgm:spPr/>
    </dgm:pt>
    <dgm:pt modelId="{C9B7DD44-4734-4919-A3FB-A130712AF3AB}" type="pres">
      <dgm:prSet presAssocID="{7C238B4C-6ED2-4D19-A4DA-3B6CD4CCE4FA}" presName="hierChild4" presStyleCnt="0"/>
      <dgm:spPr/>
    </dgm:pt>
    <dgm:pt modelId="{3B08EE53-93C4-4850-91BB-165477AAF3B1}" type="pres">
      <dgm:prSet presAssocID="{812F99EE-8682-43FD-9C3D-4BA0CF2140E8}" presName="Name35" presStyleLbl="parChTrans1D3" presStyleIdx="0" presStyleCnt="6"/>
      <dgm:spPr/>
    </dgm:pt>
    <dgm:pt modelId="{0848E9DB-5473-4951-96A0-281154E086EC}" type="pres">
      <dgm:prSet presAssocID="{C138C5EA-DF84-4575-87C7-597753F6E56D}" presName="hierRoot2" presStyleCnt="0">
        <dgm:presLayoutVars>
          <dgm:hierBranch val="r"/>
        </dgm:presLayoutVars>
      </dgm:prSet>
      <dgm:spPr/>
    </dgm:pt>
    <dgm:pt modelId="{467C8013-FB8C-4E80-947D-7D7A87D750E2}" type="pres">
      <dgm:prSet presAssocID="{C138C5EA-DF84-4575-87C7-597753F6E56D}" presName="rootComposite" presStyleCnt="0"/>
      <dgm:spPr/>
    </dgm:pt>
    <dgm:pt modelId="{FA48656D-9317-437E-BF63-F3DAB97B0EEC}" type="pres">
      <dgm:prSet presAssocID="{C138C5EA-DF84-4575-87C7-597753F6E56D}" presName="rootText" presStyleLbl="node3" presStyleIdx="0" presStyleCnt="6">
        <dgm:presLayoutVars>
          <dgm:chPref val="3"/>
        </dgm:presLayoutVars>
      </dgm:prSet>
      <dgm:spPr/>
    </dgm:pt>
    <dgm:pt modelId="{4B43795A-8728-48E0-94A8-656E03958B0E}" type="pres">
      <dgm:prSet presAssocID="{C138C5EA-DF84-4575-87C7-597753F6E56D}" presName="rootConnector" presStyleLbl="node3" presStyleIdx="0" presStyleCnt="6"/>
      <dgm:spPr/>
    </dgm:pt>
    <dgm:pt modelId="{487112D3-26FB-4ADA-A957-E34C68A77626}" type="pres">
      <dgm:prSet presAssocID="{C138C5EA-DF84-4575-87C7-597753F6E56D}" presName="hierChild4" presStyleCnt="0"/>
      <dgm:spPr/>
    </dgm:pt>
    <dgm:pt modelId="{EA9DB871-4843-4516-83AB-FFF6D3ACAD9F}" type="pres">
      <dgm:prSet presAssocID="{F77A4D20-A2E4-4A9E-8BA8-C71B3EAD3D71}" presName="Name50" presStyleLbl="parChTrans1D4" presStyleIdx="0" presStyleCnt="9"/>
      <dgm:spPr/>
    </dgm:pt>
    <dgm:pt modelId="{92D92F4A-8510-463A-9468-354D4284203F}" type="pres">
      <dgm:prSet presAssocID="{19CC65D2-5E10-4583-B86B-69A1CD3BD5DA}" presName="hierRoot2" presStyleCnt="0">
        <dgm:presLayoutVars>
          <dgm:hierBranch val="r"/>
        </dgm:presLayoutVars>
      </dgm:prSet>
      <dgm:spPr/>
    </dgm:pt>
    <dgm:pt modelId="{9943E7E1-67D2-42F3-AE9C-925B17D6C41B}" type="pres">
      <dgm:prSet presAssocID="{19CC65D2-5E10-4583-B86B-69A1CD3BD5DA}" presName="rootComposite" presStyleCnt="0"/>
      <dgm:spPr/>
    </dgm:pt>
    <dgm:pt modelId="{41C61DCE-880A-4B77-9BEE-0957CCAE830F}" type="pres">
      <dgm:prSet presAssocID="{19CC65D2-5E10-4583-B86B-69A1CD3BD5DA}" presName="rootText" presStyleLbl="node4" presStyleIdx="0" presStyleCnt="9">
        <dgm:presLayoutVars>
          <dgm:chPref val="3"/>
        </dgm:presLayoutVars>
      </dgm:prSet>
      <dgm:spPr/>
    </dgm:pt>
    <dgm:pt modelId="{9C6EF89F-00F2-4125-A8E3-EB36F031EDE9}" type="pres">
      <dgm:prSet presAssocID="{19CC65D2-5E10-4583-B86B-69A1CD3BD5DA}" presName="rootConnector" presStyleLbl="node4" presStyleIdx="0" presStyleCnt="9"/>
      <dgm:spPr/>
    </dgm:pt>
    <dgm:pt modelId="{CC195830-95AF-4E2A-A563-E98A2B291B9A}" type="pres">
      <dgm:prSet presAssocID="{19CC65D2-5E10-4583-B86B-69A1CD3BD5DA}" presName="hierChild4" presStyleCnt="0"/>
      <dgm:spPr/>
    </dgm:pt>
    <dgm:pt modelId="{55F7239C-188E-4B6B-BA56-39871B6C02F1}" type="pres">
      <dgm:prSet presAssocID="{19CC65D2-5E10-4583-B86B-69A1CD3BD5DA}" presName="hierChild5" presStyleCnt="0"/>
      <dgm:spPr/>
    </dgm:pt>
    <dgm:pt modelId="{C6403208-CE57-43FE-B0C4-CED87CF01C41}" type="pres">
      <dgm:prSet presAssocID="{C138C5EA-DF84-4575-87C7-597753F6E56D}" presName="hierChild5" presStyleCnt="0"/>
      <dgm:spPr/>
    </dgm:pt>
    <dgm:pt modelId="{E0FA4659-A414-4A63-A01D-5178BE644293}" type="pres">
      <dgm:prSet presAssocID="{62ADAD40-C8ED-4802-A6A8-5303E5CCD6A1}" presName="Name35" presStyleLbl="parChTrans1D3" presStyleIdx="1" presStyleCnt="6"/>
      <dgm:spPr/>
    </dgm:pt>
    <dgm:pt modelId="{B710A182-D7E6-4DBD-AC16-F179385111A2}" type="pres">
      <dgm:prSet presAssocID="{11F00638-BF19-403B-A7C9-3362ACD21CF7}" presName="hierRoot2" presStyleCnt="0">
        <dgm:presLayoutVars>
          <dgm:hierBranch val="r"/>
        </dgm:presLayoutVars>
      </dgm:prSet>
      <dgm:spPr/>
    </dgm:pt>
    <dgm:pt modelId="{754D05BD-B4F0-4890-BB16-32C8A24D9819}" type="pres">
      <dgm:prSet presAssocID="{11F00638-BF19-403B-A7C9-3362ACD21CF7}" presName="rootComposite" presStyleCnt="0"/>
      <dgm:spPr/>
    </dgm:pt>
    <dgm:pt modelId="{E49B17F8-1FB1-480B-A0DC-E2D58F1E7797}" type="pres">
      <dgm:prSet presAssocID="{11F00638-BF19-403B-A7C9-3362ACD21CF7}" presName="rootText" presStyleLbl="node3" presStyleIdx="1" presStyleCnt="6">
        <dgm:presLayoutVars>
          <dgm:chPref val="3"/>
        </dgm:presLayoutVars>
      </dgm:prSet>
      <dgm:spPr/>
    </dgm:pt>
    <dgm:pt modelId="{E1F27FC4-53A8-4DB1-94BB-4BC29FB5FAE6}" type="pres">
      <dgm:prSet presAssocID="{11F00638-BF19-403B-A7C9-3362ACD21CF7}" presName="rootConnector" presStyleLbl="node3" presStyleIdx="1" presStyleCnt="6"/>
      <dgm:spPr/>
    </dgm:pt>
    <dgm:pt modelId="{0F0D128B-F7B2-4970-9046-9F3144F00FD1}" type="pres">
      <dgm:prSet presAssocID="{11F00638-BF19-403B-A7C9-3362ACD21CF7}" presName="hierChild4" presStyleCnt="0"/>
      <dgm:spPr/>
    </dgm:pt>
    <dgm:pt modelId="{C3C79B29-DDB5-4E52-9541-491850F62A88}" type="pres">
      <dgm:prSet presAssocID="{AAA4FE73-0D94-4502-8FC1-F852F9A4A9E1}" presName="Name50" presStyleLbl="parChTrans1D4" presStyleIdx="1" presStyleCnt="9"/>
      <dgm:spPr/>
    </dgm:pt>
    <dgm:pt modelId="{9B08F18A-38B0-4313-AB3F-A27CF53469FC}" type="pres">
      <dgm:prSet presAssocID="{D12939A2-59DD-42A3-8733-5FF5703B2C7C}" presName="hierRoot2" presStyleCnt="0">
        <dgm:presLayoutVars>
          <dgm:hierBranch val="r"/>
        </dgm:presLayoutVars>
      </dgm:prSet>
      <dgm:spPr/>
    </dgm:pt>
    <dgm:pt modelId="{5B703D78-A2C9-4240-9D22-C23F373584E1}" type="pres">
      <dgm:prSet presAssocID="{D12939A2-59DD-42A3-8733-5FF5703B2C7C}" presName="rootComposite" presStyleCnt="0"/>
      <dgm:spPr/>
    </dgm:pt>
    <dgm:pt modelId="{81526816-02EA-4292-905B-C3592F7E06AA}" type="pres">
      <dgm:prSet presAssocID="{D12939A2-59DD-42A3-8733-5FF5703B2C7C}" presName="rootText" presStyleLbl="node4" presStyleIdx="1" presStyleCnt="9">
        <dgm:presLayoutVars>
          <dgm:chPref val="3"/>
        </dgm:presLayoutVars>
      </dgm:prSet>
      <dgm:spPr/>
    </dgm:pt>
    <dgm:pt modelId="{287A2753-D246-418C-9556-0A76B858B362}" type="pres">
      <dgm:prSet presAssocID="{D12939A2-59DD-42A3-8733-5FF5703B2C7C}" presName="rootConnector" presStyleLbl="node4" presStyleIdx="1" presStyleCnt="9"/>
      <dgm:spPr/>
    </dgm:pt>
    <dgm:pt modelId="{385F9469-3B85-4177-BDC8-42D10B6A353F}" type="pres">
      <dgm:prSet presAssocID="{D12939A2-59DD-42A3-8733-5FF5703B2C7C}" presName="hierChild4" presStyleCnt="0"/>
      <dgm:spPr/>
    </dgm:pt>
    <dgm:pt modelId="{69B27EAC-72E6-441F-9953-2BD0F6D7C898}" type="pres">
      <dgm:prSet presAssocID="{D12939A2-59DD-42A3-8733-5FF5703B2C7C}" presName="hierChild5" presStyleCnt="0"/>
      <dgm:spPr/>
    </dgm:pt>
    <dgm:pt modelId="{05C40E33-5039-448D-AD29-0AAC94DADC20}" type="pres">
      <dgm:prSet presAssocID="{11F00638-BF19-403B-A7C9-3362ACD21CF7}" presName="hierChild5" presStyleCnt="0"/>
      <dgm:spPr/>
    </dgm:pt>
    <dgm:pt modelId="{F6C10A8A-F65D-4BDA-ADBF-1FF9769ACEEC}" type="pres">
      <dgm:prSet presAssocID="{FE96BD8A-8F3C-43DF-8A32-F1CA8175E0C3}" presName="Name35" presStyleLbl="parChTrans1D3" presStyleIdx="2" presStyleCnt="6"/>
      <dgm:spPr/>
    </dgm:pt>
    <dgm:pt modelId="{78F4A84C-7B01-4856-911A-26513D0A1774}" type="pres">
      <dgm:prSet presAssocID="{A2BD5904-BEF1-4BEA-8E95-3BF690D12769}" presName="hierRoot2" presStyleCnt="0">
        <dgm:presLayoutVars>
          <dgm:hierBranch val="r"/>
        </dgm:presLayoutVars>
      </dgm:prSet>
      <dgm:spPr/>
    </dgm:pt>
    <dgm:pt modelId="{CAE3E8A7-B2A8-48F4-B17C-D20C3010435A}" type="pres">
      <dgm:prSet presAssocID="{A2BD5904-BEF1-4BEA-8E95-3BF690D12769}" presName="rootComposite" presStyleCnt="0"/>
      <dgm:spPr/>
    </dgm:pt>
    <dgm:pt modelId="{EEE8FB07-70AC-4476-A59C-844BC3976530}" type="pres">
      <dgm:prSet presAssocID="{A2BD5904-BEF1-4BEA-8E95-3BF690D12769}" presName="rootText" presStyleLbl="node3" presStyleIdx="2" presStyleCnt="6">
        <dgm:presLayoutVars>
          <dgm:chPref val="3"/>
        </dgm:presLayoutVars>
      </dgm:prSet>
      <dgm:spPr/>
    </dgm:pt>
    <dgm:pt modelId="{A9723049-58B4-4180-B073-A82414C91F5C}" type="pres">
      <dgm:prSet presAssocID="{A2BD5904-BEF1-4BEA-8E95-3BF690D12769}" presName="rootConnector" presStyleLbl="node3" presStyleIdx="2" presStyleCnt="6"/>
      <dgm:spPr/>
    </dgm:pt>
    <dgm:pt modelId="{A2E305D4-B87D-42C7-92E9-CD3964D5DCD0}" type="pres">
      <dgm:prSet presAssocID="{A2BD5904-BEF1-4BEA-8E95-3BF690D12769}" presName="hierChild4" presStyleCnt="0"/>
      <dgm:spPr/>
    </dgm:pt>
    <dgm:pt modelId="{82B21949-E0F7-4A8A-8C16-E1A6AC0BBB65}" type="pres">
      <dgm:prSet presAssocID="{0AACE700-818D-44E1-B916-EEEDEBF87C0C}" presName="Name50" presStyleLbl="parChTrans1D4" presStyleIdx="2" presStyleCnt="9"/>
      <dgm:spPr/>
    </dgm:pt>
    <dgm:pt modelId="{91FF6CD2-B8A8-4359-8C44-7264EAA83646}" type="pres">
      <dgm:prSet presAssocID="{0144C151-59E6-4B85-9E98-1FEFE33EA7B8}" presName="hierRoot2" presStyleCnt="0">
        <dgm:presLayoutVars>
          <dgm:hierBranch val="r"/>
        </dgm:presLayoutVars>
      </dgm:prSet>
      <dgm:spPr/>
    </dgm:pt>
    <dgm:pt modelId="{4CA3B07C-FB24-4D5E-876B-61148AEFA0BD}" type="pres">
      <dgm:prSet presAssocID="{0144C151-59E6-4B85-9E98-1FEFE33EA7B8}" presName="rootComposite" presStyleCnt="0"/>
      <dgm:spPr/>
    </dgm:pt>
    <dgm:pt modelId="{04A01572-D0AF-4B15-ACDA-CF4B2445527F}" type="pres">
      <dgm:prSet presAssocID="{0144C151-59E6-4B85-9E98-1FEFE33EA7B8}" presName="rootText" presStyleLbl="node4" presStyleIdx="2" presStyleCnt="9">
        <dgm:presLayoutVars>
          <dgm:chPref val="3"/>
        </dgm:presLayoutVars>
      </dgm:prSet>
      <dgm:spPr/>
    </dgm:pt>
    <dgm:pt modelId="{A5FF4CC6-B8F6-436D-B978-81EA5E2AB0F0}" type="pres">
      <dgm:prSet presAssocID="{0144C151-59E6-4B85-9E98-1FEFE33EA7B8}" presName="rootConnector" presStyleLbl="node4" presStyleIdx="2" presStyleCnt="9"/>
      <dgm:spPr/>
    </dgm:pt>
    <dgm:pt modelId="{4C53C297-10B7-4D4B-B9A5-0B5E031781E4}" type="pres">
      <dgm:prSet presAssocID="{0144C151-59E6-4B85-9E98-1FEFE33EA7B8}" presName="hierChild4" presStyleCnt="0"/>
      <dgm:spPr/>
    </dgm:pt>
    <dgm:pt modelId="{341AA3BD-047A-40AF-A6E8-AFC37F8EA360}" type="pres">
      <dgm:prSet presAssocID="{0144C151-59E6-4B85-9E98-1FEFE33EA7B8}" presName="hierChild5" presStyleCnt="0"/>
      <dgm:spPr/>
    </dgm:pt>
    <dgm:pt modelId="{EDE8C3A8-8645-4246-B581-FF8190FDE53C}" type="pres">
      <dgm:prSet presAssocID="{A2BD5904-BEF1-4BEA-8E95-3BF690D12769}" presName="hierChild5" presStyleCnt="0"/>
      <dgm:spPr/>
    </dgm:pt>
    <dgm:pt modelId="{8E15C0A1-D217-4340-915D-5025DD0754E8}" type="pres">
      <dgm:prSet presAssocID="{A71EFD57-01C1-4880-A80E-C1FDB0C56441}" presName="Name35" presStyleLbl="parChTrans1D3" presStyleIdx="3" presStyleCnt="6"/>
      <dgm:spPr/>
    </dgm:pt>
    <dgm:pt modelId="{03678B14-DFBC-4BC2-8E67-77A52464EEC5}" type="pres">
      <dgm:prSet presAssocID="{AACAE6B4-F789-49B1-B140-F7867C76AB50}" presName="hierRoot2" presStyleCnt="0">
        <dgm:presLayoutVars>
          <dgm:hierBranch val="r"/>
        </dgm:presLayoutVars>
      </dgm:prSet>
      <dgm:spPr/>
    </dgm:pt>
    <dgm:pt modelId="{157FD82F-4994-498D-AE32-7DBA93CDB516}" type="pres">
      <dgm:prSet presAssocID="{AACAE6B4-F789-49B1-B140-F7867C76AB50}" presName="rootComposite" presStyleCnt="0"/>
      <dgm:spPr/>
    </dgm:pt>
    <dgm:pt modelId="{25AE70D4-8C7B-4C78-98D6-2C51AFFF318A}" type="pres">
      <dgm:prSet presAssocID="{AACAE6B4-F789-49B1-B140-F7867C76AB50}" presName="rootText" presStyleLbl="node3" presStyleIdx="3" presStyleCnt="6">
        <dgm:presLayoutVars>
          <dgm:chPref val="3"/>
        </dgm:presLayoutVars>
      </dgm:prSet>
      <dgm:spPr/>
    </dgm:pt>
    <dgm:pt modelId="{BB1357CD-2839-4FEA-B690-EC2140C56838}" type="pres">
      <dgm:prSet presAssocID="{AACAE6B4-F789-49B1-B140-F7867C76AB50}" presName="rootConnector" presStyleLbl="node3" presStyleIdx="3" presStyleCnt="6"/>
      <dgm:spPr/>
    </dgm:pt>
    <dgm:pt modelId="{17E27030-B8D9-4020-9388-AD8962813341}" type="pres">
      <dgm:prSet presAssocID="{AACAE6B4-F789-49B1-B140-F7867C76AB50}" presName="hierChild4" presStyleCnt="0"/>
      <dgm:spPr/>
    </dgm:pt>
    <dgm:pt modelId="{88E01279-4ACC-485D-9B74-A1FFA3E764B1}" type="pres">
      <dgm:prSet presAssocID="{DEAB8932-7668-421D-97CA-1575E7E0815D}" presName="Name50" presStyleLbl="parChTrans1D4" presStyleIdx="3" presStyleCnt="9"/>
      <dgm:spPr/>
    </dgm:pt>
    <dgm:pt modelId="{0EBB8C21-39C0-49A7-942E-455AB3B45315}" type="pres">
      <dgm:prSet presAssocID="{C7073DF6-4C44-4340-B585-F39B633D3017}" presName="hierRoot2" presStyleCnt="0">
        <dgm:presLayoutVars>
          <dgm:hierBranch val="r"/>
        </dgm:presLayoutVars>
      </dgm:prSet>
      <dgm:spPr/>
    </dgm:pt>
    <dgm:pt modelId="{B2A91A8E-DF60-4A1B-A425-492FDB48AD19}" type="pres">
      <dgm:prSet presAssocID="{C7073DF6-4C44-4340-B585-F39B633D3017}" presName="rootComposite" presStyleCnt="0"/>
      <dgm:spPr/>
    </dgm:pt>
    <dgm:pt modelId="{55FB5752-7C3C-4A77-98A1-49118DE50E9C}" type="pres">
      <dgm:prSet presAssocID="{C7073DF6-4C44-4340-B585-F39B633D3017}" presName="rootText" presStyleLbl="node4" presStyleIdx="3" presStyleCnt="9">
        <dgm:presLayoutVars>
          <dgm:chPref val="3"/>
        </dgm:presLayoutVars>
      </dgm:prSet>
      <dgm:spPr/>
    </dgm:pt>
    <dgm:pt modelId="{16BD9845-DA93-42E6-AEBE-845A64E4FE6E}" type="pres">
      <dgm:prSet presAssocID="{C7073DF6-4C44-4340-B585-F39B633D3017}" presName="rootConnector" presStyleLbl="node4" presStyleIdx="3" presStyleCnt="9"/>
      <dgm:spPr/>
    </dgm:pt>
    <dgm:pt modelId="{929C6D5E-983F-4944-9773-96458406B53E}" type="pres">
      <dgm:prSet presAssocID="{C7073DF6-4C44-4340-B585-F39B633D3017}" presName="hierChild4" presStyleCnt="0"/>
      <dgm:spPr/>
    </dgm:pt>
    <dgm:pt modelId="{01FB7F34-E1F1-4A98-A3B7-23E967B6A82D}" type="pres">
      <dgm:prSet presAssocID="{214BCE9E-32E2-49F0-B42C-4A069AC2B3B6}" presName="Name50" presStyleLbl="parChTrans1D4" presStyleIdx="4" presStyleCnt="9"/>
      <dgm:spPr/>
    </dgm:pt>
    <dgm:pt modelId="{307D3E10-ED82-4088-862E-EBF02BEDC318}" type="pres">
      <dgm:prSet presAssocID="{1E5C3F7C-3135-43CB-BA4E-AB555C04B28F}" presName="hierRoot2" presStyleCnt="0">
        <dgm:presLayoutVars>
          <dgm:hierBranch val="r"/>
        </dgm:presLayoutVars>
      </dgm:prSet>
      <dgm:spPr/>
    </dgm:pt>
    <dgm:pt modelId="{2E253C8B-A8BB-4553-BB8E-849E811155BF}" type="pres">
      <dgm:prSet presAssocID="{1E5C3F7C-3135-43CB-BA4E-AB555C04B28F}" presName="rootComposite" presStyleCnt="0"/>
      <dgm:spPr/>
    </dgm:pt>
    <dgm:pt modelId="{452C75E5-D74A-4D7D-9B41-C24B865EEAF4}" type="pres">
      <dgm:prSet presAssocID="{1E5C3F7C-3135-43CB-BA4E-AB555C04B28F}" presName="rootText" presStyleLbl="node4" presStyleIdx="4" presStyleCnt="9">
        <dgm:presLayoutVars>
          <dgm:chPref val="3"/>
        </dgm:presLayoutVars>
      </dgm:prSet>
      <dgm:spPr/>
    </dgm:pt>
    <dgm:pt modelId="{94253FE5-542A-4BF7-8C5F-C4C6220C591E}" type="pres">
      <dgm:prSet presAssocID="{1E5C3F7C-3135-43CB-BA4E-AB555C04B28F}" presName="rootConnector" presStyleLbl="node4" presStyleIdx="4" presStyleCnt="9"/>
      <dgm:spPr/>
    </dgm:pt>
    <dgm:pt modelId="{B53D913A-B036-4766-AEC2-2486C7CC19C0}" type="pres">
      <dgm:prSet presAssocID="{1E5C3F7C-3135-43CB-BA4E-AB555C04B28F}" presName="hierChild4" presStyleCnt="0"/>
      <dgm:spPr/>
    </dgm:pt>
    <dgm:pt modelId="{6A45EC50-660F-43E2-99CD-52EBDB1705B0}" type="pres">
      <dgm:prSet presAssocID="{1E5C3F7C-3135-43CB-BA4E-AB555C04B28F}" presName="hierChild5" presStyleCnt="0"/>
      <dgm:spPr/>
    </dgm:pt>
    <dgm:pt modelId="{96176991-1817-41DE-8619-0103A24DD832}" type="pres">
      <dgm:prSet presAssocID="{C7073DF6-4C44-4340-B585-F39B633D3017}" presName="hierChild5" presStyleCnt="0"/>
      <dgm:spPr/>
    </dgm:pt>
    <dgm:pt modelId="{A4392F73-92E3-4DD4-A7EC-D8104C4221B5}" type="pres">
      <dgm:prSet presAssocID="{5A1CE37D-A269-42BE-9EAE-E3D432DDB1EB}" presName="Name50" presStyleLbl="parChTrans1D4" presStyleIdx="5" presStyleCnt="9"/>
      <dgm:spPr/>
    </dgm:pt>
    <dgm:pt modelId="{B1FE978E-AD8C-4A8B-B462-E2D7C51D1A07}" type="pres">
      <dgm:prSet presAssocID="{2FCA6CA5-F24A-4088-BAEA-25C65ABCB269}" presName="hierRoot2" presStyleCnt="0">
        <dgm:presLayoutVars>
          <dgm:hierBranch val="r"/>
        </dgm:presLayoutVars>
      </dgm:prSet>
      <dgm:spPr/>
    </dgm:pt>
    <dgm:pt modelId="{ECD88B0C-4156-423E-8E37-55903FC4230A}" type="pres">
      <dgm:prSet presAssocID="{2FCA6CA5-F24A-4088-BAEA-25C65ABCB269}" presName="rootComposite" presStyleCnt="0"/>
      <dgm:spPr/>
    </dgm:pt>
    <dgm:pt modelId="{C32DC5ED-27A7-4819-AAA6-E5CD6CCF7B1C}" type="pres">
      <dgm:prSet presAssocID="{2FCA6CA5-F24A-4088-BAEA-25C65ABCB269}" presName="rootText" presStyleLbl="node4" presStyleIdx="5" presStyleCnt="9">
        <dgm:presLayoutVars>
          <dgm:chPref val="3"/>
        </dgm:presLayoutVars>
      </dgm:prSet>
      <dgm:spPr/>
    </dgm:pt>
    <dgm:pt modelId="{5EB52761-F61D-4D51-A9B5-5D95000E9511}" type="pres">
      <dgm:prSet presAssocID="{2FCA6CA5-F24A-4088-BAEA-25C65ABCB269}" presName="rootConnector" presStyleLbl="node4" presStyleIdx="5" presStyleCnt="9"/>
      <dgm:spPr/>
    </dgm:pt>
    <dgm:pt modelId="{32AC8911-BADA-4AC5-8F51-051074B72FE5}" type="pres">
      <dgm:prSet presAssocID="{2FCA6CA5-F24A-4088-BAEA-25C65ABCB269}" presName="hierChild4" presStyleCnt="0"/>
      <dgm:spPr/>
    </dgm:pt>
    <dgm:pt modelId="{0C7435D6-6F2C-4EF7-ABCE-A37C0374AD3C}" type="pres">
      <dgm:prSet presAssocID="{FD96D3C4-C093-4DD3-919B-3E355EBB47B4}" presName="Name50" presStyleLbl="parChTrans1D4" presStyleIdx="6" presStyleCnt="9"/>
      <dgm:spPr/>
    </dgm:pt>
    <dgm:pt modelId="{40C843A7-EC9A-4812-BB2C-59860B743636}" type="pres">
      <dgm:prSet presAssocID="{239474C2-E34E-429F-A5F5-F13CC9AA4830}" presName="hierRoot2" presStyleCnt="0">
        <dgm:presLayoutVars>
          <dgm:hierBranch val="r"/>
        </dgm:presLayoutVars>
      </dgm:prSet>
      <dgm:spPr/>
    </dgm:pt>
    <dgm:pt modelId="{F239499F-CEFF-483B-895C-C598DFDE756F}" type="pres">
      <dgm:prSet presAssocID="{239474C2-E34E-429F-A5F5-F13CC9AA4830}" presName="rootComposite" presStyleCnt="0"/>
      <dgm:spPr/>
    </dgm:pt>
    <dgm:pt modelId="{EB67EE58-DA79-48B4-BDE0-F6B3C74478AC}" type="pres">
      <dgm:prSet presAssocID="{239474C2-E34E-429F-A5F5-F13CC9AA4830}" presName="rootText" presStyleLbl="node4" presStyleIdx="6" presStyleCnt="9">
        <dgm:presLayoutVars>
          <dgm:chPref val="3"/>
        </dgm:presLayoutVars>
      </dgm:prSet>
      <dgm:spPr/>
    </dgm:pt>
    <dgm:pt modelId="{3667435A-D144-40C5-9FC9-250578AA0608}" type="pres">
      <dgm:prSet presAssocID="{239474C2-E34E-429F-A5F5-F13CC9AA4830}" presName="rootConnector" presStyleLbl="node4" presStyleIdx="6" presStyleCnt="9"/>
      <dgm:spPr/>
    </dgm:pt>
    <dgm:pt modelId="{CF43298C-9D57-4C65-B6E8-0D81F35BB673}" type="pres">
      <dgm:prSet presAssocID="{239474C2-E34E-429F-A5F5-F13CC9AA4830}" presName="hierChild4" presStyleCnt="0"/>
      <dgm:spPr/>
    </dgm:pt>
    <dgm:pt modelId="{9F393E9B-5017-4282-9A6B-54B2C7315B8D}" type="pres">
      <dgm:prSet presAssocID="{239474C2-E34E-429F-A5F5-F13CC9AA4830}" presName="hierChild5" presStyleCnt="0"/>
      <dgm:spPr/>
    </dgm:pt>
    <dgm:pt modelId="{754C2A65-7483-428C-89C8-FA2BB4090671}" type="pres">
      <dgm:prSet presAssocID="{2FCA6CA5-F24A-4088-BAEA-25C65ABCB269}" presName="hierChild5" presStyleCnt="0"/>
      <dgm:spPr/>
    </dgm:pt>
    <dgm:pt modelId="{81C00D01-80B7-4796-A362-E38B54640C8B}" type="pres">
      <dgm:prSet presAssocID="{AACAE6B4-F789-49B1-B140-F7867C76AB50}" presName="hierChild5" presStyleCnt="0"/>
      <dgm:spPr/>
    </dgm:pt>
    <dgm:pt modelId="{1CBFD85E-301C-4B74-BB5B-E7B9383D33C6}" type="pres">
      <dgm:prSet presAssocID="{7C238B4C-6ED2-4D19-A4DA-3B6CD4CCE4FA}" presName="hierChild5" presStyleCnt="0"/>
      <dgm:spPr/>
    </dgm:pt>
    <dgm:pt modelId="{E2D632A5-C587-4374-B60E-880F722CC023}" type="pres">
      <dgm:prSet presAssocID="{8977BFD9-3BD2-45CC-B23A-B2466AFAFBE0}" presName="Name50" presStyleLbl="parChTrans1D2" presStyleIdx="1" presStyleCnt="2"/>
      <dgm:spPr/>
    </dgm:pt>
    <dgm:pt modelId="{94B7DBFC-0C79-47B0-89F3-6F369857C229}" type="pres">
      <dgm:prSet presAssocID="{CD863651-925B-48FC-BEA0-B193D5DEBCEE}" presName="hierRoot2" presStyleCnt="0">
        <dgm:presLayoutVars>
          <dgm:hierBranch/>
        </dgm:presLayoutVars>
      </dgm:prSet>
      <dgm:spPr/>
    </dgm:pt>
    <dgm:pt modelId="{ECB4BB75-7AF0-4EA9-AC2C-BA81266810F0}" type="pres">
      <dgm:prSet presAssocID="{CD863651-925B-48FC-BEA0-B193D5DEBCEE}" presName="rootComposite" presStyleCnt="0"/>
      <dgm:spPr/>
    </dgm:pt>
    <dgm:pt modelId="{24E997F6-CAF0-43E0-A1D4-F6FBDF40CA89}" type="pres">
      <dgm:prSet presAssocID="{CD863651-925B-48FC-BEA0-B193D5DEBCEE}" presName="rootText" presStyleLbl="node2" presStyleIdx="1" presStyleCnt="2">
        <dgm:presLayoutVars>
          <dgm:chPref val="3"/>
        </dgm:presLayoutVars>
      </dgm:prSet>
      <dgm:spPr/>
    </dgm:pt>
    <dgm:pt modelId="{2DD4A746-5F12-4D32-B509-F20565E3FEE4}" type="pres">
      <dgm:prSet presAssocID="{CD863651-925B-48FC-BEA0-B193D5DEBCEE}" presName="rootConnector" presStyleLbl="node2" presStyleIdx="1" presStyleCnt="2"/>
      <dgm:spPr/>
    </dgm:pt>
    <dgm:pt modelId="{61FF04DA-EEDF-4CFD-BA6C-2069C1B33FFF}" type="pres">
      <dgm:prSet presAssocID="{CD863651-925B-48FC-BEA0-B193D5DEBCEE}" presName="hierChild4" presStyleCnt="0"/>
      <dgm:spPr/>
    </dgm:pt>
    <dgm:pt modelId="{B4CF9F14-D504-4F26-8F58-3DCA7CEA2E7D}" type="pres">
      <dgm:prSet presAssocID="{8EC805DD-F4B6-4113-93B4-6E4250569E74}" presName="Name35" presStyleLbl="parChTrans1D3" presStyleIdx="4" presStyleCnt="6"/>
      <dgm:spPr/>
    </dgm:pt>
    <dgm:pt modelId="{FD9BF4DA-9A0C-448D-9DED-47A4AF800980}" type="pres">
      <dgm:prSet presAssocID="{3993031F-A47B-4390-BCF9-362C9EBB9CBB}" presName="hierRoot2" presStyleCnt="0">
        <dgm:presLayoutVars>
          <dgm:hierBranch val="r"/>
        </dgm:presLayoutVars>
      </dgm:prSet>
      <dgm:spPr/>
    </dgm:pt>
    <dgm:pt modelId="{AE885037-887B-4576-B14F-FDC1BA69BD81}" type="pres">
      <dgm:prSet presAssocID="{3993031F-A47B-4390-BCF9-362C9EBB9CBB}" presName="rootComposite" presStyleCnt="0"/>
      <dgm:spPr/>
    </dgm:pt>
    <dgm:pt modelId="{EEE4A3C4-910B-4105-89E3-4A87FFAE0380}" type="pres">
      <dgm:prSet presAssocID="{3993031F-A47B-4390-BCF9-362C9EBB9CBB}" presName="rootText" presStyleLbl="node3" presStyleIdx="4" presStyleCnt="6">
        <dgm:presLayoutVars>
          <dgm:chPref val="3"/>
        </dgm:presLayoutVars>
      </dgm:prSet>
      <dgm:spPr/>
    </dgm:pt>
    <dgm:pt modelId="{5FDF2C79-4B7A-49B7-A784-448BC0855679}" type="pres">
      <dgm:prSet presAssocID="{3993031F-A47B-4390-BCF9-362C9EBB9CBB}" presName="rootConnector" presStyleLbl="node3" presStyleIdx="4" presStyleCnt="6"/>
      <dgm:spPr/>
    </dgm:pt>
    <dgm:pt modelId="{FDB3E155-0097-4456-8598-33719CAC04EA}" type="pres">
      <dgm:prSet presAssocID="{3993031F-A47B-4390-BCF9-362C9EBB9CBB}" presName="hierChild4" presStyleCnt="0"/>
      <dgm:spPr/>
    </dgm:pt>
    <dgm:pt modelId="{AFA5C9D9-DEC0-482A-A54B-AC64FC1C6A4C}" type="pres">
      <dgm:prSet presAssocID="{21B56B92-762D-4B74-B5E4-46720699A053}" presName="Name50" presStyleLbl="parChTrans1D4" presStyleIdx="7" presStyleCnt="9"/>
      <dgm:spPr/>
    </dgm:pt>
    <dgm:pt modelId="{A5892F4E-FB10-4CB4-8956-233D07F763AF}" type="pres">
      <dgm:prSet presAssocID="{CF4F6372-24B4-47AE-A59D-743A0A6A8412}" presName="hierRoot2" presStyleCnt="0">
        <dgm:presLayoutVars>
          <dgm:hierBranch val="r"/>
        </dgm:presLayoutVars>
      </dgm:prSet>
      <dgm:spPr/>
    </dgm:pt>
    <dgm:pt modelId="{F6A78841-4659-48DD-A0BE-5951AA9BFDF7}" type="pres">
      <dgm:prSet presAssocID="{CF4F6372-24B4-47AE-A59D-743A0A6A8412}" presName="rootComposite" presStyleCnt="0"/>
      <dgm:spPr/>
    </dgm:pt>
    <dgm:pt modelId="{FE26140E-7ADC-4DC5-8104-03DF4D441EB0}" type="pres">
      <dgm:prSet presAssocID="{CF4F6372-24B4-47AE-A59D-743A0A6A8412}" presName="rootText" presStyleLbl="node4" presStyleIdx="7" presStyleCnt="9">
        <dgm:presLayoutVars>
          <dgm:chPref val="3"/>
        </dgm:presLayoutVars>
      </dgm:prSet>
      <dgm:spPr/>
    </dgm:pt>
    <dgm:pt modelId="{4DFBF274-946F-4D30-94A0-C1BD66676DCD}" type="pres">
      <dgm:prSet presAssocID="{CF4F6372-24B4-47AE-A59D-743A0A6A8412}" presName="rootConnector" presStyleLbl="node4" presStyleIdx="7" presStyleCnt="9"/>
      <dgm:spPr/>
    </dgm:pt>
    <dgm:pt modelId="{F77424D2-48B2-4C80-A998-09E3BD941480}" type="pres">
      <dgm:prSet presAssocID="{CF4F6372-24B4-47AE-A59D-743A0A6A8412}" presName="hierChild4" presStyleCnt="0"/>
      <dgm:spPr/>
    </dgm:pt>
    <dgm:pt modelId="{591FE5F6-988C-405F-A726-9D13603A1917}" type="pres">
      <dgm:prSet presAssocID="{CF4F6372-24B4-47AE-A59D-743A0A6A8412}" presName="hierChild5" presStyleCnt="0"/>
      <dgm:spPr/>
    </dgm:pt>
    <dgm:pt modelId="{C9B911B6-31B1-4A1E-BF14-D842EADBE9FA}" type="pres">
      <dgm:prSet presAssocID="{3993031F-A47B-4390-BCF9-362C9EBB9CBB}" presName="hierChild5" presStyleCnt="0"/>
      <dgm:spPr/>
    </dgm:pt>
    <dgm:pt modelId="{F0ABFF2E-F68D-47B1-B67E-2CF92D3B570B}" type="pres">
      <dgm:prSet presAssocID="{682B1DC3-9697-49D4-BB21-962D90CEE824}" presName="Name35" presStyleLbl="parChTrans1D3" presStyleIdx="5" presStyleCnt="6"/>
      <dgm:spPr/>
    </dgm:pt>
    <dgm:pt modelId="{2F80CDAB-233E-43FD-82FF-E0D15230DFBF}" type="pres">
      <dgm:prSet presAssocID="{8EFA6868-6D71-49BF-B666-039D7BE694AD}" presName="hierRoot2" presStyleCnt="0">
        <dgm:presLayoutVars>
          <dgm:hierBranch val="r"/>
        </dgm:presLayoutVars>
      </dgm:prSet>
      <dgm:spPr/>
    </dgm:pt>
    <dgm:pt modelId="{A9D0A277-1744-4C90-A676-6015F6CDEF1E}" type="pres">
      <dgm:prSet presAssocID="{8EFA6868-6D71-49BF-B666-039D7BE694AD}" presName="rootComposite" presStyleCnt="0"/>
      <dgm:spPr/>
    </dgm:pt>
    <dgm:pt modelId="{74D7B77E-5D99-44C6-B4CD-BC7025E09F6F}" type="pres">
      <dgm:prSet presAssocID="{8EFA6868-6D71-49BF-B666-039D7BE694AD}" presName="rootText" presStyleLbl="node3" presStyleIdx="5" presStyleCnt="6">
        <dgm:presLayoutVars>
          <dgm:chPref val="3"/>
        </dgm:presLayoutVars>
      </dgm:prSet>
      <dgm:spPr/>
    </dgm:pt>
    <dgm:pt modelId="{236D10F1-D8FA-4898-ACF6-881F106BC3EB}" type="pres">
      <dgm:prSet presAssocID="{8EFA6868-6D71-49BF-B666-039D7BE694AD}" presName="rootConnector" presStyleLbl="node3" presStyleIdx="5" presStyleCnt="6"/>
      <dgm:spPr/>
    </dgm:pt>
    <dgm:pt modelId="{25C9E634-B28A-49DB-8AC2-C90296D3E663}" type="pres">
      <dgm:prSet presAssocID="{8EFA6868-6D71-49BF-B666-039D7BE694AD}" presName="hierChild4" presStyleCnt="0"/>
      <dgm:spPr/>
    </dgm:pt>
    <dgm:pt modelId="{9DE8B363-A944-4EC6-89C1-ACE7A52DF228}" type="pres">
      <dgm:prSet presAssocID="{7D602B19-413E-4EEB-9CB8-6801CF373828}" presName="Name50" presStyleLbl="parChTrans1D4" presStyleIdx="8" presStyleCnt="9"/>
      <dgm:spPr/>
    </dgm:pt>
    <dgm:pt modelId="{ED799AB2-CFD4-4033-9AC3-78CBF55D1E67}" type="pres">
      <dgm:prSet presAssocID="{1BDD7300-020E-4FDC-8C3A-4B415E7FECBC}" presName="hierRoot2" presStyleCnt="0">
        <dgm:presLayoutVars>
          <dgm:hierBranch val="r"/>
        </dgm:presLayoutVars>
      </dgm:prSet>
      <dgm:spPr/>
    </dgm:pt>
    <dgm:pt modelId="{72DBCE78-CB7C-473A-B312-0D3D1421D083}" type="pres">
      <dgm:prSet presAssocID="{1BDD7300-020E-4FDC-8C3A-4B415E7FECBC}" presName="rootComposite" presStyleCnt="0"/>
      <dgm:spPr/>
    </dgm:pt>
    <dgm:pt modelId="{117C1A4C-10A9-4243-9742-BBE4A9E5A04B}" type="pres">
      <dgm:prSet presAssocID="{1BDD7300-020E-4FDC-8C3A-4B415E7FECBC}" presName="rootText" presStyleLbl="node4" presStyleIdx="8" presStyleCnt="9">
        <dgm:presLayoutVars>
          <dgm:chPref val="3"/>
        </dgm:presLayoutVars>
      </dgm:prSet>
      <dgm:spPr/>
    </dgm:pt>
    <dgm:pt modelId="{5FA65D62-3C99-4437-921B-643806034ACF}" type="pres">
      <dgm:prSet presAssocID="{1BDD7300-020E-4FDC-8C3A-4B415E7FECBC}" presName="rootConnector" presStyleLbl="node4" presStyleIdx="8" presStyleCnt="9"/>
      <dgm:spPr/>
    </dgm:pt>
    <dgm:pt modelId="{D17BDEBA-7414-46CC-B600-E110F8B20D4F}" type="pres">
      <dgm:prSet presAssocID="{1BDD7300-020E-4FDC-8C3A-4B415E7FECBC}" presName="hierChild4" presStyleCnt="0"/>
      <dgm:spPr/>
    </dgm:pt>
    <dgm:pt modelId="{1FF71B78-EC5F-4248-8C7B-4BEAFB03668D}" type="pres">
      <dgm:prSet presAssocID="{1BDD7300-020E-4FDC-8C3A-4B415E7FECBC}" presName="hierChild5" presStyleCnt="0"/>
      <dgm:spPr/>
    </dgm:pt>
    <dgm:pt modelId="{0A0A16E0-C611-4309-95E9-BDE5C161AF3A}" type="pres">
      <dgm:prSet presAssocID="{8EFA6868-6D71-49BF-B666-039D7BE694AD}" presName="hierChild5" presStyleCnt="0"/>
      <dgm:spPr/>
    </dgm:pt>
    <dgm:pt modelId="{ECA2930B-1723-464A-A758-53FE3E43D0C2}" type="pres">
      <dgm:prSet presAssocID="{CD863651-925B-48FC-BEA0-B193D5DEBCEE}" presName="hierChild5" presStyleCnt="0"/>
      <dgm:spPr/>
    </dgm:pt>
    <dgm:pt modelId="{9016E8E5-E18D-4D8C-AA17-DB1B290CC6FF}" type="pres">
      <dgm:prSet presAssocID="{A61D6C0C-FC30-4A2C-80AC-97493F8898CA}" presName="hierChild3" presStyleCnt="0"/>
      <dgm:spPr/>
    </dgm:pt>
  </dgm:ptLst>
  <dgm:cxnLst>
    <dgm:cxn modelId="{C0F2A007-9035-4ECA-B6FF-2211F04AEE52}" type="presOf" srcId="{1BDD7300-020E-4FDC-8C3A-4B415E7FECBC}" destId="{117C1A4C-10A9-4243-9742-BBE4A9E5A04B}" srcOrd="0" destOrd="0" presId="urn:microsoft.com/office/officeart/2005/8/layout/orgChart1"/>
    <dgm:cxn modelId="{39D7460A-CE13-4746-88C4-77FDC53234D4}" type="presOf" srcId="{0AACE700-818D-44E1-B916-EEEDEBF87C0C}" destId="{82B21949-E0F7-4A8A-8C16-E1A6AC0BBB65}" srcOrd="0" destOrd="0" presId="urn:microsoft.com/office/officeart/2005/8/layout/orgChart1"/>
    <dgm:cxn modelId="{4FC28810-436F-436A-A586-08E1FFA21543}" type="presOf" srcId="{C138C5EA-DF84-4575-87C7-597753F6E56D}" destId="{FA48656D-9317-437E-BF63-F3DAB97B0EEC}" srcOrd="0" destOrd="0" presId="urn:microsoft.com/office/officeart/2005/8/layout/orgChart1"/>
    <dgm:cxn modelId="{B8332811-E756-4327-9F24-7E2CE930B765}" type="presOf" srcId="{CD863651-925B-48FC-BEA0-B193D5DEBCEE}" destId="{24E997F6-CAF0-43E0-A1D4-F6FBDF40CA89}" srcOrd="0" destOrd="0" presId="urn:microsoft.com/office/officeart/2005/8/layout/orgChart1"/>
    <dgm:cxn modelId="{48337D15-E8AC-4356-875B-E7649ADF75F0}" type="presOf" srcId="{239474C2-E34E-429F-A5F5-F13CC9AA4830}" destId="{3667435A-D144-40C5-9FC9-250578AA0608}" srcOrd="1" destOrd="0" presId="urn:microsoft.com/office/officeart/2005/8/layout/orgChart1"/>
    <dgm:cxn modelId="{B68BDA16-E769-4682-BC26-8F43766DB9C2}" srcId="{8EFA6868-6D71-49BF-B666-039D7BE694AD}" destId="{1BDD7300-020E-4FDC-8C3A-4B415E7FECBC}" srcOrd="0" destOrd="0" parTransId="{7D602B19-413E-4EEB-9CB8-6801CF373828}" sibTransId="{BB35FCBC-E5F4-4054-8A83-0774930F2D4B}"/>
    <dgm:cxn modelId="{713BA517-F0FF-44B3-9426-9A283C7351B8}" type="presOf" srcId="{D12939A2-59DD-42A3-8733-5FF5703B2C7C}" destId="{287A2753-D246-418C-9556-0A76B858B362}" srcOrd="1" destOrd="0" presId="urn:microsoft.com/office/officeart/2005/8/layout/orgChart1"/>
    <dgm:cxn modelId="{A0F0F818-8D44-4A3E-9B2E-0B4AA279ADA4}" type="presOf" srcId="{D12939A2-59DD-42A3-8733-5FF5703B2C7C}" destId="{81526816-02EA-4292-905B-C3592F7E06AA}" srcOrd="0" destOrd="0" presId="urn:microsoft.com/office/officeart/2005/8/layout/orgChart1"/>
    <dgm:cxn modelId="{1849131C-189E-4579-A689-030BD15DB953}" srcId="{CD863651-925B-48FC-BEA0-B193D5DEBCEE}" destId="{8EFA6868-6D71-49BF-B666-039D7BE694AD}" srcOrd="1" destOrd="0" parTransId="{682B1DC3-9697-49D4-BB21-962D90CEE824}" sibTransId="{F071E613-A1FE-4163-A888-72E6589BA7BA}"/>
    <dgm:cxn modelId="{9F67D225-4D5A-4DD9-8D67-507F278B721B}" type="presOf" srcId="{CF4F6372-24B4-47AE-A59D-743A0A6A8412}" destId="{FE26140E-7ADC-4DC5-8104-03DF4D441EB0}" srcOrd="0" destOrd="0" presId="urn:microsoft.com/office/officeart/2005/8/layout/orgChart1"/>
    <dgm:cxn modelId="{76DF7129-84DF-4CA9-8254-E2ACD30CC0D9}" type="presOf" srcId="{1BDD7300-020E-4FDC-8C3A-4B415E7FECBC}" destId="{5FA65D62-3C99-4437-921B-643806034ACF}" srcOrd="1" destOrd="0" presId="urn:microsoft.com/office/officeart/2005/8/layout/orgChart1"/>
    <dgm:cxn modelId="{8BBCE029-3605-4FA2-9D1B-8244BC7B9632}" type="presOf" srcId="{19CC65D2-5E10-4583-B86B-69A1CD3BD5DA}" destId="{9C6EF89F-00F2-4125-A8E3-EB36F031EDE9}" srcOrd="1" destOrd="0" presId="urn:microsoft.com/office/officeart/2005/8/layout/orgChart1"/>
    <dgm:cxn modelId="{4FDF2B2B-A59E-494A-8813-1AC395BE6A34}" type="presOf" srcId="{A2BD5904-BEF1-4BEA-8E95-3BF690D12769}" destId="{A9723049-58B4-4180-B073-A82414C91F5C}" srcOrd="1" destOrd="0" presId="urn:microsoft.com/office/officeart/2005/8/layout/orgChart1"/>
    <dgm:cxn modelId="{F3AE0E31-BBA1-4D63-8282-3C47C78D08A3}" type="presOf" srcId="{3993031F-A47B-4390-BCF9-362C9EBB9CBB}" destId="{5FDF2C79-4B7A-49B7-A784-448BC0855679}" srcOrd="1" destOrd="0" presId="urn:microsoft.com/office/officeart/2005/8/layout/orgChart1"/>
    <dgm:cxn modelId="{010D0D39-B4AD-4BFC-8C74-A871F4A8B9BA}" type="presOf" srcId="{CD863651-925B-48FC-BEA0-B193D5DEBCEE}" destId="{2DD4A746-5F12-4D32-B509-F20565E3FEE4}" srcOrd="1" destOrd="0" presId="urn:microsoft.com/office/officeart/2005/8/layout/orgChart1"/>
    <dgm:cxn modelId="{1E08443E-7B9F-4463-BBDE-4F38B7966BDE}" type="presOf" srcId="{3993031F-A47B-4390-BCF9-362C9EBB9CBB}" destId="{EEE4A3C4-910B-4105-89E3-4A87FFAE0380}" srcOrd="0" destOrd="0" presId="urn:microsoft.com/office/officeart/2005/8/layout/orgChart1"/>
    <dgm:cxn modelId="{EE51A33E-4954-46B6-956C-444AEABDDCAE}" type="presOf" srcId="{A61D6C0C-FC30-4A2C-80AC-97493F8898CA}" destId="{ACCEB5C6-F520-4AA0-88AB-0A4F3D5FB024}" srcOrd="0" destOrd="0" presId="urn:microsoft.com/office/officeart/2005/8/layout/orgChart1"/>
    <dgm:cxn modelId="{C34C7540-7BBB-4A65-9631-91134F2F6E12}" srcId="{A61D6C0C-FC30-4A2C-80AC-97493F8898CA}" destId="{CD863651-925B-48FC-BEA0-B193D5DEBCEE}" srcOrd="1" destOrd="0" parTransId="{8977BFD9-3BD2-45CC-B23A-B2466AFAFBE0}" sibTransId="{95C26917-95DA-44A7-BBC8-91167FBAB270}"/>
    <dgm:cxn modelId="{C21D425C-D2F6-4388-B369-0AA0B0EA642B}" type="presOf" srcId="{8977BFD9-3BD2-45CC-B23A-B2466AFAFBE0}" destId="{E2D632A5-C587-4374-B60E-880F722CC023}" srcOrd="0" destOrd="0" presId="urn:microsoft.com/office/officeart/2005/8/layout/orgChart1"/>
    <dgm:cxn modelId="{814C425C-A76D-461D-A7D8-CF6F9954E747}" type="presOf" srcId="{7C238B4C-6ED2-4D19-A4DA-3B6CD4CCE4FA}" destId="{D842F5DF-9A90-4FDB-933E-F4CCAE24A621}" srcOrd="1" destOrd="0" presId="urn:microsoft.com/office/officeart/2005/8/layout/orgChart1"/>
    <dgm:cxn modelId="{81840D61-A3C4-4FF0-81AC-BB01596022DE}" type="presOf" srcId="{A2BD5904-BEF1-4BEA-8E95-3BF690D12769}" destId="{EEE8FB07-70AC-4476-A59C-844BC3976530}" srcOrd="0" destOrd="0" presId="urn:microsoft.com/office/officeart/2005/8/layout/orgChart1"/>
    <dgm:cxn modelId="{31E85A41-5633-4D09-A947-7ED2C3BB6098}" srcId="{C7073DF6-4C44-4340-B585-F39B633D3017}" destId="{1E5C3F7C-3135-43CB-BA4E-AB555C04B28F}" srcOrd="0" destOrd="0" parTransId="{214BCE9E-32E2-49F0-B42C-4A069AC2B3B6}" sibTransId="{F9094028-9E07-4647-8602-D604C298D495}"/>
    <dgm:cxn modelId="{9D443B64-B24C-4435-8EE1-526887A5FD1B}" type="presOf" srcId="{8EC805DD-F4B6-4113-93B4-6E4250569E74}" destId="{B4CF9F14-D504-4F26-8F58-3DCA7CEA2E7D}" srcOrd="0" destOrd="0" presId="urn:microsoft.com/office/officeart/2005/8/layout/orgChart1"/>
    <dgm:cxn modelId="{19218365-B538-4B4D-B955-34DDEC3584CD}" type="presOf" srcId="{0144C151-59E6-4B85-9E98-1FEFE33EA7B8}" destId="{A5FF4CC6-B8F6-436D-B978-81EA5E2AB0F0}" srcOrd="1" destOrd="0" presId="urn:microsoft.com/office/officeart/2005/8/layout/orgChart1"/>
    <dgm:cxn modelId="{19282A46-BABF-480F-AE38-678BCC559F74}" type="presOf" srcId="{682B1DC3-9697-49D4-BB21-962D90CEE824}" destId="{F0ABFF2E-F68D-47B1-B67E-2CF92D3B570B}" srcOrd="0" destOrd="0" presId="urn:microsoft.com/office/officeart/2005/8/layout/orgChart1"/>
    <dgm:cxn modelId="{CBED8148-3F8F-41E6-91C4-9F4CCC1E8559}" type="presOf" srcId="{62ADAD40-C8ED-4802-A6A8-5303E5CCD6A1}" destId="{E0FA4659-A414-4A63-A01D-5178BE644293}" srcOrd="0" destOrd="0" presId="urn:microsoft.com/office/officeart/2005/8/layout/orgChart1"/>
    <dgm:cxn modelId="{E30DE86A-56D1-4311-9BDF-DA198A014D11}" type="presOf" srcId="{AACAE6B4-F789-49B1-B140-F7867C76AB50}" destId="{BB1357CD-2839-4FEA-B690-EC2140C56838}" srcOrd="1" destOrd="0" presId="urn:microsoft.com/office/officeart/2005/8/layout/orgChart1"/>
    <dgm:cxn modelId="{8D50E04E-3D3C-409E-8FF0-30ADE5AE4D13}" type="presOf" srcId="{CF4F6372-24B4-47AE-A59D-743A0A6A8412}" destId="{4DFBF274-946F-4D30-94A0-C1BD66676DCD}" srcOrd="1" destOrd="0" presId="urn:microsoft.com/office/officeart/2005/8/layout/orgChart1"/>
    <dgm:cxn modelId="{D9AFAD4F-F0C7-4E29-95AF-247E586F09A7}" type="presOf" srcId="{C7073DF6-4C44-4340-B585-F39B633D3017}" destId="{55FB5752-7C3C-4A77-98A1-49118DE50E9C}" srcOrd="0" destOrd="0" presId="urn:microsoft.com/office/officeart/2005/8/layout/orgChart1"/>
    <dgm:cxn modelId="{7B622C70-5858-4CC6-923C-67427416410A}" srcId="{7C238B4C-6ED2-4D19-A4DA-3B6CD4CCE4FA}" destId="{C138C5EA-DF84-4575-87C7-597753F6E56D}" srcOrd="0" destOrd="0" parTransId="{812F99EE-8682-43FD-9C3D-4BA0CF2140E8}" sibTransId="{1D8078A9-9656-4BBC-B2E6-BE518430021B}"/>
    <dgm:cxn modelId="{64277E53-D3CA-4B6A-9CB5-A738C93ECBCA}" type="presOf" srcId="{AAA4FE73-0D94-4502-8FC1-F852F9A4A9E1}" destId="{C3C79B29-DDB5-4E52-9541-491850F62A88}" srcOrd="0" destOrd="0" presId="urn:microsoft.com/office/officeart/2005/8/layout/orgChart1"/>
    <dgm:cxn modelId="{49399855-7EE7-45D3-B3AB-028DFA79183D}" srcId="{3993031F-A47B-4390-BCF9-362C9EBB9CBB}" destId="{CF4F6372-24B4-47AE-A59D-743A0A6A8412}" srcOrd="0" destOrd="0" parTransId="{21B56B92-762D-4B74-B5E4-46720699A053}" sibTransId="{66C7B5F7-BBC1-45EF-A0EA-E602628591D1}"/>
    <dgm:cxn modelId="{10052556-E1DD-48C1-B5A5-AF9AA2F0F6E1}" srcId="{11F00638-BF19-403B-A7C9-3362ACD21CF7}" destId="{D12939A2-59DD-42A3-8733-5FF5703B2C7C}" srcOrd="0" destOrd="0" parTransId="{AAA4FE73-0D94-4502-8FC1-F852F9A4A9E1}" sibTransId="{6BECA1E8-AB15-42E6-8CD3-076D5A9037EA}"/>
    <dgm:cxn modelId="{8ABA8B7A-DB8E-4B18-B599-972E823911C3}" type="presOf" srcId="{7C238B4C-6ED2-4D19-A4DA-3B6CD4CCE4FA}" destId="{363FDA11-0856-48FA-8412-10216E5801FF}" srcOrd="0" destOrd="0" presId="urn:microsoft.com/office/officeart/2005/8/layout/orgChart1"/>
    <dgm:cxn modelId="{72C4C77D-D855-4AEE-B5E6-6DEE1140610B}" type="presOf" srcId="{2FCA6CA5-F24A-4088-BAEA-25C65ABCB269}" destId="{C32DC5ED-27A7-4819-AAA6-E5CD6CCF7B1C}" srcOrd="0" destOrd="0" presId="urn:microsoft.com/office/officeart/2005/8/layout/orgChart1"/>
    <dgm:cxn modelId="{23E14A87-50A7-428A-992F-A75BBD202682}" type="presOf" srcId="{19CC65D2-5E10-4583-B86B-69A1CD3BD5DA}" destId="{41C61DCE-880A-4B77-9BEE-0957CCAE830F}" srcOrd="0" destOrd="0" presId="urn:microsoft.com/office/officeart/2005/8/layout/orgChart1"/>
    <dgm:cxn modelId="{DE8E878E-6329-46A3-AAB7-6661665A0390}" type="presOf" srcId="{5A1CE37D-A269-42BE-9EAE-E3D432DDB1EB}" destId="{A4392F73-92E3-4DD4-A7EC-D8104C4221B5}" srcOrd="0" destOrd="0" presId="urn:microsoft.com/office/officeart/2005/8/layout/orgChart1"/>
    <dgm:cxn modelId="{788A1D92-A14D-4B76-B9A7-90B09C1988BB}" type="presOf" srcId="{C7073DF6-4C44-4340-B585-F39B633D3017}" destId="{16BD9845-DA93-42E6-AEBE-845A64E4FE6E}" srcOrd="1" destOrd="0" presId="urn:microsoft.com/office/officeart/2005/8/layout/orgChart1"/>
    <dgm:cxn modelId="{DE47AA92-DFB9-4DC2-85FE-E87A76690880}" type="presOf" srcId="{21B56B92-762D-4B74-B5E4-46720699A053}" destId="{AFA5C9D9-DEC0-482A-A54B-AC64FC1C6A4C}" srcOrd="0" destOrd="0" presId="urn:microsoft.com/office/officeart/2005/8/layout/orgChart1"/>
    <dgm:cxn modelId="{3FDEE392-224B-4DF0-A143-D02FC73DE9B8}" type="presOf" srcId="{1E5C3F7C-3135-43CB-BA4E-AB555C04B28F}" destId="{452C75E5-D74A-4D7D-9B41-C24B865EEAF4}" srcOrd="0" destOrd="0" presId="urn:microsoft.com/office/officeart/2005/8/layout/orgChart1"/>
    <dgm:cxn modelId="{14611A94-1D01-4DDA-9327-A284FACCE13E}" type="presOf" srcId="{F77A4D20-A2E4-4A9E-8BA8-C71B3EAD3D71}" destId="{EA9DB871-4843-4516-83AB-FFF6D3ACAD9F}" srcOrd="0" destOrd="0" presId="urn:microsoft.com/office/officeart/2005/8/layout/orgChart1"/>
    <dgm:cxn modelId="{C7417DB0-A84D-4A1C-AFFC-E97E0CA8B538}" srcId="{AACAE6B4-F789-49B1-B140-F7867C76AB50}" destId="{C7073DF6-4C44-4340-B585-F39B633D3017}" srcOrd="0" destOrd="0" parTransId="{DEAB8932-7668-421D-97CA-1575E7E0815D}" sibTransId="{A6903847-FC00-4378-ACEC-22CB3299D2AC}"/>
    <dgm:cxn modelId="{35951CB3-8A9A-431D-A177-6FA54AB3D1C7}" type="presOf" srcId="{FE96BD8A-8F3C-43DF-8A32-F1CA8175E0C3}" destId="{F6C10A8A-F65D-4BDA-ADBF-1FF9769ACEEC}" srcOrd="0" destOrd="0" presId="urn:microsoft.com/office/officeart/2005/8/layout/orgChart1"/>
    <dgm:cxn modelId="{756934B3-54CA-4191-895A-54451D8C0875}" type="presOf" srcId="{FD96D3C4-C093-4DD3-919B-3E355EBB47B4}" destId="{0C7435D6-6F2C-4EF7-ABCE-A37C0374AD3C}" srcOrd="0" destOrd="0" presId="urn:microsoft.com/office/officeart/2005/8/layout/orgChart1"/>
    <dgm:cxn modelId="{F7F3EBB3-BE0A-4F3F-8475-BDE95D8CDC80}" type="presOf" srcId="{239474C2-E34E-429F-A5F5-F13CC9AA4830}" destId="{EB67EE58-DA79-48B4-BDE0-F6B3C74478AC}" srcOrd="0" destOrd="0" presId="urn:microsoft.com/office/officeart/2005/8/layout/orgChart1"/>
    <dgm:cxn modelId="{65418DB4-0B37-4172-89DE-C67CCFA9743B}" type="presOf" srcId="{AACAE6B4-F789-49B1-B140-F7867C76AB50}" destId="{25AE70D4-8C7B-4C78-98D6-2C51AFFF318A}" srcOrd="0" destOrd="0" presId="urn:microsoft.com/office/officeart/2005/8/layout/orgChart1"/>
    <dgm:cxn modelId="{C25A03B9-29FE-41D6-898D-EC098EE05DD2}" srcId="{AACAE6B4-F789-49B1-B140-F7867C76AB50}" destId="{2FCA6CA5-F24A-4088-BAEA-25C65ABCB269}" srcOrd="1" destOrd="0" parTransId="{5A1CE37D-A269-42BE-9EAE-E3D432DDB1EB}" sibTransId="{A7103800-DA36-4564-8492-86F66C612DE5}"/>
    <dgm:cxn modelId="{C12D26BA-087D-44AB-86A3-24A6B9FBE9E1}" type="presOf" srcId="{11F00638-BF19-403B-A7C9-3362ACD21CF7}" destId="{E49B17F8-1FB1-480B-A0DC-E2D58F1E7797}" srcOrd="0" destOrd="0" presId="urn:microsoft.com/office/officeart/2005/8/layout/orgChart1"/>
    <dgm:cxn modelId="{3BC274BB-7FC8-4F85-AFE0-BBD5235C886B}" type="presOf" srcId="{1E5C3F7C-3135-43CB-BA4E-AB555C04B28F}" destId="{94253FE5-542A-4BF7-8C5F-C4C6220C591E}" srcOrd="1" destOrd="0" presId="urn:microsoft.com/office/officeart/2005/8/layout/orgChart1"/>
    <dgm:cxn modelId="{B98E4BBD-35CF-4A4E-953D-C0B0086A9E0F}" type="presOf" srcId="{C138C5EA-DF84-4575-87C7-597753F6E56D}" destId="{4B43795A-8728-48E0-94A8-656E03958B0E}" srcOrd="1" destOrd="0" presId="urn:microsoft.com/office/officeart/2005/8/layout/orgChart1"/>
    <dgm:cxn modelId="{DCC381BD-98EA-4E2C-99E9-05C06B5683C1}" type="presOf" srcId="{8EFA6868-6D71-49BF-B666-039D7BE694AD}" destId="{74D7B77E-5D99-44C6-B4CD-BC7025E09F6F}" srcOrd="0" destOrd="0" presId="urn:microsoft.com/office/officeart/2005/8/layout/orgChart1"/>
    <dgm:cxn modelId="{295EBFBD-A7BE-47D3-84B4-92CCEA65C11D}" type="presOf" srcId="{FF37236F-28F3-4980-8B25-D7D4F6C04BA4}" destId="{B6105772-B88C-4F60-8C4D-93E4EA00F487}" srcOrd="0" destOrd="0" presId="urn:microsoft.com/office/officeart/2005/8/layout/orgChart1"/>
    <dgm:cxn modelId="{AFA9D2BE-AB2E-46E0-8E35-CC97C65296B1}" srcId="{C138C5EA-DF84-4575-87C7-597753F6E56D}" destId="{19CC65D2-5E10-4583-B86B-69A1CD3BD5DA}" srcOrd="0" destOrd="0" parTransId="{F77A4D20-A2E4-4A9E-8BA8-C71B3EAD3D71}" sibTransId="{1E237E2A-6C87-49AF-8210-62DADD9CD5A9}"/>
    <dgm:cxn modelId="{7E2FFAC3-1111-4296-BA94-E42891EA9307}" srcId="{7C238B4C-6ED2-4D19-A4DA-3B6CD4CCE4FA}" destId="{11F00638-BF19-403B-A7C9-3362ACD21CF7}" srcOrd="1" destOrd="0" parTransId="{62ADAD40-C8ED-4802-A6A8-5303E5CCD6A1}" sibTransId="{2183598C-4636-4B03-87AF-4BC3B09240E3}"/>
    <dgm:cxn modelId="{6B8818CC-F5F9-40A4-8AC5-A79DF7242AC6}" srcId="{A61D6C0C-FC30-4A2C-80AC-97493F8898CA}" destId="{7C238B4C-6ED2-4D19-A4DA-3B6CD4CCE4FA}" srcOrd="0" destOrd="0" parTransId="{8F48D738-01DE-4DFD-AD1B-B2B7C4235B4F}" sibTransId="{E89F97E1-2BD1-45CC-AE92-A2CB4BFEB475}"/>
    <dgm:cxn modelId="{1634A3CE-B19C-44B3-A30B-FF0DEF59BFF5}" srcId="{2FCA6CA5-F24A-4088-BAEA-25C65ABCB269}" destId="{239474C2-E34E-429F-A5F5-F13CC9AA4830}" srcOrd="0" destOrd="0" parTransId="{FD96D3C4-C093-4DD3-919B-3E355EBB47B4}" sibTransId="{ACB589B4-7870-4E34-A271-CA5445084497}"/>
    <dgm:cxn modelId="{45720BCF-C198-4E63-801A-9D82194603C4}" srcId="{FF37236F-28F3-4980-8B25-D7D4F6C04BA4}" destId="{A61D6C0C-FC30-4A2C-80AC-97493F8898CA}" srcOrd="0" destOrd="0" parTransId="{7033BC36-8A2F-4501-BC06-44B802B0E2F8}" sibTransId="{27F8AF0D-783A-46B5-9D43-23C915E351AA}"/>
    <dgm:cxn modelId="{7F14D6D0-0B5D-4599-8E20-827BC08933DF}" type="presOf" srcId="{0144C151-59E6-4B85-9E98-1FEFE33EA7B8}" destId="{04A01572-D0AF-4B15-ACDA-CF4B2445527F}" srcOrd="0" destOrd="0" presId="urn:microsoft.com/office/officeart/2005/8/layout/orgChart1"/>
    <dgm:cxn modelId="{E8B108D2-CFFA-4F2A-B0B7-4DE4BF6BC756}" srcId="{CD863651-925B-48FC-BEA0-B193D5DEBCEE}" destId="{3993031F-A47B-4390-BCF9-362C9EBB9CBB}" srcOrd="0" destOrd="0" parTransId="{8EC805DD-F4B6-4113-93B4-6E4250569E74}" sibTransId="{A137D7C9-1100-4E47-BC23-BBE196BC2585}"/>
    <dgm:cxn modelId="{3B8CC0D9-628B-4539-9F70-A9FA2A1C160C}" type="presOf" srcId="{214BCE9E-32E2-49F0-B42C-4A069AC2B3B6}" destId="{01FB7F34-E1F1-4A98-A3B7-23E967B6A82D}" srcOrd="0" destOrd="0" presId="urn:microsoft.com/office/officeart/2005/8/layout/orgChart1"/>
    <dgm:cxn modelId="{012DF2DB-5A61-4B48-90BD-FD55BCFEE05B}" type="presOf" srcId="{8F48D738-01DE-4DFD-AD1B-B2B7C4235B4F}" destId="{73698DF7-6985-4F77-91B7-BDE817C040E4}" srcOrd="0" destOrd="0" presId="urn:microsoft.com/office/officeart/2005/8/layout/orgChart1"/>
    <dgm:cxn modelId="{4C2973DC-E569-4492-A60B-9451247F2DC3}" srcId="{7C238B4C-6ED2-4D19-A4DA-3B6CD4CCE4FA}" destId="{AACAE6B4-F789-49B1-B140-F7867C76AB50}" srcOrd="3" destOrd="0" parTransId="{A71EFD57-01C1-4880-A80E-C1FDB0C56441}" sibTransId="{BB54CB16-34B1-411C-8E0A-16E52AF785F4}"/>
    <dgm:cxn modelId="{4D41BEDE-CE61-4DD8-A1DE-4B003374376E}" type="presOf" srcId="{A71EFD57-01C1-4880-A80E-C1FDB0C56441}" destId="{8E15C0A1-D217-4340-915D-5025DD0754E8}" srcOrd="0" destOrd="0" presId="urn:microsoft.com/office/officeart/2005/8/layout/orgChart1"/>
    <dgm:cxn modelId="{028988E9-887B-4525-A027-CF87CDFB5638}" srcId="{A2BD5904-BEF1-4BEA-8E95-3BF690D12769}" destId="{0144C151-59E6-4B85-9E98-1FEFE33EA7B8}" srcOrd="0" destOrd="0" parTransId="{0AACE700-818D-44E1-B916-EEEDEBF87C0C}" sibTransId="{EF54E602-4AB9-41EE-AA55-30206F06CB89}"/>
    <dgm:cxn modelId="{C98903EC-17D3-4C60-9EE9-71C69E56624D}" type="presOf" srcId="{11F00638-BF19-403B-A7C9-3362ACD21CF7}" destId="{E1F27FC4-53A8-4DB1-94BB-4BC29FB5FAE6}" srcOrd="1" destOrd="0" presId="urn:microsoft.com/office/officeart/2005/8/layout/orgChart1"/>
    <dgm:cxn modelId="{2484D2ED-6068-458E-9CDE-009308353104}" srcId="{7C238B4C-6ED2-4D19-A4DA-3B6CD4CCE4FA}" destId="{A2BD5904-BEF1-4BEA-8E95-3BF690D12769}" srcOrd="2" destOrd="0" parTransId="{FE96BD8A-8F3C-43DF-8A32-F1CA8175E0C3}" sibTransId="{BFD5033F-3E1D-49BC-84C4-5EDC09925AAD}"/>
    <dgm:cxn modelId="{FA4CDFF2-45E5-47EB-8841-DEBBCC0C9786}" type="presOf" srcId="{7D602B19-413E-4EEB-9CB8-6801CF373828}" destId="{9DE8B363-A944-4EC6-89C1-ACE7A52DF228}" srcOrd="0" destOrd="0" presId="urn:microsoft.com/office/officeart/2005/8/layout/orgChart1"/>
    <dgm:cxn modelId="{04CC64F3-38C7-4B68-AC92-41A9AB068999}" type="presOf" srcId="{812F99EE-8682-43FD-9C3D-4BA0CF2140E8}" destId="{3B08EE53-93C4-4850-91BB-165477AAF3B1}" srcOrd="0" destOrd="0" presId="urn:microsoft.com/office/officeart/2005/8/layout/orgChart1"/>
    <dgm:cxn modelId="{CDE6EDF7-7179-4AA0-88BA-23C878B87D1E}" type="presOf" srcId="{8EFA6868-6D71-49BF-B666-039D7BE694AD}" destId="{236D10F1-D8FA-4898-ACF6-881F106BC3EB}" srcOrd="1" destOrd="0" presId="urn:microsoft.com/office/officeart/2005/8/layout/orgChart1"/>
    <dgm:cxn modelId="{F8B3F4F7-D760-47F5-8AA9-ED43E7E3C131}" type="presOf" srcId="{2FCA6CA5-F24A-4088-BAEA-25C65ABCB269}" destId="{5EB52761-F61D-4D51-A9B5-5D95000E9511}" srcOrd="1" destOrd="0" presId="urn:microsoft.com/office/officeart/2005/8/layout/orgChart1"/>
    <dgm:cxn modelId="{9B9E21F8-5C98-47B1-96EF-483BCE1DFA14}" type="presOf" srcId="{A61D6C0C-FC30-4A2C-80AC-97493F8898CA}" destId="{4D1CD8A0-DD6B-4974-99FA-CAF75B43364E}" srcOrd="1" destOrd="0" presId="urn:microsoft.com/office/officeart/2005/8/layout/orgChart1"/>
    <dgm:cxn modelId="{266050FB-683D-49D7-8749-33532F987174}" type="presOf" srcId="{DEAB8932-7668-421D-97CA-1575E7E0815D}" destId="{88E01279-4ACC-485D-9B74-A1FFA3E764B1}" srcOrd="0" destOrd="0" presId="urn:microsoft.com/office/officeart/2005/8/layout/orgChart1"/>
    <dgm:cxn modelId="{31AEA463-7ACC-42D2-A80C-2E695C481CE7}" type="presParOf" srcId="{B6105772-B88C-4F60-8C4D-93E4EA00F487}" destId="{7E11959C-E310-48DF-8A8F-57E26D480E83}" srcOrd="0" destOrd="0" presId="urn:microsoft.com/office/officeart/2005/8/layout/orgChart1"/>
    <dgm:cxn modelId="{1016E449-77C8-403E-9B64-2817D880F478}" type="presParOf" srcId="{7E11959C-E310-48DF-8A8F-57E26D480E83}" destId="{7CBD2071-B92B-4A65-A607-7D34F42A25B4}" srcOrd="0" destOrd="0" presId="urn:microsoft.com/office/officeart/2005/8/layout/orgChart1"/>
    <dgm:cxn modelId="{4F926FBA-6ECB-4D3E-94D4-C4EDF768D9DA}" type="presParOf" srcId="{7CBD2071-B92B-4A65-A607-7D34F42A25B4}" destId="{ACCEB5C6-F520-4AA0-88AB-0A4F3D5FB024}" srcOrd="0" destOrd="0" presId="urn:microsoft.com/office/officeart/2005/8/layout/orgChart1"/>
    <dgm:cxn modelId="{424A6ABC-6FBD-4AFD-B6E6-42F21068AB0B}" type="presParOf" srcId="{7CBD2071-B92B-4A65-A607-7D34F42A25B4}" destId="{4D1CD8A0-DD6B-4974-99FA-CAF75B43364E}" srcOrd="1" destOrd="0" presId="urn:microsoft.com/office/officeart/2005/8/layout/orgChart1"/>
    <dgm:cxn modelId="{A85C8CFC-7E9E-4A98-9CE6-E68DE88312CD}" type="presParOf" srcId="{7E11959C-E310-48DF-8A8F-57E26D480E83}" destId="{D6D9CA4D-E8DD-429A-9A5E-E845BB99D83A}" srcOrd="1" destOrd="0" presId="urn:microsoft.com/office/officeart/2005/8/layout/orgChart1"/>
    <dgm:cxn modelId="{F40F8E41-AFE2-4929-9EAC-F9E8DE8CD5E1}" type="presParOf" srcId="{D6D9CA4D-E8DD-429A-9A5E-E845BB99D83A}" destId="{73698DF7-6985-4F77-91B7-BDE817C040E4}" srcOrd="0" destOrd="0" presId="urn:microsoft.com/office/officeart/2005/8/layout/orgChart1"/>
    <dgm:cxn modelId="{3E61276B-5418-4DE0-9620-EFB2A2946956}" type="presParOf" srcId="{D6D9CA4D-E8DD-429A-9A5E-E845BB99D83A}" destId="{19919FE7-1563-45B1-971A-B0BDF9D071D2}" srcOrd="1" destOrd="0" presId="urn:microsoft.com/office/officeart/2005/8/layout/orgChart1"/>
    <dgm:cxn modelId="{1DE2BAA0-40E3-48B3-A75F-E3B3AC7C045D}" type="presParOf" srcId="{19919FE7-1563-45B1-971A-B0BDF9D071D2}" destId="{BA61C84E-0236-43C4-A675-48A0BE43D88B}" srcOrd="0" destOrd="0" presId="urn:microsoft.com/office/officeart/2005/8/layout/orgChart1"/>
    <dgm:cxn modelId="{15643B80-D112-4A2B-A50E-F8F4C647BCF1}" type="presParOf" srcId="{BA61C84E-0236-43C4-A675-48A0BE43D88B}" destId="{363FDA11-0856-48FA-8412-10216E5801FF}" srcOrd="0" destOrd="0" presId="urn:microsoft.com/office/officeart/2005/8/layout/orgChart1"/>
    <dgm:cxn modelId="{D9F6C837-8897-447F-8F80-AE9C982E3C9E}" type="presParOf" srcId="{BA61C84E-0236-43C4-A675-48A0BE43D88B}" destId="{D842F5DF-9A90-4FDB-933E-F4CCAE24A621}" srcOrd="1" destOrd="0" presId="urn:microsoft.com/office/officeart/2005/8/layout/orgChart1"/>
    <dgm:cxn modelId="{D245D7A2-09C0-42ED-B346-8CADB78574FB}" type="presParOf" srcId="{19919FE7-1563-45B1-971A-B0BDF9D071D2}" destId="{C9B7DD44-4734-4919-A3FB-A130712AF3AB}" srcOrd="1" destOrd="0" presId="urn:microsoft.com/office/officeart/2005/8/layout/orgChart1"/>
    <dgm:cxn modelId="{00D084CC-D158-42AD-B4AD-AD2E587B70FF}" type="presParOf" srcId="{C9B7DD44-4734-4919-A3FB-A130712AF3AB}" destId="{3B08EE53-93C4-4850-91BB-165477AAF3B1}" srcOrd="0" destOrd="0" presId="urn:microsoft.com/office/officeart/2005/8/layout/orgChart1"/>
    <dgm:cxn modelId="{FAB1C994-2F95-4DAA-86D9-1E03CF3C6110}" type="presParOf" srcId="{C9B7DD44-4734-4919-A3FB-A130712AF3AB}" destId="{0848E9DB-5473-4951-96A0-281154E086EC}" srcOrd="1" destOrd="0" presId="urn:microsoft.com/office/officeart/2005/8/layout/orgChart1"/>
    <dgm:cxn modelId="{3F8EC113-06DB-49AD-A96A-79488ED1C345}" type="presParOf" srcId="{0848E9DB-5473-4951-96A0-281154E086EC}" destId="{467C8013-FB8C-4E80-947D-7D7A87D750E2}" srcOrd="0" destOrd="0" presId="urn:microsoft.com/office/officeart/2005/8/layout/orgChart1"/>
    <dgm:cxn modelId="{D9BCCF0F-0C67-4A77-A360-3AA332A7F90B}" type="presParOf" srcId="{467C8013-FB8C-4E80-947D-7D7A87D750E2}" destId="{FA48656D-9317-437E-BF63-F3DAB97B0EEC}" srcOrd="0" destOrd="0" presId="urn:microsoft.com/office/officeart/2005/8/layout/orgChart1"/>
    <dgm:cxn modelId="{77715DC1-2E4D-4BC9-A1C2-42A2F2888309}" type="presParOf" srcId="{467C8013-FB8C-4E80-947D-7D7A87D750E2}" destId="{4B43795A-8728-48E0-94A8-656E03958B0E}" srcOrd="1" destOrd="0" presId="urn:microsoft.com/office/officeart/2005/8/layout/orgChart1"/>
    <dgm:cxn modelId="{2C00F508-8B65-48E4-A4F9-520E41A809DF}" type="presParOf" srcId="{0848E9DB-5473-4951-96A0-281154E086EC}" destId="{487112D3-26FB-4ADA-A957-E34C68A77626}" srcOrd="1" destOrd="0" presId="urn:microsoft.com/office/officeart/2005/8/layout/orgChart1"/>
    <dgm:cxn modelId="{D8BA3577-ED9C-4406-978A-434FCC56FAFB}" type="presParOf" srcId="{487112D3-26FB-4ADA-A957-E34C68A77626}" destId="{EA9DB871-4843-4516-83AB-FFF6D3ACAD9F}" srcOrd="0" destOrd="0" presId="urn:microsoft.com/office/officeart/2005/8/layout/orgChart1"/>
    <dgm:cxn modelId="{8B3E4A32-EFCF-424B-A051-D30D38E70714}" type="presParOf" srcId="{487112D3-26FB-4ADA-A957-E34C68A77626}" destId="{92D92F4A-8510-463A-9468-354D4284203F}" srcOrd="1" destOrd="0" presId="urn:microsoft.com/office/officeart/2005/8/layout/orgChart1"/>
    <dgm:cxn modelId="{F087FA69-36FB-4B11-A946-2ECA349CDB37}" type="presParOf" srcId="{92D92F4A-8510-463A-9468-354D4284203F}" destId="{9943E7E1-67D2-42F3-AE9C-925B17D6C41B}" srcOrd="0" destOrd="0" presId="urn:microsoft.com/office/officeart/2005/8/layout/orgChart1"/>
    <dgm:cxn modelId="{59A68E34-C8A1-41F2-8657-C6F616C9C6A8}" type="presParOf" srcId="{9943E7E1-67D2-42F3-AE9C-925B17D6C41B}" destId="{41C61DCE-880A-4B77-9BEE-0957CCAE830F}" srcOrd="0" destOrd="0" presId="urn:microsoft.com/office/officeart/2005/8/layout/orgChart1"/>
    <dgm:cxn modelId="{9E07B5C6-1A69-417C-99BF-01139003C658}" type="presParOf" srcId="{9943E7E1-67D2-42F3-AE9C-925B17D6C41B}" destId="{9C6EF89F-00F2-4125-A8E3-EB36F031EDE9}" srcOrd="1" destOrd="0" presId="urn:microsoft.com/office/officeart/2005/8/layout/orgChart1"/>
    <dgm:cxn modelId="{214B800D-753B-4F06-953B-78A23A3B8BCD}" type="presParOf" srcId="{92D92F4A-8510-463A-9468-354D4284203F}" destId="{CC195830-95AF-4E2A-A563-E98A2B291B9A}" srcOrd="1" destOrd="0" presId="urn:microsoft.com/office/officeart/2005/8/layout/orgChart1"/>
    <dgm:cxn modelId="{1458728A-1B65-498A-A5D7-B1B2AC001F04}" type="presParOf" srcId="{92D92F4A-8510-463A-9468-354D4284203F}" destId="{55F7239C-188E-4B6B-BA56-39871B6C02F1}" srcOrd="2" destOrd="0" presId="urn:microsoft.com/office/officeart/2005/8/layout/orgChart1"/>
    <dgm:cxn modelId="{3906D2C4-10E3-434C-A32B-B4DE9445F166}" type="presParOf" srcId="{0848E9DB-5473-4951-96A0-281154E086EC}" destId="{C6403208-CE57-43FE-B0C4-CED87CF01C41}" srcOrd="2" destOrd="0" presId="urn:microsoft.com/office/officeart/2005/8/layout/orgChart1"/>
    <dgm:cxn modelId="{163A4332-7C46-436D-AF43-37F829082B22}" type="presParOf" srcId="{C9B7DD44-4734-4919-A3FB-A130712AF3AB}" destId="{E0FA4659-A414-4A63-A01D-5178BE644293}" srcOrd="2" destOrd="0" presId="urn:microsoft.com/office/officeart/2005/8/layout/orgChart1"/>
    <dgm:cxn modelId="{BDB1E761-47EE-42AE-83EE-137B7D8A371A}" type="presParOf" srcId="{C9B7DD44-4734-4919-A3FB-A130712AF3AB}" destId="{B710A182-D7E6-4DBD-AC16-F179385111A2}" srcOrd="3" destOrd="0" presId="urn:microsoft.com/office/officeart/2005/8/layout/orgChart1"/>
    <dgm:cxn modelId="{AC8459CD-B759-4060-ABD6-3A9DF2B72212}" type="presParOf" srcId="{B710A182-D7E6-4DBD-AC16-F179385111A2}" destId="{754D05BD-B4F0-4890-BB16-32C8A24D9819}" srcOrd="0" destOrd="0" presId="urn:microsoft.com/office/officeart/2005/8/layout/orgChart1"/>
    <dgm:cxn modelId="{60C4AD9B-D359-42A2-88CD-A219F9711FF8}" type="presParOf" srcId="{754D05BD-B4F0-4890-BB16-32C8A24D9819}" destId="{E49B17F8-1FB1-480B-A0DC-E2D58F1E7797}" srcOrd="0" destOrd="0" presId="urn:microsoft.com/office/officeart/2005/8/layout/orgChart1"/>
    <dgm:cxn modelId="{D2AFC5E2-A8BB-4AD4-BFBD-EC61F5A406D0}" type="presParOf" srcId="{754D05BD-B4F0-4890-BB16-32C8A24D9819}" destId="{E1F27FC4-53A8-4DB1-94BB-4BC29FB5FAE6}" srcOrd="1" destOrd="0" presId="urn:microsoft.com/office/officeart/2005/8/layout/orgChart1"/>
    <dgm:cxn modelId="{1049A14F-0570-40FC-A13A-B77C92923547}" type="presParOf" srcId="{B710A182-D7E6-4DBD-AC16-F179385111A2}" destId="{0F0D128B-F7B2-4970-9046-9F3144F00FD1}" srcOrd="1" destOrd="0" presId="urn:microsoft.com/office/officeart/2005/8/layout/orgChart1"/>
    <dgm:cxn modelId="{DB61B408-3590-4837-A0C5-DC3BBC5F3760}" type="presParOf" srcId="{0F0D128B-F7B2-4970-9046-9F3144F00FD1}" destId="{C3C79B29-DDB5-4E52-9541-491850F62A88}" srcOrd="0" destOrd="0" presId="urn:microsoft.com/office/officeart/2005/8/layout/orgChart1"/>
    <dgm:cxn modelId="{3FF4EE84-1918-4E43-A665-E9CCD27F3DD0}" type="presParOf" srcId="{0F0D128B-F7B2-4970-9046-9F3144F00FD1}" destId="{9B08F18A-38B0-4313-AB3F-A27CF53469FC}" srcOrd="1" destOrd="0" presId="urn:microsoft.com/office/officeart/2005/8/layout/orgChart1"/>
    <dgm:cxn modelId="{15F2777F-2AE8-4CE2-9C84-CCC49B1F4657}" type="presParOf" srcId="{9B08F18A-38B0-4313-AB3F-A27CF53469FC}" destId="{5B703D78-A2C9-4240-9D22-C23F373584E1}" srcOrd="0" destOrd="0" presId="urn:microsoft.com/office/officeart/2005/8/layout/orgChart1"/>
    <dgm:cxn modelId="{0F34D637-8B17-4291-A333-8FFBCE051269}" type="presParOf" srcId="{5B703D78-A2C9-4240-9D22-C23F373584E1}" destId="{81526816-02EA-4292-905B-C3592F7E06AA}" srcOrd="0" destOrd="0" presId="urn:microsoft.com/office/officeart/2005/8/layout/orgChart1"/>
    <dgm:cxn modelId="{788C1F88-6696-4410-B5D7-4E48FC720D82}" type="presParOf" srcId="{5B703D78-A2C9-4240-9D22-C23F373584E1}" destId="{287A2753-D246-418C-9556-0A76B858B362}" srcOrd="1" destOrd="0" presId="urn:microsoft.com/office/officeart/2005/8/layout/orgChart1"/>
    <dgm:cxn modelId="{315F6190-AD23-4AF3-B7AB-A5545E14B767}" type="presParOf" srcId="{9B08F18A-38B0-4313-AB3F-A27CF53469FC}" destId="{385F9469-3B85-4177-BDC8-42D10B6A353F}" srcOrd="1" destOrd="0" presId="urn:microsoft.com/office/officeart/2005/8/layout/orgChart1"/>
    <dgm:cxn modelId="{C601C15D-9A9B-4F4C-A848-5006CEBBAAE4}" type="presParOf" srcId="{9B08F18A-38B0-4313-AB3F-A27CF53469FC}" destId="{69B27EAC-72E6-441F-9953-2BD0F6D7C898}" srcOrd="2" destOrd="0" presId="urn:microsoft.com/office/officeart/2005/8/layout/orgChart1"/>
    <dgm:cxn modelId="{8D8A2FEE-96CD-42F1-B88E-773B7CCF2246}" type="presParOf" srcId="{B710A182-D7E6-4DBD-AC16-F179385111A2}" destId="{05C40E33-5039-448D-AD29-0AAC94DADC20}" srcOrd="2" destOrd="0" presId="urn:microsoft.com/office/officeart/2005/8/layout/orgChart1"/>
    <dgm:cxn modelId="{F12AE7F9-5914-4C49-BD23-A464A6A533B8}" type="presParOf" srcId="{C9B7DD44-4734-4919-A3FB-A130712AF3AB}" destId="{F6C10A8A-F65D-4BDA-ADBF-1FF9769ACEEC}" srcOrd="4" destOrd="0" presId="urn:microsoft.com/office/officeart/2005/8/layout/orgChart1"/>
    <dgm:cxn modelId="{AA8726C4-5AE7-4BCF-89A4-7467A59218E0}" type="presParOf" srcId="{C9B7DD44-4734-4919-A3FB-A130712AF3AB}" destId="{78F4A84C-7B01-4856-911A-26513D0A1774}" srcOrd="5" destOrd="0" presId="urn:microsoft.com/office/officeart/2005/8/layout/orgChart1"/>
    <dgm:cxn modelId="{1E98830C-A937-4D6F-9668-D54069A026D1}" type="presParOf" srcId="{78F4A84C-7B01-4856-911A-26513D0A1774}" destId="{CAE3E8A7-B2A8-48F4-B17C-D20C3010435A}" srcOrd="0" destOrd="0" presId="urn:microsoft.com/office/officeart/2005/8/layout/orgChart1"/>
    <dgm:cxn modelId="{41B09A55-9D04-4886-B980-16D9D4F6C2A3}" type="presParOf" srcId="{CAE3E8A7-B2A8-48F4-B17C-D20C3010435A}" destId="{EEE8FB07-70AC-4476-A59C-844BC3976530}" srcOrd="0" destOrd="0" presId="urn:microsoft.com/office/officeart/2005/8/layout/orgChart1"/>
    <dgm:cxn modelId="{52D09B3A-3029-4BB8-8130-8094CA9B67E6}" type="presParOf" srcId="{CAE3E8A7-B2A8-48F4-B17C-D20C3010435A}" destId="{A9723049-58B4-4180-B073-A82414C91F5C}" srcOrd="1" destOrd="0" presId="urn:microsoft.com/office/officeart/2005/8/layout/orgChart1"/>
    <dgm:cxn modelId="{C677B971-440B-4C35-8CB6-74F3FD5C83A1}" type="presParOf" srcId="{78F4A84C-7B01-4856-911A-26513D0A1774}" destId="{A2E305D4-B87D-42C7-92E9-CD3964D5DCD0}" srcOrd="1" destOrd="0" presId="urn:microsoft.com/office/officeart/2005/8/layout/orgChart1"/>
    <dgm:cxn modelId="{C788E8F2-04FA-4028-9B7F-211FB607373D}" type="presParOf" srcId="{A2E305D4-B87D-42C7-92E9-CD3964D5DCD0}" destId="{82B21949-E0F7-4A8A-8C16-E1A6AC0BBB65}" srcOrd="0" destOrd="0" presId="urn:microsoft.com/office/officeart/2005/8/layout/orgChart1"/>
    <dgm:cxn modelId="{DDFDD2D3-97A3-4E93-9428-6C04635DA504}" type="presParOf" srcId="{A2E305D4-B87D-42C7-92E9-CD3964D5DCD0}" destId="{91FF6CD2-B8A8-4359-8C44-7264EAA83646}" srcOrd="1" destOrd="0" presId="urn:microsoft.com/office/officeart/2005/8/layout/orgChart1"/>
    <dgm:cxn modelId="{DDBE05DB-2AE9-4BA4-8DDE-4A4BD93458CD}" type="presParOf" srcId="{91FF6CD2-B8A8-4359-8C44-7264EAA83646}" destId="{4CA3B07C-FB24-4D5E-876B-61148AEFA0BD}" srcOrd="0" destOrd="0" presId="urn:microsoft.com/office/officeart/2005/8/layout/orgChart1"/>
    <dgm:cxn modelId="{0860195D-C464-4F9D-8278-B8B0CCD634CB}" type="presParOf" srcId="{4CA3B07C-FB24-4D5E-876B-61148AEFA0BD}" destId="{04A01572-D0AF-4B15-ACDA-CF4B2445527F}" srcOrd="0" destOrd="0" presId="urn:microsoft.com/office/officeart/2005/8/layout/orgChart1"/>
    <dgm:cxn modelId="{947D0C06-81F8-4A71-A76B-EF803C7DCBCA}" type="presParOf" srcId="{4CA3B07C-FB24-4D5E-876B-61148AEFA0BD}" destId="{A5FF4CC6-B8F6-436D-B978-81EA5E2AB0F0}" srcOrd="1" destOrd="0" presId="urn:microsoft.com/office/officeart/2005/8/layout/orgChart1"/>
    <dgm:cxn modelId="{C98C2968-174F-45A1-9931-8970508EAE0F}" type="presParOf" srcId="{91FF6CD2-B8A8-4359-8C44-7264EAA83646}" destId="{4C53C297-10B7-4D4B-B9A5-0B5E031781E4}" srcOrd="1" destOrd="0" presId="urn:microsoft.com/office/officeart/2005/8/layout/orgChart1"/>
    <dgm:cxn modelId="{F6E58961-057A-4922-9B36-927318CB6D10}" type="presParOf" srcId="{91FF6CD2-B8A8-4359-8C44-7264EAA83646}" destId="{341AA3BD-047A-40AF-A6E8-AFC37F8EA360}" srcOrd="2" destOrd="0" presId="urn:microsoft.com/office/officeart/2005/8/layout/orgChart1"/>
    <dgm:cxn modelId="{5297CEAF-B3B0-418F-A8D2-B7B1CDE70A1D}" type="presParOf" srcId="{78F4A84C-7B01-4856-911A-26513D0A1774}" destId="{EDE8C3A8-8645-4246-B581-FF8190FDE53C}" srcOrd="2" destOrd="0" presId="urn:microsoft.com/office/officeart/2005/8/layout/orgChart1"/>
    <dgm:cxn modelId="{601E91FC-60BE-49FD-8211-A4DE6B6FAAA3}" type="presParOf" srcId="{C9B7DD44-4734-4919-A3FB-A130712AF3AB}" destId="{8E15C0A1-D217-4340-915D-5025DD0754E8}" srcOrd="6" destOrd="0" presId="urn:microsoft.com/office/officeart/2005/8/layout/orgChart1"/>
    <dgm:cxn modelId="{770C3B21-983B-4D4F-8115-FB81567CC3B9}" type="presParOf" srcId="{C9B7DD44-4734-4919-A3FB-A130712AF3AB}" destId="{03678B14-DFBC-4BC2-8E67-77A52464EEC5}" srcOrd="7" destOrd="0" presId="urn:microsoft.com/office/officeart/2005/8/layout/orgChart1"/>
    <dgm:cxn modelId="{D286CD40-4B76-4144-8269-506DD1D860EB}" type="presParOf" srcId="{03678B14-DFBC-4BC2-8E67-77A52464EEC5}" destId="{157FD82F-4994-498D-AE32-7DBA93CDB516}" srcOrd="0" destOrd="0" presId="urn:microsoft.com/office/officeart/2005/8/layout/orgChart1"/>
    <dgm:cxn modelId="{EB43115E-D8D2-445A-A8EB-17975DFB4A3D}" type="presParOf" srcId="{157FD82F-4994-498D-AE32-7DBA93CDB516}" destId="{25AE70D4-8C7B-4C78-98D6-2C51AFFF318A}" srcOrd="0" destOrd="0" presId="urn:microsoft.com/office/officeart/2005/8/layout/orgChart1"/>
    <dgm:cxn modelId="{C67D586C-187F-4395-8D64-58627817992E}" type="presParOf" srcId="{157FD82F-4994-498D-AE32-7DBA93CDB516}" destId="{BB1357CD-2839-4FEA-B690-EC2140C56838}" srcOrd="1" destOrd="0" presId="urn:microsoft.com/office/officeart/2005/8/layout/orgChart1"/>
    <dgm:cxn modelId="{BF5FAA67-B75C-46E8-9109-794618557987}" type="presParOf" srcId="{03678B14-DFBC-4BC2-8E67-77A52464EEC5}" destId="{17E27030-B8D9-4020-9388-AD8962813341}" srcOrd="1" destOrd="0" presId="urn:microsoft.com/office/officeart/2005/8/layout/orgChart1"/>
    <dgm:cxn modelId="{9A604320-8F8A-4D8C-BDB0-66E0A9D11D26}" type="presParOf" srcId="{17E27030-B8D9-4020-9388-AD8962813341}" destId="{88E01279-4ACC-485D-9B74-A1FFA3E764B1}" srcOrd="0" destOrd="0" presId="urn:microsoft.com/office/officeart/2005/8/layout/orgChart1"/>
    <dgm:cxn modelId="{95720963-C338-4E1C-99F8-CA579A67E32D}" type="presParOf" srcId="{17E27030-B8D9-4020-9388-AD8962813341}" destId="{0EBB8C21-39C0-49A7-942E-455AB3B45315}" srcOrd="1" destOrd="0" presId="urn:microsoft.com/office/officeart/2005/8/layout/orgChart1"/>
    <dgm:cxn modelId="{C1C36F29-4CCC-4C89-80A7-1640DFA33FBF}" type="presParOf" srcId="{0EBB8C21-39C0-49A7-942E-455AB3B45315}" destId="{B2A91A8E-DF60-4A1B-A425-492FDB48AD19}" srcOrd="0" destOrd="0" presId="urn:microsoft.com/office/officeart/2005/8/layout/orgChart1"/>
    <dgm:cxn modelId="{D8883C23-4E1E-48C9-977D-A22E65978AE6}" type="presParOf" srcId="{B2A91A8E-DF60-4A1B-A425-492FDB48AD19}" destId="{55FB5752-7C3C-4A77-98A1-49118DE50E9C}" srcOrd="0" destOrd="0" presId="urn:microsoft.com/office/officeart/2005/8/layout/orgChart1"/>
    <dgm:cxn modelId="{50B5CAB0-13F7-43A1-9535-A147196B2B98}" type="presParOf" srcId="{B2A91A8E-DF60-4A1B-A425-492FDB48AD19}" destId="{16BD9845-DA93-42E6-AEBE-845A64E4FE6E}" srcOrd="1" destOrd="0" presId="urn:microsoft.com/office/officeart/2005/8/layout/orgChart1"/>
    <dgm:cxn modelId="{830D1F2B-837A-4074-9466-63B9B8837830}" type="presParOf" srcId="{0EBB8C21-39C0-49A7-942E-455AB3B45315}" destId="{929C6D5E-983F-4944-9773-96458406B53E}" srcOrd="1" destOrd="0" presId="urn:microsoft.com/office/officeart/2005/8/layout/orgChart1"/>
    <dgm:cxn modelId="{26EDA1D6-5575-41EB-BD79-DBC051F1500B}" type="presParOf" srcId="{929C6D5E-983F-4944-9773-96458406B53E}" destId="{01FB7F34-E1F1-4A98-A3B7-23E967B6A82D}" srcOrd="0" destOrd="0" presId="urn:microsoft.com/office/officeart/2005/8/layout/orgChart1"/>
    <dgm:cxn modelId="{303944B5-2080-42B5-9882-3B6E56F74E68}" type="presParOf" srcId="{929C6D5E-983F-4944-9773-96458406B53E}" destId="{307D3E10-ED82-4088-862E-EBF02BEDC318}" srcOrd="1" destOrd="0" presId="urn:microsoft.com/office/officeart/2005/8/layout/orgChart1"/>
    <dgm:cxn modelId="{94563ECB-0355-454C-99FF-D96991E8438B}" type="presParOf" srcId="{307D3E10-ED82-4088-862E-EBF02BEDC318}" destId="{2E253C8B-A8BB-4553-BB8E-849E811155BF}" srcOrd="0" destOrd="0" presId="urn:microsoft.com/office/officeart/2005/8/layout/orgChart1"/>
    <dgm:cxn modelId="{6F9A375F-3238-4327-89D1-16221E4181CD}" type="presParOf" srcId="{2E253C8B-A8BB-4553-BB8E-849E811155BF}" destId="{452C75E5-D74A-4D7D-9B41-C24B865EEAF4}" srcOrd="0" destOrd="0" presId="urn:microsoft.com/office/officeart/2005/8/layout/orgChart1"/>
    <dgm:cxn modelId="{730E643F-4B07-469D-8F0F-050C4EFA3788}" type="presParOf" srcId="{2E253C8B-A8BB-4553-BB8E-849E811155BF}" destId="{94253FE5-542A-4BF7-8C5F-C4C6220C591E}" srcOrd="1" destOrd="0" presId="urn:microsoft.com/office/officeart/2005/8/layout/orgChart1"/>
    <dgm:cxn modelId="{9FA1D37A-17F8-4377-81C1-5DCB066C62D1}" type="presParOf" srcId="{307D3E10-ED82-4088-862E-EBF02BEDC318}" destId="{B53D913A-B036-4766-AEC2-2486C7CC19C0}" srcOrd="1" destOrd="0" presId="urn:microsoft.com/office/officeart/2005/8/layout/orgChart1"/>
    <dgm:cxn modelId="{6C854A1B-2266-4884-88E1-DB75851DB597}" type="presParOf" srcId="{307D3E10-ED82-4088-862E-EBF02BEDC318}" destId="{6A45EC50-660F-43E2-99CD-52EBDB1705B0}" srcOrd="2" destOrd="0" presId="urn:microsoft.com/office/officeart/2005/8/layout/orgChart1"/>
    <dgm:cxn modelId="{D3BEE20C-01D6-412A-8EA7-13BA75DC4F9D}" type="presParOf" srcId="{0EBB8C21-39C0-49A7-942E-455AB3B45315}" destId="{96176991-1817-41DE-8619-0103A24DD832}" srcOrd="2" destOrd="0" presId="urn:microsoft.com/office/officeart/2005/8/layout/orgChart1"/>
    <dgm:cxn modelId="{118EC6B4-53BF-4087-8253-C419D0CCB0C7}" type="presParOf" srcId="{17E27030-B8D9-4020-9388-AD8962813341}" destId="{A4392F73-92E3-4DD4-A7EC-D8104C4221B5}" srcOrd="2" destOrd="0" presId="urn:microsoft.com/office/officeart/2005/8/layout/orgChart1"/>
    <dgm:cxn modelId="{8541843F-045E-454E-B320-D2CED8B08054}" type="presParOf" srcId="{17E27030-B8D9-4020-9388-AD8962813341}" destId="{B1FE978E-AD8C-4A8B-B462-E2D7C51D1A07}" srcOrd="3" destOrd="0" presId="urn:microsoft.com/office/officeart/2005/8/layout/orgChart1"/>
    <dgm:cxn modelId="{9B60BF83-5970-448B-8B31-B029B1805864}" type="presParOf" srcId="{B1FE978E-AD8C-4A8B-B462-E2D7C51D1A07}" destId="{ECD88B0C-4156-423E-8E37-55903FC4230A}" srcOrd="0" destOrd="0" presId="urn:microsoft.com/office/officeart/2005/8/layout/orgChart1"/>
    <dgm:cxn modelId="{46A06AF3-BD0C-4064-BD99-B80B90B9879F}" type="presParOf" srcId="{ECD88B0C-4156-423E-8E37-55903FC4230A}" destId="{C32DC5ED-27A7-4819-AAA6-E5CD6CCF7B1C}" srcOrd="0" destOrd="0" presId="urn:microsoft.com/office/officeart/2005/8/layout/orgChart1"/>
    <dgm:cxn modelId="{3B0FCDD3-77BB-416C-9523-CDD8674EF4CE}" type="presParOf" srcId="{ECD88B0C-4156-423E-8E37-55903FC4230A}" destId="{5EB52761-F61D-4D51-A9B5-5D95000E9511}" srcOrd="1" destOrd="0" presId="urn:microsoft.com/office/officeart/2005/8/layout/orgChart1"/>
    <dgm:cxn modelId="{EBFBD3DD-E58F-4624-BF75-BC41926B175D}" type="presParOf" srcId="{B1FE978E-AD8C-4A8B-B462-E2D7C51D1A07}" destId="{32AC8911-BADA-4AC5-8F51-051074B72FE5}" srcOrd="1" destOrd="0" presId="urn:microsoft.com/office/officeart/2005/8/layout/orgChart1"/>
    <dgm:cxn modelId="{7662CF90-C7EC-4B27-9E4D-7CEF657AE4E8}" type="presParOf" srcId="{32AC8911-BADA-4AC5-8F51-051074B72FE5}" destId="{0C7435D6-6F2C-4EF7-ABCE-A37C0374AD3C}" srcOrd="0" destOrd="0" presId="urn:microsoft.com/office/officeart/2005/8/layout/orgChart1"/>
    <dgm:cxn modelId="{938CA5D2-068A-4EE0-B498-97B1C291D921}" type="presParOf" srcId="{32AC8911-BADA-4AC5-8F51-051074B72FE5}" destId="{40C843A7-EC9A-4812-BB2C-59860B743636}" srcOrd="1" destOrd="0" presId="urn:microsoft.com/office/officeart/2005/8/layout/orgChart1"/>
    <dgm:cxn modelId="{8EA9F31A-ADC1-4877-89E6-F0EB4F91032C}" type="presParOf" srcId="{40C843A7-EC9A-4812-BB2C-59860B743636}" destId="{F239499F-CEFF-483B-895C-C598DFDE756F}" srcOrd="0" destOrd="0" presId="urn:microsoft.com/office/officeart/2005/8/layout/orgChart1"/>
    <dgm:cxn modelId="{807EE35E-F15F-47FA-99E7-AB0F92164382}" type="presParOf" srcId="{F239499F-CEFF-483B-895C-C598DFDE756F}" destId="{EB67EE58-DA79-48B4-BDE0-F6B3C74478AC}" srcOrd="0" destOrd="0" presId="urn:microsoft.com/office/officeart/2005/8/layout/orgChart1"/>
    <dgm:cxn modelId="{F337901A-C2D8-40C5-8593-7B8AF8D7A491}" type="presParOf" srcId="{F239499F-CEFF-483B-895C-C598DFDE756F}" destId="{3667435A-D144-40C5-9FC9-250578AA0608}" srcOrd="1" destOrd="0" presId="urn:microsoft.com/office/officeart/2005/8/layout/orgChart1"/>
    <dgm:cxn modelId="{FF948509-05D1-45F0-B8E7-4908920C08FF}" type="presParOf" srcId="{40C843A7-EC9A-4812-BB2C-59860B743636}" destId="{CF43298C-9D57-4C65-B6E8-0D81F35BB673}" srcOrd="1" destOrd="0" presId="urn:microsoft.com/office/officeart/2005/8/layout/orgChart1"/>
    <dgm:cxn modelId="{42F8E040-C89A-4707-A637-F4D3259FB58D}" type="presParOf" srcId="{40C843A7-EC9A-4812-BB2C-59860B743636}" destId="{9F393E9B-5017-4282-9A6B-54B2C7315B8D}" srcOrd="2" destOrd="0" presId="urn:microsoft.com/office/officeart/2005/8/layout/orgChart1"/>
    <dgm:cxn modelId="{F938496D-1815-45D7-BC81-7A409669138E}" type="presParOf" srcId="{B1FE978E-AD8C-4A8B-B462-E2D7C51D1A07}" destId="{754C2A65-7483-428C-89C8-FA2BB4090671}" srcOrd="2" destOrd="0" presId="urn:microsoft.com/office/officeart/2005/8/layout/orgChart1"/>
    <dgm:cxn modelId="{3B942BB5-EFB8-4A8A-B2DA-52C6835BEDFA}" type="presParOf" srcId="{03678B14-DFBC-4BC2-8E67-77A52464EEC5}" destId="{81C00D01-80B7-4796-A362-E38B54640C8B}" srcOrd="2" destOrd="0" presId="urn:microsoft.com/office/officeart/2005/8/layout/orgChart1"/>
    <dgm:cxn modelId="{5B7A743C-C30C-4C26-8D07-DC448F172F7A}" type="presParOf" srcId="{19919FE7-1563-45B1-971A-B0BDF9D071D2}" destId="{1CBFD85E-301C-4B74-BB5B-E7B9383D33C6}" srcOrd="2" destOrd="0" presId="urn:microsoft.com/office/officeart/2005/8/layout/orgChart1"/>
    <dgm:cxn modelId="{3275D35F-7960-4BBA-A590-2B6C2CC5E67F}" type="presParOf" srcId="{D6D9CA4D-E8DD-429A-9A5E-E845BB99D83A}" destId="{E2D632A5-C587-4374-B60E-880F722CC023}" srcOrd="2" destOrd="0" presId="urn:microsoft.com/office/officeart/2005/8/layout/orgChart1"/>
    <dgm:cxn modelId="{EE6B50C3-568E-4DDB-A39B-0D796E55444A}" type="presParOf" srcId="{D6D9CA4D-E8DD-429A-9A5E-E845BB99D83A}" destId="{94B7DBFC-0C79-47B0-89F3-6F369857C229}" srcOrd="3" destOrd="0" presId="urn:microsoft.com/office/officeart/2005/8/layout/orgChart1"/>
    <dgm:cxn modelId="{30E359C1-B595-43F7-ADCD-3D08167E6E89}" type="presParOf" srcId="{94B7DBFC-0C79-47B0-89F3-6F369857C229}" destId="{ECB4BB75-7AF0-4EA9-AC2C-BA81266810F0}" srcOrd="0" destOrd="0" presId="urn:microsoft.com/office/officeart/2005/8/layout/orgChart1"/>
    <dgm:cxn modelId="{60FAC1F3-BBB3-4B64-B15B-6C83E70E902A}" type="presParOf" srcId="{ECB4BB75-7AF0-4EA9-AC2C-BA81266810F0}" destId="{24E997F6-CAF0-43E0-A1D4-F6FBDF40CA89}" srcOrd="0" destOrd="0" presId="urn:microsoft.com/office/officeart/2005/8/layout/orgChart1"/>
    <dgm:cxn modelId="{73B7C627-4DB7-499F-86F1-7E3803E656B2}" type="presParOf" srcId="{ECB4BB75-7AF0-4EA9-AC2C-BA81266810F0}" destId="{2DD4A746-5F12-4D32-B509-F20565E3FEE4}" srcOrd="1" destOrd="0" presId="urn:microsoft.com/office/officeart/2005/8/layout/orgChart1"/>
    <dgm:cxn modelId="{7F63A101-580D-4D6F-AF64-B4E69CBF034F}" type="presParOf" srcId="{94B7DBFC-0C79-47B0-89F3-6F369857C229}" destId="{61FF04DA-EEDF-4CFD-BA6C-2069C1B33FFF}" srcOrd="1" destOrd="0" presId="urn:microsoft.com/office/officeart/2005/8/layout/orgChart1"/>
    <dgm:cxn modelId="{AB16535D-A502-4CDE-9EB0-CD301F2790B3}" type="presParOf" srcId="{61FF04DA-EEDF-4CFD-BA6C-2069C1B33FFF}" destId="{B4CF9F14-D504-4F26-8F58-3DCA7CEA2E7D}" srcOrd="0" destOrd="0" presId="urn:microsoft.com/office/officeart/2005/8/layout/orgChart1"/>
    <dgm:cxn modelId="{EB067A24-6371-4F6D-8D5B-AB4E77D25596}" type="presParOf" srcId="{61FF04DA-EEDF-4CFD-BA6C-2069C1B33FFF}" destId="{FD9BF4DA-9A0C-448D-9DED-47A4AF800980}" srcOrd="1" destOrd="0" presId="urn:microsoft.com/office/officeart/2005/8/layout/orgChart1"/>
    <dgm:cxn modelId="{6F17D7CC-0919-4F81-80C5-3302D7E6671B}" type="presParOf" srcId="{FD9BF4DA-9A0C-448D-9DED-47A4AF800980}" destId="{AE885037-887B-4576-B14F-FDC1BA69BD81}" srcOrd="0" destOrd="0" presId="urn:microsoft.com/office/officeart/2005/8/layout/orgChart1"/>
    <dgm:cxn modelId="{97E32DE5-A5A6-4767-AA2D-91C24AF25DC3}" type="presParOf" srcId="{AE885037-887B-4576-B14F-FDC1BA69BD81}" destId="{EEE4A3C4-910B-4105-89E3-4A87FFAE0380}" srcOrd="0" destOrd="0" presId="urn:microsoft.com/office/officeart/2005/8/layout/orgChart1"/>
    <dgm:cxn modelId="{54BC6DBD-3CBA-431B-8EDF-716939E9089E}" type="presParOf" srcId="{AE885037-887B-4576-B14F-FDC1BA69BD81}" destId="{5FDF2C79-4B7A-49B7-A784-448BC0855679}" srcOrd="1" destOrd="0" presId="urn:microsoft.com/office/officeart/2005/8/layout/orgChart1"/>
    <dgm:cxn modelId="{2902EE0B-5D9A-4D43-AB25-449081DB3654}" type="presParOf" srcId="{FD9BF4DA-9A0C-448D-9DED-47A4AF800980}" destId="{FDB3E155-0097-4456-8598-33719CAC04EA}" srcOrd="1" destOrd="0" presId="urn:microsoft.com/office/officeart/2005/8/layout/orgChart1"/>
    <dgm:cxn modelId="{DC191BBE-47D9-48BD-9782-6E82DD260368}" type="presParOf" srcId="{FDB3E155-0097-4456-8598-33719CAC04EA}" destId="{AFA5C9D9-DEC0-482A-A54B-AC64FC1C6A4C}" srcOrd="0" destOrd="0" presId="urn:microsoft.com/office/officeart/2005/8/layout/orgChart1"/>
    <dgm:cxn modelId="{D541F772-3F8D-4660-B845-64B5498774A8}" type="presParOf" srcId="{FDB3E155-0097-4456-8598-33719CAC04EA}" destId="{A5892F4E-FB10-4CB4-8956-233D07F763AF}" srcOrd="1" destOrd="0" presId="urn:microsoft.com/office/officeart/2005/8/layout/orgChart1"/>
    <dgm:cxn modelId="{7F67C3C1-56AB-49AD-B6B5-B42054521926}" type="presParOf" srcId="{A5892F4E-FB10-4CB4-8956-233D07F763AF}" destId="{F6A78841-4659-48DD-A0BE-5951AA9BFDF7}" srcOrd="0" destOrd="0" presId="urn:microsoft.com/office/officeart/2005/8/layout/orgChart1"/>
    <dgm:cxn modelId="{A0D58E7B-C069-41F7-9524-65DF128E959B}" type="presParOf" srcId="{F6A78841-4659-48DD-A0BE-5951AA9BFDF7}" destId="{FE26140E-7ADC-4DC5-8104-03DF4D441EB0}" srcOrd="0" destOrd="0" presId="urn:microsoft.com/office/officeart/2005/8/layout/orgChart1"/>
    <dgm:cxn modelId="{568B35A0-B99A-444C-B27E-0018E521B22E}" type="presParOf" srcId="{F6A78841-4659-48DD-A0BE-5951AA9BFDF7}" destId="{4DFBF274-946F-4D30-94A0-C1BD66676DCD}" srcOrd="1" destOrd="0" presId="urn:microsoft.com/office/officeart/2005/8/layout/orgChart1"/>
    <dgm:cxn modelId="{72C5B7A2-8DD4-4A74-A5B3-5A6FD477CDA4}" type="presParOf" srcId="{A5892F4E-FB10-4CB4-8956-233D07F763AF}" destId="{F77424D2-48B2-4C80-A998-09E3BD941480}" srcOrd="1" destOrd="0" presId="urn:microsoft.com/office/officeart/2005/8/layout/orgChart1"/>
    <dgm:cxn modelId="{E3019812-D7C5-4114-BAC7-D84C10716583}" type="presParOf" srcId="{A5892F4E-FB10-4CB4-8956-233D07F763AF}" destId="{591FE5F6-988C-405F-A726-9D13603A1917}" srcOrd="2" destOrd="0" presId="urn:microsoft.com/office/officeart/2005/8/layout/orgChart1"/>
    <dgm:cxn modelId="{BD2307E1-5CF2-499C-80E8-A050692C2654}" type="presParOf" srcId="{FD9BF4DA-9A0C-448D-9DED-47A4AF800980}" destId="{C9B911B6-31B1-4A1E-BF14-D842EADBE9FA}" srcOrd="2" destOrd="0" presId="urn:microsoft.com/office/officeart/2005/8/layout/orgChart1"/>
    <dgm:cxn modelId="{A8CFB147-D504-497C-A642-A1E9A1B6BF4C}" type="presParOf" srcId="{61FF04DA-EEDF-4CFD-BA6C-2069C1B33FFF}" destId="{F0ABFF2E-F68D-47B1-B67E-2CF92D3B570B}" srcOrd="2" destOrd="0" presId="urn:microsoft.com/office/officeart/2005/8/layout/orgChart1"/>
    <dgm:cxn modelId="{3E3768E8-C5EB-4FD3-B982-6CC71954E6D7}" type="presParOf" srcId="{61FF04DA-EEDF-4CFD-BA6C-2069C1B33FFF}" destId="{2F80CDAB-233E-43FD-82FF-E0D15230DFBF}" srcOrd="3" destOrd="0" presId="urn:microsoft.com/office/officeart/2005/8/layout/orgChart1"/>
    <dgm:cxn modelId="{753319A6-89DC-4EE2-BFCE-A9A4670097A7}" type="presParOf" srcId="{2F80CDAB-233E-43FD-82FF-E0D15230DFBF}" destId="{A9D0A277-1744-4C90-A676-6015F6CDEF1E}" srcOrd="0" destOrd="0" presId="urn:microsoft.com/office/officeart/2005/8/layout/orgChart1"/>
    <dgm:cxn modelId="{FB0C6BA6-C3F8-4516-9BAC-D5EA9EC5B1A5}" type="presParOf" srcId="{A9D0A277-1744-4C90-A676-6015F6CDEF1E}" destId="{74D7B77E-5D99-44C6-B4CD-BC7025E09F6F}" srcOrd="0" destOrd="0" presId="urn:microsoft.com/office/officeart/2005/8/layout/orgChart1"/>
    <dgm:cxn modelId="{AFF08EF8-9BD3-4712-B320-1A1456EA2D46}" type="presParOf" srcId="{A9D0A277-1744-4C90-A676-6015F6CDEF1E}" destId="{236D10F1-D8FA-4898-ACF6-881F106BC3EB}" srcOrd="1" destOrd="0" presId="urn:microsoft.com/office/officeart/2005/8/layout/orgChart1"/>
    <dgm:cxn modelId="{73414CC0-2DAB-4D58-A628-79BC3265A546}" type="presParOf" srcId="{2F80CDAB-233E-43FD-82FF-E0D15230DFBF}" destId="{25C9E634-B28A-49DB-8AC2-C90296D3E663}" srcOrd="1" destOrd="0" presId="urn:microsoft.com/office/officeart/2005/8/layout/orgChart1"/>
    <dgm:cxn modelId="{9BBBF988-60F5-4CA1-9229-24066B6FB339}" type="presParOf" srcId="{25C9E634-B28A-49DB-8AC2-C90296D3E663}" destId="{9DE8B363-A944-4EC6-89C1-ACE7A52DF228}" srcOrd="0" destOrd="0" presId="urn:microsoft.com/office/officeart/2005/8/layout/orgChart1"/>
    <dgm:cxn modelId="{FE48F4BB-D63E-4992-9756-62157E1A5CC7}" type="presParOf" srcId="{25C9E634-B28A-49DB-8AC2-C90296D3E663}" destId="{ED799AB2-CFD4-4033-9AC3-78CBF55D1E67}" srcOrd="1" destOrd="0" presId="urn:microsoft.com/office/officeart/2005/8/layout/orgChart1"/>
    <dgm:cxn modelId="{94E37535-27F9-469A-BB2A-A5FD593B67DA}" type="presParOf" srcId="{ED799AB2-CFD4-4033-9AC3-78CBF55D1E67}" destId="{72DBCE78-CB7C-473A-B312-0D3D1421D083}" srcOrd="0" destOrd="0" presId="urn:microsoft.com/office/officeart/2005/8/layout/orgChart1"/>
    <dgm:cxn modelId="{32AE46D5-D379-4E67-8F12-9DF432C1813F}" type="presParOf" srcId="{72DBCE78-CB7C-473A-B312-0D3D1421D083}" destId="{117C1A4C-10A9-4243-9742-BBE4A9E5A04B}" srcOrd="0" destOrd="0" presId="urn:microsoft.com/office/officeart/2005/8/layout/orgChart1"/>
    <dgm:cxn modelId="{CEC90DEF-EB3D-4D58-8C17-2D383E9A332D}" type="presParOf" srcId="{72DBCE78-CB7C-473A-B312-0D3D1421D083}" destId="{5FA65D62-3C99-4437-921B-643806034ACF}" srcOrd="1" destOrd="0" presId="urn:microsoft.com/office/officeart/2005/8/layout/orgChart1"/>
    <dgm:cxn modelId="{D2ECA808-AA31-43DA-9CDC-64AD787016F3}" type="presParOf" srcId="{ED799AB2-CFD4-4033-9AC3-78CBF55D1E67}" destId="{D17BDEBA-7414-46CC-B600-E110F8B20D4F}" srcOrd="1" destOrd="0" presId="urn:microsoft.com/office/officeart/2005/8/layout/orgChart1"/>
    <dgm:cxn modelId="{A9805B08-5464-4300-A158-2754A4BF0491}" type="presParOf" srcId="{ED799AB2-CFD4-4033-9AC3-78CBF55D1E67}" destId="{1FF71B78-EC5F-4248-8C7B-4BEAFB03668D}" srcOrd="2" destOrd="0" presId="urn:microsoft.com/office/officeart/2005/8/layout/orgChart1"/>
    <dgm:cxn modelId="{A6EE4754-A9DC-4687-B035-1330DA5A47D2}" type="presParOf" srcId="{2F80CDAB-233E-43FD-82FF-E0D15230DFBF}" destId="{0A0A16E0-C611-4309-95E9-BDE5C161AF3A}" srcOrd="2" destOrd="0" presId="urn:microsoft.com/office/officeart/2005/8/layout/orgChart1"/>
    <dgm:cxn modelId="{563B391E-1E2D-492E-B4AF-7A3D8B96B74B}" type="presParOf" srcId="{94B7DBFC-0C79-47B0-89F3-6F369857C229}" destId="{ECA2930B-1723-464A-A758-53FE3E43D0C2}" srcOrd="2" destOrd="0" presId="urn:microsoft.com/office/officeart/2005/8/layout/orgChart1"/>
    <dgm:cxn modelId="{F2B91BBC-F396-457A-A044-04BA5ECE541A}" type="presParOf" srcId="{7E11959C-E310-48DF-8A8F-57E26D480E83}" destId="{9016E8E5-E18D-4D8C-AA17-DB1B290CC6F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8B363-A944-4EC6-89C1-ACE7A52DF228}">
      <dsp:nvSpPr>
        <dsp:cNvPr id="0" name=""/>
        <dsp:cNvSpPr/>
      </dsp:nvSpPr>
      <dsp:spPr>
        <a:xfrm>
          <a:off x="3506121" y="4579211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BFF2E-F68D-47B1-B67E-2CF92D3B570B}">
      <dsp:nvSpPr>
        <dsp:cNvPr id="0" name=""/>
        <dsp:cNvSpPr/>
      </dsp:nvSpPr>
      <dsp:spPr>
        <a:xfrm>
          <a:off x="3354225" y="4053133"/>
          <a:ext cx="448277" cy="155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00"/>
              </a:lnTo>
              <a:lnTo>
                <a:pt x="448277" y="77800"/>
              </a:lnTo>
              <a:lnTo>
                <a:pt x="448277" y="15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5C9D9-DEC0-482A-A54B-AC64FC1C6A4C}">
      <dsp:nvSpPr>
        <dsp:cNvPr id="0" name=""/>
        <dsp:cNvSpPr/>
      </dsp:nvSpPr>
      <dsp:spPr>
        <a:xfrm>
          <a:off x="2609565" y="4579211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F9F14-D504-4F26-8F58-3DCA7CEA2E7D}">
      <dsp:nvSpPr>
        <dsp:cNvPr id="0" name=""/>
        <dsp:cNvSpPr/>
      </dsp:nvSpPr>
      <dsp:spPr>
        <a:xfrm>
          <a:off x="2905947" y="4053133"/>
          <a:ext cx="448277" cy="155600"/>
        </a:xfrm>
        <a:custGeom>
          <a:avLst/>
          <a:gdLst/>
          <a:ahLst/>
          <a:cxnLst/>
          <a:rect l="0" t="0" r="0" b="0"/>
          <a:pathLst>
            <a:path>
              <a:moveTo>
                <a:pt x="448277" y="0"/>
              </a:moveTo>
              <a:lnTo>
                <a:pt x="448277" y="77800"/>
              </a:lnTo>
              <a:lnTo>
                <a:pt x="0" y="77800"/>
              </a:lnTo>
              <a:lnTo>
                <a:pt x="0" y="15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632A5-C587-4374-B60E-880F722CC023}">
      <dsp:nvSpPr>
        <dsp:cNvPr id="0" name=""/>
        <dsp:cNvSpPr/>
      </dsp:nvSpPr>
      <dsp:spPr>
        <a:xfrm>
          <a:off x="2424327" y="370588"/>
          <a:ext cx="559420" cy="3497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7306"/>
              </a:lnTo>
              <a:lnTo>
                <a:pt x="559420" y="34973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435D6-6F2C-4EF7-ABCE-A37C0374AD3C}">
      <dsp:nvSpPr>
        <dsp:cNvPr id="0" name=""/>
        <dsp:cNvSpPr/>
      </dsp:nvSpPr>
      <dsp:spPr>
        <a:xfrm>
          <a:off x="5484470" y="3000977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92F73-92E3-4DD4-A7EC-D8104C4221B5}">
      <dsp:nvSpPr>
        <dsp:cNvPr id="0" name=""/>
        <dsp:cNvSpPr/>
      </dsp:nvSpPr>
      <dsp:spPr>
        <a:xfrm>
          <a:off x="5299231" y="1422743"/>
          <a:ext cx="111143" cy="1392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2994"/>
              </a:lnTo>
              <a:lnTo>
                <a:pt x="111143" y="13929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B7F34-E1F1-4A98-A3B7-23E967B6A82D}">
      <dsp:nvSpPr>
        <dsp:cNvPr id="0" name=""/>
        <dsp:cNvSpPr/>
      </dsp:nvSpPr>
      <dsp:spPr>
        <a:xfrm>
          <a:off x="5484470" y="1948821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01279-4ACC-485D-9B74-A1FFA3E764B1}">
      <dsp:nvSpPr>
        <dsp:cNvPr id="0" name=""/>
        <dsp:cNvSpPr/>
      </dsp:nvSpPr>
      <dsp:spPr>
        <a:xfrm>
          <a:off x="5299231" y="1422743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5C0A1-D217-4340-915D-5025DD0754E8}">
      <dsp:nvSpPr>
        <dsp:cNvPr id="0" name=""/>
        <dsp:cNvSpPr/>
      </dsp:nvSpPr>
      <dsp:spPr>
        <a:xfrm>
          <a:off x="4250780" y="896666"/>
          <a:ext cx="1344832" cy="155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00"/>
              </a:lnTo>
              <a:lnTo>
                <a:pt x="1344832" y="77800"/>
              </a:lnTo>
              <a:lnTo>
                <a:pt x="1344832" y="15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21949-E0F7-4A8A-8C16-E1A6AC0BBB65}">
      <dsp:nvSpPr>
        <dsp:cNvPr id="0" name=""/>
        <dsp:cNvSpPr/>
      </dsp:nvSpPr>
      <dsp:spPr>
        <a:xfrm>
          <a:off x="4402676" y="1422743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10A8A-F65D-4BDA-ADBF-1FF9769ACEEC}">
      <dsp:nvSpPr>
        <dsp:cNvPr id="0" name=""/>
        <dsp:cNvSpPr/>
      </dsp:nvSpPr>
      <dsp:spPr>
        <a:xfrm>
          <a:off x="4250780" y="896666"/>
          <a:ext cx="448277" cy="155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00"/>
              </a:lnTo>
              <a:lnTo>
                <a:pt x="448277" y="77800"/>
              </a:lnTo>
              <a:lnTo>
                <a:pt x="448277" y="15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C79B29-DDB5-4E52-9541-491850F62A88}">
      <dsp:nvSpPr>
        <dsp:cNvPr id="0" name=""/>
        <dsp:cNvSpPr/>
      </dsp:nvSpPr>
      <dsp:spPr>
        <a:xfrm>
          <a:off x="3506121" y="1422743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A4659-A414-4A63-A01D-5178BE644293}">
      <dsp:nvSpPr>
        <dsp:cNvPr id="0" name=""/>
        <dsp:cNvSpPr/>
      </dsp:nvSpPr>
      <dsp:spPr>
        <a:xfrm>
          <a:off x="3802503" y="896666"/>
          <a:ext cx="448277" cy="155600"/>
        </a:xfrm>
        <a:custGeom>
          <a:avLst/>
          <a:gdLst/>
          <a:ahLst/>
          <a:cxnLst/>
          <a:rect l="0" t="0" r="0" b="0"/>
          <a:pathLst>
            <a:path>
              <a:moveTo>
                <a:pt x="448277" y="0"/>
              </a:moveTo>
              <a:lnTo>
                <a:pt x="448277" y="77800"/>
              </a:lnTo>
              <a:lnTo>
                <a:pt x="0" y="77800"/>
              </a:lnTo>
              <a:lnTo>
                <a:pt x="0" y="15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DB871-4843-4516-83AB-FFF6D3ACAD9F}">
      <dsp:nvSpPr>
        <dsp:cNvPr id="0" name=""/>
        <dsp:cNvSpPr/>
      </dsp:nvSpPr>
      <dsp:spPr>
        <a:xfrm>
          <a:off x="2609565" y="1422743"/>
          <a:ext cx="111143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11143" y="3408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8EE53-93C4-4850-91BB-165477AAF3B1}">
      <dsp:nvSpPr>
        <dsp:cNvPr id="0" name=""/>
        <dsp:cNvSpPr/>
      </dsp:nvSpPr>
      <dsp:spPr>
        <a:xfrm>
          <a:off x="2905947" y="896666"/>
          <a:ext cx="1344832" cy="155600"/>
        </a:xfrm>
        <a:custGeom>
          <a:avLst/>
          <a:gdLst/>
          <a:ahLst/>
          <a:cxnLst/>
          <a:rect l="0" t="0" r="0" b="0"/>
          <a:pathLst>
            <a:path>
              <a:moveTo>
                <a:pt x="1344832" y="0"/>
              </a:moveTo>
              <a:lnTo>
                <a:pt x="1344832" y="77800"/>
              </a:lnTo>
              <a:lnTo>
                <a:pt x="0" y="77800"/>
              </a:lnTo>
              <a:lnTo>
                <a:pt x="0" y="15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98DF7-6985-4F77-91B7-BDE817C040E4}">
      <dsp:nvSpPr>
        <dsp:cNvPr id="0" name=""/>
        <dsp:cNvSpPr/>
      </dsp:nvSpPr>
      <dsp:spPr>
        <a:xfrm>
          <a:off x="2424327" y="370588"/>
          <a:ext cx="1455976" cy="3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839"/>
              </a:lnTo>
              <a:lnTo>
                <a:pt x="1455976" y="340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EB5C6-F520-4AA0-88AB-0A4F3D5FB024}">
      <dsp:nvSpPr>
        <dsp:cNvPr id="0" name=""/>
        <dsp:cNvSpPr/>
      </dsp:nvSpPr>
      <dsp:spPr>
        <a:xfrm>
          <a:off x="2350231" y="110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Οίδημα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50231" y="110"/>
        <a:ext cx="740954" cy="370477"/>
      </dsp:txXfrm>
    </dsp:sp>
    <dsp:sp modelId="{363FDA11-0856-48FA-8412-10216E5801FF}">
      <dsp:nvSpPr>
        <dsp:cNvPr id="0" name=""/>
        <dsp:cNvSpPr/>
      </dsp:nvSpPr>
      <dsp:spPr>
        <a:xfrm>
          <a:off x="3880303" y="526188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Τοπικό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80303" y="526188"/>
        <a:ext cx="740954" cy="370477"/>
      </dsp:txXfrm>
    </dsp:sp>
    <dsp:sp modelId="{FA48656D-9317-437E-BF63-F3DAB97B0EEC}">
      <dsp:nvSpPr>
        <dsp:cNvPr id="0" name=""/>
        <dsp:cNvSpPr/>
      </dsp:nvSpPr>
      <dsp:spPr>
        <a:xfrm>
          <a:off x="2535470" y="1052266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Κάτω άκρων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ετερόπλευρο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5470" y="1052266"/>
        <a:ext cx="740954" cy="370477"/>
      </dsp:txXfrm>
    </dsp:sp>
    <dsp:sp modelId="{41C61DCE-880A-4B77-9BEE-0957CCAE830F}">
      <dsp:nvSpPr>
        <dsp:cNvPr id="0" name=""/>
        <dsp:cNvSpPr/>
      </dsp:nvSpPr>
      <dsp:spPr>
        <a:xfrm>
          <a:off x="2720709" y="1578344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φλεβική ή λεμφική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απόφραξη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0709" y="1578344"/>
        <a:ext cx="740954" cy="370477"/>
      </dsp:txXfrm>
    </dsp:sp>
    <dsp:sp modelId="{E49B17F8-1FB1-480B-A0DC-E2D58F1E7797}">
      <dsp:nvSpPr>
        <dsp:cNvPr id="0" name=""/>
        <dsp:cNvSpPr/>
      </dsp:nvSpPr>
      <dsp:spPr>
        <a:xfrm>
          <a:off x="3432025" y="1052266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Άνω άκρων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2025" y="1052266"/>
        <a:ext cx="740954" cy="370477"/>
      </dsp:txXfrm>
    </dsp:sp>
    <dsp:sp modelId="{81526816-02EA-4292-905B-C3592F7E06AA}">
      <dsp:nvSpPr>
        <dsp:cNvPr id="0" name=""/>
        <dsp:cNvSpPr/>
      </dsp:nvSpPr>
      <dsp:spPr>
        <a:xfrm>
          <a:off x="3617264" y="1578344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φλεβική ή λεμφική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απόφραξη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7264" y="1578344"/>
        <a:ext cx="740954" cy="370477"/>
      </dsp:txXfrm>
    </dsp:sp>
    <dsp:sp modelId="{EEE8FB07-70AC-4476-A59C-844BC3976530}">
      <dsp:nvSpPr>
        <dsp:cNvPr id="0" name=""/>
        <dsp:cNvSpPr/>
      </dsp:nvSpPr>
      <dsp:spPr>
        <a:xfrm>
          <a:off x="4328580" y="1052266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Προσώπου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28580" y="1052266"/>
        <a:ext cx="740954" cy="370477"/>
      </dsp:txXfrm>
    </dsp:sp>
    <dsp:sp modelId="{04A01572-D0AF-4B15-ACDA-CF4B2445527F}">
      <dsp:nvSpPr>
        <dsp:cNvPr id="0" name=""/>
        <dsp:cNvSpPr/>
      </dsp:nvSpPr>
      <dsp:spPr>
        <a:xfrm>
          <a:off x="4513819" y="1578344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φλεγμονώδες, αλλεργικό,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ημιπληγίας, κληρονομικό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13819" y="1578344"/>
        <a:ext cx="740954" cy="370477"/>
      </dsp:txXfrm>
    </dsp:sp>
    <dsp:sp modelId="{25AE70D4-8C7B-4C78-98D6-2C51AFFF318A}">
      <dsp:nvSpPr>
        <dsp:cNvPr id="0" name=""/>
        <dsp:cNvSpPr/>
      </dsp:nvSpPr>
      <dsp:spPr>
        <a:xfrm>
          <a:off x="5225136" y="1052266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Κάτω άκρων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αμφοτερόπλευρο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5136" y="1052266"/>
        <a:ext cx="740954" cy="370477"/>
      </dsp:txXfrm>
    </dsp:sp>
    <dsp:sp modelId="{55FB5752-7C3C-4A77-98A1-49118DE50E9C}">
      <dsp:nvSpPr>
        <dsp:cNvPr id="0" name=""/>
        <dsp:cNvSpPr/>
      </dsp:nvSpPr>
      <dsp:spPr>
        <a:xfrm>
          <a:off x="5410374" y="1578344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Ασύμμετρο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0374" y="1578344"/>
        <a:ext cx="740954" cy="370477"/>
      </dsp:txXfrm>
    </dsp:sp>
    <dsp:sp modelId="{452C75E5-D74A-4D7D-9B41-C24B865EEAF4}">
      <dsp:nvSpPr>
        <dsp:cNvPr id="0" name=""/>
        <dsp:cNvSpPr/>
      </dsp:nvSpPr>
      <dsp:spPr>
        <a:xfrm>
          <a:off x="5595613" y="2104422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Φλεβική ανεπάρκεια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95613" y="2104422"/>
        <a:ext cx="740954" cy="370477"/>
      </dsp:txXfrm>
    </dsp:sp>
    <dsp:sp modelId="{C32DC5ED-27A7-4819-AAA6-E5CD6CCF7B1C}">
      <dsp:nvSpPr>
        <dsp:cNvPr id="0" name=""/>
        <dsp:cNvSpPr/>
      </dsp:nvSpPr>
      <dsp:spPr>
        <a:xfrm>
          <a:off x="5410374" y="2630500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Συμμετρικό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0374" y="2630500"/>
        <a:ext cx="740954" cy="370477"/>
      </dsp:txXfrm>
    </dsp:sp>
    <dsp:sp modelId="{EB67EE58-DA79-48B4-BDE0-F6B3C74478AC}">
      <dsp:nvSpPr>
        <dsp:cNvPr id="0" name=""/>
        <dsp:cNvSpPr/>
      </dsp:nvSpPr>
      <dsp:spPr>
        <a:xfrm>
          <a:off x="5595613" y="3156578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Θρόμβωση ή πίεση ΚΚΦ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95613" y="3156578"/>
        <a:ext cx="740954" cy="370477"/>
      </dsp:txXfrm>
    </dsp:sp>
    <dsp:sp modelId="{24E997F6-CAF0-43E0-A1D4-F6FBDF40CA89}">
      <dsp:nvSpPr>
        <dsp:cNvPr id="0" name=""/>
        <dsp:cNvSpPr/>
      </dsp:nvSpPr>
      <dsp:spPr>
        <a:xfrm>
          <a:off x="2983747" y="3682656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Γενικευμένο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3747" y="3682656"/>
        <a:ext cx="740954" cy="370477"/>
      </dsp:txXfrm>
    </dsp:sp>
    <dsp:sp modelId="{EEE4A3C4-910B-4105-89E3-4A87FFAE0380}">
      <dsp:nvSpPr>
        <dsp:cNvPr id="0" name=""/>
        <dsp:cNvSpPr/>
      </dsp:nvSpPr>
      <dsp:spPr>
        <a:xfrm>
          <a:off x="2535470" y="4208733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Αρχόμενο από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τα άκρα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5470" y="4208733"/>
        <a:ext cx="740954" cy="370477"/>
      </dsp:txXfrm>
    </dsp:sp>
    <dsp:sp modelId="{FE26140E-7ADC-4DC5-8104-03DF4D441EB0}">
      <dsp:nvSpPr>
        <dsp:cNvPr id="0" name=""/>
        <dsp:cNvSpPr/>
      </dsp:nvSpPr>
      <dsp:spPr>
        <a:xfrm>
          <a:off x="2720709" y="4734811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Καρδιακή ανεπάρκεια, ηπατική κίρρωση,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υπολευκωματιναιμία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0709" y="4734811"/>
        <a:ext cx="740954" cy="370477"/>
      </dsp:txXfrm>
    </dsp:sp>
    <dsp:sp modelId="{74D7B77E-5D99-44C6-B4CD-BC7025E09F6F}">
      <dsp:nvSpPr>
        <dsp:cNvPr id="0" name=""/>
        <dsp:cNvSpPr/>
      </dsp:nvSpPr>
      <dsp:spPr>
        <a:xfrm>
          <a:off x="3432025" y="4208733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Αρχόμενο από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το πρόσωπο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2025" y="4208733"/>
        <a:ext cx="740954" cy="370477"/>
      </dsp:txXfrm>
    </dsp:sp>
    <dsp:sp modelId="{117C1A4C-10A9-4243-9742-BBE4A9E5A04B}">
      <dsp:nvSpPr>
        <dsp:cNvPr id="0" name=""/>
        <dsp:cNvSpPr/>
      </dsp:nvSpPr>
      <dsp:spPr>
        <a:xfrm>
          <a:off x="3617264" y="4734811"/>
          <a:ext cx="740954" cy="3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Νεφρωσικό σύνδρομο, σπειραματο-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νεφρίτιδα, ιδιοπαθές οίδημα</a:t>
          </a:r>
          <a:endParaRPr kumimoji="0" lang="en-US" altLang="el-GR" sz="5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7264" y="4734811"/>
        <a:ext cx="740954" cy="370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64CCCD-08F1-489F-B18B-7A9B1E76100B}" type="datetimeFigureOut">
              <a:rPr lang="el-GR"/>
              <a:pPr/>
              <a:t>16/6/2022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91BC85-7940-4BCF-9BBB-754CEEC93746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397D72-E791-446D-9CE8-85CA1A54ACFE}" type="slidenum">
              <a:rPr lang="el-GR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4CEF49-78DA-4BF3-9574-31E921C40926}" type="slidenum">
              <a:rPr lang="el-GR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1D45AD-0ABF-458D-B70E-7D32E9F11AF0}" type="slidenum">
              <a:rPr lang="el-GR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0F3DA1-BCFF-4F5C-950A-9F4AABE8FB9C}" type="slidenum">
              <a:rPr lang="el-GR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A1F58D-C652-45D9-99AF-9C39280A2CE1}" type="slidenum">
              <a:rPr lang="el-GR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A6F26D-07EC-4C03-9F8B-EEBF4F4D0AD9}" type="slidenum">
              <a:rPr lang="el-GR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09000D-071C-4300-BA36-40BF9FE78D70}" type="slidenum">
              <a:rPr lang="el-GR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BA96E9-9D9E-41A5-8E6A-10A6FEF5BBB3}" type="slidenum">
              <a:rPr lang="el-GR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8BAE8A-E248-42CC-B4E8-55D5125247FD}" type="slidenum">
              <a:rPr lang="el-GR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0D4C92-151C-4971-A0E2-53C76210CE16}" type="slidenum">
              <a:rPr lang="el-GR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2D0138-6193-4B03-A812-4764C6800717}" type="slidenum">
              <a:rPr lang="el-GR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347FF5-DE91-4AC2-B449-88676A95420E}" type="slidenum">
              <a:rPr lang="el-GR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186631-2DD4-4932-B0A5-7FF5D620DABC}" type="slidenum">
              <a:rPr lang="el-GR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A2A6EE-1E9E-433B-B06C-5520E72B5D32}" type="slidenum">
              <a:rPr lang="el-GR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23EF07-D7BB-4F7B-9075-4A39A5DC20DD}" type="slidenum">
              <a:rPr lang="el-GR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BFB548-E575-4B81-AF74-29D09EA01C33}" type="slidenum">
              <a:rPr lang="el-GR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77CD84-E48A-4C29-8B84-ADECEB06DA83}" type="slidenum">
              <a:rPr lang="el-GR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A2F28D-9BAC-4C9C-A27A-C294F9017599}" type="slidenum">
              <a:rPr lang="el-GR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E5A483-BD34-4820-8C2E-0FFAB54C830B}" type="slidenum">
              <a:rPr lang="el-GR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F70F66-1213-414B-BE9D-42C54728BA46}" type="slidenum">
              <a:rPr lang="el-GR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9505C9-7380-4A4A-B2F4-D7E75F3A05B5}" type="slidenum">
              <a:rPr lang="el-GR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A78A39-DC4D-45DD-9BB4-9D2CBCBD5ED4}" type="slidenum">
              <a:rPr lang="el-GR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1C25EE-C220-4D13-AA98-AED266D5109B}" type="slidenum">
              <a:rPr lang="el-GR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237993-BF7F-495A-8A9F-B2556880EC8C}" type="slidenum">
              <a:rPr lang="el-GR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DF232A-B9B8-4AF5-A1BF-BCD67D92971B}" type="slidenum">
              <a:rPr lang="el-GR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1EFA7B-C373-44FD-A2E1-140E92B371AF}" type="slidenum">
              <a:rPr lang="el-GR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F31E2F-893D-44C5-B031-55BABDEAA64C}" type="slidenum">
              <a:rPr lang="el-GR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E5FD05-CB3B-4BE0-B442-B74CDA596DCF}" type="slidenum">
              <a:rPr lang="el-GR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B79D23-926C-42F3-81E6-1DCC67DD4AD0}" type="slidenum">
              <a:rPr lang="el-GR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A18240-4358-4266-8A55-A49EC8688E2B}" type="slidenum">
              <a:rPr lang="el-GR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1F32E6-B0AD-4725-BDF7-D86A590F7C40}" type="slidenum">
              <a:rPr lang="el-GR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33E465-3CEE-4920-9FF5-FC4D24ACA4CC}" type="slidenum">
              <a:rPr lang="el-GR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4BCD0F-5A85-4896-A640-5921C2D026D6}" type="slidenum">
              <a:rPr lang="el-GR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540E48-2542-49A9-85E9-AA260F3D9236}" type="slidenum">
              <a:rPr lang="el-GR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80BCF7-F89A-463D-8D52-12384A1609B4}" type="slidenum">
              <a:rPr lang="el-GR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EDA076-1E74-4F25-81B2-16866C644621}" type="slidenum">
              <a:rPr lang="el-GR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153BC0-3188-46C5-9DA1-90C01CD5CEF9}" type="slidenum">
              <a:rPr lang="el-GR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195A38-1392-4489-BB9D-3ADC92E97CEB}" type="slidenum">
              <a:rPr lang="el-GR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88AF80-34E3-497C-A9DF-156ECCDC4F1A}" type="slidenum">
              <a:rPr lang="el-GR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377D28-4A61-4064-8AF2-87CE15831748}" type="slidenum">
              <a:rPr lang="el-GR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44F1E5-9669-4A32-9C5D-9DEAB68B2F8F}" type="slidenum">
              <a:rPr lang="el-GR"/>
              <a:pPr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1F534B-3F95-4E1E-8358-EC5991BF6B00}" type="slidenum">
              <a:rPr lang="el-GR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359AFC-5DE3-48B4-A551-392D9AFBB158}" type="slidenum">
              <a:rPr lang="el-GR"/>
              <a:pPr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473984-6A6A-4F26-9BCF-24BA96AF654C}" type="slidenum">
              <a:rPr lang="el-GR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FD3CE5-1AA6-4EC6-8FC0-AD6D66465EA9}" type="slidenum">
              <a:rPr lang="el-GR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186DD7-C6FC-45C1-99B3-4FA1E4EB7068}" type="slidenum">
              <a:rPr lang="el-GR"/>
              <a:pPr/>
              <a:t>50</a:t>
            </a:fld>
            <a:endParaRPr lang="el-G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DD3D3F-9C13-4D0C-8B24-DF4981194A76}" type="slidenum">
              <a:rPr lang="el-GR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D875CA-AAFF-4E9F-BFD1-01C71D142288}" type="slidenum">
              <a:rPr lang="el-GR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CE52B4-721F-42FC-BBAC-6956E04901EF}" type="slidenum">
              <a:rPr lang="el-GR"/>
              <a:pPr/>
              <a:t>53</a:t>
            </a:fld>
            <a:endParaRPr lang="el-G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7A6745-FE4E-44E3-89B5-4A18EDE13B9F}" type="slidenum">
              <a:rPr lang="el-GR"/>
              <a:pPr/>
              <a:t>54</a:t>
            </a:fld>
            <a:endParaRPr lang="el-G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9248FC-7100-4BDE-8087-5AD6E72FDE78}" type="slidenum">
              <a:rPr lang="el-GR"/>
              <a:pPr/>
              <a:t>55</a:t>
            </a:fld>
            <a:endParaRPr lang="el-G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0493F2-0231-4B34-BF9B-3803EF4466FC}" type="slidenum">
              <a:rPr lang="el-GR"/>
              <a:pPr/>
              <a:t>56</a:t>
            </a:fld>
            <a:endParaRPr lang="el-G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145883-0E70-45E3-8012-01875CB78EE4}" type="slidenum">
              <a:rPr lang="el-GR"/>
              <a:pPr/>
              <a:t>57</a:t>
            </a:fld>
            <a:endParaRPr lang="el-G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8A9D6C-10DB-485D-9E87-AABDBD0E2EEE}" type="slidenum">
              <a:rPr lang="el-GR"/>
              <a:pPr/>
              <a:t>58</a:t>
            </a:fld>
            <a:endParaRPr lang="el-G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2A0332-3631-4728-93AA-63F06DAD1148}" type="slidenum">
              <a:rPr lang="el-GR"/>
              <a:pPr/>
              <a:t>59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69A49B-C0E3-4930-A5F6-DE9464E4136A}" type="slidenum">
              <a:rPr lang="el-GR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A48EDE-9941-4338-9793-555DFB79963F}" type="slidenum">
              <a:rPr lang="el-GR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92CCDC-E256-42B6-A53D-B6A695E6F035}" type="slidenum">
              <a:rPr lang="el-GR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33E233-7A12-4203-9614-C471E765798E}" type="slidenum">
              <a:rPr lang="el-GR"/>
              <a:pPr/>
              <a:t>62</a:t>
            </a:fld>
            <a:endParaRPr lang="el-G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16B54A-AE67-43A0-862D-C5EF1EDB0D04}" type="slidenum">
              <a:rPr lang="el-GR"/>
              <a:pPr/>
              <a:t>63</a:t>
            </a:fld>
            <a:endParaRPr lang="el-G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6C8325-2B56-43B3-80A4-815FF0B54103}" type="slidenum">
              <a:rPr lang="el-GR"/>
              <a:pPr/>
              <a:t>64</a:t>
            </a:fld>
            <a:endParaRPr lang="el-G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ACE186-760B-445A-A149-342499890419}" type="slidenum">
              <a:rPr lang="el-GR"/>
              <a:pPr/>
              <a:t>65</a:t>
            </a:fld>
            <a:endParaRPr lang="el-G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29C138-917F-4039-965B-556ECB6BDF71}" type="slidenum">
              <a:rPr lang="el-GR"/>
              <a:pPr/>
              <a:t>66</a:t>
            </a:fld>
            <a:endParaRPr lang="el-G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E916B6-9E12-430E-9AE7-049FC0020D21}" type="slidenum">
              <a:rPr lang="el-GR"/>
              <a:pPr/>
              <a:t>67</a:t>
            </a:fld>
            <a:endParaRPr lang="el-G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5A07F7-BFEB-4D32-AAA4-D1360B3FF6D2}" type="slidenum">
              <a:rPr lang="el-GR"/>
              <a:pPr/>
              <a:t>68</a:t>
            </a:fld>
            <a:endParaRPr lang="el-G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286DE4-E92F-4650-9B06-0EC95F76CB5F}" type="slidenum">
              <a:rPr lang="el-GR"/>
              <a:pPr/>
              <a:t>69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1844EB-4EB7-4342-8411-1DD39138C03D}" type="slidenum">
              <a:rPr lang="el-GR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3915B7-F287-4EF8-BB76-3E331C619569}" type="slidenum">
              <a:rPr lang="el-GR"/>
              <a:pPr/>
              <a:t>70</a:t>
            </a:fld>
            <a:endParaRPr lang="el-G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238F65-F92C-45D8-90B4-A1B715703196}" type="slidenum">
              <a:rPr lang="el-GR"/>
              <a:pPr/>
              <a:t>71</a:t>
            </a:fld>
            <a:endParaRPr lang="el-G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2909CB-7E85-4A3A-A072-268CF01EA20C}" type="slidenum">
              <a:rPr lang="el-GR"/>
              <a:pPr/>
              <a:t>72</a:t>
            </a:fld>
            <a:endParaRPr lang="el-G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7E9AAF-2238-4621-9E4A-E2DA6F9C4B48}" type="slidenum">
              <a:rPr lang="el-GR"/>
              <a:pPr/>
              <a:t>73</a:t>
            </a:fld>
            <a:endParaRPr lang="el-G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FEA298-5950-45C5-9CD7-5AD62A40E6F7}" type="slidenum">
              <a:rPr lang="el-GR"/>
              <a:pPr/>
              <a:t>74</a:t>
            </a:fld>
            <a:endParaRPr lang="el-G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C433D5-0DF7-4FA6-801F-411673302332}" type="slidenum">
              <a:rPr lang="el-GR"/>
              <a:pPr/>
              <a:t>75</a:t>
            </a:fld>
            <a:endParaRPr lang="el-G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9BEFFA-87A0-426D-9657-392CDD6146E5}" type="slidenum">
              <a:rPr lang="el-GR"/>
              <a:pPr/>
              <a:t>76</a:t>
            </a:fld>
            <a:endParaRPr lang="el-G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33726-1D28-49F3-B92F-506C96425B94}" type="slidenum">
              <a:rPr lang="el-GR"/>
              <a:pPr/>
              <a:t>77</a:t>
            </a:fld>
            <a:endParaRPr lang="el-G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C1B695-93B3-445E-8FC8-E5F55C377E72}" type="slidenum">
              <a:rPr lang="el-GR"/>
              <a:pPr/>
              <a:t>78</a:t>
            </a:fld>
            <a:endParaRPr lang="el-G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96A861-2DE6-4934-A7F0-710077B33C35}" type="slidenum">
              <a:rPr lang="el-GR"/>
              <a:pPr/>
              <a:t>79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8D01F9-5FAA-4A33-8FC4-FB919AF32BA7}" type="slidenum">
              <a:rPr lang="el-GR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723CB8-8D85-4F6D-BA3E-97CE58950B7E}" type="slidenum">
              <a:rPr lang="el-GR"/>
              <a:pPr/>
              <a:t>80</a:t>
            </a:fld>
            <a:endParaRPr lang="el-G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C1803F-6950-4CCC-96C6-B5CD904DC84F}" type="slidenum">
              <a:rPr lang="el-GR"/>
              <a:pPr/>
              <a:t>81</a:t>
            </a:fld>
            <a:endParaRPr lang="el-G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3E8212-76A6-4E9D-9E2C-417D42B2B082}" type="slidenum">
              <a:rPr lang="el-GR"/>
              <a:pPr/>
              <a:t>82</a:t>
            </a:fld>
            <a:endParaRPr lang="el-G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C45121-7F29-4549-BD2C-3C3E049DE23F}" type="slidenum">
              <a:rPr lang="el-GR"/>
              <a:pPr/>
              <a:t>83</a:t>
            </a:fld>
            <a:endParaRPr lang="el-G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8DB5C7-2FEC-4A8D-A330-36CAEE87FF85}" type="slidenum">
              <a:rPr lang="el-GR"/>
              <a:pPr/>
              <a:t>84</a:t>
            </a:fld>
            <a:endParaRPr lang="el-G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54B403-1572-4556-813F-7661DA8EC652}" type="slidenum">
              <a:rPr lang="el-GR"/>
              <a:pPr/>
              <a:t>85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5097FA-D72F-4E1B-A922-135646A9EF4D}" type="slidenum">
              <a:rPr lang="el-GR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F6D5F-6AF4-4C85-A219-9E48F67F88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AB613-C1E7-4A56-844C-B318F0E5D6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845F0-BB0B-43C5-94DF-03B1890DF5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63B7E-A247-4F0D-BF0F-C18AAA6AD1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A8E2FA-DDA0-4DC2-AF2B-58EB16B25A5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med\images\Large\2074pe5.gif&amp;template=izoom2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med\images\Large\2103scan-3of3.jpg&amp;template=izoom2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pPr eaLnBrk="1" hangingPunct="1"/>
            <a:r>
              <a:rPr lang="el-GR" b="1"/>
              <a:t>ΦΛΕΒΙΚΕΣ ΠΑΘΗΣΕΙΣ</a:t>
            </a:r>
            <a:endParaRPr lang="en-US" b="1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pPr eaLnBrk="1" hangingPunct="1"/>
            <a:r>
              <a:rPr lang="el-GR" b="1" dirty="0"/>
              <a:t>ΧΡΗΣΤΟΣ ΒΕΡΥΚΟΚΟΣ</a:t>
            </a:r>
          </a:p>
          <a:p>
            <a:pPr eaLnBrk="1" hangingPunct="1"/>
            <a:r>
              <a:rPr lang="el-GR" b="1" dirty="0"/>
              <a:t>ΑΓΓΕΙΟΧΕΙΡΟΥΡΓΟΣ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44563"/>
          </a:xfrm>
        </p:spPr>
        <p:txBody>
          <a:bodyPr/>
          <a:lstStyle/>
          <a:p>
            <a:pPr eaLnBrk="1" hangingPunct="1"/>
            <a:r>
              <a:rPr lang="el-GR" sz="2800" b="1"/>
              <a:t>ΣΤΟΙΧΕΙΑ ΦΥΣΙΟΛΟΓΙΑΣ</a:t>
            </a:r>
            <a:endParaRPr lang="en-US" sz="2800" b="1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93838"/>
            <a:ext cx="7848600" cy="4830762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Tx/>
              <a:buNone/>
            </a:pPr>
            <a:r>
              <a:rPr lang="el-GR" sz="2400"/>
              <a:t>Η ροή του αίματος στις φλέβες διατηρείται από: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τη μυϊκή αντλία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τις αρτηριακές σφύξεις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την αρνητική ενδοθωρακική πίεση κατά την εισπνοή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τη λειτουργία των φλεβικών βαλβίδων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τη διάταση των δεξιών καρδιακών κοιλοτήτων κατά τη διαστολή</a:t>
            </a:r>
            <a:endParaRPr lang="en-U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82638"/>
            <a:ext cx="89820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600075"/>
            <a:ext cx="70866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b="2762"/>
          <a:stretch>
            <a:fillRect/>
          </a:stretch>
        </p:blipFill>
        <p:spPr bwMode="auto">
          <a:xfrm>
            <a:off x="1219200" y="119063"/>
            <a:ext cx="670560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33338"/>
            <a:ext cx="679132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962025"/>
            <a:ext cx="88296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1463" y="-119063"/>
            <a:ext cx="9686926" cy="709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/>
              <a:t>ΙΣΤΟΡΙΚΟ</a:t>
            </a:r>
            <a:endParaRPr lang="en-US" sz="3200" b="1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 eaLnBrk="1" hangingPunct="1"/>
            <a:r>
              <a:rPr lang="el-GR" sz="2800" b="1">
                <a:solidFill>
                  <a:srgbClr val="003399"/>
                </a:solidFill>
              </a:rPr>
              <a:t>Κληρονομικότητα</a:t>
            </a:r>
            <a:r>
              <a:rPr lang="el-GR" sz="2800"/>
              <a:t>	- συγγενείς ανωμαλίες</a:t>
            </a:r>
          </a:p>
          <a:p>
            <a:pPr eaLnBrk="1" hangingPunct="1">
              <a:buFontTx/>
              <a:buNone/>
            </a:pPr>
            <a:r>
              <a:rPr lang="el-GR" sz="2800"/>
              <a:t>					- φλεβική ανεπάρκεια</a:t>
            </a:r>
          </a:p>
          <a:p>
            <a:pPr eaLnBrk="1" hangingPunct="1">
              <a:spcBef>
                <a:spcPct val="100000"/>
              </a:spcBef>
            </a:pPr>
            <a:r>
              <a:rPr lang="el-GR" sz="2800" b="1">
                <a:solidFill>
                  <a:srgbClr val="003399"/>
                </a:solidFill>
              </a:rPr>
              <a:t>Επάγγελμα</a:t>
            </a:r>
            <a:r>
              <a:rPr lang="el-GR" sz="2800"/>
              <a:t>		- ορθοστασία</a:t>
            </a:r>
          </a:p>
          <a:p>
            <a:pPr eaLnBrk="1" hangingPunct="1">
              <a:spcBef>
                <a:spcPct val="100000"/>
              </a:spcBef>
            </a:pPr>
            <a:r>
              <a:rPr lang="el-GR" sz="2800" b="1">
                <a:solidFill>
                  <a:srgbClr val="003399"/>
                </a:solidFill>
              </a:rPr>
              <a:t>Ατομικό αναμνηστικό</a:t>
            </a:r>
            <a:r>
              <a:rPr lang="el-GR" sz="2800"/>
              <a:t>	- φλεβική θρόμβωση</a:t>
            </a:r>
          </a:p>
          <a:p>
            <a:pPr eaLnBrk="1" hangingPunct="1">
              <a:spcBef>
                <a:spcPct val="100000"/>
              </a:spcBef>
            </a:pPr>
            <a:r>
              <a:rPr lang="el-GR" sz="2800" b="1">
                <a:solidFill>
                  <a:srgbClr val="003399"/>
                </a:solidFill>
              </a:rPr>
              <a:t>Φάρμακα</a:t>
            </a:r>
            <a:r>
              <a:rPr lang="el-GR" sz="2800"/>
              <a:t> 		- αντιπηκτικά</a:t>
            </a:r>
          </a:p>
          <a:p>
            <a:pPr eaLnBrk="1" hangingPunct="1">
              <a:buFontTx/>
              <a:buNone/>
            </a:pPr>
            <a:r>
              <a:rPr lang="el-GR" sz="2800"/>
              <a:t>					- αντισυλληπτικά</a:t>
            </a:r>
            <a:endParaRPr lang="en-US"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0000"/>
              </a:lnSpc>
            </a:pPr>
            <a:r>
              <a:rPr lang="el-GR" sz="2600" b="1"/>
              <a:t>ΣΥΝΗΘΗ ΣΥΜΠΤΩΜΑΤΑ ΦΛΕΒΙΚΩΝ ΠΑΘΗΣΕΩΝ</a:t>
            </a:r>
            <a:br>
              <a:rPr lang="el-GR" sz="2600" b="1"/>
            </a:br>
            <a:r>
              <a:rPr lang="el-GR" sz="2600" b="1">
                <a:solidFill>
                  <a:srgbClr val="003399"/>
                </a:solidFill>
              </a:rPr>
              <a:t>1. ΑΛΓΟΣ</a:t>
            </a:r>
            <a:endParaRPr lang="en-US" sz="2600" b="1">
              <a:solidFill>
                <a:srgbClr val="003399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79638"/>
            <a:ext cx="8153400" cy="4525962"/>
          </a:xfrm>
        </p:spPr>
        <p:txBody>
          <a:bodyPr/>
          <a:lstStyle/>
          <a:p>
            <a:pPr eaLnBrk="1" hangingPunct="1">
              <a:spcBef>
                <a:spcPct val="100000"/>
              </a:spcBef>
            </a:pPr>
            <a:r>
              <a:rPr lang="el-GR" sz="2400"/>
              <a:t>Χαρακτήρας: βύθιο – αίσθημα τάσης</a:t>
            </a:r>
          </a:p>
          <a:p>
            <a:pPr eaLnBrk="1" hangingPunct="1">
              <a:spcBef>
                <a:spcPct val="100000"/>
              </a:spcBef>
            </a:pPr>
            <a:r>
              <a:rPr lang="el-GR" sz="2400"/>
              <a:t>Επιτείνεται: όρθια στάση, εσπερινές ώρες</a:t>
            </a:r>
          </a:p>
          <a:p>
            <a:pPr eaLnBrk="1" hangingPunct="1">
              <a:spcBef>
                <a:spcPct val="100000"/>
              </a:spcBef>
            </a:pPr>
            <a:r>
              <a:rPr lang="el-GR" sz="2400"/>
              <a:t>Υφίεται: βάδισμα, ανύψωση σκέλους, πρωί</a:t>
            </a:r>
          </a:p>
          <a:p>
            <a:pPr eaLnBrk="1" hangingPunct="1">
              <a:spcBef>
                <a:spcPct val="100000"/>
              </a:spcBef>
            </a:pPr>
            <a:r>
              <a:rPr lang="el-GR" sz="2400"/>
              <a:t>Συνοδεύεται:	εύκολη κόπωση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l-GR" sz="2400"/>
              <a:t>				αίσθημα καύσου</a:t>
            </a:r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l-GR" sz="2400"/>
              <a:t>				συμπτώματα δερματίτιδας:</a:t>
            </a:r>
            <a:r>
              <a:rPr lang="en-US" sz="2400"/>
              <a:t>	</a:t>
            </a:r>
            <a:r>
              <a:rPr lang="el-GR" sz="2400"/>
              <a:t>νυγμοί</a:t>
            </a:r>
            <a:endParaRPr lang="en-US" sz="2400"/>
          </a:p>
          <a:p>
            <a:pPr eaLnBrk="1" hangingPunct="1">
              <a:spcBef>
                <a:spcPct val="25000"/>
              </a:spcBef>
              <a:buFontTx/>
              <a:buNone/>
            </a:pPr>
            <a:r>
              <a:rPr lang="en-US" sz="2400"/>
              <a:t>								</a:t>
            </a:r>
            <a:r>
              <a:rPr lang="el-GR" sz="2400"/>
              <a:t>κνησμός</a:t>
            </a:r>
            <a:endParaRPr lang="en-US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600" b="1"/>
              <a:t>ΣΥΝΗΘΗ ΣΥΜΠΤΩΜΑΤΑ ΦΛΕΒΙΚΩΝ ΠΑΘΗΣΕΩΝ</a:t>
            </a:r>
            <a:endParaRPr lang="en-US" sz="2600" b="1">
              <a:solidFill>
                <a:srgbClr val="003399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752600"/>
            <a:ext cx="6934200" cy="45720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l-GR" sz="2400" b="1" dirty="0">
                <a:solidFill>
                  <a:srgbClr val="003399"/>
                </a:solidFill>
              </a:rPr>
              <a:t>2. Οίδημα</a:t>
            </a:r>
            <a:endParaRPr lang="el-GR" sz="2400" dirty="0"/>
          </a:p>
          <a:p>
            <a:pPr lvl="1" eaLnBrk="1" hangingPunct="1"/>
            <a:r>
              <a:rPr lang="el-GR" sz="2400" dirty="0"/>
              <a:t>Ήπιο: 	κιρσοί</a:t>
            </a:r>
          </a:p>
          <a:p>
            <a:pPr lvl="1" eaLnBrk="1" hangingPunct="1"/>
            <a:r>
              <a:rPr lang="el-GR" sz="2400" dirty="0"/>
              <a:t>Έντονο:	χρόνια φλεβική ανεπάρκεια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400" dirty="0"/>
              <a:t>				φλεβική θρόμβωση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400" dirty="0"/>
              <a:t>				</a:t>
            </a:r>
            <a:r>
              <a:rPr lang="el-GR" sz="2400" dirty="0" err="1"/>
              <a:t>αρτηριοφλεβική</a:t>
            </a:r>
            <a:r>
              <a:rPr lang="el-GR" sz="2400" dirty="0"/>
              <a:t> επικοινωνία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el-GR" sz="2400" b="1" dirty="0">
                <a:solidFill>
                  <a:srgbClr val="003399"/>
                </a:solidFill>
              </a:rPr>
              <a:t>3. Αιμορραγία </a:t>
            </a:r>
            <a:r>
              <a:rPr lang="en-GB" sz="2400" dirty="0"/>
              <a:t>(</a:t>
            </a:r>
            <a:r>
              <a:rPr lang="el-GR" sz="2400" dirty="0"/>
              <a:t>ρήξη κιρσών)</a:t>
            </a:r>
            <a:endParaRPr lang="el-GR" sz="2400" dirty="0">
              <a:solidFill>
                <a:srgbClr val="003399"/>
              </a:solidFill>
            </a:endParaRP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el-GR" sz="2400" b="1" dirty="0">
                <a:solidFill>
                  <a:srgbClr val="003399"/>
                </a:solidFill>
              </a:rPr>
              <a:t>4. Διαταραχές της χροιάς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el-GR" sz="2400" b="1" dirty="0">
                <a:solidFill>
                  <a:srgbClr val="003399"/>
                </a:solidFill>
              </a:rPr>
              <a:t>5. Τροφικές αλλοιώσεις</a:t>
            </a:r>
            <a:endParaRPr lang="en-US" sz="24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ΙΣΤΟΛΟΓΙΑ ΦΛΕΒΙΚΟΥ ΣΥΣΤΗΜΑΤΟΣ</a:t>
            </a:r>
            <a:endParaRPr lang="en-US" sz="2800" b="1"/>
          </a:p>
        </p:txBody>
      </p:sp>
      <p:pic>
        <p:nvPicPr>
          <p:cNvPr id="409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89000" y="1295400"/>
            <a:ext cx="7364413" cy="4525963"/>
          </a:xfrm>
          <a:noFill/>
        </p:spPr>
      </p:pic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1143000" y="59436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rgbClr val="FF0000"/>
                </a:solidFill>
              </a:rPr>
              <a:t>Αρτηρία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5715000" y="59436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rgbClr val="000099"/>
                </a:solidFill>
              </a:rPr>
              <a:t>Φλέβα</a:t>
            </a:r>
            <a:endParaRPr lang="en-US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2600" b="1"/>
              <a:t>ΔΙΑΓΝΩΣΤΙΚΟΣ ΠΡΟΣΑΝΑΤΟΛΙΣΜΟΣ ΜΕ ΒΑΣΗ ΤΗΝ ΕΝΤΟΠΙΣΗ ΤΟΥ ΟΙΔΗΜΑΤΟΣ</a:t>
            </a:r>
            <a:endParaRPr lang="en-US" sz="2600" b="1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424B977-22DB-979E-BA36-8FB733F98E40}"/>
              </a:ext>
            </a:extLst>
          </p:cNvPr>
          <p:cNvGraphicFramePr/>
          <p:nvPr/>
        </p:nvGraphicFramePr>
        <p:xfrm>
          <a:off x="228600" y="1371600"/>
          <a:ext cx="8686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b="1"/>
              <a:t>ΧΑΡΑΚΤΗΡΙΣΤΙΚΑ ΓΝΩΡΙΣΜΑΤΑ ΤΩΝ ΟΙΔΗΜΑΤΩΝ ΤΩΝ ΚΑΤΩ ΑΚΡΩΝ</a:t>
            </a:r>
            <a:endParaRPr lang="en-US" sz="2400" b="1"/>
          </a:p>
        </p:txBody>
      </p:sp>
      <p:graphicFrame>
        <p:nvGraphicFramePr>
          <p:cNvPr id="263250" name="Group 82"/>
          <p:cNvGraphicFramePr>
            <a:graphicFrameLocks noGrp="1"/>
          </p:cNvGraphicFramePr>
          <p:nvPr>
            <p:ph type="tbl" idx="1"/>
          </p:nvPr>
        </p:nvGraphicFramePr>
        <p:xfrm>
          <a:off x="381000" y="1600200"/>
          <a:ext cx="8534400" cy="4945065"/>
        </p:xfrm>
        <a:graphic>
          <a:graphicData uri="http://schemas.openxmlformats.org/drawingml/2006/table">
            <a:tbl>
              <a:tblPr/>
              <a:tblGrid>
                <a:gridCol w="1951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Φυσιολογικό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Χρόνια φλεβική ανεπάρκεια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Λεμφοίδημα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Λιποίδημα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Τύπος οιδήματος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Μαλακό, ευπίεστο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Μαλακό, ευπίεστο, επί χρονιότητας σκληρό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Μαλακό, ευπίεστο, επί χρονιότητας σκληρό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Συμπαγές, άνευ εντυπώματος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Αμφοτερόπλευρο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Πάντοτε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Ενίοτε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Συχνά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Πάντοτε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Προσβολή ποδός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Πάντοτε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Πάντοτε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Πάντοτε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Ουδέποτε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Πάχυνση δέρματος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Επί χρονιότητας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Εκσεσημασμένη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Υπέρχρωση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Ναι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Εξέλκωση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Συχνή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Σπανίως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Όχι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l-GR" sz="2800" b="1"/>
              <a:t>ΑΝΤΙΚΕΙΜΕΝΙΚΗ ΕΞΕΤΑΣΗ</a:t>
            </a:r>
            <a:br>
              <a:rPr lang="el-GR" sz="2800" b="1"/>
            </a:br>
            <a:r>
              <a:rPr lang="el-GR" sz="2800" b="1">
                <a:solidFill>
                  <a:srgbClr val="003399"/>
                </a:solidFill>
              </a:rPr>
              <a:t>1. ΕΠΙΣΚΟΠΗΣΗ</a:t>
            </a:r>
            <a:endParaRPr lang="en-US" sz="2800" b="1">
              <a:solidFill>
                <a:srgbClr val="003399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98638"/>
            <a:ext cx="8229600" cy="4525962"/>
          </a:xfrm>
        </p:spPr>
        <p:txBody>
          <a:bodyPr/>
          <a:lstStyle/>
          <a:p>
            <a:pPr eaLnBrk="1" hangingPunct="1"/>
            <a:r>
              <a:rPr lang="el-GR" sz="2300"/>
              <a:t>Άνω άκρα: 		ασθενής καθήμενος</a:t>
            </a:r>
          </a:p>
          <a:p>
            <a:pPr eaLnBrk="1" hangingPunct="1"/>
            <a:r>
              <a:rPr lang="el-GR" sz="2300"/>
              <a:t>Κάτω άκρα:	όρθια θέση		ύπτια</a:t>
            </a:r>
          </a:p>
          <a:p>
            <a:pPr eaLnBrk="1" hangingPunct="1">
              <a:spcBef>
                <a:spcPct val="75000"/>
              </a:spcBef>
              <a:buFont typeface="Wingdings" pitchFamily="2" charset="2"/>
              <a:buChar char="ü"/>
            </a:pPr>
            <a:r>
              <a:rPr lang="el-GR" sz="2300"/>
              <a:t>Μεταβολές της χροιάς του δέρματος	- κυάνωση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300"/>
              <a:t>							- μελανή χροιά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300"/>
              <a:t>							- καφεοειδής χροιά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sz="2300"/>
              <a:t>Φλεβική διάταση – κιρσοί – σφαιρικές φλεβικές διογκώσεις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sz="2300"/>
              <a:t>Οίδημα (τοπικό – καθολικό)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sz="2300"/>
              <a:t>Τροφικές διαταραχές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sz="2300"/>
              <a:t>Ερυθρή γράμμωση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l-GR" sz="2300"/>
              <a:t>Έλκη</a:t>
            </a:r>
            <a:endParaRPr lang="en-US" sz="2300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4953000" y="2438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l-GR" sz="2800" b="1"/>
              <a:t>ΑΝΤΙΚΕΙΜΕΝΙΚΗ ΕΞΕΤΑΣΗ</a:t>
            </a:r>
            <a:br>
              <a:rPr lang="el-GR" sz="2800" b="1"/>
            </a:br>
            <a:r>
              <a:rPr lang="el-GR" sz="2800" b="1">
                <a:solidFill>
                  <a:srgbClr val="003399"/>
                </a:solidFill>
              </a:rPr>
              <a:t>2. ΨΗΛΑΦΗΣΗ</a:t>
            </a:r>
            <a:endParaRPr lang="en-US" sz="2800" b="1">
              <a:solidFill>
                <a:srgbClr val="003399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22438"/>
            <a:ext cx="7620000" cy="452596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l-GR" sz="2400"/>
              <a:t>Διαφορές θερμοκρασίας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Ευαισθησία	- κατά μήκος φλέβας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l-GR" sz="2400"/>
              <a:t>				- κατά τη συμπίεση μυϊκών μαζών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Κιρσοί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Σκλήρυνση δέρματος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Οίδημα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Χάσματα κατά την περιτονία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Σφύξεις επί διατεταμένης φλέβας</a:t>
            </a:r>
            <a:endParaRPr lang="en-US"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800" b="1"/>
              <a:t>ΚΙΡΣΟΙ ΚΑΤΩ ΑΚΡΩΝ</a:t>
            </a:r>
            <a:br>
              <a:rPr lang="el-GR" sz="2800" b="1"/>
            </a:br>
            <a:r>
              <a:rPr lang="el-GR" sz="2000" b="1"/>
              <a:t>η διάταση των φλεβών του επιπολής φλεβικού συστήματος</a:t>
            </a:r>
            <a:endParaRPr lang="en-US" sz="2000" b="1"/>
          </a:p>
        </p:txBody>
      </p:sp>
      <p:pic>
        <p:nvPicPr>
          <p:cNvPr id="2560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0326" y="1920875"/>
            <a:ext cx="2772347" cy="4433888"/>
          </a:xfrm>
          <a:noFill/>
        </p:spPr>
      </p:pic>
      <p:pic>
        <p:nvPicPr>
          <p:cNvPr id="25604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44076" y="1920875"/>
            <a:ext cx="1446848" cy="4433888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pPr eaLnBrk="1" hangingPunct="1"/>
            <a:r>
              <a:rPr lang="el-GR" sz="2800"/>
              <a:t>Κιρσοί μείζονος σαφηνούς</a:t>
            </a:r>
            <a:endParaRPr lang="en-US" sz="2800"/>
          </a:p>
        </p:txBody>
      </p:sp>
      <p:pic>
        <p:nvPicPr>
          <p:cNvPr id="2662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68978" y="1920875"/>
            <a:ext cx="3015044" cy="4433888"/>
          </a:xfrm>
          <a:noFill/>
        </p:spPr>
      </p:pic>
      <p:pic>
        <p:nvPicPr>
          <p:cNvPr id="26628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13393" y="1920875"/>
            <a:ext cx="1708214" cy="4433888"/>
          </a:xfrm>
          <a:noFill/>
        </p:spPr>
      </p:pic>
      <p:sp>
        <p:nvSpPr>
          <p:cNvPr id="26629" name="Rectangle 15"/>
          <p:cNvSpPr>
            <a:spLocks noChangeArrowheads="1"/>
          </p:cNvSpPr>
          <p:nvPr/>
        </p:nvSpPr>
        <p:spPr bwMode="auto">
          <a:xfrm>
            <a:off x="4495800" y="304800"/>
            <a:ext cx="419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2800">
                <a:solidFill>
                  <a:schemeClr val="tx2"/>
                </a:solidFill>
              </a:rPr>
              <a:t>Κιρσοί ελάσσονος σαφηνούς</a:t>
            </a:r>
            <a:endParaRPr lang="en-US" sz="28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ΤΑΞΙΝΟΜΗΣΗ - ΑΙΤΙΟΛΟΓΙΑ</a:t>
            </a:r>
            <a:endParaRPr lang="en-US" sz="3200" b="1"/>
          </a:p>
        </p:txBody>
      </p:sp>
      <p:sp>
        <p:nvSpPr>
          <p:cNvPr id="2765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52400" y="1371600"/>
            <a:ext cx="4038600" cy="4525962"/>
          </a:xfrm>
        </p:spPr>
        <p:txBody>
          <a:bodyPr/>
          <a:lstStyle/>
          <a:p>
            <a:pPr algn="ctr" eaLnBrk="1" hangingPunct="1">
              <a:lnSpc>
                <a:spcPct val="250000"/>
              </a:lnSpc>
              <a:buFontTx/>
              <a:buNone/>
            </a:pPr>
            <a:r>
              <a:rPr lang="el-GR" sz="2400" b="1" dirty="0">
                <a:solidFill>
                  <a:srgbClr val="000099"/>
                </a:solidFill>
              </a:rPr>
              <a:t>ΠΡΩΤΟΠΑΘΕΙΣ</a:t>
            </a:r>
          </a:p>
          <a:p>
            <a:pPr eaLnBrk="1" hangingPunct="1">
              <a:lnSpc>
                <a:spcPct val="250000"/>
              </a:lnSpc>
            </a:pPr>
            <a:r>
              <a:rPr lang="el-GR" sz="2400" dirty="0"/>
              <a:t>Ανεπάρκεια βαλβίδων</a:t>
            </a:r>
          </a:p>
          <a:p>
            <a:pPr eaLnBrk="1" hangingPunct="1">
              <a:lnSpc>
                <a:spcPct val="250000"/>
              </a:lnSpc>
            </a:pPr>
            <a:r>
              <a:rPr lang="el-GR" sz="2400" dirty="0"/>
              <a:t>Ανεπάρκεια τοιχώματος</a:t>
            </a:r>
            <a:endParaRPr lang="en-US" sz="2400" dirty="0"/>
          </a:p>
        </p:txBody>
      </p:sp>
      <p:sp>
        <p:nvSpPr>
          <p:cNvPr id="2765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038600" y="1600200"/>
            <a:ext cx="48768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2400" b="1">
                <a:solidFill>
                  <a:srgbClr val="000099"/>
                </a:solidFill>
              </a:rPr>
              <a:t>ΔΕΥΤΕΡΟΠΑΘΕΙΣ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Απόφραξη εν τω βάθει φλεβών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l-GR" sz="2400"/>
              <a:t>	</a:t>
            </a:r>
            <a:r>
              <a:rPr lang="el-GR" sz="2000"/>
              <a:t>- θρόμβωση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l-GR" sz="2000"/>
              <a:t>	- τραύμα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l-GR" sz="2000"/>
              <a:t>	- φλεγμονή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l-GR" sz="2000"/>
              <a:t>	- νεόπλασμα</a:t>
            </a:r>
          </a:p>
          <a:p>
            <a:pPr eaLnBrk="1" hangingPunct="1">
              <a:lnSpc>
                <a:spcPct val="150000"/>
              </a:lnSpc>
              <a:spcBef>
                <a:spcPct val="75000"/>
              </a:spcBef>
            </a:pPr>
            <a:r>
              <a:rPr lang="el-GR" sz="2400"/>
              <a:t>Αρτηριοφλεβική επικοινωνία</a:t>
            </a:r>
            <a:endParaRPr lang="en-US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/>
              <a:t>ΠΡΟΔΙΑΘΕΣΙΚΟΙ ΠΑΡΑΓΟΝΤΕΣ</a:t>
            </a:r>
            <a:endParaRPr lang="en-US" sz="3200" b="1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798638"/>
            <a:ext cx="3581400" cy="4525962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l-GR" sz="2600"/>
              <a:t>Κύηση 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Κληρονομικότητα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Ορθοστασία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Παχυσαρκία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Δυσκοιλιότητα</a:t>
            </a:r>
            <a:endParaRPr lang="en-US" sz="2600"/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724400" y="1820863"/>
            <a:ext cx="32004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/>
              <a:t>δράση οιστρογόνων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sz="2400"/>
              <a:t>μηχανική πίεση</a:t>
            </a:r>
            <a:endParaRPr lang="en-US" sz="2400"/>
          </a:p>
        </p:txBody>
      </p:sp>
      <p:sp>
        <p:nvSpPr>
          <p:cNvPr id="28677" name="Line 6"/>
          <p:cNvSpPr>
            <a:spLocks noChangeShapeType="1"/>
          </p:cNvSpPr>
          <p:nvPr/>
        </p:nvSpPr>
        <p:spPr bwMode="auto">
          <a:xfrm flipV="1">
            <a:off x="2895600" y="2133600"/>
            <a:ext cx="1600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78" name="Line 7"/>
          <p:cNvSpPr>
            <a:spLocks noChangeShapeType="1"/>
          </p:cNvSpPr>
          <p:nvPr/>
        </p:nvSpPr>
        <p:spPr bwMode="auto">
          <a:xfrm>
            <a:off x="2895600" y="2438400"/>
            <a:ext cx="1600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/>
              <a:t>ΣΥΜΠΤΩΜΑΤΟΛΟΓΙΑ</a:t>
            </a:r>
            <a:endParaRPr lang="en-US" sz="3200" b="1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600200"/>
            <a:ext cx="7848600" cy="4525963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l-GR" sz="2600"/>
              <a:t>Βάρος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Τάση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Κούραση</a:t>
            </a:r>
            <a:endParaRPr lang="en-US" sz="2600"/>
          </a:p>
          <a:p>
            <a:pPr eaLnBrk="1" hangingPunct="1">
              <a:lnSpc>
                <a:spcPct val="190000"/>
              </a:lnSpc>
            </a:pPr>
            <a:r>
              <a:rPr lang="el-GR" sz="2600"/>
              <a:t>Αιμωδία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Νυκτερινοί επώδυνοι μυϊκοί σπασμοί (κράμπες)</a:t>
            </a:r>
            <a:endParaRPr lang="en-US" sz="2600"/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53000" y="1600200"/>
            <a:ext cx="3505200" cy="4525963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l-GR" sz="2600"/>
              <a:t>Άλγος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Οίδημα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Καυσαλγία</a:t>
            </a:r>
          </a:p>
          <a:p>
            <a:pPr eaLnBrk="1" hangingPunct="1">
              <a:lnSpc>
                <a:spcPct val="190000"/>
              </a:lnSpc>
            </a:pPr>
            <a:r>
              <a:rPr lang="el-GR" sz="2600"/>
              <a:t>Κνησμός</a:t>
            </a:r>
            <a:endParaRPr lang="en-US" sz="2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ΕΠΙΠΛΟΚΕΣ</a:t>
            </a:r>
            <a:endParaRPr lang="en-US" sz="3200" b="1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429000" cy="4525963"/>
          </a:xfrm>
        </p:spPr>
        <p:txBody>
          <a:bodyPr/>
          <a:lstStyle/>
          <a:p>
            <a:pPr eaLnBrk="1" hangingPunct="1">
              <a:lnSpc>
                <a:spcPct val="260000"/>
              </a:lnSpc>
            </a:pPr>
            <a:r>
              <a:rPr lang="el-GR">
                <a:solidFill>
                  <a:srgbClr val="000099"/>
                </a:solidFill>
              </a:rPr>
              <a:t>Αιμορραγία</a:t>
            </a:r>
          </a:p>
          <a:p>
            <a:pPr eaLnBrk="1" hangingPunct="1">
              <a:lnSpc>
                <a:spcPct val="260000"/>
              </a:lnSpc>
            </a:pPr>
            <a:r>
              <a:rPr lang="el-GR">
                <a:solidFill>
                  <a:srgbClr val="000099"/>
                </a:solidFill>
              </a:rPr>
              <a:t>Θρόμβωση</a:t>
            </a:r>
          </a:p>
          <a:p>
            <a:pPr eaLnBrk="1" hangingPunct="1">
              <a:lnSpc>
                <a:spcPct val="260000"/>
              </a:lnSpc>
            </a:pPr>
            <a:r>
              <a:rPr lang="el-GR">
                <a:solidFill>
                  <a:srgbClr val="000099"/>
                </a:solidFill>
              </a:rPr>
              <a:t>Εξέλκωση</a:t>
            </a:r>
            <a:endParaRPr lang="en-US">
              <a:solidFill>
                <a:srgbClr val="000099"/>
              </a:solidFill>
            </a:endParaRP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 rot="21462564">
            <a:off x="4648200" y="1371600"/>
            <a:ext cx="4038600" cy="4422775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ΑΝΑΤΟΜΙΑ ΦΛΕΒΙΚΟΥ ΣΥΣΤΗΜΑΤΟΣ</a:t>
            </a:r>
            <a:endParaRPr lang="en-US" sz="2800" b="1"/>
          </a:p>
        </p:txBody>
      </p:sp>
      <p:pic>
        <p:nvPicPr>
          <p:cNvPr id="5123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48114">
            <a:off x="1680787" y="1985860"/>
            <a:ext cx="3166433" cy="4133471"/>
          </a:xfrm>
          <a:noFill/>
        </p:spPr>
      </p:pic>
      <p:sp>
        <p:nvSpPr>
          <p:cNvPr id="5124" name="Text Box 12"/>
          <p:cNvSpPr txBox="1">
            <a:spLocks noChangeArrowheads="1"/>
          </p:cNvSpPr>
          <p:nvPr/>
        </p:nvSpPr>
        <p:spPr bwMode="auto">
          <a:xfrm>
            <a:off x="5257800" y="1828800"/>
            <a:ext cx="31242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/>
              <a:t>Εν τω βάθει φλέβες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l-GR" sz="2000"/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l-GR" sz="200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/>
              <a:t>Εν τω βάθει περιτονία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l-GR" sz="2000"/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l-GR" sz="200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/>
              <a:t>Διατιτρώσες φλέβες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l-GR" sz="2000"/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l-GR" sz="200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l-GR" sz="2000"/>
              <a:t>Επιπολής φλέβες</a:t>
            </a:r>
            <a:endParaRPr lang="en-US" sz="2000"/>
          </a:p>
        </p:txBody>
      </p:sp>
      <p:sp>
        <p:nvSpPr>
          <p:cNvPr id="5125" name="Line 13"/>
          <p:cNvSpPr>
            <a:spLocks noChangeShapeType="1"/>
          </p:cNvSpPr>
          <p:nvPr/>
        </p:nvSpPr>
        <p:spPr bwMode="auto">
          <a:xfrm flipH="1">
            <a:off x="2971800" y="1981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126" name="Line 14"/>
          <p:cNvSpPr>
            <a:spLocks noChangeShapeType="1"/>
          </p:cNvSpPr>
          <p:nvPr/>
        </p:nvSpPr>
        <p:spPr bwMode="auto">
          <a:xfrm flipH="1">
            <a:off x="4038600" y="5867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127" name="Line 15"/>
          <p:cNvSpPr>
            <a:spLocks noChangeShapeType="1"/>
          </p:cNvSpPr>
          <p:nvPr/>
        </p:nvSpPr>
        <p:spPr bwMode="auto">
          <a:xfrm flipH="1" flipV="1">
            <a:off x="3352800" y="41910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5128" name="Line 16"/>
          <p:cNvSpPr>
            <a:spLocks noChangeShapeType="1"/>
          </p:cNvSpPr>
          <p:nvPr/>
        </p:nvSpPr>
        <p:spPr bwMode="auto">
          <a:xfrm flipH="1">
            <a:off x="3200400" y="32766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/>
              <a:t>ΔΙΑΓΝΩΣΗ</a:t>
            </a:r>
            <a:endParaRPr lang="en-US" sz="3200" b="1"/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038600" cy="47244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l-GR" sz="2600">
                <a:solidFill>
                  <a:srgbClr val="000099"/>
                </a:solidFill>
              </a:rPr>
              <a:t>Επισκόπηση</a:t>
            </a:r>
          </a:p>
          <a:p>
            <a:pPr eaLnBrk="1" hangingPunct="1">
              <a:lnSpc>
                <a:spcPct val="200000"/>
              </a:lnSpc>
            </a:pPr>
            <a:r>
              <a:rPr lang="el-GR" sz="2600">
                <a:solidFill>
                  <a:srgbClr val="000099"/>
                </a:solidFill>
              </a:rPr>
              <a:t>Ψηλάφηση</a:t>
            </a:r>
          </a:p>
          <a:p>
            <a:pPr eaLnBrk="1" hangingPunct="1">
              <a:lnSpc>
                <a:spcPct val="200000"/>
              </a:lnSpc>
            </a:pPr>
            <a:r>
              <a:rPr lang="el-GR" sz="2600">
                <a:solidFill>
                  <a:srgbClr val="000099"/>
                </a:solidFill>
              </a:rPr>
              <a:t>Κλινικές δοκιμασίες</a:t>
            </a:r>
          </a:p>
          <a:p>
            <a:pPr eaLnBrk="1" hangingPunct="1">
              <a:lnSpc>
                <a:spcPct val="200000"/>
              </a:lnSpc>
            </a:pPr>
            <a:r>
              <a:rPr lang="en-GB" sz="2600">
                <a:solidFill>
                  <a:srgbClr val="000099"/>
                </a:solidFill>
              </a:rPr>
              <a:t>Duplex</a:t>
            </a:r>
            <a:endParaRPr lang="el-GR" sz="2600">
              <a:solidFill>
                <a:srgbClr val="000099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el-GR" sz="2600">
                <a:solidFill>
                  <a:srgbClr val="000099"/>
                </a:solidFill>
              </a:rPr>
              <a:t>Φλεβογραφία</a:t>
            </a:r>
            <a:endParaRPr lang="en-US" sz="2000"/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60000"/>
              </a:spcBef>
            </a:pPr>
            <a:r>
              <a:rPr lang="el-GR" sz="2000"/>
              <a:t>δοκιμασία βήχα</a:t>
            </a:r>
          </a:p>
          <a:p>
            <a:pPr eaLnBrk="1" hangingPunct="1">
              <a:lnSpc>
                <a:spcPct val="150000"/>
              </a:lnSpc>
              <a:spcBef>
                <a:spcPct val="60000"/>
              </a:spcBef>
            </a:pPr>
            <a:r>
              <a:rPr lang="el-GR" sz="2000"/>
              <a:t>δοκιμασία παλίνδρομης πλήρωσης (</a:t>
            </a:r>
            <a:r>
              <a:rPr lang="en-GB" sz="2000"/>
              <a:t>Trendelenburg</a:t>
            </a:r>
            <a:r>
              <a:rPr lang="el-GR" sz="2000"/>
              <a:t>)</a:t>
            </a:r>
            <a:endParaRPr lang="en-GB" sz="2000"/>
          </a:p>
          <a:p>
            <a:pPr eaLnBrk="1" hangingPunct="1">
              <a:lnSpc>
                <a:spcPct val="150000"/>
              </a:lnSpc>
              <a:spcBef>
                <a:spcPct val="60000"/>
              </a:spcBef>
            </a:pPr>
            <a:r>
              <a:rPr lang="el-GR" sz="2000"/>
              <a:t>δοκιμασία πλήξης (</a:t>
            </a:r>
            <a:r>
              <a:rPr lang="en-GB" sz="2000"/>
              <a:t>Schwartz</a:t>
            </a:r>
            <a:r>
              <a:rPr lang="el-GR" sz="2000"/>
              <a:t>)</a:t>
            </a:r>
            <a:endParaRPr lang="en-GB" sz="2000"/>
          </a:p>
          <a:p>
            <a:pPr eaLnBrk="1" hangingPunct="1">
              <a:lnSpc>
                <a:spcPct val="150000"/>
              </a:lnSpc>
              <a:spcBef>
                <a:spcPct val="60000"/>
              </a:spcBef>
            </a:pPr>
            <a:r>
              <a:rPr lang="el-GR" sz="2000"/>
              <a:t>δοκιμασία συμπίεσης (</a:t>
            </a:r>
            <a:r>
              <a:rPr lang="en-GB" sz="2000"/>
              <a:t>Myers</a:t>
            </a:r>
            <a:r>
              <a:rPr lang="el-GR" sz="2000"/>
              <a:t>)</a:t>
            </a:r>
            <a:endParaRPr lang="en-GB" sz="2000"/>
          </a:p>
          <a:p>
            <a:pPr eaLnBrk="1" hangingPunct="1">
              <a:lnSpc>
                <a:spcPct val="150000"/>
              </a:lnSpc>
              <a:spcBef>
                <a:spcPct val="60000"/>
              </a:spcBef>
            </a:pPr>
            <a:r>
              <a:rPr lang="el-GR" sz="2000"/>
              <a:t>δοκιμασία </a:t>
            </a:r>
            <a:r>
              <a:rPr lang="en-GB" sz="2000"/>
              <a:t>Perthes</a:t>
            </a:r>
            <a:endParaRPr lang="en-US"/>
          </a:p>
        </p:txBody>
      </p:sp>
      <p:sp>
        <p:nvSpPr>
          <p:cNvPr id="31749" name="AutoShape 6"/>
          <p:cNvSpPr>
            <a:spLocks/>
          </p:cNvSpPr>
          <p:nvPr/>
        </p:nvSpPr>
        <p:spPr bwMode="auto">
          <a:xfrm>
            <a:off x="4267200" y="2438400"/>
            <a:ext cx="228600" cy="3048000"/>
          </a:xfrm>
          <a:prstGeom prst="leftBrace">
            <a:avLst>
              <a:gd name="adj1" fmla="val 111111"/>
              <a:gd name="adj2" fmla="val 50000"/>
            </a:avLst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ΔΟΚΙΜΑΣΙΑ  </a:t>
            </a:r>
            <a:r>
              <a:rPr lang="en-GB" sz="3200" b="1"/>
              <a:t>TRENDELENBURG</a:t>
            </a:r>
            <a:endParaRPr lang="en-US" sz="3200" b="1"/>
          </a:p>
        </p:txBody>
      </p:sp>
      <p:pic>
        <p:nvPicPr>
          <p:cNvPr id="32771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56803" y="1920875"/>
            <a:ext cx="2839394" cy="4433888"/>
          </a:xfrm>
          <a:noFill/>
        </p:spPr>
      </p:pic>
      <p:pic>
        <p:nvPicPr>
          <p:cNvPr id="32772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113756"/>
            <a:ext cx="4038600" cy="4048125"/>
          </a:xfrm>
          <a:noFill/>
        </p:spPr>
      </p:pic>
      <p:sp>
        <p:nvSpPr>
          <p:cNvPr id="32773" name="Text Box 14"/>
          <p:cNvSpPr txBox="1">
            <a:spLocks noChangeArrowheads="1"/>
          </p:cNvSpPr>
          <p:nvPr/>
        </p:nvSpPr>
        <p:spPr bwMode="auto">
          <a:xfrm>
            <a:off x="609600" y="1447800"/>
            <a:ext cx="381000" cy="5319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ΔΟΚΙΜΑΣΙΑ  </a:t>
            </a:r>
            <a:r>
              <a:rPr lang="en-GB" sz="3200" b="1"/>
              <a:t>TRENDELENBURG</a:t>
            </a:r>
            <a:endParaRPr lang="en-US" sz="3200" b="1"/>
          </a:p>
        </p:txBody>
      </p:sp>
      <p:pic>
        <p:nvPicPr>
          <p:cNvPr id="33795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371600"/>
            <a:ext cx="1970088" cy="4953000"/>
          </a:xfrm>
          <a:noFill/>
        </p:spPr>
      </p:pic>
      <p:pic>
        <p:nvPicPr>
          <p:cNvPr id="33796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438400" y="1371600"/>
            <a:ext cx="3217863" cy="5033963"/>
          </a:xfrm>
          <a:noFill/>
        </p:spPr>
      </p:pic>
      <p:pic>
        <p:nvPicPr>
          <p:cNvPr id="33797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791200" y="1447800"/>
            <a:ext cx="3154363" cy="487680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ΘΕΡΑΠΕΙΑ</a:t>
            </a:r>
            <a:endParaRPr lang="en-US" sz="3200" b="1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343400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l-GR" sz="2800" dirty="0">
                <a:solidFill>
                  <a:srgbClr val="000099"/>
                </a:solidFill>
              </a:rPr>
              <a:t>Συντηρητική		</a:t>
            </a:r>
            <a:r>
              <a:rPr lang="el-GR" sz="2400" dirty="0"/>
              <a:t>- Άσκηση</a:t>
            </a:r>
          </a:p>
          <a:p>
            <a:pPr marL="609600" indent="-609600" eaLnBrk="1" hangingPunct="1">
              <a:buFontTx/>
              <a:buNone/>
            </a:pPr>
            <a:r>
              <a:rPr lang="el-GR" sz="2400" dirty="0"/>
              <a:t>					- Απώλεια βάρους</a:t>
            </a:r>
          </a:p>
          <a:p>
            <a:pPr marL="609600" indent="-609600" eaLnBrk="1" hangingPunct="1">
              <a:buFontTx/>
              <a:buNone/>
            </a:pPr>
            <a:r>
              <a:rPr lang="el-GR" sz="2400" dirty="0"/>
              <a:t>					- Αποφυγή θερμότητας</a:t>
            </a:r>
          </a:p>
          <a:p>
            <a:pPr marL="609600" indent="-609600" eaLnBrk="1" hangingPunct="1">
              <a:buFontTx/>
              <a:buNone/>
            </a:pPr>
            <a:r>
              <a:rPr lang="el-GR" sz="2400" dirty="0"/>
              <a:t>					- </a:t>
            </a:r>
            <a:r>
              <a:rPr lang="el-GR" sz="2400" dirty="0" err="1"/>
              <a:t>Φλεβοτονικά</a:t>
            </a:r>
            <a:r>
              <a:rPr lang="el-GR" sz="2400" dirty="0"/>
              <a:t> φάρμακα</a:t>
            </a:r>
          </a:p>
          <a:p>
            <a:pPr marL="609600" indent="-609600" eaLnBrk="1" hangingPunct="1">
              <a:buFontTx/>
              <a:buNone/>
            </a:pPr>
            <a:r>
              <a:rPr lang="el-GR" sz="2400" dirty="0"/>
              <a:t>					- Ελαστική συμπίεση</a:t>
            </a:r>
          </a:p>
          <a:p>
            <a:pPr marL="609600" indent="-609600" eaLnBrk="1" hangingPunct="1">
              <a:spcBef>
                <a:spcPct val="75000"/>
              </a:spcBef>
              <a:buFontTx/>
              <a:buAutoNum type="arabicPeriod" startAt="2"/>
            </a:pPr>
            <a:r>
              <a:rPr lang="el-GR" sz="2800" dirty="0">
                <a:solidFill>
                  <a:srgbClr val="000099"/>
                </a:solidFill>
              </a:rPr>
              <a:t>Χειρουργική	</a:t>
            </a:r>
            <a:r>
              <a:rPr lang="el-GR" sz="2400" dirty="0">
                <a:solidFill>
                  <a:srgbClr val="000099"/>
                </a:solidFill>
              </a:rPr>
              <a:t>    </a:t>
            </a:r>
            <a:r>
              <a:rPr lang="el-GR" sz="2400" dirty="0"/>
              <a:t>- έντονα συμπτώματα</a:t>
            </a:r>
          </a:p>
          <a:p>
            <a:pPr marL="609600" indent="-609600" eaLnBrk="1" hangingPunct="1">
              <a:buFontTx/>
              <a:buNone/>
            </a:pPr>
            <a:r>
              <a:rPr lang="el-GR" sz="2400" dirty="0"/>
              <a:t>				    - επιπλοκές</a:t>
            </a:r>
          </a:p>
          <a:p>
            <a:pPr marL="609600" indent="-609600" eaLnBrk="1" hangingPunct="1">
              <a:spcBef>
                <a:spcPct val="75000"/>
              </a:spcBef>
              <a:buFontTx/>
              <a:buAutoNum type="arabicPeriod" startAt="3"/>
            </a:pPr>
            <a:r>
              <a:rPr lang="el-GR" sz="2800" dirty="0">
                <a:solidFill>
                  <a:srgbClr val="000099"/>
                </a:solidFill>
              </a:rPr>
              <a:t>Σκληρυντικές ενέσεις	</a:t>
            </a:r>
            <a:r>
              <a:rPr lang="el-GR" sz="2400" dirty="0"/>
              <a:t>- μεμονωμένοι κιρσοί</a:t>
            </a:r>
          </a:p>
          <a:p>
            <a:pPr marL="609600" indent="-609600" eaLnBrk="1" hangingPunct="1">
              <a:buFontTx/>
              <a:buNone/>
            </a:pPr>
            <a:r>
              <a:rPr lang="el-GR" sz="2400" dirty="0"/>
              <a:t>						- υποτροπή κιρσών</a:t>
            </a:r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3200" b="1"/>
              <a:t>ΦΛΕΒΙΚΗ ΘΡΟΜΒΩΣΗ</a:t>
            </a:r>
            <a:br>
              <a:rPr lang="el-GR" sz="3200" b="1"/>
            </a:br>
            <a:r>
              <a:rPr lang="el-GR" sz="2800" b="1"/>
              <a:t>ΑΙΤΙΟΛΟΓΙΑ - ΠΑΘΟΦΥΣΙΟΛΟΓΙΑ</a:t>
            </a:r>
            <a:endParaRPr lang="en-US" sz="2800" b="1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l-GR">
                <a:solidFill>
                  <a:srgbClr val="008000"/>
                </a:solidFill>
              </a:rPr>
              <a:t>Τριάδα </a:t>
            </a:r>
            <a:r>
              <a:rPr lang="en-GB">
                <a:solidFill>
                  <a:srgbClr val="008000"/>
                </a:solidFill>
              </a:rPr>
              <a:t>Virchow</a:t>
            </a:r>
            <a:r>
              <a:rPr lang="el-GR">
                <a:solidFill>
                  <a:srgbClr val="008000"/>
                </a:solidFill>
              </a:rPr>
              <a:t> (1858)</a:t>
            </a:r>
            <a:endParaRPr lang="en-GB">
              <a:solidFill>
                <a:srgbClr val="008000"/>
              </a:solidFill>
            </a:endParaRPr>
          </a:p>
          <a:p>
            <a:pPr marL="609600" indent="-609600" eaLnBrk="1" hangingPunct="1">
              <a:buClr>
                <a:srgbClr val="000099"/>
              </a:buClr>
              <a:buFontTx/>
              <a:buAutoNum type="arabicPeriod"/>
            </a:pPr>
            <a:r>
              <a:rPr lang="el-GR" sz="2600">
                <a:solidFill>
                  <a:srgbClr val="000099"/>
                </a:solidFill>
              </a:rPr>
              <a:t>Στάση της ροής του αίματος</a:t>
            </a:r>
            <a:endParaRPr lang="el-GR" sz="2000"/>
          </a:p>
          <a:p>
            <a:pPr marL="609600" indent="-609600" eaLnBrk="1" hangingPunct="1">
              <a:buClr>
                <a:srgbClr val="000099"/>
              </a:buClr>
              <a:buFontTx/>
              <a:buNone/>
            </a:pPr>
            <a:r>
              <a:rPr lang="el-GR" sz="2000"/>
              <a:t>		ακινησία	εξωτερική πίεση		καρδιακή ανεπάρκεια</a:t>
            </a:r>
          </a:p>
          <a:p>
            <a:pPr marL="609600" indent="-609600" eaLnBrk="1" hangingPunct="1">
              <a:buClr>
                <a:srgbClr val="000099"/>
              </a:buClr>
              <a:buFontTx/>
              <a:buNone/>
            </a:pPr>
            <a:r>
              <a:rPr lang="el-GR" sz="2000"/>
              <a:t>		κατάκλιση	πίεση από όγκο		</a:t>
            </a:r>
            <a:r>
              <a:rPr lang="en-GB" sz="2000"/>
              <a:t>shock</a:t>
            </a:r>
            <a:endParaRPr lang="el-GR" sz="2000"/>
          </a:p>
          <a:p>
            <a:pPr marL="609600" indent="-609600" eaLnBrk="1" hangingPunct="1">
              <a:spcBef>
                <a:spcPct val="50000"/>
              </a:spcBef>
              <a:buClr>
                <a:srgbClr val="000099"/>
              </a:buClr>
              <a:buFontTx/>
              <a:buAutoNum type="arabicPeriod" startAt="2"/>
            </a:pPr>
            <a:r>
              <a:rPr lang="el-GR" sz="2600">
                <a:solidFill>
                  <a:srgbClr val="000099"/>
                </a:solidFill>
              </a:rPr>
              <a:t>Κάκωση του ενδοθηλίου</a:t>
            </a:r>
            <a:endParaRPr lang="en-GB" sz="2600">
              <a:solidFill>
                <a:srgbClr val="000099"/>
              </a:solidFill>
            </a:endParaRPr>
          </a:p>
          <a:p>
            <a:pPr marL="609600" indent="-609600" eaLnBrk="1" hangingPunct="1">
              <a:buClr>
                <a:srgbClr val="000099"/>
              </a:buClr>
              <a:buFontTx/>
              <a:buNone/>
            </a:pPr>
            <a:r>
              <a:rPr lang="en-GB" sz="2600">
                <a:solidFill>
                  <a:srgbClr val="000099"/>
                </a:solidFill>
              </a:rPr>
              <a:t>		</a:t>
            </a:r>
            <a:r>
              <a:rPr lang="el-GR" sz="2000"/>
              <a:t>τραύμα	(μηχανικό ή χημικό)		 φλεγμονή</a:t>
            </a:r>
          </a:p>
          <a:p>
            <a:pPr marL="609600" indent="-609600" eaLnBrk="1" hangingPunct="1">
              <a:buClr>
                <a:srgbClr val="000099"/>
              </a:buClr>
              <a:buFontTx/>
              <a:buNone/>
            </a:pPr>
            <a:r>
              <a:rPr lang="el-GR" sz="2000"/>
              <a:t>		προηγηθείσα θρομβοφλεβίτιδα		 κιρσοί</a:t>
            </a:r>
            <a:endParaRPr lang="el-GR" sz="2600"/>
          </a:p>
          <a:p>
            <a:pPr marL="609600" indent="-609600" eaLnBrk="1" hangingPunct="1">
              <a:spcBef>
                <a:spcPct val="50000"/>
              </a:spcBef>
              <a:buClr>
                <a:srgbClr val="000099"/>
              </a:buClr>
              <a:buFontTx/>
              <a:buAutoNum type="arabicPeriod" startAt="3"/>
            </a:pPr>
            <a:r>
              <a:rPr lang="el-GR" sz="2600">
                <a:solidFill>
                  <a:srgbClr val="000099"/>
                </a:solidFill>
              </a:rPr>
              <a:t>Υπερπηκτικότητα</a:t>
            </a:r>
          </a:p>
          <a:p>
            <a:pPr marL="609600" indent="-609600" eaLnBrk="1" hangingPunct="1">
              <a:buClr>
                <a:srgbClr val="000099"/>
              </a:buClr>
              <a:buFontTx/>
              <a:buNone/>
            </a:pPr>
            <a:r>
              <a:rPr lang="el-GR" sz="2000"/>
              <a:t>		αντισυλληπτικά		κακοήθεια	υπεργλοιότητα</a:t>
            </a:r>
          </a:p>
          <a:p>
            <a:pPr marL="609600" indent="-609600" eaLnBrk="1" hangingPunct="1">
              <a:buClr>
                <a:srgbClr val="000099"/>
              </a:buClr>
              <a:buFontTx/>
              <a:buNone/>
            </a:pPr>
            <a:r>
              <a:rPr lang="el-GR" sz="2000"/>
              <a:t>		ανεπάρκεια πρωτεΐνης </a:t>
            </a:r>
            <a:r>
              <a:rPr lang="en-GB" sz="2000"/>
              <a:t>C, S, </a:t>
            </a:r>
            <a:r>
              <a:rPr lang="el-GR" sz="2000"/>
              <a:t>αντιθρομβίνης </a:t>
            </a:r>
            <a:r>
              <a:rPr lang="en-GB" sz="2000"/>
              <a:t>III</a:t>
            </a:r>
            <a:endParaRPr lang="en-US"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l-GR" sz="3000" b="1"/>
              <a:t>ΕΠΙΠΟΛΗΣ ΦΛΕΒΙΚΗ ΘΡΟΜΒΩΣΗ</a:t>
            </a:r>
            <a:endParaRPr lang="en-US" sz="3000" b="1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800">
                <a:solidFill>
                  <a:srgbClr val="000099"/>
                </a:solidFill>
              </a:rPr>
              <a:t>Εντόπιση	</a:t>
            </a:r>
            <a:r>
              <a:rPr lang="el-GR" sz="2600"/>
              <a:t>- σαφηνής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2600"/>
              <a:t>				- κεφαλική, βασιλική</a:t>
            </a:r>
          </a:p>
          <a:p>
            <a:pPr eaLnBrk="1" hangingPunct="1">
              <a:lnSpc>
                <a:spcPct val="140000"/>
              </a:lnSpc>
            </a:pPr>
            <a:r>
              <a:rPr lang="el-GR" sz="2800">
                <a:solidFill>
                  <a:srgbClr val="000099"/>
                </a:solidFill>
              </a:rPr>
              <a:t>Κλινική εικόνα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l-GR" sz="2800"/>
              <a:t>	</a:t>
            </a:r>
            <a:r>
              <a:rPr lang="el-GR" sz="2600">
                <a:solidFill>
                  <a:srgbClr val="FF0000"/>
                </a:solidFill>
              </a:rPr>
              <a:t>Κομβολογιοειδές μόρφωμα</a:t>
            </a:r>
            <a:r>
              <a:rPr lang="el-GR" sz="2600"/>
              <a:t> με όλους τους χαρακτήρες της φλεγμονής	- ερυθρότητα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600"/>
              <a:t>						- θερμότητα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600"/>
              <a:t>						- </a:t>
            </a:r>
            <a:r>
              <a:rPr lang="el-GR" sz="2600" u="sng"/>
              <a:t>τοπικό</a:t>
            </a:r>
            <a:r>
              <a:rPr lang="el-GR" sz="2600"/>
              <a:t> οίδημα </a:t>
            </a:r>
            <a:endParaRPr lang="el-GR" sz="2600">
              <a:solidFill>
                <a:srgbClr val="33CC33"/>
              </a:solidFill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600">
                <a:solidFill>
                  <a:srgbClr val="008000"/>
                </a:solidFill>
              </a:rPr>
              <a:t>						</a:t>
            </a:r>
            <a:r>
              <a:rPr lang="el-GR" sz="2600"/>
              <a:t>- πόνος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800" b="1"/>
              <a:t>ΕΠΙΠΟΛΗΣ ΦΛΕΒΙΚΗ ΘΡΟΜΒΩΣΗ</a:t>
            </a:r>
            <a:endParaRPr lang="en-US" sz="2800" b="1">
              <a:solidFill>
                <a:srgbClr val="003399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95400"/>
            <a:ext cx="7848600" cy="5181600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Tx/>
              <a:buNone/>
            </a:pPr>
            <a:r>
              <a:rPr lang="el-GR" sz="2800">
                <a:solidFill>
                  <a:srgbClr val="003399"/>
                </a:solidFill>
              </a:rPr>
              <a:t>Πρόγνωση	</a:t>
            </a:r>
          </a:p>
          <a:p>
            <a:pPr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l-GR" sz="2800"/>
              <a:t>- </a:t>
            </a:r>
            <a:r>
              <a:rPr lang="el-GR" sz="2400"/>
              <a:t>Υποχώρηση των συμπτωμάτων + ευρημάτων (πλην της σχοινιοειδούς σκληρίας) εντός 1-3 εβδομάδων</a:t>
            </a:r>
            <a:endParaRPr lang="el-GR" sz="2400">
              <a:solidFill>
                <a:srgbClr val="003399"/>
              </a:solidFill>
            </a:endParaRPr>
          </a:p>
          <a:p>
            <a:pPr eaLnBrk="1" hangingPunct="1"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el-GR" sz="2800">
                <a:solidFill>
                  <a:srgbClr val="003399"/>
                </a:solidFill>
              </a:rPr>
              <a:t>Θεραπεία	</a:t>
            </a:r>
            <a:r>
              <a:rPr lang="el-GR" sz="2800"/>
              <a:t>- </a:t>
            </a:r>
            <a:r>
              <a:rPr lang="el-GR" sz="2400"/>
              <a:t>Αντιφλεγμονώδη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l-GR" sz="2400"/>
              <a:t>			- Σχάση των κιρσωδών σάκων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l-GR" sz="2400"/>
              <a:t>			- Απολίνωση μείζονος σαφηνούς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l-GR" sz="2400"/>
              <a:t>			- Αντιμετώπιση αιτίας</a:t>
            </a:r>
            <a:endParaRPr lang="en-US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l-GR" sz="2800" b="1"/>
              <a:t>ΜΕΤΑΝΑΣΤΕΥΤΙΚΗ ΘΡΟΜΒΟΦΛΕΒΙΤΙΣ</a:t>
            </a:r>
            <a:endParaRPr lang="en-US" sz="2800" b="1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86000"/>
            <a:ext cx="6705600" cy="36576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l-GR" sz="2800"/>
              <a:t>Νόσος </a:t>
            </a:r>
            <a:r>
              <a:rPr lang="en-GB" sz="2800"/>
              <a:t>B</a:t>
            </a:r>
            <a:r>
              <a:rPr lang="en-US" sz="2800">
                <a:cs typeface="Arial" charset="0"/>
              </a:rPr>
              <a:t>ü</a:t>
            </a:r>
            <a:r>
              <a:rPr lang="en-GB" sz="2800"/>
              <a:t>rger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endParaRPr lang="el-GR" sz="2000"/>
          </a:p>
          <a:p>
            <a:pPr eaLnBrk="1" hangingPunct="1">
              <a:lnSpc>
                <a:spcPct val="130000"/>
              </a:lnSpc>
            </a:pPr>
            <a:r>
              <a:rPr lang="el-GR" sz="2800"/>
              <a:t>Νεόπλασμα</a:t>
            </a:r>
            <a:r>
              <a:rPr lang="en-GB" sz="2800"/>
              <a:t> </a:t>
            </a:r>
            <a:r>
              <a:rPr lang="el-GR" sz="2800"/>
              <a:t>(σύνδρομο </a:t>
            </a:r>
            <a:r>
              <a:rPr lang="en-GB" sz="2800"/>
              <a:t>Trousseau)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GB" sz="2800"/>
              <a:t>		</a:t>
            </a:r>
            <a:r>
              <a:rPr lang="el-GR" sz="2800"/>
              <a:t>- πεπτικού σωλήνα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GB" sz="2800"/>
              <a:t>	</a:t>
            </a:r>
            <a:r>
              <a:rPr lang="el-GR" sz="2800"/>
              <a:t>	- πνεύμονα</a:t>
            </a:r>
            <a:endParaRPr lang="en-US" sz="2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l-GR" sz="2800" b="1"/>
              <a:t>ΣΗΠΤΙΚΗ ΘΡΟΜΒΟΦΛΕΒΙΤΙΣ</a:t>
            </a:r>
            <a:endParaRPr lang="en-US" sz="2800" b="1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2408238"/>
            <a:ext cx="5638800" cy="3763962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l-GR" sz="2800"/>
              <a:t>Ενδοτοιχωματικά αποστήματα</a:t>
            </a:r>
          </a:p>
          <a:p>
            <a:pPr eaLnBrk="1" hangingPunct="1">
              <a:lnSpc>
                <a:spcPct val="210000"/>
              </a:lnSpc>
            </a:pPr>
            <a:r>
              <a:rPr lang="el-GR" sz="2800"/>
              <a:t>Βακτηριαιμία		πυρετός</a:t>
            </a:r>
          </a:p>
          <a:p>
            <a:pPr eaLnBrk="1" hangingPunct="1">
              <a:lnSpc>
                <a:spcPct val="210000"/>
              </a:lnSpc>
            </a:pPr>
            <a:r>
              <a:rPr lang="el-GR" sz="2800"/>
              <a:t>Σηπτική εμβολή</a:t>
            </a:r>
            <a:endParaRPr lang="en-US" sz="2800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4495800" y="4038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ΕΝ ΤΩ ΒΑΘΕΙ ΦΛΕΒΙΚΗ ΘΡΟΜΒΩΣΗ</a:t>
            </a:r>
            <a:endParaRPr lang="en-US" sz="2800" b="1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610600" cy="4572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l-GR" sz="2400" dirty="0">
                <a:solidFill>
                  <a:srgbClr val="000099"/>
                </a:solidFill>
              </a:rPr>
              <a:t>Συμπτώματα	</a:t>
            </a:r>
            <a:r>
              <a:rPr lang="el-GR" sz="2000" dirty="0"/>
              <a:t>- </a:t>
            </a:r>
            <a:r>
              <a:rPr lang="el-GR" sz="2000" dirty="0">
                <a:solidFill>
                  <a:srgbClr val="FF0000"/>
                </a:solidFill>
              </a:rPr>
              <a:t>οίδημα</a:t>
            </a:r>
            <a:r>
              <a:rPr lang="en-GB" sz="2000" dirty="0">
                <a:solidFill>
                  <a:srgbClr val="FF0000"/>
                </a:solidFill>
              </a:rPr>
              <a:t>	</a:t>
            </a:r>
            <a:r>
              <a:rPr lang="el-GR" sz="2000" dirty="0" err="1"/>
              <a:t>ασυμπτωματική</a:t>
            </a:r>
            <a:endParaRPr lang="el-GR" sz="2000" dirty="0"/>
          </a:p>
          <a:p>
            <a:pPr eaLnBrk="1" hangingPunct="1">
              <a:buFontTx/>
              <a:buNone/>
            </a:pPr>
            <a:r>
              <a:rPr lang="el-GR" sz="2000" dirty="0"/>
              <a:t>				- πόνος		πνευμονική εμβολή</a:t>
            </a:r>
            <a:endParaRPr lang="el-GR" sz="2000" dirty="0">
              <a:solidFill>
                <a:srgbClr val="000099"/>
              </a:solidFill>
            </a:endParaRPr>
          </a:p>
          <a:p>
            <a:pPr eaLnBrk="1" hangingPunct="1"/>
            <a:r>
              <a:rPr lang="el-GR" sz="2400" dirty="0">
                <a:solidFill>
                  <a:srgbClr val="000099"/>
                </a:solidFill>
              </a:rPr>
              <a:t>Σημεία	</a:t>
            </a:r>
            <a:r>
              <a:rPr lang="el-GR" sz="2000" dirty="0"/>
              <a:t>- οίδημα			- ευαισθησία</a:t>
            </a:r>
          </a:p>
          <a:p>
            <a:pPr eaLnBrk="1" hangingPunct="1">
              <a:buFontTx/>
              <a:buNone/>
            </a:pPr>
            <a:r>
              <a:rPr lang="el-GR" sz="2000" dirty="0"/>
              <a:t>			- σκληρία μυών			- σημείο </a:t>
            </a:r>
            <a:r>
              <a:rPr lang="en-GB" sz="2000" dirty="0" err="1"/>
              <a:t>Homans</a:t>
            </a:r>
            <a:endParaRPr lang="el-GR" sz="2000" dirty="0"/>
          </a:p>
          <a:p>
            <a:pPr eaLnBrk="1" hangingPunct="1">
              <a:buFontTx/>
              <a:buNone/>
            </a:pPr>
            <a:r>
              <a:rPr lang="el-GR" sz="2000" dirty="0"/>
              <a:t>			- αύξηση της θερμοκρασίας	- διάταση </a:t>
            </a:r>
            <a:r>
              <a:rPr lang="el-GR" sz="2000" dirty="0" err="1"/>
              <a:t>επιπολής</a:t>
            </a:r>
            <a:r>
              <a:rPr lang="el-GR" sz="2000" dirty="0"/>
              <a:t> φλεβών</a:t>
            </a:r>
          </a:p>
          <a:p>
            <a:pPr eaLnBrk="1" hangingPunct="1">
              <a:buFontTx/>
              <a:buNone/>
            </a:pPr>
            <a:endParaRPr lang="el-GR" sz="2000" dirty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rgbClr val="000066"/>
                </a:solidFill>
              </a:rPr>
              <a:t>Λευκή επώδυνη φλεγμονή: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l-GR" sz="2400" dirty="0"/>
              <a:t>		</a:t>
            </a:r>
            <a:r>
              <a:rPr lang="el-GR" sz="2000" dirty="0"/>
              <a:t>κοινή μηριαία φλέβα 		ωχρότητα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l-GR" sz="2000" dirty="0">
                <a:solidFill>
                  <a:srgbClr val="000066"/>
                </a:solidFill>
              </a:rPr>
              <a:t>		</a:t>
            </a:r>
            <a:r>
              <a:rPr lang="el-GR" sz="2000" dirty="0"/>
              <a:t>έξω λαγόνιος φλέβα		ψυχρότητα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2400" dirty="0">
                <a:solidFill>
                  <a:srgbClr val="000066"/>
                </a:solidFill>
              </a:rPr>
              <a:t>Κυανή επώδυνη φλεγμονή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l-GR" sz="2400" dirty="0"/>
              <a:t>	</a:t>
            </a:r>
            <a:r>
              <a:rPr lang="el-GR" sz="2000" dirty="0"/>
              <a:t>κοινή λαγόνιο φλέβα 		κυάνωση	φλεβική γάγγραινα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el-GR" sz="2000" dirty="0">
                <a:solidFill>
                  <a:srgbClr val="000066"/>
                </a:solidFill>
              </a:rPr>
              <a:t>	</a:t>
            </a:r>
            <a:r>
              <a:rPr lang="el-GR" sz="2000" dirty="0"/>
              <a:t>έσω λαγόνιος φλέβα		ψυχρότητα	</a:t>
            </a:r>
            <a:r>
              <a:rPr lang="el-GR" sz="2000" dirty="0" err="1"/>
              <a:t>ολιγαιμική</a:t>
            </a:r>
            <a:r>
              <a:rPr lang="el-GR" sz="2000" dirty="0"/>
              <a:t> καταπληξία</a:t>
            </a:r>
            <a:endParaRPr lang="en-US" sz="2000" dirty="0"/>
          </a:p>
        </p:txBody>
      </p:sp>
      <p:sp>
        <p:nvSpPr>
          <p:cNvPr id="43012" name="AutoShape 4"/>
          <p:cNvSpPr>
            <a:spLocks/>
          </p:cNvSpPr>
          <p:nvPr/>
        </p:nvSpPr>
        <p:spPr bwMode="auto">
          <a:xfrm>
            <a:off x="1066800" y="4267200"/>
            <a:ext cx="152400" cy="533400"/>
          </a:xfrm>
          <a:prstGeom prst="leftBrace">
            <a:avLst>
              <a:gd name="adj1" fmla="val 2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4114800" y="44196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3014" name="AutoShape 6"/>
          <p:cNvSpPr>
            <a:spLocks/>
          </p:cNvSpPr>
          <p:nvPr/>
        </p:nvSpPr>
        <p:spPr bwMode="auto">
          <a:xfrm>
            <a:off x="4800600" y="4267200"/>
            <a:ext cx="76200" cy="5334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3015" name="AutoShape 7"/>
          <p:cNvSpPr>
            <a:spLocks/>
          </p:cNvSpPr>
          <p:nvPr/>
        </p:nvSpPr>
        <p:spPr bwMode="auto">
          <a:xfrm>
            <a:off x="533400" y="5638800"/>
            <a:ext cx="152400" cy="533400"/>
          </a:xfrm>
          <a:prstGeom prst="leftBrace">
            <a:avLst>
              <a:gd name="adj1" fmla="val 2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3016" name="AutoShape 8"/>
          <p:cNvSpPr>
            <a:spLocks/>
          </p:cNvSpPr>
          <p:nvPr/>
        </p:nvSpPr>
        <p:spPr bwMode="auto">
          <a:xfrm>
            <a:off x="3810000" y="5638800"/>
            <a:ext cx="152400" cy="533400"/>
          </a:xfrm>
          <a:prstGeom prst="leftBrace">
            <a:avLst>
              <a:gd name="adj1" fmla="val 2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3276600" y="57912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6248400" y="2590800"/>
            <a:ext cx="14478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6248400" y="2590800"/>
            <a:ext cx="14478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 flipV="1">
            <a:off x="4572000" y="1447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3021" name="AutoShape 14"/>
          <p:cNvSpPr>
            <a:spLocks/>
          </p:cNvSpPr>
          <p:nvPr/>
        </p:nvSpPr>
        <p:spPr bwMode="auto">
          <a:xfrm>
            <a:off x="5638800" y="5638800"/>
            <a:ext cx="152400" cy="533400"/>
          </a:xfrm>
          <a:prstGeom prst="leftBrace">
            <a:avLst>
              <a:gd name="adj1" fmla="val 2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6386" y="1905000"/>
            <a:ext cx="13588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/>
              <a:t>ANATOMIKH </a:t>
            </a:r>
            <a:r>
              <a:rPr lang="el-GR" sz="3200" b="1"/>
              <a:t> ΜΕΙΖΟΝΟΣ  ΣΑΦΗΝΟΥΣ</a:t>
            </a:r>
            <a:endParaRPr lang="en-US" sz="3200" b="1"/>
          </a:p>
        </p:txBody>
      </p:sp>
      <p:pic>
        <p:nvPicPr>
          <p:cNvPr id="614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590800" y="2209800"/>
            <a:ext cx="2849687" cy="4433888"/>
          </a:xfrm>
          <a:noFill/>
        </p:spPr>
      </p:pic>
      <p:pic>
        <p:nvPicPr>
          <p:cNvPr id="6149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05836" y="1920875"/>
            <a:ext cx="1723328" cy="4433888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3" y="282575"/>
            <a:ext cx="8377237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3810000" cy="1143000"/>
          </a:xfrm>
        </p:spPr>
        <p:txBody>
          <a:bodyPr/>
          <a:lstStyle/>
          <a:p>
            <a:pPr eaLnBrk="1" hangingPunct="1"/>
            <a:r>
              <a:rPr lang="el-GR" sz="2800"/>
              <a:t>Ετερόπλευρο οίδημα</a:t>
            </a:r>
            <a:endParaRPr lang="en-US" sz="2800"/>
          </a:p>
        </p:txBody>
      </p:sp>
      <p:pic>
        <p:nvPicPr>
          <p:cNvPr id="4505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646238"/>
            <a:ext cx="3048000" cy="4525962"/>
          </a:xfrm>
          <a:noFill/>
        </p:spPr>
      </p:pic>
      <p:pic>
        <p:nvPicPr>
          <p:cNvPr id="4506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2590800"/>
            <a:ext cx="4038600" cy="2879725"/>
          </a:xfrm>
          <a:noFill/>
        </p:spPr>
      </p:pic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4495800" y="1219200"/>
            <a:ext cx="3886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/>
              <a:t>Ευαισθησία στη γαστροκνημία</a:t>
            </a:r>
            <a:endParaRPr lang="en-US"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30000"/>
              </a:lnSpc>
            </a:pPr>
            <a:r>
              <a:rPr lang="el-GR" sz="2800" b="1"/>
              <a:t>ΑΠΟΦΡΑΞΗ ΚΑΤΩ ΚΟΙΛΗΣ ΦΛΕΒΑΣ</a:t>
            </a:r>
            <a:br>
              <a:rPr lang="el-GR" sz="2800" b="1"/>
            </a:br>
            <a:r>
              <a:rPr lang="el-GR" sz="2800" b="1">
                <a:solidFill>
                  <a:srgbClr val="003399"/>
                </a:solidFill>
              </a:rPr>
              <a:t>ΑΙΤΙΑ</a:t>
            </a:r>
            <a:endParaRPr lang="en-US" sz="2800" b="1">
              <a:solidFill>
                <a:srgbClr val="003399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752600"/>
            <a:ext cx="4419600" cy="46482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l-GR" sz="2400" b="1"/>
              <a:t>ΕΝΔΟΑΥΛΙΚΑ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sz="2400"/>
              <a:t>Επέκταση θρόμβωσης από:		- λαγόνιο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400"/>
              <a:t>			- νεφρική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400"/>
              <a:t>			- ηπατικές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sz="2400"/>
              <a:t>Όγκοι	- λειοσάρκωμα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400"/>
              <a:t>		   	- ενδοθηλίωμα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l-GR" sz="2400"/>
              <a:t>			- υπερνέφρωμα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sz="2400"/>
              <a:t>Ιδιοπαθής θρόμβωση</a:t>
            </a:r>
            <a:endParaRPr lang="en-US" sz="2400"/>
          </a:p>
        </p:txBody>
      </p:sp>
      <p:sp>
        <p:nvSpPr>
          <p:cNvPr id="4608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181600" y="1722438"/>
            <a:ext cx="35052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2400" b="1"/>
              <a:t>ΕΞΩΑΥΛΙΚΑ</a:t>
            </a:r>
          </a:p>
          <a:p>
            <a:pPr eaLnBrk="1" hangingPunct="1">
              <a:lnSpc>
                <a:spcPct val="130000"/>
              </a:lnSpc>
              <a:spcBef>
                <a:spcPct val="100000"/>
              </a:spcBef>
            </a:pPr>
            <a:r>
              <a:rPr lang="el-GR" sz="2400"/>
              <a:t>Νεοπλασίες</a:t>
            </a:r>
          </a:p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400"/>
              <a:t>Φλεγμονές</a:t>
            </a:r>
          </a:p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400"/>
              <a:t>Ανεύρυσμα κοιλιακής αορτής</a:t>
            </a:r>
          </a:p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400"/>
              <a:t>Ιατρογενείς βλάβες</a:t>
            </a:r>
            <a:endParaRPr lang="en-US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249362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600" b="1"/>
              <a:t>ΑΠΟΦΡΑΞΗ ΚΑΤΩ ΚΟΙΛΗΣ ΦΛΕΒΑΣ</a:t>
            </a:r>
            <a:br>
              <a:rPr lang="el-GR" sz="2600" b="1"/>
            </a:br>
            <a:r>
              <a:rPr lang="el-GR" sz="2600" b="1">
                <a:solidFill>
                  <a:srgbClr val="003399"/>
                </a:solidFill>
              </a:rPr>
              <a:t>ΣΥΜΠΤΩΜΑΤΑ</a:t>
            </a:r>
            <a:endParaRPr lang="en-US" sz="2600" b="1">
              <a:solidFill>
                <a:srgbClr val="003399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752600"/>
            <a:ext cx="7696200" cy="48006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400"/>
              <a:t>Αμφοτερόπλευρο οίδημα κάτω άκρων</a:t>
            </a:r>
          </a:p>
          <a:p>
            <a:pPr eaLnBrk="1" hangingPunct="1">
              <a:lnSpc>
                <a:spcPct val="140000"/>
              </a:lnSpc>
            </a:pPr>
            <a:r>
              <a:rPr lang="el-GR" sz="2400"/>
              <a:t>Διάταση + οφιοειδής πορεία επιπολής φλεβών κοιλίας με ροή από κάτω προς τα πάνω</a:t>
            </a:r>
          </a:p>
          <a:p>
            <a:pPr eaLnBrk="1" hangingPunct="1">
              <a:lnSpc>
                <a:spcPct val="140000"/>
              </a:lnSpc>
            </a:pPr>
            <a:r>
              <a:rPr lang="el-GR" sz="2400"/>
              <a:t>Οσφυαλγία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endParaRPr lang="el-GR" sz="1600"/>
          </a:p>
          <a:p>
            <a:pPr eaLnBrk="1" hangingPunct="1">
              <a:lnSpc>
                <a:spcPct val="140000"/>
              </a:lnSpc>
            </a:pPr>
            <a:r>
              <a:rPr lang="el-GR" sz="2400"/>
              <a:t>Αιματουρία</a:t>
            </a:r>
          </a:p>
          <a:p>
            <a:pPr eaLnBrk="1" hangingPunct="1">
              <a:lnSpc>
                <a:spcPct val="140000"/>
              </a:lnSpc>
            </a:pPr>
            <a:r>
              <a:rPr lang="el-GR" sz="2400"/>
              <a:t>Λευκωματουρία</a:t>
            </a:r>
          </a:p>
          <a:p>
            <a:pPr eaLnBrk="1" hangingPunct="1">
              <a:lnSpc>
                <a:spcPct val="140000"/>
              </a:lnSpc>
            </a:pPr>
            <a:r>
              <a:rPr lang="el-GR" sz="2400"/>
              <a:t>Νεφρική ανεπάρκεια</a:t>
            </a:r>
            <a:endParaRPr lang="en-US"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l-GR" sz="2400" b="1"/>
              <a:t>ΑΠΟΦΡΑΞΗ ΜΑΣΧΑΛΙΑΙΑΣ Ή ΥΠΟΚΛΕΙΔΙΑΣ ΦΛΕΒΑΣ</a:t>
            </a:r>
            <a:endParaRPr lang="en-US" sz="2400" b="1">
              <a:solidFill>
                <a:srgbClr val="003399"/>
              </a:solidFill>
            </a:endParaRPr>
          </a:p>
        </p:txBody>
      </p:sp>
      <p:sp>
        <p:nvSpPr>
          <p:cNvPr id="4813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81000" y="1295400"/>
            <a:ext cx="41910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2000" b="1">
                <a:solidFill>
                  <a:srgbClr val="003399"/>
                </a:solidFill>
              </a:rPr>
              <a:t>ΑΥΤΟΜΑΤΗ - ΑΠΟ ΠΡΟΣΠΑΘΕΙΑ</a:t>
            </a:r>
            <a:endParaRPr lang="en-US" sz="2000" b="1">
              <a:solidFill>
                <a:srgbClr val="003399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l-GR" sz="2000"/>
              <a:t>Νεαρά, υγιή άτομα</a:t>
            </a:r>
          </a:p>
          <a:p>
            <a:pPr eaLnBrk="1" hangingPunct="1">
              <a:lnSpc>
                <a:spcPct val="130000"/>
              </a:lnSpc>
            </a:pPr>
            <a:r>
              <a:rPr lang="el-GR" sz="2000"/>
              <a:t>Άνδρες:γυναίκες=2:1</a:t>
            </a:r>
          </a:p>
          <a:p>
            <a:pPr eaLnBrk="1" hangingPunct="1">
              <a:lnSpc>
                <a:spcPct val="130000"/>
              </a:lnSpc>
            </a:pPr>
            <a:r>
              <a:rPr lang="el-GR" sz="2000"/>
              <a:t>Δεξιό: αριστερό άνω άκρο=3:1</a:t>
            </a:r>
          </a:p>
          <a:p>
            <a:pPr eaLnBrk="1" hangingPunct="1">
              <a:lnSpc>
                <a:spcPct val="130000"/>
              </a:lnSpc>
            </a:pPr>
            <a:r>
              <a:rPr lang="el-GR" sz="2000"/>
              <a:t>Σύνδρομο θωρακικής εξόδου</a:t>
            </a:r>
            <a:endParaRPr lang="en-US" sz="2000"/>
          </a:p>
        </p:txBody>
      </p:sp>
      <p:sp>
        <p:nvSpPr>
          <p:cNvPr id="4813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724400" y="1295400"/>
            <a:ext cx="4038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2000" b="1">
                <a:solidFill>
                  <a:srgbClr val="003399"/>
                </a:solidFill>
              </a:rPr>
              <a:t>ΔΕΥΤΕΡΟΠΑΘΗΣ</a:t>
            </a:r>
          </a:p>
          <a:p>
            <a:pPr eaLnBrk="1" hangingPunct="1">
              <a:lnSpc>
                <a:spcPct val="180000"/>
              </a:lnSpc>
            </a:pPr>
            <a:r>
              <a:rPr lang="el-GR" sz="2000"/>
              <a:t>Ενδοφλέβιοι καθετήρες</a:t>
            </a:r>
          </a:p>
          <a:p>
            <a:pPr eaLnBrk="1" hangingPunct="1">
              <a:lnSpc>
                <a:spcPct val="180000"/>
              </a:lnSpc>
            </a:pPr>
            <a:r>
              <a:rPr lang="el-GR" sz="2000"/>
              <a:t>Υπερπηκτικότητα</a:t>
            </a:r>
          </a:p>
          <a:p>
            <a:pPr eaLnBrk="1" hangingPunct="1">
              <a:lnSpc>
                <a:spcPct val="180000"/>
              </a:lnSpc>
            </a:pPr>
            <a:r>
              <a:rPr lang="el-GR" sz="2000"/>
              <a:t>Όγκοι κορυφής του πνεύμονα</a:t>
            </a:r>
            <a:endParaRPr lang="en-US" sz="2000"/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82296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>
                <a:solidFill>
                  <a:srgbClr val="003399"/>
                </a:solidFill>
              </a:rPr>
              <a:t>ΚΛΙΝΙΚΗ ΕΙΚΟΝΑ</a:t>
            </a:r>
          </a:p>
          <a:p>
            <a:pPr>
              <a:spcBef>
                <a:spcPct val="50000"/>
              </a:spcBef>
            </a:pPr>
            <a:r>
              <a:rPr lang="el-GR" sz="2000"/>
              <a:t>Άλγος		 Οίδημα 	Αύξηση θερμοκρασίας</a:t>
            </a:r>
          </a:p>
          <a:p>
            <a:pPr>
              <a:spcBef>
                <a:spcPct val="50000"/>
              </a:spcBef>
            </a:pPr>
            <a:r>
              <a:rPr lang="el-GR" sz="2000"/>
              <a:t>Βάρος		 Κυάνωση 	Επίφλεβο</a:t>
            </a:r>
          </a:p>
          <a:p>
            <a:pPr>
              <a:spcBef>
                <a:spcPct val="50000"/>
              </a:spcBef>
            </a:pPr>
            <a:endParaRPr lang="el-GR" sz="1000"/>
          </a:p>
          <a:p>
            <a:pPr>
              <a:spcBef>
                <a:spcPct val="50000"/>
              </a:spcBef>
            </a:pPr>
            <a:r>
              <a:rPr lang="el-GR" sz="2000"/>
              <a:t>Ήπια συμπτώματα λόγω μικρής φλεβικής πίεσης</a:t>
            </a:r>
          </a:p>
          <a:p>
            <a:pPr>
              <a:spcBef>
                <a:spcPct val="50000"/>
              </a:spcBef>
            </a:pPr>
            <a:r>
              <a:rPr lang="el-GR" sz="2000"/>
              <a:t>Τα συμπτώματα επιδεινώνονται μετά άσκηση</a:t>
            </a:r>
            <a:endParaRPr lang="en-US"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l-GR" sz="2800" b="1"/>
              <a:t>ΠΡΟΦΥΛΑΞΗ ΑΠΟ ΕΒΦΘ</a:t>
            </a:r>
            <a:endParaRPr lang="en-US" sz="2800" b="1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211763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rgbClr val="003399"/>
                </a:solidFill>
              </a:rPr>
              <a:t>Ασθενείς μικρού κινδύνου (κίνδυνος &lt;6%)</a:t>
            </a:r>
          </a:p>
          <a:p>
            <a:pPr eaLnBrk="1" hangingPunct="1">
              <a:buFontTx/>
              <a:buNone/>
            </a:pPr>
            <a:r>
              <a:rPr lang="el-GR" sz="2000">
                <a:solidFill>
                  <a:srgbClr val="003399"/>
                </a:solidFill>
              </a:rPr>
              <a:t>	</a:t>
            </a:r>
            <a:r>
              <a:rPr lang="el-GR" sz="2000"/>
              <a:t>Ηλικία &lt;40			ελαστική κάλτσα</a:t>
            </a:r>
          </a:p>
          <a:p>
            <a:pPr eaLnBrk="1" hangingPunct="1">
              <a:buFontTx/>
              <a:buNone/>
            </a:pPr>
            <a:r>
              <a:rPr lang="el-GR" sz="2000"/>
              <a:t>	Μικρή επέμβαση		γρήγορη κινητοποίηση</a:t>
            </a:r>
          </a:p>
          <a:p>
            <a:pPr eaLnBrk="1" hangingPunct="1">
              <a:buFontTx/>
              <a:buNone/>
            </a:pPr>
            <a:endParaRPr lang="el-GR" sz="1000">
              <a:solidFill>
                <a:srgbClr val="003399"/>
              </a:solidFill>
            </a:endParaRPr>
          </a:p>
          <a:p>
            <a:pPr eaLnBrk="1" hangingPunct="1"/>
            <a:r>
              <a:rPr lang="el-GR" sz="2000">
                <a:solidFill>
                  <a:srgbClr val="003399"/>
                </a:solidFill>
              </a:rPr>
              <a:t>Ασθενείς μεσαίου κινδύνου (κίνδυνος 6-40%)</a:t>
            </a:r>
          </a:p>
          <a:p>
            <a:pPr eaLnBrk="1" hangingPunct="1">
              <a:buFontTx/>
              <a:buNone/>
            </a:pPr>
            <a:r>
              <a:rPr lang="el-GR" sz="2000">
                <a:solidFill>
                  <a:srgbClr val="003399"/>
                </a:solidFill>
              </a:rPr>
              <a:t>	</a:t>
            </a:r>
            <a:r>
              <a:rPr lang="el-GR" sz="2000"/>
              <a:t>Ηλικία &lt;40			</a:t>
            </a:r>
          </a:p>
          <a:p>
            <a:pPr eaLnBrk="1" hangingPunct="1">
              <a:buFontTx/>
              <a:buNone/>
            </a:pPr>
            <a:r>
              <a:rPr lang="el-GR" sz="2000"/>
              <a:t>	Μεγάλη επέμβαση		</a:t>
            </a:r>
          </a:p>
          <a:p>
            <a:pPr eaLnBrk="1" hangingPunct="1">
              <a:buFontTx/>
              <a:buNone/>
            </a:pPr>
            <a:endParaRPr lang="el-GR" sz="800">
              <a:solidFill>
                <a:srgbClr val="003399"/>
              </a:solidFill>
            </a:endParaRPr>
          </a:p>
          <a:p>
            <a:pPr eaLnBrk="1" hangingPunct="1">
              <a:buFontTx/>
              <a:buNone/>
            </a:pPr>
            <a:r>
              <a:rPr lang="el-GR" sz="2000"/>
              <a:t>	Ηλικία &gt;40			</a:t>
            </a:r>
          </a:p>
          <a:p>
            <a:pPr eaLnBrk="1" hangingPunct="1">
              <a:buFontTx/>
              <a:buNone/>
            </a:pPr>
            <a:r>
              <a:rPr lang="el-GR" sz="2000"/>
              <a:t>	Οποιαδήποτε επέμβαση</a:t>
            </a:r>
          </a:p>
          <a:p>
            <a:pPr eaLnBrk="1" hangingPunct="1">
              <a:buFontTx/>
              <a:buNone/>
            </a:pPr>
            <a:r>
              <a:rPr lang="el-GR" sz="1000"/>
              <a:t>	</a:t>
            </a:r>
            <a:endParaRPr lang="en-US" sz="1000">
              <a:solidFill>
                <a:srgbClr val="003399"/>
              </a:solidFill>
            </a:endParaRPr>
          </a:p>
          <a:p>
            <a:pPr eaLnBrk="1" hangingPunct="1"/>
            <a:r>
              <a:rPr lang="el-GR" sz="2000">
                <a:solidFill>
                  <a:srgbClr val="003399"/>
                </a:solidFill>
              </a:rPr>
              <a:t>Ασθενείς υψηλού κινδύνου (κίνδυνος &gt;40%)</a:t>
            </a:r>
            <a:endParaRPr lang="en-US" sz="2000">
              <a:solidFill>
                <a:srgbClr val="003399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sz="2000"/>
              <a:t>	Ηλικία &gt;60			</a:t>
            </a:r>
          </a:p>
          <a:p>
            <a:pPr eaLnBrk="1" hangingPunct="1">
              <a:buFontTx/>
              <a:buNone/>
            </a:pPr>
            <a:r>
              <a:rPr lang="el-GR" sz="2000"/>
              <a:t>	Μεγάλη επέμβαση</a:t>
            </a:r>
          </a:p>
          <a:p>
            <a:pPr eaLnBrk="1" hangingPunct="1">
              <a:buFontTx/>
              <a:buNone/>
            </a:pPr>
            <a:endParaRPr lang="el-GR" sz="800"/>
          </a:p>
          <a:p>
            <a:pPr eaLnBrk="1" hangingPunct="1">
              <a:buFontTx/>
              <a:buNone/>
            </a:pPr>
            <a:r>
              <a:rPr lang="el-GR" sz="2000"/>
              <a:t>	Ιστορικό ΕΒΦΘ - ΠΕ</a:t>
            </a:r>
            <a:endParaRPr lang="en-US" sz="2000"/>
          </a:p>
        </p:txBody>
      </p:sp>
      <p:sp>
        <p:nvSpPr>
          <p:cNvPr id="49156" name="AutoShape 4"/>
          <p:cNvSpPr>
            <a:spLocks/>
          </p:cNvSpPr>
          <p:nvPr/>
        </p:nvSpPr>
        <p:spPr bwMode="auto">
          <a:xfrm>
            <a:off x="730250" y="1781175"/>
            <a:ext cx="76200" cy="5334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9157" name="AutoShape 5"/>
          <p:cNvSpPr>
            <a:spLocks/>
          </p:cNvSpPr>
          <p:nvPr/>
        </p:nvSpPr>
        <p:spPr bwMode="auto">
          <a:xfrm>
            <a:off x="4038600" y="1828800"/>
            <a:ext cx="76200" cy="5334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9158" name="AutoShape 6"/>
          <p:cNvSpPr>
            <a:spLocks/>
          </p:cNvSpPr>
          <p:nvPr/>
        </p:nvSpPr>
        <p:spPr bwMode="auto">
          <a:xfrm>
            <a:off x="685800" y="3048000"/>
            <a:ext cx="76200" cy="5334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9159" name="AutoShape 7"/>
          <p:cNvSpPr>
            <a:spLocks/>
          </p:cNvSpPr>
          <p:nvPr/>
        </p:nvSpPr>
        <p:spPr bwMode="auto">
          <a:xfrm>
            <a:off x="685800" y="3962400"/>
            <a:ext cx="76200" cy="5334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9160" name="AutoShape 8"/>
          <p:cNvSpPr>
            <a:spLocks/>
          </p:cNvSpPr>
          <p:nvPr/>
        </p:nvSpPr>
        <p:spPr bwMode="auto">
          <a:xfrm>
            <a:off x="685800" y="5300663"/>
            <a:ext cx="76200" cy="5334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4114800" y="3200400"/>
            <a:ext cx="28194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l-GR" sz="2000"/>
              <a:t>ΧΜΒΗ</a:t>
            </a:r>
          </a:p>
          <a:p>
            <a:pPr>
              <a:spcBef>
                <a:spcPct val="20000"/>
              </a:spcBef>
            </a:pPr>
            <a:r>
              <a:rPr lang="el-GR" sz="2000"/>
              <a:t>ελαστική κάλτσα</a:t>
            </a:r>
          </a:p>
          <a:p>
            <a:pPr>
              <a:spcBef>
                <a:spcPct val="20000"/>
              </a:spcBef>
            </a:pPr>
            <a:r>
              <a:rPr lang="el-GR" sz="2000"/>
              <a:t>γρήγορη κινητοποίηση</a:t>
            </a:r>
            <a:endParaRPr lang="en-US" sz="2000"/>
          </a:p>
        </p:txBody>
      </p:sp>
      <p:sp>
        <p:nvSpPr>
          <p:cNvPr id="49162" name="AutoShape 10"/>
          <p:cNvSpPr>
            <a:spLocks/>
          </p:cNvSpPr>
          <p:nvPr/>
        </p:nvSpPr>
        <p:spPr bwMode="auto">
          <a:xfrm>
            <a:off x="4038600" y="3276600"/>
            <a:ext cx="76200" cy="990600"/>
          </a:xfrm>
          <a:prstGeom prst="leftBrace">
            <a:avLst>
              <a:gd name="adj1" fmla="val 10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4114800" y="5045075"/>
            <a:ext cx="28194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l-GR" sz="2000"/>
              <a:t>ΧΜΒΗ</a:t>
            </a:r>
          </a:p>
          <a:p>
            <a:pPr>
              <a:spcBef>
                <a:spcPct val="20000"/>
              </a:spcBef>
            </a:pPr>
            <a:r>
              <a:rPr lang="el-GR" sz="2000"/>
              <a:t>διαλείπουσα συμπίεση</a:t>
            </a:r>
          </a:p>
          <a:p>
            <a:pPr>
              <a:spcBef>
                <a:spcPct val="20000"/>
              </a:spcBef>
            </a:pPr>
            <a:r>
              <a:rPr lang="el-GR" sz="2000"/>
              <a:t>ελαστική κάλτσα</a:t>
            </a:r>
          </a:p>
          <a:p>
            <a:pPr>
              <a:spcBef>
                <a:spcPct val="20000"/>
              </a:spcBef>
            </a:pPr>
            <a:r>
              <a:rPr lang="el-GR" sz="2000"/>
              <a:t>γρήγορη κινητοποίηση</a:t>
            </a:r>
            <a:endParaRPr lang="en-US" sz="2000"/>
          </a:p>
        </p:txBody>
      </p:sp>
      <p:sp>
        <p:nvSpPr>
          <p:cNvPr id="49164" name="AutoShape 12"/>
          <p:cNvSpPr>
            <a:spLocks/>
          </p:cNvSpPr>
          <p:nvPr/>
        </p:nvSpPr>
        <p:spPr bwMode="auto">
          <a:xfrm>
            <a:off x="4038600" y="5105400"/>
            <a:ext cx="76200" cy="1371600"/>
          </a:xfrm>
          <a:prstGeom prst="leftBrace">
            <a:avLst>
              <a:gd name="adj1" fmla="val 1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ΔΙΑΓΝΩΣΗ  ΕΒΦΘ</a:t>
            </a:r>
            <a:endParaRPr lang="en-US" sz="3200" b="1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8305800" cy="4419600"/>
          </a:xfrm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l-GR" sz="2800" dirty="0" err="1">
                <a:solidFill>
                  <a:srgbClr val="000099"/>
                </a:solidFill>
              </a:rPr>
              <a:t>Φλεβογραφία</a:t>
            </a:r>
            <a:r>
              <a:rPr lang="el-GR" sz="2800" dirty="0">
                <a:solidFill>
                  <a:srgbClr val="000099"/>
                </a:solidFill>
              </a:rPr>
              <a:t>	 </a:t>
            </a:r>
            <a:r>
              <a:rPr lang="el-GR" sz="2800" dirty="0"/>
              <a:t> </a:t>
            </a:r>
            <a:r>
              <a:rPr lang="el-GR" sz="2000" dirty="0"/>
              <a:t>(+) ακρίβεια &gt;90%</a:t>
            </a:r>
          </a:p>
          <a:p>
            <a:pPr marL="609600" indent="-609600" eaLnBrk="1" hangingPunct="1">
              <a:buFontTx/>
              <a:buNone/>
            </a:pPr>
            <a:r>
              <a:rPr lang="el-GR" sz="2000" dirty="0"/>
              <a:t>				   (-)	μέθοδος αιματηρή</a:t>
            </a:r>
          </a:p>
          <a:p>
            <a:pPr marL="609600" indent="-609600" eaLnBrk="1" hangingPunct="1">
              <a:buFontTx/>
              <a:buNone/>
            </a:pPr>
            <a:r>
              <a:rPr lang="el-GR" sz="2000" dirty="0"/>
              <a:t>					έγχυση σκιαγραφικού</a:t>
            </a:r>
          </a:p>
          <a:p>
            <a:pPr marL="609600" indent="-609600" eaLnBrk="1" hangingPunct="1">
              <a:buFontTx/>
              <a:buNone/>
            </a:pPr>
            <a:endParaRPr lang="el-GR" sz="2000" dirty="0"/>
          </a:p>
          <a:p>
            <a:pPr marL="609600" indent="-609600" eaLnBrk="1" hangingPunct="1">
              <a:buFontTx/>
              <a:buAutoNum type="arabicPeriod" startAt="2"/>
            </a:pPr>
            <a:r>
              <a:rPr lang="el-GR" sz="2800" dirty="0"/>
              <a:t>Δοκιμασία ραδιενεργού </a:t>
            </a:r>
            <a:r>
              <a:rPr lang="el-GR" sz="2800" dirty="0" err="1"/>
              <a:t>ινωδογόνου</a:t>
            </a:r>
            <a:endParaRPr lang="el-GR" sz="2800" dirty="0"/>
          </a:p>
          <a:p>
            <a:pPr marL="609600" indent="-609600" eaLnBrk="1" hangingPunct="1">
              <a:buFontTx/>
              <a:buNone/>
            </a:pPr>
            <a:r>
              <a:rPr lang="el-GR" sz="2000" dirty="0"/>
              <a:t>	(+) μέθοδος απλή, ακίνδυνη, εφαρμόζεται στο κρεβάτι του ασθενή</a:t>
            </a:r>
          </a:p>
          <a:p>
            <a:pPr marL="609600" indent="-609600" eaLnBrk="1" hangingPunct="1">
              <a:buFontTx/>
              <a:buNone/>
            </a:pPr>
            <a:r>
              <a:rPr lang="el-GR" sz="2000" dirty="0"/>
              <a:t>	(-)	       δεν μπορεί να εφαρμοσθεί σε </a:t>
            </a:r>
            <a:r>
              <a:rPr lang="el-GR" sz="2000" dirty="0" err="1"/>
              <a:t>λαγονομηριαίες</a:t>
            </a:r>
            <a:r>
              <a:rPr lang="el-GR" sz="2000" dirty="0"/>
              <a:t> θρομβώσεις</a:t>
            </a:r>
          </a:p>
          <a:p>
            <a:pPr marL="609600" indent="-609600" eaLnBrk="1" hangingPunct="1">
              <a:buFontTx/>
              <a:buNone/>
            </a:pPr>
            <a:r>
              <a:rPr lang="el-GR" sz="2000" dirty="0"/>
              <a:t>		       απαιτεί τουλάχιστον 24-48</a:t>
            </a:r>
            <a:r>
              <a:rPr lang="en-GB" sz="2000" dirty="0"/>
              <a:t>h </a:t>
            </a:r>
            <a:r>
              <a:rPr lang="el-GR" sz="2000" dirty="0"/>
              <a:t>για να τεθεί η διάγνωση</a:t>
            </a:r>
          </a:p>
          <a:p>
            <a:pPr marL="609600" indent="-609600" eaLnBrk="1" hangingPunct="1">
              <a:buFontTx/>
              <a:buNone/>
            </a:pPr>
            <a:endParaRPr lang="el-GR" sz="2000" dirty="0"/>
          </a:p>
          <a:p>
            <a:pPr marL="609600" indent="-609600" eaLnBrk="1" hangingPunct="1">
              <a:buFontTx/>
              <a:buAutoNum type="arabicPeriod" startAt="3"/>
            </a:pPr>
            <a:r>
              <a:rPr lang="el-GR" sz="2800" dirty="0"/>
              <a:t>Έγχρωμο υπερηχογράφημα</a:t>
            </a:r>
          </a:p>
          <a:p>
            <a:pPr marL="609600" indent="-609600" eaLnBrk="1" hangingPunct="1">
              <a:buFontTx/>
              <a:buNone/>
            </a:pPr>
            <a:r>
              <a:rPr lang="el-GR" sz="2000" dirty="0"/>
              <a:t>	(+)       ακρίβεια &gt;90%</a:t>
            </a:r>
          </a:p>
          <a:p>
            <a:pPr marL="609600" indent="-609600" eaLnBrk="1" hangingPunct="1">
              <a:buFontTx/>
              <a:buNone/>
            </a:pPr>
            <a:r>
              <a:rPr lang="el-GR" sz="2000" dirty="0"/>
              <a:t>		       μέθοδος γρήγορη και αναίμακτη</a:t>
            </a:r>
            <a:endParaRPr lang="en-US" sz="2000" dirty="0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3810000" y="213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3810000" y="21336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934200" y="2133600"/>
            <a:ext cx="2209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Νεφροτοξικότητα</a:t>
            </a:r>
          </a:p>
          <a:p>
            <a:pPr>
              <a:spcBef>
                <a:spcPct val="50000"/>
              </a:spcBef>
            </a:pPr>
            <a:r>
              <a:rPr lang="el-GR"/>
              <a:t>Αλλεργία</a:t>
            </a:r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V="1">
            <a:off x="6705600" y="2362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6705600" y="2514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524000" y="4114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524000" y="41148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16002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1600200" y="5715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ΦΛΕΒΟΓΡΑΦΙΑ</a:t>
            </a:r>
            <a:endParaRPr lang="en-US" sz="3200" b="1"/>
          </a:p>
        </p:txBody>
      </p:sp>
      <p:pic>
        <p:nvPicPr>
          <p:cNvPr id="5120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3189" y="1935163"/>
            <a:ext cx="6237621" cy="4389437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l-GR" sz="3600" b="1"/>
              <a:t>ΦΛΕΒΟΓΡΑΦΙΑ</a:t>
            </a:r>
            <a:endParaRPr lang="en-US" sz="3600" b="1"/>
          </a:p>
        </p:txBody>
      </p:sp>
      <p:pic>
        <p:nvPicPr>
          <p:cNvPr id="52227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1525" y="2361406"/>
            <a:ext cx="3409950" cy="3552825"/>
          </a:xfrm>
          <a:noFill/>
        </p:spPr>
      </p:pic>
      <p:pic>
        <p:nvPicPr>
          <p:cNvPr id="52228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62525" y="2380456"/>
            <a:ext cx="3409950" cy="3514725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200" b="1">
                <a:solidFill>
                  <a:schemeClr val="tx2"/>
                </a:solidFill>
              </a:rPr>
              <a:t>ΔΙΑΓΝΩΣΗ  ΕΒΦΘ</a:t>
            </a:r>
            <a:endParaRPr lang="en-US" sz="3200" b="1">
              <a:solidFill>
                <a:schemeClr val="tx2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457200" y="14478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AutoNum type="arabicPeriod"/>
            </a:pPr>
            <a:r>
              <a:rPr lang="el-GR" sz="2800"/>
              <a:t>Φλεβογραφία</a:t>
            </a:r>
            <a:r>
              <a:rPr lang="el-GR" sz="2800">
                <a:solidFill>
                  <a:srgbClr val="000099"/>
                </a:solidFill>
              </a:rPr>
              <a:t>	 </a:t>
            </a:r>
            <a:r>
              <a:rPr lang="el-GR" sz="2800"/>
              <a:t> </a:t>
            </a:r>
            <a:r>
              <a:rPr lang="el-GR" sz="2000"/>
              <a:t>(+) ακρίβεια &gt;90%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		   (-)	μέθοδος αιματηρή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			έγχυση σκιαγραφικού</a:t>
            </a:r>
          </a:p>
          <a:p>
            <a:pPr marL="609600" indent="-609600">
              <a:spcBef>
                <a:spcPct val="20000"/>
              </a:spcBef>
            </a:pPr>
            <a:endParaRPr lang="el-GR" sz="2000"/>
          </a:p>
          <a:p>
            <a:pPr marL="609600" indent="-609600">
              <a:spcBef>
                <a:spcPct val="20000"/>
              </a:spcBef>
              <a:buFontTx/>
              <a:buAutoNum type="arabicPeriod" startAt="2"/>
            </a:pPr>
            <a:r>
              <a:rPr lang="el-GR" sz="2800">
                <a:solidFill>
                  <a:srgbClr val="000099"/>
                </a:solidFill>
              </a:rPr>
              <a:t>Δοκιμασία ραδιενεργού ινωδογόνου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(+) μέθοδος απλή, ακίνδυνη, εφαρμόζεται στο κρεβάτι του ασθενή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(-)	       δεν μπορεί να εφαρμοσθεί σε λαγονομηριαίες θρομβώσεις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       απαιτεί τουλάχιστον 24-48</a:t>
            </a:r>
            <a:r>
              <a:rPr lang="en-GB" sz="2000"/>
              <a:t>h </a:t>
            </a:r>
            <a:r>
              <a:rPr lang="el-GR" sz="2000"/>
              <a:t>για να τεθεί η διάγνωση</a:t>
            </a:r>
          </a:p>
          <a:p>
            <a:pPr marL="609600" indent="-609600">
              <a:spcBef>
                <a:spcPct val="20000"/>
              </a:spcBef>
            </a:pPr>
            <a:endParaRPr lang="el-GR" sz="2000"/>
          </a:p>
          <a:p>
            <a:pPr marL="609600" indent="-609600">
              <a:spcBef>
                <a:spcPct val="20000"/>
              </a:spcBef>
              <a:buFontTx/>
              <a:buAutoNum type="arabicPeriod" startAt="3"/>
            </a:pPr>
            <a:r>
              <a:rPr lang="el-GR" sz="2800"/>
              <a:t>Έγχρωμο υπερηχογράφημα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(+)       ακρίβεια &gt;90%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       μέθοδος γρήγορη και αναίμακτη</a:t>
            </a:r>
            <a:endParaRPr lang="en-US" sz="2000"/>
          </a:p>
        </p:txBody>
      </p:sp>
      <p:sp>
        <p:nvSpPr>
          <p:cNvPr id="53252" name="Line 6"/>
          <p:cNvSpPr>
            <a:spLocks noChangeShapeType="1"/>
          </p:cNvSpPr>
          <p:nvPr/>
        </p:nvSpPr>
        <p:spPr bwMode="auto">
          <a:xfrm>
            <a:off x="3810000" y="213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53" name="Line 7"/>
          <p:cNvSpPr>
            <a:spLocks noChangeShapeType="1"/>
          </p:cNvSpPr>
          <p:nvPr/>
        </p:nvSpPr>
        <p:spPr bwMode="auto">
          <a:xfrm>
            <a:off x="3810000" y="21336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6934200" y="2133600"/>
            <a:ext cx="2209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Νεφροτοξικότητα</a:t>
            </a:r>
          </a:p>
          <a:p>
            <a:pPr>
              <a:spcBef>
                <a:spcPct val="50000"/>
              </a:spcBef>
            </a:pPr>
            <a:r>
              <a:rPr lang="el-GR"/>
              <a:t>Αλλεργία</a:t>
            </a:r>
            <a:endParaRPr lang="en-US"/>
          </a:p>
        </p:txBody>
      </p:sp>
      <p:sp>
        <p:nvSpPr>
          <p:cNvPr id="53255" name="Line 9"/>
          <p:cNvSpPr>
            <a:spLocks noChangeShapeType="1"/>
          </p:cNvSpPr>
          <p:nvPr/>
        </p:nvSpPr>
        <p:spPr bwMode="auto">
          <a:xfrm flipV="1">
            <a:off x="6705600" y="2362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56" name="Line 10"/>
          <p:cNvSpPr>
            <a:spLocks noChangeShapeType="1"/>
          </p:cNvSpPr>
          <p:nvPr/>
        </p:nvSpPr>
        <p:spPr bwMode="auto">
          <a:xfrm>
            <a:off x="6705600" y="2514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57" name="Line 11"/>
          <p:cNvSpPr>
            <a:spLocks noChangeShapeType="1"/>
          </p:cNvSpPr>
          <p:nvPr/>
        </p:nvSpPr>
        <p:spPr bwMode="auto">
          <a:xfrm>
            <a:off x="1524000" y="4114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58" name="Line 12"/>
          <p:cNvSpPr>
            <a:spLocks noChangeShapeType="1"/>
          </p:cNvSpPr>
          <p:nvPr/>
        </p:nvSpPr>
        <p:spPr bwMode="auto">
          <a:xfrm>
            <a:off x="1524000" y="41148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59" name="Line 13"/>
          <p:cNvSpPr>
            <a:spLocks noChangeShapeType="1"/>
          </p:cNvSpPr>
          <p:nvPr/>
        </p:nvSpPr>
        <p:spPr bwMode="auto">
          <a:xfrm>
            <a:off x="16002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3260" name="Line 14"/>
          <p:cNvSpPr>
            <a:spLocks noChangeShapeType="1"/>
          </p:cNvSpPr>
          <p:nvPr/>
        </p:nvSpPr>
        <p:spPr bwMode="auto">
          <a:xfrm>
            <a:off x="1600200" y="5715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0" y="1447800"/>
            <a:ext cx="4876800" cy="34290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sz="3600" b="1"/>
              <a:t>ANATOMIKH </a:t>
            </a:r>
            <a:br>
              <a:rPr lang="el-GR" sz="3600" b="1"/>
            </a:br>
            <a:r>
              <a:rPr lang="el-GR" sz="3600" b="1"/>
              <a:t>ΕΛΑΣΣΟΝΟΣ </a:t>
            </a:r>
            <a:br>
              <a:rPr lang="el-GR" sz="3600" b="1"/>
            </a:br>
            <a:r>
              <a:rPr lang="el-GR" sz="3600" b="1"/>
              <a:t> ΣΑΦΗΝΟΥΣ</a:t>
            </a:r>
            <a:endParaRPr lang="en-US" sz="3600" b="1"/>
          </a:p>
        </p:txBody>
      </p:sp>
      <p:pic>
        <p:nvPicPr>
          <p:cNvPr id="717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74788" y="457200"/>
            <a:ext cx="1466850" cy="5943600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200" b="1">
                <a:solidFill>
                  <a:schemeClr val="tx2"/>
                </a:solidFill>
              </a:rPr>
              <a:t>ΔΙΑΓΝΩΣΗ  ΕΒΦΘ</a:t>
            </a:r>
            <a:endParaRPr lang="en-US" sz="3200" b="1">
              <a:solidFill>
                <a:schemeClr val="tx2"/>
              </a:solidFill>
            </a:endParaRP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457200" y="14478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AutoNum type="arabicPeriod"/>
            </a:pPr>
            <a:r>
              <a:rPr lang="el-GR" sz="2800"/>
              <a:t>Φλεβογραφία</a:t>
            </a:r>
            <a:r>
              <a:rPr lang="el-GR" sz="2800">
                <a:solidFill>
                  <a:srgbClr val="000099"/>
                </a:solidFill>
              </a:rPr>
              <a:t>	 </a:t>
            </a:r>
            <a:r>
              <a:rPr lang="el-GR" sz="2800"/>
              <a:t> </a:t>
            </a:r>
            <a:r>
              <a:rPr lang="el-GR" sz="2000"/>
              <a:t>(+) ακρίβεια &gt;90%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		   (-)	μέθοδος αιματηρή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			έγχυση σκιαγραφικού</a:t>
            </a:r>
          </a:p>
          <a:p>
            <a:pPr marL="609600" indent="-609600">
              <a:spcBef>
                <a:spcPct val="20000"/>
              </a:spcBef>
            </a:pPr>
            <a:endParaRPr lang="el-GR" sz="2000"/>
          </a:p>
          <a:p>
            <a:pPr marL="609600" indent="-609600">
              <a:spcBef>
                <a:spcPct val="20000"/>
              </a:spcBef>
              <a:buFontTx/>
              <a:buAutoNum type="arabicPeriod" startAt="2"/>
            </a:pPr>
            <a:r>
              <a:rPr lang="el-GR" sz="2800"/>
              <a:t>Δοκιμασία ραδιενεργού ινωδογόνου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(+) μέθοδος απλή, ακίνδυνη, εφαρμόζεται στο κρεβάτι του ασθενή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(-)	       δεν μπορεί να εφαρμοσθεί σε λαγονομηριαίες θρομβώσεις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       απαιτεί τουλάχιστον 24-48</a:t>
            </a:r>
            <a:r>
              <a:rPr lang="en-GB" sz="2000"/>
              <a:t>h </a:t>
            </a:r>
            <a:r>
              <a:rPr lang="el-GR" sz="2000"/>
              <a:t>για να τεθεί η διάγνωση</a:t>
            </a:r>
          </a:p>
          <a:p>
            <a:pPr marL="609600" indent="-609600">
              <a:spcBef>
                <a:spcPct val="20000"/>
              </a:spcBef>
            </a:pPr>
            <a:endParaRPr lang="el-GR" sz="2000"/>
          </a:p>
          <a:p>
            <a:pPr marL="609600" indent="-609600">
              <a:spcBef>
                <a:spcPct val="20000"/>
              </a:spcBef>
              <a:buFontTx/>
              <a:buAutoNum type="arabicPeriod" startAt="3"/>
            </a:pPr>
            <a:r>
              <a:rPr lang="el-GR" sz="2800">
                <a:solidFill>
                  <a:srgbClr val="000099"/>
                </a:solidFill>
              </a:rPr>
              <a:t>Έγχρωμο υπερηχογράφημα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(+)       ακρίβεια &gt;90%</a:t>
            </a:r>
          </a:p>
          <a:p>
            <a:pPr marL="609600" indent="-609600">
              <a:spcBef>
                <a:spcPct val="20000"/>
              </a:spcBef>
            </a:pPr>
            <a:r>
              <a:rPr lang="el-GR" sz="2000"/>
              <a:t>		       μέθοδος γρήγορη και αναίμακτη</a:t>
            </a:r>
            <a:endParaRPr lang="en-US" sz="2000"/>
          </a:p>
        </p:txBody>
      </p:sp>
      <p:sp>
        <p:nvSpPr>
          <p:cNvPr id="55300" name="Line 7"/>
          <p:cNvSpPr>
            <a:spLocks noChangeShapeType="1"/>
          </p:cNvSpPr>
          <p:nvPr/>
        </p:nvSpPr>
        <p:spPr bwMode="auto">
          <a:xfrm>
            <a:off x="3810000" y="213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5301" name="Line 8"/>
          <p:cNvSpPr>
            <a:spLocks noChangeShapeType="1"/>
          </p:cNvSpPr>
          <p:nvPr/>
        </p:nvSpPr>
        <p:spPr bwMode="auto">
          <a:xfrm>
            <a:off x="3810000" y="21336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5302" name="Text Box 9"/>
          <p:cNvSpPr txBox="1">
            <a:spLocks noChangeArrowheads="1"/>
          </p:cNvSpPr>
          <p:nvPr/>
        </p:nvSpPr>
        <p:spPr bwMode="auto">
          <a:xfrm>
            <a:off x="6934200" y="2133600"/>
            <a:ext cx="2209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Νεφροτοξικότητα</a:t>
            </a:r>
          </a:p>
          <a:p>
            <a:pPr>
              <a:spcBef>
                <a:spcPct val="50000"/>
              </a:spcBef>
            </a:pPr>
            <a:r>
              <a:rPr lang="el-GR"/>
              <a:t>Αλλεργία</a:t>
            </a:r>
            <a:endParaRPr lang="en-US"/>
          </a:p>
        </p:txBody>
      </p:sp>
      <p:sp>
        <p:nvSpPr>
          <p:cNvPr id="55303" name="Line 10"/>
          <p:cNvSpPr>
            <a:spLocks noChangeShapeType="1"/>
          </p:cNvSpPr>
          <p:nvPr/>
        </p:nvSpPr>
        <p:spPr bwMode="auto">
          <a:xfrm flipV="1">
            <a:off x="6705600" y="2362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5304" name="Line 11"/>
          <p:cNvSpPr>
            <a:spLocks noChangeShapeType="1"/>
          </p:cNvSpPr>
          <p:nvPr/>
        </p:nvSpPr>
        <p:spPr bwMode="auto">
          <a:xfrm>
            <a:off x="6705600" y="2514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5305" name="Line 12"/>
          <p:cNvSpPr>
            <a:spLocks noChangeShapeType="1"/>
          </p:cNvSpPr>
          <p:nvPr/>
        </p:nvSpPr>
        <p:spPr bwMode="auto">
          <a:xfrm>
            <a:off x="1524000" y="4114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5306" name="Line 13"/>
          <p:cNvSpPr>
            <a:spLocks noChangeShapeType="1"/>
          </p:cNvSpPr>
          <p:nvPr/>
        </p:nvSpPr>
        <p:spPr bwMode="auto">
          <a:xfrm>
            <a:off x="1524000" y="41148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5307" name="Line 14"/>
          <p:cNvSpPr>
            <a:spLocks noChangeShapeType="1"/>
          </p:cNvSpPr>
          <p:nvPr/>
        </p:nvSpPr>
        <p:spPr bwMode="auto">
          <a:xfrm>
            <a:off x="16002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5308" name="Line 15"/>
          <p:cNvSpPr>
            <a:spLocks noChangeShapeType="1"/>
          </p:cNvSpPr>
          <p:nvPr/>
        </p:nvSpPr>
        <p:spPr bwMode="auto">
          <a:xfrm>
            <a:off x="1600200" y="5715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>
                <a:solidFill>
                  <a:schemeClr val="tx1"/>
                </a:solidFill>
              </a:rPr>
              <a:t>ΕΓΧΡΩΜΟ  ΥΠΕΡΗΧΟΓΡΑΦΗΜΑ</a:t>
            </a:r>
            <a:r>
              <a:rPr lang="en-GB" sz="2800" b="1">
                <a:solidFill>
                  <a:schemeClr val="tx1"/>
                </a:solidFill>
              </a:rPr>
              <a:t>  DUPLEX</a:t>
            </a:r>
            <a:endParaRPr lang="en-US" sz="2800" b="1">
              <a:solidFill>
                <a:schemeClr val="tx1"/>
              </a:solidFill>
            </a:endParaRPr>
          </a:p>
        </p:txBody>
      </p:sp>
      <p:pic>
        <p:nvPicPr>
          <p:cNvPr id="5632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1011" y="1935163"/>
            <a:ext cx="4601978" cy="4389437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l-GR" sz="2800" b="1">
                <a:solidFill>
                  <a:schemeClr val="tx1"/>
                </a:solidFill>
              </a:rPr>
              <a:t>ΥΠΕΡΗΧΟΓΡΑΦΗΜΑ </a:t>
            </a:r>
            <a:r>
              <a:rPr lang="en-GB" sz="2800" b="1">
                <a:solidFill>
                  <a:schemeClr val="tx1"/>
                </a:solidFill>
              </a:rPr>
              <a:t> DUPLEX</a:t>
            </a:r>
            <a:endParaRPr lang="en-US" sz="2800" b="1">
              <a:solidFill>
                <a:schemeClr val="tx1"/>
              </a:solidFill>
            </a:endParaRPr>
          </a:p>
        </p:txBody>
      </p:sp>
      <p:pic>
        <p:nvPicPr>
          <p:cNvPr id="5734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52600" y="1243013"/>
            <a:ext cx="5791200" cy="5105400"/>
          </a:xfrm>
          <a:noFill/>
        </p:spPr>
      </p:pic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4648200" y="5791200"/>
            <a:ext cx="27432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l-GR" sz="2800" b="1">
                <a:solidFill>
                  <a:schemeClr val="tx1"/>
                </a:solidFill>
              </a:rPr>
              <a:t>ΥΠΕΡΗΧΟΓΡΑΦΗΜΑ </a:t>
            </a:r>
            <a:r>
              <a:rPr lang="en-GB" sz="2800" b="1">
                <a:solidFill>
                  <a:schemeClr val="tx1"/>
                </a:solidFill>
              </a:rPr>
              <a:t> DUPLEX</a:t>
            </a:r>
            <a:endParaRPr lang="en-US" sz="2800" b="1">
              <a:solidFill>
                <a:schemeClr val="tx1"/>
              </a:solidFill>
            </a:endParaRPr>
          </a:p>
        </p:txBody>
      </p:sp>
      <p:pic>
        <p:nvPicPr>
          <p:cNvPr id="5837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804988"/>
            <a:ext cx="4191000" cy="4114800"/>
          </a:xfrm>
          <a:noFill/>
        </p:spPr>
      </p:pic>
      <p:pic>
        <p:nvPicPr>
          <p:cNvPr id="5837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123281"/>
            <a:ext cx="4038600" cy="4029075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l-GR" sz="2800" b="1"/>
              <a:t>ΥΠΕΡΗΧΗΤΙΚΟ ΑΙΜΟΤΑΧΥΜΕΤΡΟ (</a:t>
            </a:r>
            <a:r>
              <a:rPr lang="en-GB" sz="2800" b="1"/>
              <a:t>DOPPLER)</a:t>
            </a:r>
            <a:endParaRPr lang="en-US" sz="2800" b="1"/>
          </a:p>
        </p:txBody>
      </p:sp>
      <p:pic>
        <p:nvPicPr>
          <p:cNvPr id="6349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2400300"/>
            <a:ext cx="4191000" cy="2820988"/>
          </a:xfrm>
          <a:noFill/>
        </p:spPr>
      </p:pic>
      <p:pic>
        <p:nvPicPr>
          <p:cNvPr id="6349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747169"/>
            <a:ext cx="4038600" cy="2781300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67000"/>
            <a:ext cx="3886200" cy="1143000"/>
          </a:xfrm>
        </p:spPr>
        <p:txBody>
          <a:bodyPr/>
          <a:lstStyle/>
          <a:p>
            <a:pPr eaLnBrk="1" hangingPunct="1"/>
            <a:r>
              <a:rPr lang="el-GR" sz="2800" b="1"/>
              <a:t>ΠΛΗΘΥΣΜΟΓΡΑΦΙΑ</a:t>
            </a:r>
            <a:endParaRPr lang="en-US" sz="2800" b="1"/>
          </a:p>
        </p:txBody>
      </p:sp>
      <p:pic>
        <p:nvPicPr>
          <p:cNvPr id="6451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0" y="304800"/>
            <a:ext cx="5410200" cy="3019425"/>
          </a:xfrm>
          <a:noFill/>
        </p:spPr>
      </p:pic>
      <p:pic>
        <p:nvPicPr>
          <p:cNvPr id="645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895600" y="3844925"/>
            <a:ext cx="5791200" cy="2860675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2800" b="1"/>
              <a:t>ΘΕΡΑΠΕΙΑ  ΕΒΦΘ</a:t>
            </a:r>
            <a:br>
              <a:rPr lang="el-GR" sz="2800" b="1"/>
            </a:br>
            <a:r>
              <a:rPr lang="el-GR" sz="2800" b="1"/>
              <a:t>ΣΚΟΠΟΣ</a:t>
            </a:r>
            <a:endParaRPr lang="en-US" sz="2800" b="1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51038"/>
            <a:ext cx="7620000" cy="452596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800"/>
              <a:t>Πρόληψη </a:t>
            </a:r>
            <a:r>
              <a:rPr lang="el-GR" sz="2800">
                <a:solidFill>
                  <a:srgbClr val="000099"/>
                </a:solidFill>
              </a:rPr>
              <a:t>επέκτασης</a:t>
            </a:r>
            <a:r>
              <a:rPr lang="el-GR" sz="2800"/>
              <a:t> του θρόμβου</a:t>
            </a:r>
          </a:p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800"/>
              <a:t>Πρόληψη </a:t>
            </a:r>
            <a:r>
              <a:rPr lang="el-GR" sz="2800">
                <a:solidFill>
                  <a:srgbClr val="000099"/>
                </a:solidFill>
              </a:rPr>
              <a:t>πνευμονικής εμβολής</a:t>
            </a:r>
          </a:p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800"/>
              <a:t>Αποκατάσταση </a:t>
            </a:r>
            <a:r>
              <a:rPr lang="el-GR" sz="2800">
                <a:solidFill>
                  <a:srgbClr val="000099"/>
                </a:solidFill>
              </a:rPr>
              <a:t>βατότητας</a:t>
            </a:r>
          </a:p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800"/>
              <a:t>Διατήρηση </a:t>
            </a:r>
            <a:r>
              <a:rPr lang="el-GR" sz="2800">
                <a:solidFill>
                  <a:srgbClr val="000099"/>
                </a:solidFill>
              </a:rPr>
              <a:t>βαλβιδικής λειτουργίας</a:t>
            </a:r>
          </a:p>
          <a:p>
            <a:pPr eaLnBrk="1" hangingPunct="1">
              <a:lnSpc>
                <a:spcPct val="130000"/>
              </a:lnSpc>
              <a:spcBef>
                <a:spcPct val="75000"/>
              </a:spcBef>
            </a:pPr>
            <a:r>
              <a:rPr lang="el-GR" sz="2800"/>
              <a:t>Πρόληψη </a:t>
            </a:r>
            <a:r>
              <a:rPr lang="el-GR" sz="2800">
                <a:solidFill>
                  <a:srgbClr val="000099"/>
                </a:solidFill>
              </a:rPr>
              <a:t>υποτροπών</a:t>
            </a:r>
            <a:endParaRPr lang="en-US" sz="28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ΘΕΡΑΠΕΙΑ  ΕΒΦΘ</a:t>
            </a:r>
            <a:endParaRPr lang="en-US" sz="2800" b="1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l-GR" sz="2400"/>
              <a:t>Ανάρροπη θέση σκέλους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Κινητοποίηση με ελαστική κάλτσα</a:t>
            </a:r>
          </a:p>
          <a:p>
            <a:pPr eaLnBrk="1" hangingPunct="1">
              <a:lnSpc>
                <a:spcPct val="130000"/>
              </a:lnSpc>
            </a:pPr>
            <a:r>
              <a:rPr lang="el-GR" sz="2400"/>
              <a:t>Αντιπηκτικά: 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l-GR" sz="2400"/>
              <a:t>	</a:t>
            </a:r>
            <a:r>
              <a:rPr lang="el-GR" sz="2400">
                <a:solidFill>
                  <a:srgbClr val="000099"/>
                </a:solidFill>
              </a:rPr>
              <a:t>ηπαρίνη</a:t>
            </a:r>
            <a:r>
              <a:rPr lang="el-GR" sz="2400"/>
              <a:t> 20-25</a:t>
            </a:r>
            <a:r>
              <a:rPr lang="en-GB" sz="2400"/>
              <a:t> IU/kg/24h </a:t>
            </a:r>
            <a:r>
              <a:rPr lang="el-GR" sz="2400"/>
              <a:t>με παρακολούθηση του </a:t>
            </a:r>
            <a:r>
              <a:rPr lang="en-GB" sz="2400">
                <a:solidFill>
                  <a:srgbClr val="33CC33"/>
                </a:solidFill>
              </a:rPr>
              <a:t>APTT</a:t>
            </a:r>
            <a:r>
              <a:rPr lang="el-GR" sz="2400"/>
              <a:t> για 7-10 ημέρες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endParaRPr lang="el-GR" sz="2400"/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l-GR" sz="2400"/>
              <a:t>	</a:t>
            </a:r>
            <a:r>
              <a:rPr lang="el-GR" sz="2400">
                <a:solidFill>
                  <a:srgbClr val="000099"/>
                </a:solidFill>
              </a:rPr>
              <a:t>αντιπηκτικά από του στόματος</a:t>
            </a:r>
            <a:r>
              <a:rPr lang="el-GR" sz="2400"/>
              <a:t> από την 5η ημέρα με παρακολούθηση του </a:t>
            </a:r>
            <a:r>
              <a:rPr lang="en-GB" sz="2400">
                <a:solidFill>
                  <a:srgbClr val="33CC33"/>
                </a:solidFill>
              </a:rPr>
              <a:t>INR</a:t>
            </a:r>
            <a:r>
              <a:rPr lang="en-GB" sz="2400"/>
              <a:t>. </a:t>
            </a:r>
            <a:r>
              <a:rPr lang="el-GR" sz="2400"/>
              <a:t>Διάρκεια αγωγής 3-6 μήνες.</a:t>
            </a:r>
            <a:endParaRPr lang="en-US" sz="2400"/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 rot="5400000">
            <a:off x="4495800" y="4419600"/>
            <a:ext cx="457200" cy="304800"/>
          </a:xfrm>
          <a:prstGeom prst="notched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914400"/>
            <a:ext cx="6858000" cy="52117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GB" sz="3600" baseline="30000">
              <a:solidFill>
                <a:srgbClr val="33CC33"/>
              </a:solidFill>
            </a:endParaRPr>
          </a:p>
          <a:p>
            <a:pPr algn="ctr" eaLnBrk="1" hangingPunct="1">
              <a:buFontTx/>
              <a:buNone/>
            </a:pPr>
            <a:endParaRPr lang="el-GR" sz="3600" baseline="30000">
              <a:solidFill>
                <a:srgbClr val="33CC33"/>
              </a:solidFill>
            </a:endParaRPr>
          </a:p>
          <a:p>
            <a:pPr algn="ctr" eaLnBrk="1" hangingPunct="1">
              <a:buFontTx/>
              <a:buNone/>
            </a:pPr>
            <a:endParaRPr lang="el-GR" sz="3600" baseline="30000">
              <a:solidFill>
                <a:srgbClr val="33CC33"/>
              </a:solidFill>
            </a:endParaRPr>
          </a:p>
          <a:p>
            <a:pPr algn="ctr" eaLnBrk="1" hangingPunct="1">
              <a:buFontTx/>
              <a:buNone/>
            </a:pPr>
            <a:endParaRPr lang="en-GB" baseline="30000"/>
          </a:p>
          <a:p>
            <a:pPr eaLnBrk="1" hangingPunct="1">
              <a:lnSpc>
                <a:spcPct val="150000"/>
              </a:lnSpc>
            </a:pPr>
            <a:r>
              <a:rPr lang="en-GB" sz="2800"/>
              <a:t>PTR=</a:t>
            </a:r>
            <a:endParaRPr lang="el-GR" sz="2800"/>
          </a:p>
          <a:p>
            <a:pPr eaLnBrk="1" hangingPunct="1">
              <a:lnSpc>
                <a:spcPct val="150000"/>
              </a:lnSpc>
            </a:pPr>
            <a:endParaRPr lang="el-GR" sz="2800"/>
          </a:p>
          <a:p>
            <a:pPr eaLnBrk="1" hangingPunct="1">
              <a:lnSpc>
                <a:spcPct val="150000"/>
              </a:lnSpc>
            </a:pPr>
            <a:r>
              <a:rPr lang="el-GR" sz="2800"/>
              <a:t>ΡΤ: </a:t>
            </a:r>
            <a:r>
              <a:rPr lang="en-GB" sz="2800"/>
              <a:t>Prothrombin time</a:t>
            </a:r>
          </a:p>
          <a:p>
            <a:pPr eaLnBrk="1" hangingPunct="1">
              <a:lnSpc>
                <a:spcPct val="150000"/>
              </a:lnSpc>
            </a:pPr>
            <a:r>
              <a:rPr lang="en-GB" sz="2800"/>
              <a:t>ISI: International Sensitivity Index</a:t>
            </a:r>
            <a:endParaRPr lang="en-US" sz="2800"/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743200" y="2497138"/>
            <a:ext cx="22860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/>
              <a:t>PT</a:t>
            </a:r>
            <a:r>
              <a:rPr lang="el-GR" sz="2800"/>
              <a:t>ασθενή</a:t>
            </a:r>
          </a:p>
          <a:p>
            <a:pPr algn="ctr">
              <a:spcBef>
                <a:spcPct val="50000"/>
              </a:spcBef>
            </a:pPr>
            <a:r>
              <a:rPr lang="en-GB" sz="2800"/>
              <a:t>PT</a:t>
            </a:r>
            <a:r>
              <a:rPr lang="el-GR" sz="2800"/>
              <a:t>μάρτυρα</a:t>
            </a:r>
            <a:endParaRPr lang="en-US" sz="2800"/>
          </a:p>
        </p:txBody>
      </p:sp>
      <p:sp>
        <p:nvSpPr>
          <p:cNvPr id="67588" name="Line 5"/>
          <p:cNvSpPr>
            <a:spLocks noChangeShapeType="1"/>
          </p:cNvSpPr>
          <p:nvPr/>
        </p:nvSpPr>
        <p:spPr bwMode="auto">
          <a:xfrm>
            <a:off x="2819400" y="30480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2590800" y="762000"/>
            <a:ext cx="403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0">
                <a:solidFill>
                  <a:srgbClr val="33CC33"/>
                </a:solidFill>
              </a:rPr>
              <a:t>INR=PTR</a:t>
            </a:r>
            <a:r>
              <a:rPr lang="en-GB" sz="4000" baseline="30000">
                <a:solidFill>
                  <a:srgbClr val="33CC33"/>
                </a:solidFill>
              </a:rPr>
              <a:t>ISI</a:t>
            </a:r>
            <a:endParaRPr lang="en-US" sz="4000" baseline="30000">
              <a:solidFill>
                <a:srgbClr val="33CC33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/>
            <a:r>
              <a:rPr lang="el-GR" sz="2800" b="1"/>
              <a:t>ΘΕΡΑΠΕΙΑ  ΕΒΦΘ</a:t>
            </a:r>
            <a:br>
              <a:rPr lang="el-GR" sz="2800" b="1"/>
            </a:br>
            <a:br>
              <a:rPr lang="el-GR" sz="1000" b="1"/>
            </a:br>
            <a:r>
              <a:rPr lang="el-GR" sz="2800" b="1"/>
              <a:t> </a:t>
            </a:r>
            <a:r>
              <a:rPr lang="el-GR" sz="2800" b="1">
                <a:solidFill>
                  <a:srgbClr val="000099"/>
                </a:solidFill>
              </a:rPr>
              <a:t>Θρομβόλυση</a:t>
            </a:r>
            <a:endParaRPr lang="en-US" sz="2800" b="1">
              <a:solidFill>
                <a:srgbClr val="000099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74838"/>
            <a:ext cx="8382000" cy="4525962"/>
          </a:xfrm>
        </p:spPr>
        <p:txBody>
          <a:bodyPr/>
          <a:lstStyle/>
          <a:p>
            <a:pPr eaLnBrk="1" hangingPunct="1"/>
            <a:r>
              <a:rPr lang="el-GR" sz="2800">
                <a:solidFill>
                  <a:srgbClr val="000099"/>
                </a:solidFill>
              </a:rPr>
              <a:t>Ενδείξεις:	</a:t>
            </a:r>
            <a:r>
              <a:rPr lang="el-GR" sz="2400"/>
              <a:t>νέοι, μη χειρουργημένοι, με πρόσφατο 				θρόμβο στη λαγονομηριαία περιοχή</a:t>
            </a:r>
          </a:p>
          <a:p>
            <a:pPr eaLnBrk="1" hangingPunct="1">
              <a:spcBef>
                <a:spcPct val="75000"/>
              </a:spcBef>
              <a:buFontTx/>
              <a:buNone/>
            </a:pPr>
            <a:r>
              <a:rPr lang="el-GR" sz="2400"/>
              <a:t>				πρόσφατο χειρουργικό τραύμα</a:t>
            </a:r>
          </a:p>
          <a:p>
            <a:pPr eaLnBrk="1" hangingPunct="1">
              <a:buFontTx/>
              <a:buNone/>
            </a:pPr>
            <a:r>
              <a:rPr lang="el-GR" sz="2400"/>
              <a:t>				πεπτικό έλκος</a:t>
            </a:r>
          </a:p>
          <a:p>
            <a:pPr eaLnBrk="1" hangingPunct="1"/>
            <a:r>
              <a:rPr lang="el-GR" sz="2800">
                <a:solidFill>
                  <a:srgbClr val="000099"/>
                </a:solidFill>
              </a:rPr>
              <a:t>Αντενδείξεις:	</a:t>
            </a:r>
            <a:r>
              <a:rPr lang="el-GR" sz="2400"/>
              <a:t>κακοήθη νοσήματα πεπτικού</a:t>
            </a:r>
          </a:p>
          <a:p>
            <a:pPr eaLnBrk="1" hangingPunct="1">
              <a:buFontTx/>
              <a:buNone/>
            </a:pPr>
            <a:r>
              <a:rPr lang="el-GR" sz="2400"/>
              <a:t>				αιμορραγική διάθεση</a:t>
            </a:r>
          </a:p>
          <a:p>
            <a:pPr eaLnBrk="1" hangingPunct="1">
              <a:buFontTx/>
              <a:buNone/>
            </a:pPr>
            <a:r>
              <a:rPr lang="el-GR" sz="2400"/>
              <a:t>				ενδοκαρδιακοί θρόμβοι</a:t>
            </a:r>
          </a:p>
          <a:p>
            <a:pPr eaLnBrk="1" hangingPunct="1">
              <a:spcBef>
                <a:spcPct val="50000"/>
              </a:spcBef>
            </a:pPr>
            <a:r>
              <a:rPr lang="el-GR" sz="2800">
                <a:solidFill>
                  <a:srgbClr val="000099"/>
                </a:solidFill>
              </a:rPr>
              <a:t>Επιπλοκές	</a:t>
            </a:r>
            <a:r>
              <a:rPr lang="el-GR" sz="2400"/>
              <a:t>- αιμορραγία</a:t>
            </a:r>
          </a:p>
          <a:p>
            <a:pPr eaLnBrk="1" hangingPunct="1">
              <a:buFontTx/>
              <a:buNone/>
            </a:pPr>
            <a:r>
              <a:rPr lang="el-GR" sz="2400">
                <a:solidFill>
                  <a:srgbClr val="000099"/>
                </a:solidFill>
              </a:rPr>
              <a:t>				</a:t>
            </a:r>
            <a:r>
              <a:rPr lang="el-GR" sz="2400"/>
              <a:t>- αλλεργικές αντιδράσεις</a:t>
            </a:r>
          </a:p>
        </p:txBody>
      </p:sp>
      <p:sp>
        <p:nvSpPr>
          <p:cNvPr id="68612" name="AutoShape 4"/>
          <p:cNvSpPr>
            <a:spLocks/>
          </p:cNvSpPr>
          <p:nvPr/>
        </p:nvSpPr>
        <p:spPr bwMode="auto">
          <a:xfrm>
            <a:off x="2971800" y="3124200"/>
            <a:ext cx="228600" cy="1981200"/>
          </a:xfrm>
          <a:prstGeom prst="leftBrace">
            <a:avLst>
              <a:gd name="adj1" fmla="val 7222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/>
              <a:t>ANATOMIKH </a:t>
            </a:r>
            <a:r>
              <a:rPr lang="el-GR" sz="2800" b="1"/>
              <a:t>ΕΝ ΤΩ ΒΑΘΕΙ ΦΛΕΒΩΝ</a:t>
            </a:r>
            <a:endParaRPr lang="en-US" sz="2800" b="1"/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84021" y="1920875"/>
            <a:ext cx="2984957" cy="4433888"/>
          </a:xfrm>
          <a:noFill/>
        </p:spPr>
      </p:pic>
      <p:pic>
        <p:nvPicPr>
          <p:cNvPr id="819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81910" y="1920875"/>
            <a:ext cx="2771180" cy="4433888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5334000" cy="11430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l-GR" sz="2600" b="1"/>
              <a:t>ΘΕΡΑΠΕΙΑ  ΕΒΦΘ</a:t>
            </a:r>
            <a:br>
              <a:rPr lang="el-GR" sz="2800" b="1"/>
            </a:br>
            <a:r>
              <a:rPr lang="el-GR" sz="2400" b="1"/>
              <a:t> </a:t>
            </a:r>
            <a:r>
              <a:rPr lang="el-GR" sz="2600" b="1">
                <a:solidFill>
                  <a:srgbClr val="000099"/>
                </a:solidFill>
              </a:rPr>
              <a:t>Φλεβική θρομβεκτομή</a:t>
            </a:r>
            <a:endParaRPr lang="en-US" sz="2600" b="1">
              <a:solidFill>
                <a:srgbClr val="000099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74838"/>
            <a:ext cx="4038600" cy="4525962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l-GR" sz="2000">
                <a:solidFill>
                  <a:srgbClr val="008000"/>
                </a:solidFill>
              </a:rPr>
              <a:t>Ενδείξεις</a:t>
            </a:r>
          </a:p>
          <a:p>
            <a:pPr eaLnBrk="1" hangingPunct="1">
              <a:lnSpc>
                <a:spcPct val="120000"/>
              </a:lnSpc>
            </a:pPr>
            <a:r>
              <a:rPr lang="el-GR" sz="2000"/>
              <a:t>Κυανή επώδυνη φλεγμονή</a:t>
            </a:r>
          </a:p>
          <a:p>
            <a:pPr eaLnBrk="1" hangingPunct="1">
              <a:lnSpc>
                <a:spcPct val="120000"/>
              </a:lnSpc>
            </a:pPr>
            <a:r>
              <a:rPr lang="el-GR" sz="2000"/>
              <a:t>Νηχόμενος θρόμβος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l-GR" sz="1000"/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l-GR" sz="2000">
                <a:solidFill>
                  <a:srgbClr val="008000"/>
                </a:solidFill>
              </a:rPr>
              <a:t>Άμεσος στόχος</a:t>
            </a:r>
          </a:p>
          <a:p>
            <a:pPr eaLnBrk="1" hangingPunct="1">
              <a:lnSpc>
                <a:spcPct val="120000"/>
              </a:lnSpc>
            </a:pPr>
            <a:r>
              <a:rPr lang="el-GR" sz="2000"/>
              <a:t>Πρόληψη ΠΕ</a:t>
            </a:r>
          </a:p>
          <a:p>
            <a:pPr eaLnBrk="1" hangingPunct="1">
              <a:lnSpc>
                <a:spcPct val="120000"/>
              </a:lnSpc>
            </a:pPr>
            <a:r>
              <a:rPr lang="el-GR" sz="2000"/>
              <a:t>Αποφυγή φλεβικής γάγγραινας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endParaRPr lang="el-GR" sz="100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el-GR" sz="2000">
                <a:solidFill>
                  <a:srgbClr val="008000"/>
                </a:solidFill>
              </a:rPr>
              <a:t>Απώτερος στόχος</a:t>
            </a:r>
          </a:p>
          <a:p>
            <a:pPr eaLnBrk="1" hangingPunct="1">
              <a:lnSpc>
                <a:spcPct val="120000"/>
              </a:lnSpc>
            </a:pPr>
            <a:r>
              <a:rPr lang="el-GR" sz="2000"/>
              <a:t>Πρόληψη μεταθρομβωτικού φλεβικού συνδρόμου</a:t>
            </a:r>
            <a:endParaRPr lang="en-US" sz="2800"/>
          </a:p>
        </p:txBody>
      </p:sp>
      <p:pic>
        <p:nvPicPr>
          <p:cNvPr id="696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76863" y="381000"/>
            <a:ext cx="3008312" cy="6096000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ΑΠΟΛΙΝΩΣΗ –</a:t>
            </a:r>
            <a:br>
              <a:rPr lang="el-GR" sz="2800" b="1"/>
            </a:br>
            <a:r>
              <a:rPr lang="el-GR" sz="2800" b="1"/>
              <a:t> ΕΞΩΤΕΡΙΚΗ ΗΘΜΟΠΟΙΗΣΗ ΚΚΦ</a:t>
            </a:r>
            <a:endParaRPr lang="en-US" sz="2800" b="1"/>
          </a:p>
        </p:txBody>
      </p:sp>
      <p:pic>
        <p:nvPicPr>
          <p:cNvPr id="7065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21540000">
            <a:off x="2289175" y="1447800"/>
            <a:ext cx="4721225" cy="4525963"/>
          </a:xfrm>
          <a:noFill/>
        </p:spPr>
      </p:pic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2514600" y="3810000"/>
            <a:ext cx="1676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Homans, 1934</a:t>
            </a:r>
            <a:endParaRPr lang="en-US"/>
          </a:p>
        </p:txBody>
      </p:sp>
      <p:sp>
        <p:nvSpPr>
          <p:cNvPr id="70661" name="Text Box 9"/>
          <p:cNvSpPr txBox="1">
            <a:spLocks noChangeArrowheads="1"/>
          </p:cNvSpPr>
          <p:nvPr/>
        </p:nvSpPr>
        <p:spPr bwMode="auto">
          <a:xfrm>
            <a:off x="2438400" y="5805488"/>
            <a:ext cx="19050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DeWeese, 1958</a:t>
            </a:r>
            <a:endParaRPr lang="en-US"/>
          </a:p>
        </p:txBody>
      </p:sp>
      <p:sp>
        <p:nvSpPr>
          <p:cNvPr id="70662" name="Text Box 10"/>
          <p:cNvSpPr txBox="1">
            <a:spLocks noChangeArrowheads="1"/>
          </p:cNvSpPr>
          <p:nvPr/>
        </p:nvSpPr>
        <p:spPr bwMode="auto">
          <a:xfrm>
            <a:off x="5029200" y="2452688"/>
            <a:ext cx="16764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Spencer, 1959</a:t>
            </a:r>
            <a:endParaRPr lang="en-US"/>
          </a:p>
        </p:txBody>
      </p:sp>
      <p:sp>
        <p:nvSpPr>
          <p:cNvPr id="70663" name="Text Box 11"/>
          <p:cNvSpPr txBox="1">
            <a:spLocks noChangeArrowheads="1"/>
          </p:cNvSpPr>
          <p:nvPr/>
        </p:nvSpPr>
        <p:spPr bwMode="auto">
          <a:xfrm>
            <a:off x="5029200" y="3976688"/>
            <a:ext cx="21336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Miles+Elsea, 1965</a:t>
            </a:r>
            <a:endParaRPr lang="en-US"/>
          </a:p>
        </p:txBody>
      </p:sp>
      <p:sp>
        <p:nvSpPr>
          <p:cNvPr id="70664" name="Text Box 12"/>
          <p:cNvSpPr txBox="1">
            <a:spLocks noChangeArrowheads="1"/>
          </p:cNvSpPr>
          <p:nvPr/>
        </p:nvSpPr>
        <p:spPr bwMode="auto">
          <a:xfrm>
            <a:off x="4953000" y="5805488"/>
            <a:ext cx="24384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Mozes+Antebi, 1967</a:t>
            </a:r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/>
              <a:t>ΦΙΛΤΡΑ  ΚΚΦ</a:t>
            </a:r>
            <a:endParaRPr lang="en-US" sz="3200" b="1"/>
          </a:p>
        </p:txBody>
      </p:sp>
      <p:pic>
        <p:nvPicPr>
          <p:cNvPr id="7168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95400"/>
            <a:ext cx="8305800" cy="1928813"/>
          </a:xfrm>
          <a:noFill/>
        </p:spPr>
      </p:pic>
      <p:pic>
        <p:nvPicPr>
          <p:cNvPr id="71684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819400" y="3789363"/>
            <a:ext cx="4038600" cy="2687637"/>
          </a:xfrm>
          <a:noFill/>
        </p:spPr>
      </p:pic>
      <p:sp>
        <p:nvSpPr>
          <p:cNvPr id="71685" name="Text Box 8"/>
          <p:cNvSpPr txBox="1">
            <a:spLocks noChangeArrowheads="1"/>
          </p:cNvSpPr>
          <p:nvPr/>
        </p:nvSpPr>
        <p:spPr bwMode="auto">
          <a:xfrm>
            <a:off x="228600" y="32766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Mobin-Uddin  Greenfield	  Amplatz           Gunter		    Bird’s nest</a:t>
            </a:r>
            <a:endParaRPr lang="en-US" b="1"/>
          </a:p>
        </p:txBody>
      </p:sp>
      <p:sp>
        <p:nvSpPr>
          <p:cNvPr id="71686" name="Line 11"/>
          <p:cNvSpPr>
            <a:spLocks noChangeShapeType="1"/>
          </p:cNvSpPr>
          <p:nvPr/>
        </p:nvSpPr>
        <p:spPr bwMode="auto">
          <a:xfrm flipV="1">
            <a:off x="762000" y="2819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687" name="Line 12"/>
          <p:cNvSpPr>
            <a:spLocks noChangeShapeType="1"/>
          </p:cNvSpPr>
          <p:nvPr/>
        </p:nvSpPr>
        <p:spPr bwMode="auto">
          <a:xfrm flipV="1">
            <a:off x="2133600" y="2819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688" name="Line 13"/>
          <p:cNvSpPr>
            <a:spLocks noChangeShapeType="1"/>
          </p:cNvSpPr>
          <p:nvPr/>
        </p:nvSpPr>
        <p:spPr bwMode="auto">
          <a:xfrm flipV="1">
            <a:off x="3657600" y="2819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689" name="Line 14"/>
          <p:cNvSpPr>
            <a:spLocks noChangeShapeType="1"/>
          </p:cNvSpPr>
          <p:nvPr/>
        </p:nvSpPr>
        <p:spPr bwMode="auto">
          <a:xfrm flipV="1">
            <a:off x="5181600" y="2819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690" name="Line 15"/>
          <p:cNvSpPr>
            <a:spLocks noChangeShapeType="1"/>
          </p:cNvSpPr>
          <p:nvPr/>
        </p:nvSpPr>
        <p:spPr bwMode="auto">
          <a:xfrm flipV="1">
            <a:off x="7391400" y="2819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71691" name="Text Box 16"/>
          <p:cNvSpPr txBox="1">
            <a:spLocks noChangeArrowheads="1"/>
          </p:cNvSpPr>
          <p:nvPr/>
        </p:nvSpPr>
        <p:spPr bwMode="auto">
          <a:xfrm>
            <a:off x="1371600" y="4876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Simon-Nitinol</a:t>
            </a:r>
            <a:endParaRPr lang="en-US" b="1"/>
          </a:p>
        </p:txBody>
      </p:sp>
      <p:sp>
        <p:nvSpPr>
          <p:cNvPr id="71692" name="Text Box 17"/>
          <p:cNvSpPr txBox="1">
            <a:spLocks noChangeArrowheads="1"/>
          </p:cNvSpPr>
          <p:nvPr/>
        </p:nvSpPr>
        <p:spPr bwMode="auto">
          <a:xfrm>
            <a:off x="6629400" y="4876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Greenfield</a:t>
            </a:r>
            <a:endParaRPr lang="en-US" b="1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897063"/>
            <a:ext cx="5713413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3963" y="838200"/>
            <a:ext cx="2459037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609600" y="1050925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/>
              <a:t>Ορθή θέση φίλτρου </a:t>
            </a:r>
            <a:r>
              <a:rPr lang="en-US" sz="2000" b="1"/>
              <a:t>Greenfiled</a:t>
            </a:r>
          </a:p>
        </p:txBody>
      </p: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6400800" y="522605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/>
              <a:t>Φίλτρο </a:t>
            </a:r>
            <a:r>
              <a:rPr lang="en-US" b="1"/>
              <a:t>Greenfiled</a:t>
            </a:r>
            <a:r>
              <a:rPr lang="el-GR" b="1"/>
              <a:t> σε έκκεντρη θέση</a:t>
            </a:r>
            <a:endParaRPr lang="en-US" b="1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l-GR" sz="2600" b="1"/>
              <a:t>ΕΝΔΕΙΞΕΙΣ ΤΟΠΟΘΕΤΗΣΗΣ ΦΙΛΤΡΟΥ ΚΚΦ</a:t>
            </a:r>
            <a:endParaRPr lang="en-US" sz="2600" b="1"/>
          </a:p>
        </p:txBody>
      </p:sp>
      <p:sp>
        <p:nvSpPr>
          <p:cNvPr id="7373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ct val="75000"/>
              </a:spcBef>
              <a:buFontTx/>
              <a:buNone/>
            </a:pPr>
            <a:r>
              <a:rPr lang="el-GR" sz="2400" b="1"/>
              <a:t>ΑΠΟΛΥΤΕΣ</a:t>
            </a:r>
          </a:p>
          <a:p>
            <a:pPr eaLnBrk="1" hangingPunct="1">
              <a:lnSpc>
                <a:spcPct val="150000"/>
              </a:lnSpc>
              <a:spcBef>
                <a:spcPct val="75000"/>
              </a:spcBef>
            </a:pPr>
            <a:r>
              <a:rPr lang="el-GR" sz="2000">
                <a:solidFill>
                  <a:srgbClr val="000099"/>
                </a:solidFill>
              </a:rPr>
              <a:t>Υποτροπιάζουσα</a:t>
            </a:r>
            <a:r>
              <a:rPr lang="el-GR" sz="2000"/>
              <a:t> πνευμονική εμβολή παρά την επαρκή αντιπηκτική αγωγή</a:t>
            </a:r>
          </a:p>
          <a:p>
            <a:pPr eaLnBrk="1" hangingPunct="1">
              <a:lnSpc>
                <a:spcPct val="150000"/>
              </a:lnSpc>
              <a:spcBef>
                <a:spcPct val="75000"/>
              </a:spcBef>
            </a:pPr>
            <a:r>
              <a:rPr lang="el-GR" sz="2000">
                <a:solidFill>
                  <a:srgbClr val="000099"/>
                </a:solidFill>
              </a:rPr>
              <a:t>Αντένδειξη</a:t>
            </a:r>
            <a:r>
              <a:rPr lang="el-GR" sz="2000"/>
              <a:t> αντιπηκτικής αγωγής</a:t>
            </a:r>
          </a:p>
          <a:p>
            <a:pPr eaLnBrk="1" hangingPunct="1">
              <a:lnSpc>
                <a:spcPct val="150000"/>
              </a:lnSpc>
              <a:spcBef>
                <a:spcPct val="75000"/>
              </a:spcBef>
            </a:pPr>
            <a:r>
              <a:rPr lang="el-GR" sz="2000">
                <a:solidFill>
                  <a:srgbClr val="000099"/>
                </a:solidFill>
              </a:rPr>
              <a:t>Επιπλοκές</a:t>
            </a:r>
            <a:r>
              <a:rPr lang="el-GR" sz="2000"/>
              <a:t> αντιπηκτικής αγωγής</a:t>
            </a:r>
            <a:endParaRPr lang="en-US" sz="24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8200" y="1371600"/>
            <a:ext cx="4038600" cy="4525963"/>
          </a:xfrm>
        </p:spPr>
        <p:txBody>
          <a:bodyPr/>
          <a:lstStyle/>
          <a:p>
            <a:pPr algn="ctr" eaLnBrk="1" hangingPunct="1">
              <a:lnSpc>
                <a:spcPct val="230000"/>
              </a:lnSpc>
              <a:buFontTx/>
              <a:buNone/>
            </a:pPr>
            <a:r>
              <a:rPr lang="el-GR" sz="2400" b="1"/>
              <a:t>ΣΧΕΤΙΚΕΣ</a:t>
            </a:r>
          </a:p>
          <a:p>
            <a:pPr eaLnBrk="1" hangingPunct="1">
              <a:lnSpc>
                <a:spcPct val="175000"/>
              </a:lnSpc>
              <a:spcBef>
                <a:spcPct val="70000"/>
              </a:spcBef>
            </a:pPr>
            <a:r>
              <a:rPr lang="el-GR" sz="2000"/>
              <a:t>Πνευμονική εμβολή &gt;50%</a:t>
            </a:r>
          </a:p>
          <a:p>
            <a:pPr eaLnBrk="1" hangingPunct="1">
              <a:lnSpc>
                <a:spcPct val="175000"/>
              </a:lnSpc>
              <a:spcBef>
                <a:spcPct val="70000"/>
              </a:spcBef>
            </a:pPr>
            <a:r>
              <a:rPr lang="el-GR" sz="2000"/>
              <a:t>Επεκτεινόμενη λαγονομηριαία θρόμβωση</a:t>
            </a:r>
          </a:p>
          <a:p>
            <a:pPr eaLnBrk="1" hangingPunct="1">
              <a:lnSpc>
                <a:spcPct val="175000"/>
              </a:lnSpc>
              <a:spcBef>
                <a:spcPct val="70000"/>
              </a:spcBef>
            </a:pPr>
            <a:r>
              <a:rPr lang="el-GR" sz="2000"/>
              <a:t>Νηχόμενος θρόμβος</a:t>
            </a:r>
            <a:endParaRPr lang="en-US" sz="24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pPr eaLnBrk="1" hangingPunct="1"/>
            <a:r>
              <a:rPr lang="el-GR" sz="3200" b="1"/>
              <a:t>ΕΠΙΠΛΟΚΕΣ  ΕΒΦΘ</a:t>
            </a:r>
            <a:endParaRPr lang="en-US" sz="3200" b="1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286000"/>
            <a:ext cx="7391400" cy="3124200"/>
          </a:xfrm>
        </p:spPr>
        <p:txBody>
          <a:bodyPr/>
          <a:lstStyle/>
          <a:p>
            <a:pPr eaLnBrk="1" hangingPunct="1">
              <a:lnSpc>
                <a:spcPct val="300000"/>
              </a:lnSpc>
            </a:pPr>
            <a:r>
              <a:rPr lang="el-GR">
                <a:solidFill>
                  <a:srgbClr val="000099"/>
                </a:solidFill>
              </a:rPr>
              <a:t>Μεταθρομβωτικό φλεβικό σύνδρομο</a:t>
            </a:r>
          </a:p>
          <a:p>
            <a:pPr eaLnBrk="1" hangingPunct="1">
              <a:lnSpc>
                <a:spcPct val="300000"/>
              </a:lnSpc>
            </a:pPr>
            <a:r>
              <a:rPr lang="el-GR">
                <a:solidFill>
                  <a:srgbClr val="000099"/>
                </a:solidFill>
              </a:rPr>
              <a:t>Πνευμονική εμβολή</a:t>
            </a:r>
            <a:endParaRPr lang="en-US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8038"/>
            <a:ext cx="8229600" cy="14017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800" b="1">
                <a:solidFill>
                  <a:schemeClr val="tx1"/>
                </a:solidFill>
              </a:rPr>
              <a:t>ΜΕΤΑΘΡΟΜΒΩΤΙΚΟ  ΦΛΕΒΙΚΟ  ΣΥΝΔΡΟΜΟ</a:t>
            </a:r>
            <a:br>
              <a:rPr lang="el-GR" sz="2800" b="1">
                <a:solidFill>
                  <a:schemeClr val="tx1"/>
                </a:solidFill>
              </a:rPr>
            </a:br>
            <a:r>
              <a:rPr lang="el-GR" sz="2800" b="1">
                <a:solidFill>
                  <a:srgbClr val="000099"/>
                </a:solidFill>
              </a:rPr>
              <a:t>ΑΙΤΙΑ</a:t>
            </a:r>
            <a:endParaRPr lang="en-US" sz="2800" b="1">
              <a:solidFill>
                <a:srgbClr val="000099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865438"/>
            <a:ext cx="8229600" cy="36877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/>
              <a:t>ΕΒΦΘ</a:t>
            </a:r>
          </a:p>
          <a:p>
            <a:pPr algn="ctr" eaLnBrk="1" hangingPunct="1">
              <a:buFontTx/>
              <a:buNone/>
            </a:pPr>
            <a:endParaRPr lang="el-GR"/>
          </a:p>
          <a:p>
            <a:pPr algn="ctr" eaLnBrk="1" hangingPunct="1">
              <a:buFontTx/>
              <a:buNone/>
            </a:pPr>
            <a:r>
              <a:rPr lang="el-GR"/>
              <a:t>Καταστροφή βαλβίδων				</a:t>
            </a:r>
          </a:p>
          <a:p>
            <a:pPr algn="ctr" eaLnBrk="1" hangingPunct="1">
              <a:buFontTx/>
              <a:buNone/>
            </a:pPr>
            <a:endParaRPr lang="el-GR"/>
          </a:p>
          <a:p>
            <a:pPr algn="ctr" eaLnBrk="1" hangingPunct="1">
              <a:buFontTx/>
              <a:buNone/>
            </a:pPr>
            <a:r>
              <a:rPr lang="el-GR"/>
              <a:t>Φλεβική υπέρταση</a:t>
            </a:r>
            <a:endParaRPr lang="en-US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334000" y="3519488"/>
            <a:ext cx="381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/>
              <a:t>εν τω βάθει φλεβών</a:t>
            </a:r>
          </a:p>
          <a:p>
            <a:pPr>
              <a:lnSpc>
                <a:spcPct val="200000"/>
              </a:lnSpc>
            </a:pPr>
            <a:r>
              <a:rPr lang="el-GR" sz="2400"/>
              <a:t>διατιτραινουσών φλεβών</a:t>
            </a:r>
            <a:endParaRPr lang="en-US" sz="2400"/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auto">
          <a:xfrm flipH="1">
            <a:off x="5105400" y="4038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5105400" y="4343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75783" name="AutoShape 7"/>
          <p:cNvSpPr>
            <a:spLocks noChangeArrowheads="1"/>
          </p:cNvSpPr>
          <p:nvPr/>
        </p:nvSpPr>
        <p:spPr bwMode="auto">
          <a:xfrm rot="5400000">
            <a:off x="4386262" y="3543301"/>
            <a:ext cx="415925" cy="4191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75784" name="AutoShape 8"/>
          <p:cNvSpPr>
            <a:spLocks noChangeArrowheads="1"/>
          </p:cNvSpPr>
          <p:nvPr/>
        </p:nvSpPr>
        <p:spPr bwMode="auto">
          <a:xfrm rot="5400000">
            <a:off x="4383087" y="4687888"/>
            <a:ext cx="415925" cy="4191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477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l-GR" sz="2800" b="1">
                <a:solidFill>
                  <a:schemeClr val="tx1"/>
                </a:solidFill>
              </a:rPr>
              <a:t>ΜΕΤΑΘΡΟΜΒΩΤΙΚΟ  ΦΛΕΒΙΚΟ  ΣΥΝΔΡΟΜΟ</a:t>
            </a:r>
            <a:br>
              <a:rPr lang="el-GR" sz="2800" b="1">
                <a:solidFill>
                  <a:schemeClr val="tx1"/>
                </a:solidFill>
              </a:rPr>
            </a:br>
            <a:r>
              <a:rPr lang="el-GR" sz="2800" b="1">
                <a:solidFill>
                  <a:srgbClr val="000099"/>
                </a:solidFill>
              </a:rPr>
              <a:t>ΚΛΙΝΙΚΗ ΕΙΚΟΝΑ</a:t>
            </a:r>
            <a:endParaRPr lang="en-US" sz="2800" b="1">
              <a:solidFill>
                <a:srgbClr val="000099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2332038"/>
            <a:ext cx="5334000" cy="4068762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l-GR"/>
              <a:t>Οίδημα</a:t>
            </a:r>
          </a:p>
          <a:p>
            <a:pPr eaLnBrk="1" hangingPunct="1">
              <a:lnSpc>
                <a:spcPct val="170000"/>
              </a:lnSpc>
            </a:pPr>
            <a:r>
              <a:rPr lang="el-GR"/>
              <a:t>Κιρσοί</a:t>
            </a:r>
          </a:p>
          <a:p>
            <a:pPr eaLnBrk="1" hangingPunct="1">
              <a:lnSpc>
                <a:spcPct val="170000"/>
              </a:lnSpc>
            </a:pPr>
            <a:r>
              <a:rPr lang="el-GR"/>
              <a:t>Μελάγχρωση</a:t>
            </a:r>
          </a:p>
          <a:p>
            <a:pPr eaLnBrk="1" hangingPunct="1">
              <a:lnSpc>
                <a:spcPct val="170000"/>
              </a:lnSpc>
            </a:pPr>
            <a:r>
              <a:rPr lang="el-GR"/>
              <a:t>Άτονο έλκος σφυρού</a:t>
            </a:r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4017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800" b="1">
                <a:solidFill>
                  <a:schemeClr val="tx1"/>
                </a:solidFill>
              </a:rPr>
              <a:t>ΜΕΤΑΘΡΟΜΒΩΤΙΚΟ  ΦΛΕΒΙΚΟ  ΣΥΝΔΡΟΜΟ</a:t>
            </a:r>
            <a:br>
              <a:rPr lang="el-GR" sz="2800" b="1">
                <a:solidFill>
                  <a:schemeClr val="tx1"/>
                </a:solidFill>
              </a:rPr>
            </a:br>
            <a:r>
              <a:rPr lang="el-GR" sz="2800" b="1">
                <a:solidFill>
                  <a:srgbClr val="000099"/>
                </a:solidFill>
              </a:rPr>
              <a:t>ΘΕΡΑΠΕΙΑ</a:t>
            </a:r>
            <a:endParaRPr lang="en-US" sz="2800" b="1">
              <a:solidFill>
                <a:srgbClr val="000099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" y="2255838"/>
            <a:ext cx="4191000" cy="3916362"/>
          </a:xfrm>
        </p:spPr>
        <p:txBody>
          <a:bodyPr/>
          <a:lstStyle/>
          <a:p>
            <a:pPr marL="341313" indent="-341313" algn="ctr" eaLnBrk="1" hangingPunct="1">
              <a:buFontTx/>
              <a:buNone/>
            </a:pPr>
            <a:r>
              <a:rPr lang="el-GR" b="1">
                <a:solidFill>
                  <a:srgbClr val="000099"/>
                </a:solidFill>
              </a:rPr>
              <a:t>Συντηρητική</a:t>
            </a:r>
          </a:p>
          <a:p>
            <a:pPr marL="341313" indent="-341313" eaLnBrk="1" hangingPunct="1">
              <a:lnSpc>
                <a:spcPct val="210000"/>
              </a:lnSpc>
            </a:pPr>
            <a:r>
              <a:rPr lang="el-GR" sz="2400"/>
              <a:t>Ανάρροπη θέση σκέλους</a:t>
            </a:r>
          </a:p>
          <a:p>
            <a:pPr marL="341313" indent="-341313" eaLnBrk="1" hangingPunct="1">
              <a:lnSpc>
                <a:spcPct val="210000"/>
              </a:lnSpc>
            </a:pPr>
            <a:r>
              <a:rPr lang="el-GR" sz="2400"/>
              <a:t>Ελαστικές κάλτσες</a:t>
            </a:r>
            <a:endParaRPr lang="el-GR" sz="2400">
              <a:solidFill>
                <a:srgbClr val="000099"/>
              </a:solidFill>
            </a:endParaRPr>
          </a:p>
          <a:p>
            <a:pPr marL="341313" indent="-341313" eaLnBrk="1" hangingPunct="1">
              <a:lnSpc>
                <a:spcPct val="210000"/>
              </a:lnSpc>
            </a:pPr>
            <a:r>
              <a:rPr lang="el-GR" sz="2400"/>
              <a:t>Τοπική περιποίηση έλκους</a:t>
            </a:r>
          </a:p>
          <a:p>
            <a:pPr marL="341313" indent="-341313" eaLnBrk="1" hangingPunct="1">
              <a:buFontTx/>
              <a:buNone/>
            </a:pPr>
            <a:endParaRPr lang="el-GR" sz="2400">
              <a:solidFill>
                <a:srgbClr val="000099"/>
              </a:solidFill>
            </a:endParaRPr>
          </a:p>
          <a:p>
            <a:pPr marL="341313" indent="-341313" eaLnBrk="1" hangingPunct="1"/>
            <a:endParaRPr lang="en-US">
              <a:solidFill>
                <a:srgbClr val="000099"/>
              </a:solidFill>
            </a:endParaRPr>
          </a:p>
        </p:txBody>
      </p:sp>
      <p:sp>
        <p:nvSpPr>
          <p:cNvPr id="7782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343400" y="1752600"/>
            <a:ext cx="4648200" cy="47545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b="1">
                <a:solidFill>
                  <a:srgbClr val="000099"/>
                </a:solidFill>
              </a:rPr>
              <a:t>Χειρουργική</a:t>
            </a:r>
          </a:p>
          <a:p>
            <a:pPr eaLnBrk="1" hangingPunct="1">
              <a:lnSpc>
                <a:spcPct val="170000"/>
              </a:lnSpc>
            </a:pPr>
            <a:r>
              <a:rPr lang="el-GR" sz="2300"/>
              <a:t>Εγχείρηση </a:t>
            </a:r>
            <a:r>
              <a:rPr lang="en-US" sz="2300"/>
              <a:t>Linton</a:t>
            </a:r>
            <a:endParaRPr lang="el-GR" sz="2300"/>
          </a:p>
          <a:p>
            <a:pPr eaLnBrk="1" hangingPunct="1">
              <a:lnSpc>
                <a:spcPct val="170000"/>
              </a:lnSpc>
            </a:pPr>
            <a:r>
              <a:rPr lang="el-GR" sz="2300"/>
              <a:t>Εγχείρηση </a:t>
            </a:r>
            <a:r>
              <a:rPr lang="en-US" sz="2300"/>
              <a:t>Coquet</a:t>
            </a:r>
          </a:p>
          <a:p>
            <a:pPr eaLnBrk="1" hangingPunct="1">
              <a:lnSpc>
                <a:spcPct val="170000"/>
              </a:lnSpc>
            </a:pPr>
            <a:r>
              <a:rPr lang="el-GR" sz="2300"/>
              <a:t>Βαλβιδοπλαστική</a:t>
            </a:r>
          </a:p>
          <a:p>
            <a:pPr eaLnBrk="1" hangingPunct="1">
              <a:lnSpc>
                <a:spcPct val="170000"/>
              </a:lnSpc>
            </a:pPr>
            <a:r>
              <a:rPr lang="el-GR" sz="2300"/>
              <a:t>Μεταφορά</a:t>
            </a:r>
            <a:r>
              <a:rPr lang="en-GB" sz="2300"/>
              <a:t>-</a:t>
            </a:r>
            <a:r>
              <a:rPr lang="el-GR" sz="2300"/>
              <a:t>μετάθεση βαλβίδας</a:t>
            </a:r>
          </a:p>
          <a:p>
            <a:pPr eaLnBrk="1" hangingPunct="1">
              <a:lnSpc>
                <a:spcPct val="170000"/>
              </a:lnSpc>
            </a:pPr>
            <a:r>
              <a:rPr lang="el-GR" sz="2300"/>
              <a:t>Παρακαμπτήριες επεμβάσεις</a:t>
            </a:r>
            <a:endParaRPr lang="el-GR" sz="2400"/>
          </a:p>
          <a:p>
            <a:pPr lvl="1" eaLnBrk="1" hangingPunct="1"/>
            <a:r>
              <a:rPr lang="el-GR" sz="2000"/>
              <a:t>Μηρομηριαία </a:t>
            </a:r>
            <a:r>
              <a:rPr lang="en-US" sz="2000"/>
              <a:t>(Palma)</a:t>
            </a:r>
          </a:p>
          <a:p>
            <a:pPr lvl="1" eaLnBrk="1" hangingPunct="1"/>
            <a:r>
              <a:rPr lang="el-GR" sz="2000"/>
              <a:t>Σαφηνοϊγνυακή </a:t>
            </a:r>
            <a:endParaRPr lang="en-US" sz="2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524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3200" b="1"/>
              <a:t>ΠΝΕΥΜΟΝΙΚΗ  ΕΜΒΟΛΗ</a:t>
            </a:r>
            <a:br>
              <a:rPr lang="el-GR" sz="2800" b="1"/>
            </a:br>
            <a:r>
              <a:rPr lang="el-GR" sz="2800" b="1">
                <a:solidFill>
                  <a:srgbClr val="000099"/>
                </a:solidFill>
              </a:rPr>
              <a:t>ΑΙΤΙΑ</a:t>
            </a:r>
            <a:endParaRPr lang="en-US" sz="2800" b="1">
              <a:solidFill>
                <a:srgbClr val="000099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514600"/>
            <a:ext cx="6172200" cy="3505200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l-GR" sz="2800"/>
              <a:t>Κάτω άκρα (95%)</a:t>
            </a:r>
          </a:p>
          <a:p>
            <a:pPr eaLnBrk="1" hangingPunct="1">
              <a:lnSpc>
                <a:spcPct val="220000"/>
              </a:lnSpc>
            </a:pPr>
            <a:r>
              <a:rPr lang="el-GR" sz="2800"/>
              <a:t>Πύελος</a:t>
            </a:r>
          </a:p>
          <a:p>
            <a:pPr eaLnBrk="1" hangingPunct="1">
              <a:lnSpc>
                <a:spcPct val="220000"/>
              </a:lnSpc>
            </a:pPr>
            <a:r>
              <a:rPr lang="el-GR" sz="2800"/>
              <a:t>Δεξιές καρδιακές κοιλότητες</a:t>
            </a:r>
            <a:endParaRPr 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5181600" y="152400"/>
            <a:ext cx="3505200" cy="5973763"/>
          </a:xfrm>
        </p:spPr>
        <p:txBody>
          <a:bodyPr/>
          <a:lstStyle/>
          <a:p>
            <a:pPr eaLnBrk="1" hangingPunct="1">
              <a:lnSpc>
                <a:spcPct val="250000"/>
              </a:lnSpc>
            </a:pPr>
            <a:r>
              <a:rPr lang="en-US" sz="3200" b="1"/>
              <a:t>ANATOMIKH </a:t>
            </a:r>
            <a:br>
              <a:rPr lang="el-GR" sz="3200" b="1"/>
            </a:br>
            <a:r>
              <a:rPr lang="el-GR" sz="3200" b="1"/>
              <a:t>ΕΝ ΤΩ ΒΑΘΕΙ ΦΛΕΒΩΝ</a:t>
            </a:r>
            <a:endParaRPr lang="en-US" sz="3200" b="1"/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503238"/>
            <a:ext cx="4446588" cy="6126162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lnSpc>
                <a:spcPct val="160000"/>
              </a:lnSpc>
            </a:pPr>
            <a:r>
              <a:rPr lang="el-GR" sz="2800" b="1"/>
              <a:t>ΠΝΕΥΜΟΝΙΚΗ  ΕΜΒΟΛΗ</a:t>
            </a:r>
            <a:br>
              <a:rPr lang="el-GR" sz="2400" b="1"/>
            </a:br>
            <a:r>
              <a:rPr lang="el-GR" sz="2400" b="1">
                <a:solidFill>
                  <a:srgbClr val="000099"/>
                </a:solidFill>
              </a:rPr>
              <a:t>ΚΛΙΝΙΚΗ ΕΙΚΟΝΑ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86019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l-GR" sz="2400" b="1">
                <a:solidFill>
                  <a:srgbClr val="33CC33"/>
                </a:solidFill>
              </a:rPr>
              <a:t>ΣΥΜΠΤΩΜΑΤΑ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Δύσπνοια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Πλευριτικός πόνος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Βήχας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Αιμόπτυση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Εφίδρωση</a:t>
            </a:r>
          </a:p>
          <a:p>
            <a:pPr eaLnBrk="1" hangingPunct="1">
              <a:lnSpc>
                <a:spcPct val="160000"/>
              </a:lnSpc>
            </a:pPr>
            <a:r>
              <a:rPr lang="el-GR" sz="2400"/>
              <a:t>Συγκοπή</a:t>
            </a:r>
            <a:endParaRPr lang="en-US" sz="2400"/>
          </a:p>
        </p:txBody>
      </p:sp>
      <p:sp>
        <p:nvSpPr>
          <p:cNvPr id="86020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l-GR" sz="2400" b="1">
                <a:solidFill>
                  <a:srgbClr val="33CC33"/>
                </a:solidFill>
              </a:rPr>
              <a:t>ΣΗΜΕΙΑ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Ταχύπνοια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Ταχυκαρδία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Πυρετός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Κυάνωση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Ρόγχοι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Καλπασμός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Αύξηση έντασης Π</a:t>
            </a:r>
            <a:r>
              <a:rPr lang="el-GR" sz="2400" baseline="-25000"/>
              <a:t>2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Υπόταση </a:t>
            </a:r>
          </a:p>
          <a:p>
            <a:pPr eaLnBrk="1" hangingPunct="1">
              <a:lnSpc>
                <a:spcPct val="110000"/>
              </a:lnSpc>
            </a:pPr>
            <a:r>
              <a:rPr lang="el-GR" sz="2400"/>
              <a:t>ΕΒΦΘ</a:t>
            </a:r>
            <a:endParaRPr lang="en-US" sz="24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800" b="1"/>
              <a:t>ΠΝΕΥΜΟΝΙΚΗ  ΕΜΒΟΛΗ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ΔΙΑΓΝΩΣΗ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828800"/>
            <a:ext cx="6172200" cy="48006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2400"/>
              <a:t>Ακτινογραφία θώρακος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ΗΚΓ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Αέρια αίματος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Εργαστηριακά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Υπερηχογράφημα καρδίας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Σπινθηρογράφημα αερισμού/αιμάτωσης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Πνευμονική αρτηριογραφία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Αξονική τομογραφία</a:t>
            </a:r>
          </a:p>
          <a:p>
            <a:pPr eaLnBrk="1" hangingPunct="1">
              <a:lnSpc>
                <a:spcPct val="120000"/>
              </a:lnSpc>
            </a:pPr>
            <a:r>
              <a:rPr lang="el-GR" sz="2400"/>
              <a:t>Μαγνητική τομογραφία</a:t>
            </a:r>
            <a:endParaRPr lang="en-US" sz="2400"/>
          </a:p>
        </p:txBody>
      </p:sp>
      <p:sp>
        <p:nvSpPr>
          <p:cNvPr id="87044" name="AutoShape 4"/>
          <p:cNvSpPr>
            <a:spLocks/>
          </p:cNvSpPr>
          <p:nvPr/>
        </p:nvSpPr>
        <p:spPr bwMode="auto">
          <a:xfrm>
            <a:off x="1676400" y="2057400"/>
            <a:ext cx="228600" cy="16002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1. ΑΚΤΙΝΟΓΡΑΦΙΑ ΘΩΡΑΚΟΣ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874838"/>
            <a:ext cx="72390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400"/>
              <a:t>Ανύψωση ημιδιαφράγματος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Πλευριτικό υγρό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Καρδιομεγαλία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Διάταση πνευμονικών αρτηριακών κλάδων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Ατελεκτασία (γραμμές </a:t>
            </a:r>
            <a:r>
              <a:rPr lang="en-GB" sz="2400"/>
              <a:t>Fleischner)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Πύκνωση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Πνευμονική ολιγαιμία (σημείο </a:t>
            </a:r>
            <a:r>
              <a:rPr lang="en-GB" sz="2400"/>
              <a:t>Westermark</a:t>
            </a:r>
            <a:r>
              <a:rPr lang="el-GR" sz="2400"/>
              <a:t>)</a:t>
            </a:r>
            <a:r>
              <a:rPr lang="en-GB" sz="2400"/>
              <a:t> </a:t>
            </a:r>
            <a:endParaRPr lang="en-US" sz="24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2. ΗΛΕΚΤΡΟΚΑΡΔΙΟΓΡΑΦΗΜΑ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874838"/>
            <a:ext cx="48768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400"/>
              <a:t>Φλεβοκομβική ταχυκαρδία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Κατάσπαση </a:t>
            </a:r>
            <a:r>
              <a:rPr lang="en-GB" sz="2400"/>
              <a:t>ST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Αναστροφή </a:t>
            </a:r>
            <a:r>
              <a:rPr lang="en-GB" sz="2400"/>
              <a:t>T</a:t>
            </a:r>
            <a:endParaRPr lang="el-GR" sz="2400"/>
          </a:p>
          <a:p>
            <a:pPr eaLnBrk="1" hangingPunct="1">
              <a:lnSpc>
                <a:spcPct val="150000"/>
              </a:lnSpc>
            </a:pPr>
            <a:r>
              <a:rPr lang="en-GB" sz="2400"/>
              <a:t>S</a:t>
            </a:r>
            <a:r>
              <a:rPr lang="en-GB" sz="2400" baseline="-25000"/>
              <a:t>I</a:t>
            </a:r>
            <a:r>
              <a:rPr lang="en-GB" sz="2400"/>
              <a:t>Q</a:t>
            </a:r>
            <a:r>
              <a:rPr lang="en-GB" sz="2400" baseline="-25000"/>
              <a:t>III</a:t>
            </a:r>
            <a:r>
              <a:rPr lang="en-GB" sz="2400"/>
              <a:t>T</a:t>
            </a:r>
            <a:r>
              <a:rPr lang="en-GB" sz="2400" baseline="-25000"/>
              <a:t>III</a:t>
            </a:r>
          </a:p>
          <a:p>
            <a:pPr eaLnBrk="1" hangingPunct="1">
              <a:lnSpc>
                <a:spcPct val="150000"/>
              </a:lnSpc>
            </a:pPr>
            <a:r>
              <a:rPr lang="en-GB" sz="2400"/>
              <a:t>RBBB</a:t>
            </a:r>
            <a:endParaRPr lang="el-GR" sz="2400"/>
          </a:p>
          <a:p>
            <a:pPr eaLnBrk="1" hangingPunct="1">
              <a:lnSpc>
                <a:spcPct val="150000"/>
              </a:lnSpc>
            </a:pPr>
            <a:r>
              <a:rPr lang="el-GR" sz="2400"/>
              <a:t>Δεξιός άξονας</a:t>
            </a:r>
          </a:p>
          <a:p>
            <a:pPr eaLnBrk="1" hangingPunct="1">
              <a:lnSpc>
                <a:spcPct val="150000"/>
              </a:lnSpc>
            </a:pPr>
            <a:r>
              <a:rPr lang="el-GR" sz="2400"/>
              <a:t>Πνευμονικά Ρ</a:t>
            </a:r>
            <a:endParaRPr lang="en-US" sz="2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2566988"/>
            <a:ext cx="8991600" cy="2005012"/>
          </a:xfr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85800"/>
            <a:ext cx="7391400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65225"/>
            <a:ext cx="91440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3238"/>
            <a:ext cx="8229600" cy="1935162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3. ΑΕΡΙΑ ΑΙΜΑΤΟΣ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865438"/>
            <a:ext cx="8229600" cy="3687762"/>
          </a:xfrm>
        </p:spPr>
        <p:txBody>
          <a:bodyPr/>
          <a:lstStyle/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el-GR"/>
              <a:t>Υποξυγοναιμία (</a:t>
            </a:r>
            <a:r>
              <a:rPr lang="en-GB"/>
              <a:t>  </a:t>
            </a:r>
            <a:r>
              <a:rPr lang="en-GB">
                <a:solidFill>
                  <a:srgbClr val="33CC33"/>
                </a:solidFill>
              </a:rPr>
              <a:t>pO</a:t>
            </a:r>
            <a:r>
              <a:rPr lang="en-GB" baseline="-25000">
                <a:solidFill>
                  <a:srgbClr val="33CC33"/>
                </a:solidFill>
              </a:rPr>
              <a:t>2</a:t>
            </a:r>
            <a:r>
              <a:rPr lang="en-GB"/>
              <a:t>)</a:t>
            </a:r>
            <a:endParaRPr lang="el-GR"/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el-GR"/>
              <a:t>+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el-GR"/>
              <a:t>Υποκαπνία (</a:t>
            </a:r>
            <a:r>
              <a:rPr lang="en-GB"/>
              <a:t>  </a:t>
            </a:r>
            <a:r>
              <a:rPr lang="en-GB">
                <a:solidFill>
                  <a:srgbClr val="33CC33"/>
                </a:solidFill>
              </a:rPr>
              <a:t>pCO</a:t>
            </a:r>
            <a:r>
              <a:rPr lang="en-GB" baseline="-25000">
                <a:solidFill>
                  <a:srgbClr val="33CC33"/>
                </a:solidFill>
              </a:rPr>
              <a:t>2</a:t>
            </a:r>
            <a:r>
              <a:rPr lang="en-GB"/>
              <a:t>)</a:t>
            </a:r>
            <a:endParaRPr lang="en-US"/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5638800" y="3200400"/>
            <a:ext cx="0" cy="3810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>
            <a:off x="5105400" y="5029200"/>
            <a:ext cx="0" cy="3048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4. ΕΡΓΑΣΤΗΡΙΑΚΑ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981200"/>
            <a:ext cx="7010400" cy="4144963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el-GR"/>
              <a:t>	</a:t>
            </a:r>
            <a:r>
              <a:rPr lang="el-GR" sz="2600"/>
              <a:t>		χολερυθρίνη</a:t>
            </a:r>
          </a:p>
          <a:p>
            <a:pPr eaLnBrk="1" hangingPunct="1">
              <a:lnSpc>
                <a:spcPct val="140000"/>
              </a:lnSpc>
            </a:pPr>
            <a:r>
              <a:rPr lang="el-GR" sz="2600"/>
              <a:t>Υψηλή</a:t>
            </a:r>
            <a:r>
              <a:rPr lang="en-GB" sz="2600"/>
              <a:t>	LDH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GB" sz="2600"/>
              <a:t>			SGOT</a:t>
            </a:r>
          </a:p>
          <a:p>
            <a:pPr eaLnBrk="1" hangingPunct="1">
              <a:lnSpc>
                <a:spcPct val="230000"/>
              </a:lnSpc>
            </a:pPr>
            <a:r>
              <a:rPr lang="el-GR" sz="2600"/>
              <a:t>Προϊόντα αποικοδόμησης ινώδους </a:t>
            </a:r>
            <a:r>
              <a:rPr lang="en-GB" sz="2600"/>
              <a:t>(FDP)</a:t>
            </a:r>
          </a:p>
          <a:p>
            <a:pPr eaLnBrk="1" hangingPunct="1">
              <a:lnSpc>
                <a:spcPct val="230000"/>
              </a:lnSpc>
            </a:pPr>
            <a:r>
              <a:rPr lang="en-GB" sz="2600"/>
              <a:t>D-dimers</a:t>
            </a:r>
            <a:endParaRPr lang="en-US" sz="2600"/>
          </a:p>
        </p:txBody>
      </p:sp>
      <p:sp>
        <p:nvSpPr>
          <p:cNvPr id="94212" name="AutoShape 7"/>
          <p:cNvSpPr>
            <a:spLocks/>
          </p:cNvSpPr>
          <p:nvPr/>
        </p:nvSpPr>
        <p:spPr bwMode="auto">
          <a:xfrm>
            <a:off x="2895600" y="2438400"/>
            <a:ext cx="228600" cy="1447800"/>
          </a:xfrm>
          <a:prstGeom prst="leftBrace">
            <a:avLst>
              <a:gd name="adj1" fmla="val 52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295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5. ΥΠΕΡΗΧΟΓΡΑΦΗΜΑ ΚΑΡΔΙΑΣ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951038"/>
            <a:ext cx="7315200" cy="4525962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l-GR" sz="2400"/>
              <a:t>Διάταση δεξιάς κοιλίας</a:t>
            </a:r>
          </a:p>
          <a:p>
            <a:pPr eaLnBrk="1" hangingPunct="1">
              <a:lnSpc>
                <a:spcPct val="210000"/>
              </a:lnSpc>
            </a:pPr>
            <a:r>
              <a:rPr lang="el-GR" sz="2400"/>
              <a:t>Σμίκρυνση των διαμέτρων της αριστερής κοιλίας</a:t>
            </a:r>
          </a:p>
          <a:p>
            <a:pPr eaLnBrk="1" hangingPunct="1">
              <a:lnSpc>
                <a:spcPct val="210000"/>
              </a:lnSpc>
            </a:pPr>
            <a:r>
              <a:rPr lang="el-GR" sz="2400"/>
              <a:t>Υποκινησία του μεσοκοιλιακού διαφράγματος</a:t>
            </a:r>
          </a:p>
          <a:p>
            <a:pPr eaLnBrk="1" hangingPunct="1">
              <a:lnSpc>
                <a:spcPct val="210000"/>
              </a:lnSpc>
            </a:pPr>
            <a:r>
              <a:rPr lang="el-GR" sz="2400"/>
              <a:t>Ανεπάρκεια τριγλώχινας</a:t>
            </a:r>
          </a:p>
          <a:p>
            <a:pPr eaLnBrk="1" hangingPunct="1">
              <a:lnSpc>
                <a:spcPct val="210000"/>
              </a:lnSpc>
            </a:pPr>
            <a:r>
              <a:rPr lang="el-GR" sz="2400"/>
              <a:t>Παρουσία θρόμβων</a:t>
            </a:r>
            <a:endParaRPr 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/>
              <a:t>ANATOMIKH </a:t>
            </a:r>
            <a:r>
              <a:rPr lang="el-GR" sz="2800" b="1"/>
              <a:t>ΕΝ ΤΩ ΒΑΘΕΙ ΦΛΕΒΩΝ</a:t>
            </a:r>
            <a:endParaRPr lang="en-US" sz="2800" b="1"/>
          </a:p>
        </p:txBody>
      </p:sp>
      <p:pic>
        <p:nvPicPr>
          <p:cNvPr id="1024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371600"/>
            <a:ext cx="3536950" cy="5257800"/>
          </a:xfrm>
          <a:noFill/>
        </p:spPr>
      </p:pic>
      <p:pic>
        <p:nvPicPr>
          <p:cNvPr id="1024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00400" y="1295400"/>
            <a:ext cx="2328863" cy="5334000"/>
          </a:xfrm>
          <a:noFill/>
        </p:spPr>
      </p:pic>
      <p:pic>
        <p:nvPicPr>
          <p:cNvPr id="10245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261100" y="1265238"/>
            <a:ext cx="1992313" cy="5364162"/>
          </a:xfr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6. ΣΠΙΝΘΗΡΟΓΡΑΦΗΜΑ</a:t>
            </a:r>
            <a:endParaRPr lang="en-US" sz="2400" b="1">
              <a:solidFill>
                <a:srgbClr val="000099"/>
              </a:solidFill>
            </a:endParaRPr>
          </a:p>
        </p:txBody>
      </p:sp>
      <p:pic>
        <p:nvPicPr>
          <p:cNvPr id="9625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143919"/>
            <a:ext cx="8229600" cy="3971925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7. ΠΝΕΥΜΟΝΙΚΗ ΑΡΤΗΡΙΟΓΡΑΦΙΑ</a:t>
            </a:r>
            <a:endParaRPr lang="en-US" sz="2400" b="1">
              <a:solidFill>
                <a:srgbClr val="000099"/>
              </a:solidFill>
            </a:endParaRPr>
          </a:p>
        </p:txBody>
      </p:sp>
      <p:pic>
        <p:nvPicPr>
          <p:cNvPr id="97283" name="Picture 9" descr="Click to see larger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667000" y="1983168"/>
            <a:ext cx="4044950" cy="4874832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2800" b="1"/>
              <a:t>ΔΙΑΓΝΩΣΗ  ΠΝΕΥΜΟΝΙΚΗΣ  ΕΜΒΟΛΗΣ</a:t>
            </a:r>
            <a:br>
              <a:rPr lang="el-GR" sz="3200" b="1"/>
            </a:br>
            <a:r>
              <a:rPr lang="en-US" sz="2800" b="1">
                <a:solidFill>
                  <a:srgbClr val="000099"/>
                </a:solidFill>
              </a:rPr>
              <a:t>8</a:t>
            </a:r>
            <a:r>
              <a:rPr lang="el-GR" sz="2800" b="1">
                <a:solidFill>
                  <a:srgbClr val="000099"/>
                </a:solidFill>
              </a:rPr>
              <a:t>. </a:t>
            </a:r>
            <a:r>
              <a:rPr lang="en-GB" sz="2800" b="1">
                <a:solidFill>
                  <a:srgbClr val="000099"/>
                </a:solidFill>
              </a:rPr>
              <a:t>Spiral CT</a:t>
            </a:r>
            <a:endParaRPr lang="en-US" sz="2800" b="1">
              <a:solidFill>
                <a:srgbClr val="000099"/>
              </a:solidFill>
            </a:endParaRPr>
          </a:p>
        </p:txBody>
      </p:sp>
      <p:pic>
        <p:nvPicPr>
          <p:cNvPr id="99331" name="Picture 5" descr="Click to see larger pictur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905000" y="1606550"/>
            <a:ext cx="5257800" cy="5022850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l-GR" sz="2800" b="1"/>
              <a:t>ΠΝΕΥΜΟΝΙΚΗ  ΕΜΒΟΛΗ</a:t>
            </a:r>
            <a:br>
              <a:rPr lang="el-GR" sz="2800" b="1"/>
            </a:br>
            <a:r>
              <a:rPr lang="el-GR" sz="2400" b="1">
                <a:solidFill>
                  <a:srgbClr val="000099"/>
                </a:solidFill>
              </a:rPr>
              <a:t>ΘΕΡΑΠΕΙΑ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100355" name="Rectangle 9"/>
          <p:cNvSpPr>
            <a:spLocks noGrp="1" noChangeArrowheads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l-GR" sz="2400"/>
              <a:t>Υποστηρικτική αγωγή</a:t>
            </a:r>
          </a:p>
          <a:p>
            <a:pPr eaLnBrk="1" hangingPunct="1">
              <a:lnSpc>
                <a:spcPct val="220000"/>
              </a:lnSpc>
            </a:pPr>
            <a:r>
              <a:rPr lang="el-GR" sz="2400"/>
              <a:t>Αντιπηκτικά </a:t>
            </a:r>
            <a:r>
              <a:rPr lang="en-GB" sz="2400"/>
              <a:t>			</a:t>
            </a:r>
            <a:r>
              <a:rPr lang="el-GR" sz="1800"/>
              <a:t>κουμαρινικά (6-12 μήνες)</a:t>
            </a:r>
          </a:p>
          <a:p>
            <a:pPr eaLnBrk="1" hangingPunct="1">
              <a:lnSpc>
                <a:spcPct val="220000"/>
              </a:lnSpc>
            </a:pPr>
            <a:r>
              <a:rPr lang="el-GR" sz="2400"/>
              <a:t>Θρομβόλυση </a:t>
            </a:r>
            <a:r>
              <a:rPr lang="el-GR" sz="1800"/>
              <a:t>(στρεπτοκινάση, ουροκινάση, </a:t>
            </a:r>
            <a:r>
              <a:rPr lang="en-GB" sz="1800"/>
              <a:t>rTPA)</a:t>
            </a:r>
            <a:endParaRPr lang="el-GR" sz="2400"/>
          </a:p>
          <a:p>
            <a:pPr eaLnBrk="1" hangingPunct="1">
              <a:lnSpc>
                <a:spcPct val="220000"/>
              </a:lnSpc>
            </a:pPr>
            <a:r>
              <a:rPr lang="el-GR" sz="2400"/>
              <a:t>Πνευμονική εμβολεκτομή</a:t>
            </a:r>
          </a:p>
          <a:p>
            <a:pPr eaLnBrk="1" hangingPunct="1">
              <a:lnSpc>
                <a:spcPct val="220000"/>
              </a:lnSpc>
            </a:pPr>
            <a:r>
              <a:rPr lang="el-GR" sz="2400"/>
              <a:t>Εμβολεκτομή με αναρροφητικό καθετήρα</a:t>
            </a:r>
            <a:endParaRPr lang="en-US" sz="2400"/>
          </a:p>
        </p:txBody>
      </p:sp>
      <p:sp>
        <p:nvSpPr>
          <p:cNvPr id="100356" name="Text Box 10"/>
          <p:cNvSpPr txBox="1">
            <a:spLocks noChangeArrowheads="1"/>
          </p:cNvSpPr>
          <p:nvPr/>
        </p:nvSpPr>
        <p:spPr bwMode="auto">
          <a:xfrm>
            <a:off x="4114800" y="1905000"/>
            <a:ext cx="16002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/>
              <a:t>Ο</a:t>
            </a:r>
            <a:r>
              <a:rPr lang="el-GR" baseline="-25000"/>
              <a:t>2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/>
              <a:t>ντοπαμίνη</a:t>
            </a:r>
            <a:endParaRPr lang="en-US"/>
          </a:p>
        </p:txBody>
      </p:sp>
      <p:sp>
        <p:nvSpPr>
          <p:cNvPr id="100357" name="Text Box 11"/>
          <p:cNvSpPr txBox="1">
            <a:spLocks noChangeArrowheads="1"/>
          </p:cNvSpPr>
          <p:nvPr/>
        </p:nvSpPr>
        <p:spPr bwMode="auto">
          <a:xfrm>
            <a:off x="3048000" y="2895600"/>
            <a:ext cx="2133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Ηπαρίνη</a:t>
            </a:r>
          </a:p>
          <a:p>
            <a:pPr>
              <a:spcBef>
                <a:spcPct val="50000"/>
              </a:spcBef>
            </a:pPr>
            <a:r>
              <a:rPr lang="en-GB"/>
              <a:t>LMWH</a:t>
            </a:r>
            <a:endParaRPr lang="en-US"/>
          </a:p>
        </p:txBody>
      </p:sp>
      <p:sp>
        <p:nvSpPr>
          <p:cNvPr id="100358" name="AutoShape 12"/>
          <p:cNvSpPr>
            <a:spLocks/>
          </p:cNvSpPr>
          <p:nvPr/>
        </p:nvSpPr>
        <p:spPr bwMode="auto">
          <a:xfrm>
            <a:off x="4038600" y="2057400"/>
            <a:ext cx="76200" cy="6096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0359" name="AutoShape 13"/>
          <p:cNvSpPr>
            <a:spLocks/>
          </p:cNvSpPr>
          <p:nvPr/>
        </p:nvSpPr>
        <p:spPr bwMode="auto">
          <a:xfrm>
            <a:off x="2895600" y="2971800"/>
            <a:ext cx="76200" cy="6096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0360" name="Line 14"/>
          <p:cNvSpPr>
            <a:spLocks noChangeShapeType="1"/>
          </p:cNvSpPr>
          <p:nvPr/>
        </p:nvSpPr>
        <p:spPr bwMode="auto">
          <a:xfrm>
            <a:off x="4267200" y="3200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ΠΝΕΥΜΟΝΙΚΗ ΕΜΒΟΛΕΚΤΟΜΗ</a:t>
            </a:r>
            <a:endParaRPr lang="en-US" sz="2800" b="1"/>
          </a:p>
        </p:txBody>
      </p:sp>
      <p:pic>
        <p:nvPicPr>
          <p:cNvPr id="10137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6800" y="2207033"/>
            <a:ext cx="2952750" cy="3919130"/>
          </a:xfrm>
          <a:noFill/>
        </p:spPr>
      </p:pic>
      <p:pic>
        <p:nvPicPr>
          <p:cNvPr id="10138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1932781"/>
            <a:ext cx="4038600" cy="4410075"/>
          </a:xfr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ΕΜΒΟΛΕΚΤΟΜΗ ΜΕ ΑΝΑΡΡΟΦΗΤΙΚΟ ΚΑΘΕΤΗΡΑ</a:t>
            </a:r>
            <a:endParaRPr lang="en-US" sz="2800" b="1"/>
          </a:p>
        </p:txBody>
      </p:sp>
      <p:pic>
        <p:nvPicPr>
          <p:cNvPr id="10240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2854" y="1935163"/>
            <a:ext cx="5798292" cy="4389437"/>
          </a:xfr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Σας Ευχαριστώ</a:t>
            </a:r>
          </a:p>
        </p:txBody>
      </p:sp>
      <p:pic>
        <p:nvPicPr>
          <p:cNvPr id="4" name="3 - Θέση περιεχομένου" descr="NAXOS-PO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05000"/>
            <a:ext cx="7534275" cy="471160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b="1"/>
              <a:t>ΑΝΑΤΟΜΙΚΗ  ΔΙΑΤΙΤΡΑΙΝΟΥΣΩΝ</a:t>
            </a:r>
            <a:endParaRPr lang="en-US" sz="2800" b="1"/>
          </a:p>
        </p:txBody>
      </p:sp>
      <p:pic>
        <p:nvPicPr>
          <p:cNvPr id="1126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02368" y="1524000"/>
            <a:ext cx="2415882" cy="4800600"/>
          </a:xfrm>
          <a:noFill/>
        </p:spPr>
      </p:pic>
      <p:pic>
        <p:nvPicPr>
          <p:cNvPr id="11268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63" y="1600200"/>
            <a:ext cx="3881437" cy="4876800"/>
          </a:xfrm>
          <a:noFill/>
        </p:spPr>
      </p:pic>
      <p:pic>
        <p:nvPicPr>
          <p:cNvPr id="11269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815138" y="1295400"/>
            <a:ext cx="1958975" cy="5105400"/>
          </a:xfr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2116</TotalTime>
  <Words>2088</Words>
  <Application>Microsoft Office PowerPoint</Application>
  <PresentationFormat>On-screen Show (4:3)</PresentationFormat>
  <Paragraphs>631</Paragraphs>
  <Slides>86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Calibri</vt:lpstr>
      <vt:lpstr>Wingdings</vt:lpstr>
      <vt:lpstr>Ροή</vt:lpstr>
      <vt:lpstr>ΦΛΕΒΙΚΕΣ ΠΑΘΗΣΕΙΣ</vt:lpstr>
      <vt:lpstr>ΙΣΤΟΛΟΓΙΑ ΦΛΕΒΙΚΟΥ ΣΥΣΤΗΜΑΤΟΣ</vt:lpstr>
      <vt:lpstr>ΑΝΑΤΟΜΙΑ ΦΛΕΒΙΚΟΥ ΣΥΣΤΗΜΑΤΟΣ</vt:lpstr>
      <vt:lpstr>ANATOMIKH  ΜΕΙΖΟΝΟΣ  ΣΑΦΗΝΟΥΣ</vt:lpstr>
      <vt:lpstr>ANATOMIKH  ΕΛΑΣΣΟΝΟΣ   ΣΑΦΗΝΟΥΣ</vt:lpstr>
      <vt:lpstr>ANATOMIKH ΕΝ ΤΩ ΒΑΘΕΙ ΦΛΕΒΩΝ</vt:lpstr>
      <vt:lpstr>ANATOMIKH  ΕΝ ΤΩ ΒΑΘΕΙ ΦΛΕΒΩΝ</vt:lpstr>
      <vt:lpstr>ANATOMIKH ΕΝ ΤΩ ΒΑΘΕΙ ΦΛΕΒΩΝ</vt:lpstr>
      <vt:lpstr>ΑΝΑΤΟΜΙΚΗ  ΔΙΑΤΙΤΡΑΙΝΟΥΣΩΝ</vt:lpstr>
      <vt:lpstr>ΣΤΟΙΧΕΙΑ ΦΥΣΙΟΛΟΓΙΑΣ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ΙΣΤΟΡΙΚΟ</vt:lpstr>
      <vt:lpstr>ΣΥΝΗΘΗ ΣΥΜΠΤΩΜΑΤΑ ΦΛΕΒΙΚΩΝ ΠΑΘΗΣΕΩΝ 1. ΑΛΓΟΣ</vt:lpstr>
      <vt:lpstr>ΣΥΝΗΘΗ ΣΥΜΠΤΩΜΑΤΑ ΦΛΕΒΙΚΩΝ ΠΑΘΗΣΕΩΝ</vt:lpstr>
      <vt:lpstr>ΔΙΑΓΝΩΣΤΙΚΟΣ ΠΡΟΣΑΝΑΤΟΛΙΣΜΟΣ ΜΕ ΒΑΣΗ ΤΗΝ ΕΝΤΟΠΙΣΗ ΤΟΥ ΟΙΔΗΜΑΤΟΣ</vt:lpstr>
      <vt:lpstr>ΧΑΡΑΚΤΗΡΙΣΤΙΚΑ ΓΝΩΡΙΣΜΑΤΑ ΤΩΝ ΟΙΔΗΜΑΤΩΝ ΤΩΝ ΚΑΤΩ ΑΚΡΩΝ</vt:lpstr>
      <vt:lpstr>ΑΝΤΙΚΕΙΜΕΝΙΚΗ ΕΞΕΤΑΣΗ 1. ΕΠΙΣΚΟΠΗΣΗ</vt:lpstr>
      <vt:lpstr>ΑΝΤΙΚΕΙΜΕΝΙΚΗ ΕΞΕΤΑΣΗ 2. ΨΗΛΑΦΗΣΗ</vt:lpstr>
      <vt:lpstr>ΚΙΡΣΟΙ ΚΑΤΩ ΑΚΡΩΝ η διάταση των φλεβών του επιπολής φλεβικού συστήματος</vt:lpstr>
      <vt:lpstr>Κιρσοί μείζονος σαφηνούς</vt:lpstr>
      <vt:lpstr>ΤΑΞΙΝΟΜΗΣΗ - ΑΙΤΙΟΛΟΓΙΑ</vt:lpstr>
      <vt:lpstr>ΠΡΟΔΙΑΘΕΣΙΚΟΙ ΠΑΡΑΓΟΝΤΕΣ</vt:lpstr>
      <vt:lpstr>ΣΥΜΠΤΩΜΑΤΟΛΟΓΙΑ</vt:lpstr>
      <vt:lpstr>ΕΠΙΠΛΟΚΕΣ</vt:lpstr>
      <vt:lpstr>ΔΙΑΓΝΩΣΗ</vt:lpstr>
      <vt:lpstr>ΔΟΚΙΜΑΣΙΑ  TRENDELENBURG</vt:lpstr>
      <vt:lpstr>ΔΟΚΙΜΑΣΙΑ  TRENDELENBURG</vt:lpstr>
      <vt:lpstr>ΘΕΡΑΠΕΙΑ</vt:lpstr>
      <vt:lpstr>ΦΛΕΒΙΚΗ ΘΡΟΜΒΩΣΗ ΑΙΤΙΟΛΟΓΙΑ - ΠΑΘΟΦΥΣΙΟΛΟΓΙΑ</vt:lpstr>
      <vt:lpstr>ΕΠΙΠΟΛΗΣ ΦΛΕΒΙΚΗ ΘΡΟΜΒΩΣΗ</vt:lpstr>
      <vt:lpstr>ΕΠΙΠΟΛΗΣ ΦΛΕΒΙΚΗ ΘΡΟΜΒΩΣΗ</vt:lpstr>
      <vt:lpstr>ΜΕΤΑΝΑΣΤΕΥΤΙΚΗ ΘΡΟΜΒΟΦΛΕΒΙΤΙΣ</vt:lpstr>
      <vt:lpstr>ΣΗΠΤΙΚΗ ΘΡΟΜΒΟΦΛΕΒΙΤΙΣ</vt:lpstr>
      <vt:lpstr>ΕΝ ΤΩ ΒΑΘΕΙ ΦΛΕΒΙΚΗ ΘΡΟΜΒΩΣΗ</vt:lpstr>
      <vt:lpstr>PowerPoint Presentation</vt:lpstr>
      <vt:lpstr>Ετερόπλευρο οίδημα</vt:lpstr>
      <vt:lpstr>ΑΠΟΦΡΑΞΗ ΚΑΤΩ ΚΟΙΛΗΣ ΦΛΕΒΑΣ ΑΙΤΙΑ</vt:lpstr>
      <vt:lpstr>ΑΠΟΦΡΑΞΗ ΚΑΤΩ ΚΟΙΛΗΣ ΦΛΕΒΑΣ ΣΥΜΠΤΩΜΑΤΑ</vt:lpstr>
      <vt:lpstr>ΑΠΟΦΡΑΞΗ ΜΑΣΧΑΛΙΑΙΑΣ Ή ΥΠΟΚΛΕΙΔΙΑΣ ΦΛΕΒΑΣ</vt:lpstr>
      <vt:lpstr>ΠΡΟΦΥΛΑΞΗ ΑΠΟ ΕΒΦΘ</vt:lpstr>
      <vt:lpstr>ΔΙΑΓΝΩΣΗ  ΕΒΦΘ</vt:lpstr>
      <vt:lpstr>ΦΛΕΒΟΓΡΑΦΙΑ</vt:lpstr>
      <vt:lpstr>ΦΛΕΒΟΓΡΑΦΙΑ</vt:lpstr>
      <vt:lpstr>PowerPoint Presentation</vt:lpstr>
      <vt:lpstr>PowerPoint Presentation</vt:lpstr>
      <vt:lpstr>ΕΓΧΡΩΜΟ  ΥΠΕΡΗΧΟΓΡΑΦΗΜΑ  DUPLEX</vt:lpstr>
      <vt:lpstr>ΥΠΕΡΗΧΟΓΡΑΦΗΜΑ  DUPLEX</vt:lpstr>
      <vt:lpstr>ΥΠΕΡΗΧΟΓΡΑΦΗΜΑ  DUPLEX</vt:lpstr>
      <vt:lpstr>ΥΠΕΡΗΧΗΤΙΚΟ ΑΙΜΟΤΑΧΥΜΕΤΡΟ (DOPPLER)</vt:lpstr>
      <vt:lpstr>ΠΛΗΘΥΣΜΟΓΡΑΦΙΑ</vt:lpstr>
      <vt:lpstr>ΘΕΡΑΠΕΙΑ  ΕΒΦΘ ΣΚΟΠΟΣ</vt:lpstr>
      <vt:lpstr>ΘΕΡΑΠΕΙΑ  ΕΒΦΘ</vt:lpstr>
      <vt:lpstr>PowerPoint Presentation</vt:lpstr>
      <vt:lpstr>ΘΕΡΑΠΕΙΑ  ΕΒΦΘ   Θρομβόλυση</vt:lpstr>
      <vt:lpstr>ΘΕΡΑΠΕΙΑ  ΕΒΦΘ  Φλεβική θρομβεκτομή</vt:lpstr>
      <vt:lpstr>ΑΠΟΛΙΝΩΣΗ –  ΕΞΩΤΕΡΙΚΗ ΗΘΜΟΠΟΙΗΣΗ ΚΚΦ</vt:lpstr>
      <vt:lpstr>ΦΙΛΤΡΑ  ΚΚΦ</vt:lpstr>
      <vt:lpstr>PowerPoint Presentation</vt:lpstr>
      <vt:lpstr>ΕΝΔΕΙΞΕΙΣ ΤΟΠΟΘΕΤΗΣΗΣ ΦΙΛΤΡΟΥ ΚΚΦ</vt:lpstr>
      <vt:lpstr>ΕΠΙΠΛΟΚΕΣ  ΕΒΦΘ</vt:lpstr>
      <vt:lpstr>ΜΕΤΑΘΡΟΜΒΩΤΙΚΟ  ΦΛΕΒΙΚΟ  ΣΥΝΔΡΟΜΟ ΑΙΤΙΑ</vt:lpstr>
      <vt:lpstr>ΜΕΤΑΘΡΟΜΒΩΤΙΚΟ  ΦΛΕΒΙΚΟ  ΣΥΝΔΡΟΜΟ ΚΛΙΝΙΚΗ ΕΙΚΟΝΑ</vt:lpstr>
      <vt:lpstr>ΜΕΤΑΘΡΟΜΒΩΤΙΚΟ  ΦΛΕΒΙΚΟ  ΣΥΝΔΡΟΜΟ ΘΕΡΑΠΕΙΑ</vt:lpstr>
      <vt:lpstr>ΠΝΕΥΜΟΝΙΚΗ  ΕΜΒΟΛΗ ΑΙΤΙΑ</vt:lpstr>
      <vt:lpstr>ΠΝΕΥΜΟΝΙΚΗ  ΕΜΒΟΛΗ ΚΛΙΝΙΚΗ ΕΙΚΟΝΑ</vt:lpstr>
      <vt:lpstr>ΠΝΕΥΜΟΝΙΚΗ  ΕΜΒΟΛΗ ΔΙΑΓΝΩΣΗ</vt:lpstr>
      <vt:lpstr>ΔΙΑΓΝΩΣΗ  ΠΝΕΥΜΟΝΙΚΗΣ  ΕΜΒΟΛΗΣ 1. ΑΚΤΙΝΟΓΡΑΦΙΑ ΘΩΡΑΚΟΣ</vt:lpstr>
      <vt:lpstr>ΔΙΑΓΝΩΣΗ  ΠΝΕΥΜΟΝΙΚΗΣ  ΕΜΒΟΛΗΣ 2. ΗΛΕΚΤΡΟΚΑΡΔΙΟΓΡΑΦΗΜΑ</vt:lpstr>
      <vt:lpstr>PowerPoint Presentation</vt:lpstr>
      <vt:lpstr>PowerPoint Presentation</vt:lpstr>
      <vt:lpstr>PowerPoint Presentation</vt:lpstr>
      <vt:lpstr>ΔΙΑΓΝΩΣΗ  ΠΝΕΥΜΟΝΙΚΗΣ  ΕΜΒΟΛΗΣ 3. ΑΕΡΙΑ ΑΙΜΑΤΟΣ</vt:lpstr>
      <vt:lpstr>ΔΙΑΓΝΩΣΗ  ΠΝΕΥΜΟΝΙΚΗΣ  ΕΜΒΟΛΗΣ 4. ΕΡΓΑΣΤΗΡΙΑΚΑ</vt:lpstr>
      <vt:lpstr>ΔΙΑΓΝΩΣΗ  ΠΝΕΥΜΟΝΙΚΗΣ  ΕΜΒΟΛΗΣ 5. ΥΠΕΡΗΧΟΓΡΑΦΗΜΑ ΚΑΡΔΙΑΣ</vt:lpstr>
      <vt:lpstr>ΔΙΑΓΝΩΣΗ  ΠΝΕΥΜΟΝΙΚΗΣ  ΕΜΒΟΛΗΣ 6. ΣΠΙΝΘΗΡΟΓΡΑΦΗΜΑ</vt:lpstr>
      <vt:lpstr>ΔΙΑΓΝΩΣΗ  ΠΝΕΥΜΟΝΙΚΗΣ  ΕΜΒΟΛΗΣ 7. ΠΝΕΥΜΟΝΙΚΗ ΑΡΤΗΡΙΟΓΡΑΦΙΑ</vt:lpstr>
      <vt:lpstr>ΔΙΑΓΝΩΣΗ  ΠΝΕΥΜΟΝΙΚΗΣ  ΕΜΒΟΛΗΣ 8. Spiral CT</vt:lpstr>
      <vt:lpstr>ΠΝΕΥΜΟΝΙΚΗ  ΕΜΒΟΛΗ ΘΕΡΑΠΕΙΑ</vt:lpstr>
      <vt:lpstr>ΠΝΕΥΜΟΝΙΚΗ ΕΜΒΟΛΕΚΤΟΜΗ</vt:lpstr>
      <vt:lpstr>ΕΜΒΟΛΕΚΤΟΜΗ ΜΕ ΑΝΑΡΡΟΦΗΤΙΚΟ ΚΑΘΕΤΗΡΑ</vt:lpstr>
      <vt:lpstr>Σας 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Kakisis</dc:creator>
  <cp:lastModifiedBy>Evangelos Felekouras</cp:lastModifiedBy>
  <cp:revision>194</cp:revision>
  <dcterms:created xsi:type="dcterms:W3CDTF">2004-01-21T21:08:58Z</dcterms:created>
  <dcterms:modified xsi:type="dcterms:W3CDTF">2022-06-16T05:36:14Z</dcterms:modified>
</cp:coreProperties>
</file>