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00"/>
  </p:notesMasterIdLst>
  <p:sldIdLst>
    <p:sldId id="256" r:id="rId2"/>
    <p:sldId id="260" r:id="rId3"/>
    <p:sldId id="392" r:id="rId4"/>
    <p:sldId id="393" r:id="rId5"/>
    <p:sldId id="394" r:id="rId6"/>
    <p:sldId id="389" r:id="rId7"/>
    <p:sldId id="355" r:id="rId8"/>
    <p:sldId id="356" r:id="rId9"/>
    <p:sldId id="357" r:id="rId10"/>
    <p:sldId id="390" r:id="rId11"/>
    <p:sldId id="358" r:id="rId12"/>
    <p:sldId id="391" r:id="rId13"/>
    <p:sldId id="401" r:id="rId14"/>
    <p:sldId id="264" r:id="rId15"/>
    <p:sldId id="308" r:id="rId16"/>
    <p:sldId id="309" r:id="rId17"/>
    <p:sldId id="303" r:id="rId18"/>
    <p:sldId id="311" r:id="rId19"/>
    <p:sldId id="305" r:id="rId20"/>
    <p:sldId id="395" r:id="rId21"/>
    <p:sldId id="396" r:id="rId22"/>
    <p:sldId id="397" r:id="rId23"/>
    <p:sldId id="398" r:id="rId24"/>
    <p:sldId id="399" r:id="rId25"/>
    <p:sldId id="400" r:id="rId26"/>
    <p:sldId id="314" r:id="rId27"/>
    <p:sldId id="306" r:id="rId28"/>
    <p:sldId id="307" r:id="rId29"/>
    <p:sldId id="304" r:id="rId30"/>
    <p:sldId id="316" r:id="rId31"/>
    <p:sldId id="317" r:id="rId32"/>
    <p:sldId id="318" r:id="rId33"/>
    <p:sldId id="319" r:id="rId34"/>
    <p:sldId id="359" r:id="rId35"/>
    <p:sldId id="320" r:id="rId36"/>
    <p:sldId id="321" r:id="rId37"/>
    <p:sldId id="322" r:id="rId38"/>
    <p:sldId id="325" r:id="rId39"/>
    <p:sldId id="324" r:id="rId40"/>
    <p:sldId id="326" r:id="rId41"/>
    <p:sldId id="360" r:id="rId42"/>
    <p:sldId id="361" r:id="rId43"/>
    <p:sldId id="362" r:id="rId44"/>
    <p:sldId id="327" r:id="rId45"/>
    <p:sldId id="323" r:id="rId46"/>
    <p:sldId id="402" r:id="rId47"/>
    <p:sldId id="363" r:id="rId48"/>
    <p:sldId id="329" r:id="rId49"/>
    <p:sldId id="334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33" r:id="rId64"/>
    <p:sldId id="335" r:id="rId65"/>
    <p:sldId id="377" r:id="rId66"/>
    <p:sldId id="332" r:id="rId67"/>
    <p:sldId id="330" r:id="rId68"/>
    <p:sldId id="331" r:id="rId69"/>
    <p:sldId id="336" r:id="rId70"/>
    <p:sldId id="379" r:id="rId71"/>
    <p:sldId id="378" r:id="rId72"/>
    <p:sldId id="381" r:id="rId73"/>
    <p:sldId id="380" r:id="rId74"/>
    <p:sldId id="382" r:id="rId75"/>
    <p:sldId id="383" r:id="rId76"/>
    <p:sldId id="384" r:id="rId77"/>
    <p:sldId id="385" r:id="rId78"/>
    <p:sldId id="386" r:id="rId79"/>
    <p:sldId id="387" r:id="rId80"/>
    <p:sldId id="388" r:id="rId81"/>
    <p:sldId id="337" r:id="rId82"/>
    <p:sldId id="338" r:id="rId83"/>
    <p:sldId id="339" r:id="rId84"/>
    <p:sldId id="340" r:id="rId85"/>
    <p:sldId id="343" r:id="rId86"/>
    <p:sldId id="341" r:id="rId87"/>
    <p:sldId id="344" r:id="rId88"/>
    <p:sldId id="342" r:id="rId89"/>
    <p:sldId id="346" r:id="rId90"/>
    <p:sldId id="345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</p:sldIdLst>
  <p:sldSz cx="9144000" cy="5143500" type="screen16x9"/>
  <p:notesSz cx="6858000" cy="9144000"/>
  <p:embeddedFontLst>
    <p:embeddedFont>
      <p:font typeface="Oswald Regular" panose="020B0604020202020204" charset="0"/>
      <p:regular r:id="rId101"/>
      <p:bold r:id="rId102"/>
    </p:embeddedFont>
    <p:embeddedFont>
      <p:font typeface="Poppins" panose="020B0604020202020204" charset="0"/>
      <p:regular r:id="rId103"/>
      <p:bold r:id="rId104"/>
      <p:italic r:id="rId105"/>
      <p:boldItalic r:id="rId106"/>
    </p:embeddedFont>
    <p:embeddedFont>
      <p:font typeface="Roboto" panose="020B0604020202020204" charset="0"/>
      <p:regular r:id="rId107"/>
      <p:bold r:id="rId108"/>
      <p:italic r:id="rId109"/>
      <p:boldItalic r:id="rId1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9">
          <p15:clr>
            <a:srgbClr val="9AA0A6"/>
          </p15:clr>
        </p15:guide>
        <p15:guide id="2" orient="horz" pos="1644">
          <p15:clr>
            <a:srgbClr val="9AA0A6"/>
          </p15:clr>
        </p15:guide>
        <p15:guide id="3" pos="1265">
          <p15:clr>
            <a:srgbClr val="9AA0A6"/>
          </p15:clr>
        </p15:guide>
        <p15:guide id="4" pos="2880">
          <p15:clr>
            <a:srgbClr val="9AA0A6"/>
          </p15:clr>
        </p15:guide>
        <p15:guide id="5" pos="449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D12FC-BD4C-4A18-BD50-DD44B620D46B}" v="3" dt="2021-04-18T17:34:53.918"/>
  </p1510:revLst>
</p1510:revInfo>
</file>

<file path=ppt/tableStyles.xml><?xml version="1.0" encoding="utf-8"?>
<a:tblStyleLst xmlns:a="http://schemas.openxmlformats.org/drawingml/2006/main" def="{A71687C0-1463-4E7A-97B1-77D614174082}">
  <a:tblStyle styleId="{A71687C0-1463-4E7A-97B1-77D6141740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1" y="-130"/>
      </p:cViewPr>
      <p:guideLst>
        <p:guide orient="horz" pos="559"/>
        <p:guide orient="horz" pos="1644"/>
        <p:guide pos="1265"/>
        <p:guide pos="2880"/>
        <p:guide pos="44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2.fntdata"/><Relationship Id="rId110" Type="http://schemas.openxmlformats.org/officeDocument/2006/relationships/font" Target="fonts/font10.fntdata"/><Relationship Id="rId115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5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11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6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a stergiou" userId="833b243c268372cb" providerId="LiveId" clId="{B84484E8-4937-4C87-833F-C975E5E9A61A}"/>
    <pc:docChg chg="undo custSel addSld delSld modSld sldOrd delMainMaster">
      <pc:chgData name="ioanna stergiou" userId="833b243c268372cb" providerId="LiveId" clId="{B84484E8-4937-4C87-833F-C975E5E9A61A}" dt="2021-02-21T18:49:57.797" v="19756" actId="12"/>
      <pc:docMkLst>
        <pc:docMk/>
      </pc:docMkLst>
      <pc:sldChg chg="modSp mod">
        <pc:chgData name="ioanna stergiou" userId="833b243c268372cb" providerId="LiveId" clId="{B84484E8-4937-4C87-833F-C975E5E9A61A}" dt="2021-02-20T12:43:23.055" v="245" actId="1076"/>
        <pc:sldMkLst>
          <pc:docMk/>
          <pc:sldMk cId="0" sldId="256"/>
        </pc:sldMkLst>
        <pc:spChg chg="mod">
          <ac:chgData name="ioanna stergiou" userId="833b243c268372cb" providerId="LiveId" clId="{B84484E8-4937-4C87-833F-C975E5E9A61A}" dt="2021-02-20T12:43:23.055" v="245" actId="1076"/>
          <ac:spMkLst>
            <pc:docMk/>
            <pc:sldMk cId="0" sldId="256"/>
            <ac:spMk id="622" creationId="{00000000-0000-0000-0000-000000000000}"/>
          </ac:spMkLst>
        </pc:spChg>
        <pc:spChg chg="mod">
          <ac:chgData name="ioanna stergiou" userId="833b243c268372cb" providerId="LiveId" clId="{B84484E8-4937-4C87-833F-C975E5E9A61A}" dt="2021-02-20T12:43:18.855" v="244" actId="1076"/>
          <ac:spMkLst>
            <pc:docMk/>
            <pc:sldMk cId="0" sldId="256"/>
            <ac:spMk id="623" creationId="{00000000-0000-0000-0000-000000000000}"/>
          </ac:spMkLst>
        </pc:spChg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57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58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59"/>
        </pc:sldMkLst>
      </pc:sldChg>
      <pc:sldChg chg="addSp delSp modSp mod">
        <pc:chgData name="ioanna stergiou" userId="833b243c268372cb" providerId="LiveId" clId="{B84484E8-4937-4C87-833F-C975E5E9A61A}" dt="2021-02-21T17:24:04.232" v="18199" actId="21"/>
        <pc:sldMkLst>
          <pc:docMk/>
          <pc:sldMk cId="3478869589" sldId="260"/>
        </pc:sldMkLst>
        <pc:spChg chg="add del mod">
          <ac:chgData name="ioanna stergiou" userId="833b243c268372cb" providerId="LiveId" clId="{B84484E8-4937-4C87-833F-C975E5E9A61A}" dt="2021-02-21T17:24:04.232" v="18199" actId="21"/>
          <ac:spMkLst>
            <pc:docMk/>
            <pc:sldMk cId="3478869589" sldId="260"/>
            <ac:spMk id="3" creationId="{B499CBA7-8D78-4F8A-8977-A7E63524028D}"/>
          </ac:spMkLst>
        </pc:spChg>
        <pc:spChg chg="mod">
          <ac:chgData name="ioanna stergiou" userId="833b243c268372cb" providerId="LiveId" clId="{B84484E8-4937-4C87-833F-C975E5E9A61A}" dt="2021-02-21T17:23:46.001" v="18196" actId="20577"/>
          <ac:spMkLst>
            <pc:docMk/>
            <pc:sldMk cId="3478869589" sldId="260"/>
            <ac:spMk id="663" creationId="{00000000-0000-0000-0000-000000000000}"/>
          </ac:spMkLst>
        </pc:spChg>
        <pc:spChg chg="del">
          <ac:chgData name="ioanna stergiou" userId="833b243c268372cb" providerId="LiveId" clId="{B84484E8-4937-4C87-833F-C975E5E9A61A}" dt="2021-02-21T17:23:58.376" v="18198" actId="21"/>
          <ac:spMkLst>
            <pc:docMk/>
            <pc:sldMk cId="3478869589" sldId="260"/>
            <ac:spMk id="664" creationId="{00000000-0000-0000-0000-000000000000}"/>
          </ac:spMkLst>
        </pc:spChg>
        <pc:spChg chg="mod">
          <ac:chgData name="ioanna stergiou" userId="833b243c268372cb" providerId="LiveId" clId="{B84484E8-4937-4C87-833F-C975E5E9A61A}" dt="2021-02-21T17:23:51.220" v="18197" actId="1076"/>
          <ac:spMkLst>
            <pc:docMk/>
            <pc:sldMk cId="3478869589" sldId="260"/>
            <ac:spMk id="665" creationId="{00000000-0000-0000-0000-000000000000}"/>
          </ac:spMkLst>
        </pc:spChg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1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2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3"/>
        </pc:sldMkLst>
      </pc:sldChg>
      <pc:sldChg chg="addSp delSp modSp del mod">
        <pc:chgData name="ioanna stergiou" userId="833b243c268372cb" providerId="LiveId" clId="{B84484E8-4937-4C87-833F-C975E5E9A61A}" dt="2021-02-21T18:46:51.265" v="19746" actId="2696"/>
        <pc:sldMkLst>
          <pc:docMk/>
          <pc:sldMk cId="99752821" sldId="264"/>
        </pc:sldMkLst>
        <pc:spChg chg="add mod">
          <ac:chgData name="ioanna stergiou" userId="833b243c268372cb" providerId="LiveId" clId="{B84484E8-4937-4C87-833F-C975E5E9A61A}" dt="2021-02-20T13:38:38.657" v="1674" actId="20577"/>
          <ac:spMkLst>
            <pc:docMk/>
            <pc:sldMk cId="99752821" sldId="264"/>
            <ac:spMk id="36" creationId="{53C30CE3-75B9-4B9B-85AE-8477DF763553}"/>
          </ac:spMkLst>
        </pc:spChg>
        <pc:spChg chg="add mod">
          <ac:chgData name="ioanna stergiou" userId="833b243c268372cb" providerId="LiveId" clId="{B84484E8-4937-4C87-833F-C975E5E9A61A}" dt="2021-02-20T13:40:28.528" v="1784" actId="1076"/>
          <ac:spMkLst>
            <pc:docMk/>
            <pc:sldMk cId="99752821" sldId="264"/>
            <ac:spMk id="37" creationId="{F315EFB6-83F0-41FC-A1B1-D41F2D1F89D2}"/>
          </ac:spMkLst>
        </pc:spChg>
        <pc:spChg chg="add mod">
          <ac:chgData name="ioanna stergiou" userId="833b243c268372cb" providerId="LiveId" clId="{B84484E8-4937-4C87-833F-C975E5E9A61A}" dt="2021-02-20T13:41:03.109" v="1809" actId="20577"/>
          <ac:spMkLst>
            <pc:docMk/>
            <pc:sldMk cId="99752821" sldId="264"/>
            <ac:spMk id="38" creationId="{3331B0E3-EAA5-47D0-BADD-485430789745}"/>
          </ac:spMkLst>
        </pc:spChg>
        <pc:spChg chg="add mod">
          <ac:chgData name="ioanna stergiou" userId="833b243c268372cb" providerId="LiveId" clId="{B84484E8-4937-4C87-833F-C975E5E9A61A}" dt="2021-02-20T13:42:13.219" v="1889" actId="1076"/>
          <ac:spMkLst>
            <pc:docMk/>
            <pc:sldMk cId="99752821" sldId="264"/>
            <ac:spMk id="39" creationId="{A7BA1F31-1080-4408-8068-B474A724CCAD}"/>
          </ac:spMkLst>
        </pc:spChg>
        <pc:spChg chg="mod">
          <ac:chgData name="ioanna stergiou" userId="833b243c268372cb" providerId="LiveId" clId="{B84484E8-4937-4C87-833F-C975E5E9A61A}" dt="2021-02-20T13:37:04.302" v="1582" actId="20577"/>
          <ac:spMkLst>
            <pc:docMk/>
            <pc:sldMk cId="99752821" sldId="264"/>
            <ac:spMk id="716" creationId="{00000000-0000-0000-0000-000000000000}"/>
          </ac:spMkLst>
        </pc:spChg>
        <pc:spChg chg="mod">
          <ac:chgData name="ioanna stergiou" userId="833b243c268372cb" providerId="LiveId" clId="{B84484E8-4937-4C87-833F-C975E5E9A61A}" dt="2021-02-20T13:38:18.840" v="1647" actId="1076"/>
          <ac:spMkLst>
            <pc:docMk/>
            <pc:sldMk cId="99752821" sldId="264"/>
            <ac:spMk id="717" creationId="{00000000-0000-0000-0000-000000000000}"/>
          </ac:spMkLst>
        </pc:spChg>
        <pc:spChg chg="del mod">
          <ac:chgData name="ioanna stergiou" userId="833b243c268372cb" providerId="LiveId" clId="{B84484E8-4937-4C87-833F-C975E5E9A61A}" dt="2021-02-20T13:37:39.882" v="1618" actId="21"/>
          <ac:spMkLst>
            <pc:docMk/>
            <pc:sldMk cId="99752821" sldId="264"/>
            <ac:spMk id="718" creationId="{00000000-0000-0000-0000-000000000000}"/>
          </ac:spMkLst>
        </pc:spChg>
        <pc:spChg chg="mod">
          <ac:chgData name="ioanna stergiou" userId="833b243c268372cb" providerId="LiveId" clId="{B84484E8-4937-4C87-833F-C975E5E9A61A}" dt="2021-02-20T13:37:55.604" v="1641" actId="20577"/>
          <ac:spMkLst>
            <pc:docMk/>
            <pc:sldMk cId="99752821" sldId="264"/>
            <ac:spMk id="719" creationId="{00000000-0000-0000-0000-000000000000}"/>
          </ac:spMkLst>
        </pc:spChg>
        <pc:spChg chg="del">
          <ac:chgData name="ioanna stergiou" userId="833b243c268372cb" providerId="LiveId" clId="{B84484E8-4937-4C87-833F-C975E5E9A61A}" dt="2021-02-20T13:38:02.326" v="1642" actId="21"/>
          <ac:spMkLst>
            <pc:docMk/>
            <pc:sldMk cId="99752821" sldId="264"/>
            <ac:spMk id="720" creationId="{00000000-0000-0000-0000-000000000000}"/>
          </ac:spMkLst>
        </pc:spChg>
        <pc:spChg chg="mod">
          <ac:chgData name="ioanna stergiou" userId="833b243c268372cb" providerId="LiveId" clId="{B84484E8-4937-4C87-833F-C975E5E9A61A}" dt="2021-02-20T13:40:35.814" v="1785" actId="1076"/>
          <ac:spMkLst>
            <pc:docMk/>
            <pc:sldMk cId="99752821" sldId="264"/>
            <ac:spMk id="721" creationId="{00000000-0000-0000-0000-000000000000}"/>
          </ac:spMkLst>
        </pc:spChg>
        <pc:spChg chg="del">
          <ac:chgData name="ioanna stergiou" userId="833b243c268372cb" providerId="LiveId" clId="{B84484E8-4937-4C87-833F-C975E5E9A61A}" dt="2021-02-20T13:40:04.594" v="1754" actId="21"/>
          <ac:spMkLst>
            <pc:docMk/>
            <pc:sldMk cId="99752821" sldId="264"/>
            <ac:spMk id="722" creationId="{00000000-0000-0000-0000-000000000000}"/>
          </ac:spMkLst>
        </pc:spChg>
        <pc:spChg chg="mod">
          <ac:chgData name="ioanna stergiou" userId="833b243c268372cb" providerId="LiveId" clId="{B84484E8-4937-4C87-833F-C975E5E9A61A}" dt="2021-02-20T13:40:24.136" v="1783" actId="1076"/>
          <ac:spMkLst>
            <pc:docMk/>
            <pc:sldMk cId="99752821" sldId="264"/>
            <ac:spMk id="723" creationId="{00000000-0000-0000-0000-000000000000}"/>
          </ac:spMkLst>
        </pc:spChg>
        <pc:spChg chg="del">
          <ac:chgData name="ioanna stergiou" userId="833b243c268372cb" providerId="LiveId" clId="{B84484E8-4937-4C87-833F-C975E5E9A61A}" dt="2021-02-20T13:38:56.927" v="1675" actId="21"/>
          <ac:spMkLst>
            <pc:docMk/>
            <pc:sldMk cId="99752821" sldId="264"/>
            <ac:spMk id="724" creationId="{00000000-0000-0000-0000-000000000000}"/>
          </ac:spMkLst>
        </pc:spChg>
        <pc:spChg chg="del">
          <ac:chgData name="ioanna stergiou" userId="833b243c268372cb" providerId="LiveId" clId="{B84484E8-4937-4C87-833F-C975E5E9A61A}" dt="2021-02-21T18:48:22.119" v="19752" actId="21"/>
          <ac:spMkLst>
            <pc:docMk/>
            <pc:sldMk cId="99752821" sldId="264"/>
            <ac:spMk id="728" creationId="{00000000-0000-0000-0000-000000000000}"/>
          </ac:spMkLst>
        </pc:spChg>
        <pc:spChg chg="del">
          <ac:chgData name="ioanna stergiou" userId="833b243c268372cb" providerId="LiveId" clId="{B84484E8-4937-4C87-833F-C975E5E9A61A}" dt="2021-02-21T18:47:58.394" v="19749" actId="21"/>
          <ac:spMkLst>
            <pc:docMk/>
            <pc:sldMk cId="99752821" sldId="264"/>
            <ac:spMk id="740" creationId="{00000000-0000-0000-0000-000000000000}"/>
          </ac:spMkLst>
        </pc:spChg>
        <pc:spChg chg="del">
          <ac:chgData name="ioanna stergiou" userId="833b243c268372cb" providerId="LiveId" clId="{B84484E8-4937-4C87-833F-C975E5E9A61A}" dt="2021-02-21T18:48:13.912" v="19751" actId="21"/>
          <ac:spMkLst>
            <pc:docMk/>
            <pc:sldMk cId="99752821" sldId="264"/>
            <ac:spMk id="743" creationId="{00000000-0000-0000-0000-000000000000}"/>
          </ac:spMkLst>
        </pc:spChg>
        <pc:spChg chg="del">
          <ac:chgData name="ioanna stergiou" userId="833b243c268372cb" providerId="LiveId" clId="{B84484E8-4937-4C87-833F-C975E5E9A61A}" dt="2021-02-21T18:47:42.691" v="19748" actId="21"/>
          <ac:spMkLst>
            <pc:docMk/>
            <pc:sldMk cId="99752821" sldId="264"/>
            <ac:spMk id="744" creationId="{00000000-0000-0000-0000-000000000000}"/>
          </ac:spMkLst>
        </pc:spChg>
        <pc:grpChg chg="del">
          <ac:chgData name="ioanna stergiou" userId="833b243c268372cb" providerId="LiveId" clId="{B84484E8-4937-4C87-833F-C975E5E9A61A}" dt="2021-02-21T18:48:27.046" v="19753" actId="21"/>
          <ac:grpSpMkLst>
            <pc:docMk/>
            <pc:sldMk cId="99752821" sldId="264"/>
            <ac:grpSpMk id="725" creationId="{00000000-0000-0000-0000-000000000000}"/>
          </ac:grpSpMkLst>
        </pc:grpChg>
        <pc:grpChg chg="del">
          <ac:chgData name="ioanna stergiou" userId="833b243c268372cb" providerId="LiveId" clId="{B84484E8-4937-4C87-833F-C975E5E9A61A}" dt="2021-02-21T18:48:08.286" v="19750" actId="21"/>
          <ac:grpSpMkLst>
            <pc:docMk/>
            <pc:sldMk cId="99752821" sldId="264"/>
            <ac:grpSpMk id="739" creationId="{00000000-0000-0000-0000-000000000000}"/>
          </ac:grpSpMkLst>
        </pc:grpChg>
      </pc:sldChg>
      <pc:sldChg chg="del">
        <pc:chgData name="ioanna stergiou" userId="833b243c268372cb" providerId="LiveId" clId="{B84484E8-4937-4C87-833F-C975E5E9A61A}" dt="2021-02-21T18:47:10.748" v="19747" actId="2696"/>
        <pc:sldMkLst>
          <pc:docMk/>
          <pc:sldMk cId="1158495416" sldId="264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5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6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7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8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69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70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1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2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3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4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5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6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7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8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79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80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81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82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83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84"/>
        </pc:sldMkLst>
      </pc:sldChg>
      <pc:sldChg chg="del modNotes">
        <pc:chgData name="ioanna stergiou" userId="833b243c268372cb" providerId="LiveId" clId="{B84484E8-4937-4C87-833F-C975E5E9A61A}" dt="2021-02-21T18:49:01.635" v="19754" actId="2696"/>
        <pc:sldMkLst>
          <pc:docMk/>
          <pc:sldMk cId="0" sldId="285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86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87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88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89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0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1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2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3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4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5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6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7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8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299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300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301"/>
        </pc:sldMkLst>
      </pc:sldChg>
      <pc:sldChg chg="del">
        <pc:chgData name="ioanna stergiou" userId="833b243c268372cb" providerId="LiveId" clId="{B84484E8-4937-4C87-833F-C975E5E9A61A}" dt="2021-02-21T18:49:01.635" v="19754" actId="2696"/>
        <pc:sldMkLst>
          <pc:docMk/>
          <pc:sldMk cId="0" sldId="302"/>
        </pc:sldMkLst>
      </pc:sldChg>
      <pc:sldChg chg="addSp delSp modSp new mod ord">
        <pc:chgData name="ioanna stergiou" userId="833b243c268372cb" providerId="LiveId" clId="{B84484E8-4937-4C87-833F-C975E5E9A61A}" dt="2021-02-21T17:34:27.388" v="18643" actId="14100"/>
        <pc:sldMkLst>
          <pc:docMk/>
          <pc:sldMk cId="3248518073" sldId="303"/>
        </pc:sldMkLst>
        <pc:spChg chg="mod">
          <ac:chgData name="ioanna stergiou" userId="833b243c268372cb" providerId="LiveId" clId="{B84484E8-4937-4C87-833F-C975E5E9A61A}" dt="2021-02-21T17:31:56.723" v="18540" actId="1076"/>
          <ac:spMkLst>
            <pc:docMk/>
            <pc:sldMk cId="3248518073" sldId="303"/>
            <ac:spMk id="2" creationId="{713B6BEE-F41C-4C4B-9DAC-C145FB8E516F}"/>
          </ac:spMkLst>
        </pc:spChg>
        <pc:spChg chg="mod">
          <ac:chgData name="ioanna stergiou" userId="833b243c268372cb" providerId="LiveId" clId="{B84484E8-4937-4C87-833F-C975E5E9A61A}" dt="2021-02-21T17:34:27.388" v="18643" actId="14100"/>
          <ac:spMkLst>
            <pc:docMk/>
            <pc:sldMk cId="3248518073" sldId="303"/>
            <ac:spMk id="3" creationId="{10DA9B30-61E4-4065-A855-8BB56F219787}"/>
          </ac:spMkLst>
        </pc:spChg>
        <pc:spChg chg="mod">
          <ac:chgData name="ioanna stergiou" userId="833b243c268372cb" providerId="LiveId" clId="{B84484E8-4937-4C87-833F-C975E5E9A61A}" dt="2021-02-21T17:29:28.988" v="18397" actId="1076"/>
          <ac:spMkLst>
            <pc:docMk/>
            <pc:sldMk cId="3248518073" sldId="303"/>
            <ac:spMk id="4" creationId="{86D3DBC3-AB7A-43DA-97DE-C204E9BEB710}"/>
          </ac:spMkLst>
        </pc:spChg>
        <pc:spChg chg="mod">
          <ac:chgData name="ioanna stergiou" userId="833b243c268372cb" providerId="LiveId" clId="{B84484E8-4937-4C87-833F-C975E5E9A61A}" dt="2021-02-21T17:29:33.799" v="18398" actId="1076"/>
          <ac:spMkLst>
            <pc:docMk/>
            <pc:sldMk cId="3248518073" sldId="303"/>
            <ac:spMk id="5" creationId="{4497628D-D02F-467A-B6D2-37A10DCB07D6}"/>
          </ac:spMkLst>
        </pc:spChg>
        <pc:spChg chg="mod">
          <ac:chgData name="ioanna stergiou" userId="833b243c268372cb" providerId="LiveId" clId="{B84484E8-4937-4C87-833F-C975E5E9A61A}" dt="2021-02-21T17:29:50.786" v="18400" actId="1076"/>
          <ac:spMkLst>
            <pc:docMk/>
            <pc:sldMk cId="3248518073" sldId="303"/>
            <ac:spMk id="6" creationId="{5D0393CF-615B-42FB-854C-27D08D4605D1}"/>
          </ac:spMkLst>
        </pc:spChg>
        <pc:spChg chg="del mod">
          <ac:chgData name="ioanna stergiou" userId="833b243c268372cb" providerId="LiveId" clId="{B84484E8-4937-4C87-833F-C975E5E9A61A}" dt="2021-02-21T17:29:56.374" v="18401" actId="21"/>
          <ac:spMkLst>
            <pc:docMk/>
            <pc:sldMk cId="3248518073" sldId="303"/>
            <ac:spMk id="7" creationId="{AF272E8D-34D2-4857-84A2-1CB291D592AC}"/>
          </ac:spMkLst>
        </pc:spChg>
        <pc:spChg chg="del">
          <ac:chgData name="ioanna stergiou" userId="833b243c268372cb" providerId="LiveId" clId="{B84484E8-4937-4C87-833F-C975E5E9A61A}" dt="2021-02-21T17:28:51.652" v="18389" actId="21"/>
          <ac:spMkLst>
            <pc:docMk/>
            <pc:sldMk cId="3248518073" sldId="303"/>
            <ac:spMk id="8" creationId="{7B3C0C04-7677-4AE8-8908-4EC32A399F3A}"/>
          </ac:spMkLst>
        </pc:spChg>
        <pc:spChg chg="add mod">
          <ac:chgData name="ioanna stergiou" userId="833b243c268372cb" providerId="LiveId" clId="{B84484E8-4937-4C87-833F-C975E5E9A61A}" dt="2021-02-21T17:34:16.112" v="18641" actId="14100"/>
          <ac:spMkLst>
            <pc:docMk/>
            <pc:sldMk cId="3248518073" sldId="303"/>
            <ac:spMk id="9" creationId="{409C8323-A36E-4FCB-B4E7-21C70379A09B}"/>
          </ac:spMkLst>
        </pc:spChg>
      </pc:sldChg>
      <pc:sldChg chg="addSp new del mod">
        <pc:chgData name="ioanna stergiou" userId="833b243c268372cb" providerId="LiveId" clId="{B84484E8-4937-4C87-833F-C975E5E9A61A}" dt="2021-02-21T18:40:18.310" v="19569" actId="2696"/>
        <pc:sldMkLst>
          <pc:docMk/>
          <pc:sldMk cId="1732774481" sldId="304"/>
        </pc:sldMkLst>
        <pc:picChg chg="add">
          <ac:chgData name="ioanna stergiou" userId="833b243c268372cb" providerId="LiveId" clId="{B84484E8-4937-4C87-833F-C975E5E9A61A}" dt="2021-02-20T12:57:53.498" v="679" actId="22"/>
          <ac:picMkLst>
            <pc:docMk/>
            <pc:sldMk cId="1732774481" sldId="304"/>
            <ac:picMk id="4" creationId="{DF56F1C9-8F04-44B7-B6ED-685433FBF640}"/>
          </ac:picMkLst>
        </pc:picChg>
      </pc:sldChg>
      <pc:sldChg chg="modSp mod">
        <pc:chgData name="ioanna stergiou" userId="833b243c268372cb" providerId="LiveId" clId="{B84484E8-4937-4C87-833F-C975E5E9A61A}" dt="2021-02-21T18:42:20.276" v="19689" actId="14100"/>
        <pc:sldMkLst>
          <pc:docMk/>
          <pc:sldMk cId="4139459735" sldId="304"/>
        </pc:sldMkLst>
        <pc:spChg chg="mod">
          <ac:chgData name="ioanna stergiou" userId="833b243c268372cb" providerId="LiveId" clId="{B84484E8-4937-4C87-833F-C975E5E9A61A}" dt="2021-02-21T18:42:20.276" v="19689" actId="14100"/>
          <ac:spMkLst>
            <pc:docMk/>
            <pc:sldMk cId="4139459735" sldId="304"/>
            <ac:spMk id="2" creationId="{491891FF-D616-4AF0-8191-F2F057EC7DA4}"/>
          </ac:spMkLst>
        </pc:spChg>
      </pc:sldChg>
      <pc:sldChg chg="addSp delSp modSp mod">
        <pc:chgData name="ioanna stergiou" userId="833b243c268372cb" providerId="LiveId" clId="{B84484E8-4937-4C87-833F-C975E5E9A61A}" dt="2021-02-21T17:39:57.330" v="18748" actId="1076"/>
        <pc:sldMkLst>
          <pc:docMk/>
          <pc:sldMk cId="1144332598" sldId="305"/>
        </pc:sldMkLst>
        <pc:spChg chg="mod">
          <ac:chgData name="ioanna stergiou" userId="833b243c268372cb" providerId="LiveId" clId="{B84484E8-4937-4C87-833F-C975E5E9A61A}" dt="2021-02-21T17:39:43.546" v="18743" actId="1076"/>
          <ac:spMkLst>
            <pc:docMk/>
            <pc:sldMk cId="1144332598" sldId="305"/>
            <ac:spMk id="2" creationId="{8D73EF3C-BF7B-460A-B21E-C2A5FC43E756}"/>
          </ac:spMkLst>
        </pc:spChg>
        <pc:spChg chg="del">
          <ac:chgData name="ioanna stergiou" userId="833b243c268372cb" providerId="LiveId" clId="{B84484E8-4937-4C87-833F-C975E5E9A61A}" dt="2021-02-21T17:39:12.745" v="18735" actId="21"/>
          <ac:spMkLst>
            <pc:docMk/>
            <pc:sldMk cId="1144332598" sldId="305"/>
            <ac:spMk id="3" creationId="{1DC32D12-1D37-4882-B21F-66AC1C2E36DD}"/>
          </ac:spMkLst>
        </pc:spChg>
        <pc:spChg chg="del">
          <ac:chgData name="ioanna stergiou" userId="833b243c268372cb" providerId="LiveId" clId="{B84484E8-4937-4C87-833F-C975E5E9A61A}" dt="2021-02-21T17:39:17.205" v="18736" actId="21"/>
          <ac:spMkLst>
            <pc:docMk/>
            <pc:sldMk cId="1144332598" sldId="305"/>
            <ac:spMk id="4" creationId="{07C91032-6258-484C-B280-B4F2C88D3B4C}"/>
          </ac:spMkLst>
        </pc:spChg>
        <pc:spChg chg="del">
          <ac:chgData name="ioanna stergiou" userId="833b243c268372cb" providerId="LiveId" clId="{B84484E8-4937-4C87-833F-C975E5E9A61A}" dt="2021-02-21T17:39:07.986" v="18734" actId="21"/>
          <ac:spMkLst>
            <pc:docMk/>
            <pc:sldMk cId="1144332598" sldId="305"/>
            <ac:spMk id="5" creationId="{D3D1ECF8-0F18-4A18-88C6-63BAFB8B312B}"/>
          </ac:spMkLst>
        </pc:spChg>
        <pc:spChg chg="del">
          <ac:chgData name="ioanna stergiou" userId="833b243c268372cb" providerId="LiveId" clId="{B84484E8-4937-4C87-833F-C975E5E9A61A}" dt="2021-02-21T17:39:03.360" v="18733" actId="21"/>
          <ac:spMkLst>
            <pc:docMk/>
            <pc:sldMk cId="1144332598" sldId="305"/>
            <ac:spMk id="6" creationId="{4F923091-9EBD-49B7-92CF-90B4C024943B}"/>
          </ac:spMkLst>
        </pc:spChg>
        <pc:spChg chg="add del mod">
          <ac:chgData name="ioanna stergiou" userId="833b243c268372cb" providerId="LiveId" clId="{B84484E8-4937-4C87-833F-C975E5E9A61A}" dt="2021-02-21T17:39:27.276" v="18738" actId="21"/>
          <ac:spMkLst>
            <pc:docMk/>
            <pc:sldMk cId="1144332598" sldId="305"/>
            <ac:spMk id="9" creationId="{2B17E457-EC0F-4526-B330-E3AF6AB7A637}"/>
          </ac:spMkLst>
        </pc:spChg>
        <pc:picChg chg="mod">
          <ac:chgData name="ioanna stergiou" userId="833b243c268372cb" providerId="LiveId" clId="{B84484E8-4937-4C87-833F-C975E5E9A61A}" dt="2021-02-21T17:39:57.330" v="18748" actId="1076"/>
          <ac:picMkLst>
            <pc:docMk/>
            <pc:sldMk cId="1144332598" sldId="305"/>
            <ac:picMk id="8" creationId="{F48B2134-1455-41CD-92E6-552AE2926927}"/>
          </ac:picMkLst>
        </pc:picChg>
      </pc:sldChg>
      <pc:sldChg chg="addSp modSp new del mod">
        <pc:chgData name="ioanna stergiou" userId="833b243c268372cb" providerId="LiveId" clId="{B84484E8-4937-4C87-833F-C975E5E9A61A}" dt="2021-02-21T14:33:46.361" v="17586" actId="2696"/>
        <pc:sldMkLst>
          <pc:docMk/>
          <pc:sldMk cId="2027420181" sldId="305"/>
        </pc:sldMkLst>
        <pc:spChg chg="mod">
          <ac:chgData name="ioanna stergiou" userId="833b243c268372cb" providerId="LiveId" clId="{B84484E8-4937-4C87-833F-C975E5E9A61A}" dt="2021-02-20T13:06:33.393" v="715" actId="1076"/>
          <ac:spMkLst>
            <pc:docMk/>
            <pc:sldMk cId="2027420181" sldId="305"/>
            <ac:spMk id="3" creationId="{1DC32D12-1D37-4882-B21F-66AC1C2E36DD}"/>
          </ac:spMkLst>
        </pc:spChg>
        <pc:spChg chg="mod">
          <ac:chgData name="ioanna stergiou" userId="833b243c268372cb" providerId="LiveId" clId="{B84484E8-4937-4C87-833F-C975E5E9A61A}" dt="2021-02-20T13:06:37.133" v="716" actId="1076"/>
          <ac:spMkLst>
            <pc:docMk/>
            <pc:sldMk cId="2027420181" sldId="305"/>
            <ac:spMk id="4" creationId="{07C91032-6258-484C-B280-B4F2C88D3B4C}"/>
          </ac:spMkLst>
        </pc:spChg>
        <pc:spChg chg="mod">
          <ac:chgData name="ioanna stergiou" userId="833b243c268372cb" providerId="LiveId" clId="{B84484E8-4937-4C87-833F-C975E5E9A61A}" dt="2021-02-20T13:06:27.369" v="713" actId="20577"/>
          <ac:spMkLst>
            <pc:docMk/>
            <pc:sldMk cId="2027420181" sldId="305"/>
            <ac:spMk id="5" creationId="{D3D1ECF8-0F18-4A18-88C6-63BAFB8B312B}"/>
          </ac:spMkLst>
        </pc:spChg>
        <pc:spChg chg="mod">
          <ac:chgData name="ioanna stergiou" userId="833b243c268372cb" providerId="LiveId" clId="{B84484E8-4937-4C87-833F-C975E5E9A61A}" dt="2021-02-20T13:06:29.893" v="714" actId="1076"/>
          <ac:spMkLst>
            <pc:docMk/>
            <pc:sldMk cId="2027420181" sldId="305"/>
            <ac:spMk id="6" creationId="{4F923091-9EBD-49B7-92CF-90B4C024943B}"/>
          </ac:spMkLst>
        </pc:spChg>
        <pc:picChg chg="add mod">
          <ac:chgData name="ioanna stergiou" userId="833b243c268372cb" providerId="LiveId" clId="{B84484E8-4937-4C87-833F-C975E5E9A61A}" dt="2021-02-20T13:07:33.444" v="719" actId="1076"/>
          <ac:picMkLst>
            <pc:docMk/>
            <pc:sldMk cId="2027420181" sldId="305"/>
            <ac:picMk id="8" creationId="{F48B2134-1455-41CD-92E6-552AE2926927}"/>
          </ac:picMkLst>
        </pc:picChg>
      </pc:sldChg>
      <pc:sldChg chg="addSp delSp modSp new mod ord">
        <pc:chgData name="ioanna stergiou" userId="833b243c268372cb" providerId="LiveId" clId="{B84484E8-4937-4C87-833F-C975E5E9A61A}" dt="2021-02-21T17:47:13.524" v="18937" actId="14100"/>
        <pc:sldMkLst>
          <pc:docMk/>
          <pc:sldMk cId="3862694251" sldId="306"/>
        </pc:sldMkLst>
        <pc:spChg chg="del">
          <ac:chgData name="ioanna stergiou" userId="833b243c268372cb" providerId="LiveId" clId="{B84484E8-4937-4C87-833F-C975E5E9A61A}" dt="2021-02-20T13:12:12.466" v="793" actId="21"/>
          <ac:spMkLst>
            <pc:docMk/>
            <pc:sldMk cId="3862694251" sldId="306"/>
            <ac:spMk id="2" creationId="{5EA766C2-B7CD-49B5-9365-959A2CFA65A2}"/>
          </ac:spMkLst>
        </pc:spChg>
        <pc:spChg chg="mod">
          <ac:chgData name="ioanna stergiou" userId="833b243c268372cb" providerId="LiveId" clId="{B84484E8-4937-4C87-833F-C975E5E9A61A}" dt="2021-02-20T13:12:36.626" v="816" actId="120"/>
          <ac:spMkLst>
            <pc:docMk/>
            <pc:sldMk cId="3862694251" sldId="306"/>
            <ac:spMk id="3" creationId="{EDE160E6-CD3A-4DF1-BCB9-D7A1A17889AC}"/>
          </ac:spMkLst>
        </pc:spChg>
        <pc:spChg chg="mod">
          <ac:chgData name="ioanna stergiou" userId="833b243c268372cb" providerId="LiveId" clId="{B84484E8-4937-4C87-833F-C975E5E9A61A}" dt="2021-02-20T13:11:39.744" v="779" actId="14100"/>
          <ac:spMkLst>
            <pc:docMk/>
            <pc:sldMk cId="3862694251" sldId="306"/>
            <ac:spMk id="4" creationId="{9E774990-3DF8-4C5E-86F9-210CD18ABC00}"/>
          </ac:spMkLst>
        </pc:spChg>
        <pc:spChg chg="mod">
          <ac:chgData name="ioanna stergiou" userId="833b243c268372cb" providerId="LiveId" clId="{B84484E8-4937-4C87-833F-C975E5E9A61A}" dt="2021-02-20T13:11:56.479" v="791" actId="20577"/>
          <ac:spMkLst>
            <pc:docMk/>
            <pc:sldMk cId="3862694251" sldId="306"/>
            <ac:spMk id="5" creationId="{B6E3E9EC-6604-461C-BCA3-7B5B27171D20}"/>
          </ac:spMkLst>
        </pc:spChg>
        <pc:spChg chg="del">
          <ac:chgData name="ioanna stergiou" userId="833b243c268372cb" providerId="LiveId" clId="{B84484E8-4937-4C87-833F-C975E5E9A61A}" dt="2021-02-20T13:13:00.499" v="829" actId="21"/>
          <ac:spMkLst>
            <pc:docMk/>
            <pc:sldMk cId="3862694251" sldId="306"/>
            <ac:spMk id="6" creationId="{20570329-DF2D-43D4-A724-CE6C4877C47A}"/>
          </ac:spMkLst>
        </pc:spChg>
        <pc:spChg chg="mod">
          <ac:chgData name="ioanna stergiou" userId="833b243c268372cb" providerId="LiveId" clId="{B84484E8-4937-4C87-833F-C975E5E9A61A}" dt="2021-02-20T13:12:52.757" v="828" actId="120"/>
          <ac:spMkLst>
            <pc:docMk/>
            <pc:sldMk cId="3862694251" sldId="306"/>
            <ac:spMk id="7" creationId="{6990D923-CFC1-4DC6-92C1-58AA864EEF37}"/>
          </ac:spMkLst>
        </pc:spChg>
        <pc:spChg chg="mod">
          <ac:chgData name="ioanna stergiou" userId="833b243c268372cb" providerId="LiveId" clId="{B84484E8-4937-4C87-833F-C975E5E9A61A}" dt="2021-02-20T13:11:15.844" v="754" actId="1076"/>
          <ac:spMkLst>
            <pc:docMk/>
            <pc:sldMk cId="3862694251" sldId="306"/>
            <ac:spMk id="8" creationId="{280CB75D-4575-4CDF-B8FA-98A1B3F335E3}"/>
          </ac:spMkLst>
        </pc:spChg>
        <pc:spChg chg="add mod">
          <ac:chgData name="ioanna stergiou" userId="833b243c268372cb" providerId="LiveId" clId="{B84484E8-4937-4C87-833F-C975E5E9A61A}" dt="2021-02-21T17:47:13.524" v="18937" actId="14100"/>
          <ac:spMkLst>
            <pc:docMk/>
            <pc:sldMk cId="3862694251" sldId="306"/>
            <ac:spMk id="9" creationId="{F4F8DF34-CB26-4DDD-B9CB-BA8F18F119DD}"/>
          </ac:spMkLst>
        </pc:spChg>
        <pc:spChg chg="add mod">
          <ac:chgData name="ioanna stergiou" userId="833b243c268372cb" providerId="LiveId" clId="{B84484E8-4937-4C87-833F-C975E5E9A61A}" dt="2021-02-20T13:18:07.240" v="1017" actId="14100"/>
          <ac:spMkLst>
            <pc:docMk/>
            <pc:sldMk cId="3862694251" sldId="306"/>
            <ac:spMk id="10" creationId="{23253906-EFDD-454A-9E38-F968162F48BB}"/>
          </ac:spMkLst>
        </pc:spChg>
      </pc:sldChg>
      <pc:sldChg chg="addSp modSp new mod ord">
        <pc:chgData name="ioanna stergiou" userId="833b243c268372cb" providerId="LiveId" clId="{B84484E8-4937-4C87-833F-C975E5E9A61A}" dt="2021-02-21T17:51:18.033" v="19052" actId="1076"/>
        <pc:sldMkLst>
          <pc:docMk/>
          <pc:sldMk cId="2154273179" sldId="307"/>
        </pc:sldMkLst>
        <pc:spChg chg="mod">
          <ac:chgData name="ioanna stergiou" userId="833b243c268372cb" providerId="LiveId" clId="{B84484E8-4937-4C87-833F-C975E5E9A61A}" dt="2021-02-21T17:50:26.280" v="19043" actId="1076"/>
          <ac:spMkLst>
            <pc:docMk/>
            <pc:sldMk cId="2154273179" sldId="307"/>
            <ac:spMk id="2" creationId="{940932DE-90A3-456D-A23C-45BAAA488B0C}"/>
          </ac:spMkLst>
        </pc:spChg>
        <pc:spChg chg="mod">
          <ac:chgData name="ioanna stergiou" userId="833b243c268372cb" providerId="LiveId" clId="{B84484E8-4937-4C87-833F-C975E5E9A61A}" dt="2021-02-21T17:50:32.765" v="19044" actId="1076"/>
          <ac:spMkLst>
            <pc:docMk/>
            <pc:sldMk cId="2154273179" sldId="307"/>
            <ac:spMk id="3" creationId="{FD4167D1-F361-4830-8858-453AFEC33CEA}"/>
          </ac:spMkLst>
        </pc:spChg>
        <pc:spChg chg="mod">
          <ac:chgData name="ioanna stergiou" userId="833b243c268372cb" providerId="LiveId" clId="{B84484E8-4937-4C87-833F-C975E5E9A61A}" dt="2021-02-21T17:50:16.696" v="19041" actId="1076"/>
          <ac:spMkLst>
            <pc:docMk/>
            <pc:sldMk cId="2154273179" sldId="307"/>
            <ac:spMk id="4" creationId="{540976C5-02EB-4762-A647-E89ABFF5A7BA}"/>
          </ac:spMkLst>
        </pc:spChg>
        <pc:spChg chg="mod">
          <ac:chgData name="ioanna stergiou" userId="833b243c268372cb" providerId="LiveId" clId="{B84484E8-4937-4C87-833F-C975E5E9A61A}" dt="2021-02-21T17:50:21.155" v="19042" actId="1076"/>
          <ac:spMkLst>
            <pc:docMk/>
            <pc:sldMk cId="2154273179" sldId="307"/>
            <ac:spMk id="5" creationId="{957D949C-7022-44D8-B2B3-B5D4F6C66234}"/>
          </ac:spMkLst>
        </pc:spChg>
        <pc:spChg chg="mod">
          <ac:chgData name="ioanna stergiou" userId="833b243c268372cb" providerId="LiveId" clId="{B84484E8-4937-4C87-833F-C975E5E9A61A}" dt="2021-02-21T17:50:37.898" v="19045" actId="1076"/>
          <ac:spMkLst>
            <pc:docMk/>
            <pc:sldMk cId="2154273179" sldId="307"/>
            <ac:spMk id="6" creationId="{3AC1A5F9-5973-47C9-833A-F15E453302D2}"/>
          </ac:spMkLst>
        </pc:spChg>
        <pc:spChg chg="mod">
          <ac:chgData name="ioanna stergiou" userId="833b243c268372cb" providerId="LiveId" clId="{B84484E8-4937-4C87-833F-C975E5E9A61A}" dt="2021-02-21T17:50:42.748" v="19046" actId="1076"/>
          <ac:spMkLst>
            <pc:docMk/>
            <pc:sldMk cId="2154273179" sldId="307"/>
            <ac:spMk id="7" creationId="{F764A7C6-D120-4225-8DE2-ADB5FA6DB938}"/>
          </ac:spMkLst>
        </pc:spChg>
        <pc:spChg chg="mod">
          <ac:chgData name="ioanna stergiou" userId="833b243c268372cb" providerId="LiveId" clId="{B84484E8-4937-4C87-833F-C975E5E9A61A}" dt="2021-02-20T13:18:51.287" v="1046" actId="1076"/>
          <ac:spMkLst>
            <pc:docMk/>
            <pc:sldMk cId="2154273179" sldId="307"/>
            <ac:spMk id="8" creationId="{471A145D-64B2-4704-BBC9-5729B1A74DCA}"/>
          </ac:spMkLst>
        </pc:spChg>
        <pc:spChg chg="add mod">
          <ac:chgData name="ioanna stergiou" userId="833b243c268372cb" providerId="LiveId" clId="{B84484E8-4937-4C87-833F-C975E5E9A61A}" dt="2021-02-21T17:50:51.882" v="19048" actId="1076"/>
          <ac:spMkLst>
            <pc:docMk/>
            <pc:sldMk cId="2154273179" sldId="307"/>
            <ac:spMk id="9" creationId="{202E67EA-FDFA-4747-9EBF-472C5150B815}"/>
          </ac:spMkLst>
        </pc:spChg>
        <pc:spChg chg="add mod">
          <ac:chgData name="ioanna stergiou" userId="833b243c268372cb" providerId="LiveId" clId="{B84484E8-4937-4C87-833F-C975E5E9A61A}" dt="2021-02-21T17:50:57.614" v="19049" actId="1076"/>
          <ac:spMkLst>
            <pc:docMk/>
            <pc:sldMk cId="2154273179" sldId="307"/>
            <ac:spMk id="10" creationId="{62DCA144-5774-41B3-B88B-E155979C7E32}"/>
          </ac:spMkLst>
        </pc:spChg>
        <pc:spChg chg="add mod">
          <ac:chgData name="ioanna stergiou" userId="833b243c268372cb" providerId="LiveId" clId="{B84484E8-4937-4C87-833F-C975E5E9A61A}" dt="2021-02-21T17:51:04.063" v="19050" actId="1076"/>
          <ac:spMkLst>
            <pc:docMk/>
            <pc:sldMk cId="2154273179" sldId="307"/>
            <ac:spMk id="11" creationId="{2ACC52C2-CF57-4AF8-BD85-06D859C8CD49}"/>
          </ac:spMkLst>
        </pc:spChg>
        <pc:spChg chg="add mod">
          <ac:chgData name="ioanna stergiou" userId="833b243c268372cb" providerId="LiveId" clId="{B84484E8-4937-4C87-833F-C975E5E9A61A}" dt="2021-02-21T17:51:09.889" v="19051" actId="1076"/>
          <ac:spMkLst>
            <pc:docMk/>
            <pc:sldMk cId="2154273179" sldId="307"/>
            <ac:spMk id="12" creationId="{3E868E89-ECD7-4936-9582-C5668E477097}"/>
          </ac:spMkLst>
        </pc:spChg>
        <pc:spChg chg="add mod">
          <ac:chgData name="ioanna stergiou" userId="833b243c268372cb" providerId="LiveId" clId="{B84484E8-4937-4C87-833F-C975E5E9A61A}" dt="2021-02-21T17:51:18.033" v="19052" actId="1076"/>
          <ac:spMkLst>
            <pc:docMk/>
            <pc:sldMk cId="2154273179" sldId="307"/>
            <ac:spMk id="13" creationId="{A817D98F-287B-49A4-9EA5-E56C36F57257}"/>
          </ac:spMkLst>
        </pc:spChg>
      </pc:sldChg>
      <pc:sldChg chg="addSp delSp modSp new mod modAnim">
        <pc:chgData name="ioanna stergiou" userId="833b243c268372cb" providerId="LiveId" clId="{B84484E8-4937-4C87-833F-C975E5E9A61A}" dt="2021-02-21T17:26:57.698" v="18302" actId="14100"/>
        <pc:sldMkLst>
          <pc:docMk/>
          <pc:sldMk cId="2953948435" sldId="308"/>
        </pc:sldMkLst>
        <pc:spChg chg="del">
          <ac:chgData name="ioanna stergiou" userId="833b243c268372cb" providerId="LiveId" clId="{B84484E8-4937-4C87-833F-C975E5E9A61A}" dt="2021-02-21T17:22:21.799" v="18131" actId="21"/>
          <ac:spMkLst>
            <pc:docMk/>
            <pc:sldMk cId="2953948435" sldId="308"/>
            <ac:spMk id="2" creationId="{07618DA3-3CDD-4A0F-AF63-DA24B3EED017}"/>
          </ac:spMkLst>
        </pc:spChg>
        <pc:spChg chg="mod">
          <ac:chgData name="ioanna stergiou" userId="833b243c268372cb" providerId="LiveId" clId="{B84484E8-4937-4C87-833F-C975E5E9A61A}" dt="2021-02-21T17:26:28.499" v="18297" actId="1076"/>
          <ac:spMkLst>
            <pc:docMk/>
            <pc:sldMk cId="2953948435" sldId="308"/>
            <ac:spMk id="3" creationId="{56FD4F65-B035-4F8A-A593-975CE6260F8E}"/>
          </ac:spMkLst>
        </pc:spChg>
        <pc:spChg chg="mod">
          <ac:chgData name="ioanna stergiou" userId="833b243c268372cb" providerId="LiveId" clId="{B84484E8-4937-4C87-833F-C975E5E9A61A}" dt="2021-02-21T17:26:31.755" v="18298" actId="1076"/>
          <ac:spMkLst>
            <pc:docMk/>
            <pc:sldMk cId="2953948435" sldId="308"/>
            <ac:spMk id="4" creationId="{F4D00710-2D9F-403A-A808-7EDE71BA2223}"/>
          </ac:spMkLst>
        </pc:spChg>
        <pc:spChg chg="del">
          <ac:chgData name="ioanna stergiou" userId="833b243c268372cb" providerId="LiveId" clId="{B84484E8-4937-4C87-833F-C975E5E9A61A}" dt="2021-02-20T13:44:46.327" v="1893" actId="21"/>
          <ac:spMkLst>
            <pc:docMk/>
            <pc:sldMk cId="2953948435" sldId="308"/>
            <ac:spMk id="5" creationId="{BD0A5B10-0884-4582-A0E3-5D2CDC0BCE76}"/>
          </ac:spMkLst>
        </pc:spChg>
        <pc:spChg chg="mod">
          <ac:chgData name="ioanna stergiou" userId="833b243c268372cb" providerId="LiveId" clId="{B84484E8-4937-4C87-833F-C975E5E9A61A}" dt="2021-02-21T17:26:57.698" v="18302" actId="14100"/>
          <ac:spMkLst>
            <pc:docMk/>
            <pc:sldMk cId="2953948435" sldId="308"/>
            <ac:spMk id="6" creationId="{ABBFC4DC-AB87-453F-AEB8-7196DA71EC86}"/>
          </ac:spMkLst>
        </pc:spChg>
        <pc:spChg chg="add mod">
          <ac:chgData name="ioanna stergiou" userId="833b243c268372cb" providerId="LiveId" clId="{B84484E8-4937-4C87-833F-C975E5E9A61A}" dt="2021-02-21T17:26:36.100" v="18299" actId="1076"/>
          <ac:spMkLst>
            <pc:docMk/>
            <pc:sldMk cId="2953948435" sldId="308"/>
            <ac:spMk id="7" creationId="{8164F2F2-2E86-4C67-9648-05AD4F718917}"/>
          </ac:spMkLst>
        </pc:spChg>
      </pc:sldChg>
      <pc:sldChg chg="addSp delSp modSp new mod modAnim">
        <pc:chgData name="ioanna stergiou" userId="833b243c268372cb" providerId="LiveId" clId="{B84484E8-4937-4C87-833F-C975E5E9A61A}" dt="2021-02-21T17:27:42.392" v="18310" actId="1076"/>
        <pc:sldMkLst>
          <pc:docMk/>
          <pc:sldMk cId="3913415255" sldId="309"/>
        </pc:sldMkLst>
        <pc:spChg chg="del">
          <ac:chgData name="ioanna stergiou" userId="833b243c268372cb" providerId="LiveId" clId="{B84484E8-4937-4C87-833F-C975E5E9A61A}" dt="2021-02-21T17:27:22.861" v="18305" actId="21"/>
          <ac:spMkLst>
            <pc:docMk/>
            <pc:sldMk cId="3913415255" sldId="309"/>
            <ac:spMk id="2" creationId="{E0A21486-2897-4E0D-9A7A-E78FBBE18DE6}"/>
          </ac:spMkLst>
        </pc:spChg>
        <pc:spChg chg="mod">
          <ac:chgData name="ioanna stergiou" userId="833b243c268372cb" providerId="LiveId" clId="{B84484E8-4937-4C87-833F-C975E5E9A61A}" dt="2021-02-21T17:27:42.392" v="18310" actId="1076"/>
          <ac:spMkLst>
            <pc:docMk/>
            <pc:sldMk cId="3913415255" sldId="309"/>
            <ac:spMk id="3" creationId="{55DE7015-FBBA-4FD9-B992-C82E6CF2BDE0}"/>
          </ac:spMkLst>
        </pc:spChg>
        <pc:spChg chg="del">
          <ac:chgData name="ioanna stergiou" userId="833b243c268372cb" providerId="LiveId" clId="{B84484E8-4937-4C87-833F-C975E5E9A61A}" dt="2021-02-20T13:48:59.852" v="2050" actId="21"/>
          <ac:spMkLst>
            <pc:docMk/>
            <pc:sldMk cId="3913415255" sldId="309"/>
            <ac:spMk id="4" creationId="{38DACE6E-CFEE-40CE-9B21-C6A3E0CBA45D}"/>
          </ac:spMkLst>
        </pc:spChg>
        <pc:spChg chg="del mod">
          <ac:chgData name="ioanna stergiou" userId="833b243c268372cb" providerId="LiveId" clId="{B84484E8-4937-4C87-833F-C975E5E9A61A}" dt="2021-02-21T17:27:17.129" v="18304" actId="21"/>
          <ac:spMkLst>
            <pc:docMk/>
            <pc:sldMk cId="3913415255" sldId="309"/>
            <ac:spMk id="5" creationId="{20024276-6286-475A-82F7-D72563302657}"/>
          </ac:spMkLst>
        </pc:spChg>
        <pc:spChg chg="add del mod">
          <ac:chgData name="ioanna stergiou" userId="833b243c268372cb" providerId="LiveId" clId="{B84484E8-4937-4C87-833F-C975E5E9A61A}" dt="2021-02-21T17:27:27.955" v="18306" actId="21"/>
          <ac:spMkLst>
            <pc:docMk/>
            <pc:sldMk cId="3913415255" sldId="309"/>
            <ac:spMk id="6" creationId="{C49E88A1-37F1-4450-987E-DE53D1887292}"/>
          </ac:spMkLst>
        </pc:spChg>
        <pc:spChg chg="del">
          <ac:chgData name="ioanna stergiou" userId="833b243c268372cb" providerId="LiveId" clId="{B84484E8-4937-4C87-833F-C975E5E9A61A}" dt="2021-02-20T13:48:52.817" v="2049" actId="21"/>
          <ac:spMkLst>
            <pc:docMk/>
            <pc:sldMk cId="3913415255" sldId="309"/>
            <ac:spMk id="6" creationId="{F2175ACD-26A7-46E7-8A01-2A0E3CBC0E64}"/>
          </ac:spMkLst>
        </pc:spChg>
        <pc:spChg chg="add mod">
          <ac:chgData name="ioanna stergiou" userId="833b243c268372cb" providerId="LiveId" clId="{B84484E8-4937-4C87-833F-C975E5E9A61A}" dt="2021-02-21T17:27:34.457" v="18308" actId="1076"/>
          <ac:spMkLst>
            <pc:docMk/>
            <pc:sldMk cId="3913415255" sldId="309"/>
            <ac:spMk id="7" creationId="{6AA96A12-DE41-47E0-8C53-861D6DEE6FD4}"/>
          </ac:spMkLst>
        </pc:spChg>
        <pc:spChg chg="add mod">
          <ac:chgData name="ioanna stergiou" userId="833b243c268372cb" providerId="LiveId" clId="{B84484E8-4937-4C87-833F-C975E5E9A61A}" dt="2021-02-21T17:27:31.596" v="18307" actId="1076"/>
          <ac:spMkLst>
            <pc:docMk/>
            <pc:sldMk cId="3913415255" sldId="309"/>
            <ac:spMk id="8" creationId="{A11F72BE-D8AE-4B70-ABEE-DB5B14F74AAE}"/>
          </ac:spMkLst>
        </pc:spChg>
        <pc:spChg chg="add del mod">
          <ac:chgData name="ioanna stergiou" userId="833b243c268372cb" providerId="LiveId" clId="{B84484E8-4937-4C87-833F-C975E5E9A61A}" dt="2021-02-21T17:27:09.847" v="18303" actId="21"/>
          <ac:spMkLst>
            <pc:docMk/>
            <pc:sldMk cId="3913415255" sldId="309"/>
            <ac:spMk id="9" creationId="{6161BE55-9BD9-457F-AEF5-662565AD093D}"/>
          </ac:spMkLst>
        </pc:spChg>
      </pc:sldChg>
      <pc:sldChg chg="addSp modSp new del mod">
        <pc:chgData name="ioanna stergiou" userId="833b243c268372cb" providerId="LiveId" clId="{B84484E8-4937-4C87-833F-C975E5E9A61A}" dt="2021-02-21T17:38:11.662" v="18683" actId="2696"/>
        <pc:sldMkLst>
          <pc:docMk/>
          <pc:sldMk cId="3645815427" sldId="310"/>
        </pc:sldMkLst>
        <pc:spChg chg="mod">
          <ac:chgData name="ioanna stergiou" userId="833b243c268372cb" providerId="LiveId" clId="{B84484E8-4937-4C87-833F-C975E5E9A61A}" dt="2021-02-20T14:08:56.942" v="2291" actId="1076"/>
          <ac:spMkLst>
            <pc:docMk/>
            <pc:sldMk cId="3645815427" sldId="310"/>
            <ac:spMk id="2" creationId="{07966967-F470-4DC1-90FE-E1554EEA4B3F}"/>
          </ac:spMkLst>
        </pc:spChg>
        <pc:spChg chg="mod">
          <ac:chgData name="ioanna stergiou" userId="833b243c268372cb" providerId="LiveId" clId="{B84484E8-4937-4C87-833F-C975E5E9A61A}" dt="2021-02-21T17:28:25.140" v="18386" actId="14100"/>
          <ac:spMkLst>
            <pc:docMk/>
            <pc:sldMk cId="3645815427" sldId="310"/>
            <ac:spMk id="3" creationId="{1AA638B1-C168-465B-A994-BB5DE022DF67}"/>
          </ac:spMkLst>
        </pc:spChg>
        <pc:spChg chg="add mod">
          <ac:chgData name="ioanna stergiou" userId="833b243c268372cb" providerId="LiveId" clId="{B84484E8-4937-4C87-833F-C975E5E9A61A}" dt="2021-02-20T14:12:05.618" v="2534" actId="108"/>
          <ac:spMkLst>
            <pc:docMk/>
            <pc:sldMk cId="3645815427" sldId="310"/>
            <ac:spMk id="4" creationId="{3DCC9249-9F3F-43DB-B843-D4908BC9692A}"/>
          </ac:spMkLst>
        </pc:spChg>
        <pc:spChg chg="add mod">
          <ac:chgData name="ioanna stergiou" userId="833b243c268372cb" providerId="LiveId" clId="{B84484E8-4937-4C87-833F-C975E5E9A61A}" dt="2021-02-20T14:12:42.344" v="2566" actId="5793"/>
          <ac:spMkLst>
            <pc:docMk/>
            <pc:sldMk cId="3645815427" sldId="310"/>
            <ac:spMk id="5" creationId="{A0860DD1-FE38-4C0C-8649-9C3D65320DB4}"/>
          </ac:spMkLst>
        </pc:spChg>
        <pc:spChg chg="add mod">
          <ac:chgData name="ioanna stergiou" userId="833b243c268372cb" providerId="LiveId" clId="{B84484E8-4937-4C87-833F-C975E5E9A61A}" dt="2021-02-21T17:28:38.048" v="18388" actId="313"/>
          <ac:spMkLst>
            <pc:docMk/>
            <pc:sldMk cId="3645815427" sldId="310"/>
            <ac:spMk id="6" creationId="{5F49E775-00B5-4CBE-9DC0-49B180CF2B50}"/>
          </ac:spMkLst>
        </pc:spChg>
      </pc:sldChg>
      <pc:sldChg chg="addSp delSp modSp new mod">
        <pc:chgData name="ioanna stergiou" userId="833b243c268372cb" providerId="LiveId" clId="{B84484E8-4937-4C87-833F-C975E5E9A61A}" dt="2021-02-21T17:37:54.145" v="18680" actId="1076"/>
        <pc:sldMkLst>
          <pc:docMk/>
          <pc:sldMk cId="3470471348" sldId="311"/>
        </pc:sldMkLst>
        <pc:spChg chg="del">
          <ac:chgData name="ioanna stergiou" userId="833b243c268372cb" providerId="LiveId" clId="{B84484E8-4937-4C87-833F-C975E5E9A61A}" dt="2021-02-21T17:34:54.697" v="18644"/>
          <ac:spMkLst>
            <pc:docMk/>
            <pc:sldMk cId="3470471348" sldId="311"/>
            <ac:spMk id="2" creationId="{76D4BAFC-D9E8-4EA3-9C60-7B0BCDEB49D2}"/>
          </ac:spMkLst>
        </pc:spChg>
        <pc:spChg chg="add mod">
          <ac:chgData name="ioanna stergiou" userId="833b243c268372cb" providerId="LiveId" clId="{B84484E8-4937-4C87-833F-C975E5E9A61A}" dt="2021-02-21T17:35:31.827" v="18651" actId="1076"/>
          <ac:spMkLst>
            <pc:docMk/>
            <pc:sldMk cId="3470471348" sldId="311"/>
            <ac:spMk id="5" creationId="{A71BE798-7F39-46A4-8912-9749016FB7AF}"/>
          </ac:spMkLst>
        </pc:spChg>
        <pc:spChg chg="add mod">
          <ac:chgData name="ioanna stergiou" userId="833b243c268372cb" providerId="LiveId" clId="{B84484E8-4937-4C87-833F-C975E5E9A61A}" dt="2021-02-21T17:37:54.145" v="18680" actId="1076"/>
          <ac:spMkLst>
            <pc:docMk/>
            <pc:sldMk cId="3470471348" sldId="311"/>
            <ac:spMk id="7" creationId="{F2E51381-38DE-49EE-9ADF-D52875698963}"/>
          </ac:spMkLst>
        </pc:spChg>
        <pc:picChg chg="add mod">
          <ac:chgData name="ioanna stergiou" userId="833b243c268372cb" providerId="LiveId" clId="{B84484E8-4937-4C87-833F-C975E5E9A61A}" dt="2021-02-21T17:37:01.674" v="18670" actId="14100"/>
          <ac:picMkLst>
            <pc:docMk/>
            <pc:sldMk cId="3470471348" sldId="311"/>
            <ac:picMk id="4" creationId="{FCBA30C8-2283-4C65-A33F-AE5BBDA8964D}"/>
          </ac:picMkLst>
        </pc:picChg>
        <pc:picChg chg="add mod">
          <ac:chgData name="ioanna stergiou" userId="833b243c268372cb" providerId="LiveId" clId="{B84484E8-4937-4C87-833F-C975E5E9A61A}" dt="2021-02-21T17:37:36.029" v="18677" actId="1076"/>
          <ac:picMkLst>
            <pc:docMk/>
            <pc:sldMk cId="3470471348" sldId="311"/>
            <ac:picMk id="6" creationId="{98BD51B0-072B-4D14-92B3-500DC0A9BCB6}"/>
          </ac:picMkLst>
        </pc:picChg>
      </pc:sldChg>
      <pc:sldChg chg="addSp delSp modSp new del mod">
        <pc:chgData name="ioanna stergiou" userId="833b243c268372cb" providerId="LiveId" clId="{B84484E8-4937-4C87-833F-C975E5E9A61A}" dt="2021-02-21T17:38:01.883" v="18681" actId="2696"/>
        <pc:sldMkLst>
          <pc:docMk/>
          <pc:sldMk cId="806876579" sldId="312"/>
        </pc:sldMkLst>
        <pc:spChg chg="del">
          <ac:chgData name="ioanna stergiou" userId="833b243c268372cb" providerId="LiveId" clId="{B84484E8-4937-4C87-833F-C975E5E9A61A}" dt="2021-02-21T17:35:43.416" v="18653" actId="21"/>
          <ac:spMkLst>
            <pc:docMk/>
            <pc:sldMk cId="806876579" sldId="312"/>
            <ac:spMk id="2" creationId="{D178A642-3758-4BA7-91B7-665CE43D5883}"/>
          </ac:spMkLst>
        </pc:spChg>
        <pc:spChg chg="add del mod">
          <ac:chgData name="ioanna stergiou" userId="833b243c268372cb" providerId="LiveId" clId="{B84484E8-4937-4C87-833F-C975E5E9A61A}" dt="2021-02-21T17:37:46.204" v="18678" actId="21"/>
          <ac:spMkLst>
            <pc:docMk/>
            <pc:sldMk cId="806876579" sldId="312"/>
            <ac:spMk id="5" creationId="{C0368FC5-F946-4F70-A225-032DF3CB0E3B}"/>
          </ac:spMkLst>
        </pc:spChg>
        <pc:picChg chg="add del mod">
          <ac:chgData name="ioanna stergiou" userId="833b243c268372cb" providerId="LiveId" clId="{B84484E8-4937-4C87-833F-C975E5E9A61A}" dt="2021-02-21T17:37:07.136" v="18671" actId="21"/>
          <ac:picMkLst>
            <pc:docMk/>
            <pc:sldMk cId="806876579" sldId="312"/>
            <ac:picMk id="4" creationId="{C50D1325-28E9-4D03-A081-E85381C33A97}"/>
          </ac:picMkLst>
        </pc:picChg>
      </pc:sldChg>
      <pc:sldChg chg="addSp delSp modSp new del mod">
        <pc:chgData name="ioanna stergiou" userId="833b243c268372cb" providerId="LiveId" clId="{B84484E8-4937-4C87-833F-C975E5E9A61A}" dt="2021-02-21T17:38:08.348" v="18682" actId="2696"/>
        <pc:sldMkLst>
          <pc:docMk/>
          <pc:sldMk cId="4142506290" sldId="313"/>
        </pc:sldMkLst>
        <pc:spChg chg="del mod">
          <ac:chgData name="ioanna stergiou" userId="833b243c268372cb" providerId="LiveId" clId="{B84484E8-4937-4C87-833F-C975E5E9A61A}" dt="2021-02-21T17:35:58.451" v="18656" actId="21"/>
          <ac:spMkLst>
            <pc:docMk/>
            <pc:sldMk cId="4142506290" sldId="313"/>
            <ac:spMk id="3" creationId="{A1762A6E-60F2-4CC9-8501-D8438121AAE1}"/>
          </ac:spMkLst>
        </pc:spChg>
        <pc:spChg chg="add mod">
          <ac:chgData name="ioanna stergiou" userId="833b243c268372cb" providerId="LiveId" clId="{B84484E8-4937-4C87-833F-C975E5E9A61A}" dt="2021-02-21T17:35:58.451" v="18656" actId="21"/>
          <ac:spMkLst>
            <pc:docMk/>
            <pc:sldMk cId="4142506290" sldId="313"/>
            <ac:spMk id="5" creationId="{1727D1AB-E2EE-4DB7-B636-B801C1BED7B8}"/>
          </ac:spMkLst>
        </pc:spChg>
      </pc:sldChg>
      <pc:sldChg chg="addSp delSp modSp mod modAnim">
        <pc:chgData name="ioanna stergiou" userId="833b243c268372cb" providerId="LiveId" clId="{B84484E8-4937-4C87-833F-C975E5E9A61A}" dt="2021-02-21T17:54:57.610" v="19072" actId="14100"/>
        <pc:sldMkLst>
          <pc:docMk/>
          <pc:sldMk cId="1735745194" sldId="314"/>
        </pc:sldMkLst>
        <pc:spChg chg="del">
          <ac:chgData name="ioanna stergiou" userId="833b243c268372cb" providerId="LiveId" clId="{B84484E8-4937-4C87-833F-C975E5E9A61A}" dt="2021-02-21T17:46:04.542" v="18922" actId="21"/>
          <ac:spMkLst>
            <pc:docMk/>
            <pc:sldMk cId="1735745194" sldId="314"/>
            <ac:spMk id="2" creationId="{E0A21486-2897-4E0D-9A7A-E78FBBE18DE6}"/>
          </ac:spMkLst>
        </pc:spChg>
        <pc:spChg chg="mod">
          <ac:chgData name="ioanna stergiou" userId="833b243c268372cb" providerId="LiveId" clId="{B84484E8-4937-4C87-833F-C975E5E9A61A}" dt="2021-02-21T17:46:31.660" v="18929" actId="1076"/>
          <ac:spMkLst>
            <pc:docMk/>
            <pc:sldMk cId="1735745194" sldId="314"/>
            <ac:spMk id="3" creationId="{55DE7015-FBBA-4FD9-B992-C82E6CF2BDE0}"/>
          </ac:spMkLst>
        </pc:spChg>
        <pc:spChg chg="add mod">
          <ac:chgData name="ioanna stergiou" userId="833b243c268372cb" providerId="LiveId" clId="{B84484E8-4937-4C87-833F-C975E5E9A61A}" dt="2021-02-21T17:54:57.610" v="19072" actId="14100"/>
          <ac:spMkLst>
            <pc:docMk/>
            <pc:sldMk cId="1735745194" sldId="314"/>
            <ac:spMk id="4" creationId="{EAC5C6DB-22F9-4797-A624-0B423B86CC51}"/>
          </ac:spMkLst>
        </pc:spChg>
        <pc:spChg chg="del">
          <ac:chgData name="ioanna stergiou" userId="833b243c268372cb" providerId="LiveId" clId="{B84484E8-4937-4C87-833F-C975E5E9A61A}" dt="2021-02-21T17:46:08.967" v="18923" actId="21"/>
          <ac:spMkLst>
            <pc:docMk/>
            <pc:sldMk cId="1735745194" sldId="314"/>
            <ac:spMk id="5" creationId="{20024276-6286-475A-82F7-D72563302657}"/>
          </ac:spMkLst>
        </pc:spChg>
        <pc:spChg chg="mod">
          <ac:chgData name="ioanna stergiou" userId="833b243c268372cb" providerId="LiveId" clId="{B84484E8-4937-4C87-833F-C975E5E9A61A}" dt="2021-02-21T17:46:26.682" v="18928" actId="1076"/>
          <ac:spMkLst>
            <pc:docMk/>
            <pc:sldMk cId="1735745194" sldId="314"/>
            <ac:spMk id="7" creationId="{6AA96A12-DE41-47E0-8C53-861D6DEE6FD4}"/>
          </ac:spMkLst>
        </pc:spChg>
        <pc:spChg chg="mod">
          <ac:chgData name="ioanna stergiou" userId="833b243c268372cb" providerId="LiveId" clId="{B84484E8-4937-4C87-833F-C975E5E9A61A}" dt="2021-02-21T17:46:23.564" v="18927" actId="1076"/>
          <ac:spMkLst>
            <pc:docMk/>
            <pc:sldMk cId="1735745194" sldId="314"/>
            <ac:spMk id="8" creationId="{A11F72BE-D8AE-4B70-ABEE-DB5B14F74AAE}"/>
          </ac:spMkLst>
        </pc:spChg>
        <pc:spChg chg="del">
          <ac:chgData name="ioanna stergiou" userId="833b243c268372cb" providerId="LiveId" clId="{B84484E8-4937-4C87-833F-C975E5E9A61A}" dt="2021-02-21T17:46:18.426" v="18925" actId="21"/>
          <ac:spMkLst>
            <pc:docMk/>
            <pc:sldMk cId="1735745194" sldId="314"/>
            <ac:spMk id="9" creationId="{6161BE55-9BD9-457F-AEF5-662565AD093D}"/>
          </ac:spMkLst>
        </pc:spChg>
        <pc:spChg chg="add mod">
          <ac:chgData name="ioanna stergiou" userId="833b243c268372cb" providerId="LiveId" clId="{B84484E8-4937-4C87-833F-C975E5E9A61A}" dt="2021-02-21T17:54:53.453" v="19071" actId="1076"/>
          <ac:spMkLst>
            <pc:docMk/>
            <pc:sldMk cId="1735745194" sldId="314"/>
            <ac:spMk id="10" creationId="{62459329-1A13-4C2A-8A3E-BF50CBFD7722}"/>
          </ac:spMkLst>
        </pc:spChg>
        <pc:spChg chg="add del mod">
          <ac:chgData name="ioanna stergiou" userId="833b243c268372cb" providerId="LiveId" clId="{B84484E8-4937-4C87-833F-C975E5E9A61A}" dt="2021-02-21T17:46:14.584" v="18924" actId="21"/>
          <ac:spMkLst>
            <pc:docMk/>
            <pc:sldMk cId="1735745194" sldId="314"/>
            <ac:spMk id="11" creationId="{58748A42-296B-4F8D-9C4E-EB54F0FE072F}"/>
          </ac:spMkLst>
        </pc:spChg>
      </pc:sldChg>
      <pc:sldChg chg="delSp modSp new del mod">
        <pc:chgData name="ioanna stergiou" userId="833b243c268372cb" providerId="LiveId" clId="{B84484E8-4937-4C87-833F-C975E5E9A61A}" dt="2021-02-21T17:51:23.420" v="19053" actId="2696"/>
        <pc:sldMkLst>
          <pc:docMk/>
          <pc:sldMk cId="1089710454" sldId="315"/>
        </pc:sldMkLst>
        <pc:spChg chg="mod">
          <ac:chgData name="ioanna stergiou" userId="833b243c268372cb" providerId="LiveId" clId="{B84484E8-4937-4C87-833F-C975E5E9A61A}" dt="2021-02-20T14:22:55.688" v="2709" actId="1076"/>
          <ac:spMkLst>
            <pc:docMk/>
            <pc:sldMk cId="1089710454" sldId="315"/>
            <ac:spMk id="2" creationId="{EEB80762-F04D-4B24-821E-F112B576911C}"/>
          </ac:spMkLst>
        </pc:spChg>
        <pc:spChg chg="mod">
          <ac:chgData name="ioanna stergiou" userId="833b243c268372cb" providerId="LiveId" clId="{B84484E8-4937-4C87-833F-C975E5E9A61A}" dt="2021-02-20T14:22:59.857" v="2710" actId="1076"/>
          <ac:spMkLst>
            <pc:docMk/>
            <pc:sldMk cId="1089710454" sldId="315"/>
            <ac:spMk id="3" creationId="{72788C1E-0CA3-4CE2-A61A-CFE05C1531C2}"/>
          </ac:spMkLst>
        </pc:spChg>
        <pc:spChg chg="mod">
          <ac:chgData name="ioanna stergiou" userId="833b243c268372cb" providerId="LiveId" clId="{B84484E8-4937-4C87-833F-C975E5E9A61A}" dt="2021-02-20T14:22:48.143" v="2707" actId="1076"/>
          <ac:spMkLst>
            <pc:docMk/>
            <pc:sldMk cId="1089710454" sldId="315"/>
            <ac:spMk id="4" creationId="{197F2C7D-1212-46A7-A149-DCAC488E3148}"/>
          </ac:spMkLst>
        </pc:spChg>
        <pc:spChg chg="del mod">
          <ac:chgData name="ioanna stergiou" userId="833b243c268372cb" providerId="LiveId" clId="{B84484E8-4937-4C87-833F-C975E5E9A61A}" dt="2021-02-21T17:47:40.389" v="18938" actId="21"/>
          <ac:spMkLst>
            <pc:docMk/>
            <pc:sldMk cId="1089710454" sldId="315"/>
            <ac:spMk id="5" creationId="{0FAE0AA8-82D2-4E00-8460-FB2D7B4B3ED6}"/>
          </ac:spMkLst>
        </pc:spChg>
        <pc:spChg chg="mod">
          <ac:chgData name="ioanna stergiou" userId="833b243c268372cb" providerId="LiveId" clId="{B84484E8-4937-4C87-833F-C975E5E9A61A}" dt="2021-02-20T14:22:38.844" v="2697" actId="20577"/>
          <ac:spMkLst>
            <pc:docMk/>
            <pc:sldMk cId="1089710454" sldId="315"/>
            <ac:spMk id="8" creationId="{45DBA7CA-A12F-40FC-9E72-2D599A718370}"/>
          </ac:spMkLst>
        </pc:spChg>
      </pc:sldChg>
      <pc:sldChg chg="addSp delSp modSp mod modAnim">
        <pc:chgData name="ioanna stergiou" userId="833b243c268372cb" providerId="LiveId" clId="{B84484E8-4937-4C87-833F-C975E5E9A61A}" dt="2021-02-21T17:54:45.979" v="19070" actId="1076"/>
        <pc:sldMkLst>
          <pc:docMk/>
          <pc:sldMk cId="2316358063" sldId="316"/>
        </pc:sldMkLst>
        <pc:spChg chg="del">
          <ac:chgData name="ioanna stergiou" userId="833b243c268372cb" providerId="LiveId" clId="{B84484E8-4937-4C87-833F-C975E5E9A61A}" dt="2021-02-21T17:52:18.327" v="19054" actId="21"/>
          <ac:spMkLst>
            <pc:docMk/>
            <pc:sldMk cId="2316358063" sldId="316"/>
            <ac:spMk id="2" creationId="{E0A21486-2897-4E0D-9A7A-E78FBBE18DE6}"/>
          </ac:spMkLst>
        </pc:spChg>
        <pc:spChg chg="mod">
          <ac:chgData name="ioanna stergiou" userId="833b243c268372cb" providerId="LiveId" clId="{B84484E8-4937-4C87-833F-C975E5E9A61A}" dt="2021-02-21T17:53:36.424" v="19060" actId="1076"/>
          <ac:spMkLst>
            <pc:docMk/>
            <pc:sldMk cId="2316358063" sldId="316"/>
            <ac:spMk id="3" creationId="{55DE7015-FBBA-4FD9-B992-C82E6CF2BDE0}"/>
          </ac:spMkLst>
        </pc:spChg>
        <pc:spChg chg="mod">
          <ac:chgData name="ioanna stergiou" userId="833b243c268372cb" providerId="LiveId" clId="{B84484E8-4937-4C87-833F-C975E5E9A61A}" dt="2021-02-21T17:54:45.979" v="19070" actId="1076"/>
          <ac:spMkLst>
            <pc:docMk/>
            <pc:sldMk cId="2316358063" sldId="316"/>
            <ac:spMk id="4" creationId="{EAC5C6DB-22F9-4797-A624-0B423B86CC51}"/>
          </ac:spMkLst>
        </pc:spChg>
        <pc:spChg chg="del">
          <ac:chgData name="ioanna stergiou" userId="833b243c268372cb" providerId="LiveId" clId="{B84484E8-4937-4C87-833F-C975E5E9A61A}" dt="2021-02-21T17:53:10.649" v="19055" actId="21"/>
          <ac:spMkLst>
            <pc:docMk/>
            <pc:sldMk cId="2316358063" sldId="316"/>
            <ac:spMk id="5" creationId="{20024276-6286-475A-82F7-D72563302657}"/>
          </ac:spMkLst>
        </pc:spChg>
        <pc:spChg chg="add mod">
          <ac:chgData name="ioanna stergiou" userId="833b243c268372cb" providerId="LiveId" clId="{B84484E8-4937-4C87-833F-C975E5E9A61A}" dt="2021-02-21T17:54:09.467" v="19065" actId="1076"/>
          <ac:spMkLst>
            <pc:docMk/>
            <pc:sldMk cId="2316358063" sldId="316"/>
            <ac:spMk id="6" creationId="{844B80F4-9116-476D-8A11-8F23E5F24CA2}"/>
          </ac:spMkLst>
        </pc:spChg>
        <pc:spChg chg="mod">
          <ac:chgData name="ioanna stergiou" userId="833b243c268372cb" providerId="LiveId" clId="{B84484E8-4937-4C87-833F-C975E5E9A61A}" dt="2021-02-21T17:53:30.466" v="19059" actId="1076"/>
          <ac:spMkLst>
            <pc:docMk/>
            <pc:sldMk cId="2316358063" sldId="316"/>
            <ac:spMk id="7" creationId="{6AA96A12-DE41-47E0-8C53-861D6DEE6FD4}"/>
          </ac:spMkLst>
        </pc:spChg>
        <pc:spChg chg="mod">
          <ac:chgData name="ioanna stergiou" userId="833b243c268372cb" providerId="LiveId" clId="{B84484E8-4937-4C87-833F-C975E5E9A61A}" dt="2021-02-21T17:53:23.099" v="19058" actId="1076"/>
          <ac:spMkLst>
            <pc:docMk/>
            <pc:sldMk cId="2316358063" sldId="316"/>
            <ac:spMk id="8" creationId="{A11F72BE-D8AE-4B70-ABEE-DB5B14F74AAE}"/>
          </ac:spMkLst>
        </pc:spChg>
        <pc:spChg chg="del">
          <ac:chgData name="ioanna stergiou" userId="833b243c268372cb" providerId="LiveId" clId="{B84484E8-4937-4C87-833F-C975E5E9A61A}" dt="2021-02-21T17:53:19.559" v="19057" actId="21"/>
          <ac:spMkLst>
            <pc:docMk/>
            <pc:sldMk cId="2316358063" sldId="316"/>
            <ac:spMk id="9" creationId="{6161BE55-9BD9-457F-AEF5-662565AD093D}"/>
          </ac:spMkLst>
        </pc:spChg>
        <pc:spChg chg="mod">
          <ac:chgData name="ioanna stergiou" userId="833b243c268372cb" providerId="LiveId" clId="{B84484E8-4937-4C87-833F-C975E5E9A61A}" dt="2021-02-21T17:54:20.798" v="19067" actId="1076"/>
          <ac:spMkLst>
            <pc:docMk/>
            <pc:sldMk cId="2316358063" sldId="316"/>
            <ac:spMk id="10" creationId="{62459329-1A13-4C2A-8A3E-BF50CBFD7722}"/>
          </ac:spMkLst>
        </pc:spChg>
        <pc:spChg chg="add mod">
          <ac:chgData name="ioanna stergiou" userId="833b243c268372cb" providerId="LiveId" clId="{B84484E8-4937-4C87-833F-C975E5E9A61A}" dt="2021-02-21T17:54:36.234" v="19069" actId="1076"/>
          <ac:spMkLst>
            <pc:docMk/>
            <pc:sldMk cId="2316358063" sldId="316"/>
            <ac:spMk id="11" creationId="{0D2B53E0-9919-4EA9-A85E-AB98473424E8}"/>
          </ac:spMkLst>
        </pc:spChg>
        <pc:spChg chg="add del mod">
          <ac:chgData name="ioanna stergiou" userId="833b243c268372cb" providerId="LiveId" clId="{B84484E8-4937-4C87-833F-C975E5E9A61A}" dt="2021-02-21T17:53:15.969" v="19056" actId="21"/>
          <ac:spMkLst>
            <pc:docMk/>
            <pc:sldMk cId="2316358063" sldId="316"/>
            <ac:spMk id="13" creationId="{E420AAC3-9BA2-4800-AFEB-775BAF311326}"/>
          </ac:spMkLst>
        </pc:spChg>
      </pc:sldChg>
      <pc:sldChg chg="addSp delSp modSp new mod">
        <pc:chgData name="ioanna stergiou" userId="833b243c268372cb" providerId="LiveId" clId="{B84484E8-4937-4C87-833F-C975E5E9A61A}" dt="2021-02-21T17:59:44.053" v="19096" actId="113"/>
        <pc:sldMkLst>
          <pc:docMk/>
          <pc:sldMk cId="3620373646" sldId="317"/>
        </pc:sldMkLst>
        <pc:spChg chg="mod">
          <ac:chgData name="ioanna stergiou" userId="833b243c268372cb" providerId="LiveId" clId="{B84484E8-4937-4C87-833F-C975E5E9A61A}" dt="2021-02-21T17:58:33.537" v="19084" actId="1076"/>
          <ac:spMkLst>
            <pc:docMk/>
            <pc:sldMk cId="3620373646" sldId="317"/>
            <ac:spMk id="2" creationId="{C2751FE5-9503-4112-95DA-021EADBDDC98}"/>
          </ac:spMkLst>
        </pc:spChg>
        <pc:spChg chg="mod">
          <ac:chgData name="ioanna stergiou" userId="833b243c268372cb" providerId="LiveId" clId="{B84484E8-4937-4C87-833F-C975E5E9A61A}" dt="2021-02-21T17:58:51.465" v="19088" actId="1076"/>
          <ac:spMkLst>
            <pc:docMk/>
            <pc:sldMk cId="3620373646" sldId="317"/>
            <ac:spMk id="3" creationId="{3261F0EB-5FB7-46CE-A893-8BA135D6A9B3}"/>
          </ac:spMkLst>
        </pc:spChg>
        <pc:spChg chg="mod">
          <ac:chgData name="ioanna stergiou" userId="833b243c268372cb" providerId="LiveId" clId="{B84484E8-4937-4C87-833F-C975E5E9A61A}" dt="2021-02-21T17:55:34.401" v="19074" actId="1076"/>
          <ac:spMkLst>
            <pc:docMk/>
            <pc:sldMk cId="3620373646" sldId="317"/>
            <ac:spMk id="4" creationId="{F923533C-BC53-41F5-B11A-57885BFC7BB3}"/>
          </ac:spMkLst>
        </pc:spChg>
        <pc:spChg chg="add mod">
          <ac:chgData name="ioanna stergiou" userId="833b243c268372cb" providerId="LiveId" clId="{B84484E8-4937-4C87-833F-C975E5E9A61A}" dt="2021-02-21T17:58:03.833" v="19081" actId="2085"/>
          <ac:spMkLst>
            <pc:docMk/>
            <pc:sldMk cId="3620373646" sldId="317"/>
            <ac:spMk id="5" creationId="{49B9F359-E28B-4AB9-80A5-73E5D683DC75}"/>
          </ac:spMkLst>
        </pc:spChg>
        <pc:spChg chg="del">
          <ac:chgData name="ioanna stergiou" userId="833b243c268372cb" providerId="LiveId" clId="{B84484E8-4937-4C87-833F-C975E5E9A61A}" dt="2021-02-20T14:27:23.803" v="2824" actId="21"/>
          <ac:spMkLst>
            <pc:docMk/>
            <pc:sldMk cId="3620373646" sldId="317"/>
            <ac:spMk id="5" creationId="{B4932C57-4746-4274-BD98-0C241E5A9081}"/>
          </ac:spMkLst>
        </pc:spChg>
        <pc:spChg chg="del">
          <ac:chgData name="ioanna stergiou" userId="833b243c268372cb" providerId="LiveId" clId="{B84484E8-4937-4C87-833F-C975E5E9A61A}" dt="2021-02-21T17:55:30.746" v="19073" actId="21"/>
          <ac:spMkLst>
            <pc:docMk/>
            <pc:sldMk cId="3620373646" sldId="317"/>
            <ac:spMk id="6" creationId="{0FC7781A-B9D0-4EE9-A93A-AD4DF8F1049A}"/>
          </ac:spMkLst>
        </pc:spChg>
        <pc:spChg chg="mod">
          <ac:chgData name="ioanna stergiou" userId="833b243c268372cb" providerId="LiveId" clId="{B84484E8-4937-4C87-833F-C975E5E9A61A}" dt="2021-02-21T17:59:44.053" v="19096" actId="113"/>
          <ac:spMkLst>
            <pc:docMk/>
            <pc:sldMk cId="3620373646" sldId="317"/>
            <ac:spMk id="7" creationId="{BD20640E-FD08-4CD2-905B-39E1DBBDED73}"/>
          </ac:spMkLst>
        </pc:spChg>
        <pc:spChg chg="del mod">
          <ac:chgData name="ioanna stergiou" userId="833b243c268372cb" providerId="LiveId" clId="{B84484E8-4937-4C87-833F-C975E5E9A61A}" dt="2021-02-20T14:29:51.390" v="2993" actId="21"/>
          <ac:spMkLst>
            <pc:docMk/>
            <pc:sldMk cId="3620373646" sldId="317"/>
            <ac:spMk id="8" creationId="{DF34FB89-A3EF-4B7E-8B56-BFC2A3917BDB}"/>
          </ac:spMkLst>
        </pc:spChg>
        <pc:spChg chg="mod">
          <ac:chgData name="ioanna stergiou" userId="833b243c268372cb" providerId="LiveId" clId="{B84484E8-4937-4C87-833F-C975E5E9A61A}" dt="2021-02-21T17:56:09.263" v="19075" actId="1076"/>
          <ac:spMkLst>
            <pc:docMk/>
            <pc:sldMk cId="3620373646" sldId="317"/>
            <ac:spMk id="9" creationId="{4FE2A550-4413-4659-AF6F-B0057AC9BCA6}"/>
          </ac:spMkLst>
        </pc:spChg>
        <pc:spChg chg="mod">
          <ac:chgData name="ioanna stergiou" userId="833b243c268372cb" providerId="LiveId" clId="{B84484E8-4937-4C87-833F-C975E5E9A61A}" dt="2021-02-21T17:56:15.965" v="19077" actId="1076"/>
          <ac:spMkLst>
            <pc:docMk/>
            <pc:sldMk cId="3620373646" sldId="317"/>
            <ac:spMk id="10" creationId="{D3FFC848-68A7-4282-9635-E6320F5BD135}"/>
          </ac:spMkLst>
        </pc:spChg>
        <pc:spChg chg="add mod">
          <ac:chgData name="ioanna stergiou" userId="833b243c268372cb" providerId="LiveId" clId="{B84484E8-4937-4C87-833F-C975E5E9A61A}" dt="2021-02-21T17:58:24.346" v="19083" actId="1076"/>
          <ac:spMkLst>
            <pc:docMk/>
            <pc:sldMk cId="3620373646" sldId="317"/>
            <ac:spMk id="11" creationId="{C4780F1B-F97F-47BA-AB95-490A98C2E48A}"/>
          </ac:spMkLst>
        </pc:spChg>
        <pc:spChg chg="add mod">
          <ac:chgData name="ioanna stergiou" userId="833b243c268372cb" providerId="LiveId" clId="{B84484E8-4937-4C87-833F-C975E5E9A61A}" dt="2021-02-21T17:59:34.346" v="19094" actId="1076"/>
          <ac:spMkLst>
            <pc:docMk/>
            <pc:sldMk cId="3620373646" sldId="317"/>
            <ac:spMk id="12" creationId="{0891205F-A6D6-4723-9AF6-61569199FEF7}"/>
          </ac:spMkLst>
        </pc:spChg>
      </pc:sldChg>
      <pc:sldChg chg="addSp delSp modSp mod">
        <pc:chgData name="ioanna stergiou" userId="833b243c268372cb" providerId="LiveId" clId="{B84484E8-4937-4C87-833F-C975E5E9A61A}" dt="2021-02-21T17:59:59.009" v="19097" actId="1076"/>
        <pc:sldMkLst>
          <pc:docMk/>
          <pc:sldMk cId="1555016418" sldId="318"/>
        </pc:sldMkLst>
        <pc:spChg chg="mod">
          <ac:chgData name="ioanna stergiou" userId="833b243c268372cb" providerId="LiveId" clId="{B84484E8-4937-4C87-833F-C975E5E9A61A}" dt="2021-02-21T10:45:46.007" v="11028" actId="1076"/>
          <ac:spMkLst>
            <pc:docMk/>
            <pc:sldMk cId="1555016418" sldId="318"/>
            <ac:spMk id="2" creationId="{C2751FE5-9503-4112-95DA-021EADBDDC98}"/>
          </ac:spMkLst>
        </pc:spChg>
        <pc:spChg chg="mod">
          <ac:chgData name="ioanna stergiou" userId="833b243c268372cb" providerId="LiveId" clId="{B84484E8-4937-4C87-833F-C975E5E9A61A}" dt="2021-02-21T10:46:02.993" v="11031" actId="1076"/>
          <ac:spMkLst>
            <pc:docMk/>
            <pc:sldMk cId="1555016418" sldId="318"/>
            <ac:spMk id="3" creationId="{3261F0EB-5FB7-46CE-A893-8BA135D6A9B3}"/>
          </ac:spMkLst>
        </pc:spChg>
        <pc:spChg chg="mod">
          <ac:chgData name="ioanna stergiou" userId="833b243c268372cb" providerId="LiveId" clId="{B84484E8-4937-4C87-833F-C975E5E9A61A}" dt="2021-02-21T17:59:59.009" v="19097" actId="1076"/>
          <ac:spMkLst>
            <pc:docMk/>
            <pc:sldMk cId="1555016418" sldId="318"/>
            <ac:spMk id="4" creationId="{F923533C-BC53-41F5-B11A-57885BFC7BB3}"/>
          </ac:spMkLst>
        </pc:spChg>
        <pc:spChg chg="add del mod">
          <ac:chgData name="ioanna stergiou" userId="833b243c268372cb" providerId="LiveId" clId="{B84484E8-4937-4C87-833F-C975E5E9A61A}" dt="2021-02-20T14:35:38.798" v="3153" actId="21"/>
          <ac:spMkLst>
            <pc:docMk/>
            <pc:sldMk cId="1555016418" sldId="318"/>
            <ac:spMk id="5" creationId="{46E0450A-78BF-452C-9172-D9EEF9DE0628}"/>
          </ac:spMkLst>
        </pc:spChg>
        <pc:spChg chg="add mod">
          <ac:chgData name="ioanna stergiou" userId="833b243c268372cb" providerId="LiveId" clId="{B84484E8-4937-4C87-833F-C975E5E9A61A}" dt="2021-02-21T10:46:07.507" v="11032" actId="1076"/>
          <ac:spMkLst>
            <pc:docMk/>
            <pc:sldMk cId="1555016418" sldId="318"/>
            <ac:spMk id="5" creationId="{BBC7E985-1DB9-4438-9A4E-29BDF303FA29}"/>
          </ac:spMkLst>
        </pc:spChg>
        <pc:spChg chg="del">
          <ac:chgData name="ioanna stergiou" userId="833b243c268372cb" providerId="LiveId" clId="{B84484E8-4937-4C87-833F-C975E5E9A61A}" dt="2021-02-21T10:45:04.247" v="11020" actId="21"/>
          <ac:spMkLst>
            <pc:docMk/>
            <pc:sldMk cId="1555016418" sldId="318"/>
            <ac:spMk id="6" creationId="{0FC7781A-B9D0-4EE9-A93A-AD4DF8F1049A}"/>
          </ac:spMkLst>
        </pc:spChg>
        <pc:spChg chg="mod">
          <ac:chgData name="ioanna stergiou" userId="833b243c268372cb" providerId="LiveId" clId="{B84484E8-4937-4C87-833F-C975E5E9A61A}" dt="2021-02-21T10:46:13.138" v="11033" actId="1076"/>
          <ac:spMkLst>
            <pc:docMk/>
            <pc:sldMk cId="1555016418" sldId="318"/>
            <ac:spMk id="7" creationId="{BD20640E-FD08-4CD2-905B-39E1DBBDED73}"/>
          </ac:spMkLst>
        </pc:spChg>
        <pc:spChg chg="add mod">
          <ac:chgData name="ioanna stergiou" userId="833b243c268372cb" providerId="LiveId" clId="{B84484E8-4937-4C87-833F-C975E5E9A61A}" dt="2021-02-21T10:47:08.399" v="11039" actId="2085"/>
          <ac:spMkLst>
            <pc:docMk/>
            <pc:sldMk cId="1555016418" sldId="318"/>
            <ac:spMk id="8" creationId="{E9B6259C-4B72-4971-A2E2-A63A11303B14}"/>
          </ac:spMkLst>
        </pc:spChg>
        <pc:spChg chg="mod">
          <ac:chgData name="ioanna stergiou" userId="833b243c268372cb" providerId="LiveId" clId="{B84484E8-4937-4C87-833F-C975E5E9A61A}" dt="2021-02-21T10:45:19.627" v="11024" actId="1076"/>
          <ac:spMkLst>
            <pc:docMk/>
            <pc:sldMk cId="1555016418" sldId="318"/>
            <ac:spMk id="9" creationId="{4FE2A550-4413-4659-AF6F-B0057AC9BCA6}"/>
          </ac:spMkLst>
        </pc:spChg>
        <pc:spChg chg="mod">
          <ac:chgData name="ioanna stergiou" userId="833b243c268372cb" providerId="LiveId" clId="{B84484E8-4937-4C87-833F-C975E5E9A61A}" dt="2021-02-21T10:45:32.904" v="11027" actId="113"/>
          <ac:spMkLst>
            <pc:docMk/>
            <pc:sldMk cId="1555016418" sldId="318"/>
            <ac:spMk id="10" creationId="{D3FFC848-68A7-4282-9635-E6320F5BD135}"/>
          </ac:spMkLst>
        </pc:spChg>
        <pc:spChg chg="add mod">
          <ac:chgData name="ioanna stergiou" userId="833b243c268372cb" providerId="LiveId" clId="{B84484E8-4937-4C87-833F-C975E5E9A61A}" dt="2021-02-21T10:46:17.789" v="11034" actId="1076"/>
          <ac:spMkLst>
            <pc:docMk/>
            <pc:sldMk cId="1555016418" sldId="318"/>
            <ac:spMk id="11" creationId="{BE9F6B55-F896-497E-9C85-C847263CF996}"/>
          </ac:spMkLst>
        </pc:spChg>
      </pc:sldChg>
      <pc:sldChg chg="modSp new mod">
        <pc:chgData name="ioanna stergiou" userId="833b243c268372cb" providerId="LiveId" clId="{B84484E8-4937-4C87-833F-C975E5E9A61A}" dt="2021-02-21T18:00:27.414" v="19099" actId="1076"/>
        <pc:sldMkLst>
          <pc:docMk/>
          <pc:sldMk cId="3864159253" sldId="319"/>
        </pc:sldMkLst>
        <pc:spChg chg="mod">
          <ac:chgData name="ioanna stergiou" userId="833b243c268372cb" providerId="LiveId" clId="{B84484E8-4937-4C87-833F-C975E5E9A61A}" dt="2021-02-20T14:38:05.356" v="3386" actId="20577"/>
          <ac:spMkLst>
            <pc:docMk/>
            <pc:sldMk cId="3864159253" sldId="319"/>
            <ac:spMk id="2" creationId="{F4E8F073-F08F-4501-A219-760A0DFA6ED4}"/>
          </ac:spMkLst>
        </pc:spChg>
        <pc:spChg chg="mod">
          <ac:chgData name="ioanna stergiou" userId="833b243c268372cb" providerId="LiveId" clId="{B84484E8-4937-4C87-833F-C975E5E9A61A}" dt="2021-02-21T18:00:27.414" v="19099" actId="1076"/>
          <ac:spMkLst>
            <pc:docMk/>
            <pc:sldMk cId="3864159253" sldId="319"/>
            <ac:spMk id="3" creationId="{702F67D8-052D-4333-A1BD-7FBCEC84C199}"/>
          </ac:spMkLst>
        </pc:spChg>
      </pc:sldChg>
      <pc:sldChg chg="delSp modSp new mod">
        <pc:chgData name="ioanna stergiou" userId="833b243c268372cb" providerId="LiveId" clId="{B84484E8-4937-4C87-833F-C975E5E9A61A}" dt="2021-02-20T14:41:48.303" v="3556" actId="1076"/>
        <pc:sldMkLst>
          <pc:docMk/>
          <pc:sldMk cId="2795362623" sldId="320"/>
        </pc:sldMkLst>
        <pc:spChg chg="mod">
          <ac:chgData name="ioanna stergiou" userId="833b243c268372cb" providerId="LiveId" clId="{B84484E8-4937-4C87-833F-C975E5E9A61A}" dt="2021-02-20T14:41:05.297" v="3513" actId="1076"/>
          <ac:spMkLst>
            <pc:docMk/>
            <pc:sldMk cId="2795362623" sldId="320"/>
            <ac:spMk id="2" creationId="{99BA51F8-13F2-4840-BE9D-4F3FFF5BB3AD}"/>
          </ac:spMkLst>
        </pc:spChg>
        <pc:spChg chg="del">
          <ac:chgData name="ioanna stergiou" userId="833b243c268372cb" providerId="LiveId" clId="{B84484E8-4937-4C87-833F-C975E5E9A61A}" dt="2021-02-20T14:40:39.154" v="3475" actId="21"/>
          <ac:spMkLst>
            <pc:docMk/>
            <pc:sldMk cId="2795362623" sldId="320"/>
            <ac:spMk id="3" creationId="{9D6B8039-4018-4E7C-B7AB-1249EAD20179}"/>
          </ac:spMkLst>
        </pc:spChg>
        <pc:spChg chg="mod">
          <ac:chgData name="ioanna stergiou" userId="833b243c268372cb" providerId="LiveId" clId="{B84484E8-4937-4C87-833F-C975E5E9A61A}" dt="2021-02-20T14:41:48.303" v="3556" actId="1076"/>
          <ac:spMkLst>
            <pc:docMk/>
            <pc:sldMk cId="2795362623" sldId="320"/>
            <ac:spMk id="4" creationId="{2EC899A8-0DCE-43EE-A662-AF2E3973DAD3}"/>
          </ac:spMkLst>
        </pc:spChg>
        <pc:spChg chg="del">
          <ac:chgData name="ioanna stergiou" userId="833b243c268372cb" providerId="LiveId" clId="{B84484E8-4937-4C87-833F-C975E5E9A61A}" dt="2021-02-20T14:39:44.781" v="3438" actId="21"/>
          <ac:spMkLst>
            <pc:docMk/>
            <pc:sldMk cId="2795362623" sldId="320"/>
            <ac:spMk id="5" creationId="{C227D6C4-ED71-4DCE-B1C0-AA07E4BC5B94}"/>
          </ac:spMkLst>
        </pc:spChg>
        <pc:spChg chg="mod">
          <ac:chgData name="ioanna stergiou" userId="833b243c268372cb" providerId="LiveId" clId="{B84484E8-4937-4C87-833F-C975E5E9A61A}" dt="2021-02-20T14:41:33.525" v="3544" actId="1076"/>
          <ac:spMkLst>
            <pc:docMk/>
            <pc:sldMk cId="2795362623" sldId="320"/>
            <ac:spMk id="6" creationId="{7F1CEAFD-3E77-4114-9F13-9DE1F8357E31}"/>
          </ac:spMkLst>
        </pc:spChg>
        <pc:spChg chg="del">
          <ac:chgData name="ioanna stergiou" userId="833b243c268372cb" providerId="LiveId" clId="{B84484E8-4937-4C87-833F-C975E5E9A61A}" dt="2021-02-20T14:41:10.628" v="3514" actId="21"/>
          <ac:spMkLst>
            <pc:docMk/>
            <pc:sldMk cId="2795362623" sldId="320"/>
            <ac:spMk id="7" creationId="{8B1E11AC-8813-4871-99E0-CC60D86E2C93}"/>
          </ac:spMkLst>
        </pc:spChg>
        <pc:spChg chg="mod">
          <ac:chgData name="ioanna stergiou" userId="833b243c268372cb" providerId="LiveId" clId="{B84484E8-4937-4C87-833F-C975E5E9A61A}" dt="2021-02-20T14:39:24.943" v="3417" actId="20577"/>
          <ac:spMkLst>
            <pc:docMk/>
            <pc:sldMk cId="2795362623" sldId="320"/>
            <ac:spMk id="8" creationId="{B130AD40-83BE-48EB-A82B-D0141E4B7B62}"/>
          </ac:spMkLst>
        </pc:spChg>
      </pc:sldChg>
      <pc:sldChg chg="addSp modSp new mod">
        <pc:chgData name="ioanna stergiou" userId="833b243c268372cb" providerId="LiveId" clId="{B84484E8-4937-4C87-833F-C975E5E9A61A}" dt="2021-02-20T14:48:25.315" v="3659" actId="1076"/>
        <pc:sldMkLst>
          <pc:docMk/>
          <pc:sldMk cId="1590427181" sldId="321"/>
        </pc:sldMkLst>
        <pc:spChg chg="mod">
          <ac:chgData name="ioanna stergiou" userId="833b243c268372cb" providerId="LiveId" clId="{B84484E8-4937-4C87-833F-C975E5E9A61A}" dt="2021-02-20T14:46:01.249" v="3654" actId="120"/>
          <ac:spMkLst>
            <pc:docMk/>
            <pc:sldMk cId="1590427181" sldId="321"/>
            <ac:spMk id="2" creationId="{8294568A-311E-416B-AE7E-273258F57F18}"/>
          </ac:spMkLst>
        </pc:spChg>
        <pc:spChg chg="mod">
          <ac:chgData name="ioanna stergiou" userId="833b243c268372cb" providerId="LiveId" clId="{B84484E8-4937-4C87-833F-C975E5E9A61A}" dt="2021-02-20T14:46:09.769" v="3656" actId="1076"/>
          <ac:spMkLst>
            <pc:docMk/>
            <pc:sldMk cId="1590427181" sldId="321"/>
            <ac:spMk id="3" creationId="{92B44B03-9276-4B96-87FF-37441DE41DE8}"/>
          </ac:spMkLst>
        </pc:spChg>
        <pc:picChg chg="add mod">
          <ac:chgData name="ioanna stergiou" userId="833b243c268372cb" providerId="LiveId" clId="{B84484E8-4937-4C87-833F-C975E5E9A61A}" dt="2021-02-20T14:48:25.315" v="3659" actId="1076"/>
          <ac:picMkLst>
            <pc:docMk/>
            <pc:sldMk cId="1590427181" sldId="321"/>
            <ac:picMk id="5" creationId="{3913B6DA-5FF2-4D05-B0EC-879138FE92A4}"/>
          </ac:picMkLst>
        </pc:picChg>
      </pc:sldChg>
      <pc:sldChg chg="modSp new mod ord">
        <pc:chgData name="ioanna stergiou" userId="833b243c268372cb" providerId="LiveId" clId="{B84484E8-4937-4C87-833F-C975E5E9A61A}" dt="2021-02-21T18:11:10.923" v="19203"/>
        <pc:sldMkLst>
          <pc:docMk/>
          <pc:sldMk cId="3550250582" sldId="322"/>
        </pc:sldMkLst>
        <pc:spChg chg="mod">
          <ac:chgData name="ioanna stergiou" userId="833b243c268372cb" providerId="LiveId" clId="{B84484E8-4937-4C87-833F-C975E5E9A61A}" dt="2021-02-20T14:50:55.517" v="3682" actId="20577"/>
          <ac:spMkLst>
            <pc:docMk/>
            <pc:sldMk cId="3550250582" sldId="322"/>
            <ac:spMk id="2" creationId="{CFA093E8-BBE7-44AB-8798-78566EF0B192}"/>
          </ac:spMkLst>
        </pc:spChg>
        <pc:spChg chg="mod">
          <ac:chgData name="ioanna stergiou" userId="833b243c268372cb" providerId="LiveId" clId="{B84484E8-4937-4C87-833F-C975E5E9A61A}" dt="2021-02-20T14:51:57.211" v="3749" actId="120"/>
          <ac:spMkLst>
            <pc:docMk/>
            <pc:sldMk cId="3550250582" sldId="322"/>
            <ac:spMk id="3" creationId="{77585C68-E84D-4906-AECD-4D25AC2236FF}"/>
          </ac:spMkLst>
        </pc:spChg>
        <pc:spChg chg="mod">
          <ac:chgData name="ioanna stergiou" userId="833b243c268372cb" providerId="LiveId" clId="{B84484E8-4937-4C87-833F-C975E5E9A61A}" dt="2021-02-20T14:52:02.423" v="3750" actId="1076"/>
          <ac:spMkLst>
            <pc:docMk/>
            <pc:sldMk cId="3550250582" sldId="322"/>
            <ac:spMk id="4" creationId="{08B92826-E096-45F0-BFCA-35DA7C807F55}"/>
          </ac:spMkLst>
        </pc:spChg>
        <pc:spChg chg="mod">
          <ac:chgData name="ioanna stergiou" userId="833b243c268372cb" providerId="LiveId" clId="{B84484E8-4937-4C87-833F-C975E5E9A61A}" dt="2021-02-20T14:51:08.623" v="3698" actId="1076"/>
          <ac:spMkLst>
            <pc:docMk/>
            <pc:sldMk cId="3550250582" sldId="322"/>
            <ac:spMk id="5" creationId="{6058E38F-857D-46B1-A879-28F809705012}"/>
          </ac:spMkLst>
        </pc:spChg>
        <pc:spChg chg="mod">
          <ac:chgData name="ioanna stergiou" userId="833b243c268372cb" providerId="LiveId" clId="{B84484E8-4937-4C87-833F-C975E5E9A61A}" dt="2021-02-20T14:51:22.767" v="3717" actId="1076"/>
          <ac:spMkLst>
            <pc:docMk/>
            <pc:sldMk cId="3550250582" sldId="322"/>
            <ac:spMk id="6" creationId="{E22336A5-6DC1-4471-9396-DA43D0945828}"/>
          </ac:spMkLst>
        </pc:spChg>
      </pc:sldChg>
      <pc:sldChg chg="addSp delSp modSp new del mod ord">
        <pc:chgData name="ioanna stergiou" userId="833b243c268372cb" providerId="LiveId" clId="{B84484E8-4937-4C87-833F-C975E5E9A61A}" dt="2021-02-21T18:24:09.765" v="19335" actId="2696"/>
        <pc:sldMkLst>
          <pc:docMk/>
          <pc:sldMk cId="1545329912" sldId="323"/>
        </pc:sldMkLst>
        <pc:spChg chg="mod">
          <ac:chgData name="ioanna stergiou" userId="833b243c268372cb" providerId="LiveId" clId="{B84484E8-4937-4C87-833F-C975E5E9A61A}" dt="2021-02-21T18:13:12.974" v="19210" actId="1076"/>
          <ac:spMkLst>
            <pc:docMk/>
            <pc:sldMk cId="1545329912" sldId="323"/>
            <ac:spMk id="2" creationId="{7FC7C5B2-C4D0-4701-8AF3-EC349E3A0676}"/>
          </ac:spMkLst>
        </pc:spChg>
        <pc:spChg chg="add mod">
          <ac:chgData name="ioanna stergiou" userId="833b243c268372cb" providerId="LiveId" clId="{B84484E8-4937-4C87-833F-C975E5E9A61A}" dt="2021-02-21T18:13:39.554" v="19215" actId="2085"/>
          <ac:spMkLst>
            <pc:docMk/>
            <pc:sldMk cId="1545329912" sldId="323"/>
            <ac:spMk id="3" creationId="{B204C825-4A2A-422D-9AAA-D1AB84956269}"/>
          </ac:spMkLst>
        </pc:spChg>
        <pc:spChg chg="del">
          <ac:chgData name="ioanna stergiou" userId="833b243c268372cb" providerId="LiveId" clId="{B84484E8-4937-4C87-833F-C975E5E9A61A}" dt="2021-02-20T14:57:51.413" v="3825" actId="21"/>
          <ac:spMkLst>
            <pc:docMk/>
            <pc:sldMk cId="1545329912" sldId="323"/>
            <ac:spMk id="3" creationId="{BCEE71F0-BCFD-44AE-AFEB-9546E77F6767}"/>
          </ac:spMkLst>
        </pc:spChg>
        <pc:spChg chg="mod">
          <ac:chgData name="ioanna stergiou" userId="833b243c268372cb" providerId="LiveId" clId="{B84484E8-4937-4C87-833F-C975E5E9A61A}" dt="2021-02-21T18:12:35.368" v="19205" actId="1076"/>
          <ac:spMkLst>
            <pc:docMk/>
            <pc:sldMk cId="1545329912" sldId="323"/>
            <ac:spMk id="4" creationId="{2254AC8A-22C7-49F9-8D80-C3C3CDF0BED2}"/>
          </ac:spMkLst>
        </pc:spChg>
        <pc:spChg chg="add mod">
          <ac:chgData name="ioanna stergiou" userId="833b243c268372cb" providerId="LiveId" clId="{B84484E8-4937-4C87-833F-C975E5E9A61A}" dt="2021-02-21T18:14:19.432" v="19221" actId="2085"/>
          <ac:spMkLst>
            <pc:docMk/>
            <pc:sldMk cId="1545329912" sldId="323"/>
            <ac:spMk id="5" creationId="{0DDF7A01-9BA9-46E9-A6C0-71A80201FD55}"/>
          </ac:spMkLst>
        </pc:spChg>
        <pc:spChg chg="del">
          <ac:chgData name="ioanna stergiou" userId="833b243c268372cb" providerId="LiveId" clId="{B84484E8-4937-4C87-833F-C975E5E9A61A}" dt="2021-02-20T14:57:20.299" v="3779" actId="21"/>
          <ac:spMkLst>
            <pc:docMk/>
            <pc:sldMk cId="1545329912" sldId="323"/>
            <ac:spMk id="5" creationId="{47628650-290D-44B5-A103-33CB5E018A13}"/>
          </ac:spMkLst>
        </pc:spChg>
        <pc:spChg chg="del">
          <ac:chgData name="ioanna stergiou" userId="833b243c268372cb" providerId="LiveId" clId="{B84484E8-4937-4C87-833F-C975E5E9A61A}" dt="2021-02-21T18:12:23.331" v="19204" actId="21"/>
          <ac:spMkLst>
            <pc:docMk/>
            <pc:sldMk cId="1545329912" sldId="323"/>
            <ac:spMk id="6" creationId="{617CF222-BD7C-4C0E-B3E3-018687A81F16}"/>
          </ac:spMkLst>
        </pc:spChg>
        <pc:spChg chg="mod">
          <ac:chgData name="ioanna stergiou" userId="833b243c268372cb" providerId="LiveId" clId="{B84484E8-4937-4C87-833F-C975E5E9A61A}" dt="2021-02-21T18:14:01.002" v="19218" actId="1076"/>
          <ac:spMkLst>
            <pc:docMk/>
            <pc:sldMk cId="1545329912" sldId="323"/>
            <ac:spMk id="7" creationId="{08CBD931-8067-4441-A07F-A453DD020E34}"/>
          </ac:spMkLst>
        </pc:spChg>
        <pc:spChg chg="del">
          <ac:chgData name="ioanna stergiou" userId="833b243c268372cb" providerId="LiveId" clId="{B84484E8-4937-4C87-833F-C975E5E9A61A}" dt="2021-02-20T14:58:37.209" v="3847" actId="21"/>
          <ac:spMkLst>
            <pc:docMk/>
            <pc:sldMk cId="1545329912" sldId="323"/>
            <ac:spMk id="8" creationId="{034244C3-607C-4908-8D1A-E9B208129ADF}"/>
          </ac:spMkLst>
        </pc:spChg>
        <pc:spChg chg="add mod">
          <ac:chgData name="ioanna stergiou" userId="833b243c268372cb" providerId="LiveId" clId="{B84484E8-4937-4C87-833F-C975E5E9A61A}" dt="2021-02-21T18:13:51.121" v="19217" actId="1076"/>
          <ac:spMkLst>
            <pc:docMk/>
            <pc:sldMk cId="1545329912" sldId="323"/>
            <ac:spMk id="8" creationId="{D0D2D0D4-C4C9-48EE-9EA2-30C0E2C61C6B}"/>
          </ac:spMkLst>
        </pc:spChg>
        <pc:spChg chg="mod">
          <ac:chgData name="ioanna stergiou" userId="833b243c268372cb" providerId="LiveId" clId="{B84484E8-4937-4C87-833F-C975E5E9A61A}" dt="2021-02-21T18:12:40.726" v="19206" actId="1076"/>
          <ac:spMkLst>
            <pc:docMk/>
            <pc:sldMk cId="1545329912" sldId="323"/>
            <ac:spMk id="9" creationId="{D7FFDF05-AD17-4503-A8FD-D0040D91FB4F}"/>
          </ac:spMkLst>
        </pc:spChg>
        <pc:spChg chg="del">
          <ac:chgData name="ioanna stergiou" userId="833b243c268372cb" providerId="LiveId" clId="{B84484E8-4937-4C87-833F-C975E5E9A61A}" dt="2021-02-20T14:57:45.733" v="3824" actId="21"/>
          <ac:spMkLst>
            <pc:docMk/>
            <pc:sldMk cId="1545329912" sldId="323"/>
            <ac:spMk id="10" creationId="{2EBD09F9-2FF7-4960-8550-358325491F42}"/>
          </ac:spMkLst>
        </pc:spChg>
      </pc:sldChg>
      <pc:sldChg chg="addSp delSp modSp new mod">
        <pc:chgData name="ioanna stergiou" userId="833b243c268372cb" providerId="LiveId" clId="{B84484E8-4937-4C87-833F-C975E5E9A61A}" dt="2021-02-21T18:25:22.681" v="19346" actId="1076"/>
        <pc:sldMkLst>
          <pc:docMk/>
          <pc:sldMk cId="3417636047" sldId="324"/>
        </pc:sldMkLst>
        <pc:spChg chg="del">
          <ac:chgData name="ioanna stergiou" userId="833b243c268372cb" providerId="LiveId" clId="{B84484E8-4937-4C87-833F-C975E5E9A61A}" dt="2021-02-20T15:02:00.685" v="4038" actId="21"/>
          <ac:spMkLst>
            <pc:docMk/>
            <pc:sldMk cId="3417636047" sldId="324"/>
            <ac:spMk id="2" creationId="{383A372D-E5AD-4CA0-874D-B425BCBFE55F}"/>
          </ac:spMkLst>
        </pc:spChg>
        <pc:spChg chg="del">
          <ac:chgData name="ioanna stergiou" userId="833b243c268372cb" providerId="LiveId" clId="{B84484E8-4937-4C87-833F-C975E5E9A61A}" dt="2021-02-20T15:02:08.720" v="4040" actId="21"/>
          <ac:spMkLst>
            <pc:docMk/>
            <pc:sldMk cId="3417636047" sldId="324"/>
            <ac:spMk id="3" creationId="{67C7FBEC-AA56-49F7-8C8A-B4760DEC0CF5}"/>
          </ac:spMkLst>
        </pc:spChg>
        <pc:spChg chg="mod">
          <ac:chgData name="ioanna stergiou" userId="833b243c268372cb" providerId="LiveId" clId="{B84484E8-4937-4C87-833F-C975E5E9A61A}" dt="2021-02-21T18:25:22.681" v="19346" actId="1076"/>
          <ac:spMkLst>
            <pc:docMk/>
            <pc:sldMk cId="3417636047" sldId="324"/>
            <ac:spMk id="4" creationId="{CB377792-34A9-4936-82CB-3AA017E4DDAF}"/>
          </ac:spMkLst>
        </pc:spChg>
        <pc:spChg chg="del">
          <ac:chgData name="ioanna stergiou" userId="833b243c268372cb" providerId="LiveId" clId="{B84484E8-4937-4C87-833F-C975E5E9A61A}" dt="2021-02-20T15:01:43.877" v="4035" actId="21"/>
          <ac:spMkLst>
            <pc:docMk/>
            <pc:sldMk cId="3417636047" sldId="324"/>
            <ac:spMk id="5" creationId="{47C44DD0-D625-4C54-9772-741D113270C1}"/>
          </ac:spMkLst>
        </pc:spChg>
        <pc:spChg chg="del">
          <ac:chgData name="ioanna stergiou" userId="833b243c268372cb" providerId="LiveId" clId="{B84484E8-4937-4C87-833F-C975E5E9A61A}" dt="2021-02-21T18:14:44.933" v="19222" actId="21"/>
          <ac:spMkLst>
            <pc:docMk/>
            <pc:sldMk cId="3417636047" sldId="324"/>
            <ac:spMk id="6" creationId="{2BB3FA30-E959-4F75-A460-FED1DC79FD8D}"/>
          </ac:spMkLst>
        </pc:spChg>
        <pc:spChg chg="del">
          <ac:chgData name="ioanna stergiou" userId="833b243c268372cb" providerId="LiveId" clId="{B84484E8-4937-4C87-833F-C975E5E9A61A}" dt="2021-02-20T15:02:04.725" v="4039" actId="21"/>
          <ac:spMkLst>
            <pc:docMk/>
            <pc:sldMk cId="3417636047" sldId="324"/>
            <ac:spMk id="7" creationId="{797FFC61-E198-43EC-B1AE-72554ACEE863}"/>
          </ac:spMkLst>
        </pc:spChg>
        <pc:spChg chg="del">
          <ac:chgData name="ioanna stergiou" userId="833b243c268372cb" providerId="LiveId" clId="{B84484E8-4937-4C87-833F-C975E5E9A61A}" dt="2021-02-20T15:02:13.017" v="4041" actId="21"/>
          <ac:spMkLst>
            <pc:docMk/>
            <pc:sldMk cId="3417636047" sldId="324"/>
            <ac:spMk id="8" creationId="{326BB199-1043-4427-B49F-07858E617936}"/>
          </ac:spMkLst>
        </pc:spChg>
        <pc:spChg chg="del">
          <ac:chgData name="ioanna stergiou" userId="833b243c268372cb" providerId="LiveId" clId="{B84484E8-4937-4C87-833F-C975E5E9A61A}" dt="2021-02-20T15:01:47.603" v="4036" actId="21"/>
          <ac:spMkLst>
            <pc:docMk/>
            <pc:sldMk cId="3417636047" sldId="324"/>
            <ac:spMk id="9" creationId="{09F2C5E8-896C-4E08-AF9D-4EE076A236E4}"/>
          </ac:spMkLst>
        </pc:spChg>
        <pc:spChg chg="del">
          <ac:chgData name="ioanna stergiou" userId="833b243c268372cb" providerId="LiveId" clId="{B84484E8-4937-4C87-833F-C975E5E9A61A}" dt="2021-02-20T15:01:53.348" v="4037" actId="21"/>
          <ac:spMkLst>
            <pc:docMk/>
            <pc:sldMk cId="3417636047" sldId="324"/>
            <ac:spMk id="10" creationId="{7D73B0E3-B037-4677-9DEA-EFB85753AB21}"/>
          </ac:spMkLst>
        </pc:spChg>
        <pc:picChg chg="add mod">
          <ac:chgData name="ioanna stergiou" userId="833b243c268372cb" providerId="LiveId" clId="{B84484E8-4937-4C87-833F-C975E5E9A61A}" dt="2021-02-21T18:14:55.647" v="19225" actId="1076"/>
          <ac:picMkLst>
            <pc:docMk/>
            <pc:sldMk cId="3417636047" sldId="324"/>
            <ac:picMk id="12" creationId="{A547A1D0-8CF4-4DF4-930F-F636908A9FB1}"/>
          </ac:picMkLst>
        </pc:picChg>
      </pc:sldChg>
      <pc:sldChg chg="addSp delSp modSp mod ord">
        <pc:chgData name="ioanna stergiou" userId="833b243c268372cb" providerId="LiveId" clId="{B84484E8-4937-4C87-833F-C975E5E9A61A}" dt="2021-02-21T18:25:45.973" v="19348"/>
        <pc:sldMkLst>
          <pc:docMk/>
          <pc:sldMk cId="665485188" sldId="325"/>
        </pc:sldMkLst>
        <pc:spChg chg="del">
          <ac:chgData name="ioanna stergiou" userId="833b243c268372cb" providerId="LiveId" clId="{B84484E8-4937-4C87-833F-C975E5E9A61A}" dt="2021-02-20T15:04:32.567" v="4079" actId="21"/>
          <ac:spMkLst>
            <pc:docMk/>
            <pc:sldMk cId="665485188" sldId="325"/>
            <ac:spMk id="2" creationId="{7FC7C5B2-C4D0-4701-8AF3-EC349E3A0676}"/>
          </ac:spMkLst>
        </pc:spChg>
        <pc:spChg chg="mod">
          <ac:chgData name="ioanna stergiou" userId="833b243c268372cb" providerId="LiveId" clId="{B84484E8-4937-4C87-833F-C975E5E9A61A}" dt="2021-02-21T18:15:26.991" v="19230" actId="1076"/>
          <ac:spMkLst>
            <pc:docMk/>
            <pc:sldMk cId="665485188" sldId="325"/>
            <ac:spMk id="4" creationId="{2254AC8A-22C7-49F9-8D80-C3C3CDF0BED2}"/>
          </ac:spMkLst>
        </pc:spChg>
        <pc:spChg chg="add del mod">
          <ac:chgData name="ioanna stergiou" userId="833b243c268372cb" providerId="LiveId" clId="{B84484E8-4937-4C87-833F-C975E5E9A61A}" dt="2021-02-20T15:04:40.740" v="4080" actId="21"/>
          <ac:spMkLst>
            <pc:docMk/>
            <pc:sldMk cId="665485188" sldId="325"/>
            <ac:spMk id="5" creationId="{57AA7EA4-CA20-498E-8010-A780EFD3F0B5}"/>
          </ac:spMkLst>
        </pc:spChg>
        <pc:spChg chg="del">
          <ac:chgData name="ioanna stergiou" userId="833b243c268372cb" providerId="LiveId" clId="{B84484E8-4937-4C87-833F-C975E5E9A61A}" dt="2021-02-21T18:15:22.134" v="19229" actId="21"/>
          <ac:spMkLst>
            <pc:docMk/>
            <pc:sldMk cId="665485188" sldId="325"/>
            <ac:spMk id="6" creationId="{617CF222-BD7C-4C0E-B3E3-018687A81F16}"/>
          </ac:spMkLst>
        </pc:spChg>
        <pc:spChg chg="mod">
          <ac:chgData name="ioanna stergiou" userId="833b243c268372cb" providerId="LiveId" clId="{B84484E8-4937-4C87-833F-C975E5E9A61A}" dt="2021-02-21T18:15:39.340" v="19232" actId="1076"/>
          <ac:spMkLst>
            <pc:docMk/>
            <pc:sldMk cId="665485188" sldId="325"/>
            <ac:spMk id="7" creationId="{08CBD931-8067-4441-A07F-A453DD020E34}"/>
          </ac:spMkLst>
        </pc:spChg>
        <pc:spChg chg="add mod">
          <ac:chgData name="ioanna stergiou" userId="833b243c268372cb" providerId="LiveId" clId="{B84484E8-4937-4C87-833F-C975E5E9A61A}" dt="2021-02-21T18:15:52.583" v="19234" actId="1076"/>
          <ac:spMkLst>
            <pc:docMk/>
            <pc:sldMk cId="665485188" sldId="325"/>
            <ac:spMk id="8" creationId="{F88BF2DF-09A7-496A-8669-4B3FD7F41C5A}"/>
          </ac:spMkLst>
        </pc:spChg>
        <pc:spChg chg="mod">
          <ac:chgData name="ioanna stergiou" userId="833b243c268372cb" providerId="LiveId" clId="{B84484E8-4937-4C87-833F-C975E5E9A61A}" dt="2021-02-21T18:15:33.208" v="19231" actId="1076"/>
          <ac:spMkLst>
            <pc:docMk/>
            <pc:sldMk cId="665485188" sldId="325"/>
            <ac:spMk id="9" creationId="{D7FFDF05-AD17-4503-A8FD-D0040D91FB4F}"/>
          </ac:spMkLst>
        </pc:spChg>
        <pc:spChg chg="add mod">
          <ac:chgData name="ioanna stergiou" userId="833b243c268372cb" providerId="LiveId" clId="{B84484E8-4937-4C87-833F-C975E5E9A61A}" dt="2021-02-21T18:16:07.688" v="19236" actId="1076"/>
          <ac:spMkLst>
            <pc:docMk/>
            <pc:sldMk cId="665485188" sldId="325"/>
            <ac:spMk id="10" creationId="{98506965-1328-4A31-B57A-57AE83A44462}"/>
          </ac:spMkLst>
        </pc:spChg>
      </pc:sldChg>
      <pc:sldChg chg="addSp delSp modSp mod">
        <pc:chgData name="ioanna stergiou" userId="833b243c268372cb" providerId="LiveId" clId="{B84484E8-4937-4C87-833F-C975E5E9A61A}" dt="2021-02-21T18:17:37.042" v="19249" actId="1076"/>
        <pc:sldMkLst>
          <pc:docMk/>
          <pc:sldMk cId="3056184389" sldId="326"/>
        </pc:sldMkLst>
        <pc:spChg chg="mod">
          <ac:chgData name="ioanna stergiou" userId="833b243c268372cb" providerId="LiveId" clId="{B84484E8-4937-4C87-833F-C975E5E9A61A}" dt="2021-02-21T18:17:15.148" v="19245" actId="1076"/>
          <ac:spMkLst>
            <pc:docMk/>
            <pc:sldMk cId="3056184389" sldId="326"/>
            <ac:spMk id="2" creationId="{7FC7C5B2-C4D0-4701-8AF3-EC349E3A0676}"/>
          </ac:spMkLst>
        </pc:spChg>
        <pc:spChg chg="mod">
          <ac:chgData name="ioanna stergiou" userId="833b243c268372cb" providerId="LiveId" clId="{B84484E8-4937-4C87-833F-C975E5E9A61A}" dt="2021-02-21T18:16:44.652" v="19239" actId="1076"/>
          <ac:spMkLst>
            <pc:docMk/>
            <pc:sldMk cId="3056184389" sldId="326"/>
            <ac:spMk id="4" creationId="{2254AC8A-22C7-49F9-8D80-C3C3CDF0BED2}"/>
          </ac:spMkLst>
        </pc:spChg>
        <pc:spChg chg="del">
          <ac:chgData name="ioanna stergiou" userId="833b243c268372cb" providerId="LiveId" clId="{B84484E8-4937-4C87-833F-C975E5E9A61A}" dt="2021-02-21T18:16:39.895" v="19238" actId="21"/>
          <ac:spMkLst>
            <pc:docMk/>
            <pc:sldMk cId="3056184389" sldId="326"/>
            <ac:spMk id="6" creationId="{617CF222-BD7C-4C0E-B3E3-018687A81F16}"/>
          </ac:spMkLst>
        </pc:spChg>
        <pc:spChg chg="mod">
          <ac:chgData name="ioanna stergiou" userId="833b243c268372cb" providerId="LiveId" clId="{B84484E8-4937-4C87-833F-C975E5E9A61A}" dt="2021-02-21T18:17:37.042" v="19249" actId="1076"/>
          <ac:spMkLst>
            <pc:docMk/>
            <pc:sldMk cId="3056184389" sldId="326"/>
            <ac:spMk id="7" creationId="{08CBD931-8067-4441-A07F-A453DD020E34}"/>
          </ac:spMkLst>
        </pc:spChg>
        <pc:spChg chg="add mod">
          <ac:chgData name="ioanna stergiou" userId="833b243c268372cb" providerId="LiveId" clId="{B84484E8-4937-4C87-833F-C975E5E9A61A}" dt="2021-02-21T18:16:48.097" v="19240" actId="1076"/>
          <ac:spMkLst>
            <pc:docMk/>
            <pc:sldMk cId="3056184389" sldId="326"/>
            <ac:spMk id="8" creationId="{E018CC43-CD21-437E-9D66-CD3797F2BC8A}"/>
          </ac:spMkLst>
        </pc:spChg>
        <pc:spChg chg="mod">
          <ac:chgData name="ioanna stergiou" userId="833b243c268372cb" providerId="LiveId" clId="{B84484E8-4937-4C87-833F-C975E5E9A61A}" dt="2021-02-21T18:17:03.494" v="19242" actId="1076"/>
          <ac:spMkLst>
            <pc:docMk/>
            <pc:sldMk cId="3056184389" sldId="326"/>
            <ac:spMk id="9" creationId="{D7FFDF05-AD17-4503-A8FD-D0040D91FB4F}"/>
          </ac:spMkLst>
        </pc:spChg>
        <pc:spChg chg="add mod">
          <ac:chgData name="ioanna stergiou" userId="833b243c268372cb" providerId="LiveId" clId="{B84484E8-4937-4C87-833F-C975E5E9A61A}" dt="2021-02-21T18:17:09.364" v="19244" actId="1076"/>
          <ac:spMkLst>
            <pc:docMk/>
            <pc:sldMk cId="3056184389" sldId="326"/>
            <ac:spMk id="10" creationId="{4A5011CB-D27A-44D1-AE23-3640343677ED}"/>
          </ac:spMkLst>
        </pc:spChg>
        <pc:spChg chg="add mod">
          <ac:chgData name="ioanna stergiou" userId="833b243c268372cb" providerId="LiveId" clId="{B84484E8-4937-4C87-833F-C975E5E9A61A}" dt="2021-02-21T18:17:34.014" v="19248" actId="1076"/>
          <ac:spMkLst>
            <pc:docMk/>
            <pc:sldMk cId="3056184389" sldId="326"/>
            <ac:spMk id="11" creationId="{CD47C7F0-4D8E-45F6-A1C8-51970E6DCF39}"/>
          </ac:spMkLst>
        </pc:spChg>
      </pc:sldChg>
      <pc:sldChg chg="addSp modSp new mod">
        <pc:chgData name="ioanna stergiou" userId="833b243c268372cb" providerId="LiveId" clId="{B84484E8-4937-4C87-833F-C975E5E9A61A}" dt="2021-02-20T15:18:57.482" v="4405" actId="20577"/>
        <pc:sldMkLst>
          <pc:docMk/>
          <pc:sldMk cId="1521276392" sldId="327"/>
        </pc:sldMkLst>
        <pc:spChg chg="mod">
          <ac:chgData name="ioanna stergiou" userId="833b243c268372cb" providerId="LiveId" clId="{B84484E8-4937-4C87-833F-C975E5E9A61A}" dt="2021-02-20T15:06:23.361" v="4150" actId="20577"/>
          <ac:spMkLst>
            <pc:docMk/>
            <pc:sldMk cId="1521276392" sldId="327"/>
            <ac:spMk id="2" creationId="{04BF2754-DA54-4EEA-B54B-1A4F062FCC03}"/>
          </ac:spMkLst>
        </pc:spChg>
        <pc:spChg chg="mod">
          <ac:chgData name="ioanna stergiou" userId="833b243c268372cb" providerId="LiveId" clId="{B84484E8-4937-4C87-833F-C975E5E9A61A}" dt="2021-02-20T15:17:57.633" v="4319" actId="14100"/>
          <ac:spMkLst>
            <pc:docMk/>
            <pc:sldMk cId="1521276392" sldId="327"/>
            <ac:spMk id="3" creationId="{EF4E4DC2-2156-4629-AF43-49552EFE7D27}"/>
          </ac:spMkLst>
        </pc:spChg>
        <pc:spChg chg="add mod">
          <ac:chgData name="ioanna stergiou" userId="833b243c268372cb" providerId="LiveId" clId="{B84484E8-4937-4C87-833F-C975E5E9A61A}" dt="2021-02-20T15:18:57.482" v="4405" actId="20577"/>
          <ac:spMkLst>
            <pc:docMk/>
            <pc:sldMk cId="1521276392" sldId="327"/>
            <ac:spMk id="4" creationId="{C5E95917-C301-4D4B-AAD4-800C7E83A4EE}"/>
          </ac:spMkLst>
        </pc:spChg>
      </pc:sldChg>
      <pc:sldChg chg="addSp modSp new del mod">
        <pc:chgData name="ioanna stergiou" userId="833b243c268372cb" providerId="LiveId" clId="{B84484E8-4937-4C87-833F-C975E5E9A61A}" dt="2021-02-21T18:27:26.515" v="19349" actId="2696"/>
        <pc:sldMkLst>
          <pc:docMk/>
          <pc:sldMk cId="3043450204" sldId="328"/>
        </pc:sldMkLst>
        <pc:spChg chg="mod">
          <ac:chgData name="ioanna stergiou" userId="833b243c268372cb" providerId="LiveId" clId="{B84484E8-4937-4C87-833F-C975E5E9A61A}" dt="2021-02-20T15:21:15.825" v="4426" actId="207"/>
          <ac:spMkLst>
            <pc:docMk/>
            <pc:sldMk cId="3043450204" sldId="328"/>
            <ac:spMk id="2" creationId="{7D340BBC-0D91-4303-8092-8DBB3A8B0451}"/>
          </ac:spMkLst>
        </pc:spChg>
        <pc:picChg chg="add mod">
          <ac:chgData name="ioanna stergiou" userId="833b243c268372cb" providerId="LiveId" clId="{B84484E8-4937-4C87-833F-C975E5E9A61A}" dt="2021-02-20T15:20:59.836" v="4424" actId="14100"/>
          <ac:picMkLst>
            <pc:docMk/>
            <pc:sldMk cId="3043450204" sldId="328"/>
            <ac:picMk id="4" creationId="{48723B18-1502-476A-BF15-1A62C3F7673E}"/>
          </ac:picMkLst>
        </pc:picChg>
      </pc:sldChg>
      <pc:sldChg chg="addSp delSp modSp new mod">
        <pc:chgData name="ioanna stergiou" userId="833b243c268372cb" providerId="LiveId" clId="{B84484E8-4937-4C87-833F-C975E5E9A61A}" dt="2021-02-21T18:28:25.499" v="19379" actId="1076"/>
        <pc:sldMkLst>
          <pc:docMk/>
          <pc:sldMk cId="1928614135" sldId="329"/>
        </pc:sldMkLst>
        <pc:spChg chg="del">
          <ac:chgData name="ioanna stergiou" userId="833b243c268372cb" providerId="LiveId" clId="{B84484E8-4937-4C87-833F-C975E5E9A61A}" dt="2021-02-21T18:28:18.527" v="19377" actId="21"/>
          <ac:spMkLst>
            <pc:docMk/>
            <pc:sldMk cId="1928614135" sldId="329"/>
            <ac:spMk id="2" creationId="{6E52499F-B0D8-4739-90E0-FC75641D7FC0}"/>
          </ac:spMkLst>
        </pc:spChg>
        <pc:picChg chg="add mod">
          <ac:chgData name="ioanna stergiou" userId="833b243c268372cb" providerId="LiveId" clId="{B84484E8-4937-4C87-833F-C975E5E9A61A}" dt="2021-02-21T18:28:25.499" v="19379" actId="1076"/>
          <ac:picMkLst>
            <pc:docMk/>
            <pc:sldMk cId="1928614135" sldId="329"/>
            <ac:picMk id="4" creationId="{6C0D796D-500B-498A-981B-D222D6AEA503}"/>
          </ac:picMkLst>
        </pc:picChg>
      </pc:sldChg>
      <pc:sldChg chg="addSp delSp modSp new mod">
        <pc:chgData name="ioanna stergiou" userId="833b243c268372cb" providerId="LiveId" clId="{B84484E8-4937-4C87-833F-C975E5E9A61A}" dt="2021-02-21T18:38:08.326" v="19544" actId="21"/>
        <pc:sldMkLst>
          <pc:docMk/>
          <pc:sldMk cId="405188094" sldId="330"/>
        </pc:sldMkLst>
        <pc:spChg chg="del">
          <ac:chgData name="ioanna stergiou" userId="833b243c268372cb" providerId="LiveId" clId="{B84484E8-4937-4C87-833F-C975E5E9A61A}" dt="2021-02-21T18:38:08.326" v="19544" actId="21"/>
          <ac:spMkLst>
            <pc:docMk/>
            <pc:sldMk cId="405188094" sldId="330"/>
            <ac:spMk id="2" creationId="{19650752-5EC5-4BD7-A0E1-8708D7332F2A}"/>
          </ac:spMkLst>
        </pc:spChg>
        <pc:picChg chg="add mod">
          <ac:chgData name="ioanna stergiou" userId="833b243c268372cb" providerId="LiveId" clId="{B84484E8-4937-4C87-833F-C975E5E9A61A}" dt="2021-02-20T16:25:27.297" v="4437" actId="1076"/>
          <ac:picMkLst>
            <pc:docMk/>
            <pc:sldMk cId="405188094" sldId="330"/>
            <ac:picMk id="4" creationId="{BEE69678-0CBB-49A8-8AAA-F96C0532226D}"/>
          </ac:picMkLst>
        </pc:picChg>
        <pc:picChg chg="add mod">
          <ac:chgData name="ioanna stergiou" userId="833b243c268372cb" providerId="LiveId" clId="{B84484E8-4937-4C87-833F-C975E5E9A61A}" dt="2021-02-20T16:25:18.721" v="4435" actId="1076"/>
          <ac:picMkLst>
            <pc:docMk/>
            <pc:sldMk cId="405188094" sldId="330"/>
            <ac:picMk id="6" creationId="{7EA3BF32-C378-47DB-9B33-5E04382E90FD}"/>
          </ac:picMkLst>
        </pc:picChg>
      </pc:sldChg>
      <pc:sldChg chg="addSp delSp modSp new mod modClrScheme chgLayout">
        <pc:chgData name="ioanna stergiou" userId="833b243c268372cb" providerId="LiveId" clId="{B84484E8-4937-4C87-833F-C975E5E9A61A}" dt="2021-02-20T16:29:05.612" v="4607" actId="1076"/>
        <pc:sldMkLst>
          <pc:docMk/>
          <pc:sldMk cId="3724745448" sldId="331"/>
        </pc:sldMkLst>
        <pc:spChg chg="del mod ord">
          <ac:chgData name="ioanna stergiou" userId="833b243c268372cb" providerId="LiveId" clId="{B84484E8-4937-4C87-833F-C975E5E9A61A}" dt="2021-02-20T16:26:13.129" v="4439" actId="700"/>
          <ac:spMkLst>
            <pc:docMk/>
            <pc:sldMk cId="3724745448" sldId="331"/>
            <ac:spMk id="2" creationId="{83BA47E1-636B-4C01-A87C-83B6F673FE57}"/>
          </ac:spMkLst>
        </pc:spChg>
        <pc:spChg chg="add mod ord">
          <ac:chgData name="ioanna stergiou" userId="833b243c268372cb" providerId="LiveId" clId="{B84484E8-4937-4C87-833F-C975E5E9A61A}" dt="2021-02-20T16:29:05.612" v="4607" actId="1076"/>
          <ac:spMkLst>
            <pc:docMk/>
            <pc:sldMk cId="3724745448" sldId="331"/>
            <ac:spMk id="3" creationId="{C8D2639B-6A80-41E0-B811-D553F6465B0D}"/>
          </ac:spMkLst>
        </pc:spChg>
        <pc:spChg chg="add mod ord">
          <ac:chgData name="ioanna stergiou" userId="833b243c268372cb" providerId="LiveId" clId="{B84484E8-4937-4C87-833F-C975E5E9A61A}" dt="2021-02-20T16:28:26.086" v="4570" actId="1076"/>
          <ac:spMkLst>
            <pc:docMk/>
            <pc:sldMk cId="3724745448" sldId="331"/>
            <ac:spMk id="4" creationId="{51A81BC7-BD25-4090-BB50-EDC2104460F2}"/>
          </ac:spMkLst>
        </pc:spChg>
        <pc:picChg chg="add mod">
          <ac:chgData name="ioanna stergiou" userId="833b243c268372cb" providerId="LiveId" clId="{B84484E8-4937-4C87-833F-C975E5E9A61A}" dt="2021-02-20T16:28:29.881" v="4571" actId="1076"/>
          <ac:picMkLst>
            <pc:docMk/>
            <pc:sldMk cId="3724745448" sldId="331"/>
            <ac:picMk id="6" creationId="{BD52F959-5329-4B13-B5AD-70D8F214EADE}"/>
          </ac:picMkLst>
        </pc:picChg>
      </pc:sldChg>
      <pc:sldChg chg="addSp delSp modSp new mod ord modClrScheme chgLayout">
        <pc:chgData name="ioanna stergiou" userId="833b243c268372cb" providerId="LiveId" clId="{B84484E8-4937-4C87-833F-C975E5E9A61A}" dt="2021-02-21T18:37:52.784" v="19543" actId="1076"/>
        <pc:sldMkLst>
          <pc:docMk/>
          <pc:sldMk cId="263059868" sldId="332"/>
        </pc:sldMkLst>
        <pc:spChg chg="del mod ord">
          <ac:chgData name="ioanna stergiou" userId="833b243c268372cb" providerId="LiveId" clId="{B84484E8-4937-4C87-833F-C975E5E9A61A}" dt="2021-02-20T16:31:26.901" v="4609" actId="700"/>
          <ac:spMkLst>
            <pc:docMk/>
            <pc:sldMk cId="263059868" sldId="332"/>
            <ac:spMk id="2" creationId="{E7ABD843-3283-44A7-8994-6AE2370D3D5E}"/>
          </ac:spMkLst>
        </pc:spChg>
        <pc:spChg chg="del mod ord">
          <ac:chgData name="ioanna stergiou" userId="833b243c268372cb" providerId="LiveId" clId="{B84484E8-4937-4C87-833F-C975E5E9A61A}" dt="2021-02-20T16:31:26.901" v="4609" actId="700"/>
          <ac:spMkLst>
            <pc:docMk/>
            <pc:sldMk cId="263059868" sldId="332"/>
            <ac:spMk id="3" creationId="{4C8EA593-CE11-4540-9986-82B4BDD817AE}"/>
          </ac:spMkLst>
        </pc:spChg>
        <pc:spChg chg="del mod ord">
          <ac:chgData name="ioanna stergiou" userId="833b243c268372cb" providerId="LiveId" clId="{B84484E8-4937-4C87-833F-C975E5E9A61A}" dt="2021-02-20T16:31:26.901" v="4609" actId="700"/>
          <ac:spMkLst>
            <pc:docMk/>
            <pc:sldMk cId="263059868" sldId="332"/>
            <ac:spMk id="4" creationId="{BCB4DA77-DDE9-4151-8636-E2C8F5E13116}"/>
          </ac:spMkLst>
        </pc:spChg>
        <pc:spChg chg="add mod ord">
          <ac:chgData name="ioanna stergiou" userId="833b243c268372cb" providerId="LiveId" clId="{B84484E8-4937-4C87-833F-C975E5E9A61A}" dt="2021-02-21T18:36:57.973" v="19536" actId="1076"/>
          <ac:spMkLst>
            <pc:docMk/>
            <pc:sldMk cId="263059868" sldId="332"/>
            <ac:spMk id="5" creationId="{D3413543-8399-4A6F-8526-4615EA39E1B5}"/>
          </ac:spMkLst>
        </pc:spChg>
        <pc:spChg chg="add mod ord">
          <ac:chgData name="ioanna stergiou" userId="833b243c268372cb" providerId="LiveId" clId="{B84484E8-4937-4C87-833F-C975E5E9A61A}" dt="2021-02-20T16:34:07.930" v="4831" actId="20577"/>
          <ac:spMkLst>
            <pc:docMk/>
            <pc:sldMk cId="263059868" sldId="332"/>
            <ac:spMk id="6" creationId="{B5ABFBBA-28F3-4F26-B98C-C9F7C78367C2}"/>
          </ac:spMkLst>
        </pc:spChg>
        <pc:spChg chg="add mod ord">
          <ac:chgData name="ioanna stergiou" userId="833b243c268372cb" providerId="LiveId" clId="{B84484E8-4937-4C87-833F-C975E5E9A61A}" dt="2021-02-21T18:37:26.873" v="19538" actId="14100"/>
          <ac:spMkLst>
            <pc:docMk/>
            <pc:sldMk cId="263059868" sldId="332"/>
            <ac:spMk id="7" creationId="{F4CD19C0-5375-4379-9753-F6E473089F51}"/>
          </ac:spMkLst>
        </pc:spChg>
        <pc:spChg chg="add mod ord">
          <ac:chgData name="ioanna stergiou" userId="833b243c268372cb" providerId="LiveId" clId="{B84484E8-4937-4C87-833F-C975E5E9A61A}" dt="2021-02-21T18:37:47.415" v="19542" actId="1076"/>
          <ac:spMkLst>
            <pc:docMk/>
            <pc:sldMk cId="263059868" sldId="332"/>
            <ac:spMk id="8" creationId="{4202C362-EAE1-49DD-818B-075C0FC47FD8}"/>
          </ac:spMkLst>
        </pc:spChg>
        <pc:spChg chg="add mod ord">
          <ac:chgData name="ioanna stergiou" userId="833b243c268372cb" providerId="LiveId" clId="{B84484E8-4937-4C87-833F-C975E5E9A61A}" dt="2021-02-21T18:37:43.361" v="19541" actId="1076"/>
          <ac:spMkLst>
            <pc:docMk/>
            <pc:sldMk cId="263059868" sldId="332"/>
            <ac:spMk id="9" creationId="{2373276A-31D1-4F67-A706-807E50FE43FA}"/>
          </ac:spMkLst>
        </pc:spChg>
        <pc:picChg chg="add mod">
          <ac:chgData name="ioanna stergiou" userId="833b243c268372cb" providerId="LiveId" clId="{B84484E8-4937-4C87-833F-C975E5E9A61A}" dt="2021-02-21T18:37:52.784" v="19543" actId="1076"/>
          <ac:picMkLst>
            <pc:docMk/>
            <pc:sldMk cId="263059868" sldId="332"/>
            <ac:picMk id="11" creationId="{70574742-B6C3-4CB4-98FF-CB351BDE1AEA}"/>
          </ac:picMkLst>
        </pc:picChg>
        <pc:picChg chg="add mod">
          <ac:chgData name="ioanna stergiou" userId="833b243c268372cb" providerId="LiveId" clId="{B84484E8-4937-4C87-833F-C975E5E9A61A}" dt="2021-02-21T18:37:34.400" v="19540" actId="1076"/>
          <ac:picMkLst>
            <pc:docMk/>
            <pc:sldMk cId="263059868" sldId="332"/>
            <ac:picMk id="13" creationId="{BE2B9B48-74D0-4A33-B054-E2EC27B93AA6}"/>
          </ac:picMkLst>
        </pc:picChg>
      </pc:sldChg>
      <pc:sldChg chg="addSp delSp modSp new del mod">
        <pc:chgData name="ioanna stergiou" userId="833b243c268372cb" providerId="LiveId" clId="{B84484E8-4937-4C87-833F-C975E5E9A61A}" dt="2021-02-21T18:35:31.980" v="19513" actId="2696"/>
        <pc:sldMkLst>
          <pc:docMk/>
          <pc:sldMk cId="2395882219" sldId="333"/>
        </pc:sldMkLst>
        <pc:spChg chg="mod">
          <ac:chgData name="ioanna stergiou" userId="833b243c268372cb" providerId="LiveId" clId="{B84484E8-4937-4C87-833F-C975E5E9A61A}" dt="2021-02-20T16:39:22.086" v="5040" actId="14100"/>
          <ac:spMkLst>
            <pc:docMk/>
            <pc:sldMk cId="2395882219" sldId="333"/>
            <ac:spMk id="2" creationId="{8F5DABBE-D3F1-429B-B873-5D1173BD963A}"/>
          </ac:spMkLst>
        </pc:spChg>
        <pc:spChg chg="del">
          <ac:chgData name="ioanna stergiou" userId="833b243c268372cb" providerId="LiveId" clId="{B84484E8-4937-4C87-833F-C975E5E9A61A}" dt="2021-02-20T16:37:36.753" v="5007" actId="21"/>
          <ac:spMkLst>
            <pc:docMk/>
            <pc:sldMk cId="2395882219" sldId="333"/>
            <ac:spMk id="3" creationId="{B62F247B-7BF7-4F34-8FD7-677E0440C87E}"/>
          </ac:spMkLst>
        </pc:spChg>
        <pc:spChg chg="mod">
          <ac:chgData name="ioanna stergiou" userId="833b243c268372cb" providerId="LiveId" clId="{B84484E8-4937-4C87-833F-C975E5E9A61A}" dt="2021-02-20T16:39:09.726" v="5038" actId="20577"/>
          <ac:spMkLst>
            <pc:docMk/>
            <pc:sldMk cId="2395882219" sldId="333"/>
            <ac:spMk id="4" creationId="{4B2994F1-B6D5-4B9E-BA9F-E754465246AE}"/>
          </ac:spMkLst>
        </pc:spChg>
        <pc:spChg chg="del">
          <ac:chgData name="ioanna stergiou" userId="833b243c268372cb" providerId="LiveId" clId="{B84484E8-4937-4C87-833F-C975E5E9A61A}" dt="2021-02-20T16:37:26.657" v="5005" actId="21"/>
          <ac:spMkLst>
            <pc:docMk/>
            <pc:sldMk cId="2395882219" sldId="333"/>
            <ac:spMk id="5" creationId="{E2B9A699-5DFA-42F2-A5AF-0774BBD731C7}"/>
          </ac:spMkLst>
        </pc:spChg>
        <pc:spChg chg="mod">
          <ac:chgData name="ioanna stergiou" userId="833b243c268372cb" providerId="LiveId" clId="{B84484E8-4937-4C87-833F-C975E5E9A61A}" dt="2021-02-20T16:40:08.649" v="5083" actId="1076"/>
          <ac:spMkLst>
            <pc:docMk/>
            <pc:sldMk cId="2395882219" sldId="333"/>
            <ac:spMk id="6" creationId="{2D928645-15E7-468E-9C56-931B7EC7BAC6}"/>
          </ac:spMkLst>
        </pc:spChg>
        <pc:spChg chg="mod">
          <ac:chgData name="ioanna stergiou" userId="833b243c268372cb" providerId="LiveId" clId="{B84484E8-4937-4C87-833F-C975E5E9A61A}" dt="2021-02-20T16:59:08.538" v="5284" actId="1076"/>
          <ac:spMkLst>
            <pc:docMk/>
            <pc:sldMk cId="2395882219" sldId="333"/>
            <ac:spMk id="7" creationId="{ECC66EFC-CBE1-4AA8-A190-90B76D22A97F}"/>
          </ac:spMkLst>
        </pc:spChg>
        <pc:spChg chg="mod">
          <ac:chgData name="ioanna stergiou" userId="833b243c268372cb" providerId="LiveId" clId="{B84484E8-4937-4C87-833F-C975E5E9A61A}" dt="2021-02-20T16:37:28.537" v="5006" actId="20577"/>
          <ac:spMkLst>
            <pc:docMk/>
            <pc:sldMk cId="2395882219" sldId="333"/>
            <ac:spMk id="8" creationId="{D2470FC0-D7C7-448A-B02A-31677243E0DC}"/>
          </ac:spMkLst>
        </pc:spChg>
        <pc:spChg chg="add mod">
          <ac:chgData name="ioanna stergiou" userId="833b243c268372cb" providerId="LiveId" clId="{B84484E8-4937-4C87-833F-C975E5E9A61A}" dt="2021-02-20T16:39:34.640" v="5042" actId="2085"/>
          <ac:spMkLst>
            <pc:docMk/>
            <pc:sldMk cId="2395882219" sldId="333"/>
            <ac:spMk id="9" creationId="{E07AF956-FB78-4434-B5F3-77BD7F1DA684}"/>
          </ac:spMkLst>
        </pc:spChg>
      </pc:sldChg>
      <pc:sldChg chg="addSp new mod">
        <pc:chgData name="ioanna stergiou" userId="833b243c268372cb" providerId="LiveId" clId="{B84484E8-4937-4C87-833F-C975E5E9A61A}" dt="2021-02-20T16:45:54.286" v="5086" actId="22"/>
        <pc:sldMkLst>
          <pc:docMk/>
          <pc:sldMk cId="764859623" sldId="334"/>
        </pc:sldMkLst>
        <pc:picChg chg="add">
          <ac:chgData name="ioanna stergiou" userId="833b243c268372cb" providerId="LiveId" clId="{B84484E8-4937-4C87-833F-C975E5E9A61A}" dt="2021-02-20T16:45:54.286" v="5086" actId="22"/>
          <ac:picMkLst>
            <pc:docMk/>
            <pc:sldMk cId="764859623" sldId="334"/>
            <ac:picMk id="3" creationId="{3A8A2939-4DC3-4B8C-A7C9-D17AC7F9E308}"/>
          </ac:picMkLst>
        </pc:picChg>
      </pc:sldChg>
      <pc:sldChg chg="addSp delSp modSp new del mod">
        <pc:chgData name="ioanna stergiou" userId="833b243c268372cb" providerId="LiveId" clId="{B84484E8-4937-4C87-833F-C975E5E9A61A}" dt="2021-02-21T18:35:31.980" v="19513" actId="2696"/>
        <pc:sldMkLst>
          <pc:docMk/>
          <pc:sldMk cId="1990088375" sldId="335"/>
        </pc:sldMkLst>
        <pc:spChg chg="mod">
          <ac:chgData name="ioanna stergiou" userId="833b243c268372cb" providerId="LiveId" clId="{B84484E8-4937-4C87-833F-C975E5E9A61A}" dt="2021-02-20T16:53:51.343" v="5175" actId="1076"/>
          <ac:spMkLst>
            <pc:docMk/>
            <pc:sldMk cId="1990088375" sldId="335"/>
            <ac:spMk id="2" creationId="{E44F3D95-570B-4D92-8D4C-E39693B42A27}"/>
          </ac:spMkLst>
        </pc:spChg>
        <pc:picChg chg="add del mod">
          <ac:chgData name="ioanna stergiou" userId="833b243c268372cb" providerId="LiveId" clId="{B84484E8-4937-4C87-833F-C975E5E9A61A}" dt="2021-02-20T16:55:08.623" v="5176" actId="21"/>
          <ac:picMkLst>
            <pc:docMk/>
            <pc:sldMk cId="1990088375" sldId="335"/>
            <ac:picMk id="4" creationId="{0B4D7FA4-8BCD-4A38-A934-52757DF5B86C}"/>
          </ac:picMkLst>
        </pc:picChg>
        <pc:picChg chg="add mod">
          <ac:chgData name="ioanna stergiou" userId="833b243c268372cb" providerId="LiveId" clId="{B84484E8-4937-4C87-833F-C975E5E9A61A}" dt="2021-02-20T16:55:52.822" v="5181" actId="1076"/>
          <ac:picMkLst>
            <pc:docMk/>
            <pc:sldMk cId="1990088375" sldId="335"/>
            <ac:picMk id="6" creationId="{0F52D59E-6EB6-419B-AA06-C1DC3616BD2B}"/>
          </ac:picMkLst>
        </pc:picChg>
      </pc:sldChg>
      <pc:sldChg chg="addSp delSp modSp new mod modClrScheme chgLayout">
        <pc:chgData name="ioanna stergiou" userId="833b243c268372cb" providerId="LiveId" clId="{B84484E8-4937-4C87-833F-C975E5E9A61A}" dt="2021-02-21T18:39:59.673" v="19568" actId="20577"/>
        <pc:sldMkLst>
          <pc:docMk/>
          <pc:sldMk cId="1381290145" sldId="336"/>
        </pc:sldMkLst>
        <pc:spChg chg="del mod ord">
          <ac:chgData name="ioanna stergiou" userId="833b243c268372cb" providerId="LiveId" clId="{B84484E8-4937-4C87-833F-C975E5E9A61A}" dt="2021-02-20T17:04:10.478" v="5286" actId="700"/>
          <ac:spMkLst>
            <pc:docMk/>
            <pc:sldMk cId="1381290145" sldId="336"/>
            <ac:spMk id="2" creationId="{C367BCBE-EECE-48C7-8A53-D772FD136FE5}"/>
          </ac:spMkLst>
        </pc:spChg>
        <pc:spChg chg="del mod ord">
          <ac:chgData name="ioanna stergiou" userId="833b243c268372cb" providerId="LiveId" clId="{B84484E8-4937-4C87-833F-C975E5E9A61A}" dt="2021-02-20T17:04:10.478" v="5286" actId="700"/>
          <ac:spMkLst>
            <pc:docMk/>
            <pc:sldMk cId="1381290145" sldId="336"/>
            <ac:spMk id="3" creationId="{3B9636A4-278E-4BEC-B24A-F65DFE1A0014}"/>
          </ac:spMkLst>
        </pc:spChg>
        <pc:spChg chg="add mod ord">
          <ac:chgData name="ioanna stergiou" userId="833b243c268372cb" providerId="LiveId" clId="{B84484E8-4937-4C87-833F-C975E5E9A61A}" dt="2021-02-21T18:39:59.673" v="19568" actId="20577"/>
          <ac:spMkLst>
            <pc:docMk/>
            <pc:sldMk cId="1381290145" sldId="336"/>
            <ac:spMk id="6" creationId="{2184AD93-2F85-40F2-8731-DD9EAF444EFF}"/>
          </ac:spMkLst>
        </pc:spChg>
        <pc:spChg chg="add mod ord">
          <ac:chgData name="ioanna stergiou" userId="833b243c268372cb" providerId="LiveId" clId="{B84484E8-4937-4C87-833F-C975E5E9A61A}" dt="2021-02-21T18:39:42.252" v="19549" actId="1076"/>
          <ac:spMkLst>
            <pc:docMk/>
            <pc:sldMk cId="1381290145" sldId="336"/>
            <ac:spMk id="7" creationId="{08AF496F-17D2-4A93-AC95-EF141A7A2657}"/>
          </ac:spMkLst>
        </pc:spChg>
        <pc:spChg chg="add mod ord">
          <ac:chgData name="ioanna stergiou" userId="833b243c268372cb" providerId="LiveId" clId="{B84484E8-4937-4C87-833F-C975E5E9A61A}" dt="2021-02-21T18:39:51.726" v="19551" actId="1076"/>
          <ac:spMkLst>
            <pc:docMk/>
            <pc:sldMk cId="1381290145" sldId="336"/>
            <ac:spMk id="8" creationId="{F1F54B48-890E-43A4-9D35-C57D545EFC06}"/>
          </ac:spMkLst>
        </pc:spChg>
        <pc:spChg chg="add mod ord">
          <ac:chgData name="ioanna stergiou" userId="833b243c268372cb" providerId="LiveId" clId="{B84484E8-4937-4C87-833F-C975E5E9A61A}" dt="2021-02-21T18:39:27.981" v="19546" actId="1076"/>
          <ac:spMkLst>
            <pc:docMk/>
            <pc:sldMk cId="1381290145" sldId="336"/>
            <ac:spMk id="9" creationId="{E54CA58E-17AC-4B56-905C-B462585612F1}"/>
          </ac:spMkLst>
        </pc:spChg>
        <pc:spChg chg="add mod ord">
          <ac:chgData name="ioanna stergiou" userId="833b243c268372cb" providerId="LiveId" clId="{B84484E8-4937-4C87-833F-C975E5E9A61A}" dt="2021-02-21T18:39:46.890" v="19550" actId="1076"/>
          <ac:spMkLst>
            <pc:docMk/>
            <pc:sldMk cId="1381290145" sldId="336"/>
            <ac:spMk id="10" creationId="{985DCEED-3D74-4691-8F41-FA0AB364BF52}"/>
          </ac:spMkLst>
        </pc:spChg>
        <pc:picChg chg="add mod">
          <ac:chgData name="ioanna stergiou" userId="833b243c268372cb" providerId="LiveId" clId="{B84484E8-4937-4C87-833F-C975E5E9A61A}" dt="2021-02-20T17:07:05.672" v="5471" actId="1076"/>
          <ac:picMkLst>
            <pc:docMk/>
            <pc:sldMk cId="1381290145" sldId="336"/>
            <ac:picMk id="5" creationId="{F7F4EF8B-2948-4A6A-B047-6702F62AAFA8}"/>
          </ac:picMkLst>
        </pc:picChg>
      </pc:sldChg>
      <pc:sldChg chg="addSp delSp modSp mod delAnim modAnim">
        <pc:chgData name="ioanna stergiou" userId="833b243c268372cb" providerId="LiveId" clId="{B84484E8-4937-4C87-833F-C975E5E9A61A}" dt="2021-02-21T18:45:12.977" v="19743" actId="122"/>
        <pc:sldMkLst>
          <pc:docMk/>
          <pc:sldMk cId="1589792590" sldId="337"/>
        </pc:sldMkLst>
        <pc:spChg chg="del">
          <ac:chgData name="ioanna stergiou" userId="833b243c268372cb" providerId="LiveId" clId="{B84484E8-4937-4C87-833F-C975E5E9A61A}" dt="2021-02-21T18:44:26.410" v="19738" actId="21"/>
          <ac:spMkLst>
            <pc:docMk/>
            <pc:sldMk cId="1589792590" sldId="337"/>
            <ac:spMk id="2" creationId="{07618DA3-3CDD-4A0F-AF63-DA24B3EED017}"/>
          </ac:spMkLst>
        </pc:spChg>
        <pc:spChg chg="mod">
          <ac:chgData name="ioanna stergiou" userId="833b243c268372cb" providerId="LiveId" clId="{B84484E8-4937-4C87-833F-C975E5E9A61A}" dt="2021-02-21T18:44:47.915" v="19739" actId="1076"/>
          <ac:spMkLst>
            <pc:docMk/>
            <pc:sldMk cId="1589792590" sldId="337"/>
            <ac:spMk id="3" creationId="{56FD4F65-B035-4F8A-A593-975CE6260F8E}"/>
          </ac:spMkLst>
        </pc:spChg>
        <pc:spChg chg="mod">
          <ac:chgData name="ioanna stergiou" userId="833b243c268372cb" providerId="LiveId" clId="{B84484E8-4937-4C87-833F-C975E5E9A61A}" dt="2021-02-21T18:44:50.751" v="19740" actId="1076"/>
          <ac:spMkLst>
            <pc:docMk/>
            <pc:sldMk cId="1589792590" sldId="337"/>
            <ac:spMk id="4" creationId="{F4D00710-2D9F-403A-A808-7EDE71BA2223}"/>
          </ac:spMkLst>
        </pc:spChg>
        <pc:spChg chg="add mod">
          <ac:chgData name="ioanna stergiou" userId="833b243c268372cb" providerId="LiveId" clId="{B84484E8-4937-4C87-833F-C975E5E9A61A}" dt="2021-02-21T18:44:59.254" v="19742" actId="1076"/>
          <ac:spMkLst>
            <pc:docMk/>
            <pc:sldMk cId="1589792590" sldId="337"/>
            <ac:spMk id="5" creationId="{6194B46E-4332-4334-87CB-22DAFB1D7B30}"/>
          </ac:spMkLst>
        </pc:spChg>
        <pc:spChg chg="mod">
          <ac:chgData name="ioanna stergiou" userId="833b243c268372cb" providerId="LiveId" clId="{B84484E8-4937-4C87-833F-C975E5E9A61A}" dt="2021-02-21T18:45:12.977" v="19743" actId="122"/>
          <ac:spMkLst>
            <pc:docMk/>
            <pc:sldMk cId="1589792590" sldId="337"/>
            <ac:spMk id="6" creationId="{ABBFC4DC-AB87-453F-AEB8-7196DA71EC86}"/>
          </ac:spMkLst>
        </pc:spChg>
        <pc:spChg chg="del">
          <ac:chgData name="ioanna stergiou" userId="833b243c268372cb" providerId="LiveId" clId="{B84484E8-4937-4C87-833F-C975E5E9A61A}" dt="2021-02-20T17:08:27.196" v="5472" actId="21"/>
          <ac:spMkLst>
            <pc:docMk/>
            <pc:sldMk cId="1589792590" sldId="337"/>
            <ac:spMk id="7" creationId="{8164F2F2-2E86-4C67-9648-05AD4F718917}"/>
          </ac:spMkLst>
        </pc:spChg>
      </pc:sldChg>
      <pc:sldChg chg="modSp new mod">
        <pc:chgData name="ioanna stergiou" userId="833b243c268372cb" providerId="LiveId" clId="{B84484E8-4937-4C87-833F-C975E5E9A61A}" dt="2021-02-20T17:48:44.055" v="5778" actId="14100"/>
        <pc:sldMkLst>
          <pc:docMk/>
          <pc:sldMk cId="654350432" sldId="338"/>
        </pc:sldMkLst>
        <pc:spChg chg="mod">
          <ac:chgData name="ioanna stergiou" userId="833b243c268372cb" providerId="LiveId" clId="{B84484E8-4937-4C87-833F-C975E5E9A61A}" dt="2021-02-20T17:46:56.288" v="5660" actId="1076"/>
          <ac:spMkLst>
            <pc:docMk/>
            <pc:sldMk cId="654350432" sldId="338"/>
            <ac:spMk id="2" creationId="{AEB81EF2-B898-4222-953C-75A80531AE90}"/>
          </ac:spMkLst>
        </pc:spChg>
        <pc:spChg chg="mod">
          <ac:chgData name="ioanna stergiou" userId="833b243c268372cb" providerId="LiveId" clId="{B84484E8-4937-4C87-833F-C975E5E9A61A}" dt="2021-02-20T17:48:34.926" v="5776" actId="14100"/>
          <ac:spMkLst>
            <pc:docMk/>
            <pc:sldMk cId="654350432" sldId="338"/>
            <ac:spMk id="3" creationId="{5A5AE95A-78BE-4BB5-9DD4-FA0A28A761D6}"/>
          </ac:spMkLst>
        </pc:spChg>
        <pc:spChg chg="mod">
          <ac:chgData name="ioanna stergiou" userId="833b243c268372cb" providerId="LiveId" clId="{B84484E8-4937-4C87-833F-C975E5E9A61A}" dt="2021-02-20T17:45:10.258" v="5579" actId="120"/>
          <ac:spMkLst>
            <pc:docMk/>
            <pc:sldMk cId="654350432" sldId="338"/>
            <ac:spMk id="4" creationId="{3DD91D1A-9E53-4623-AA78-3EEB2B3B00F2}"/>
          </ac:spMkLst>
        </pc:spChg>
        <pc:spChg chg="mod">
          <ac:chgData name="ioanna stergiou" userId="833b243c268372cb" providerId="LiveId" clId="{B84484E8-4937-4C87-833F-C975E5E9A61A}" dt="2021-02-20T17:48:23.967" v="5774" actId="14100"/>
          <ac:spMkLst>
            <pc:docMk/>
            <pc:sldMk cId="654350432" sldId="338"/>
            <ac:spMk id="5" creationId="{ABC6BD35-8CED-443A-B461-8966C4755BC6}"/>
          </ac:spMkLst>
        </pc:spChg>
        <pc:spChg chg="mod">
          <ac:chgData name="ioanna stergiou" userId="833b243c268372cb" providerId="LiveId" clId="{B84484E8-4937-4C87-833F-C975E5E9A61A}" dt="2021-02-20T17:47:41.424" v="5722" actId="1076"/>
          <ac:spMkLst>
            <pc:docMk/>
            <pc:sldMk cId="654350432" sldId="338"/>
            <ac:spMk id="6" creationId="{B950EB30-A9D0-4CE3-9BEE-6A4250177ED5}"/>
          </ac:spMkLst>
        </pc:spChg>
        <pc:spChg chg="mod">
          <ac:chgData name="ioanna stergiou" userId="833b243c268372cb" providerId="LiveId" clId="{B84484E8-4937-4C87-833F-C975E5E9A61A}" dt="2021-02-20T17:48:44.055" v="5778" actId="14100"/>
          <ac:spMkLst>
            <pc:docMk/>
            <pc:sldMk cId="654350432" sldId="338"/>
            <ac:spMk id="7" creationId="{25D26E48-485C-46F4-B812-ECE6CFE746E0}"/>
          </ac:spMkLst>
        </pc:spChg>
        <pc:spChg chg="mod">
          <ac:chgData name="ioanna stergiou" userId="833b243c268372cb" providerId="LiveId" clId="{B84484E8-4937-4C87-833F-C975E5E9A61A}" dt="2021-02-20T17:43:11.183" v="5518" actId="14100"/>
          <ac:spMkLst>
            <pc:docMk/>
            <pc:sldMk cId="654350432" sldId="338"/>
            <ac:spMk id="8" creationId="{8B3388DD-D4F6-4D8C-B73F-E4A1367A56EE}"/>
          </ac:spMkLst>
        </pc:spChg>
      </pc:sldChg>
      <pc:sldChg chg="modSp mod">
        <pc:chgData name="ioanna stergiou" userId="833b243c268372cb" providerId="LiveId" clId="{B84484E8-4937-4C87-833F-C975E5E9A61A}" dt="2021-02-20T17:49:28.584" v="5780" actId="113"/>
        <pc:sldMkLst>
          <pc:docMk/>
          <pc:sldMk cId="2740797043" sldId="339"/>
        </pc:sldMkLst>
        <pc:spChg chg="mod">
          <ac:chgData name="ioanna stergiou" userId="833b243c268372cb" providerId="LiveId" clId="{B84484E8-4937-4C87-833F-C975E5E9A61A}" dt="2021-02-20T17:49:28.584" v="5780" actId="113"/>
          <ac:spMkLst>
            <pc:docMk/>
            <pc:sldMk cId="2740797043" sldId="339"/>
            <ac:spMk id="5" creationId="{ABC6BD35-8CED-443A-B461-8966C4755BC6}"/>
          </ac:spMkLst>
        </pc:spChg>
      </pc:sldChg>
      <pc:sldChg chg="addSp modSp new mod">
        <pc:chgData name="ioanna stergiou" userId="833b243c268372cb" providerId="LiveId" clId="{B84484E8-4937-4C87-833F-C975E5E9A61A}" dt="2021-02-20T17:51:38.014" v="5835" actId="1076"/>
        <pc:sldMkLst>
          <pc:docMk/>
          <pc:sldMk cId="1877427863" sldId="340"/>
        </pc:sldMkLst>
        <pc:spChg chg="mod">
          <ac:chgData name="ioanna stergiou" userId="833b243c268372cb" providerId="LiveId" clId="{B84484E8-4937-4C87-833F-C975E5E9A61A}" dt="2021-02-20T17:51:29.878" v="5833" actId="255"/>
          <ac:spMkLst>
            <pc:docMk/>
            <pc:sldMk cId="1877427863" sldId="340"/>
            <ac:spMk id="2" creationId="{FA6949DE-CFE7-4F2B-A2A7-C8872A94C021}"/>
          </ac:spMkLst>
        </pc:spChg>
        <pc:picChg chg="add mod">
          <ac:chgData name="ioanna stergiou" userId="833b243c268372cb" providerId="LiveId" clId="{B84484E8-4937-4C87-833F-C975E5E9A61A}" dt="2021-02-20T17:51:38.014" v="5835" actId="1076"/>
          <ac:picMkLst>
            <pc:docMk/>
            <pc:sldMk cId="1877427863" sldId="340"/>
            <ac:picMk id="4" creationId="{651644E7-9597-42E5-9681-FF470772FD1B}"/>
          </ac:picMkLst>
        </pc:picChg>
      </pc:sldChg>
      <pc:sldChg chg="addSp delSp modSp mod">
        <pc:chgData name="ioanna stergiou" userId="833b243c268372cb" providerId="LiveId" clId="{B84484E8-4937-4C87-833F-C975E5E9A61A}" dt="2021-02-20T17:53:26.175" v="5847" actId="1076"/>
        <pc:sldMkLst>
          <pc:docMk/>
          <pc:sldMk cId="540040020" sldId="341"/>
        </pc:sldMkLst>
        <pc:picChg chg="del">
          <ac:chgData name="ioanna stergiou" userId="833b243c268372cb" providerId="LiveId" clId="{B84484E8-4937-4C87-833F-C975E5E9A61A}" dt="2021-02-20T17:51:54.263" v="5836" actId="21"/>
          <ac:picMkLst>
            <pc:docMk/>
            <pc:sldMk cId="540040020" sldId="341"/>
            <ac:picMk id="4" creationId="{651644E7-9597-42E5-9681-FF470772FD1B}"/>
          </ac:picMkLst>
        </pc:picChg>
        <pc:picChg chg="add mod">
          <ac:chgData name="ioanna stergiou" userId="833b243c268372cb" providerId="LiveId" clId="{B84484E8-4937-4C87-833F-C975E5E9A61A}" dt="2021-02-20T17:53:26.175" v="5847" actId="1076"/>
          <ac:picMkLst>
            <pc:docMk/>
            <pc:sldMk cId="540040020" sldId="341"/>
            <ac:picMk id="5" creationId="{265CC8D9-D7DA-4952-A31B-346886374679}"/>
          </ac:picMkLst>
        </pc:picChg>
      </pc:sldChg>
      <pc:sldChg chg="addSp modSp mod">
        <pc:chgData name="ioanna stergiou" userId="833b243c268372cb" providerId="LiveId" clId="{B84484E8-4937-4C87-833F-C975E5E9A61A}" dt="2021-02-20T17:55:42.647" v="5883" actId="1076"/>
        <pc:sldMkLst>
          <pc:docMk/>
          <pc:sldMk cId="3459529419" sldId="342"/>
        </pc:sldMkLst>
        <pc:picChg chg="add mod">
          <ac:chgData name="ioanna stergiou" userId="833b243c268372cb" providerId="LiveId" clId="{B84484E8-4937-4C87-833F-C975E5E9A61A}" dt="2021-02-20T17:55:42.647" v="5883" actId="1076"/>
          <ac:picMkLst>
            <pc:docMk/>
            <pc:sldMk cId="3459529419" sldId="342"/>
            <ac:picMk id="4" creationId="{EBE431FE-8EE1-4FD4-9EDE-C09E1DC553C4}"/>
          </ac:picMkLst>
        </pc:picChg>
      </pc:sldChg>
      <pc:sldChg chg="addSp modSp mod ord">
        <pc:chgData name="ioanna stergiou" userId="833b243c268372cb" providerId="LiveId" clId="{B84484E8-4937-4C87-833F-C975E5E9A61A}" dt="2021-02-20T17:53:12.790" v="5843"/>
        <pc:sldMkLst>
          <pc:docMk/>
          <pc:sldMk cId="3012200369" sldId="343"/>
        </pc:sldMkLst>
        <pc:picChg chg="add mod">
          <ac:chgData name="ioanna stergiou" userId="833b243c268372cb" providerId="LiveId" clId="{B84484E8-4937-4C87-833F-C975E5E9A61A}" dt="2021-02-20T17:52:49.622" v="5841" actId="1076"/>
          <ac:picMkLst>
            <pc:docMk/>
            <pc:sldMk cId="3012200369" sldId="343"/>
            <ac:picMk id="4" creationId="{DDB7BAA8-031A-440C-ACBF-7BE720F33EF2}"/>
          </ac:picMkLst>
        </pc:picChg>
      </pc:sldChg>
      <pc:sldChg chg="addSp modSp mod ord">
        <pc:chgData name="ioanna stergiou" userId="833b243c268372cb" providerId="LiveId" clId="{B84484E8-4937-4C87-833F-C975E5E9A61A}" dt="2021-02-20T17:54:38.744" v="5880"/>
        <pc:sldMkLst>
          <pc:docMk/>
          <pc:sldMk cId="1159329630" sldId="344"/>
        </pc:sldMkLst>
        <pc:spChg chg="mod">
          <ac:chgData name="ioanna stergiou" userId="833b243c268372cb" providerId="LiveId" clId="{B84484E8-4937-4C87-833F-C975E5E9A61A}" dt="2021-02-20T17:54:31.508" v="5878" actId="20577"/>
          <ac:spMkLst>
            <pc:docMk/>
            <pc:sldMk cId="1159329630" sldId="344"/>
            <ac:spMk id="2" creationId="{FA6949DE-CFE7-4F2B-A2A7-C8872A94C021}"/>
          </ac:spMkLst>
        </pc:spChg>
        <pc:picChg chg="add mod">
          <ac:chgData name="ioanna stergiou" userId="833b243c268372cb" providerId="LiveId" clId="{B84484E8-4937-4C87-833F-C975E5E9A61A}" dt="2021-02-20T17:54:15.400" v="5849" actId="1076"/>
          <ac:picMkLst>
            <pc:docMk/>
            <pc:sldMk cId="1159329630" sldId="344"/>
            <ac:picMk id="4" creationId="{82201A78-D9C2-4CBC-84F1-BF513113AF48}"/>
          </ac:picMkLst>
        </pc:picChg>
      </pc:sldChg>
      <pc:sldChg chg="addSp modSp mod">
        <pc:chgData name="ioanna stergiou" userId="833b243c268372cb" providerId="LiveId" clId="{B84484E8-4937-4C87-833F-C975E5E9A61A}" dt="2021-02-20T17:57:46.523" v="5992" actId="14100"/>
        <pc:sldMkLst>
          <pc:docMk/>
          <pc:sldMk cId="1992134976" sldId="345"/>
        </pc:sldMkLst>
        <pc:picChg chg="add mod">
          <ac:chgData name="ioanna stergiou" userId="833b243c268372cb" providerId="LiveId" clId="{B84484E8-4937-4C87-833F-C975E5E9A61A}" dt="2021-02-20T17:57:46.523" v="5992" actId="14100"/>
          <ac:picMkLst>
            <pc:docMk/>
            <pc:sldMk cId="1992134976" sldId="345"/>
            <ac:picMk id="4" creationId="{3D3B44AE-39CB-498C-A89C-9F2F6F583513}"/>
          </ac:picMkLst>
        </pc:picChg>
      </pc:sldChg>
      <pc:sldChg chg="addSp modSp mod ord">
        <pc:chgData name="ioanna stergiou" userId="833b243c268372cb" providerId="LiveId" clId="{B84484E8-4937-4C87-833F-C975E5E9A61A}" dt="2021-02-20T17:57:33.764" v="5988"/>
        <pc:sldMkLst>
          <pc:docMk/>
          <pc:sldMk cId="3723403569" sldId="346"/>
        </pc:sldMkLst>
        <pc:spChg chg="mod">
          <ac:chgData name="ioanna stergiou" userId="833b243c268372cb" providerId="LiveId" clId="{B84484E8-4937-4C87-833F-C975E5E9A61A}" dt="2021-02-20T17:57:04.880" v="5986" actId="20577"/>
          <ac:spMkLst>
            <pc:docMk/>
            <pc:sldMk cId="3723403569" sldId="346"/>
            <ac:spMk id="2" creationId="{FA6949DE-CFE7-4F2B-A2A7-C8872A94C021}"/>
          </ac:spMkLst>
        </pc:spChg>
        <pc:picChg chg="add mod">
          <ac:chgData name="ioanna stergiou" userId="833b243c268372cb" providerId="LiveId" clId="{B84484E8-4937-4C87-833F-C975E5E9A61A}" dt="2021-02-20T17:56:27.213" v="5885" actId="1076"/>
          <ac:picMkLst>
            <pc:docMk/>
            <pc:sldMk cId="3723403569" sldId="346"/>
            <ac:picMk id="4" creationId="{A74CB273-E632-44F8-827B-3210EA1D131A}"/>
          </ac:picMkLst>
        </pc:picChg>
      </pc:sldChg>
      <pc:sldChg chg="addSp modSp new mod">
        <pc:chgData name="ioanna stergiou" userId="833b243c268372cb" providerId="LiveId" clId="{B84484E8-4937-4C87-833F-C975E5E9A61A}" dt="2021-02-20T17:59:34.365" v="6048" actId="1076"/>
        <pc:sldMkLst>
          <pc:docMk/>
          <pc:sldMk cId="2943820587" sldId="347"/>
        </pc:sldMkLst>
        <pc:spChg chg="mod">
          <ac:chgData name="ioanna stergiou" userId="833b243c268372cb" providerId="LiveId" clId="{B84484E8-4937-4C87-833F-C975E5E9A61A}" dt="2021-02-20T17:59:22.824" v="6046" actId="255"/>
          <ac:spMkLst>
            <pc:docMk/>
            <pc:sldMk cId="2943820587" sldId="347"/>
            <ac:spMk id="2" creationId="{AAE6CE69-6C0E-428A-B5DC-BC16E01E2BCD}"/>
          </ac:spMkLst>
        </pc:spChg>
        <pc:picChg chg="add mod">
          <ac:chgData name="ioanna stergiou" userId="833b243c268372cb" providerId="LiveId" clId="{B84484E8-4937-4C87-833F-C975E5E9A61A}" dt="2021-02-20T17:59:34.365" v="6048" actId="1076"/>
          <ac:picMkLst>
            <pc:docMk/>
            <pc:sldMk cId="2943820587" sldId="347"/>
            <ac:picMk id="4" creationId="{72E45CBA-6558-486C-A743-DFDB06BB0BE4}"/>
          </ac:picMkLst>
        </pc:picChg>
      </pc:sldChg>
      <pc:sldChg chg="addSp delSp modSp mod">
        <pc:chgData name="ioanna stergiou" userId="833b243c268372cb" providerId="LiveId" clId="{B84484E8-4937-4C87-833F-C975E5E9A61A}" dt="2021-02-20T18:00:14.113" v="6054" actId="1076"/>
        <pc:sldMkLst>
          <pc:docMk/>
          <pc:sldMk cId="1099207469" sldId="348"/>
        </pc:sldMkLst>
        <pc:picChg chg="del">
          <ac:chgData name="ioanna stergiou" userId="833b243c268372cb" providerId="LiveId" clId="{B84484E8-4937-4C87-833F-C975E5E9A61A}" dt="2021-02-20T17:59:47.025" v="6049" actId="21"/>
          <ac:picMkLst>
            <pc:docMk/>
            <pc:sldMk cId="1099207469" sldId="348"/>
            <ac:picMk id="4" creationId="{72E45CBA-6558-486C-A743-DFDB06BB0BE4}"/>
          </ac:picMkLst>
        </pc:picChg>
        <pc:picChg chg="add mod">
          <ac:chgData name="ioanna stergiou" userId="833b243c268372cb" providerId="LiveId" clId="{B84484E8-4937-4C87-833F-C975E5E9A61A}" dt="2021-02-20T18:00:14.113" v="6054" actId="1076"/>
          <ac:picMkLst>
            <pc:docMk/>
            <pc:sldMk cId="1099207469" sldId="348"/>
            <ac:picMk id="5" creationId="{E62E4389-679B-4F11-AABC-2D066FDD7A45}"/>
          </ac:picMkLst>
        </pc:picChg>
      </pc:sldChg>
      <pc:sldChg chg="addSp modSp new mod">
        <pc:chgData name="ioanna stergiou" userId="833b243c268372cb" providerId="LiveId" clId="{B84484E8-4937-4C87-833F-C975E5E9A61A}" dt="2021-02-20T18:06:34.886" v="6091" actId="1076"/>
        <pc:sldMkLst>
          <pc:docMk/>
          <pc:sldMk cId="3361147267" sldId="349"/>
        </pc:sldMkLst>
        <pc:spChg chg="mod">
          <ac:chgData name="ioanna stergiou" userId="833b243c268372cb" providerId="LiveId" clId="{B84484E8-4937-4C87-833F-C975E5E9A61A}" dt="2021-02-20T18:06:12.780" v="6088" actId="20577"/>
          <ac:spMkLst>
            <pc:docMk/>
            <pc:sldMk cId="3361147267" sldId="349"/>
            <ac:spMk id="2" creationId="{626A34CF-1D39-40F2-B0DE-EB0A476D3FF4}"/>
          </ac:spMkLst>
        </pc:spChg>
        <pc:picChg chg="add mod">
          <ac:chgData name="ioanna stergiou" userId="833b243c268372cb" providerId="LiveId" clId="{B84484E8-4937-4C87-833F-C975E5E9A61A}" dt="2021-02-20T18:06:34.886" v="6091" actId="1076"/>
          <ac:picMkLst>
            <pc:docMk/>
            <pc:sldMk cId="3361147267" sldId="349"/>
            <ac:picMk id="4" creationId="{893ABC3C-10AB-4A0F-B2B2-3A376DE00A17}"/>
          </ac:picMkLst>
        </pc:picChg>
      </pc:sldChg>
      <pc:sldChg chg="modSp mod">
        <pc:chgData name="ioanna stergiou" userId="833b243c268372cb" providerId="LiveId" clId="{B84484E8-4937-4C87-833F-C975E5E9A61A}" dt="2021-02-20T18:10:44.510" v="6093" actId="113"/>
        <pc:sldMkLst>
          <pc:docMk/>
          <pc:sldMk cId="2793416020" sldId="350"/>
        </pc:sldMkLst>
        <pc:spChg chg="mod">
          <ac:chgData name="ioanna stergiou" userId="833b243c268372cb" providerId="LiveId" clId="{B84484E8-4937-4C87-833F-C975E5E9A61A}" dt="2021-02-20T18:10:44.510" v="6093" actId="113"/>
          <ac:spMkLst>
            <pc:docMk/>
            <pc:sldMk cId="2793416020" sldId="350"/>
            <ac:spMk id="5" creationId="{ABC6BD35-8CED-443A-B461-8966C4755BC6}"/>
          </ac:spMkLst>
        </pc:spChg>
      </pc:sldChg>
      <pc:sldChg chg="delSp modSp new mod">
        <pc:chgData name="ioanna stergiou" userId="833b243c268372cb" providerId="LiveId" clId="{B84484E8-4937-4C87-833F-C975E5E9A61A}" dt="2021-02-20T18:17:43.823" v="6461" actId="113"/>
        <pc:sldMkLst>
          <pc:docMk/>
          <pc:sldMk cId="1721491012" sldId="351"/>
        </pc:sldMkLst>
        <pc:spChg chg="mod">
          <ac:chgData name="ioanna stergiou" userId="833b243c268372cb" providerId="LiveId" clId="{B84484E8-4937-4C87-833F-C975E5E9A61A}" dt="2021-02-20T18:13:43.139" v="6228" actId="1076"/>
          <ac:spMkLst>
            <pc:docMk/>
            <pc:sldMk cId="1721491012" sldId="351"/>
            <ac:spMk id="2" creationId="{82913103-AB86-4131-8EC4-4B37EB67C712}"/>
          </ac:spMkLst>
        </pc:spChg>
        <pc:spChg chg="del mod">
          <ac:chgData name="ioanna stergiou" userId="833b243c268372cb" providerId="LiveId" clId="{B84484E8-4937-4C87-833F-C975E5E9A61A}" dt="2021-02-20T18:13:48.110" v="6229" actId="21"/>
          <ac:spMkLst>
            <pc:docMk/>
            <pc:sldMk cId="1721491012" sldId="351"/>
            <ac:spMk id="3" creationId="{C7CA072E-600C-4B5D-95DB-6FBBE84AAC13}"/>
          </ac:spMkLst>
        </pc:spChg>
        <pc:spChg chg="mod">
          <ac:chgData name="ioanna stergiou" userId="833b243c268372cb" providerId="LiveId" clId="{B84484E8-4937-4C87-833F-C975E5E9A61A}" dt="2021-02-20T18:13:01.480" v="6197" actId="20577"/>
          <ac:spMkLst>
            <pc:docMk/>
            <pc:sldMk cId="1721491012" sldId="351"/>
            <ac:spMk id="4" creationId="{3D972710-9C8D-4D68-86DD-A1D0D793B777}"/>
          </ac:spMkLst>
        </pc:spChg>
        <pc:spChg chg="mod">
          <ac:chgData name="ioanna stergiou" userId="833b243c268372cb" providerId="LiveId" clId="{B84484E8-4937-4C87-833F-C975E5E9A61A}" dt="2021-02-20T18:17:43.823" v="6461" actId="113"/>
          <ac:spMkLst>
            <pc:docMk/>
            <pc:sldMk cId="1721491012" sldId="351"/>
            <ac:spMk id="5" creationId="{273ED0DE-E010-4765-B90F-64A344A4CFE3}"/>
          </ac:spMkLst>
        </pc:spChg>
        <pc:spChg chg="del">
          <ac:chgData name="ioanna stergiou" userId="833b243c268372cb" providerId="LiveId" clId="{B84484E8-4937-4C87-833F-C975E5E9A61A}" dt="2021-02-20T18:13:19.098" v="6201" actId="21"/>
          <ac:spMkLst>
            <pc:docMk/>
            <pc:sldMk cId="1721491012" sldId="351"/>
            <ac:spMk id="6" creationId="{C1F255D7-A300-4FB1-80D4-883EB6D7F580}"/>
          </ac:spMkLst>
        </pc:spChg>
        <pc:spChg chg="del mod">
          <ac:chgData name="ioanna stergiou" userId="833b243c268372cb" providerId="LiveId" clId="{B84484E8-4937-4C87-833F-C975E5E9A61A}" dt="2021-02-20T18:13:56.708" v="6230" actId="21"/>
          <ac:spMkLst>
            <pc:docMk/>
            <pc:sldMk cId="1721491012" sldId="351"/>
            <ac:spMk id="7" creationId="{D4CE95E3-4A50-41A0-8468-3E0660C3294F}"/>
          </ac:spMkLst>
        </pc:spChg>
        <pc:spChg chg="mod">
          <ac:chgData name="ioanna stergiou" userId="833b243c268372cb" providerId="LiveId" clId="{B84484E8-4937-4C87-833F-C975E5E9A61A}" dt="2021-02-20T18:12:01.687" v="6138" actId="1076"/>
          <ac:spMkLst>
            <pc:docMk/>
            <pc:sldMk cId="1721491012" sldId="351"/>
            <ac:spMk id="8" creationId="{BDC84C45-82AB-44FB-A0A6-C76BC3F5F586}"/>
          </ac:spMkLst>
        </pc:spChg>
      </pc:sldChg>
      <pc:sldChg chg="addSp delSp modSp new mod">
        <pc:chgData name="ioanna stergiou" userId="833b243c268372cb" providerId="LiveId" clId="{B84484E8-4937-4C87-833F-C975E5E9A61A}" dt="2021-02-21T18:46:10.551" v="19744" actId="21"/>
        <pc:sldMkLst>
          <pc:docMk/>
          <pc:sldMk cId="4290290523" sldId="352"/>
        </pc:sldMkLst>
        <pc:spChg chg="del">
          <ac:chgData name="ioanna stergiou" userId="833b243c268372cb" providerId="LiveId" clId="{B84484E8-4937-4C87-833F-C975E5E9A61A}" dt="2021-02-21T18:46:10.551" v="19744" actId="21"/>
          <ac:spMkLst>
            <pc:docMk/>
            <pc:sldMk cId="4290290523" sldId="352"/>
            <ac:spMk id="2" creationId="{0E17263C-7154-481A-94B1-986FBA803E68}"/>
          </ac:spMkLst>
        </pc:spChg>
        <pc:picChg chg="add mod">
          <ac:chgData name="ioanna stergiou" userId="833b243c268372cb" providerId="LiveId" clId="{B84484E8-4937-4C87-833F-C975E5E9A61A}" dt="2021-02-20T18:18:33.839" v="6464" actId="1076"/>
          <ac:picMkLst>
            <pc:docMk/>
            <pc:sldMk cId="4290290523" sldId="352"/>
            <ac:picMk id="4" creationId="{45677A19-39FA-4EC4-BE68-85A58BF8D82B}"/>
          </ac:picMkLst>
        </pc:picChg>
      </pc:sldChg>
      <pc:sldChg chg="addSp delSp modSp new mod">
        <pc:chgData name="ioanna stergiou" userId="833b243c268372cb" providerId="LiveId" clId="{B84484E8-4937-4C87-833F-C975E5E9A61A}" dt="2021-02-21T18:46:20.436" v="19745" actId="21"/>
        <pc:sldMkLst>
          <pc:docMk/>
          <pc:sldMk cId="2268476425" sldId="353"/>
        </pc:sldMkLst>
        <pc:spChg chg="del">
          <ac:chgData name="ioanna stergiou" userId="833b243c268372cb" providerId="LiveId" clId="{B84484E8-4937-4C87-833F-C975E5E9A61A}" dt="2021-02-21T18:46:20.436" v="19745" actId="21"/>
          <ac:spMkLst>
            <pc:docMk/>
            <pc:sldMk cId="2268476425" sldId="353"/>
            <ac:spMk id="2" creationId="{B9DA78DE-0B14-429B-B48E-4F5FF3B2A61D}"/>
          </ac:spMkLst>
        </pc:spChg>
        <pc:picChg chg="add mod">
          <ac:chgData name="ioanna stergiou" userId="833b243c268372cb" providerId="LiveId" clId="{B84484E8-4937-4C87-833F-C975E5E9A61A}" dt="2021-02-20T18:19:14.638" v="6468" actId="1076"/>
          <ac:picMkLst>
            <pc:docMk/>
            <pc:sldMk cId="2268476425" sldId="353"/>
            <ac:picMk id="4" creationId="{952F337A-3E79-46E4-894E-B927861C7AD8}"/>
          </ac:picMkLst>
        </pc:picChg>
      </pc:sldChg>
      <pc:sldChg chg="addSp delSp modSp new mod">
        <pc:chgData name="ioanna stergiou" userId="833b243c268372cb" providerId="LiveId" clId="{B84484E8-4937-4C87-833F-C975E5E9A61A}" dt="2021-02-21T18:49:15.903" v="19755" actId="21"/>
        <pc:sldMkLst>
          <pc:docMk/>
          <pc:sldMk cId="74711542" sldId="354"/>
        </pc:sldMkLst>
        <pc:spChg chg="del">
          <ac:chgData name="ioanna stergiou" userId="833b243c268372cb" providerId="LiveId" clId="{B84484E8-4937-4C87-833F-C975E5E9A61A}" dt="2021-02-21T18:49:15.903" v="19755" actId="21"/>
          <ac:spMkLst>
            <pc:docMk/>
            <pc:sldMk cId="74711542" sldId="354"/>
            <ac:spMk id="2" creationId="{BEC80038-1C94-45B5-B41B-3F55E3B0AE3B}"/>
          </ac:spMkLst>
        </pc:spChg>
        <pc:picChg chg="add mod">
          <ac:chgData name="ioanna stergiou" userId="833b243c268372cb" providerId="LiveId" clId="{B84484E8-4937-4C87-833F-C975E5E9A61A}" dt="2021-02-20T18:20:09.047" v="6472" actId="1076"/>
          <ac:picMkLst>
            <pc:docMk/>
            <pc:sldMk cId="74711542" sldId="354"/>
            <ac:picMk id="4" creationId="{9F60E14A-E972-470C-AA48-452D1C58CFB0}"/>
          </ac:picMkLst>
        </pc:picChg>
      </pc:sldChg>
      <pc:sldChg chg="addSp modSp new mod modClrScheme chgLayout">
        <pc:chgData name="ioanna stergiou" userId="833b243c268372cb" providerId="LiveId" clId="{B84484E8-4937-4C87-833F-C975E5E9A61A}" dt="2021-02-20T18:55:50.731" v="6654" actId="14100"/>
        <pc:sldMkLst>
          <pc:docMk/>
          <pc:sldMk cId="3797429735" sldId="355"/>
        </pc:sldMkLst>
        <pc:spChg chg="mod ord">
          <ac:chgData name="ioanna stergiou" userId="833b243c268372cb" providerId="LiveId" clId="{B84484E8-4937-4C87-833F-C975E5E9A61A}" dt="2021-02-20T18:53:56.089" v="6511" actId="700"/>
          <ac:spMkLst>
            <pc:docMk/>
            <pc:sldMk cId="3797429735" sldId="355"/>
            <ac:spMk id="2" creationId="{CA912FC4-E2D4-4F08-8CFE-6CBC5D8798E3}"/>
          </ac:spMkLst>
        </pc:spChg>
        <pc:spChg chg="add mod ord">
          <ac:chgData name="ioanna stergiou" userId="833b243c268372cb" providerId="LiveId" clId="{B84484E8-4937-4C87-833F-C975E5E9A61A}" dt="2021-02-20T18:55:50.731" v="6654" actId="14100"/>
          <ac:spMkLst>
            <pc:docMk/>
            <pc:sldMk cId="3797429735" sldId="355"/>
            <ac:spMk id="5" creationId="{B8B20466-6CC6-45FF-A2BC-8B1869630C64}"/>
          </ac:spMkLst>
        </pc:spChg>
        <pc:picChg chg="add mod">
          <ac:chgData name="ioanna stergiou" userId="833b243c268372cb" providerId="LiveId" clId="{B84484E8-4937-4C87-833F-C975E5E9A61A}" dt="2021-02-20T18:53:39.853" v="6510" actId="1076"/>
          <ac:picMkLst>
            <pc:docMk/>
            <pc:sldMk cId="3797429735" sldId="355"/>
            <ac:picMk id="4" creationId="{F0ECAF63-0F26-48E4-BB58-A071B87FBE18}"/>
          </ac:picMkLst>
        </pc:picChg>
      </pc:sldChg>
      <pc:sldChg chg="addSp modSp new mod">
        <pc:chgData name="ioanna stergiou" userId="833b243c268372cb" providerId="LiveId" clId="{B84484E8-4937-4C87-833F-C975E5E9A61A}" dt="2021-02-21T13:36:07.360" v="17002" actId="1076"/>
        <pc:sldMkLst>
          <pc:docMk/>
          <pc:sldMk cId="1113249718" sldId="356"/>
        </pc:sldMkLst>
        <pc:spChg chg="mod">
          <ac:chgData name="ioanna stergiou" userId="833b243c268372cb" providerId="LiveId" clId="{B84484E8-4937-4C87-833F-C975E5E9A61A}" dt="2021-02-21T13:34:55.824" v="16959" actId="20577"/>
          <ac:spMkLst>
            <pc:docMk/>
            <pc:sldMk cId="1113249718" sldId="356"/>
            <ac:spMk id="2" creationId="{7CF25327-4C44-4362-870D-0AD841E94AFF}"/>
          </ac:spMkLst>
        </pc:spChg>
        <pc:spChg chg="add mod">
          <ac:chgData name="ioanna stergiou" userId="833b243c268372cb" providerId="LiveId" clId="{B84484E8-4937-4C87-833F-C975E5E9A61A}" dt="2021-02-21T13:36:07.360" v="17002" actId="1076"/>
          <ac:spMkLst>
            <pc:docMk/>
            <pc:sldMk cId="1113249718" sldId="356"/>
            <ac:spMk id="6" creationId="{48BCD48C-21FD-4C02-8782-1301E94166A0}"/>
          </ac:spMkLst>
        </pc:spChg>
        <pc:picChg chg="add mod">
          <ac:chgData name="ioanna stergiou" userId="833b243c268372cb" providerId="LiveId" clId="{B84484E8-4937-4C87-833F-C975E5E9A61A}" dt="2021-02-21T13:32:13.877" v="16785" actId="1076"/>
          <ac:picMkLst>
            <pc:docMk/>
            <pc:sldMk cId="1113249718" sldId="356"/>
            <ac:picMk id="4" creationId="{AFC43BFD-5EA0-4732-8D52-08D681BF9463}"/>
          </ac:picMkLst>
        </pc:picChg>
        <pc:picChg chg="add mod">
          <ac:chgData name="ioanna stergiou" userId="833b243c268372cb" providerId="LiveId" clId="{B84484E8-4937-4C87-833F-C975E5E9A61A}" dt="2021-02-21T13:32:16.075" v="16786" actId="1076"/>
          <ac:picMkLst>
            <pc:docMk/>
            <pc:sldMk cId="1113249718" sldId="356"/>
            <ac:picMk id="5" creationId="{104408F9-E0CB-4C55-8D9F-79932DC94437}"/>
          </ac:picMkLst>
        </pc:picChg>
      </pc:sldChg>
      <pc:sldChg chg="addSp modSp new mod ord">
        <pc:chgData name="ioanna stergiou" userId="833b243c268372cb" providerId="LiveId" clId="{B84484E8-4937-4C87-833F-C975E5E9A61A}" dt="2021-02-21T16:56:14.263" v="17647" actId="313"/>
        <pc:sldMkLst>
          <pc:docMk/>
          <pc:sldMk cId="657465027" sldId="357"/>
        </pc:sldMkLst>
        <pc:spChg chg="mod">
          <ac:chgData name="ioanna stergiou" userId="833b243c268372cb" providerId="LiveId" clId="{B84484E8-4937-4C87-833F-C975E5E9A61A}" dt="2021-02-21T16:56:14.263" v="17647" actId="313"/>
          <ac:spMkLst>
            <pc:docMk/>
            <pc:sldMk cId="657465027" sldId="357"/>
            <ac:spMk id="2" creationId="{7D4CDB12-AF74-4F5B-BB46-1F0B15311BBF}"/>
          </ac:spMkLst>
        </pc:spChg>
        <pc:picChg chg="add mod">
          <ac:chgData name="ioanna stergiou" userId="833b243c268372cb" providerId="LiveId" clId="{B84484E8-4937-4C87-833F-C975E5E9A61A}" dt="2021-02-20T18:56:26.789" v="6699" actId="1076"/>
          <ac:picMkLst>
            <pc:docMk/>
            <pc:sldMk cId="657465027" sldId="357"/>
            <ac:picMk id="4" creationId="{3ED59845-D13D-4304-93F6-35368155970D}"/>
          </ac:picMkLst>
        </pc:picChg>
      </pc:sldChg>
      <pc:sldChg chg="addSp delSp modSp new mod ord">
        <pc:chgData name="ioanna stergiou" userId="833b243c268372cb" providerId="LiveId" clId="{B84484E8-4937-4C87-833F-C975E5E9A61A}" dt="2021-02-21T17:11:34.923" v="17666" actId="14100"/>
        <pc:sldMkLst>
          <pc:docMk/>
          <pc:sldMk cId="1735018342" sldId="358"/>
        </pc:sldMkLst>
        <pc:spChg chg="mod">
          <ac:chgData name="ioanna stergiou" userId="833b243c268372cb" providerId="LiveId" clId="{B84484E8-4937-4C87-833F-C975E5E9A61A}" dt="2021-02-21T17:09:04.519" v="17655" actId="1076"/>
          <ac:spMkLst>
            <pc:docMk/>
            <pc:sldMk cId="1735018342" sldId="358"/>
            <ac:spMk id="2" creationId="{70ED20F9-6DF7-486E-9122-320A3148B5B6}"/>
          </ac:spMkLst>
        </pc:spChg>
        <pc:picChg chg="add del mod">
          <ac:chgData name="ioanna stergiou" userId="833b243c268372cb" providerId="LiveId" clId="{B84484E8-4937-4C87-833F-C975E5E9A61A}" dt="2021-02-21T17:08:42.517" v="17650" actId="21"/>
          <ac:picMkLst>
            <pc:docMk/>
            <pc:sldMk cId="1735018342" sldId="358"/>
            <ac:picMk id="4" creationId="{50108995-ACED-4EF2-A785-945008BC94ED}"/>
          </ac:picMkLst>
        </pc:picChg>
        <pc:picChg chg="add mod">
          <ac:chgData name="ioanna stergiou" userId="833b243c268372cb" providerId="LiveId" clId="{B84484E8-4937-4C87-833F-C975E5E9A61A}" dt="2021-02-21T17:11:34.923" v="17666" actId="14100"/>
          <ac:picMkLst>
            <pc:docMk/>
            <pc:sldMk cId="1735018342" sldId="358"/>
            <ac:picMk id="5" creationId="{1F8744CB-0231-4FCC-A03A-EEF6B2D27499}"/>
          </ac:picMkLst>
        </pc:picChg>
        <pc:picChg chg="add del mod">
          <ac:chgData name="ioanna stergiou" userId="833b243c268372cb" providerId="LiveId" clId="{B84484E8-4937-4C87-833F-C975E5E9A61A}" dt="2021-02-21T17:11:17.161" v="17661" actId="21"/>
          <ac:picMkLst>
            <pc:docMk/>
            <pc:sldMk cId="1735018342" sldId="358"/>
            <ac:picMk id="7" creationId="{BF91B363-10A3-4A79-9C5A-11165F59E9DC}"/>
          </ac:picMkLst>
        </pc:picChg>
      </pc:sldChg>
      <pc:sldChg chg="addSp delSp modSp new mod">
        <pc:chgData name="ioanna stergiou" userId="833b243c268372cb" providerId="LiveId" clId="{B84484E8-4937-4C87-833F-C975E5E9A61A}" dt="2021-02-21T18:07:06.794" v="19174" actId="14100"/>
        <pc:sldMkLst>
          <pc:docMk/>
          <pc:sldMk cId="1797646473" sldId="359"/>
        </pc:sldMkLst>
        <pc:spChg chg="mod">
          <ac:chgData name="ioanna stergiou" userId="833b243c268372cb" providerId="LiveId" clId="{B84484E8-4937-4C87-833F-C975E5E9A61A}" dt="2021-02-21T18:04:56.034" v="19138" actId="1076"/>
          <ac:spMkLst>
            <pc:docMk/>
            <pc:sldMk cId="1797646473" sldId="359"/>
            <ac:spMk id="2" creationId="{25CAE13F-4BDF-47E5-9B55-4EA0D0FD1297}"/>
          </ac:spMkLst>
        </pc:spChg>
        <pc:spChg chg="add del mod">
          <ac:chgData name="ioanna stergiou" userId="833b243c268372cb" providerId="LiveId" clId="{B84484E8-4937-4C87-833F-C975E5E9A61A}" dt="2021-02-21T18:05:14.117" v="19142" actId="1076"/>
          <ac:spMkLst>
            <pc:docMk/>
            <pc:sldMk cId="1797646473" sldId="359"/>
            <ac:spMk id="3" creationId="{750DB09E-6A72-4452-8204-440962F8E78B}"/>
          </ac:spMkLst>
        </pc:spChg>
        <pc:spChg chg="mod">
          <ac:chgData name="ioanna stergiou" userId="833b243c268372cb" providerId="LiveId" clId="{B84484E8-4937-4C87-833F-C975E5E9A61A}" dt="2021-02-21T18:06:32.658" v="19170" actId="208"/>
          <ac:spMkLst>
            <pc:docMk/>
            <pc:sldMk cId="1797646473" sldId="359"/>
            <ac:spMk id="4" creationId="{238E0828-6CD9-4C68-B466-3978FCA603EB}"/>
          </ac:spMkLst>
        </pc:spChg>
        <pc:spChg chg="del mod">
          <ac:chgData name="ioanna stergiou" userId="833b243c268372cb" providerId="LiveId" clId="{B84484E8-4937-4C87-833F-C975E5E9A61A}" dt="2021-02-21T18:05:35.515" v="19146" actId="21"/>
          <ac:spMkLst>
            <pc:docMk/>
            <pc:sldMk cId="1797646473" sldId="359"/>
            <ac:spMk id="5" creationId="{4CE34649-689C-4F9C-A90B-C8A3B325200A}"/>
          </ac:spMkLst>
        </pc:spChg>
        <pc:spChg chg="del">
          <ac:chgData name="ioanna stergiou" userId="833b243c268372cb" providerId="LiveId" clId="{B84484E8-4937-4C87-833F-C975E5E9A61A}" dt="2021-02-21T18:04:13.171" v="19130" actId="21"/>
          <ac:spMkLst>
            <pc:docMk/>
            <pc:sldMk cId="1797646473" sldId="359"/>
            <ac:spMk id="6" creationId="{0441598B-8884-4E4D-BB02-90E2F54F3F33}"/>
          </ac:spMkLst>
        </pc:spChg>
        <pc:spChg chg="del">
          <ac:chgData name="ioanna stergiou" userId="833b243c268372cb" providerId="LiveId" clId="{B84484E8-4937-4C87-833F-C975E5E9A61A}" dt="2021-02-21T18:04:18.103" v="19131" actId="21"/>
          <ac:spMkLst>
            <pc:docMk/>
            <pc:sldMk cId="1797646473" sldId="359"/>
            <ac:spMk id="7" creationId="{A04BC8F7-9B0B-4D91-9B58-59C3C88E90E7}"/>
          </ac:spMkLst>
        </pc:spChg>
        <pc:spChg chg="mod">
          <ac:chgData name="ioanna stergiou" userId="833b243c268372cb" providerId="LiveId" clId="{B84484E8-4937-4C87-833F-C975E5E9A61A}" dt="2021-02-21T18:04:42.696" v="19135" actId="1076"/>
          <ac:spMkLst>
            <pc:docMk/>
            <pc:sldMk cId="1797646473" sldId="359"/>
            <ac:spMk id="8" creationId="{A77C6055-29D1-4DC2-B4DD-32C6E30133CF}"/>
          </ac:spMkLst>
        </pc:spChg>
        <pc:spChg chg="add del mod">
          <ac:chgData name="ioanna stergiou" userId="833b243c268372cb" providerId="LiveId" clId="{B84484E8-4937-4C87-833F-C975E5E9A61A}" dt="2021-02-21T18:02:34.906" v="19101"/>
          <ac:spMkLst>
            <pc:docMk/>
            <pc:sldMk cId="1797646473" sldId="359"/>
            <ac:spMk id="9" creationId="{4AA84F32-180C-45F6-979A-ABFDCBA26386}"/>
          </ac:spMkLst>
        </pc:spChg>
        <pc:spChg chg="add mod">
          <ac:chgData name="ioanna stergiou" userId="833b243c268372cb" providerId="LiveId" clId="{B84484E8-4937-4C87-833F-C975E5E9A61A}" dt="2021-02-21T18:07:06.794" v="19174" actId="14100"/>
          <ac:spMkLst>
            <pc:docMk/>
            <pc:sldMk cId="1797646473" sldId="359"/>
            <ac:spMk id="10" creationId="{188E4CE1-C242-4E9E-AD8D-4DB7611BCC7D}"/>
          </ac:spMkLst>
        </pc:spChg>
      </pc:sldChg>
      <pc:sldChg chg="addSp modSp new del mod">
        <pc:chgData name="ioanna stergiou" userId="833b243c268372cb" providerId="LiveId" clId="{B84484E8-4937-4C87-833F-C975E5E9A61A}" dt="2021-02-21T18:22:18.737" v="19334" actId="2696"/>
        <pc:sldMkLst>
          <pc:docMk/>
          <pc:sldMk cId="1651490790" sldId="360"/>
        </pc:sldMkLst>
        <pc:spChg chg="mod">
          <ac:chgData name="ioanna stergiou" userId="833b243c268372cb" providerId="LiveId" clId="{B84484E8-4937-4C87-833F-C975E5E9A61A}" dt="2021-02-21T18:07:34.699" v="19184" actId="5793"/>
          <ac:spMkLst>
            <pc:docMk/>
            <pc:sldMk cId="1651490790" sldId="360"/>
            <ac:spMk id="2" creationId="{477705BB-BC08-4F68-97B0-2C0E9D8B2505}"/>
          </ac:spMkLst>
        </pc:spChg>
        <pc:spChg chg="mod">
          <ac:chgData name="ioanna stergiou" userId="833b243c268372cb" providerId="LiveId" clId="{B84484E8-4937-4C87-833F-C975E5E9A61A}" dt="2021-02-21T18:07:47.146" v="19186" actId="1076"/>
          <ac:spMkLst>
            <pc:docMk/>
            <pc:sldMk cId="1651490790" sldId="360"/>
            <ac:spMk id="3" creationId="{910943D4-9084-492D-A3EB-236CEFE5EFCF}"/>
          </ac:spMkLst>
        </pc:spChg>
        <pc:spChg chg="add mod">
          <ac:chgData name="ioanna stergiou" userId="833b243c268372cb" providerId="LiveId" clId="{B84484E8-4937-4C87-833F-C975E5E9A61A}" dt="2021-02-21T18:07:42.874" v="19185" actId="1076"/>
          <ac:spMkLst>
            <pc:docMk/>
            <pc:sldMk cId="1651490790" sldId="360"/>
            <ac:spMk id="4" creationId="{B55A81ED-FE58-42DD-A33C-CD6F161FF8FE}"/>
          </ac:spMkLst>
        </pc:spChg>
        <pc:picChg chg="add mod">
          <ac:chgData name="ioanna stergiou" userId="833b243c268372cb" providerId="LiveId" clId="{B84484E8-4937-4C87-833F-C975E5E9A61A}" dt="2021-02-20T19:19:08.186" v="7425" actId="1076"/>
          <ac:picMkLst>
            <pc:docMk/>
            <pc:sldMk cId="1651490790" sldId="360"/>
            <ac:picMk id="6" creationId="{98F9FA4D-6EA5-462E-BE55-030675433D5F}"/>
          </ac:picMkLst>
        </pc:picChg>
      </pc:sldChg>
      <pc:sldChg chg="addSp modSp new del mod">
        <pc:chgData name="ioanna stergiou" userId="833b243c268372cb" providerId="LiveId" clId="{B84484E8-4937-4C87-833F-C975E5E9A61A}" dt="2021-02-21T18:22:18.737" v="19334" actId="2696"/>
        <pc:sldMkLst>
          <pc:docMk/>
          <pc:sldMk cId="2349838590" sldId="361"/>
        </pc:sldMkLst>
        <pc:spChg chg="mod">
          <ac:chgData name="ioanna stergiou" userId="833b243c268372cb" providerId="LiveId" clId="{B84484E8-4937-4C87-833F-C975E5E9A61A}" dt="2021-02-21T18:08:27.613" v="19191" actId="1076"/>
          <ac:spMkLst>
            <pc:docMk/>
            <pc:sldMk cId="2349838590" sldId="361"/>
            <ac:spMk id="2" creationId="{248452E7-7E60-4136-B4AC-8667E9823572}"/>
          </ac:spMkLst>
        </pc:spChg>
        <pc:picChg chg="add mod">
          <ac:chgData name="ioanna stergiou" userId="833b243c268372cb" providerId="LiveId" clId="{B84484E8-4937-4C87-833F-C975E5E9A61A}" dt="2021-02-21T18:09:18.585" v="19199" actId="1076"/>
          <ac:picMkLst>
            <pc:docMk/>
            <pc:sldMk cId="2349838590" sldId="361"/>
            <ac:picMk id="4" creationId="{B7BC72FC-9B41-4C9A-8304-FD55172FDA9A}"/>
          </ac:picMkLst>
        </pc:picChg>
      </pc:sldChg>
      <pc:sldChg chg="addSp modSp new del mod">
        <pc:chgData name="ioanna stergiou" userId="833b243c268372cb" providerId="LiveId" clId="{B84484E8-4937-4C87-833F-C975E5E9A61A}" dt="2021-02-21T18:22:18.737" v="19334" actId="2696"/>
        <pc:sldMkLst>
          <pc:docMk/>
          <pc:sldMk cId="1587343162" sldId="362"/>
        </pc:sldMkLst>
        <pc:spChg chg="mod">
          <ac:chgData name="ioanna stergiou" userId="833b243c268372cb" providerId="LiveId" clId="{B84484E8-4937-4C87-833F-C975E5E9A61A}" dt="2021-02-21T18:09:00.753" v="19195" actId="1076"/>
          <ac:spMkLst>
            <pc:docMk/>
            <pc:sldMk cId="1587343162" sldId="362"/>
            <ac:spMk id="2" creationId="{BADB75B3-C11D-4B25-9D60-31A24EE20D68}"/>
          </ac:spMkLst>
        </pc:spChg>
        <pc:picChg chg="add mod">
          <ac:chgData name="ioanna stergiou" userId="833b243c268372cb" providerId="LiveId" clId="{B84484E8-4937-4C87-833F-C975E5E9A61A}" dt="2021-02-21T18:09:07.826" v="19197" actId="1076"/>
          <ac:picMkLst>
            <pc:docMk/>
            <pc:sldMk cId="1587343162" sldId="362"/>
            <ac:picMk id="4" creationId="{5E47F938-8E24-4EEE-A30E-459619BF3C9F}"/>
          </ac:picMkLst>
        </pc:picChg>
      </pc:sldChg>
      <pc:sldChg chg="addSp delSp modSp new mod">
        <pc:chgData name="ioanna stergiou" userId="833b243c268372cb" providerId="LiveId" clId="{B84484E8-4937-4C87-833F-C975E5E9A61A}" dt="2021-02-21T18:28:08.410" v="19376" actId="1076"/>
        <pc:sldMkLst>
          <pc:docMk/>
          <pc:sldMk cId="3546112444" sldId="363"/>
        </pc:sldMkLst>
        <pc:spChg chg="mod">
          <ac:chgData name="ioanna stergiou" userId="833b243c268372cb" providerId="LiveId" clId="{B84484E8-4937-4C87-833F-C975E5E9A61A}" dt="2021-02-21T18:28:00.665" v="19374" actId="1076"/>
          <ac:spMkLst>
            <pc:docMk/>
            <pc:sldMk cId="3546112444" sldId="363"/>
            <ac:spMk id="2" creationId="{AF9CAD1B-90C2-4EE5-8B68-1D0FBE85839B}"/>
          </ac:spMkLst>
        </pc:spChg>
        <pc:picChg chg="add del mod">
          <ac:chgData name="ioanna stergiou" userId="833b243c268372cb" providerId="LiveId" clId="{B84484E8-4937-4C87-833F-C975E5E9A61A}" dt="2021-02-21T13:30:07.842" v="16775" actId="21"/>
          <ac:picMkLst>
            <pc:docMk/>
            <pc:sldMk cId="3546112444" sldId="363"/>
            <ac:picMk id="4" creationId="{466DE928-DF79-4BD7-8DBE-43505878366B}"/>
          </ac:picMkLst>
        </pc:picChg>
        <pc:picChg chg="add mod">
          <ac:chgData name="ioanna stergiou" userId="833b243c268372cb" providerId="LiveId" clId="{B84484E8-4937-4C87-833F-C975E5E9A61A}" dt="2021-02-21T18:28:08.410" v="19376" actId="1076"/>
          <ac:picMkLst>
            <pc:docMk/>
            <pc:sldMk cId="3546112444" sldId="363"/>
            <ac:picMk id="5" creationId="{4FC8C03A-7647-45F5-9DB0-D4CBBCC28940}"/>
          </ac:picMkLst>
        </pc:picChg>
      </pc:sldChg>
      <pc:sldChg chg="modSp new mod">
        <pc:chgData name="ioanna stergiou" userId="833b243c268372cb" providerId="LiveId" clId="{B84484E8-4937-4C87-833F-C975E5E9A61A}" dt="2021-02-21T18:28:37.636" v="19380" actId="313"/>
        <pc:sldMkLst>
          <pc:docMk/>
          <pc:sldMk cId="3941460835" sldId="364"/>
        </pc:sldMkLst>
        <pc:spChg chg="mod">
          <ac:chgData name="ioanna stergiou" userId="833b243c268372cb" providerId="LiveId" clId="{B84484E8-4937-4C87-833F-C975E5E9A61A}" dt="2021-02-20T19:28:06.929" v="7556" actId="1076"/>
          <ac:spMkLst>
            <pc:docMk/>
            <pc:sldMk cId="3941460835" sldId="364"/>
            <ac:spMk id="2" creationId="{ACBD7C5C-B1BB-4755-8D5B-67F02760F6CD}"/>
          </ac:spMkLst>
        </pc:spChg>
        <pc:spChg chg="mod">
          <ac:chgData name="ioanna stergiou" userId="833b243c268372cb" providerId="LiveId" clId="{B84484E8-4937-4C87-833F-C975E5E9A61A}" dt="2021-02-20T19:28:38.415" v="7589" actId="1076"/>
          <ac:spMkLst>
            <pc:docMk/>
            <pc:sldMk cId="3941460835" sldId="364"/>
            <ac:spMk id="3" creationId="{C3CCD237-6288-4DD4-BD83-2421A2875725}"/>
          </ac:spMkLst>
        </pc:spChg>
        <pc:spChg chg="mod">
          <ac:chgData name="ioanna stergiou" userId="833b243c268372cb" providerId="LiveId" clId="{B84484E8-4937-4C87-833F-C975E5E9A61A}" dt="2021-02-21T18:28:37.636" v="19380" actId="313"/>
          <ac:spMkLst>
            <pc:docMk/>
            <pc:sldMk cId="3941460835" sldId="364"/>
            <ac:spMk id="4" creationId="{7A24C105-A2D9-4AEF-B2AB-E4925EFF343B}"/>
          </ac:spMkLst>
        </pc:spChg>
        <pc:spChg chg="mod">
          <ac:chgData name="ioanna stergiou" userId="833b243c268372cb" providerId="LiveId" clId="{B84484E8-4937-4C87-833F-C975E5E9A61A}" dt="2021-02-20T19:28:19.270" v="7572" actId="14100"/>
          <ac:spMkLst>
            <pc:docMk/>
            <pc:sldMk cId="3941460835" sldId="364"/>
            <ac:spMk id="5" creationId="{B6D48887-08B4-4373-9F08-047004FFB169}"/>
          </ac:spMkLst>
        </pc:spChg>
        <pc:spChg chg="mod">
          <ac:chgData name="ioanna stergiou" userId="833b243c268372cb" providerId="LiveId" clId="{B84484E8-4937-4C87-833F-C975E5E9A61A}" dt="2021-02-20T19:39:43.539" v="7853" actId="20577"/>
          <ac:spMkLst>
            <pc:docMk/>
            <pc:sldMk cId="3941460835" sldId="364"/>
            <ac:spMk id="6" creationId="{E1642DD3-5766-4D64-8697-00B468062D28}"/>
          </ac:spMkLst>
        </pc:spChg>
      </pc:sldChg>
      <pc:sldChg chg="addSp delSp modSp new mod">
        <pc:chgData name="ioanna stergiou" userId="833b243c268372cb" providerId="LiveId" clId="{B84484E8-4937-4C87-833F-C975E5E9A61A}" dt="2021-02-21T18:28:48.851" v="19382" actId="14100"/>
        <pc:sldMkLst>
          <pc:docMk/>
          <pc:sldMk cId="2396860936" sldId="365"/>
        </pc:sldMkLst>
        <pc:spChg chg="mod">
          <ac:chgData name="ioanna stergiou" userId="833b243c268372cb" providerId="LiveId" clId="{B84484E8-4937-4C87-833F-C975E5E9A61A}" dt="2021-02-21T08:25:29.466" v="7989" actId="1076"/>
          <ac:spMkLst>
            <pc:docMk/>
            <pc:sldMk cId="2396860936" sldId="365"/>
            <ac:spMk id="2" creationId="{84615073-BE7F-4CA2-9FF9-BFDAC56F9999}"/>
          </ac:spMkLst>
        </pc:spChg>
        <pc:spChg chg="mod">
          <ac:chgData name="ioanna stergiou" userId="833b243c268372cb" providerId="LiveId" clId="{B84484E8-4937-4C87-833F-C975E5E9A61A}" dt="2021-02-21T08:26:03.013" v="8033" actId="20577"/>
          <ac:spMkLst>
            <pc:docMk/>
            <pc:sldMk cId="2396860936" sldId="365"/>
            <ac:spMk id="3" creationId="{F6B46C81-2AD0-43EF-9B17-1E546D511896}"/>
          </ac:spMkLst>
        </pc:spChg>
        <pc:picChg chg="add del mod">
          <ac:chgData name="ioanna stergiou" userId="833b243c268372cb" providerId="LiveId" clId="{B84484E8-4937-4C87-833F-C975E5E9A61A}" dt="2021-02-21T08:25:38.514" v="7990" actId="21"/>
          <ac:picMkLst>
            <pc:docMk/>
            <pc:sldMk cId="2396860936" sldId="365"/>
            <ac:picMk id="5" creationId="{D2F3B2E4-D5A9-4993-94BE-C16907336C8B}"/>
          </ac:picMkLst>
        </pc:picChg>
        <pc:picChg chg="add mod">
          <ac:chgData name="ioanna stergiou" userId="833b243c268372cb" providerId="LiveId" clId="{B84484E8-4937-4C87-833F-C975E5E9A61A}" dt="2021-02-21T18:28:48.851" v="19382" actId="14100"/>
          <ac:picMkLst>
            <pc:docMk/>
            <pc:sldMk cId="2396860936" sldId="365"/>
            <ac:picMk id="6" creationId="{03FAC742-6D5B-4E44-8944-AADE4C163D4D}"/>
          </ac:picMkLst>
        </pc:picChg>
      </pc:sldChg>
      <pc:sldChg chg="addSp modSp new mod">
        <pc:chgData name="ioanna stergiou" userId="833b243c268372cb" providerId="LiveId" clId="{B84484E8-4937-4C87-833F-C975E5E9A61A}" dt="2021-02-21T08:24:19.621" v="7985" actId="1076"/>
        <pc:sldMkLst>
          <pc:docMk/>
          <pc:sldMk cId="3476631128" sldId="366"/>
        </pc:sldMkLst>
        <pc:spChg chg="mod">
          <ac:chgData name="ioanna stergiou" userId="833b243c268372cb" providerId="LiveId" clId="{B84484E8-4937-4C87-833F-C975E5E9A61A}" dt="2021-02-21T08:24:03.560" v="7981" actId="1076"/>
          <ac:spMkLst>
            <pc:docMk/>
            <pc:sldMk cId="3476631128" sldId="366"/>
            <ac:spMk id="2" creationId="{8D677AB7-7F30-435A-BCC8-327230941C71}"/>
          </ac:spMkLst>
        </pc:spChg>
        <pc:picChg chg="add mod">
          <ac:chgData name="ioanna stergiou" userId="833b243c268372cb" providerId="LiveId" clId="{B84484E8-4937-4C87-833F-C975E5E9A61A}" dt="2021-02-21T08:24:19.621" v="7985" actId="1076"/>
          <ac:picMkLst>
            <pc:docMk/>
            <pc:sldMk cId="3476631128" sldId="366"/>
            <ac:picMk id="4" creationId="{97098B20-9209-4CF5-AA5E-997A99CDA69C}"/>
          </ac:picMkLst>
        </pc:picChg>
      </pc:sldChg>
      <pc:sldChg chg="addSp modSp new mod">
        <pc:chgData name="ioanna stergiou" userId="833b243c268372cb" providerId="LiveId" clId="{B84484E8-4937-4C87-833F-C975E5E9A61A}" dt="2021-02-21T08:27:25.460" v="8077" actId="20577"/>
        <pc:sldMkLst>
          <pc:docMk/>
          <pc:sldMk cId="483998642" sldId="367"/>
        </pc:sldMkLst>
        <pc:spChg chg="mod">
          <ac:chgData name="ioanna stergiou" userId="833b243c268372cb" providerId="LiveId" clId="{B84484E8-4937-4C87-833F-C975E5E9A61A}" dt="2021-02-21T08:27:25.460" v="8077" actId="20577"/>
          <ac:spMkLst>
            <pc:docMk/>
            <pc:sldMk cId="483998642" sldId="367"/>
            <ac:spMk id="2" creationId="{AF79D07B-7177-414C-80B3-74E15697CC2C}"/>
          </ac:spMkLst>
        </pc:spChg>
        <pc:picChg chg="add mod">
          <ac:chgData name="ioanna stergiou" userId="833b243c268372cb" providerId="LiveId" clId="{B84484E8-4937-4C87-833F-C975E5E9A61A}" dt="2021-02-21T08:26:56.616" v="8036" actId="1076"/>
          <ac:picMkLst>
            <pc:docMk/>
            <pc:sldMk cId="483998642" sldId="367"/>
            <ac:picMk id="4" creationId="{39E55F44-A322-40FB-83FA-8B11396A80BA}"/>
          </ac:picMkLst>
        </pc:picChg>
      </pc:sldChg>
      <pc:sldChg chg="addSp delSp modSp new mod">
        <pc:chgData name="ioanna stergiou" userId="833b243c268372cb" providerId="LiveId" clId="{B84484E8-4937-4C87-833F-C975E5E9A61A}" dt="2021-02-21T18:29:04.246" v="19383" actId="21"/>
        <pc:sldMkLst>
          <pc:docMk/>
          <pc:sldMk cId="3045784798" sldId="368"/>
        </pc:sldMkLst>
        <pc:spChg chg="del">
          <ac:chgData name="ioanna stergiou" userId="833b243c268372cb" providerId="LiveId" clId="{B84484E8-4937-4C87-833F-C975E5E9A61A}" dt="2021-02-21T18:29:04.246" v="19383" actId="21"/>
          <ac:spMkLst>
            <pc:docMk/>
            <pc:sldMk cId="3045784798" sldId="368"/>
            <ac:spMk id="2" creationId="{7C0FF986-3A5E-4FB8-9DAC-61863F01274B}"/>
          </ac:spMkLst>
        </pc:spChg>
        <pc:spChg chg="add mod">
          <ac:chgData name="ioanna stergiou" userId="833b243c268372cb" providerId="LiveId" clId="{B84484E8-4937-4C87-833F-C975E5E9A61A}" dt="2021-02-21T09:22:19.451" v="9054" actId="1076"/>
          <ac:spMkLst>
            <pc:docMk/>
            <pc:sldMk cId="3045784798" sldId="368"/>
            <ac:spMk id="7" creationId="{ECBCC430-567D-4A88-8C23-1FA65346DCDA}"/>
          </ac:spMkLst>
        </pc:spChg>
        <pc:picChg chg="add del mod">
          <ac:chgData name="ioanna stergiou" userId="833b243c268372cb" providerId="LiveId" clId="{B84484E8-4937-4C87-833F-C975E5E9A61A}" dt="2021-02-21T08:29:00.020" v="8084" actId="21"/>
          <ac:picMkLst>
            <pc:docMk/>
            <pc:sldMk cId="3045784798" sldId="368"/>
            <ac:picMk id="4" creationId="{63A2A4A8-90F6-4197-8460-5628D58A9655}"/>
          </ac:picMkLst>
        </pc:picChg>
        <pc:picChg chg="add mod">
          <ac:chgData name="ioanna stergiou" userId="833b243c268372cb" providerId="LiveId" clId="{B84484E8-4937-4C87-833F-C975E5E9A61A}" dt="2021-02-21T08:29:04.188" v="8085" actId="1076"/>
          <ac:picMkLst>
            <pc:docMk/>
            <pc:sldMk cId="3045784798" sldId="368"/>
            <ac:picMk id="6" creationId="{0F6924A6-A4DD-4ECA-B6C0-245C30296E99}"/>
          </ac:picMkLst>
        </pc:picChg>
      </pc:sldChg>
      <pc:sldChg chg="addSp modSp new mod">
        <pc:chgData name="ioanna stergiou" userId="833b243c268372cb" providerId="LiveId" clId="{B84484E8-4937-4C87-833F-C975E5E9A61A}" dt="2021-02-21T18:29:25.639" v="19384" actId="1076"/>
        <pc:sldMkLst>
          <pc:docMk/>
          <pc:sldMk cId="3705835468" sldId="369"/>
        </pc:sldMkLst>
        <pc:spChg chg="mod">
          <ac:chgData name="ioanna stergiou" userId="833b243c268372cb" providerId="LiveId" clId="{B84484E8-4937-4C87-833F-C975E5E9A61A}" dt="2021-02-21T09:16:18.902" v="8620" actId="1076"/>
          <ac:spMkLst>
            <pc:docMk/>
            <pc:sldMk cId="3705835468" sldId="369"/>
            <ac:spMk id="2" creationId="{D3C8AB8F-3DDF-484B-9E0A-2AA8B29105BC}"/>
          </ac:spMkLst>
        </pc:spChg>
        <pc:spChg chg="add mod">
          <ac:chgData name="ioanna stergiou" userId="833b243c268372cb" providerId="LiveId" clId="{B84484E8-4937-4C87-833F-C975E5E9A61A}" dt="2021-02-21T09:20:39.879" v="8979" actId="14100"/>
          <ac:spMkLst>
            <pc:docMk/>
            <pc:sldMk cId="3705835468" sldId="369"/>
            <ac:spMk id="5" creationId="{90ECED25-0046-44BF-BC79-EED9AF9771BE}"/>
          </ac:spMkLst>
        </pc:spChg>
        <pc:picChg chg="add mod">
          <ac:chgData name="ioanna stergiou" userId="833b243c268372cb" providerId="LiveId" clId="{B84484E8-4937-4C87-833F-C975E5E9A61A}" dt="2021-02-21T18:29:25.639" v="19384" actId="1076"/>
          <ac:picMkLst>
            <pc:docMk/>
            <pc:sldMk cId="3705835468" sldId="369"/>
            <ac:picMk id="4" creationId="{4C370810-D9DB-42A9-87CA-7AEEA24947EE}"/>
          </ac:picMkLst>
        </pc:picChg>
      </pc:sldChg>
      <pc:sldChg chg="addSp delSp modSp new mod">
        <pc:chgData name="ioanna stergiou" userId="833b243c268372cb" providerId="LiveId" clId="{B84484E8-4937-4C87-833F-C975E5E9A61A}" dt="2021-02-21T18:30:22.257" v="19404" actId="1076"/>
        <pc:sldMkLst>
          <pc:docMk/>
          <pc:sldMk cId="2188288578" sldId="370"/>
        </pc:sldMkLst>
        <pc:spChg chg="mod">
          <ac:chgData name="ioanna stergiou" userId="833b243c268372cb" providerId="LiveId" clId="{B84484E8-4937-4C87-833F-C975E5E9A61A}" dt="2021-02-21T18:29:41.754" v="19387" actId="1076"/>
          <ac:spMkLst>
            <pc:docMk/>
            <pc:sldMk cId="2188288578" sldId="370"/>
            <ac:spMk id="2" creationId="{4DE0E53B-EC3D-40EC-9B6A-618CE89F4F1B}"/>
          </ac:spMkLst>
        </pc:spChg>
        <pc:spChg chg="add mod">
          <ac:chgData name="ioanna stergiou" userId="833b243c268372cb" providerId="LiveId" clId="{B84484E8-4937-4C87-833F-C975E5E9A61A}" dt="2021-02-21T18:30:22.257" v="19404" actId="1076"/>
          <ac:spMkLst>
            <pc:docMk/>
            <pc:sldMk cId="2188288578" sldId="370"/>
            <ac:spMk id="7" creationId="{FE9C2374-90E2-4CF3-8A6E-91ED29DE8385}"/>
          </ac:spMkLst>
        </pc:spChg>
        <pc:picChg chg="add mod">
          <ac:chgData name="ioanna stergiou" userId="833b243c268372cb" providerId="LiveId" clId="{B84484E8-4937-4C87-833F-C975E5E9A61A}" dt="2021-02-21T18:29:37.130" v="19386" actId="1076"/>
          <ac:picMkLst>
            <pc:docMk/>
            <pc:sldMk cId="2188288578" sldId="370"/>
            <ac:picMk id="4" creationId="{B4F3D867-1F04-4C42-998D-A1184867D6F0}"/>
          </ac:picMkLst>
        </pc:picChg>
        <pc:picChg chg="add mod">
          <ac:chgData name="ioanna stergiou" userId="833b243c268372cb" providerId="LiveId" clId="{B84484E8-4937-4C87-833F-C975E5E9A61A}" dt="2021-02-21T18:29:33.239" v="19385" actId="1076"/>
          <ac:picMkLst>
            <pc:docMk/>
            <pc:sldMk cId="2188288578" sldId="370"/>
            <ac:picMk id="6" creationId="{2D55142F-D6F0-475A-8ABA-C24662B6EEB5}"/>
          </ac:picMkLst>
        </pc:picChg>
        <pc:picChg chg="add del">
          <ac:chgData name="ioanna stergiou" userId="833b243c268372cb" providerId="LiveId" clId="{B84484E8-4937-4C87-833F-C975E5E9A61A}" dt="2021-02-21T09:14:05.633" v="8500" actId="22"/>
          <ac:picMkLst>
            <pc:docMk/>
            <pc:sldMk cId="2188288578" sldId="370"/>
            <ac:picMk id="9" creationId="{296CA269-D251-408D-8525-698F07C9B97F}"/>
          </ac:picMkLst>
        </pc:picChg>
      </pc:sldChg>
      <pc:sldChg chg="addSp delSp modSp new mod">
        <pc:chgData name="ioanna stergiou" userId="833b243c268372cb" providerId="LiveId" clId="{B84484E8-4937-4C87-833F-C975E5E9A61A}" dt="2021-02-21T18:31:33.962" v="19415" actId="14100"/>
        <pc:sldMkLst>
          <pc:docMk/>
          <pc:sldMk cId="3047398415" sldId="371"/>
        </pc:sldMkLst>
        <pc:spChg chg="del mod">
          <ac:chgData name="ioanna stergiou" userId="833b243c268372cb" providerId="LiveId" clId="{B84484E8-4937-4C87-833F-C975E5E9A61A}" dt="2021-02-21T18:30:36.674" v="19406" actId="21"/>
          <ac:spMkLst>
            <pc:docMk/>
            <pc:sldMk cId="3047398415" sldId="371"/>
            <ac:spMk id="2" creationId="{BDB20537-AF89-4A63-8314-8FB7A0A4BA75}"/>
          </ac:spMkLst>
        </pc:spChg>
        <pc:spChg chg="add mod">
          <ac:chgData name="ioanna stergiou" userId="833b243c268372cb" providerId="LiveId" clId="{B84484E8-4937-4C87-833F-C975E5E9A61A}" dt="2021-02-21T18:30:45.935" v="19408" actId="1076"/>
          <ac:spMkLst>
            <pc:docMk/>
            <pc:sldMk cId="3047398415" sldId="371"/>
            <ac:spMk id="7" creationId="{C291FF1A-8455-498A-A7C7-F0F80307BD41}"/>
          </ac:spMkLst>
        </pc:spChg>
        <pc:spChg chg="add mod">
          <ac:chgData name="ioanna stergiou" userId="833b243c268372cb" providerId="LiveId" clId="{B84484E8-4937-4C87-833F-C975E5E9A61A}" dt="2021-02-21T18:30:51.060" v="19409" actId="1076"/>
          <ac:spMkLst>
            <pc:docMk/>
            <pc:sldMk cId="3047398415" sldId="371"/>
            <ac:spMk id="8" creationId="{B828C4C9-C824-47C2-9EE6-2CAEF01D2D58}"/>
          </ac:spMkLst>
        </pc:spChg>
        <pc:spChg chg="add mod">
          <ac:chgData name="ioanna stergiou" userId="833b243c268372cb" providerId="LiveId" clId="{B84484E8-4937-4C87-833F-C975E5E9A61A}" dt="2021-02-21T18:31:29.809" v="19414" actId="1076"/>
          <ac:spMkLst>
            <pc:docMk/>
            <pc:sldMk cId="3047398415" sldId="371"/>
            <ac:spMk id="9" creationId="{79CC4579-8662-4781-ADEE-B342F71128F6}"/>
          </ac:spMkLst>
        </pc:spChg>
        <pc:picChg chg="add mod">
          <ac:chgData name="ioanna stergiou" userId="833b243c268372cb" providerId="LiveId" clId="{B84484E8-4937-4C87-833F-C975E5E9A61A}" dt="2021-02-21T18:30:42.036" v="19407" actId="1076"/>
          <ac:picMkLst>
            <pc:docMk/>
            <pc:sldMk cId="3047398415" sldId="371"/>
            <ac:picMk id="4" creationId="{1D6DCEFA-9AC1-40C7-9EF1-D838200EDC22}"/>
          </ac:picMkLst>
        </pc:picChg>
        <pc:picChg chg="add mod">
          <ac:chgData name="ioanna stergiou" userId="833b243c268372cb" providerId="LiveId" clId="{B84484E8-4937-4C87-833F-C975E5E9A61A}" dt="2021-02-21T18:31:33.962" v="19415" actId="14100"/>
          <ac:picMkLst>
            <pc:docMk/>
            <pc:sldMk cId="3047398415" sldId="371"/>
            <ac:picMk id="6" creationId="{C3C878B7-E502-4804-A619-D24907C6F28C}"/>
          </ac:picMkLst>
        </pc:picChg>
      </pc:sldChg>
      <pc:sldChg chg="addSp modSp new mod">
        <pc:chgData name="ioanna stergiou" userId="833b243c268372cb" providerId="LiveId" clId="{B84484E8-4937-4C87-833F-C975E5E9A61A}" dt="2021-02-21T09:36:34.734" v="9621" actId="20577"/>
        <pc:sldMkLst>
          <pc:docMk/>
          <pc:sldMk cId="2458374750" sldId="372"/>
        </pc:sldMkLst>
        <pc:spChg chg="mod">
          <ac:chgData name="ioanna stergiou" userId="833b243c268372cb" providerId="LiveId" clId="{B84484E8-4937-4C87-833F-C975E5E9A61A}" dt="2021-02-21T09:27:24.982" v="9111" actId="1076"/>
          <ac:spMkLst>
            <pc:docMk/>
            <pc:sldMk cId="2458374750" sldId="372"/>
            <ac:spMk id="2" creationId="{3AA758EC-E8D9-46E4-92E2-7D75AE0F4E2A}"/>
          </ac:spMkLst>
        </pc:spChg>
        <pc:spChg chg="add mod">
          <ac:chgData name="ioanna stergiou" userId="833b243c268372cb" providerId="LiveId" clId="{B84484E8-4937-4C87-833F-C975E5E9A61A}" dt="2021-02-21T09:36:34.734" v="9621" actId="20577"/>
          <ac:spMkLst>
            <pc:docMk/>
            <pc:sldMk cId="2458374750" sldId="372"/>
            <ac:spMk id="5" creationId="{03129E31-BAFD-4DA8-BADE-2BA89044F15E}"/>
          </ac:spMkLst>
        </pc:spChg>
        <pc:picChg chg="add mod">
          <ac:chgData name="ioanna stergiou" userId="833b243c268372cb" providerId="LiveId" clId="{B84484E8-4937-4C87-833F-C975E5E9A61A}" dt="2021-02-21T09:26:49.641" v="9057" actId="1076"/>
          <ac:picMkLst>
            <pc:docMk/>
            <pc:sldMk cId="2458374750" sldId="372"/>
            <ac:picMk id="4" creationId="{1D6CBBFC-2F83-4480-B280-D0A4FEC38171}"/>
          </ac:picMkLst>
        </pc:picChg>
      </pc:sldChg>
      <pc:sldChg chg="addSp modSp new mod">
        <pc:chgData name="ioanna stergiou" userId="833b243c268372cb" providerId="LiveId" clId="{B84484E8-4937-4C87-833F-C975E5E9A61A}" dt="2021-02-21T18:32:48.049" v="19487" actId="1076"/>
        <pc:sldMkLst>
          <pc:docMk/>
          <pc:sldMk cId="3795129134" sldId="373"/>
        </pc:sldMkLst>
        <pc:spChg chg="mod">
          <ac:chgData name="ioanna stergiou" userId="833b243c268372cb" providerId="LiveId" clId="{B84484E8-4937-4C87-833F-C975E5E9A61A}" dt="2021-02-21T18:32:41.907" v="19486" actId="1076"/>
          <ac:spMkLst>
            <pc:docMk/>
            <pc:sldMk cId="3795129134" sldId="373"/>
            <ac:spMk id="2" creationId="{C87A0AA8-9887-4E17-9C7E-878B99AB0F6D}"/>
          </ac:spMkLst>
        </pc:spChg>
        <pc:picChg chg="add mod">
          <ac:chgData name="ioanna stergiou" userId="833b243c268372cb" providerId="LiveId" clId="{B84484E8-4937-4C87-833F-C975E5E9A61A}" dt="2021-02-21T18:32:48.049" v="19487" actId="1076"/>
          <ac:picMkLst>
            <pc:docMk/>
            <pc:sldMk cId="3795129134" sldId="373"/>
            <ac:picMk id="4" creationId="{81A62EBD-1624-4291-810A-AABD3AAD4483}"/>
          </ac:picMkLst>
        </pc:picChg>
      </pc:sldChg>
      <pc:sldChg chg="addSp delSp modSp new mod modClrScheme chgLayout">
        <pc:chgData name="ioanna stergiou" userId="833b243c268372cb" providerId="LiveId" clId="{B84484E8-4937-4C87-833F-C975E5E9A61A}" dt="2021-02-21T18:33:08.224" v="19489" actId="1076"/>
        <pc:sldMkLst>
          <pc:docMk/>
          <pc:sldMk cId="2732881396" sldId="374"/>
        </pc:sldMkLst>
        <pc:spChg chg="del mod ord">
          <ac:chgData name="ioanna stergiou" userId="833b243c268372cb" providerId="LiveId" clId="{B84484E8-4937-4C87-833F-C975E5E9A61A}" dt="2021-02-21T09:53:07.096" v="9629" actId="700"/>
          <ac:spMkLst>
            <pc:docMk/>
            <pc:sldMk cId="2732881396" sldId="374"/>
            <ac:spMk id="2" creationId="{DDF4F54B-3691-49AF-BAFB-525D0F7F952C}"/>
          </ac:spMkLst>
        </pc:spChg>
        <pc:spChg chg="del mod ord">
          <ac:chgData name="ioanna stergiou" userId="833b243c268372cb" providerId="LiveId" clId="{B84484E8-4937-4C87-833F-C975E5E9A61A}" dt="2021-02-21T09:53:07.096" v="9629" actId="700"/>
          <ac:spMkLst>
            <pc:docMk/>
            <pc:sldMk cId="2732881396" sldId="374"/>
            <ac:spMk id="3" creationId="{D4253063-FA01-4DA1-9DBD-3DBEB7735AD6}"/>
          </ac:spMkLst>
        </pc:spChg>
        <pc:spChg chg="add mod ord">
          <ac:chgData name="ioanna stergiou" userId="833b243c268372cb" providerId="LiveId" clId="{B84484E8-4937-4C87-833F-C975E5E9A61A}" dt="2021-02-21T09:59:01.638" v="9713" actId="20577"/>
          <ac:spMkLst>
            <pc:docMk/>
            <pc:sldMk cId="2732881396" sldId="374"/>
            <ac:spMk id="4" creationId="{CD25C458-6C7F-4A27-B1CB-9DA5E3C63151}"/>
          </ac:spMkLst>
        </pc:spChg>
        <pc:spChg chg="add mod ord">
          <ac:chgData name="ioanna stergiou" userId="833b243c268372cb" providerId="LiveId" clId="{B84484E8-4937-4C87-833F-C975E5E9A61A}" dt="2021-02-21T10:07:32.423" v="10039" actId="20577"/>
          <ac:spMkLst>
            <pc:docMk/>
            <pc:sldMk cId="2732881396" sldId="374"/>
            <ac:spMk id="5" creationId="{9D2306F5-B458-4BC1-8A92-9D1B660A9E72}"/>
          </ac:spMkLst>
        </pc:spChg>
        <pc:spChg chg="add del mod ord">
          <ac:chgData name="ioanna stergiou" userId="833b243c268372cb" providerId="LiveId" clId="{B84484E8-4937-4C87-833F-C975E5E9A61A}" dt="2021-02-21T10:05:13.010" v="10034" actId="21"/>
          <ac:spMkLst>
            <pc:docMk/>
            <pc:sldMk cId="2732881396" sldId="374"/>
            <ac:spMk id="6" creationId="{3A99311E-D2C3-4395-B137-42B66513CACB}"/>
          </ac:spMkLst>
        </pc:spChg>
        <pc:spChg chg="add mod ord">
          <ac:chgData name="ioanna stergiou" userId="833b243c268372cb" providerId="LiveId" clId="{B84484E8-4937-4C87-833F-C975E5E9A61A}" dt="2021-02-21T09:58:57.553" v="9711" actId="20577"/>
          <ac:spMkLst>
            <pc:docMk/>
            <pc:sldMk cId="2732881396" sldId="374"/>
            <ac:spMk id="7" creationId="{223CF99C-5C3D-4ED8-9DFF-8BE069488C30}"/>
          </ac:spMkLst>
        </pc:spChg>
        <pc:spChg chg="add del mod ord">
          <ac:chgData name="ioanna stergiou" userId="833b243c268372cb" providerId="LiveId" clId="{B84484E8-4937-4C87-833F-C975E5E9A61A}" dt="2021-02-21T10:05:18.021" v="10035" actId="21"/>
          <ac:spMkLst>
            <pc:docMk/>
            <pc:sldMk cId="2732881396" sldId="374"/>
            <ac:spMk id="8" creationId="{E5095F95-BCDA-4FAF-B507-81688E65AB8A}"/>
          </ac:spMkLst>
        </pc:spChg>
        <pc:picChg chg="add mod">
          <ac:chgData name="ioanna stergiou" userId="833b243c268372cb" providerId="LiveId" clId="{B84484E8-4937-4C87-833F-C975E5E9A61A}" dt="2021-02-21T18:33:08.224" v="19489" actId="1076"/>
          <ac:picMkLst>
            <pc:docMk/>
            <pc:sldMk cId="2732881396" sldId="374"/>
            <ac:picMk id="10" creationId="{7831AD62-558B-4A51-9495-BEC9DF3A13E3}"/>
          </ac:picMkLst>
        </pc:picChg>
      </pc:sldChg>
      <pc:sldChg chg="addSp delSp modSp new mod modClrScheme chgLayout">
        <pc:chgData name="ioanna stergiou" userId="833b243c268372cb" providerId="LiveId" clId="{B84484E8-4937-4C87-833F-C975E5E9A61A}" dt="2021-02-21T18:33:14.734" v="19490" actId="14100"/>
        <pc:sldMkLst>
          <pc:docMk/>
          <pc:sldMk cId="2237311263" sldId="375"/>
        </pc:sldMkLst>
        <pc:spChg chg="mod ord">
          <ac:chgData name="ioanna stergiou" userId="833b243c268372cb" providerId="LiveId" clId="{B84484E8-4937-4C87-833F-C975E5E9A61A}" dt="2021-02-21T10:10:09.443" v="10063" actId="700"/>
          <ac:spMkLst>
            <pc:docMk/>
            <pc:sldMk cId="2237311263" sldId="375"/>
            <ac:spMk id="2" creationId="{87D4C141-947C-4A96-83B7-F3D0A71763C4}"/>
          </ac:spMkLst>
        </pc:spChg>
        <pc:spChg chg="add mod ord">
          <ac:chgData name="ioanna stergiou" userId="833b243c268372cb" providerId="LiveId" clId="{B84484E8-4937-4C87-833F-C975E5E9A61A}" dt="2021-02-21T10:38:22.692" v="10990" actId="14100"/>
          <ac:spMkLst>
            <pc:docMk/>
            <pc:sldMk cId="2237311263" sldId="375"/>
            <ac:spMk id="3" creationId="{0790A00D-4E65-4214-8FFF-D2C383886A0B}"/>
          </ac:spMkLst>
        </pc:spChg>
        <pc:spChg chg="add del mod ord">
          <ac:chgData name="ioanna stergiou" userId="833b243c268372cb" providerId="LiveId" clId="{B84484E8-4937-4C87-833F-C975E5E9A61A}" dt="2021-02-21T10:16:32.343" v="10544" actId="21"/>
          <ac:spMkLst>
            <pc:docMk/>
            <pc:sldMk cId="2237311263" sldId="375"/>
            <ac:spMk id="4" creationId="{9B570CE8-5826-41B9-B3BE-FE05C265708C}"/>
          </ac:spMkLst>
        </pc:spChg>
        <pc:spChg chg="add mod ord">
          <ac:chgData name="ioanna stergiou" userId="833b243c268372cb" providerId="LiveId" clId="{B84484E8-4937-4C87-833F-C975E5E9A61A}" dt="2021-02-21T10:11:50.402" v="10134" actId="1076"/>
          <ac:spMkLst>
            <pc:docMk/>
            <pc:sldMk cId="2237311263" sldId="375"/>
            <ac:spMk id="5" creationId="{AA393FE0-C58E-4931-9214-738091E8E7C4}"/>
          </ac:spMkLst>
        </pc:spChg>
        <pc:spChg chg="add del mod ord">
          <ac:chgData name="ioanna stergiou" userId="833b243c268372cb" providerId="LiveId" clId="{B84484E8-4937-4C87-833F-C975E5E9A61A}" dt="2021-02-21T10:16:37.518" v="10545" actId="21"/>
          <ac:spMkLst>
            <pc:docMk/>
            <pc:sldMk cId="2237311263" sldId="375"/>
            <ac:spMk id="6" creationId="{1CAB3EEF-E65D-4319-AC71-B0140FD04265}"/>
          </ac:spMkLst>
        </pc:spChg>
        <pc:picChg chg="add mod">
          <ac:chgData name="ioanna stergiou" userId="833b243c268372cb" providerId="LiveId" clId="{B84484E8-4937-4C87-833F-C975E5E9A61A}" dt="2021-02-21T18:33:14.734" v="19490" actId="14100"/>
          <ac:picMkLst>
            <pc:docMk/>
            <pc:sldMk cId="2237311263" sldId="375"/>
            <ac:picMk id="8" creationId="{DEE18963-C385-46BC-AC8B-19A27438271F}"/>
          </ac:picMkLst>
        </pc:picChg>
      </pc:sldChg>
      <pc:sldChg chg="addSp delSp modSp new mod modClrScheme chgLayout">
        <pc:chgData name="ioanna stergiou" userId="833b243c268372cb" providerId="LiveId" clId="{B84484E8-4937-4C87-833F-C975E5E9A61A}" dt="2021-02-21T18:34:47.764" v="19507" actId="14100"/>
        <pc:sldMkLst>
          <pc:docMk/>
          <pc:sldMk cId="1940827310" sldId="376"/>
        </pc:sldMkLst>
        <pc:spChg chg="del mod ord">
          <ac:chgData name="ioanna stergiou" userId="833b243c268372cb" providerId="LiveId" clId="{B84484E8-4937-4C87-833F-C975E5E9A61A}" dt="2021-02-21T10:18:17.146" v="10619" actId="700"/>
          <ac:spMkLst>
            <pc:docMk/>
            <pc:sldMk cId="1940827310" sldId="376"/>
            <ac:spMk id="2" creationId="{2AB78485-C550-4CC2-B569-9F34A7B49BF6}"/>
          </ac:spMkLst>
        </pc:spChg>
        <pc:spChg chg="del mod ord">
          <ac:chgData name="ioanna stergiou" userId="833b243c268372cb" providerId="LiveId" clId="{B84484E8-4937-4C87-833F-C975E5E9A61A}" dt="2021-02-21T10:18:17.146" v="10619" actId="700"/>
          <ac:spMkLst>
            <pc:docMk/>
            <pc:sldMk cId="1940827310" sldId="376"/>
            <ac:spMk id="3" creationId="{322EEBB4-938A-48E4-A250-507E3A8B7637}"/>
          </ac:spMkLst>
        </pc:spChg>
        <pc:spChg chg="del mod ord">
          <ac:chgData name="ioanna stergiou" userId="833b243c268372cb" providerId="LiveId" clId="{B84484E8-4937-4C87-833F-C975E5E9A61A}" dt="2021-02-21T10:18:17.146" v="10619" actId="700"/>
          <ac:spMkLst>
            <pc:docMk/>
            <pc:sldMk cId="1940827310" sldId="376"/>
            <ac:spMk id="4" creationId="{24D55629-D208-41BB-A5EA-B3234508A261}"/>
          </ac:spMkLst>
        </pc:spChg>
        <pc:spChg chg="del mod ord">
          <ac:chgData name="ioanna stergiou" userId="833b243c268372cb" providerId="LiveId" clId="{B84484E8-4937-4C87-833F-C975E5E9A61A}" dt="2021-02-21T10:18:17.146" v="10619" actId="700"/>
          <ac:spMkLst>
            <pc:docMk/>
            <pc:sldMk cId="1940827310" sldId="376"/>
            <ac:spMk id="5" creationId="{11305DEF-7B44-40F9-81D0-2685D6115C2F}"/>
          </ac:spMkLst>
        </pc:spChg>
        <pc:spChg chg="del mod ord">
          <ac:chgData name="ioanna stergiou" userId="833b243c268372cb" providerId="LiveId" clId="{B84484E8-4937-4C87-833F-C975E5E9A61A}" dt="2021-02-21T10:18:17.146" v="10619" actId="700"/>
          <ac:spMkLst>
            <pc:docMk/>
            <pc:sldMk cId="1940827310" sldId="376"/>
            <ac:spMk id="6" creationId="{957E3076-9BCF-4F08-B20D-0D73A263219D}"/>
          </ac:spMkLst>
        </pc:spChg>
        <pc:spChg chg="add del mod ord">
          <ac:chgData name="ioanna stergiou" userId="833b243c268372cb" providerId="LiveId" clId="{B84484E8-4937-4C87-833F-C975E5E9A61A}" dt="2021-02-21T18:33:34.220" v="19492" actId="21"/>
          <ac:spMkLst>
            <pc:docMk/>
            <pc:sldMk cId="1940827310" sldId="376"/>
            <ac:spMk id="7" creationId="{4E11614A-D3E7-4B73-88C1-81E04318044B}"/>
          </ac:spMkLst>
        </pc:spChg>
        <pc:spChg chg="add mod ord">
          <ac:chgData name="ioanna stergiou" userId="833b243c268372cb" providerId="LiveId" clId="{B84484E8-4937-4C87-833F-C975E5E9A61A}" dt="2021-02-21T18:34:13.765" v="19501" actId="1076"/>
          <ac:spMkLst>
            <pc:docMk/>
            <pc:sldMk cId="1940827310" sldId="376"/>
            <ac:spMk id="8" creationId="{5AAA06DE-5DA4-462E-8EE0-7F78A5BE3CA2}"/>
          </ac:spMkLst>
        </pc:spChg>
        <pc:spChg chg="add del mod ord">
          <ac:chgData name="ioanna stergiou" userId="833b243c268372cb" providerId="LiveId" clId="{B84484E8-4937-4C87-833F-C975E5E9A61A}" dt="2021-02-21T10:27:17.844" v="10986" actId="21"/>
          <ac:spMkLst>
            <pc:docMk/>
            <pc:sldMk cId="1940827310" sldId="376"/>
            <ac:spMk id="9" creationId="{0C32A571-7005-4724-B2AC-A203C619BB49}"/>
          </ac:spMkLst>
        </pc:spChg>
        <pc:spChg chg="add mod ord">
          <ac:chgData name="ioanna stergiou" userId="833b243c268372cb" providerId="LiveId" clId="{B84484E8-4937-4C87-833F-C975E5E9A61A}" dt="2021-02-21T18:33:50.626" v="19494" actId="208"/>
          <ac:spMkLst>
            <pc:docMk/>
            <pc:sldMk cId="1940827310" sldId="376"/>
            <ac:spMk id="10" creationId="{EE4D0FEE-6DD0-46C3-A402-036407CA62AB}"/>
          </ac:spMkLst>
        </pc:spChg>
        <pc:spChg chg="add mod ord">
          <ac:chgData name="ioanna stergiou" userId="833b243c268372cb" providerId="LiveId" clId="{B84484E8-4937-4C87-833F-C975E5E9A61A}" dt="2021-02-21T18:34:36.292" v="19505" actId="1076"/>
          <ac:spMkLst>
            <pc:docMk/>
            <pc:sldMk cId="1940827310" sldId="376"/>
            <ac:spMk id="11" creationId="{323D061F-23F1-4686-B344-EA75B99E667B}"/>
          </ac:spMkLst>
        </pc:spChg>
        <pc:spChg chg="add mod">
          <ac:chgData name="ioanna stergiou" userId="833b243c268372cb" providerId="LiveId" clId="{B84484E8-4937-4C87-833F-C975E5E9A61A}" dt="2021-02-21T18:34:47.764" v="19507" actId="14100"/>
          <ac:spMkLst>
            <pc:docMk/>
            <pc:sldMk cId="1940827310" sldId="376"/>
            <ac:spMk id="12" creationId="{FB659CD1-1F13-4612-B5DB-59AECDF81489}"/>
          </ac:spMkLst>
        </pc:spChg>
      </pc:sldChg>
      <pc:sldChg chg="addSp delSp modSp new mod">
        <pc:chgData name="ioanna stergiou" userId="833b243c268372cb" providerId="LiveId" clId="{B84484E8-4937-4C87-833F-C975E5E9A61A}" dt="2021-02-21T18:35:14.425" v="19512" actId="14100"/>
        <pc:sldMkLst>
          <pc:docMk/>
          <pc:sldMk cId="1615754205" sldId="377"/>
        </pc:sldMkLst>
        <pc:spChg chg="del">
          <ac:chgData name="ioanna stergiou" userId="833b243c268372cb" providerId="LiveId" clId="{B84484E8-4937-4C87-833F-C975E5E9A61A}" dt="2021-02-21T18:34:57.041" v="19508" actId="21"/>
          <ac:spMkLst>
            <pc:docMk/>
            <pc:sldMk cId="1615754205" sldId="377"/>
            <ac:spMk id="2" creationId="{4F1A0972-8A5F-4583-A0F4-8E471F5AC62C}"/>
          </ac:spMkLst>
        </pc:spChg>
        <pc:picChg chg="add del mod">
          <ac:chgData name="ioanna stergiou" userId="833b243c268372cb" providerId="LiveId" clId="{B84484E8-4937-4C87-833F-C975E5E9A61A}" dt="2021-02-21T10:39:22.570" v="10995" actId="21"/>
          <ac:picMkLst>
            <pc:docMk/>
            <pc:sldMk cId="1615754205" sldId="377"/>
            <ac:picMk id="4" creationId="{F0BB8623-E41B-4459-B0AE-29CA77889E54}"/>
          </ac:picMkLst>
        </pc:picChg>
        <pc:picChg chg="add mod">
          <ac:chgData name="ioanna stergiou" userId="833b243c268372cb" providerId="LiveId" clId="{B84484E8-4937-4C87-833F-C975E5E9A61A}" dt="2021-02-21T18:35:14.425" v="19512" actId="14100"/>
          <ac:picMkLst>
            <pc:docMk/>
            <pc:sldMk cId="1615754205" sldId="377"/>
            <ac:picMk id="6" creationId="{4FAFC38E-8D2D-4DF7-BE84-F83D47438E60}"/>
          </ac:picMkLst>
        </pc:picChg>
      </pc:sldChg>
      <pc:sldChg chg="addSp delSp modSp new mod modClrScheme chgLayout">
        <pc:chgData name="ioanna stergiou" userId="833b243c268372cb" providerId="LiveId" clId="{B84484E8-4937-4C87-833F-C975E5E9A61A}" dt="2021-02-21T11:22:25.516" v="12440" actId="1582"/>
        <pc:sldMkLst>
          <pc:docMk/>
          <pc:sldMk cId="787006625" sldId="378"/>
        </pc:sldMkLst>
        <pc:spChg chg="mod ord">
          <ac:chgData name="ioanna stergiou" userId="833b243c268372cb" providerId="LiveId" clId="{B84484E8-4937-4C87-833F-C975E5E9A61A}" dt="2021-02-21T11:14:51.883" v="11769" actId="20577"/>
          <ac:spMkLst>
            <pc:docMk/>
            <pc:sldMk cId="787006625" sldId="378"/>
            <ac:spMk id="2" creationId="{D88B2882-1347-4F4A-B90B-89E782D700B4}"/>
          </ac:spMkLst>
        </pc:spChg>
        <pc:spChg chg="del">
          <ac:chgData name="ioanna stergiou" userId="833b243c268372cb" providerId="LiveId" clId="{B84484E8-4937-4C87-833F-C975E5E9A61A}" dt="2021-02-21T10:56:25.805" v="11073" actId="700"/>
          <ac:spMkLst>
            <pc:docMk/>
            <pc:sldMk cId="787006625" sldId="378"/>
            <ac:spMk id="3" creationId="{EFEFA732-CB12-4D18-90BE-428C35D81C0D}"/>
          </ac:spMkLst>
        </pc:spChg>
        <pc:spChg chg="del">
          <ac:chgData name="ioanna stergiou" userId="833b243c268372cb" providerId="LiveId" clId="{B84484E8-4937-4C87-833F-C975E5E9A61A}" dt="2021-02-21T10:56:25.805" v="11073" actId="700"/>
          <ac:spMkLst>
            <pc:docMk/>
            <pc:sldMk cId="787006625" sldId="378"/>
            <ac:spMk id="4" creationId="{4B8FBE98-76AC-40B8-8904-E2222458B4FD}"/>
          </ac:spMkLst>
        </pc:spChg>
        <pc:spChg chg="del">
          <ac:chgData name="ioanna stergiou" userId="833b243c268372cb" providerId="LiveId" clId="{B84484E8-4937-4C87-833F-C975E5E9A61A}" dt="2021-02-21T10:56:25.805" v="11073" actId="700"/>
          <ac:spMkLst>
            <pc:docMk/>
            <pc:sldMk cId="787006625" sldId="378"/>
            <ac:spMk id="5" creationId="{9E85F8BC-DA0A-401F-90C7-9A35BA9D5447}"/>
          </ac:spMkLst>
        </pc:spChg>
        <pc:spChg chg="del">
          <ac:chgData name="ioanna stergiou" userId="833b243c268372cb" providerId="LiveId" clId="{B84484E8-4937-4C87-833F-C975E5E9A61A}" dt="2021-02-21T10:56:25.805" v="11073" actId="700"/>
          <ac:spMkLst>
            <pc:docMk/>
            <pc:sldMk cId="787006625" sldId="378"/>
            <ac:spMk id="6" creationId="{AC7AB61B-EF30-464B-AB7E-1B113B457DAD}"/>
          </ac:spMkLst>
        </pc:spChg>
        <pc:spChg chg="add mod">
          <ac:chgData name="ioanna stergiou" userId="833b243c268372cb" providerId="LiveId" clId="{B84484E8-4937-4C87-833F-C975E5E9A61A}" dt="2021-02-21T11:22:25.516" v="12440" actId="1582"/>
          <ac:spMkLst>
            <pc:docMk/>
            <pc:sldMk cId="787006625" sldId="378"/>
            <ac:spMk id="9" creationId="{2FF6C118-2C42-4363-9046-EC34E0B06351}"/>
          </ac:spMkLst>
        </pc:spChg>
        <pc:spChg chg="add mod">
          <ac:chgData name="ioanna stergiou" userId="833b243c268372cb" providerId="LiveId" clId="{B84484E8-4937-4C87-833F-C975E5E9A61A}" dt="2021-02-21T11:22:09.077" v="12438" actId="5793"/>
          <ac:spMkLst>
            <pc:docMk/>
            <pc:sldMk cId="787006625" sldId="378"/>
            <ac:spMk id="10" creationId="{305398FC-4E13-41D9-90D2-A4145EEF6E85}"/>
          </ac:spMkLst>
        </pc:spChg>
        <pc:picChg chg="add mod">
          <ac:chgData name="ioanna stergiou" userId="833b243c268372cb" providerId="LiveId" clId="{B84484E8-4937-4C87-833F-C975E5E9A61A}" dt="2021-02-21T11:14:44.092" v="11757" actId="1076"/>
          <ac:picMkLst>
            <pc:docMk/>
            <pc:sldMk cId="787006625" sldId="378"/>
            <ac:picMk id="8" creationId="{4439A23C-308C-4A57-8C28-4A2CA39E652C}"/>
          </ac:picMkLst>
        </pc:picChg>
      </pc:sldChg>
      <pc:sldChg chg="addSp delSp modSp new mod ord">
        <pc:chgData name="ioanna stergiou" userId="833b243c268372cb" providerId="LiveId" clId="{B84484E8-4937-4C87-833F-C975E5E9A61A}" dt="2021-02-21T18:43:25.876" v="19732" actId="1076"/>
        <pc:sldMkLst>
          <pc:docMk/>
          <pc:sldMk cId="2441130025" sldId="379"/>
        </pc:sldMkLst>
        <pc:spChg chg="mod">
          <ac:chgData name="ioanna stergiou" userId="833b243c268372cb" providerId="LiveId" clId="{B84484E8-4937-4C87-833F-C975E5E9A61A}" dt="2021-02-21T18:43:25.876" v="19732" actId="1076"/>
          <ac:spMkLst>
            <pc:docMk/>
            <pc:sldMk cId="2441130025" sldId="379"/>
            <ac:spMk id="2" creationId="{B5DD1ADC-A315-4CD8-A938-703C08A0E0A2}"/>
          </ac:spMkLst>
        </pc:spChg>
        <pc:spChg chg="mod">
          <ac:chgData name="ioanna stergiou" userId="833b243c268372cb" providerId="LiveId" clId="{B84484E8-4937-4C87-833F-C975E5E9A61A}" dt="2021-02-21T11:07:25.763" v="11515" actId="1076"/>
          <ac:spMkLst>
            <pc:docMk/>
            <pc:sldMk cId="2441130025" sldId="379"/>
            <ac:spMk id="3" creationId="{7F436078-C104-4B5F-B810-E2BB432A85BA}"/>
          </ac:spMkLst>
        </pc:spChg>
        <pc:spChg chg="del">
          <ac:chgData name="ioanna stergiou" userId="833b243c268372cb" providerId="LiveId" clId="{B84484E8-4937-4C87-833F-C975E5E9A61A}" dt="2021-02-21T10:58:00.971" v="11079" actId="21"/>
          <ac:spMkLst>
            <pc:docMk/>
            <pc:sldMk cId="2441130025" sldId="379"/>
            <ac:spMk id="4" creationId="{1A01BD5B-3F3D-439A-9E22-FDED62EE1156}"/>
          </ac:spMkLst>
        </pc:spChg>
        <pc:spChg chg="mod">
          <ac:chgData name="ioanna stergiou" userId="833b243c268372cb" providerId="LiveId" clId="{B84484E8-4937-4C87-833F-C975E5E9A61A}" dt="2021-02-21T11:07:22.646" v="11514" actId="1076"/>
          <ac:spMkLst>
            <pc:docMk/>
            <pc:sldMk cId="2441130025" sldId="379"/>
            <ac:spMk id="5" creationId="{F33543CC-DD4F-483A-84C6-D909B7F58271}"/>
          </ac:spMkLst>
        </pc:spChg>
        <pc:spChg chg="del">
          <ac:chgData name="ioanna stergiou" userId="833b243c268372cb" providerId="LiveId" clId="{B84484E8-4937-4C87-833F-C975E5E9A61A}" dt="2021-02-21T10:58:06.883" v="11081" actId="21"/>
          <ac:spMkLst>
            <pc:docMk/>
            <pc:sldMk cId="2441130025" sldId="379"/>
            <ac:spMk id="6" creationId="{69D40F43-8597-431C-B2E1-3BF5D6907DBF}"/>
          </ac:spMkLst>
        </pc:spChg>
        <pc:spChg chg="add mod">
          <ac:chgData name="ioanna stergiou" userId="833b243c268372cb" providerId="LiveId" clId="{B84484E8-4937-4C87-833F-C975E5E9A61A}" dt="2021-02-21T11:10:57.962" v="11713" actId="1076"/>
          <ac:spMkLst>
            <pc:docMk/>
            <pc:sldMk cId="2441130025" sldId="379"/>
            <ac:spMk id="11" creationId="{5193C24D-7EE4-4989-8E07-8AD1241E86EF}"/>
          </ac:spMkLst>
        </pc:spChg>
        <pc:spChg chg="add mod">
          <ac:chgData name="ioanna stergiou" userId="833b243c268372cb" providerId="LiveId" clId="{B84484E8-4937-4C87-833F-C975E5E9A61A}" dt="2021-02-21T11:11:41.888" v="11719" actId="5793"/>
          <ac:spMkLst>
            <pc:docMk/>
            <pc:sldMk cId="2441130025" sldId="379"/>
            <ac:spMk id="12" creationId="{20E5729E-57F3-45AE-B04A-70DA2AB24B03}"/>
          </ac:spMkLst>
        </pc:spChg>
        <pc:picChg chg="add del mod">
          <ac:chgData name="ioanna stergiou" userId="833b243c268372cb" providerId="LiveId" clId="{B84484E8-4937-4C87-833F-C975E5E9A61A}" dt="2021-02-21T10:58:25.520" v="11086" actId="21"/>
          <ac:picMkLst>
            <pc:docMk/>
            <pc:sldMk cId="2441130025" sldId="379"/>
            <ac:picMk id="8" creationId="{F587724E-444E-4919-B83E-D2320FB86515}"/>
          </ac:picMkLst>
        </pc:picChg>
        <pc:picChg chg="add mod">
          <ac:chgData name="ioanna stergiou" userId="833b243c268372cb" providerId="LiveId" clId="{B84484E8-4937-4C87-833F-C975E5E9A61A}" dt="2021-02-21T10:59:09.178" v="11093" actId="14100"/>
          <ac:picMkLst>
            <pc:docMk/>
            <pc:sldMk cId="2441130025" sldId="379"/>
            <ac:picMk id="10" creationId="{3D82E187-A545-41B1-9CEC-7C015BEFE725}"/>
          </ac:picMkLst>
        </pc:picChg>
      </pc:sldChg>
      <pc:sldChg chg="addSp modSp new mod ord">
        <pc:chgData name="ioanna stergiou" userId="833b243c268372cb" providerId="LiveId" clId="{B84484E8-4937-4C87-833F-C975E5E9A61A}" dt="2021-02-21T11:42:15.698" v="13091"/>
        <pc:sldMkLst>
          <pc:docMk/>
          <pc:sldMk cId="530631867" sldId="380"/>
        </pc:sldMkLst>
        <pc:spChg chg="mod">
          <ac:chgData name="ioanna stergiou" userId="833b243c268372cb" providerId="LiveId" clId="{B84484E8-4937-4C87-833F-C975E5E9A61A}" dt="2021-02-21T11:13:47.736" v="11752" actId="20577"/>
          <ac:spMkLst>
            <pc:docMk/>
            <pc:sldMk cId="530631867" sldId="380"/>
            <ac:spMk id="2" creationId="{95758289-73D9-4773-8424-6C6B59085DB9}"/>
          </ac:spMkLst>
        </pc:spChg>
        <pc:picChg chg="add mod">
          <ac:chgData name="ioanna stergiou" userId="833b243c268372cb" providerId="LiveId" clId="{B84484E8-4937-4C87-833F-C975E5E9A61A}" dt="2021-02-21T11:14:03.232" v="11756" actId="14100"/>
          <ac:picMkLst>
            <pc:docMk/>
            <pc:sldMk cId="530631867" sldId="380"/>
            <ac:picMk id="4" creationId="{263A4059-6CCA-4A5A-BFBD-791A8E3FF68B}"/>
          </ac:picMkLst>
        </pc:picChg>
      </pc:sldChg>
      <pc:sldChg chg="addSp modSp new mod">
        <pc:chgData name="ioanna stergiou" userId="833b243c268372cb" providerId="LiveId" clId="{B84484E8-4937-4C87-833F-C975E5E9A61A}" dt="2021-02-21T11:24:38.877" v="12517" actId="255"/>
        <pc:sldMkLst>
          <pc:docMk/>
          <pc:sldMk cId="151005672" sldId="381"/>
        </pc:sldMkLst>
        <pc:spChg chg="mod">
          <ac:chgData name="ioanna stergiou" userId="833b243c268372cb" providerId="LiveId" clId="{B84484E8-4937-4C87-833F-C975E5E9A61A}" dt="2021-02-21T11:24:38.877" v="12517" actId="255"/>
          <ac:spMkLst>
            <pc:docMk/>
            <pc:sldMk cId="151005672" sldId="381"/>
            <ac:spMk id="2" creationId="{6A3D2BFB-87C8-40C2-A569-685FC9466457}"/>
          </ac:spMkLst>
        </pc:spChg>
        <pc:picChg chg="add mod">
          <ac:chgData name="ioanna stergiou" userId="833b243c268372cb" providerId="LiveId" clId="{B84484E8-4937-4C87-833F-C975E5E9A61A}" dt="2021-02-21T11:23:40.380" v="12445" actId="14100"/>
          <ac:picMkLst>
            <pc:docMk/>
            <pc:sldMk cId="151005672" sldId="381"/>
            <ac:picMk id="4" creationId="{467650CE-3B4C-4A31-9A95-D3BCAADA36D6}"/>
          </ac:picMkLst>
        </pc:picChg>
      </pc:sldChg>
      <pc:sldChg chg="addSp delSp modSp new mod">
        <pc:chgData name="ioanna stergiou" userId="833b243c268372cb" providerId="LiveId" clId="{B84484E8-4937-4C87-833F-C975E5E9A61A}" dt="2021-02-21T11:39:06.334" v="13089" actId="113"/>
        <pc:sldMkLst>
          <pc:docMk/>
          <pc:sldMk cId="283696275" sldId="382"/>
        </pc:sldMkLst>
        <pc:spChg chg="mod">
          <ac:chgData name="ioanna stergiou" userId="833b243c268372cb" providerId="LiveId" clId="{B84484E8-4937-4C87-833F-C975E5E9A61A}" dt="2021-02-21T11:30:47.235" v="12570" actId="14100"/>
          <ac:spMkLst>
            <pc:docMk/>
            <pc:sldMk cId="283696275" sldId="382"/>
            <ac:spMk id="2" creationId="{2EA32B9A-3926-43AF-A0AE-BF699C529915}"/>
          </ac:spMkLst>
        </pc:spChg>
        <pc:spChg chg="mod">
          <ac:chgData name="ioanna stergiou" userId="833b243c268372cb" providerId="LiveId" clId="{B84484E8-4937-4C87-833F-C975E5E9A61A}" dt="2021-02-21T11:39:06.334" v="13089" actId="113"/>
          <ac:spMkLst>
            <pc:docMk/>
            <pc:sldMk cId="283696275" sldId="382"/>
            <ac:spMk id="3" creationId="{A376D8DE-63B8-4D6F-9DBC-5BC564D8878D}"/>
          </ac:spMkLst>
        </pc:spChg>
        <pc:spChg chg="del">
          <ac:chgData name="ioanna stergiou" userId="833b243c268372cb" providerId="LiveId" clId="{B84484E8-4937-4C87-833F-C975E5E9A61A}" dt="2021-02-21T11:30:54.359" v="12571" actId="21"/>
          <ac:spMkLst>
            <pc:docMk/>
            <pc:sldMk cId="283696275" sldId="382"/>
            <ac:spMk id="4" creationId="{E2EAE0DD-5A47-49C0-AD52-52646B75EAE6}"/>
          </ac:spMkLst>
        </pc:spChg>
        <pc:picChg chg="add mod">
          <ac:chgData name="ioanna stergiou" userId="833b243c268372cb" providerId="LiveId" clId="{B84484E8-4937-4C87-833F-C975E5E9A61A}" dt="2021-02-21T11:31:08.950" v="12575" actId="1076"/>
          <ac:picMkLst>
            <pc:docMk/>
            <pc:sldMk cId="283696275" sldId="382"/>
            <ac:picMk id="6" creationId="{C6ED22E1-4EAF-42D6-94F1-45A9764B6CBD}"/>
          </ac:picMkLst>
        </pc:picChg>
      </pc:sldChg>
      <pc:sldChg chg="addSp delSp modSp new mod modNotesTx">
        <pc:chgData name="ioanna stergiou" userId="833b243c268372cb" providerId="LiveId" clId="{B84484E8-4937-4C87-833F-C975E5E9A61A}" dt="2021-02-21T11:50:47.668" v="13430" actId="14100"/>
        <pc:sldMkLst>
          <pc:docMk/>
          <pc:sldMk cId="4074763472" sldId="383"/>
        </pc:sldMkLst>
        <pc:spChg chg="mod">
          <ac:chgData name="ioanna stergiou" userId="833b243c268372cb" providerId="LiveId" clId="{B84484E8-4937-4C87-833F-C975E5E9A61A}" dt="2021-02-21T11:42:42.439" v="13120" actId="20577"/>
          <ac:spMkLst>
            <pc:docMk/>
            <pc:sldMk cId="4074763472" sldId="383"/>
            <ac:spMk id="2" creationId="{62AA2724-A4BC-4E7E-ADE5-307ABE57C868}"/>
          </ac:spMkLst>
        </pc:spChg>
        <pc:spChg chg="mod">
          <ac:chgData name="ioanna stergiou" userId="833b243c268372cb" providerId="LiveId" clId="{B84484E8-4937-4C87-833F-C975E5E9A61A}" dt="2021-02-21T11:50:47.668" v="13430" actId="14100"/>
          <ac:spMkLst>
            <pc:docMk/>
            <pc:sldMk cId="4074763472" sldId="383"/>
            <ac:spMk id="3" creationId="{7E2D16BA-1546-44C5-BE95-D7D480072282}"/>
          </ac:spMkLst>
        </pc:spChg>
        <pc:spChg chg="del">
          <ac:chgData name="ioanna stergiou" userId="833b243c268372cb" providerId="LiveId" clId="{B84484E8-4937-4C87-833F-C975E5E9A61A}" dt="2021-02-21T11:45:50.751" v="13228" actId="21"/>
          <ac:spMkLst>
            <pc:docMk/>
            <pc:sldMk cId="4074763472" sldId="383"/>
            <ac:spMk id="4" creationId="{8BFA6388-4025-4AB5-976A-506D96EA8AB1}"/>
          </ac:spMkLst>
        </pc:spChg>
        <pc:spChg chg="mod">
          <ac:chgData name="ioanna stergiou" userId="833b243c268372cb" providerId="LiveId" clId="{B84484E8-4937-4C87-833F-C975E5E9A61A}" dt="2021-02-21T11:47:28.784" v="13283" actId="1076"/>
          <ac:spMkLst>
            <pc:docMk/>
            <pc:sldMk cId="4074763472" sldId="383"/>
            <ac:spMk id="5" creationId="{689CF70A-4ED5-4A54-BF81-3AF654BC6077}"/>
          </ac:spMkLst>
        </pc:spChg>
        <pc:spChg chg="mod">
          <ac:chgData name="ioanna stergiou" userId="833b243c268372cb" providerId="LiveId" clId="{B84484E8-4937-4C87-833F-C975E5E9A61A}" dt="2021-02-21T11:47:32.757" v="13284" actId="1076"/>
          <ac:spMkLst>
            <pc:docMk/>
            <pc:sldMk cId="4074763472" sldId="383"/>
            <ac:spMk id="6" creationId="{81839BC0-778D-4622-8838-93A0B514A7A2}"/>
          </ac:spMkLst>
        </pc:spChg>
        <pc:picChg chg="add mod">
          <ac:chgData name="ioanna stergiou" userId="833b243c268372cb" providerId="LiveId" clId="{B84484E8-4937-4C87-833F-C975E5E9A61A}" dt="2021-02-21T11:48:24.118" v="13291" actId="1076"/>
          <ac:picMkLst>
            <pc:docMk/>
            <pc:sldMk cId="4074763472" sldId="383"/>
            <ac:picMk id="8" creationId="{F8BD8BA5-C6F8-4AC0-8FBF-D0102E5BE51A}"/>
          </ac:picMkLst>
        </pc:picChg>
      </pc:sldChg>
      <pc:sldChg chg="addSp delSp modSp new mod modClrScheme chgLayout">
        <pc:chgData name="ioanna stergiou" userId="833b243c268372cb" providerId="LiveId" clId="{B84484E8-4937-4C87-833F-C975E5E9A61A}" dt="2021-02-21T18:44:05.426" v="19737" actId="20577"/>
        <pc:sldMkLst>
          <pc:docMk/>
          <pc:sldMk cId="1840517923" sldId="384"/>
        </pc:sldMkLst>
        <pc:spChg chg="del mod ord">
          <ac:chgData name="ioanna stergiou" userId="833b243c268372cb" providerId="LiveId" clId="{B84484E8-4937-4C87-833F-C975E5E9A61A}" dt="2021-02-21T11:51:10.556" v="13432" actId="700"/>
          <ac:spMkLst>
            <pc:docMk/>
            <pc:sldMk cId="1840517923" sldId="384"/>
            <ac:spMk id="2" creationId="{BA8F0905-8A36-4D7B-8901-16461F2075DD}"/>
          </ac:spMkLst>
        </pc:spChg>
        <pc:spChg chg="del mod ord">
          <ac:chgData name="ioanna stergiou" userId="833b243c268372cb" providerId="LiveId" clId="{B84484E8-4937-4C87-833F-C975E5E9A61A}" dt="2021-02-21T11:51:10.556" v="13432" actId="700"/>
          <ac:spMkLst>
            <pc:docMk/>
            <pc:sldMk cId="1840517923" sldId="384"/>
            <ac:spMk id="3" creationId="{639E55DB-C8DA-4673-97F2-62F0759B30B4}"/>
          </ac:spMkLst>
        </pc:spChg>
        <pc:spChg chg="del mod ord">
          <ac:chgData name="ioanna stergiou" userId="833b243c268372cb" providerId="LiveId" clId="{B84484E8-4937-4C87-833F-C975E5E9A61A}" dt="2021-02-21T11:51:10.556" v="13432" actId="700"/>
          <ac:spMkLst>
            <pc:docMk/>
            <pc:sldMk cId="1840517923" sldId="384"/>
            <ac:spMk id="4" creationId="{5C8851DC-976D-4151-94DE-5D03BC004DA9}"/>
          </ac:spMkLst>
        </pc:spChg>
        <pc:spChg chg="add mod ord">
          <ac:chgData name="ioanna stergiou" userId="833b243c268372cb" providerId="LiveId" clId="{B84484E8-4937-4C87-833F-C975E5E9A61A}" dt="2021-02-21T11:51:22.565" v="13454" actId="20577"/>
          <ac:spMkLst>
            <pc:docMk/>
            <pc:sldMk cId="1840517923" sldId="384"/>
            <ac:spMk id="5" creationId="{A741A4C8-A163-488F-A958-1D9AA14B7EDF}"/>
          </ac:spMkLst>
        </pc:spChg>
        <pc:spChg chg="add mod ord">
          <ac:chgData name="ioanna stergiou" userId="833b243c268372cb" providerId="LiveId" clId="{B84484E8-4937-4C87-833F-C975E5E9A61A}" dt="2021-02-21T11:55:08.926" v="13736" actId="20577"/>
          <ac:spMkLst>
            <pc:docMk/>
            <pc:sldMk cId="1840517923" sldId="384"/>
            <ac:spMk id="6" creationId="{B8469F33-A79F-411B-8E0D-D2BFF911B2F4}"/>
          </ac:spMkLst>
        </pc:spChg>
        <pc:spChg chg="add mod ord">
          <ac:chgData name="ioanna stergiou" userId="833b243c268372cb" providerId="LiveId" clId="{B84484E8-4937-4C87-833F-C975E5E9A61A}" dt="2021-02-21T18:44:05.426" v="19737" actId="20577"/>
          <ac:spMkLst>
            <pc:docMk/>
            <pc:sldMk cId="1840517923" sldId="384"/>
            <ac:spMk id="7" creationId="{76A63E63-B235-462B-9FFD-16F28EA222F3}"/>
          </ac:spMkLst>
        </pc:spChg>
        <pc:spChg chg="add mod ord">
          <ac:chgData name="ioanna stergiou" userId="833b243c268372cb" providerId="LiveId" clId="{B84484E8-4937-4C87-833F-C975E5E9A61A}" dt="2021-02-21T11:54:55.530" v="13714" actId="1076"/>
          <ac:spMkLst>
            <pc:docMk/>
            <pc:sldMk cId="1840517923" sldId="384"/>
            <ac:spMk id="8" creationId="{C5C41D7A-3FAA-4D45-BC2B-7B3F9A467F30}"/>
          </ac:spMkLst>
        </pc:spChg>
        <pc:spChg chg="add mod ord">
          <ac:chgData name="ioanna stergiou" userId="833b243c268372cb" providerId="LiveId" clId="{B84484E8-4937-4C87-833F-C975E5E9A61A}" dt="2021-02-21T11:55:30.772" v="13745" actId="1076"/>
          <ac:spMkLst>
            <pc:docMk/>
            <pc:sldMk cId="1840517923" sldId="384"/>
            <ac:spMk id="9" creationId="{95986434-5D51-48C9-9CAA-600D097BD392}"/>
          </ac:spMkLst>
        </pc:spChg>
        <pc:picChg chg="add mod">
          <ac:chgData name="ioanna stergiou" userId="833b243c268372cb" providerId="LiveId" clId="{B84484E8-4937-4C87-833F-C975E5E9A61A}" dt="2021-02-21T11:58:29.685" v="13934" actId="1076"/>
          <ac:picMkLst>
            <pc:docMk/>
            <pc:sldMk cId="1840517923" sldId="384"/>
            <ac:picMk id="11" creationId="{CE4639F1-078B-46C9-B1D3-77B9C1771424}"/>
          </ac:picMkLst>
        </pc:picChg>
      </pc:sldChg>
      <pc:sldChg chg="addSp modSp new mod">
        <pc:chgData name="ioanna stergiou" userId="833b243c268372cb" providerId="LiveId" clId="{B84484E8-4937-4C87-833F-C975E5E9A61A}" dt="2021-02-21T12:40:55.808" v="14715" actId="1076"/>
        <pc:sldMkLst>
          <pc:docMk/>
          <pc:sldMk cId="2445949019" sldId="385"/>
        </pc:sldMkLst>
        <pc:spChg chg="mod">
          <ac:chgData name="ioanna stergiou" userId="833b243c268372cb" providerId="LiveId" clId="{B84484E8-4937-4C87-833F-C975E5E9A61A}" dt="2021-02-21T12:34:08.073" v="14665" actId="1076"/>
          <ac:spMkLst>
            <pc:docMk/>
            <pc:sldMk cId="2445949019" sldId="385"/>
            <ac:spMk id="2" creationId="{420385FC-E7BD-4957-A581-BF0B6BDB3A5F}"/>
          </ac:spMkLst>
        </pc:spChg>
        <pc:spChg chg="mod">
          <ac:chgData name="ioanna stergiou" userId="833b243c268372cb" providerId="LiveId" clId="{B84484E8-4937-4C87-833F-C975E5E9A61A}" dt="2021-02-21T12:37:56.528" v="14687" actId="948"/>
          <ac:spMkLst>
            <pc:docMk/>
            <pc:sldMk cId="2445949019" sldId="385"/>
            <ac:spMk id="3" creationId="{9A60951C-1988-46B0-B89D-21FB064F3474}"/>
          </ac:spMkLst>
        </pc:spChg>
        <pc:spChg chg="mod">
          <ac:chgData name="ioanna stergiou" userId="833b243c268372cb" providerId="LiveId" clId="{B84484E8-4937-4C87-833F-C975E5E9A61A}" dt="2021-02-21T12:40:01.213" v="14708" actId="208"/>
          <ac:spMkLst>
            <pc:docMk/>
            <pc:sldMk cId="2445949019" sldId="385"/>
            <ac:spMk id="4" creationId="{1DF54AB7-1AB5-4C6D-9968-29106D5F2CF0}"/>
          </ac:spMkLst>
        </pc:spChg>
        <pc:spChg chg="add mod">
          <ac:chgData name="ioanna stergiou" userId="833b243c268372cb" providerId="LiveId" clId="{B84484E8-4937-4C87-833F-C975E5E9A61A}" dt="2021-02-21T12:36:54.755" v="14681" actId="208"/>
          <ac:spMkLst>
            <pc:docMk/>
            <pc:sldMk cId="2445949019" sldId="385"/>
            <ac:spMk id="7" creationId="{E7E9AF46-CF1E-47AF-A995-06A68C47B680}"/>
          </ac:spMkLst>
        </pc:spChg>
        <pc:spChg chg="add mod">
          <ac:chgData name="ioanna stergiou" userId="833b243c268372cb" providerId="LiveId" clId="{B84484E8-4937-4C87-833F-C975E5E9A61A}" dt="2021-02-21T12:38:46.226" v="14695" actId="14100"/>
          <ac:spMkLst>
            <pc:docMk/>
            <pc:sldMk cId="2445949019" sldId="385"/>
            <ac:spMk id="8" creationId="{6367AEF8-78E3-445D-86CB-0FA3B061BAE0}"/>
          </ac:spMkLst>
        </pc:spChg>
        <pc:spChg chg="add mod">
          <ac:chgData name="ioanna stergiou" userId="833b243c268372cb" providerId="LiveId" clId="{B84484E8-4937-4C87-833F-C975E5E9A61A}" dt="2021-02-21T12:39:28.830" v="14702" actId="113"/>
          <ac:spMkLst>
            <pc:docMk/>
            <pc:sldMk cId="2445949019" sldId="385"/>
            <ac:spMk id="9" creationId="{61C72156-D948-4678-B6FE-908EE7BA1E80}"/>
          </ac:spMkLst>
        </pc:spChg>
        <pc:spChg chg="add mod">
          <ac:chgData name="ioanna stergiou" userId="833b243c268372cb" providerId="LiveId" clId="{B84484E8-4937-4C87-833F-C975E5E9A61A}" dt="2021-02-21T12:40:55.808" v="14715" actId="1076"/>
          <ac:spMkLst>
            <pc:docMk/>
            <pc:sldMk cId="2445949019" sldId="385"/>
            <ac:spMk id="10" creationId="{1884592A-6354-4973-AC9D-23B54861F1DE}"/>
          </ac:spMkLst>
        </pc:spChg>
        <pc:spChg chg="add mod">
          <ac:chgData name="ioanna stergiou" userId="833b243c268372cb" providerId="LiveId" clId="{B84484E8-4937-4C87-833F-C975E5E9A61A}" dt="2021-02-21T12:40:36.413" v="14713" actId="14100"/>
          <ac:spMkLst>
            <pc:docMk/>
            <pc:sldMk cId="2445949019" sldId="385"/>
            <ac:spMk id="11" creationId="{5F5D0903-C342-4536-B5FA-81B5C1A0E0B7}"/>
          </ac:spMkLst>
        </pc:spChg>
        <pc:picChg chg="add mod">
          <ac:chgData name="ioanna stergiou" userId="833b243c268372cb" providerId="LiveId" clId="{B84484E8-4937-4C87-833F-C975E5E9A61A}" dt="2021-02-21T12:03:11.181" v="13958" actId="14100"/>
          <ac:picMkLst>
            <pc:docMk/>
            <pc:sldMk cId="2445949019" sldId="385"/>
            <ac:picMk id="6" creationId="{8FB5A53E-CC82-452C-9733-40D47E23F90F}"/>
          </ac:picMkLst>
        </pc:picChg>
      </pc:sldChg>
      <pc:sldChg chg="addSp delSp modSp new mod">
        <pc:chgData name="ioanna stergiou" userId="833b243c268372cb" providerId="LiveId" clId="{B84484E8-4937-4C87-833F-C975E5E9A61A}" dt="2021-02-21T12:51:38.593" v="15046" actId="20577"/>
        <pc:sldMkLst>
          <pc:docMk/>
          <pc:sldMk cId="1920774397" sldId="386"/>
        </pc:sldMkLst>
        <pc:spChg chg="mod">
          <ac:chgData name="ioanna stergiou" userId="833b243c268372cb" providerId="LiveId" clId="{B84484E8-4937-4C87-833F-C975E5E9A61A}" dt="2021-02-21T12:45:03.088" v="14771" actId="1076"/>
          <ac:spMkLst>
            <pc:docMk/>
            <pc:sldMk cId="1920774397" sldId="386"/>
            <ac:spMk id="2" creationId="{CA246140-29FE-46F9-98CE-0E0979752622}"/>
          </ac:spMkLst>
        </pc:spChg>
        <pc:spChg chg="del">
          <ac:chgData name="ioanna stergiou" userId="833b243c268372cb" providerId="LiveId" clId="{B84484E8-4937-4C87-833F-C975E5E9A61A}" dt="2021-02-21T12:50:54.380" v="15040" actId="21"/>
          <ac:spMkLst>
            <pc:docMk/>
            <pc:sldMk cId="1920774397" sldId="386"/>
            <ac:spMk id="3" creationId="{F69B9A0D-6BF6-4158-9BFD-3300F6E68005}"/>
          </ac:spMkLst>
        </pc:spChg>
        <pc:spChg chg="del">
          <ac:chgData name="ioanna stergiou" userId="833b243c268372cb" providerId="LiveId" clId="{B84484E8-4937-4C87-833F-C975E5E9A61A}" dt="2021-02-21T12:50:46.999" v="15039" actId="21"/>
          <ac:spMkLst>
            <pc:docMk/>
            <pc:sldMk cId="1920774397" sldId="386"/>
            <ac:spMk id="4" creationId="{CD5B46DB-E32C-4397-BB61-DD8CB7974362}"/>
          </ac:spMkLst>
        </pc:spChg>
        <pc:spChg chg="mod">
          <ac:chgData name="ioanna stergiou" userId="833b243c268372cb" providerId="LiveId" clId="{B84484E8-4937-4C87-833F-C975E5E9A61A}" dt="2021-02-21T12:48:42.183" v="14840" actId="1076"/>
          <ac:spMkLst>
            <pc:docMk/>
            <pc:sldMk cId="1920774397" sldId="386"/>
            <ac:spMk id="5" creationId="{BCDAAE99-6175-4915-8398-3122B0B892B5}"/>
          </ac:spMkLst>
        </pc:spChg>
        <pc:spChg chg="mod">
          <ac:chgData name="ioanna stergiou" userId="833b243c268372cb" providerId="LiveId" clId="{B84484E8-4937-4C87-833F-C975E5E9A61A}" dt="2021-02-21T12:51:38.593" v="15046" actId="20577"/>
          <ac:spMkLst>
            <pc:docMk/>
            <pc:sldMk cId="1920774397" sldId="386"/>
            <ac:spMk id="6" creationId="{51D4A2FE-13AD-4C58-B9AB-69725D4AE289}"/>
          </ac:spMkLst>
        </pc:spChg>
        <pc:picChg chg="add del mod">
          <ac:chgData name="ioanna stergiou" userId="833b243c268372cb" providerId="LiveId" clId="{B84484E8-4937-4C87-833F-C975E5E9A61A}" dt="2021-02-21T12:44:48.582" v="14741" actId="21"/>
          <ac:picMkLst>
            <pc:docMk/>
            <pc:sldMk cId="1920774397" sldId="386"/>
            <ac:picMk id="7" creationId="{2286C748-138C-4F92-A0CE-7527300F5B73}"/>
          </ac:picMkLst>
        </pc:picChg>
        <pc:picChg chg="add mod">
          <ac:chgData name="ioanna stergiou" userId="833b243c268372cb" providerId="LiveId" clId="{B84484E8-4937-4C87-833F-C975E5E9A61A}" dt="2021-02-21T12:46:50.543" v="14775" actId="1076"/>
          <ac:picMkLst>
            <pc:docMk/>
            <pc:sldMk cId="1920774397" sldId="386"/>
            <ac:picMk id="9" creationId="{A386DD75-33F9-4FF7-8703-603B0D60849B}"/>
          </ac:picMkLst>
        </pc:picChg>
      </pc:sldChg>
      <pc:sldChg chg="addSp modSp new mod">
        <pc:chgData name="ioanna stergiou" userId="833b243c268372cb" providerId="LiveId" clId="{B84484E8-4937-4C87-833F-C975E5E9A61A}" dt="2021-02-21T13:13:53.297" v="16143" actId="1076"/>
        <pc:sldMkLst>
          <pc:docMk/>
          <pc:sldMk cId="2169959808" sldId="387"/>
        </pc:sldMkLst>
        <pc:spChg chg="mod">
          <ac:chgData name="ioanna stergiou" userId="833b243c268372cb" providerId="LiveId" clId="{B84484E8-4937-4C87-833F-C975E5E9A61A}" dt="2021-02-21T13:09:18.120" v="16001" actId="14100"/>
          <ac:spMkLst>
            <pc:docMk/>
            <pc:sldMk cId="2169959808" sldId="387"/>
            <ac:spMk id="2" creationId="{A56B0ECE-F2CF-4D97-A705-C6A3607AF391}"/>
          </ac:spMkLst>
        </pc:spChg>
        <pc:spChg chg="mod">
          <ac:chgData name="ioanna stergiou" userId="833b243c268372cb" providerId="LiveId" clId="{B84484E8-4937-4C87-833F-C975E5E9A61A}" dt="2021-02-21T13:08:52.513" v="15994" actId="1076"/>
          <ac:spMkLst>
            <pc:docMk/>
            <pc:sldMk cId="2169959808" sldId="387"/>
            <ac:spMk id="3" creationId="{6FA1E6E4-FF9C-49F7-B4EC-C620F07689C6}"/>
          </ac:spMkLst>
        </pc:spChg>
        <pc:spChg chg="mod">
          <ac:chgData name="ioanna stergiou" userId="833b243c268372cb" providerId="LiveId" clId="{B84484E8-4937-4C87-833F-C975E5E9A61A}" dt="2021-02-21T13:13:45.697" v="16142" actId="1076"/>
          <ac:spMkLst>
            <pc:docMk/>
            <pc:sldMk cId="2169959808" sldId="387"/>
            <ac:spMk id="4" creationId="{19BC685D-06FC-40E5-BDD4-6A4D5E64864F}"/>
          </ac:spMkLst>
        </pc:spChg>
        <pc:spChg chg="mod">
          <ac:chgData name="ioanna stergiou" userId="833b243c268372cb" providerId="LiveId" clId="{B84484E8-4937-4C87-833F-C975E5E9A61A}" dt="2021-02-21T13:08:55.844" v="15995" actId="1076"/>
          <ac:spMkLst>
            <pc:docMk/>
            <pc:sldMk cId="2169959808" sldId="387"/>
            <ac:spMk id="5" creationId="{34065E10-4865-48D4-8365-CB9620900185}"/>
          </ac:spMkLst>
        </pc:spChg>
        <pc:spChg chg="mod">
          <ac:chgData name="ioanna stergiou" userId="833b243c268372cb" providerId="LiveId" clId="{B84484E8-4937-4C87-833F-C975E5E9A61A}" dt="2021-02-21T13:13:41.289" v="16141" actId="1076"/>
          <ac:spMkLst>
            <pc:docMk/>
            <pc:sldMk cId="2169959808" sldId="387"/>
            <ac:spMk id="6" creationId="{7DCDBFB8-DAE6-44C2-B8C4-B7A0A3249464}"/>
          </ac:spMkLst>
        </pc:spChg>
        <pc:spChg chg="add mod">
          <ac:chgData name="ioanna stergiou" userId="833b243c268372cb" providerId="LiveId" clId="{B84484E8-4937-4C87-833F-C975E5E9A61A}" dt="2021-02-21T13:13:53.297" v="16143" actId="1076"/>
          <ac:spMkLst>
            <pc:docMk/>
            <pc:sldMk cId="2169959808" sldId="387"/>
            <ac:spMk id="7" creationId="{15E75F09-6F73-47F0-A98B-2BEDEF7F031C}"/>
          </ac:spMkLst>
        </pc:spChg>
      </pc:sldChg>
      <pc:sldChg chg="delSp modSp new mod">
        <pc:chgData name="ioanna stergiou" userId="833b243c268372cb" providerId="LiveId" clId="{B84484E8-4937-4C87-833F-C975E5E9A61A}" dt="2021-02-21T13:25:20.265" v="16765" actId="113"/>
        <pc:sldMkLst>
          <pc:docMk/>
          <pc:sldMk cId="1040518940" sldId="388"/>
        </pc:sldMkLst>
        <pc:spChg chg="mod">
          <ac:chgData name="ioanna stergiou" userId="833b243c268372cb" providerId="LiveId" clId="{B84484E8-4937-4C87-833F-C975E5E9A61A}" dt="2021-02-21T13:15:08.487" v="16176" actId="20577"/>
          <ac:spMkLst>
            <pc:docMk/>
            <pc:sldMk cId="1040518940" sldId="388"/>
            <ac:spMk id="2" creationId="{C483639E-0D29-4016-AC9A-A020519726C4}"/>
          </ac:spMkLst>
        </pc:spChg>
        <pc:spChg chg="mod">
          <ac:chgData name="ioanna stergiou" userId="833b243c268372cb" providerId="LiveId" clId="{B84484E8-4937-4C87-833F-C975E5E9A61A}" dt="2021-02-21T13:25:20.265" v="16765" actId="113"/>
          <ac:spMkLst>
            <pc:docMk/>
            <pc:sldMk cId="1040518940" sldId="388"/>
            <ac:spMk id="3" creationId="{F9A524C4-86DE-479E-B305-9DC51A645504}"/>
          </ac:spMkLst>
        </pc:spChg>
        <pc:spChg chg="del">
          <ac:chgData name="ioanna stergiou" userId="833b243c268372cb" providerId="LiveId" clId="{B84484E8-4937-4C87-833F-C975E5E9A61A}" dt="2021-02-21T13:19:18.648" v="16453" actId="21"/>
          <ac:spMkLst>
            <pc:docMk/>
            <pc:sldMk cId="1040518940" sldId="388"/>
            <ac:spMk id="4" creationId="{5B861188-C332-4760-986C-00F0CC11136E}"/>
          </ac:spMkLst>
        </pc:spChg>
      </pc:sldChg>
      <pc:sldChg chg="addSp modSp new mod">
        <pc:chgData name="ioanna stergiou" userId="833b243c268372cb" providerId="LiveId" clId="{B84484E8-4937-4C87-833F-C975E5E9A61A}" dt="2021-02-21T16:54:50.029" v="17618" actId="1076"/>
        <pc:sldMkLst>
          <pc:docMk/>
          <pc:sldMk cId="2025798595" sldId="389"/>
        </pc:sldMkLst>
        <pc:spChg chg="mod">
          <ac:chgData name="ioanna stergiou" userId="833b243c268372cb" providerId="LiveId" clId="{B84484E8-4937-4C87-833F-C975E5E9A61A}" dt="2021-02-21T13:56:22.783" v="17431" actId="1076"/>
          <ac:spMkLst>
            <pc:docMk/>
            <pc:sldMk cId="2025798595" sldId="389"/>
            <ac:spMk id="2" creationId="{672A3193-EE3E-4BA9-AAD7-8E1AB43BFD58}"/>
          </ac:spMkLst>
        </pc:spChg>
        <pc:picChg chg="add mod">
          <ac:chgData name="ioanna stergiou" userId="833b243c268372cb" providerId="LiveId" clId="{B84484E8-4937-4C87-833F-C975E5E9A61A}" dt="2021-02-21T16:54:50.029" v="17618" actId="1076"/>
          <ac:picMkLst>
            <pc:docMk/>
            <pc:sldMk cId="2025798595" sldId="389"/>
            <ac:picMk id="4" creationId="{4EF1D991-CFB0-4AA3-A37B-F519A4F2BAE2}"/>
          </ac:picMkLst>
        </pc:picChg>
      </pc:sldChg>
      <pc:sldChg chg="addSp modSp new mod">
        <pc:chgData name="ioanna stergiou" userId="833b243c268372cb" providerId="LiveId" clId="{B84484E8-4937-4C87-833F-C975E5E9A61A}" dt="2021-02-21T13:46:35.935" v="17364" actId="1076"/>
        <pc:sldMkLst>
          <pc:docMk/>
          <pc:sldMk cId="2566776201" sldId="390"/>
        </pc:sldMkLst>
        <pc:spChg chg="mod">
          <ac:chgData name="ioanna stergiou" userId="833b243c268372cb" providerId="LiveId" clId="{B84484E8-4937-4C87-833F-C975E5E9A61A}" dt="2021-02-21T13:39:49.257" v="17171" actId="14100"/>
          <ac:spMkLst>
            <pc:docMk/>
            <pc:sldMk cId="2566776201" sldId="390"/>
            <ac:spMk id="2" creationId="{38F54BE2-C1BF-4A9F-A714-AD88BC59DDF8}"/>
          </ac:spMkLst>
        </pc:spChg>
        <pc:spChg chg="add mod">
          <ac:chgData name="ioanna stergiou" userId="833b243c268372cb" providerId="LiveId" clId="{B84484E8-4937-4C87-833F-C975E5E9A61A}" dt="2021-02-21T13:46:35.935" v="17364" actId="1076"/>
          <ac:spMkLst>
            <pc:docMk/>
            <pc:sldMk cId="2566776201" sldId="390"/>
            <ac:spMk id="5" creationId="{7CE4175E-040B-48A0-9D01-13D42D2548F2}"/>
          </ac:spMkLst>
        </pc:spChg>
        <pc:picChg chg="add mod">
          <ac:chgData name="ioanna stergiou" userId="833b243c268372cb" providerId="LiveId" clId="{B84484E8-4937-4C87-833F-C975E5E9A61A}" dt="2021-02-21T13:38:44.363" v="17040" actId="1076"/>
          <ac:picMkLst>
            <pc:docMk/>
            <pc:sldMk cId="2566776201" sldId="390"/>
            <ac:picMk id="4" creationId="{0F400498-2E35-4D5B-A9A9-26AFD5D98FE8}"/>
          </ac:picMkLst>
        </pc:picChg>
      </pc:sldChg>
      <pc:sldChg chg="addSp modSp new mod">
        <pc:chgData name="ioanna stergiou" userId="833b243c268372cb" providerId="LiveId" clId="{B84484E8-4937-4C87-833F-C975E5E9A61A}" dt="2021-02-21T18:49:57.797" v="19756" actId="12"/>
        <pc:sldMkLst>
          <pc:docMk/>
          <pc:sldMk cId="776551482" sldId="391"/>
        </pc:sldMkLst>
        <pc:spChg chg="mod">
          <ac:chgData name="ioanna stergiou" userId="833b243c268372cb" providerId="LiveId" clId="{B84484E8-4937-4C87-833F-C975E5E9A61A}" dt="2021-02-21T17:22:05.264" v="18128" actId="1076"/>
          <ac:spMkLst>
            <pc:docMk/>
            <pc:sldMk cId="776551482" sldId="391"/>
            <ac:spMk id="2" creationId="{403DBB34-271B-4841-9DAC-FEBF922C9B09}"/>
          </ac:spMkLst>
        </pc:spChg>
        <pc:spChg chg="add mod">
          <ac:chgData name="ioanna stergiou" userId="833b243c268372cb" providerId="LiveId" clId="{B84484E8-4937-4C87-833F-C975E5E9A61A}" dt="2021-02-21T18:49:57.797" v="19756" actId="12"/>
          <ac:spMkLst>
            <pc:docMk/>
            <pc:sldMk cId="776551482" sldId="391"/>
            <ac:spMk id="6" creationId="{F1F50F1C-87F5-4DA1-9EB3-3E7DB9000752}"/>
          </ac:spMkLst>
        </pc:spChg>
        <pc:picChg chg="add mod">
          <ac:chgData name="ioanna stergiou" userId="833b243c268372cb" providerId="LiveId" clId="{B84484E8-4937-4C87-833F-C975E5E9A61A}" dt="2021-02-21T17:22:11.779" v="18130" actId="1076"/>
          <ac:picMkLst>
            <pc:docMk/>
            <pc:sldMk cId="776551482" sldId="391"/>
            <ac:picMk id="4" creationId="{C6AC9CC8-0B63-4642-9575-43ABD2058DEB}"/>
          </ac:picMkLst>
        </pc:picChg>
      </pc:sldChg>
      <pc:sldChg chg="addSp modSp new mod">
        <pc:chgData name="ioanna stergiou" userId="833b243c268372cb" providerId="LiveId" clId="{B84484E8-4937-4C87-833F-C975E5E9A61A}" dt="2021-02-21T14:28:08.655" v="17493" actId="20577"/>
        <pc:sldMkLst>
          <pc:docMk/>
          <pc:sldMk cId="717301079" sldId="392"/>
        </pc:sldMkLst>
        <pc:spChg chg="mod">
          <ac:chgData name="ioanna stergiou" userId="833b243c268372cb" providerId="LiveId" clId="{B84484E8-4937-4C87-833F-C975E5E9A61A}" dt="2021-02-21T14:28:08.655" v="17493" actId="20577"/>
          <ac:spMkLst>
            <pc:docMk/>
            <pc:sldMk cId="717301079" sldId="392"/>
            <ac:spMk id="2" creationId="{5C3FD533-7871-401F-A5B4-497CEBDD964E}"/>
          </ac:spMkLst>
        </pc:spChg>
        <pc:picChg chg="add mod">
          <ac:chgData name="ioanna stergiou" userId="833b243c268372cb" providerId="LiveId" clId="{B84484E8-4937-4C87-833F-C975E5E9A61A}" dt="2021-02-21T14:09:00.410" v="17436" actId="14100"/>
          <ac:picMkLst>
            <pc:docMk/>
            <pc:sldMk cId="717301079" sldId="392"/>
            <ac:picMk id="4" creationId="{92C4BEB9-A15C-42EC-8D47-E548AB2D2B3A}"/>
          </ac:picMkLst>
        </pc:picChg>
        <pc:picChg chg="add mod">
          <ac:chgData name="ioanna stergiou" userId="833b243c268372cb" providerId="LiveId" clId="{B84484E8-4937-4C87-833F-C975E5E9A61A}" dt="2021-02-21T14:10:22.271" v="17441" actId="1076"/>
          <ac:picMkLst>
            <pc:docMk/>
            <pc:sldMk cId="717301079" sldId="392"/>
            <ac:picMk id="6" creationId="{6F7EBC47-6EA3-4BAA-A051-598758456FE0}"/>
          </ac:picMkLst>
        </pc:picChg>
        <pc:picChg chg="add mod">
          <ac:chgData name="ioanna stergiou" userId="833b243c268372cb" providerId="LiveId" clId="{B84484E8-4937-4C87-833F-C975E5E9A61A}" dt="2021-02-21T14:11:40.090" v="17444" actId="1076"/>
          <ac:picMkLst>
            <pc:docMk/>
            <pc:sldMk cId="717301079" sldId="392"/>
            <ac:picMk id="8" creationId="{62E37FA2-D17A-4C16-9521-EB134035A893}"/>
          </ac:picMkLst>
        </pc:picChg>
      </pc:sldChg>
      <pc:sldChg chg="addSp modSp new mod">
        <pc:chgData name="ioanna stergiou" userId="833b243c268372cb" providerId="LiveId" clId="{B84484E8-4937-4C87-833F-C975E5E9A61A}" dt="2021-02-21T14:30:16.285" v="17546" actId="1076"/>
        <pc:sldMkLst>
          <pc:docMk/>
          <pc:sldMk cId="1153046548" sldId="393"/>
        </pc:sldMkLst>
        <pc:spChg chg="mod">
          <ac:chgData name="ioanna stergiou" userId="833b243c268372cb" providerId="LiveId" clId="{B84484E8-4937-4C87-833F-C975E5E9A61A}" dt="2021-02-21T14:30:05.085" v="17542" actId="20577"/>
          <ac:spMkLst>
            <pc:docMk/>
            <pc:sldMk cId="1153046548" sldId="393"/>
            <ac:spMk id="2" creationId="{AB8CC69D-E424-4E2C-811A-03F104502939}"/>
          </ac:spMkLst>
        </pc:spChg>
        <pc:spChg chg="add mod">
          <ac:chgData name="ioanna stergiou" userId="833b243c268372cb" providerId="LiveId" clId="{B84484E8-4937-4C87-833F-C975E5E9A61A}" dt="2021-02-21T14:30:16.285" v="17546" actId="1076"/>
          <ac:spMkLst>
            <pc:docMk/>
            <pc:sldMk cId="1153046548" sldId="393"/>
            <ac:spMk id="9" creationId="{951E8527-F136-4C43-8844-D16E86372434}"/>
          </ac:spMkLst>
        </pc:spChg>
        <pc:picChg chg="add mod">
          <ac:chgData name="ioanna stergiou" userId="833b243c268372cb" providerId="LiveId" clId="{B84484E8-4937-4C87-833F-C975E5E9A61A}" dt="2021-02-21T14:29:16.301" v="17511" actId="1076"/>
          <ac:picMkLst>
            <pc:docMk/>
            <pc:sldMk cId="1153046548" sldId="393"/>
            <ac:picMk id="4" creationId="{E49BDF06-781C-477C-AFCD-459EE07AF1F9}"/>
          </ac:picMkLst>
        </pc:picChg>
        <pc:picChg chg="add mod">
          <ac:chgData name="ioanna stergiou" userId="833b243c268372cb" providerId="LiveId" clId="{B84484E8-4937-4C87-833F-C975E5E9A61A}" dt="2021-02-21T14:29:35.951" v="17514" actId="1076"/>
          <ac:picMkLst>
            <pc:docMk/>
            <pc:sldMk cId="1153046548" sldId="393"/>
            <ac:picMk id="6" creationId="{8BC94F7A-608E-4C01-AD72-35BF1CA0BAF8}"/>
          </ac:picMkLst>
        </pc:picChg>
        <pc:picChg chg="add mod">
          <ac:chgData name="ioanna stergiou" userId="833b243c268372cb" providerId="LiveId" clId="{B84484E8-4937-4C87-833F-C975E5E9A61A}" dt="2021-02-21T14:29:32.138" v="17513" actId="1076"/>
          <ac:picMkLst>
            <pc:docMk/>
            <pc:sldMk cId="1153046548" sldId="393"/>
            <ac:picMk id="8" creationId="{E361C39F-19C9-4F87-85FE-E294F1A67423}"/>
          </ac:picMkLst>
        </pc:picChg>
      </pc:sldChg>
      <pc:sldChg chg="addSp modSp new mod">
        <pc:chgData name="ioanna stergiou" userId="833b243c268372cb" providerId="LiveId" clId="{B84484E8-4937-4C87-833F-C975E5E9A61A}" dt="2021-02-21T14:32:17.918" v="17585" actId="1076"/>
        <pc:sldMkLst>
          <pc:docMk/>
          <pc:sldMk cId="910213878" sldId="394"/>
        </pc:sldMkLst>
        <pc:spChg chg="mod">
          <ac:chgData name="ioanna stergiou" userId="833b243c268372cb" providerId="LiveId" clId="{B84484E8-4937-4C87-833F-C975E5E9A61A}" dt="2021-02-21T14:30:46.367" v="17564" actId="14100"/>
          <ac:spMkLst>
            <pc:docMk/>
            <pc:sldMk cId="910213878" sldId="394"/>
            <ac:spMk id="2" creationId="{2CF98EC7-30F0-4E70-BF60-9AF0F61C2FE8}"/>
          </ac:spMkLst>
        </pc:spChg>
        <pc:spChg chg="add mod">
          <ac:chgData name="ioanna stergiou" userId="833b243c268372cb" providerId="LiveId" clId="{B84484E8-4937-4C87-833F-C975E5E9A61A}" dt="2021-02-21T14:32:17.918" v="17585" actId="1076"/>
          <ac:spMkLst>
            <pc:docMk/>
            <pc:sldMk cId="910213878" sldId="394"/>
            <ac:spMk id="5" creationId="{32B14043-ACCD-4CBB-90EC-3F2F08EF64EE}"/>
          </ac:spMkLst>
        </pc:spChg>
        <pc:picChg chg="add mod">
          <ac:chgData name="ioanna stergiou" userId="833b243c268372cb" providerId="LiveId" clId="{B84484E8-4937-4C87-833F-C975E5E9A61A}" dt="2021-02-21T14:30:58.521" v="17565" actId="14100"/>
          <ac:picMkLst>
            <pc:docMk/>
            <pc:sldMk cId="910213878" sldId="394"/>
            <ac:picMk id="4" creationId="{DD90EF42-A86E-4894-BB60-539F1C755901}"/>
          </ac:picMkLst>
        </pc:picChg>
      </pc:sldChg>
      <pc:sldChg chg="addSp modSp new mod">
        <pc:chgData name="ioanna stergiou" userId="833b243c268372cb" providerId="LiveId" clId="{B84484E8-4937-4C87-833F-C975E5E9A61A}" dt="2021-02-21T17:41:03.695" v="18774" actId="20577"/>
        <pc:sldMkLst>
          <pc:docMk/>
          <pc:sldMk cId="2047534243" sldId="395"/>
        </pc:sldMkLst>
        <pc:spChg chg="mod">
          <ac:chgData name="ioanna stergiou" userId="833b243c268372cb" providerId="LiveId" clId="{B84484E8-4937-4C87-833F-C975E5E9A61A}" dt="2021-02-21T17:41:03.695" v="18774" actId="20577"/>
          <ac:spMkLst>
            <pc:docMk/>
            <pc:sldMk cId="2047534243" sldId="395"/>
            <ac:spMk id="2" creationId="{3B39D867-6198-4592-A804-7D90D5041A1E}"/>
          </ac:spMkLst>
        </pc:spChg>
        <pc:picChg chg="add mod">
          <ac:chgData name="ioanna stergiou" userId="833b243c268372cb" providerId="LiveId" clId="{B84484E8-4937-4C87-833F-C975E5E9A61A}" dt="2021-02-21T17:40:46.048" v="18749" actId="1076"/>
          <ac:picMkLst>
            <pc:docMk/>
            <pc:sldMk cId="2047534243" sldId="395"/>
            <ac:picMk id="4" creationId="{F244B2BE-62C9-49F6-ABD9-15706EC52D42}"/>
          </ac:picMkLst>
        </pc:picChg>
      </pc:sldChg>
      <pc:sldChg chg="addSp modSp new mod">
        <pc:chgData name="ioanna stergiou" userId="833b243c268372cb" providerId="LiveId" clId="{B84484E8-4937-4C87-833F-C975E5E9A61A}" dt="2021-02-21T17:41:30.155" v="18810" actId="20577"/>
        <pc:sldMkLst>
          <pc:docMk/>
          <pc:sldMk cId="537537496" sldId="396"/>
        </pc:sldMkLst>
        <pc:spChg chg="mod">
          <ac:chgData name="ioanna stergiou" userId="833b243c268372cb" providerId="LiveId" clId="{B84484E8-4937-4C87-833F-C975E5E9A61A}" dt="2021-02-21T17:41:30.155" v="18810" actId="20577"/>
          <ac:spMkLst>
            <pc:docMk/>
            <pc:sldMk cId="537537496" sldId="396"/>
            <ac:spMk id="2" creationId="{CB7A12D2-F341-41C6-AFE3-80E87B60877B}"/>
          </ac:spMkLst>
        </pc:spChg>
        <pc:picChg chg="add mod">
          <ac:chgData name="ioanna stergiou" userId="833b243c268372cb" providerId="LiveId" clId="{B84484E8-4937-4C87-833F-C975E5E9A61A}" dt="2021-02-21T14:48:20.213" v="17595" actId="1076"/>
          <ac:picMkLst>
            <pc:docMk/>
            <pc:sldMk cId="537537496" sldId="396"/>
            <ac:picMk id="4" creationId="{3BDB8E00-3B28-4817-B9DE-4B8B9085A2CF}"/>
          </ac:picMkLst>
        </pc:picChg>
      </pc:sldChg>
      <pc:sldChg chg="addSp delSp modSp new mod">
        <pc:chgData name="ioanna stergiou" userId="833b243c268372cb" providerId="LiveId" clId="{B84484E8-4937-4C87-833F-C975E5E9A61A}" dt="2021-02-21T17:42:25.264" v="18868" actId="1076"/>
        <pc:sldMkLst>
          <pc:docMk/>
          <pc:sldMk cId="2271846649" sldId="397"/>
        </pc:sldMkLst>
        <pc:spChg chg="mod">
          <ac:chgData name="ioanna stergiou" userId="833b243c268372cb" providerId="LiveId" clId="{B84484E8-4937-4C87-833F-C975E5E9A61A}" dt="2021-02-21T17:42:25.264" v="18868" actId="1076"/>
          <ac:spMkLst>
            <pc:docMk/>
            <pc:sldMk cId="2271846649" sldId="397"/>
            <ac:spMk id="2" creationId="{CD84E767-CF74-4F47-8EF5-7CCED558B199}"/>
          </ac:spMkLst>
        </pc:spChg>
        <pc:picChg chg="add del">
          <ac:chgData name="ioanna stergiou" userId="833b243c268372cb" providerId="LiveId" clId="{B84484E8-4937-4C87-833F-C975E5E9A61A}" dt="2021-02-21T14:49:35.071" v="17598" actId="22"/>
          <ac:picMkLst>
            <pc:docMk/>
            <pc:sldMk cId="2271846649" sldId="397"/>
            <ac:picMk id="4" creationId="{0BA36534-2776-41EE-9C96-E79C3AB9132B}"/>
          </ac:picMkLst>
        </pc:picChg>
        <pc:picChg chg="add mod">
          <ac:chgData name="ioanna stergiou" userId="833b243c268372cb" providerId="LiveId" clId="{B84484E8-4937-4C87-833F-C975E5E9A61A}" dt="2021-02-21T17:42:20.603" v="18867" actId="1076"/>
          <ac:picMkLst>
            <pc:docMk/>
            <pc:sldMk cId="2271846649" sldId="397"/>
            <ac:picMk id="6" creationId="{A1C4C4BE-CAAD-4174-A3CC-A77572950B29}"/>
          </ac:picMkLst>
        </pc:picChg>
      </pc:sldChg>
      <pc:sldChg chg="addSp modSp new mod">
        <pc:chgData name="ioanna stergiou" userId="833b243c268372cb" providerId="LiveId" clId="{B84484E8-4937-4C87-833F-C975E5E9A61A}" dt="2021-02-21T17:43:03.039" v="18873" actId="1076"/>
        <pc:sldMkLst>
          <pc:docMk/>
          <pc:sldMk cId="65864310" sldId="398"/>
        </pc:sldMkLst>
        <pc:spChg chg="mod">
          <ac:chgData name="ioanna stergiou" userId="833b243c268372cb" providerId="LiveId" clId="{B84484E8-4937-4C87-833F-C975E5E9A61A}" dt="2021-02-21T17:43:03.039" v="18873" actId="1076"/>
          <ac:spMkLst>
            <pc:docMk/>
            <pc:sldMk cId="65864310" sldId="398"/>
            <ac:spMk id="2" creationId="{C94EBEB9-5EE3-4D4E-B36F-427FD80D6578}"/>
          </ac:spMkLst>
        </pc:spChg>
        <pc:picChg chg="add mod">
          <ac:chgData name="ioanna stergiou" userId="833b243c268372cb" providerId="LiveId" clId="{B84484E8-4937-4C87-833F-C975E5E9A61A}" dt="2021-02-21T17:42:59.514" v="18872" actId="1076"/>
          <ac:picMkLst>
            <pc:docMk/>
            <pc:sldMk cId="65864310" sldId="398"/>
            <ac:picMk id="4" creationId="{048FD0B2-8E4F-4C6A-824C-F41E13CF104A}"/>
          </ac:picMkLst>
        </pc:picChg>
      </pc:sldChg>
      <pc:sldChg chg="addSp modSp new mod">
        <pc:chgData name="ioanna stergiou" userId="833b243c268372cb" providerId="LiveId" clId="{B84484E8-4937-4C87-833F-C975E5E9A61A}" dt="2021-02-21T17:43:33.470" v="18895" actId="14100"/>
        <pc:sldMkLst>
          <pc:docMk/>
          <pc:sldMk cId="4191572057" sldId="399"/>
        </pc:sldMkLst>
        <pc:spChg chg="mod">
          <ac:chgData name="ioanna stergiou" userId="833b243c268372cb" providerId="LiveId" clId="{B84484E8-4937-4C87-833F-C975E5E9A61A}" dt="2021-02-21T17:43:28.359" v="18894" actId="1076"/>
          <ac:spMkLst>
            <pc:docMk/>
            <pc:sldMk cId="4191572057" sldId="399"/>
            <ac:spMk id="2" creationId="{551FED42-DA87-44B6-84C9-B7B9FD577E20}"/>
          </ac:spMkLst>
        </pc:spChg>
        <pc:picChg chg="add mod">
          <ac:chgData name="ioanna stergiou" userId="833b243c268372cb" providerId="LiveId" clId="{B84484E8-4937-4C87-833F-C975E5E9A61A}" dt="2021-02-21T17:43:33.470" v="18895" actId="14100"/>
          <ac:picMkLst>
            <pc:docMk/>
            <pc:sldMk cId="4191572057" sldId="399"/>
            <ac:picMk id="4" creationId="{A5B599C8-A320-4B75-AA79-5DB51A1A44D8}"/>
          </ac:picMkLst>
        </pc:picChg>
      </pc:sldChg>
      <pc:sldChg chg="addSp modSp new mod modNotes">
        <pc:chgData name="ioanna stergiou" userId="833b243c268372cb" providerId="LiveId" clId="{B84484E8-4937-4C87-833F-C975E5E9A61A}" dt="2021-02-21T17:45:23.335" v="18921" actId="20577"/>
        <pc:sldMkLst>
          <pc:docMk/>
          <pc:sldMk cId="2148250024" sldId="400"/>
        </pc:sldMkLst>
        <pc:spChg chg="mod">
          <ac:chgData name="ioanna stergiou" userId="833b243c268372cb" providerId="LiveId" clId="{B84484E8-4937-4C87-833F-C975E5E9A61A}" dt="2021-02-21T17:45:23.335" v="18921" actId="20577"/>
          <ac:spMkLst>
            <pc:docMk/>
            <pc:sldMk cId="2148250024" sldId="400"/>
            <ac:spMk id="2" creationId="{DC9AB372-5AED-44FC-9418-EB50E00C6791}"/>
          </ac:spMkLst>
        </pc:spChg>
        <pc:picChg chg="add mod">
          <ac:chgData name="ioanna stergiou" userId="833b243c268372cb" providerId="LiveId" clId="{B84484E8-4937-4C87-833F-C975E5E9A61A}" dt="2021-02-21T17:45:20.015" v="18919" actId="14100"/>
          <ac:picMkLst>
            <pc:docMk/>
            <pc:sldMk cId="2148250024" sldId="400"/>
            <ac:picMk id="4" creationId="{10A98329-7C21-4A73-A430-79C82261F49D}"/>
          </ac:picMkLst>
        </pc:picChg>
      </pc:sldChg>
      <pc:sldChg chg="modSp mod">
        <pc:chgData name="ioanna stergiou" userId="833b243c268372cb" providerId="LiveId" clId="{B84484E8-4937-4C87-833F-C975E5E9A61A}" dt="2021-02-21T17:25:03.928" v="18296" actId="1076"/>
        <pc:sldMkLst>
          <pc:docMk/>
          <pc:sldMk cId="4268422697" sldId="401"/>
        </pc:sldMkLst>
        <pc:spChg chg="mod">
          <ac:chgData name="ioanna stergiou" userId="833b243c268372cb" providerId="LiveId" clId="{B84484E8-4937-4C87-833F-C975E5E9A61A}" dt="2021-02-21T17:25:03.928" v="18296" actId="1076"/>
          <ac:spMkLst>
            <pc:docMk/>
            <pc:sldMk cId="4268422697" sldId="401"/>
            <ac:spMk id="663" creationId="{00000000-0000-0000-0000-000000000000}"/>
          </ac:spMkLst>
        </pc:spChg>
        <pc:spChg chg="mod">
          <ac:chgData name="ioanna stergiou" userId="833b243c268372cb" providerId="LiveId" clId="{B84484E8-4937-4C87-833F-C975E5E9A61A}" dt="2021-02-21T17:24:35.566" v="18201" actId="20577"/>
          <ac:spMkLst>
            <pc:docMk/>
            <pc:sldMk cId="4268422697" sldId="401"/>
            <ac:spMk id="665" creationId="{00000000-0000-0000-0000-000000000000}"/>
          </ac:spMkLst>
        </pc:spChg>
      </pc:sldChg>
      <pc:sldChg chg="addSp delSp modSp mod">
        <pc:chgData name="ioanna stergiou" userId="833b243c268372cb" providerId="LiveId" clId="{B84484E8-4937-4C87-833F-C975E5E9A61A}" dt="2021-02-21T18:19:59.930" v="19333" actId="20577"/>
        <pc:sldMkLst>
          <pc:docMk/>
          <pc:sldMk cId="876736368" sldId="402"/>
        </pc:sldMkLst>
        <pc:spChg chg="mod">
          <ac:chgData name="ioanna stergiou" userId="833b243c268372cb" providerId="LiveId" clId="{B84484E8-4937-4C87-833F-C975E5E9A61A}" dt="2021-02-21T18:19:13.008" v="19319" actId="1076"/>
          <ac:spMkLst>
            <pc:docMk/>
            <pc:sldMk cId="876736368" sldId="402"/>
            <ac:spMk id="4" creationId="{238E0828-6CD9-4C68-B466-3978FCA603EB}"/>
          </ac:spMkLst>
        </pc:spChg>
        <pc:spChg chg="add mod">
          <ac:chgData name="ioanna stergiou" userId="833b243c268372cb" providerId="LiveId" clId="{B84484E8-4937-4C87-833F-C975E5E9A61A}" dt="2021-02-21T18:19:50.423" v="19321" actId="1076"/>
          <ac:spMkLst>
            <pc:docMk/>
            <pc:sldMk cId="876736368" sldId="402"/>
            <ac:spMk id="7" creationId="{4CD50E79-F72A-4378-9C03-A8018EEF2121}"/>
          </ac:spMkLst>
        </pc:spChg>
        <pc:spChg chg="mod">
          <ac:chgData name="ioanna stergiou" userId="833b243c268372cb" providerId="LiveId" clId="{B84484E8-4937-4C87-833F-C975E5E9A61A}" dt="2021-02-21T18:19:59.930" v="19333" actId="20577"/>
          <ac:spMkLst>
            <pc:docMk/>
            <pc:sldMk cId="876736368" sldId="402"/>
            <ac:spMk id="8" creationId="{A77C6055-29D1-4DC2-B4DD-32C6E30133CF}"/>
          </ac:spMkLst>
        </pc:spChg>
        <pc:spChg chg="del">
          <ac:chgData name="ioanna stergiou" userId="833b243c268372cb" providerId="LiveId" clId="{B84484E8-4937-4C87-833F-C975E5E9A61A}" dt="2021-02-21T18:18:42.588" v="19250" actId="21"/>
          <ac:spMkLst>
            <pc:docMk/>
            <pc:sldMk cId="876736368" sldId="402"/>
            <ac:spMk id="10" creationId="{188E4CE1-C242-4E9E-AD8D-4DB7611BCC7D}"/>
          </ac:spMkLst>
        </pc:spChg>
      </pc:sldChg>
      <pc:sldChg chg="addSp modSp del mod modClrScheme chgLayout">
        <pc:chgData name="ioanna stergiou" userId="833b243c268372cb" providerId="LiveId" clId="{B84484E8-4937-4C87-833F-C975E5E9A61A}" dt="2021-02-21T18:03:15.180" v="19103" actId="2696"/>
        <pc:sldMkLst>
          <pc:docMk/>
          <pc:sldMk cId="2525942789" sldId="402"/>
        </pc:sldMkLst>
        <pc:spChg chg="mod ord">
          <ac:chgData name="ioanna stergiou" userId="833b243c268372cb" providerId="LiveId" clId="{B84484E8-4937-4C87-833F-C975E5E9A61A}" dt="2021-02-21T18:02:57.206" v="19102" actId="700"/>
          <ac:spMkLst>
            <pc:docMk/>
            <pc:sldMk cId="2525942789" sldId="402"/>
            <ac:spMk id="2" creationId="{F4E8F073-F08F-4501-A219-760A0DFA6ED4}"/>
          </ac:spMkLst>
        </pc:spChg>
        <pc:spChg chg="mod ord">
          <ac:chgData name="ioanna stergiou" userId="833b243c268372cb" providerId="LiveId" clId="{B84484E8-4937-4C87-833F-C975E5E9A61A}" dt="2021-02-21T18:02:57.206" v="19102" actId="700"/>
          <ac:spMkLst>
            <pc:docMk/>
            <pc:sldMk cId="2525942789" sldId="402"/>
            <ac:spMk id="3" creationId="{702F67D8-052D-4333-A1BD-7FBCEC84C199}"/>
          </ac:spMkLst>
        </pc:spChg>
        <pc:spChg chg="add mod ord">
          <ac:chgData name="ioanna stergiou" userId="833b243c268372cb" providerId="LiveId" clId="{B84484E8-4937-4C87-833F-C975E5E9A61A}" dt="2021-02-21T18:02:57.206" v="19102" actId="700"/>
          <ac:spMkLst>
            <pc:docMk/>
            <pc:sldMk cId="2525942789" sldId="402"/>
            <ac:spMk id="4" creationId="{B8975F46-9A8D-4078-9C25-7614C94EE51D}"/>
          </ac:spMkLst>
        </pc:spChg>
        <pc:spChg chg="add mod ord">
          <ac:chgData name="ioanna stergiou" userId="833b243c268372cb" providerId="LiveId" clId="{B84484E8-4937-4C87-833F-C975E5E9A61A}" dt="2021-02-21T18:02:57.206" v="19102" actId="700"/>
          <ac:spMkLst>
            <pc:docMk/>
            <pc:sldMk cId="2525942789" sldId="402"/>
            <ac:spMk id="5" creationId="{9C7DF8AA-A10E-411A-952B-3FC0614B5DB3}"/>
          </ac:spMkLst>
        </pc:spChg>
        <pc:spChg chg="add mod ord">
          <ac:chgData name="ioanna stergiou" userId="833b243c268372cb" providerId="LiveId" clId="{B84484E8-4937-4C87-833F-C975E5E9A61A}" dt="2021-02-21T18:02:57.206" v="19102" actId="700"/>
          <ac:spMkLst>
            <pc:docMk/>
            <pc:sldMk cId="2525942789" sldId="402"/>
            <ac:spMk id="6" creationId="{5EF0E9B3-C977-49F3-B02B-21A5FC054417}"/>
          </ac:spMkLst>
        </pc:spChg>
      </pc:sldChg>
      <pc:sldMasterChg chg="delSldLayout">
        <pc:chgData name="ioanna stergiou" userId="833b243c268372cb" providerId="LiveId" clId="{B84484E8-4937-4C87-833F-C975E5E9A61A}" dt="2021-02-21T18:49:01.635" v="19754" actId="2696"/>
        <pc:sldMasterMkLst>
          <pc:docMk/>
          <pc:sldMasterMk cId="0" sldId="2147483677"/>
        </pc:sldMasterMkLst>
        <pc:sldLayoutChg chg="del">
          <pc:chgData name="ioanna stergiou" userId="833b243c268372cb" providerId="LiveId" clId="{B84484E8-4937-4C87-833F-C975E5E9A61A}" dt="2021-02-21T17:23:15.699" v="18132" actId="2696"/>
          <pc:sldLayoutMkLst>
            <pc:docMk/>
            <pc:sldMasterMk cId="0" sldId="2147483677"/>
            <pc:sldLayoutMk cId="0" sldId="2147483649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53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54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56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57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59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64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65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66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69"/>
          </pc:sldLayoutMkLst>
        </pc:sldLayoutChg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7"/>
            <pc:sldLayoutMk cId="0" sldId="2147483671"/>
          </pc:sldLayoutMkLst>
        </pc:sldLayoutChg>
      </pc:sldMasterChg>
      <pc:sldMasterChg chg="del delSldLayout">
        <pc:chgData name="ioanna stergiou" userId="833b243c268372cb" providerId="LiveId" clId="{B84484E8-4937-4C87-833F-C975E5E9A61A}" dt="2021-02-21T18:49:01.635" v="19754" actId="2696"/>
        <pc:sldMasterMkLst>
          <pc:docMk/>
          <pc:sldMasterMk cId="0" sldId="2147483678"/>
        </pc:sldMasterMkLst>
        <pc:sldLayoutChg chg="del">
          <pc:chgData name="ioanna stergiou" userId="833b243c268372cb" providerId="LiveId" clId="{B84484E8-4937-4C87-833F-C975E5E9A61A}" dt="2021-02-21T18:49:01.635" v="19754" actId="2696"/>
          <pc:sldLayoutMkLst>
            <pc:docMk/>
            <pc:sldMasterMk cId="0" sldId="2147483678"/>
            <pc:sldLayoutMk cId="0" sldId="2147483676"/>
          </pc:sldLayoutMkLst>
        </pc:sldLayoutChg>
      </pc:sldMasterChg>
    </pc:docChg>
  </pc:docChgLst>
  <pc:docChgLst>
    <pc:chgData name="ioanna stergiou" userId="833b243c268372cb" providerId="LiveId" clId="{9CDD12FC-BD4C-4A18-BD50-DD44B620D46B}"/>
    <pc:docChg chg="custSel modSld">
      <pc:chgData name="ioanna stergiou" userId="833b243c268372cb" providerId="LiveId" clId="{9CDD12FC-BD4C-4A18-BD50-DD44B620D46B}" dt="2021-04-18T17:37:46.613" v="104" actId="1076"/>
      <pc:docMkLst>
        <pc:docMk/>
      </pc:docMkLst>
      <pc:sldChg chg="modSp mod">
        <pc:chgData name="ioanna stergiou" userId="833b243c268372cb" providerId="LiveId" clId="{9CDD12FC-BD4C-4A18-BD50-DD44B620D46B}" dt="2021-04-18T17:16:53.463" v="23" actId="20577"/>
        <pc:sldMkLst>
          <pc:docMk/>
          <pc:sldMk cId="0" sldId="256"/>
        </pc:sldMkLst>
        <pc:spChg chg="mod">
          <ac:chgData name="ioanna stergiou" userId="833b243c268372cb" providerId="LiveId" clId="{9CDD12FC-BD4C-4A18-BD50-DD44B620D46B}" dt="2021-04-18T17:16:53.463" v="23" actId="20577"/>
          <ac:spMkLst>
            <pc:docMk/>
            <pc:sldMk cId="0" sldId="256"/>
            <ac:spMk id="622" creationId="{00000000-0000-0000-0000-000000000000}"/>
          </ac:spMkLst>
        </pc:spChg>
      </pc:sldChg>
      <pc:sldChg chg="addSp delSp modSp mod">
        <pc:chgData name="ioanna stergiou" userId="833b243c268372cb" providerId="LiveId" clId="{9CDD12FC-BD4C-4A18-BD50-DD44B620D46B}" dt="2021-04-18T17:36:31.842" v="92"/>
        <pc:sldMkLst>
          <pc:docMk/>
          <pc:sldMk cId="3797429735" sldId="355"/>
        </pc:sldMkLst>
        <pc:spChg chg="add mod">
          <ac:chgData name="ioanna stergiou" userId="833b243c268372cb" providerId="LiveId" clId="{9CDD12FC-BD4C-4A18-BD50-DD44B620D46B}" dt="2021-04-18T17:34:42.492" v="45" actId="14100"/>
          <ac:spMkLst>
            <pc:docMk/>
            <pc:sldMk cId="3797429735" sldId="355"/>
            <ac:spMk id="3" creationId="{CEE6A9CB-B1AC-4936-98B9-3481CB1A6D2A}"/>
          </ac:spMkLst>
        </pc:spChg>
        <pc:spChg chg="add del mod">
          <ac:chgData name="ioanna stergiou" userId="833b243c268372cb" providerId="LiveId" clId="{9CDD12FC-BD4C-4A18-BD50-DD44B620D46B}" dt="2021-04-18T17:36:31.842" v="92"/>
          <ac:spMkLst>
            <pc:docMk/>
            <pc:sldMk cId="3797429735" sldId="355"/>
            <ac:spMk id="6" creationId="{446EA8D9-0F4A-47DC-8C5A-68ABC6F5EC1C}"/>
          </ac:spMkLst>
        </pc:spChg>
        <pc:spChg chg="add mod">
          <ac:chgData name="ioanna stergiou" userId="833b243c268372cb" providerId="LiveId" clId="{9CDD12FC-BD4C-4A18-BD50-DD44B620D46B}" dt="2021-04-18T17:36:26.255" v="90" actId="1076"/>
          <ac:spMkLst>
            <pc:docMk/>
            <pc:sldMk cId="3797429735" sldId="355"/>
            <ac:spMk id="7" creationId="{8D04D2FE-926A-4490-A0AB-97B8F6296424}"/>
          </ac:spMkLst>
        </pc:spChg>
      </pc:sldChg>
      <pc:sldChg chg="delSp modSp mod">
        <pc:chgData name="ioanna stergiou" userId="833b243c268372cb" providerId="LiveId" clId="{9CDD12FC-BD4C-4A18-BD50-DD44B620D46B}" dt="2021-04-18T17:37:46.613" v="104" actId="1076"/>
        <pc:sldMkLst>
          <pc:docMk/>
          <pc:sldMk cId="1113249718" sldId="356"/>
        </pc:sldMkLst>
        <pc:spChg chg="mod">
          <ac:chgData name="ioanna stergiou" userId="833b243c268372cb" providerId="LiveId" clId="{9CDD12FC-BD4C-4A18-BD50-DD44B620D46B}" dt="2021-04-18T17:37:23.858" v="96" actId="20577"/>
          <ac:spMkLst>
            <pc:docMk/>
            <pc:sldMk cId="1113249718" sldId="356"/>
            <ac:spMk id="2" creationId="{7CF25327-4C44-4362-870D-0AD841E94AFF}"/>
          </ac:spMkLst>
        </pc:spChg>
        <pc:spChg chg="mod">
          <ac:chgData name="ioanna stergiou" userId="833b243c268372cb" providerId="LiveId" clId="{9CDD12FC-BD4C-4A18-BD50-DD44B620D46B}" dt="2021-04-18T17:37:39.603" v="101" actId="1076"/>
          <ac:spMkLst>
            <pc:docMk/>
            <pc:sldMk cId="1113249718" sldId="356"/>
            <ac:spMk id="6" creationId="{48BCD48C-21FD-4C02-8782-1301E94166A0}"/>
          </ac:spMkLst>
        </pc:spChg>
        <pc:picChg chg="mod">
          <ac:chgData name="ioanna stergiou" userId="833b243c268372cb" providerId="LiveId" clId="{9CDD12FC-BD4C-4A18-BD50-DD44B620D46B}" dt="2021-04-18T17:37:46.613" v="104" actId="1076"/>
          <ac:picMkLst>
            <pc:docMk/>
            <pc:sldMk cId="1113249718" sldId="356"/>
            <ac:picMk id="4" creationId="{AFC43BFD-5EA0-4732-8D52-08D681BF9463}"/>
          </ac:picMkLst>
        </pc:picChg>
        <pc:picChg chg="del">
          <ac:chgData name="ioanna stergiou" userId="833b243c268372cb" providerId="LiveId" clId="{9CDD12FC-BD4C-4A18-BD50-DD44B620D46B}" dt="2021-04-18T17:37:27.583" v="97" actId="21"/>
          <ac:picMkLst>
            <pc:docMk/>
            <pc:sldMk cId="1113249718" sldId="356"/>
            <ac:picMk id="5" creationId="{104408F9-E0CB-4C55-8D9F-79932DC94437}"/>
          </ac:picMkLst>
        </pc:picChg>
      </pc:sldChg>
      <pc:sldChg chg="modSp mod">
        <pc:chgData name="ioanna stergiou" userId="833b243c268372cb" providerId="LiveId" clId="{9CDD12FC-BD4C-4A18-BD50-DD44B620D46B}" dt="2021-04-18T17:28:01.012" v="27" actId="20577"/>
        <pc:sldMkLst>
          <pc:docMk/>
          <pc:sldMk cId="4074763472" sldId="383"/>
        </pc:sldMkLst>
        <pc:spChg chg="mod">
          <ac:chgData name="ioanna stergiou" userId="833b243c268372cb" providerId="LiveId" clId="{9CDD12FC-BD4C-4A18-BD50-DD44B620D46B}" dt="2021-04-18T17:28:01.012" v="27" actId="20577"/>
          <ac:spMkLst>
            <pc:docMk/>
            <pc:sldMk cId="4074763472" sldId="383"/>
            <ac:spMk id="3" creationId="{7E2D16BA-1546-44C5-BE95-D7D480072282}"/>
          </ac:spMkLst>
        </pc:spChg>
      </pc:sldChg>
      <pc:sldChg chg="addSp delSp modSp mod">
        <pc:chgData name="ioanna stergiou" userId="833b243c268372cb" providerId="LiveId" clId="{9CDD12FC-BD4C-4A18-BD50-DD44B620D46B}" dt="2021-04-18T17:33:42.266" v="38" actId="1076"/>
        <pc:sldMkLst>
          <pc:docMk/>
          <pc:sldMk cId="2025798595" sldId="389"/>
        </pc:sldMkLst>
        <pc:spChg chg="mod">
          <ac:chgData name="ioanna stergiou" userId="833b243c268372cb" providerId="LiveId" clId="{9CDD12FC-BD4C-4A18-BD50-DD44B620D46B}" dt="2021-04-18T17:33:38.997" v="37" actId="1076"/>
          <ac:spMkLst>
            <pc:docMk/>
            <pc:sldMk cId="2025798595" sldId="389"/>
            <ac:spMk id="2" creationId="{672A3193-EE3E-4BA9-AAD7-8E1AB43BFD58}"/>
          </ac:spMkLst>
        </pc:spChg>
        <pc:picChg chg="del">
          <ac:chgData name="ioanna stergiou" userId="833b243c268372cb" providerId="LiveId" clId="{9CDD12FC-BD4C-4A18-BD50-DD44B620D46B}" dt="2021-04-18T17:32:00.958" v="28" actId="21"/>
          <ac:picMkLst>
            <pc:docMk/>
            <pc:sldMk cId="2025798595" sldId="389"/>
            <ac:picMk id="4" creationId="{4EF1D991-CFB0-4AA3-A37B-F519A4F2BAE2}"/>
          </ac:picMkLst>
        </pc:picChg>
        <pc:picChg chg="add mod">
          <ac:chgData name="ioanna stergiou" userId="833b243c268372cb" providerId="LiveId" clId="{9CDD12FC-BD4C-4A18-BD50-DD44B620D46B}" dt="2021-04-18T17:33:42.266" v="38" actId="1076"/>
          <ac:picMkLst>
            <pc:docMk/>
            <pc:sldMk cId="2025798595" sldId="389"/>
            <ac:picMk id="5" creationId="{1D8FE14A-B4C5-4109-AE48-CB88285647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ac844d87e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ac844d87e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ac844d87e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ac844d87e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16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ac844d87e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ac844d87e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05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496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823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9650" y="1318500"/>
            <a:ext cx="5680800" cy="21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9650" y="3478500"/>
            <a:ext cx="37857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228856">
            <a:off x="7304337" y="3750770"/>
            <a:ext cx="2264727" cy="200164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668216">
            <a:off x="5435018" y="4208028"/>
            <a:ext cx="1588711" cy="140416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rgbClr val="E065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882605" flipH="1">
            <a:off x="7068095" y="2253256"/>
            <a:ext cx="1321746" cy="116820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3338601" flipH="1">
            <a:off x="8429628" y="1985213"/>
            <a:ext cx="761264" cy="67283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2700000">
            <a:off x="6747456" y="3554127"/>
            <a:ext cx="761298" cy="67286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2054025" flipH="1">
            <a:off x="8606829" y="3035591"/>
            <a:ext cx="761247" cy="67281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2053970">
            <a:off x="8211234" y="1618428"/>
            <a:ext cx="450881" cy="39850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rgbClr val="E065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053633" flipH="1">
            <a:off x="8111335" y="59780"/>
            <a:ext cx="857603" cy="75798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2054295">
            <a:off x="8827682" y="970139"/>
            <a:ext cx="571171" cy="50482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1354700">
            <a:off x="6577899" y="1033717"/>
            <a:ext cx="1269073" cy="965355"/>
            <a:chOff x="1817950" y="210625"/>
            <a:chExt cx="3736625" cy="2344450"/>
          </a:xfrm>
        </p:grpSpPr>
        <p:sp>
          <p:nvSpPr>
            <p:cNvPr id="21" name="Google Shape;21;p2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-164430" flipH="1">
            <a:off x="6014580" y="2898277"/>
            <a:ext cx="789331" cy="600169"/>
            <a:chOff x="1817950" y="210625"/>
            <a:chExt cx="3736625" cy="2344450"/>
          </a:xfrm>
        </p:grpSpPr>
        <p:sp>
          <p:nvSpPr>
            <p:cNvPr id="29" name="Google Shape;29;p2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"/>
          <p:cNvSpPr txBox="1">
            <a:spLocks noGrp="1"/>
          </p:cNvSpPr>
          <p:nvPr>
            <p:ph type="title"/>
          </p:nvPr>
        </p:nvSpPr>
        <p:spPr>
          <a:xfrm>
            <a:off x="1679825" y="445025"/>
            <a:ext cx="578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4" name="Google Shape;324;p17"/>
          <p:cNvSpPr/>
          <p:nvPr/>
        </p:nvSpPr>
        <p:spPr>
          <a:xfrm rot="-4737041" flipH="1">
            <a:off x="1078831" y="9632"/>
            <a:ext cx="742084" cy="656077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7"/>
          <p:cNvSpPr/>
          <p:nvPr/>
        </p:nvSpPr>
        <p:spPr>
          <a:xfrm rot="-1992864" flipH="1">
            <a:off x="7198165" y="201656"/>
            <a:ext cx="605272" cy="53496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7"/>
          <p:cNvSpPr/>
          <p:nvPr/>
        </p:nvSpPr>
        <p:spPr>
          <a:xfrm rot="-2549105" flipH="1">
            <a:off x="7892066" y="-60380"/>
            <a:ext cx="1445200" cy="11578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"/>
          <p:cNvSpPr/>
          <p:nvPr/>
        </p:nvSpPr>
        <p:spPr>
          <a:xfrm rot="7585157" flipH="1">
            <a:off x="-126916" y="-133639"/>
            <a:ext cx="1180625" cy="94255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"/>
          <p:cNvSpPr/>
          <p:nvPr/>
        </p:nvSpPr>
        <p:spPr>
          <a:xfrm rot="-3844722" flipH="1">
            <a:off x="-1803" y="1047220"/>
            <a:ext cx="540872" cy="47804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17"/>
          <p:cNvGrpSpPr/>
          <p:nvPr/>
        </p:nvGrpSpPr>
        <p:grpSpPr>
          <a:xfrm rot="-3268967" flipH="1">
            <a:off x="8470910" y="1085187"/>
            <a:ext cx="851590" cy="653308"/>
            <a:chOff x="1817950" y="210625"/>
            <a:chExt cx="3736625" cy="2344450"/>
          </a:xfrm>
        </p:grpSpPr>
        <p:sp>
          <p:nvSpPr>
            <p:cNvPr id="330" name="Google Shape;330;p17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 txBox="1">
            <a:spLocks noGrp="1"/>
          </p:cNvSpPr>
          <p:nvPr>
            <p:ph type="title"/>
          </p:nvPr>
        </p:nvSpPr>
        <p:spPr>
          <a:xfrm>
            <a:off x="2482150" y="445025"/>
            <a:ext cx="417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8" name="Google Shape;428;p21"/>
          <p:cNvSpPr txBox="1">
            <a:spLocks noGrp="1"/>
          </p:cNvSpPr>
          <p:nvPr>
            <p:ph type="subTitle" idx="1"/>
          </p:nvPr>
        </p:nvSpPr>
        <p:spPr>
          <a:xfrm>
            <a:off x="1037650" y="2205300"/>
            <a:ext cx="3252900" cy="23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9" name="Google Shape;429;p21"/>
          <p:cNvSpPr txBox="1">
            <a:spLocks noGrp="1"/>
          </p:cNvSpPr>
          <p:nvPr>
            <p:ph type="subTitle" idx="2"/>
          </p:nvPr>
        </p:nvSpPr>
        <p:spPr>
          <a:xfrm>
            <a:off x="4979350" y="2205300"/>
            <a:ext cx="3252900" cy="23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0" name="Google Shape;430;p21"/>
          <p:cNvSpPr/>
          <p:nvPr/>
        </p:nvSpPr>
        <p:spPr>
          <a:xfrm rot="2079894" flipH="1">
            <a:off x="1055440" y="-136566"/>
            <a:ext cx="705161" cy="60933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1" name="Google Shape;431;p21"/>
          <p:cNvGrpSpPr/>
          <p:nvPr/>
        </p:nvGrpSpPr>
        <p:grpSpPr>
          <a:xfrm rot="8750358">
            <a:off x="-167145" y="-158426"/>
            <a:ext cx="1249055" cy="904206"/>
            <a:chOff x="1817950" y="210625"/>
            <a:chExt cx="3736625" cy="2344450"/>
          </a:xfrm>
        </p:grpSpPr>
        <p:sp>
          <p:nvSpPr>
            <p:cNvPr id="432" name="Google Shape;432;p21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21"/>
          <p:cNvSpPr/>
          <p:nvPr/>
        </p:nvSpPr>
        <p:spPr>
          <a:xfrm rot="5354426" flipH="1">
            <a:off x="-20553" y="1024297"/>
            <a:ext cx="717520" cy="58327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1"/>
          <p:cNvSpPr/>
          <p:nvPr/>
        </p:nvSpPr>
        <p:spPr>
          <a:xfrm rot="3948116">
            <a:off x="8102752" y="-124905"/>
            <a:ext cx="1375752" cy="111436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1"/>
          <p:cNvSpPr/>
          <p:nvPr/>
        </p:nvSpPr>
        <p:spPr>
          <a:xfrm rot="-5354426">
            <a:off x="8541640" y="1196222"/>
            <a:ext cx="717520" cy="58327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 rot="-8750202" flipH="1">
            <a:off x="7098204" y="67990"/>
            <a:ext cx="878339" cy="728568"/>
            <a:chOff x="1817950" y="210625"/>
            <a:chExt cx="3736625" cy="2344450"/>
          </a:xfrm>
        </p:grpSpPr>
        <p:sp>
          <p:nvSpPr>
            <p:cNvPr id="443" name="Google Shape;443;p21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"/>
          <p:cNvSpPr txBox="1">
            <a:spLocks noGrp="1"/>
          </p:cNvSpPr>
          <p:nvPr>
            <p:ph type="title"/>
          </p:nvPr>
        </p:nvSpPr>
        <p:spPr>
          <a:xfrm>
            <a:off x="2946725" y="445025"/>
            <a:ext cx="325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2" name="Google Shape;452;p22"/>
          <p:cNvSpPr txBox="1">
            <a:spLocks noGrp="1"/>
          </p:cNvSpPr>
          <p:nvPr>
            <p:ph type="subTitle" idx="1"/>
          </p:nvPr>
        </p:nvSpPr>
        <p:spPr>
          <a:xfrm>
            <a:off x="5297300" y="3681338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453" name="Google Shape;453;p22"/>
          <p:cNvSpPr txBox="1">
            <a:spLocks noGrp="1"/>
          </p:cNvSpPr>
          <p:nvPr>
            <p:ph type="subTitle" idx="2"/>
          </p:nvPr>
        </p:nvSpPr>
        <p:spPr>
          <a:xfrm>
            <a:off x="5075550" y="4114550"/>
            <a:ext cx="24753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2"/>
          <p:cNvSpPr txBox="1">
            <a:spLocks noGrp="1"/>
          </p:cNvSpPr>
          <p:nvPr>
            <p:ph type="subTitle" idx="3"/>
          </p:nvPr>
        </p:nvSpPr>
        <p:spPr>
          <a:xfrm>
            <a:off x="1814825" y="3681338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455" name="Google Shape;455;p22"/>
          <p:cNvSpPr txBox="1">
            <a:spLocks noGrp="1"/>
          </p:cNvSpPr>
          <p:nvPr>
            <p:ph type="subTitle" idx="4"/>
          </p:nvPr>
        </p:nvSpPr>
        <p:spPr>
          <a:xfrm>
            <a:off x="1593150" y="4114550"/>
            <a:ext cx="24753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2"/>
          <p:cNvSpPr/>
          <p:nvPr/>
        </p:nvSpPr>
        <p:spPr>
          <a:xfrm rot="-482808">
            <a:off x="-537692" y="-133247"/>
            <a:ext cx="1321784" cy="116824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2"/>
          <p:cNvSpPr/>
          <p:nvPr/>
        </p:nvSpPr>
        <p:spPr>
          <a:xfrm rot="3981208">
            <a:off x="652421" y="304102"/>
            <a:ext cx="1125876" cy="9950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2"/>
          <p:cNvSpPr/>
          <p:nvPr/>
        </p:nvSpPr>
        <p:spPr>
          <a:xfrm rot="3955709">
            <a:off x="-388122" y="1600988"/>
            <a:ext cx="761236" cy="67280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2"/>
          <p:cNvSpPr/>
          <p:nvPr/>
        </p:nvSpPr>
        <p:spPr>
          <a:xfrm rot="-151998" flipH="1">
            <a:off x="314554" y="1202923"/>
            <a:ext cx="450889" cy="39851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rgbClr val="E065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2"/>
          <p:cNvSpPr/>
          <p:nvPr/>
        </p:nvSpPr>
        <p:spPr>
          <a:xfrm rot="-151998" flipH="1">
            <a:off x="1637865" y="9759"/>
            <a:ext cx="450889" cy="39851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2"/>
          <p:cNvSpPr/>
          <p:nvPr/>
        </p:nvSpPr>
        <p:spPr>
          <a:xfrm rot="482808" flipH="1">
            <a:off x="8181122" y="-129484"/>
            <a:ext cx="1321784" cy="116824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2"/>
          <p:cNvSpPr/>
          <p:nvPr/>
        </p:nvSpPr>
        <p:spPr>
          <a:xfrm rot="-3981208" flipH="1">
            <a:off x="7186918" y="307864"/>
            <a:ext cx="1125876" cy="9950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2"/>
          <p:cNvSpPr/>
          <p:nvPr/>
        </p:nvSpPr>
        <p:spPr>
          <a:xfrm rot="-9893732" flipH="1">
            <a:off x="8174711" y="2432021"/>
            <a:ext cx="589250" cy="52080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2"/>
          <p:cNvSpPr/>
          <p:nvPr/>
        </p:nvSpPr>
        <p:spPr>
          <a:xfrm rot="-3955709" flipH="1">
            <a:off x="8592101" y="1604751"/>
            <a:ext cx="761236" cy="67280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rot="151998">
            <a:off x="8199771" y="1206686"/>
            <a:ext cx="450889" cy="39851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rot="151998">
            <a:off x="6876461" y="13522"/>
            <a:ext cx="450889" cy="39851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"/>
          <p:cNvSpPr/>
          <p:nvPr/>
        </p:nvSpPr>
        <p:spPr>
          <a:xfrm rot="9893732">
            <a:off x="201254" y="2428259"/>
            <a:ext cx="589250" cy="52080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4"/>
          <p:cNvSpPr txBox="1">
            <a:spLocks noGrp="1"/>
          </p:cNvSpPr>
          <p:nvPr>
            <p:ph type="title"/>
          </p:nvPr>
        </p:nvSpPr>
        <p:spPr>
          <a:xfrm>
            <a:off x="2654700" y="445025"/>
            <a:ext cx="383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1"/>
          </p:nvPr>
        </p:nvSpPr>
        <p:spPr>
          <a:xfrm>
            <a:off x="2171700" y="1496875"/>
            <a:ext cx="4800600" cy="28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96" name="Google Shape;496;p24"/>
          <p:cNvGrpSpPr/>
          <p:nvPr/>
        </p:nvGrpSpPr>
        <p:grpSpPr>
          <a:xfrm rot="9445353" flipH="1">
            <a:off x="-204291" y="-84112"/>
            <a:ext cx="1746988" cy="1258591"/>
            <a:chOff x="1817950" y="210625"/>
            <a:chExt cx="3736625" cy="2344450"/>
          </a:xfrm>
        </p:grpSpPr>
        <p:sp>
          <p:nvSpPr>
            <p:cNvPr id="497" name="Google Shape;497;p24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24"/>
          <p:cNvSpPr/>
          <p:nvPr/>
        </p:nvSpPr>
        <p:spPr>
          <a:xfrm rot="7951311" flipH="1">
            <a:off x="-1921" y="2320418"/>
            <a:ext cx="1048126" cy="90369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4"/>
          <p:cNvSpPr/>
          <p:nvPr/>
        </p:nvSpPr>
        <p:spPr>
          <a:xfrm rot="5890554" flipH="1">
            <a:off x="163372" y="1254056"/>
            <a:ext cx="761202" cy="67277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4"/>
          <p:cNvSpPr/>
          <p:nvPr/>
        </p:nvSpPr>
        <p:spPr>
          <a:xfrm rot="-9547943" flipH="1">
            <a:off x="866151" y="1929080"/>
            <a:ext cx="526423" cy="454566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4"/>
          <p:cNvSpPr/>
          <p:nvPr/>
        </p:nvSpPr>
        <p:spPr>
          <a:xfrm rot="-1228949" flipH="1">
            <a:off x="7643547" y="4062699"/>
            <a:ext cx="1651662" cy="153802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4"/>
          <p:cNvSpPr/>
          <p:nvPr/>
        </p:nvSpPr>
        <p:spPr>
          <a:xfrm rot="882605">
            <a:off x="8399266" y="2547381"/>
            <a:ext cx="1321746" cy="116820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4"/>
          <p:cNvSpPr/>
          <p:nvPr/>
        </p:nvSpPr>
        <p:spPr>
          <a:xfrm rot="3338725">
            <a:off x="8145252" y="1741098"/>
            <a:ext cx="568671" cy="50261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4"/>
          <p:cNvSpPr/>
          <p:nvPr/>
        </p:nvSpPr>
        <p:spPr>
          <a:xfrm rot="2054025">
            <a:off x="7549956" y="2369366"/>
            <a:ext cx="761247" cy="67281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6"/>
          <p:cNvSpPr txBox="1">
            <a:spLocks noGrp="1"/>
          </p:cNvSpPr>
          <p:nvPr>
            <p:ph type="title"/>
          </p:nvPr>
        </p:nvSpPr>
        <p:spPr>
          <a:xfrm>
            <a:off x="2070300" y="445025"/>
            <a:ext cx="50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42" name="Google Shape;542;p26"/>
          <p:cNvSpPr txBox="1">
            <a:spLocks noGrp="1"/>
          </p:cNvSpPr>
          <p:nvPr>
            <p:ph type="subTitle" idx="1"/>
          </p:nvPr>
        </p:nvSpPr>
        <p:spPr>
          <a:xfrm>
            <a:off x="657100" y="2094475"/>
            <a:ext cx="33852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3" name="Google Shape;543;p26"/>
          <p:cNvSpPr txBox="1">
            <a:spLocks noGrp="1"/>
          </p:cNvSpPr>
          <p:nvPr>
            <p:ph type="subTitle" idx="2"/>
          </p:nvPr>
        </p:nvSpPr>
        <p:spPr>
          <a:xfrm>
            <a:off x="5101700" y="2094475"/>
            <a:ext cx="33852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4" name="Google Shape;544;p26"/>
          <p:cNvSpPr txBox="1">
            <a:spLocks noGrp="1"/>
          </p:cNvSpPr>
          <p:nvPr>
            <p:ph type="subTitle" idx="3"/>
          </p:nvPr>
        </p:nvSpPr>
        <p:spPr>
          <a:xfrm>
            <a:off x="774425" y="1634275"/>
            <a:ext cx="14421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26"/>
          <p:cNvSpPr txBox="1">
            <a:spLocks noGrp="1"/>
          </p:cNvSpPr>
          <p:nvPr>
            <p:ph type="subTitle" idx="4"/>
          </p:nvPr>
        </p:nvSpPr>
        <p:spPr>
          <a:xfrm>
            <a:off x="5244950" y="1634275"/>
            <a:ext cx="14421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26"/>
          <p:cNvSpPr/>
          <p:nvPr/>
        </p:nvSpPr>
        <p:spPr>
          <a:xfrm rot="-765586">
            <a:off x="323965" y="-266700"/>
            <a:ext cx="1176115" cy="91552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"/>
          <p:cNvSpPr/>
          <p:nvPr/>
        </p:nvSpPr>
        <p:spPr>
          <a:xfrm rot="3338712">
            <a:off x="7915518" y="4462087"/>
            <a:ext cx="882498" cy="77998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6"/>
          <p:cNvSpPr/>
          <p:nvPr/>
        </p:nvSpPr>
        <p:spPr>
          <a:xfrm rot="2349507">
            <a:off x="-226093" y="630671"/>
            <a:ext cx="857511" cy="75789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9" name="Google Shape;549;p26"/>
          <p:cNvGrpSpPr/>
          <p:nvPr/>
        </p:nvGrpSpPr>
        <p:grpSpPr>
          <a:xfrm rot="-721850">
            <a:off x="6872049" y="3299328"/>
            <a:ext cx="1473583" cy="1050041"/>
            <a:chOff x="1817950" y="210625"/>
            <a:chExt cx="3736625" cy="2344450"/>
          </a:xfrm>
        </p:grpSpPr>
        <p:sp>
          <p:nvSpPr>
            <p:cNvPr id="550" name="Google Shape;550;p26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26"/>
          <p:cNvSpPr/>
          <p:nvPr/>
        </p:nvSpPr>
        <p:spPr>
          <a:xfrm rot="-2054295" flipH="1">
            <a:off x="8548973" y="3767876"/>
            <a:ext cx="571171" cy="50482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6"/>
          <p:cNvSpPr/>
          <p:nvPr/>
        </p:nvSpPr>
        <p:spPr>
          <a:xfrm rot="-2054295" flipH="1">
            <a:off x="1136773" y="561976"/>
            <a:ext cx="571171" cy="50482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7"/>
          <p:cNvSpPr/>
          <p:nvPr/>
        </p:nvSpPr>
        <p:spPr>
          <a:xfrm rot="765586" flipH="1">
            <a:off x="6988158" y="470150"/>
            <a:ext cx="1176115" cy="91552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7"/>
          <p:cNvSpPr/>
          <p:nvPr/>
        </p:nvSpPr>
        <p:spPr>
          <a:xfrm rot="668179">
            <a:off x="5223287" y="4344564"/>
            <a:ext cx="1934701" cy="170996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7"/>
          <p:cNvSpPr/>
          <p:nvPr/>
        </p:nvSpPr>
        <p:spPr>
          <a:xfrm rot="-3338712" flipH="1">
            <a:off x="8477860" y="2145150"/>
            <a:ext cx="882498" cy="77998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7"/>
          <p:cNvSpPr/>
          <p:nvPr/>
        </p:nvSpPr>
        <p:spPr>
          <a:xfrm rot="2700000">
            <a:off x="6103831" y="3568452"/>
            <a:ext cx="761298" cy="67286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7"/>
          <p:cNvSpPr/>
          <p:nvPr/>
        </p:nvSpPr>
        <p:spPr>
          <a:xfrm rot="-2054236" flipH="1">
            <a:off x="7920478" y="3143086"/>
            <a:ext cx="736624" cy="65105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7"/>
          <p:cNvSpPr/>
          <p:nvPr/>
        </p:nvSpPr>
        <p:spPr>
          <a:xfrm rot="2053970">
            <a:off x="7125759" y="3205465"/>
            <a:ext cx="450881" cy="39850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7"/>
          <p:cNvSpPr/>
          <p:nvPr/>
        </p:nvSpPr>
        <p:spPr>
          <a:xfrm rot="-2349507" flipH="1">
            <a:off x="8246521" y="1092709"/>
            <a:ext cx="857511" cy="75789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27"/>
          <p:cNvGrpSpPr/>
          <p:nvPr/>
        </p:nvGrpSpPr>
        <p:grpSpPr>
          <a:xfrm rot="1354492">
            <a:off x="7275954" y="3698203"/>
            <a:ext cx="2415873" cy="1645047"/>
            <a:chOff x="1817950" y="210625"/>
            <a:chExt cx="3736625" cy="2344450"/>
          </a:xfrm>
        </p:grpSpPr>
        <p:sp>
          <p:nvSpPr>
            <p:cNvPr id="568" name="Google Shape;568;p27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27"/>
          <p:cNvGrpSpPr/>
          <p:nvPr/>
        </p:nvGrpSpPr>
        <p:grpSpPr>
          <a:xfrm rot="-1458196" flipH="1">
            <a:off x="6857183" y="1648833"/>
            <a:ext cx="1473527" cy="1049928"/>
            <a:chOff x="1817950" y="210625"/>
            <a:chExt cx="3736625" cy="2344450"/>
          </a:xfrm>
        </p:grpSpPr>
        <p:sp>
          <p:nvSpPr>
            <p:cNvPr id="576" name="Google Shape;576;p27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27"/>
          <p:cNvSpPr/>
          <p:nvPr/>
        </p:nvSpPr>
        <p:spPr>
          <a:xfrm rot="2054295">
            <a:off x="8244707" y="116951"/>
            <a:ext cx="571171" cy="50482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28"/>
          <p:cNvGrpSpPr/>
          <p:nvPr/>
        </p:nvGrpSpPr>
        <p:grpSpPr>
          <a:xfrm rot="-9445353">
            <a:off x="7926031" y="-84112"/>
            <a:ext cx="1746988" cy="1258591"/>
            <a:chOff x="1817950" y="210625"/>
            <a:chExt cx="3736625" cy="2344450"/>
          </a:xfrm>
        </p:grpSpPr>
        <p:sp>
          <p:nvSpPr>
            <p:cNvPr id="586" name="Google Shape;586;p28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3" name="Google Shape;593;p28"/>
          <p:cNvSpPr/>
          <p:nvPr/>
        </p:nvSpPr>
        <p:spPr>
          <a:xfrm rot="-7951311">
            <a:off x="8422522" y="2320418"/>
            <a:ext cx="1048126" cy="90369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8"/>
          <p:cNvSpPr/>
          <p:nvPr/>
        </p:nvSpPr>
        <p:spPr>
          <a:xfrm rot="-5890554">
            <a:off x="8544153" y="1254056"/>
            <a:ext cx="761202" cy="67277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8"/>
          <p:cNvSpPr/>
          <p:nvPr/>
        </p:nvSpPr>
        <p:spPr>
          <a:xfrm rot="9547943">
            <a:off x="8076153" y="1929080"/>
            <a:ext cx="526423" cy="454566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8"/>
          <p:cNvSpPr/>
          <p:nvPr/>
        </p:nvSpPr>
        <p:spPr>
          <a:xfrm rot="1228949">
            <a:off x="173517" y="4062699"/>
            <a:ext cx="1651662" cy="153802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8"/>
          <p:cNvSpPr/>
          <p:nvPr/>
        </p:nvSpPr>
        <p:spPr>
          <a:xfrm rot="-882605" flipH="1">
            <a:off x="-252285" y="2547381"/>
            <a:ext cx="1321746" cy="116820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8"/>
          <p:cNvSpPr/>
          <p:nvPr/>
        </p:nvSpPr>
        <p:spPr>
          <a:xfrm rot="-3338725" flipH="1">
            <a:off x="754805" y="1741098"/>
            <a:ext cx="568671" cy="50261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8"/>
          <p:cNvSpPr/>
          <p:nvPr/>
        </p:nvSpPr>
        <p:spPr>
          <a:xfrm rot="-2054025" flipH="1">
            <a:off x="1157525" y="2369366"/>
            <a:ext cx="761247" cy="67281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1_1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"/>
          <p:cNvSpPr/>
          <p:nvPr/>
        </p:nvSpPr>
        <p:spPr>
          <a:xfrm rot="9799110" flipH="1">
            <a:off x="917545" y="4487821"/>
            <a:ext cx="910452" cy="8046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9"/>
          <p:cNvSpPr/>
          <p:nvPr/>
        </p:nvSpPr>
        <p:spPr>
          <a:xfrm rot="-693382">
            <a:off x="242042" y="4813462"/>
            <a:ext cx="536975" cy="47459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9"/>
          <p:cNvSpPr/>
          <p:nvPr/>
        </p:nvSpPr>
        <p:spPr>
          <a:xfrm rot="-9752363">
            <a:off x="-295028" y="3750752"/>
            <a:ext cx="1052909" cy="9306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4" name="Google Shape;604;p29"/>
          <p:cNvGrpSpPr/>
          <p:nvPr/>
        </p:nvGrpSpPr>
        <p:grpSpPr>
          <a:xfrm rot="509994">
            <a:off x="7760562" y="-174270"/>
            <a:ext cx="1269072" cy="965278"/>
            <a:chOff x="1817950" y="210625"/>
            <a:chExt cx="3736625" cy="2344450"/>
          </a:xfrm>
        </p:grpSpPr>
        <p:sp>
          <p:nvSpPr>
            <p:cNvPr id="605" name="Google Shape;605;p29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29"/>
          <p:cNvSpPr/>
          <p:nvPr/>
        </p:nvSpPr>
        <p:spPr>
          <a:xfrm rot="3845715">
            <a:off x="8521323" y="1076474"/>
            <a:ext cx="571260" cy="5049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9"/>
          <p:cNvSpPr/>
          <p:nvPr/>
        </p:nvSpPr>
        <p:spPr>
          <a:xfrm flipH="1">
            <a:off x="6720520" y="51895"/>
            <a:ext cx="975633" cy="8623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 rot="9445353" flipH="1">
            <a:off x="-204291" y="-84112"/>
            <a:ext cx="1746988" cy="1258591"/>
            <a:chOff x="1817950" y="210625"/>
            <a:chExt cx="3736625" cy="2344450"/>
          </a:xfrm>
        </p:grpSpPr>
        <p:sp>
          <p:nvSpPr>
            <p:cNvPr id="38" name="Google Shape;38;p3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 rot="7951311" flipH="1">
            <a:off x="-1921" y="2320418"/>
            <a:ext cx="1048126" cy="90369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5890554" flipH="1">
            <a:off x="163372" y="1254056"/>
            <a:ext cx="761202" cy="67277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rot="-9547943" flipH="1">
            <a:off x="866151" y="1929080"/>
            <a:ext cx="526423" cy="454566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1228949" flipH="1">
            <a:off x="7643547" y="4062699"/>
            <a:ext cx="1651662" cy="153802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rot="882605">
            <a:off x="8399266" y="2547381"/>
            <a:ext cx="1321746" cy="116820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rot="3338725">
            <a:off x="8145252" y="1741098"/>
            <a:ext cx="568671" cy="50261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2054025">
            <a:off x="7549956" y="2369366"/>
            <a:ext cx="761247" cy="67281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2066388" y="2154563"/>
            <a:ext cx="5011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850738" y="2781400"/>
            <a:ext cx="34425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3963288" y="1460163"/>
            <a:ext cx="12174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916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1568850" y="445025"/>
            <a:ext cx="60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540000" y="1253650"/>
            <a:ext cx="8064000" cy="3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 rot="2054295">
            <a:off x="1126757" y="478964"/>
            <a:ext cx="571171" cy="50482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 rot="1765989" flipH="1">
            <a:off x="8171251" y="-178031"/>
            <a:ext cx="1321745" cy="1168207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 rot="2700000">
            <a:off x="7596990" y="407731"/>
            <a:ext cx="658489" cy="581997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 rot="1354700">
            <a:off x="-263376" y="-76633"/>
            <a:ext cx="1269073" cy="965355"/>
            <a:chOff x="1817950" y="210625"/>
            <a:chExt cx="3736625" cy="2344450"/>
          </a:xfrm>
        </p:grpSpPr>
        <p:sp>
          <p:nvSpPr>
            <p:cNvPr id="62" name="Google Shape;62;p4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"/>
          <p:cNvSpPr txBox="1">
            <a:spLocks noGrp="1"/>
          </p:cNvSpPr>
          <p:nvPr>
            <p:ph type="title"/>
          </p:nvPr>
        </p:nvSpPr>
        <p:spPr>
          <a:xfrm>
            <a:off x="2628175" y="445025"/>
            <a:ext cx="38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>
            <a:off x="2624488" y="3222250"/>
            <a:ext cx="21438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>
            <a:off x="2624487" y="3579250"/>
            <a:ext cx="21438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3"/>
          </p:nvPr>
        </p:nvSpPr>
        <p:spPr>
          <a:xfrm>
            <a:off x="4389963" y="1640725"/>
            <a:ext cx="21438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4"/>
          </p:nvPr>
        </p:nvSpPr>
        <p:spPr>
          <a:xfrm>
            <a:off x="4390088" y="1997725"/>
            <a:ext cx="21438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 rot="-550810">
            <a:off x="8005095" y="3764035"/>
            <a:ext cx="1738915" cy="167891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-6357286">
            <a:off x="7506984" y="1762755"/>
            <a:ext cx="761276" cy="67284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-5144860" flipH="1">
            <a:off x="8318430" y="1148721"/>
            <a:ext cx="571144" cy="50479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5"/>
          <p:cNvGrpSpPr/>
          <p:nvPr/>
        </p:nvGrpSpPr>
        <p:grpSpPr>
          <a:xfrm rot="-2882393" flipH="1">
            <a:off x="7817827" y="2603798"/>
            <a:ext cx="1116047" cy="883861"/>
            <a:chOff x="1817950" y="210625"/>
            <a:chExt cx="3736625" cy="2344450"/>
          </a:xfrm>
        </p:grpSpPr>
        <p:sp>
          <p:nvSpPr>
            <p:cNvPr id="79" name="Google Shape;79;p5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5"/>
          <p:cNvSpPr/>
          <p:nvPr/>
        </p:nvSpPr>
        <p:spPr>
          <a:xfrm rot="550394" flipH="1">
            <a:off x="508666" y="2845128"/>
            <a:ext cx="1025665" cy="922877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/>
          <p:nvPr/>
        </p:nvSpPr>
        <p:spPr>
          <a:xfrm rot="6357286" flipH="1">
            <a:off x="159359" y="1826655"/>
            <a:ext cx="761276" cy="67284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/>
          <p:nvPr/>
        </p:nvSpPr>
        <p:spPr>
          <a:xfrm rot="5144860">
            <a:off x="735932" y="1180096"/>
            <a:ext cx="571144" cy="50479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5"/>
          <p:cNvGrpSpPr/>
          <p:nvPr/>
        </p:nvGrpSpPr>
        <p:grpSpPr>
          <a:xfrm rot="5562837">
            <a:off x="-452009" y="3772629"/>
            <a:ext cx="1893978" cy="1314206"/>
            <a:chOff x="1817950" y="210625"/>
            <a:chExt cx="3736625" cy="2344450"/>
          </a:xfrm>
        </p:grpSpPr>
        <p:sp>
          <p:nvSpPr>
            <p:cNvPr id="90" name="Google Shape;90;p5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927025" y="445025"/>
            <a:ext cx="528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" name="Google Shape;99;p6"/>
          <p:cNvGrpSpPr/>
          <p:nvPr/>
        </p:nvGrpSpPr>
        <p:grpSpPr>
          <a:xfrm rot="-3246722" flipH="1">
            <a:off x="-369797" y="-443946"/>
            <a:ext cx="1648393" cy="1254183"/>
            <a:chOff x="1817950" y="210625"/>
            <a:chExt cx="3736625" cy="2344450"/>
          </a:xfrm>
        </p:grpSpPr>
        <p:sp>
          <p:nvSpPr>
            <p:cNvPr id="100" name="Google Shape;100;p6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6"/>
          <p:cNvSpPr/>
          <p:nvPr/>
        </p:nvSpPr>
        <p:spPr>
          <a:xfrm rot="-3845043" flipH="1">
            <a:off x="1236395" y="-48031"/>
            <a:ext cx="742028" cy="65601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3084630" flipH="1">
            <a:off x="7198257" y="201679"/>
            <a:ext cx="605265" cy="53495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 rot="-2549105" flipH="1">
            <a:off x="7892066" y="-60380"/>
            <a:ext cx="1445200" cy="11578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 flipH="1">
            <a:off x="3224600" y="1250400"/>
            <a:ext cx="5011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 flipH="1">
            <a:off x="3681800" y="1896525"/>
            <a:ext cx="4554000" cy="2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400"/>
            </a:lvl1pPr>
            <a:lvl2pPr lvl="1" algn="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9"/>
          <p:cNvSpPr/>
          <p:nvPr/>
        </p:nvSpPr>
        <p:spPr>
          <a:xfrm rot="-1228856" flipH="1">
            <a:off x="-672441" y="3621795"/>
            <a:ext cx="2264727" cy="200164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2230480" flipH="1">
            <a:off x="1606097" y="3203370"/>
            <a:ext cx="1277309" cy="112893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882605">
            <a:off x="805358" y="1930856"/>
            <a:ext cx="1321746" cy="116820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2079129">
            <a:off x="262713" y="919328"/>
            <a:ext cx="1125992" cy="99519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2700000">
            <a:off x="1110861" y="3251900"/>
            <a:ext cx="589310" cy="52085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2054025">
            <a:off x="1348" y="2689341"/>
            <a:ext cx="761247" cy="67281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-2053970" flipH="1">
            <a:off x="234484" y="2149303"/>
            <a:ext cx="450881" cy="39850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rgbClr val="E065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9"/>
          <p:cNvGrpSpPr/>
          <p:nvPr/>
        </p:nvGrpSpPr>
        <p:grpSpPr>
          <a:xfrm rot="204166">
            <a:off x="2166812" y="4148887"/>
            <a:ext cx="1592742" cy="1503214"/>
            <a:chOff x="1817950" y="210625"/>
            <a:chExt cx="3736625" cy="2344450"/>
          </a:xfrm>
        </p:grpSpPr>
        <p:sp>
          <p:nvSpPr>
            <p:cNvPr id="169" name="Google Shape;169;p9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9"/>
          <p:cNvSpPr/>
          <p:nvPr/>
        </p:nvSpPr>
        <p:spPr>
          <a:xfrm rot="-2053970" flipH="1">
            <a:off x="197209" y="340753"/>
            <a:ext cx="450881" cy="398505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4912475" y="194622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4912500" y="2303225"/>
            <a:ext cx="2031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2199875" y="194622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2199975" y="2303225"/>
            <a:ext cx="2031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title"/>
          </p:nvPr>
        </p:nvSpPr>
        <p:spPr>
          <a:xfrm>
            <a:off x="2170575" y="445025"/>
            <a:ext cx="480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5"/>
          </p:nvPr>
        </p:nvSpPr>
        <p:spPr>
          <a:xfrm>
            <a:off x="4912475" y="3713850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6"/>
          </p:nvPr>
        </p:nvSpPr>
        <p:spPr>
          <a:xfrm>
            <a:off x="4912500" y="4070850"/>
            <a:ext cx="2031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7"/>
          </p:nvPr>
        </p:nvSpPr>
        <p:spPr>
          <a:xfrm>
            <a:off x="2199875" y="3713850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subTitle" idx="8"/>
          </p:nvPr>
        </p:nvSpPr>
        <p:spPr>
          <a:xfrm>
            <a:off x="2199975" y="4070850"/>
            <a:ext cx="2031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4"/>
          <p:cNvSpPr/>
          <p:nvPr/>
        </p:nvSpPr>
        <p:spPr>
          <a:xfrm rot="-9571051">
            <a:off x="7643547" y="-130902"/>
            <a:ext cx="1651662" cy="153802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 rot="7167305" flipH="1">
            <a:off x="8263128" y="1430118"/>
            <a:ext cx="1321771" cy="116822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 rot="8745975" flipH="1">
            <a:off x="7514131" y="2235338"/>
            <a:ext cx="761247" cy="67281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14"/>
          <p:cNvGrpSpPr/>
          <p:nvPr/>
        </p:nvGrpSpPr>
        <p:grpSpPr>
          <a:xfrm rot="3346553">
            <a:off x="8128689" y="3008276"/>
            <a:ext cx="589296" cy="718540"/>
            <a:chOff x="1817950" y="210625"/>
            <a:chExt cx="3736625" cy="2344450"/>
          </a:xfrm>
        </p:grpSpPr>
        <p:sp>
          <p:nvSpPr>
            <p:cNvPr id="259" name="Google Shape;259;p14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4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4"/>
          <p:cNvGrpSpPr/>
          <p:nvPr/>
        </p:nvGrpSpPr>
        <p:grpSpPr>
          <a:xfrm rot="1354647">
            <a:off x="-204291" y="4295342"/>
            <a:ext cx="1746988" cy="1258591"/>
            <a:chOff x="1817950" y="210625"/>
            <a:chExt cx="3736625" cy="2344450"/>
          </a:xfrm>
        </p:grpSpPr>
        <p:sp>
          <p:nvSpPr>
            <p:cNvPr id="267" name="Google Shape;267;p14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6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4"/>
          <p:cNvSpPr/>
          <p:nvPr/>
        </p:nvSpPr>
        <p:spPr>
          <a:xfrm rot="3997550">
            <a:off x="-59115" y="3354549"/>
            <a:ext cx="1048055" cy="903707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 rot="4910080">
            <a:off x="388940" y="2000505"/>
            <a:ext cx="468789" cy="414333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"/>
          <p:cNvSpPr/>
          <p:nvPr/>
        </p:nvSpPr>
        <p:spPr>
          <a:xfrm rot="-4966996">
            <a:off x="778587" y="2692139"/>
            <a:ext cx="526410" cy="45456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"/>
          <p:cNvSpPr/>
          <p:nvPr/>
        </p:nvSpPr>
        <p:spPr>
          <a:xfrm rot="3383895">
            <a:off x="551614" y="2142577"/>
            <a:ext cx="2567045" cy="237701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5"/>
          <p:cNvSpPr/>
          <p:nvPr/>
        </p:nvSpPr>
        <p:spPr>
          <a:xfrm rot="3632009">
            <a:off x="3367166" y="2124246"/>
            <a:ext cx="2567105" cy="237709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5"/>
          <p:cNvSpPr/>
          <p:nvPr/>
        </p:nvSpPr>
        <p:spPr>
          <a:xfrm rot="3453636">
            <a:off x="6079691" y="2067064"/>
            <a:ext cx="2566963" cy="23770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1"/>
          </p:nvPr>
        </p:nvSpPr>
        <p:spPr>
          <a:xfrm>
            <a:off x="3635000" y="258927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2"/>
          </p:nvPr>
        </p:nvSpPr>
        <p:spPr>
          <a:xfrm>
            <a:off x="3558975" y="2946275"/>
            <a:ext cx="21837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15"/>
          <p:cNvSpPr txBox="1">
            <a:spLocks noGrp="1"/>
          </p:cNvSpPr>
          <p:nvPr>
            <p:ph type="subTitle" idx="3"/>
          </p:nvPr>
        </p:nvSpPr>
        <p:spPr>
          <a:xfrm>
            <a:off x="922400" y="258927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84" name="Google Shape;284;p15"/>
          <p:cNvSpPr txBox="1">
            <a:spLocks noGrp="1"/>
          </p:cNvSpPr>
          <p:nvPr>
            <p:ph type="subTitle" idx="4"/>
          </p:nvPr>
        </p:nvSpPr>
        <p:spPr>
          <a:xfrm>
            <a:off x="846375" y="2946275"/>
            <a:ext cx="21837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5"/>
          <p:cNvSpPr txBox="1">
            <a:spLocks noGrp="1"/>
          </p:cNvSpPr>
          <p:nvPr>
            <p:ph type="subTitle" idx="5"/>
          </p:nvPr>
        </p:nvSpPr>
        <p:spPr>
          <a:xfrm>
            <a:off x="6347500" y="258927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subTitle" idx="6"/>
          </p:nvPr>
        </p:nvSpPr>
        <p:spPr>
          <a:xfrm>
            <a:off x="6271375" y="2946275"/>
            <a:ext cx="21837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title"/>
          </p:nvPr>
        </p:nvSpPr>
        <p:spPr>
          <a:xfrm>
            <a:off x="1927025" y="445025"/>
            <a:ext cx="528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3338114">
            <a:off x="8314962" y="538956"/>
            <a:ext cx="832121" cy="735459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2053519" flipH="1">
            <a:off x="8820906" y="128596"/>
            <a:ext cx="490830" cy="43381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6825918" flipH="1">
            <a:off x="7665593" y="-340429"/>
            <a:ext cx="962097" cy="850337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-509994" flipH="1">
            <a:off x="185938" y="-390816"/>
            <a:ext cx="1269072" cy="965278"/>
            <a:chOff x="1817950" y="210625"/>
            <a:chExt cx="3736625" cy="2344450"/>
          </a:xfrm>
        </p:grpSpPr>
        <p:sp>
          <p:nvSpPr>
            <p:cNvPr id="292" name="Google Shape;292;p15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dk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dk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dk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dk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dk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dk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dk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299;p15"/>
          <p:cNvSpPr/>
          <p:nvPr/>
        </p:nvSpPr>
        <p:spPr>
          <a:xfrm rot="-3845715" flipH="1">
            <a:off x="1162863" y="384403"/>
            <a:ext cx="571260" cy="5049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-61656" y="688524"/>
            <a:ext cx="975633" cy="8623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>
            <a:spLocks noGrp="1"/>
          </p:cNvSpPr>
          <p:nvPr>
            <p:ph type="subTitle" idx="1"/>
          </p:nvPr>
        </p:nvSpPr>
        <p:spPr>
          <a:xfrm>
            <a:off x="3635025" y="269672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2"/>
          </p:nvPr>
        </p:nvSpPr>
        <p:spPr>
          <a:xfrm>
            <a:off x="3558975" y="3053725"/>
            <a:ext cx="21837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3"/>
          </p:nvPr>
        </p:nvSpPr>
        <p:spPr>
          <a:xfrm>
            <a:off x="922425" y="269672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4"/>
          </p:nvPr>
        </p:nvSpPr>
        <p:spPr>
          <a:xfrm>
            <a:off x="846375" y="3053725"/>
            <a:ext cx="21837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5"/>
          </p:nvPr>
        </p:nvSpPr>
        <p:spPr>
          <a:xfrm>
            <a:off x="6347425" y="2696725"/>
            <a:ext cx="20316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6"/>
          </p:nvPr>
        </p:nvSpPr>
        <p:spPr>
          <a:xfrm>
            <a:off x="6271375" y="3053725"/>
            <a:ext cx="21837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title"/>
          </p:nvPr>
        </p:nvSpPr>
        <p:spPr>
          <a:xfrm>
            <a:off x="2655575" y="445025"/>
            <a:ext cx="38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/>
          <p:nvPr/>
        </p:nvSpPr>
        <p:spPr>
          <a:xfrm rot="1000890">
            <a:off x="917545" y="-23510"/>
            <a:ext cx="910452" cy="8046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6"/>
          <p:cNvSpPr/>
          <p:nvPr/>
        </p:nvSpPr>
        <p:spPr>
          <a:xfrm rot="-10106618" flipH="1">
            <a:off x="242042" y="-19058"/>
            <a:ext cx="536975" cy="474598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6"/>
          <p:cNvSpPr/>
          <p:nvPr/>
        </p:nvSpPr>
        <p:spPr>
          <a:xfrm rot="-1047637" flipH="1">
            <a:off x="-295028" y="587651"/>
            <a:ext cx="1052909" cy="9306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6"/>
          <p:cNvGrpSpPr/>
          <p:nvPr/>
        </p:nvGrpSpPr>
        <p:grpSpPr>
          <a:xfrm rot="10290006" flipH="1">
            <a:off x="7760562" y="4477995"/>
            <a:ext cx="1269072" cy="965278"/>
            <a:chOff x="1817950" y="210625"/>
            <a:chExt cx="3736625" cy="2344450"/>
          </a:xfrm>
        </p:grpSpPr>
        <p:sp>
          <p:nvSpPr>
            <p:cNvPr id="313" name="Google Shape;313;p16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1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16"/>
          <p:cNvSpPr/>
          <p:nvPr/>
        </p:nvSpPr>
        <p:spPr>
          <a:xfrm rot="6954285" flipH="1">
            <a:off x="8521323" y="3687628"/>
            <a:ext cx="571260" cy="5049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 rot="10800000">
            <a:off x="6720520" y="4354807"/>
            <a:ext cx="975633" cy="8623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5" r:id="rId5"/>
    <p:sldLayoutId id="2147483658" r:id="rId6"/>
    <p:sldLayoutId id="2147483660" r:id="rId7"/>
    <p:sldLayoutId id="2147483661" r:id="rId8"/>
    <p:sldLayoutId id="2147483662" r:id="rId9"/>
    <p:sldLayoutId id="2147483663" r:id="rId10"/>
    <p:sldLayoutId id="2147483667" r:id="rId11"/>
    <p:sldLayoutId id="2147483668" r:id="rId12"/>
    <p:sldLayoutId id="2147483670" r:id="rId13"/>
    <p:sldLayoutId id="2147483672" r:id="rId14"/>
    <p:sldLayoutId id="2147483673" r:id="rId15"/>
    <p:sldLayoutId id="2147483674" r:id="rId16"/>
    <p:sldLayoutId id="2147483675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4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2"/>
          <p:cNvSpPr txBox="1">
            <a:spLocks noGrp="1"/>
          </p:cNvSpPr>
          <p:nvPr>
            <p:ph type="ctrTitle"/>
          </p:nvPr>
        </p:nvSpPr>
        <p:spPr>
          <a:xfrm>
            <a:off x="144354" y="1266881"/>
            <a:ext cx="5680800" cy="21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/>
              <a:t>Διαγνωστική προσέγγιση ασθενή με διαταραχές αιμόστασης</a:t>
            </a:r>
            <a:endParaRPr sz="3200" dirty="0"/>
          </a:p>
        </p:txBody>
      </p:sp>
      <p:sp>
        <p:nvSpPr>
          <p:cNvPr id="623" name="Google Shape;623;p32"/>
          <p:cNvSpPr txBox="1">
            <a:spLocks noGrp="1"/>
          </p:cNvSpPr>
          <p:nvPr>
            <p:ph type="subTitle" idx="1"/>
          </p:nvPr>
        </p:nvSpPr>
        <p:spPr>
          <a:xfrm>
            <a:off x="55862" y="4075809"/>
            <a:ext cx="4744738" cy="990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Ιωάννα Στεργίου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Αιματολόγος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Κλινική και Εργαστήριο Παθολογικής Φυσιολογίας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Ιατρική Σχολή, ΕΚΠΑ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F54BE2-C1BF-4A9F-A714-AD88BC59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625" y="970804"/>
            <a:ext cx="3250315" cy="1132316"/>
          </a:xfrm>
        </p:spPr>
        <p:txBody>
          <a:bodyPr/>
          <a:lstStyle/>
          <a:p>
            <a:r>
              <a:rPr lang="el-GR" sz="1600" dirty="0"/>
              <a:t>Αναστολή της υπέρμετρης παραγωγής θρομβίνης - φυσικοί αντιπηκτικοί μηχανισμοί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F400498-2E35-4D5B-A9A9-26AFD5D9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54" y="357549"/>
            <a:ext cx="4953966" cy="4621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E4175E-040B-48A0-9D01-13D42D2548F2}"/>
              </a:ext>
            </a:extLst>
          </p:cNvPr>
          <p:cNvSpPr txBox="1"/>
          <p:nvPr/>
        </p:nvSpPr>
        <p:spPr>
          <a:xfrm>
            <a:off x="5234940" y="2571750"/>
            <a:ext cx="481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TFPI (Tissue Factor Pathway Inhibitor)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AT (Antithrombin) → </a:t>
            </a: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αναστολή </a:t>
            </a:r>
            <a:r>
              <a:rPr lang="en-US" sz="1200" dirty="0" err="1">
                <a:latin typeface="Roboto" panose="020B0604020202020204" charset="0"/>
                <a:ea typeface="Roboto" panose="020B0604020202020204" charset="0"/>
              </a:rPr>
              <a:t>FIIa</a:t>
            </a: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, </a:t>
            </a:r>
            <a:r>
              <a:rPr lang="en-US" sz="1200" dirty="0" err="1">
                <a:latin typeface="Roboto" panose="020B0604020202020204" charset="0"/>
                <a:ea typeface="Roboto" panose="020B0604020202020204" charset="0"/>
              </a:rPr>
              <a:t>FIXa</a:t>
            </a: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, </a:t>
            </a:r>
            <a:r>
              <a:rPr lang="en-US" sz="1200" dirty="0" err="1">
                <a:latin typeface="Roboto" panose="020B0604020202020204" charset="0"/>
                <a:ea typeface="Roboto" panose="020B0604020202020204" charset="0"/>
              </a:rPr>
              <a:t>FXa</a:t>
            </a: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, FXIa</a:t>
            </a:r>
            <a:endParaRPr lang="el-GR" sz="1200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APC (Activated Protein C) → </a:t>
            </a: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αναστολή </a:t>
            </a:r>
            <a:r>
              <a:rPr lang="en-US" sz="1200" dirty="0" err="1">
                <a:latin typeface="Roboto" panose="020B0604020202020204" charset="0"/>
                <a:ea typeface="Roboto" panose="020B0604020202020204" charset="0"/>
              </a:rPr>
              <a:t>FVa</a:t>
            </a: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, </a:t>
            </a:r>
            <a:r>
              <a:rPr lang="en-US" sz="1200" dirty="0" err="1">
                <a:latin typeface="Roboto" panose="020B0604020202020204" charset="0"/>
                <a:ea typeface="Roboto" panose="020B0604020202020204" charset="0"/>
              </a:rPr>
              <a:t>FVIIIa</a:t>
            </a:r>
            <a:endParaRPr lang="el-GR" sz="1200" dirty="0"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7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ED20F9-6DF7-486E-9122-320A3148B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48" y="159819"/>
            <a:ext cx="7499891" cy="556462"/>
          </a:xfrm>
        </p:spPr>
        <p:txBody>
          <a:bodyPr/>
          <a:lstStyle/>
          <a:p>
            <a:r>
              <a:rPr lang="el-GR" sz="2000" dirty="0"/>
              <a:t>Σχηματισμός και αποδόμηση </a:t>
            </a:r>
            <a:r>
              <a:rPr lang="el-GR" sz="2000" dirty="0" err="1"/>
              <a:t>ινικής</a:t>
            </a:r>
            <a:endParaRPr lang="el-GR" sz="2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F8744CB-0231-4FCC-A03A-EEF6B2D2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628820"/>
            <a:ext cx="5529127" cy="44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1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3DBB34-271B-4841-9DAC-FEBF922C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50" y="94505"/>
            <a:ext cx="5784300" cy="572700"/>
          </a:xfrm>
        </p:spPr>
        <p:txBody>
          <a:bodyPr/>
          <a:lstStyle/>
          <a:p>
            <a:r>
              <a:rPr lang="el-GR" dirty="0" err="1"/>
              <a:t>Ινωδόλυση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6AC9CC8-0B63-4642-9575-43ABD205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" y="937261"/>
            <a:ext cx="4481174" cy="3668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50F1C-87F5-4DA1-9EB3-3E7DB9000752}"/>
              </a:ext>
            </a:extLst>
          </p:cNvPr>
          <p:cNvSpPr txBox="1"/>
          <p:nvPr/>
        </p:nvSpPr>
        <p:spPr>
          <a:xfrm>
            <a:off x="4700147" y="1340643"/>
            <a:ext cx="43014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latin typeface="Roboto" panose="020B0604020202020204" charset="0"/>
                <a:ea typeface="Roboto" panose="020B0604020202020204" charset="0"/>
              </a:rPr>
              <a:t>PLG+TPA →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δέσμευση στην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πολυμερισμένη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ινική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→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ο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TPA 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ενεργοποιεί το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 PLG 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σε πλασμίνη →η πλασμίνη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αποδομεί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την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ινική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 </a:t>
            </a:r>
          </a:p>
          <a:p>
            <a:endParaRPr lang="el-GR" dirty="0">
              <a:latin typeface="Roboto" panose="020B0604020202020204" charset="0"/>
              <a:ea typeface="Roboto" panose="020B0604020202020204" charset="0"/>
            </a:endParaRPr>
          </a:p>
          <a:p>
            <a:endParaRPr lang="el-GR" dirty="0">
              <a:latin typeface="Roboto" panose="020B0604020202020204" charset="0"/>
              <a:ea typeface="Roboto" panose="020B0604020202020204" charset="0"/>
            </a:endParaRPr>
          </a:p>
          <a:p>
            <a:r>
              <a:rPr lang="el-GR" u="sng" dirty="0">
                <a:latin typeface="Roboto" panose="020B0604020202020204" charset="0"/>
                <a:ea typeface="Roboto" panose="020B0604020202020204" charset="0"/>
              </a:rPr>
              <a:t>Ανασταλτικοί μηχανισμοί της </a:t>
            </a:r>
            <a:r>
              <a:rPr lang="el-GR" u="sng" dirty="0" err="1">
                <a:latin typeface="Roboto" panose="020B0604020202020204" charset="0"/>
                <a:ea typeface="Roboto" panose="020B0604020202020204" charset="0"/>
              </a:rPr>
              <a:t>ινωόλυσης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B0604020202020204" charset="0"/>
                <a:ea typeface="Roboto" panose="020B0604020202020204" charset="0"/>
              </a:rPr>
              <a:t>PAI-1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: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απενεργοποιεί τον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 TPA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latin typeface="Roboto" panose="020B0604020202020204" charset="0"/>
                <a:ea typeface="Roboto" panose="020B0604020202020204" charset="0"/>
              </a:rPr>
              <a:t>Αντιπλασμίνη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: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απενεργοποεί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την πλασμίνη</a:t>
            </a:r>
            <a:endParaRPr lang="en-US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Roboto" panose="020B0604020202020204" charset="0"/>
                <a:ea typeface="Roboto" panose="020B0604020202020204" charset="0"/>
              </a:rPr>
              <a:t>TAFIa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: αφαιρεί κατάλοιπα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λυσίνης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από την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ινική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, στερώντας έτσι της θέσεις δέσμευσης του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PLG 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και του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TPA</a:t>
            </a:r>
            <a:endParaRPr lang="el-GR" dirty="0"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51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6"/>
          <p:cNvSpPr txBox="1">
            <a:spLocks noGrp="1"/>
          </p:cNvSpPr>
          <p:nvPr>
            <p:ph type="title"/>
          </p:nvPr>
        </p:nvSpPr>
        <p:spPr>
          <a:xfrm>
            <a:off x="2157828" y="1476690"/>
            <a:ext cx="5011200" cy="1755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Προσέγγιση ασθενή με πιθανή διαταραχή της αιμόστασης</a:t>
            </a:r>
            <a:endParaRPr dirty="0"/>
          </a:p>
        </p:txBody>
      </p:sp>
      <p:sp>
        <p:nvSpPr>
          <p:cNvPr id="665" name="Google Shape;665;p36"/>
          <p:cNvSpPr txBox="1">
            <a:spLocks noGrp="1"/>
          </p:cNvSpPr>
          <p:nvPr>
            <p:ph type="title" idx="2"/>
          </p:nvPr>
        </p:nvSpPr>
        <p:spPr>
          <a:xfrm>
            <a:off x="3963288" y="599103"/>
            <a:ext cx="12174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l-GR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8422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0"/>
          <p:cNvSpPr/>
          <p:nvPr/>
        </p:nvSpPr>
        <p:spPr>
          <a:xfrm>
            <a:off x="3333019" y="1782775"/>
            <a:ext cx="2478000" cy="247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0"/>
          <p:cNvSpPr/>
          <p:nvPr/>
        </p:nvSpPr>
        <p:spPr>
          <a:xfrm rot="7951423" flipH="1">
            <a:off x="2968603" y="1626874"/>
            <a:ext cx="1200879" cy="10414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0"/>
          <p:cNvSpPr/>
          <p:nvPr/>
        </p:nvSpPr>
        <p:spPr>
          <a:xfrm rot="-7951423">
            <a:off x="2968603" y="3288280"/>
            <a:ext cx="1200879" cy="10414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4" name="Google Shape;714;p40"/>
          <p:cNvSpPr/>
          <p:nvPr/>
        </p:nvSpPr>
        <p:spPr>
          <a:xfrm rot="2848577">
            <a:off x="5004490" y="3431530"/>
            <a:ext cx="1200879" cy="10414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0"/>
          <p:cNvSpPr/>
          <p:nvPr/>
        </p:nvSpPr>
        <p:spPr>
          <a:xfrm rot="-2848577" flipH="1">
            <a:off x="5001065" y="1847874"/>
            <a:ext cx="1200879" cy="1041400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" name="Google Shape;716;p40"/>
          <p:cNvSpPr txBox="1">
            <a:spLocks noGrp="1"/>
          </p:cNvSpPr>
          <p:nvPr>
            <p:ph type="title"/>
          </p:nvPr>
        </p:nvSpPr>
        <p:spPr>
          <a:xfrm>
            <a:off x="1679825" y="445025"/>
            <a:ext cx="578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Διαφορική διάγνωση</a:t>
            </a:r>
            <a:endParaRPr dirty="0"/>
          </a:p>
        </p:txBody>
      </p:sp>
      <p:sp>
        <p:nvSpPr>
          <p:cNvPr id="717" name="Google Shape;717;p40"/>
          <p:cNvSpPr txBox="1"/>
          <p:nvPr/>
        </p:nvSpPr>
        <p:spPr>
          <a:xfrm>
            <a:off x="619904" y="2225567"/>
            <a:ext cx="2964620" cy="78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Διαταραχές των αιμοπεταλίων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9" name="Google Shape;719;p40"/>
          <p:cNvSpPr txBox="1"/>
          <p:nvPr/>
        </p:nvSpPr>
        <p:spPr>
          <a:xfrm>
            <a:off x="925000" y="3362425"/>
            <a:ext cx="1892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Ηπατική ανεπάρκεια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40"/>
          <p:cNvSpPr txBox="1"/>
          <p:nvPr/>
        </p:nvSpPr>
        <p:spPr>
          <a:xfrm>
            <a:off x="6590874" y="2057171"/>
            <a:ext cx="2197534" cy="69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Ανεπάρκεια παραγόντων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40"/>
          <p:cNvSpPr txBox="1"/>
          <p:nvPr/>
        </p:nvSpPr>
        <p:spPr>
          <a:xfrm>
            <a:off x="6391094" y="4259473"/>
            <a:ext cx="1892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0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Αντιπηκττικά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29" name="Google Shape;729;p40"/>
          <p:cNvGrpSpPr/>
          <p:nvPr/>
        </p:nvGrpSpPr>
        <p:grpSpPr>
          <a:xfrm>
            <a:off x="4250706" y="2656807"/>
            <a:ext cx="642609" cy="729951"/>
            <a:chOff x="-28069875" y="3175300"/>
            <a:chExt cx="260725" cy="296150"/>
          </a:xfrm>
        </p:grpSpPr>
        <p:sp>
          <p:nvSpPr>
            <p:cNvPr id="730" name="Google Shape;730;p40"/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719;p40">
            <a:extLst>
              <a:ext uri="{FF2B5EF4-FFF2-40B4-BE49-F238E27FC236}">
                <a16:creationId xmlns:a16="http://schemas.microsoft.com/office/drawing/2014/main" id="{53C30CE3-75B9-4B9B-85AE-8477DF763553}"/>
              </a:ext>
            </a:extLst>
          </p:cNvPr>
          <p:cNvSpPr txBox="1"/>
          <p:nvPr/>
        </p:nvSpPr>
        <p:spPr>
          <a:xfrm>
            <a:off x="856322" y="1309211"/>
            <a:ext cx="1892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vWD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Google Shape;723;p40">
            <a:extLst>
              <a:ext uri="{FF2B5EF4-FFF2-40B4-BE49-F238E27FC236}">
                <a16:creationId xmlns:a16="http://schemas.microsoft.com/office/drawing/2014/main" id="{F315EFB6-83F0-41FC-A1B1-D41F2D1F89D2}"/>
              </a:ext>
            </a:extLst>
          </p:cNvPr>
          <p:cNvSpPr txBox="1"/>
          <p:nvPr/>
        </p:nvSpPr>
        <p:spPr>
          <a:xfrm>
            <a:off x="6544173" y="3388933"/>
            <a:ext cx="2477999" cy="38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0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Υπερ-ινωδόλυση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Google Shape;723;p40">
            <a:extLst>
              <a:ext uri="{FF2B5EF4-FFF2-40B4-BE49-F238E27FC236}">
                <a16:creationId xmlns:a16="http://schemas.microsoft.com/office/drawing/2014/main" id="{3331B0E3-EAA5-47D0-BADD-485430789745}"/>
              </a:ext>
            </a:extLst>
          </p:cNvPr>
          <p:cNvSpPr txBox="1"/>
          <p:nvPr/>
        </p:nvSpPr>
        <p:spPr>
          <a:xfrm>
            <a:off x="3788851" y="1107446"/>
            <a:ext cx="1892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Αιμορροφιλία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Google Shape;723;p40">
            <a:extLst>
              <a:ext uri="{FF2B5EF4-FFF2-40B4-BE49-F238E27FC236}">
                <a16:creationId xmlns:a16="http://schemas.microsoft.com/office/drawing/2014/main" id="{A7BA1F31-1080-4408-8068-B474A724CCAD}"/>
              </a:ext>
            </a:extLst>
          </p:cNvPr>
          <p:cNvSpPr txBox="1"/>
          <p:nvPr/>
        </p:nvSpPr>
        <p:spPr>
          <a:xfrm>
            <a:off x="3112751" y="4409140"/>
            <a:ext cx="3100334" cy="61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Trauma induced coagulopathy (TIC)</a:t>
            </a:r>
            <a:endParaRPr sz="20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99752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6FD4F65-B035-4F8A-A593-975CE6260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0278" y="720423"/>
            <a:ext cx="3887699" cy="789600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l-GR" dirty="0"/>
              <a:t>Υποψία αιμορραγικής</a:t>
            </a:r>
          </a:p>
          <a:p>
            <a:pPr algn="ctr"/>
            <a:r>
              <a:rPr lang="el-GR" dirty="0"/>
              <a:t>διαταραχής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F4D00710-2D9F-403A-A808-7EDE71BA222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266969" y="2464494"/>
            <a:ext cx="2143800" cy="789600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l-GR" sz="2000" dirty="0"/>
              <a:t>Όχι οξεία</a:t>
            </a:r>
          </a:p>
          <a:p>
            <a:pPr algn="ctr"/>
            <a:r>
              <a:rPr lang="el-GR" sz="2000" dirty="0"/>
              <a:t>αιμορραγία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ABBFC4DC-AB87-453F-AEB8-7196DA71EC8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021579" y="2464494"/>
            <a:ext cx="2072641" cy="789600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l-GR" sz="2000" dirty="0"/>
              <a:t>Οξεία αιμορραγία</a:t>
            </a:r>
          </a:p>
        </p:txBody>
      </p:sp>
      <p:sp>
        <p:nvSpPr>
          <p:cNvPr id="7" name="Βέλος: Καμπύλο προς τα δεξιά 6">
            <a:extLst>
              <a:ext uri="{FF2B5EF4-FFF2-40B4-BE49-F238E27FC236}">
                <a16:creationId xmlns:a16="http://schemas.microsoft.com/office/drawing/2014/main" id="{8164F2F2-2E86-4C67-9648-05AD4F718917}"/>
              </a:ext>
            </a:extLst>
          </p:cNvPr>
          <p:cNvSpPr/>
          <p:nvPr/>
        </p:nvSpPr>
        <p:spPr>
          <a:xfrm>
            <a:off x="1594600" y="1968222"/>
            <a:ext cx="497107" cy="992544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4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5DE7015-FBBA-4FD9-B992-C82E6CF2B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5233" y="1985360"/>
            <a:ext cx="1665515" cy="441610"/>
          </a:xfrm>
        </p:spPr>
        <p:txBody>
          <a:bodyPr/>
          <a:lstStyle/>
          <a:p>
            <a:pPr algn="ctr"/>
            <a:r>
              <a:rPr lang="el-GR" dirty="0"/>
              <a:t>ΙΣΤΟΡΙΚΟ</a:t>
            </a:r>
          </a:p>
        </p:txBody>
      </p:sp>
      <p:sp>
        <p:nvSpPr>
          <p:cNvPr id="7" name="Βέλος: Καμπύλο προς τα δεξιά 6">
            <a:extLst>
              <a:ext uri="{FF2B5EF4-FFF2-40B4-BE49-F238E27FC236}">
                <a16:creationId xmlns:a16="http://schemas.microsoft.com/office/drawing/2014/main" id="{6AA96A12-DE41-47E0-8C53-861D6DEE6FD4}"/>
              </a:ext>
            </a:extLst>
          </p:cNvPr>
          <p:cNvSpPr/>
          <p:nvPr/>
        </p:nvSpPr>
        <p:spPr>
          <a:xfrm>
            <a:off x="1811473" y="1358537"/>
            <a:ext cx="659583" cy="989255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8" name="Υπότιτλος 2">
            <a:extLst>
              <a:ext uri="{FF2B5EF4-FFF2-40B4-BE49-F238E27FC236}">
                <a16:creationId xmlns:a16="http://schemas.microsoft.com/office/drawing/2014/main" id="{A11F72BE-D8AE-4B70-ABEE-DB5B14F74AAE}"/>
              </a:ext>
            </a:extLst>
          </p:cNvPr>
          <p:cNvSpPr txBox="1">
            <a:spLocks/>
          </p:cNvSpPr>
          <p:nvPr/>
        </p:nvSpPr>
        <p:spPr>
          <a:xfrm>
            <a:off x="2711697" y="782147"/>
            <a:ext cx="3887700" cy="883220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l-GR" dirty="0"/>
              <a:t>Αιμορραγική διάθεση:</a:t>
            </a:r>
          </a:p>
          <a:p>
            <a:pPr algn="ctr"/>
            <a:r>
              <a:rPr lang="el-GR" dirty="0"/>
              <a:t>Πιθανή ή απίθανη;</a:t>
            </a:r>
          </a:p>
        </p:txBody>
      </p:sp>
    </p:spTree>
    <p:extLst>
      <p:ext uri="{BB962C8B-B14F-4D97-AF65-F5344CB8AC3E}">
        <p14:creationId xmlns:p14="http://schemas.microsoft.com/office/powerpoint/2010/main" val="39134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713B6BEE-F41C-4C4B-9DAC-C145FB8E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5075" y="109804"/>
            <a:ext cx="3376640" cy="781735"/>
          </a:xfrm>
        </p:spPr>
        <p:txBody>
          <a:bodyPr/>
          <a:lstStyle/>
          <a:p>
            <a:pPr algn="l"/>
            <a:r>
              <a:rPr lang="el-GR" dirty="0"/>
              <a:t>Στοχευμένο ιστορικό</a:t>
            </a:r>
          </a:p>
          <a:p>
            <a:pPr algn="l"/>
            <a:r>
              <a:rPr lang="el-GR" dirty="0"/>
              <a:t>αιμορραγικής διάθεσης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0DA9B30-61E4-4065-A855-8BB56F21978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073355" y="978972"/>
            <a:ext cx="3235690" cy="4054724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Τύπος και συχνότητα αιμορραγίας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Προκλητή ή αυτόματη αιμορραγία?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Αιμορραγία σε παιδική ή εφηβική ηλικία?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Αιμορραγίες που απαιτούν ιατρική αντιμετώπιση?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Αιμορραγίες μετά από χειρουργικές επεμβάσεις?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Αιμορραγίες μετά από οδοντιατρικές παρεμβάσεις?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Γυναικολογικό ιστορικό: σημαντική αιμορραγία κατά την έμμηνο ρύση / αιμορραγία μετά από τοκετό 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Ιστορικό σιδηροπενικής αναιμίας?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86D3DBC3-AB7A-43DA-97DE-C204E9BEB71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92634" y="1207390"/>
            <a:ext cx="2031600" cy="731886"/>
          </a:xfrm>
        </p:spPr>
        <p:txBody>
          <a:bodyPr/>
          <a:lstStyle/>
          <a:p>
            <a:r>
              <a:rPr lang="el-GR" dirty="0"/>
              <a:t>Ατομικό Ιστορικό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4497628D-D02F-467A-B6D2-37A10DCB07D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51257" y="1974771"/>
            <a:ext cx="2183700" cy="180090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Κακοήθεια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Αλκοόλ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Ηπατική νόσος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Νεφρική νόσος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Νόσοι συνδετικού ιστού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Υποθυρεοειδισμός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5D0393CF-615B-42FB-854C-27D08D4605D1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817066" y="1262189"/>
            <a:ext cx="2031600" cy="731885"/>
          </a:xfrm>
        </p:spPr>
        <p:txBody>
          <a:bodyPr/>
          <a:lstStyle/>
          <a:p>
            <a:r>
              <a:rPr lang="el-GR" dirty="0"/>
              <a:t>Οικογενειακό ιστορικό</a:t>
            </a:r>
          </a:p>
        </p:txBody>
      </p:sp>
      <p:sp>
        <p:nvSpPr>
          <p:cNvPr id="9" name="Υπότιτλος 5">
            <a:extLst>
              <a:ext uri="{FF2B5EF4-FFF2-40B4-BE49-F238E27FC236}">
                <a16:creationId xmlns:a16="http://schemas.microsoft.com/office/drawing/2014/main" id="{409C8323-A36E-4FCB-B4E7-21C70379A09B}"/>
              </a:ext>
            </a:extLst>
          </p:cNvPr>
          <p:cNvSpPr txBox="1">
            <a:spLocks/>
          </p:cNvSpPr>
          <p:nvPr/>
        </p:nvSpPr>
        <p:spPr>
          <a:xfrm>
            <a:off x="6817066" y="2205807"/>
            <a:ext cx="2113574" cy="73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l-GR" dirty="0"/>
              <a:t>Φαρμακευτικό ιστορικό</a:t>
            </a:r>
          </a:p>
        </p:txBody>
      </p:sp>
    </p:spTree>
    <p:extLst>
      <p:ext uri="{BB962C8B-B14F-4D97-AF65-F5344CB8AC3E}">
        <p14:creationId xmlns:p14="http://schemas.microsoft.com/office/powerpoint/2010/main" val="3248518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CBA30C8-2283-4C65-A33F-AE5BBDA89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49" y="1179086"/>
            <a:ext cx="4223412" cy="2413378"/>
          </a:xfrm>
          <a:prstGeom prst="rect">
            <a:avLst/>
          </a:prstGeom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A71BE798-7F39-46A4-8912-9749016FB7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6145" y="71120"/>
            <a:ext cx="6858635" cy="1107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SzPts val="2300"/>
            </a:pPr>
            <a:r>
              <a:rPr lang="en-US" sz="2000" dirty="0"/>
              <a:t>Standardized scores </a:t>
            </a:r>
            <a:br>
              <a:rPr lang="el-GR" sz="2000" dirty="0"/>
            </a:br>
            <a:r>
              <a:rPr lang="el-GR" sz="2000" dirty="0"/>
              <a:t>για ποσοτικοποίηση των αιμορραγικών συμπτωμάτων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BD51B0-072B-4D14-92B3-500DC0A9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79085"/>
            <a:ext cx="4352951" cy="2545217"/>
          </a:xfrm>
          <a:prstGeom prst="rect">
            <a:avLst/>
          </a:prstGeom>
        </p:spPr>
      </p:pic>
      <p:sp>
        <p:nvSpPr>
          <p:cNvPr id="7" name="Υπότιτλος 2">
            <a:extLst>
              <a:ext uri="{FF2B5EF4-FFF2-40B4-BE49-F238E27FC236}">
                <a16:creationId xmlns:a16="http://schemas.microsoft.com/office/drawing/2014/main" id="{F2E51381-38DE-49EE-9ADF-D52875698963}"/>
              </a:ext>
            </a:extLst>
          </p:cNvPr>
          <p:cNvSpPr txBox="1">
            <a:spLocks/>
          </p:cNvSpPr>
          <p:nvPr/>
        </p:nvSpPr>
        <p:spPr>
          <a:xfrm flipH="1">
            <a:off x="3505201" y="4317145"/>
            <a:ext cx="1874520" cy="7552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Υγιείς 0,5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Παθολογικό ≥2</a:t>
            </a:r>
          </a:p>
        </p:txBody>
      </p:sp>
    </p:spTree>
    <p:extLst>
      <p:ext uri="{BB962C8B-B14F-4D97-AF65-F5344CB8AC3E}">
        <p14:creationId xmlns:p14="http://schemas.microsoft.com/office/powerpoint/2010/main" val="3470471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73EF3C-BF7B-460A-B21E-C2A5FC43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524" y="170705"/>
            <a:ext cx="5320975" cy="1094216"/>
          </a:xfrm>
        </p:spPr>
        <p:txBody>
          <a:bodyPr/>
          <a:lstStyle/>
          <a:p>
            <a:r>
              <a:rPr lang="el-GR" dirty="0"/>
              <a:t>Φάρμακα που προκαλούν αιμορραγική διάθεση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48B2134-1455-41CD-92E6-552AE2926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8" y="1522738"/>
            <a:ext cx="8863743" cy="29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32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6"/>
          <p:cNvSpPr txBox="1">
            <a:spLocks noGrp="1"/>
          </p:cNvSpPr>
          <p:nvPr>
            <p:ph type="title"/>
          </p:nvPr>
        </p:nvSpPr>
        <p:spPr>
          <a:xfrm>
            <a:off x="2066388" y="2154563"/>
            <a:ext cx="5011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Ανασκόπηση των μηχανισμών της αιμόστασης</a:t>
            </a:r>
            <a:endParaRPr dirty="0"/>
          </a:p>
        </p:txBody>
      </p:sp>
      <p:sp>
        <p:nvSpPr>
          <p:cNvPr id="665" name="Google Shape;665;p36"/>
          <p:cNvSpPr txBox="1">
            <a:spLocks noGrp="1"/>
          </p:cNvSpPr>
          <p:nvPr>
            <p:ph type="title" idx="2"/>
          </p:nvPr>
        </p:nvSpPr>
        <p:spPr>
          <a:xfrm>
            <a:off x="3963288" y="599103"/>
            <a:ext cx="12174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8869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39D867-6198-4592-A804-7D90D504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50" y="170705"/>
            <a:ext cx="5784300" cy="572700"/>
          </a:xfrm>
        </p:spPr>
        <p:txBody>
          <a:bodyPr/>
          <a:lstStyle/>
          <a:p>
            <a:r>
              <a:rPr lang="el-GR" dirty="0" err="1"/>
              <a:t>Αντιαιμοπεταλιακά</a:t>
            </a:r>
            <a:r>
              <a:rPr lang="el-GR" dirty="0"/>
              <a:t> φάρμακα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244B2BE-62C9-49F6-ABD9-15706EC5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61" y="799836"/>
            <a:ext cx="6791179" cy="429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4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7A12D2-F341-41C6-AFE3-80E87B60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50" y="190570"/>
            <a:ext cx="5784300" cy="572700"/>
          </a:xfrm>
        </p:spPr>
        <p:txBody>
          <a:bodyPr/>
          <a:lstStyle/>
          <a:p>
            <a:r>
              <a:rPr lang="el-GR" dirty="0"/>
              <a:t>Αντιπηκτικά – Ηπαρίνη/</a:t>
            </a:r>
            <a:r>
              <a:rPr lang="en-US" dirty="0"/>
              <a:t>LMWH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BDB8E00-3B28-4817-B9DE-4B8B9085A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25" y="1017725"/>
            <a:ext cx="595312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37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84E767-CF74-4F47-8EF5-7CCED558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892" y="498365"/>
            <a:ext cx="6542155" cy="572700"/>
          </a:xfrm>
        </p:spPr>
        <p:txBody>
          <a:bodyPr/>
          <a:lstStyle/>
          <a:p>
            <a:r>
              <a:rPr lang="el-GR" dirty="0"/>
              <a:t>Αντιπηκτικά- Αναστολείς του </a:t>
            </a:r>
            <a:r>
              <a:rPr lang="en-US" dirty="0" err="1"/>
              <a:t>FXa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1C4C4BE-CAAD-4174-A3CC-A77572950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92" y="1242993"/>
            <a:ext cx="6542155" cy="39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46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4EBEB9-5EE3-4D4E-B36F-427FD80D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0" y="532200"/>
            <a:ext cx="6191635" cy="572700"/>
          </a:xfrm>
        </p:spPr>
        <p:txBody>
          <a:bodyPr/>
          <a:lstStyle/>
          <a:p>
            <a:r>
              <a:rPr lang="el-GR" dirty="0"/>
              <a:t>Αντιπηκτικά- Αναστολείς του </a:t>
            </a:r>
            <a:r>
              <a:rPr lang="en-US" dirty="0" err="1"/>
              <a:t>FXa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48FD0B2-8E4F-4C6A-824C-F41E13CF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250" y="1104900"/>
            <a:ext cx="5635790" cy="39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4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1FED42-DA87-44B6-84C9-B7B9FD57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24" y="539820"/>
            <a:ext cx="7144135" cy="572700"/>
          </a:xfrm>
        </p:spPr>
        <p:txBody>
          <a:bodyPr/>
          <a:lstStyle/>
          <a:p>
            <a:r>
              <a:rPr lang="el-GR" dirty="0"/>
              <a:t>Αντιπηκτικά- Αναστολείς της θρομβίνης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5B599C8-A320-4B75-AA79-5DB51A1A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76" y="1112520"/>
            <a:ext cx="5323864" cy="40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72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9AB372-5AED-44FC-9418-EB50E00C6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Κουμαρινικά</a:t>
            </a:r>
            <a:r>
              <a:rPr lang="el-GR" dirty="0"/>
              <a:t> αντιπηκτικά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0A98329-7C21-4A73-A430-79C82261F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93" y="1211579"/>
            <a:ext cx="5709227" cy="385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5DE7015-FBBA-4FD9-B992-C82E6CF2B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5253" y="1592366"/>
            <a:ext cx="1665515" cy="441610"/>
          </a:xfrm>
        </p:spPr>
        <p:txBody>
          <a:bodyPr/>
          <a:lstStyle/>
          <a:p>
            <a:pPr algn="ctr"/>
            <a:r>
              <a:rPr lang="el-GR" dirty="0"/>
              <a:t>ΙΣΤΟΡΙΚΟ</a:t>
            </a:r>
          </a:p>
        </p:txBody>
      </p:sp>
      <p:sp>
        <p:nvSpPr>
          <p:cNvPr id="7" name="Βέλος: Καμπύλο προς τα δεξιά 6">
            <a:extLst>
              <a:ext uri="{FF2B5EF4-FFF2-40B4-BE49-F238E27FC236}">
                <a16:creationId xmlns:a16="http://schemas.microsoft.com/office/drawing/2014/main" id="{6AA96A12-DE41-47E0-8C53-861D6DEE6FD4}"/>
              </a:ext>
            </a:extLst>
          </p:cNvPr>
          <p:cNvSpPr/>
          <p:nvPr/>
        </p:nvSpPr>
        <p:spPr>
          <a:xfrm>
            <a:off x="2032453" y="985157"/>
            <a:ext cx="659583" cy="989255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8" name="Υπότιτλος 2">
            <a:extLst>
              <a:ext uri="{FF2B5EF4-FFF2-40B4-BE49-F238E27FC236}">
                <a16:creationId xmlns:a16="http://schemas.microsoft.com/office/drawing/2014/main" id="{A11F72BE-D8AE-4B70-ABEE-DB5B14F74AAE}"/>
              </a:ext>
            </a:extLst>
          </p:cNvPr>
          <p:cNvSpPr txBox="1">
            <a:spLocks/>
          </p:cNvSpPr>
          <p:nvPr/>
        </p:nvSpPr>
        <p:spPr>
          <a:xfrm>
            <a:off x="2848857" y="484967"/>
            <a:ext cx="3887700" cy="883220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l-GR" dirty="0"/>
              <a:t>Αιμορραγική διάθεση:</a:t>
            </a:r>
          </a:p>
          <a:p>
            <a:pPr algn="ctr"/>
            <a:r>
              <a:rPr lang="el-GR" dirty="0"/>
              <a:t>Πιθανή ή απίθανη;</a:t>
            </a:r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EAC5C6DB-22F9-4797-A624-0B423B86CC51}"/>
              </a:ext>
            </a:extLst>
          </p:cNvPr>
          <p:cNvSpPr/>
          <p:nvPr/>
        </p:nvSpPr>
        <p:spPr>
          <a:xfrm>
            <a:off x="4669795" y="1505107"/>
            <a:ext cx="245824" cy="123892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62459329-1A13-4C2A-8A3E-BF50CBFD7722}"/>
              </a:ext>
            </a:extLst>
          </p:cNvPr>
          <p:cNvSpPr txBox="1">
            <a:spLocks/>
          </p:cNvSpPr>
          <p:nvPr/>
        </p:nvSpPr>
        <p:spPr>
          <a:xfrm>
            <a:off x="3959949" y="2744029"/>
            <a:ext cx="1665515" cy="73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l-GR" dirty="0"/>
              <a:t>ΚΛΙΝΙΚΗ</a:t>
            </a:r>
          </a:p>
          <a:p>
            <a:pPr algn="ctr"/>
            <a:r>
              <a:rPr lang="el-GR" dirty="0"/>
              <a:t>ΕΞΕΤΑΣΗ</a:t>
            </a:r>
          </a:p>
        </p:txBody>
      </p:sp>
    </p:spTree>
    <p:extLst>
      <p:ext uri="{BB962C8B-B14F-4D97-AF65-F5344CB8AC3E}">
        <p14:creationId xmlns:p14="http://schemas.microsoft.com/office/powerpoint/2010/main" val="17357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DE160E6-CD3A-4DF1-BCB9-D7A1A17889A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248037" y="2125824"/>
            <a:ext cx="2183700" cy="618600"/>
          </a:xfrm>
        </p:spPr>
        <p:txBody>
          <a:bodyPr/>
          <a:lstStyle/>
          <a:p>
            <a:pPr algn="l"/>
            <a:r>
              <a:rPr lang="el-GR" dirty="0" err="1"/>
              <a:t>Τηλαγγειεκτασίες</a:t>
            </a: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9E774990-3DF8-4C5E-86F9-210CD18ABC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922424" y="1067028"/>
            <a:ext cx="3649575" cy="357000"/>
          </a:xfrm>
        </p:spPr>
        <p:txBody>
          <a:bodyPr/>
          <a:lstStyle/>
          <a:p>
            <a:r>
              <a:rPr lang="el-GR" dirty="0"/>
              <a:t>Ευρήματα από το δέρμα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B6E3E9EC-6604-461C-BCA3-7B5B27171D2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746622" y="1620276"/>
            <a:ext cx="2183700" cy="618600"/>
          </a:xfrm>
        </p:spPr>
        <p:txBody>
          <a:bodyPr/>
          <a:lstStyle/>
          <a:p>
            <a:r>
              <a:rPr lang="el-GR" dirty="0" err="1"/>
              <a:t>Πετέχειες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6990D923-CFC1-4DC6-92C1-58AA864EEF37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248037" y="2631372"/>
            <a:ext cx="2183700" cy="618600"/>
          </a:xfrm>
        </p:spPr>
        <p:txBody>
          <a:bodyPr/>
          <a:lstStyle/>
          <a:p>
            <a:pPr algn="l"/>
            <a:r>
              <a:rPr lang="el-GR" dirty="0"/>
              <a:t>Εκχυμώσεις</a:t>
            </a: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280CB75D-4575-4CDF-B8FA-98A1B3F3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375" y="127935"/>
            <a:ext cx="5723450" cy="572700"/>
          </a:xfrm>
        </p:spPr>
        <p:txBody>
          <a:bodyPr/>
          <a:lstStyle/>
          <a:p>
            <a:r>
              <a:rPr lang="el-GR" dirty="0" err="1"/>
              <a:t>Στοχευμένη</a:t>
            </a:r>
            <a:r>
              <a:rPr lang="el-GR" dirty="0"/>
              <a:t> κλινική εξέταση</a:t>
            </a:r>
          </a:p>
        </p:txBody>
      </p:sp>
      <p:sp>
        <p:nvSpPr>
          <p:cNvPr id="9" name="Υπότιτλος 6">
            <a:extLst>
              <a:ext uri="{FF2B5EF4-FFF2-40B4-BE49-F238E27FC236}">
                <a16:creationId xmlns:a16="http://schemas.microsoft.com/office/drawing/2014/main" id="{F4F8DF34-CB26-4DDD-B9CB-BA8F18F119DD}"/>
              </a:ext>
            </a:extLst>
          </p:cNvPr>
          <p:cNvSpPr txBox="1">
            <a:spLocks/>
          </p:cNvSpPr>
          <p:nvPr/>
        </p:nvSpPr>
        <p:spPr>
          <a:xfrm>
            <a:off x="1248036" y="3136919"/>
            <a:ext cx="4748904" cy="61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/>
            <a:r>
              <a:rPr lang="el-GR" dirty="0"/>
              <a:t>Διαταραχές του θύλακα των τριχών</a:t>
            </a:r>
          </a:p>
          <a:p>
            <a:pPr algn="l"/>
            <a:r>
              <a:rPr lang="el-GR" dirty="0"/>
              <a:t>→ έλλειψη βιταμίνης </a:t>
            </a:r>
            <a:r>
              <a:rPr lang="en-US" dirty="0"/>
              <a:t>C</a:t>
            </a:r>
            <a:endParaRPr lang="el-GR" dirty="0"/>
          </a:p>
        </p:txBody>
      </p:sp>
      <p:sp>
        <p:nvSpPr>
          <p:cNvPr id="10" name="Υπότιτλος 6">
            <a:extLst>
              <a:ext uri="{FF2B5EF4-FFF2-40B4-BE49-F238E27FC236}">
                <a16:creationId xmlns:a16="http://schemas.microsoft.com/office/drawing/2014/main" id="{23253906-EFDD-454A-9E38-F968162F48BB}"/>
              </a:ext>
            </a:extLst>
          </p:cNvPr>
          <p:cNvSpPr txBox="1">
            <a:spLocks/>
          </p:cNvSpPr>
          <p:nvPr/>
        </p:nvSpPr>
        <p:spPr>
          <a:xfrm>
            <a:off x="1248037" y="3690167"/>
            <a:ext cx="3041330" cy="98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/>
            <a:r>
              <a:rPr lang="el-GR" dirty="0"/>
              <a:t>Αλμπινισμός</a:t>
            </a:r>
            <a:endParaRPr lang="en-US" dirty="0"/>
          </a:p>
          <a:p>
            <a:pPr algn="l"/>
            <a:r>
              <a:rPr lang="el-GR" dirty="0"/>
              <a:t>→</a:t>
            </a:r>
            <a:r>
              <a:rPr lang="en-US" dirty="0"/>
              <a:t>  </a:t>
            </a:r>
            <a:r>
              <a:rPr lang="el-GR" dirty="0"/>
              <a:t>σύνδρομο </a:t>
            </a:r>
            <a:r>
              <a:rPr lang="en-US" dirty="0" err="1"/>
              <a:t>Hermansky-Pudiak</a:t>
            </a:r>
            <a:r>
              <a:rPr lang="el-GR" dirty="0"/>
              <a:t>, σύνδρομο </a:t>
            </a:r>
            <a:r>
              <a:rPr lang="en-US" dirty="0" err="1"/>
              <a:t>Chediak</a:t>
            </a:r>
            <a:r>
              <a:rPr lang="en-US" dirty="0"/>
              <a:t>-Higashi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269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40932DE-90A3-456D-A23C-45BAAA488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270" y="2315033"/>
            <a:ext cx="5540773" cy="357000"/>
          </a:xfrm>
        </p:spPr>
        <p:txBody>
          <a:bodyPr/>
          <a:lstStyle/>
          <a:p>
            <a:pPr algn="l"/>
            <a:r>
              <a:rPr lang="el-GR" dirty="0"/>
              <a:t>Ελαστικότητα συνδέσμων/αρθρώσεων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D4167D1-F361-4830-8858-453AFEC33CEA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0" y="2683738"/>
            <a:ext cx="3511481" cy="3570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Σύνδρομο </a:t>
            </a:r>
            <a:r>
              <a:rPr lang="en-US" dirty="0"/>
              <a:t>Ehlers-Danlos</a:t>
            </a: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540976C5-02EB-4762-A647-E89ABFF5A7BA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-504024" y="1351739"/>
            <a:ext cx="3127109" cy="357000"/>
          </a:xfrm>
        </p:spPr>
        <p:txBody>
          <a:bodyPr/>
          <a:lstStyle/>
          <a:p>
            <a:r>
              <a:rPr lang="el-GR" dirty="0"/>
              <a:t>Σπληνομεγαλία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957D949C-7022-44D8-B2B3-B5D4F6C6623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-7270" y="1648733"/>
            <a:ext cx="3656669" cy="6186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Ηπατική νόσος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Λέμφωμα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 err="1"/>
              <a:t>Μυελοϋπερπλαστικό</a:t>
            </a:r>
            <a:r>
              <a:rPr lang="el-GR" dirty="0"/>
              <a:t> νεόπλασμα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3AC1A5F9-5973-47C9-833A-F15E453302D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-7270" y="2911884"/>
            <a:ext cx="3768610" cy="357000"/>
          </a:xfrm>
        </p:spPr>
        <p:txBody>
          <a:bodyPr/>
          <a:lstStyle/>
          <a:p>
            <a:pPr algn="l"/>
            <a:r>
              <a:rPr lang="el-GR" dirty="0"/>
              <a:t>Ευρήματα από την καρδιά</a:t>
            </a:r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F764A7C6-D120-4225-8DE2-ADB5FA6DB938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8083" y="3280589"/>
            <a:ext cx="3315051" cy="6186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Συστολικό φύσημα →στένωση αορτικής → επίκτητο </a:t>
            </a:r>
            <a:r>
              <a:rPr lang="en-US" dirty="0" err="1"/>
              <a:t>vWS</a:t>
            </a:r>
            <a:endParaRPr lang="el-GR" dirty="0"/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471A145D-64B2-4704-BBC9-5729B1A74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91" y="212269"/>
            <a:ext cx="5540774" cy="572700"/>
          </a:xfrm>
        </p:spPr>
        <p:txBody>
          <a:bodyPr/>
          <a:lstStyle/>
          <a:p>
            <a:r>
              <a:rPr lang="el-GR" dirty="0" err="1"/>
              <a:t>Στοχευμένη</a:t>
            </a:r>
            <a:r>
              <a:rPr lang="el-GR" dirty="0"/>
              <a:t> κλινική εξέταση</a:t>
            </a:r>
          </a:p>
        </p:txBody>
      </p:sp>
      <p:sp>
        <p:nvSpPr>
          <p:cNvPr id="9" name="Υπότιτλος 5">
            <a:extLst>
              <a:ext uri="{FF2B5EF4-FFF2-40B4-BE49-F238E27FC236}">
                <a16:creationId xmlns:a16="http://schemas.microsoft.com/office/drawing/2014/main" id="{202E67EA-FDFA-4747-9EBF-472C5150B815}"/>
              </a:ext>
            </a:extLst>
          </p:cNvPr>
          <p:cNvSpPr txBox="1">
            <a:spLocks/>
          </p:cNvSpPr>
          <p:nvPr/>
        </p:nvSpPr>
        <p:spPr>
          <a:xfrm>
            <a:off x="-7270" y="3709581"/>
            <a:ext cx="6990172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l"/>
            <a:r>
              <a:rPr lang="el-GR" dirty="0" err="1"/>
              <a:t>Μακρογλωσσία</a:t>
            </a:r>
            <a:r>
              <a:rPr lang="el-GR" dirty="0"/>
              <a:t> και διήθηση οργάνων (σύνδρομο</a:t>
            </a:r>
          </a:p>
          <a:p>
            <a:pPr algn="l"/>
            <a:r>
              <a:rPr lang="el-GR" dirty="0"/>
              <a:t>καρπιαίου σωλήνα, </a:t>
            </a:r>
            <a:r>
              <a:rPr lang="el-GR" dirty="0" err="1"/>
              <a:t>περικογχική</a:t>
            </a:r>
            <a:r>
              <a:rPr lang="el-GR" dirty="0"/>
              <a:t> πορφύρα)</a:t>
            </a:r>
          </a:p>
        </p:txBody>
      </p:sp>
      <p:sp>
        <p:nvSpPr>
          <p:cNvPr id="10" name="Υπότιτλος 6">
            <a:extLst>
              <a:ext uri="{FF2B5EF4-FFF2-40B4-BE49-F238E27FC236}">
                <a16:creationId xmlns:a16="http://schemas.microsoft.com/office/drawing/2014/main" id="{62DCA144-5774-41B3-B88B-E155979C7E32}"/>
              </a:ext>
            </a:extLst>
          </p:cNvPr>
          <p:cNvSpPr txBox="1">
            <a:spLocks/>
          </p:cNvSpPr>
          <p:nvPr/>
        </p:nvSpPr>
        <p:spPr>
          <a:xfrm>
            <a:off x="98214" y="4370807"/>
            <a:ext cx="3315051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l-GR" dirty="0" err="1"/>
              <a:t>Αμυλοείδωση</a:t>
            </a:r>
            <a:endParaRPr lang="el-GR" dirty="0"/>
          </a:p>
        </p:txBody>
      </p:sp>
      <p:sp>
        <p:nvSpPr>
          <p:cNvPr id="11" name="Υπότιτλος 3">
            <a:extLst>
              <a:ext uri="{FF2B5EF4-FFF2-40B4-BE49-F238E27FC236}">
                <a16:creationId xmlns:a16="http://schemas.microsoft.com/office/drawing/2014/main" id="{2ACC52C2-CF57-4AF8-BD85-06D859C8CD49}"/>
              </a:ext>
            </a:extLst>
          </p:cNvPr>
          <p:cNvSpPr txBox="1">
            <a:spLocks/>
          </p:cNvSpPr>
          <p:nvPr/>
        </p:nvSpPr>
        <p:spPr>
          <a:xfrm>
            <a:off x="5369011" y="1310189"/>
            <a:ext cx="3774989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l"/>
            <a:r>
              <a:rPr lang="el-GR" dirty="0"/>
              <a:t>Κλινικά ευρήματα συμβατά</a:t>
            </a:r>
          </a:p>
          <a:p>
            <a:pPr algn="l"/>
            <a:r>
              <a:rPr lang="el-GR" dirty="0"/>
              <a:t>με σύνδρομα</a:t>
            </a:r>
          </a:p>
        </p:txBody>
      </p:sp>
      <p:sp>
        <p:nvSpPr>
          <p:cNvPr id="12" name="Υπότιτλος 3">
            <a:extLst>
              <a:ext uri="{FF2B5EF4-FFF2-40B4-BE49-F238E27FC236}">
                <a16:creationId xmlns:a16="http://schemas.microsoft.com/office/drawing/2014/main" id="{3E868E89-ECD7-4936-9582-C5668E477097}"/>
              </a:ext>
            </a:extLst>
          </p:cNvPr>
          <p:cNvSpPr txBox="1">
            <a:spLocks/>
          </p:cNvSpPr>
          <p:nvPr/>
        </p:nvSpPr>
        <p:spPr>
          <a:xfrm>
            <a:off x="5369010" y="2298554"/>
            <a:ext cx="3774989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l"/>
            <a:r>
              <a:rPr lang="el-GR" dirty="0"/>
              <a:t>Παραμόρφωση αρθρώσεων</a:t>
            </a:r>
          </a:p>
        </p:txBody>
      </p:sp>
      <p:sp>
        <p:nvSpPr>
          <p:cNvPr id="13" name="Υπότιτλος 2">
            <a:extLst>
              <a:ext uri="{FF2B5EF4-FFF2-40B4-BE49-F238E27FC236}">
                <a16:creationId xmlns:a16="http://schemas.microsoft.com/office/drawing/2014/main" id="{A817D98F-287B-49A4-9EA5-E56C36F57257}"/>
              </a:ext>
            </a:extLst>
          </p:cNvPr>
          <p:cNvSpPr txBox="1">
            <a:spLocks/>
          </p:cNvSpPr>
          <p:nvPr/>
        </p:nvSpPr>
        <p:spPr>
          <a:xfrm>
            <a:off x="5382662" y="2657341"/>
            <a:ext cx="3511481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Αιμορροφιλική αρθροπάθεια</a:t>
            </a:r>
          </a:p>
        </p:txBody>
      </p:sp>
    </p:spTree>
    <p:extLst>
      <p:ext uri="{BB962C8B-B14F-4D97-AF65-F5344CB8AC3E}">
        <p14:creationId xmlns:p14="http://schemas.microsoft.com/office/powerpoint/2010/main" val="2154273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1891FF-D616-4AF0-8191-F2F057EC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025" y="445024"/>
            <a:ext cx="5289900" cy="987535"/>
          </a:xfrm>
        </p:spPr>
        <p:txBody>
          <a:bodyPr/>
          <a:lstStyle/>
          <a:p>
            <a:r>
              <a:rPr lang="el-GR" sz="1800" dirty="0"/>
              <a:t>Κλινικά χαρακτηριστικά που μπορούν να κατευθύνουν τη δ/δ: </a:t>
            </a:r>
            <a:br>
              <a:rPr lang="el-GR" sz="1800" dirty="0"/>
            </a:br>
            <a:r>
              <a:rPr lang="el-GR" sz="1800" dirty="0"/>
              <a:t>αιμοπετάλια </a:t>
            </a:r>
            <a:r>
              <a:rPr lang="en-US" sz="1800" dirty="0"/>
              <a:t>vs </a:t>
            </a:r>
            <a:r>
              <a:rPr lang="el-GR" sz="1800" dirty="0"/>
              <a:t>παράγοντες πήξης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F56F1C9-8F04-44B7-B6ED-685433FBF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401"/>
            <a:ext cx="9144000" cy="15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3FD533-7871-401F-A5B4-497CEBDD9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Πρωτογενής αιμόσταση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2C4BEB9-A15C-42EC-8D47-E548AB2D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" y="1065418"/>
            <a:ext cx="3398520" cy="165620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F7EBC47-6EA3-4BAA-A051-59875845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85" y="1035228"/>
            <a:ext cx="3662796" cy="16736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2E37FA2-D17A-4C16-9521-EB134035A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870795"/>
            <a:ext cx="4572000" cy="20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01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5DE7015-FBBA-4FD9-B992-C82E6CF2B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353" y="1285075"/>
            <a:ext cx="1665515" cy="441610"/>
          </a:xfrm>
        </p:spPr>
        <p:txBody>
          <a:bodyPr/>
          <a:lstStyle/>
          <a:p>
            <a:pPr algn="ctr"/>
            <a:r>
              <a:rPr lang="el-GR" dirty="0"/>
              <a:t>ΙΣΤΟΡΙΚΟ</a:t>
            </a:r>
          </a:p>
        </p:txBody>
      </p:sp>
      <p:sp>
        <p:nvSpPr>
          <p:cNvPr id="7" name="Βέλος: Καμπύλο προς τα δεξιά 6">
            <a:extLst>
              <a:ext uri="{FF2B5EF4-FFF2-40B4-BE49-F238E27FC236}">
                <a16:creationId xmlns:a16="http://schemas.microsoft.com/office/drawing/2014/main" id="{6AA96A12-DE41-47E0-8C53-861D6DEE6FD4}"/>
              </a:ext>
            </a:extLst>
          </p:cNvPr>
          <p:cNvSpPr/>
          <p:nvPr/>
        </p:nvSpPr>
        <p:spPr>
          <a:xfrm>
            <a:off x="2123893" y="693545"/>
            <a:ext cx="659583" cy="989255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Υπότιτλος 2">
            <a:extLst>
              <a:ext uri="{FF2B5EF4-FFF2-40B4-BE49-F238E27FC236}">
                <a16:creationId xmlns:a16="http://schemas.microsoft.com/office/drawing/2014/main" id="{A11F72BE-D8AE-4B70-ABEE-DB5B14F74AAE}"/>
              </a:ext>
            </a:extLst>
          </p:cNvPr>
          <p:cNvSpPr txBox="1">
            <a:spLocks/>
          </p:cNvSpPr>
          <p:nvPr/>
        </p:nvSpPr>
        <p:spPr>
          <a:xfrm>
            <a:off x="2971769" y="251935"/>
            <a:ext cx="3887700" cy="883220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l-GR" dirty="0"/>
              <a:t>Αιμορραγική διάθεση:</a:t>
            </a:r>
          </a:p>
          <a:p>
            <a:pPr algn="ctr"/>
            <a:r>
              <a:rPr lang="el-GR" dirty="0"/>
              <a:t>Πιθανή ή απίθανη;</a:t>
            </a:r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EAC5C6DB-22F9-4797-A624-0B423B86CC51}"/>
              </a:ext>
            </a:extLst>
          </p:cNvPr>
          <p:cNvSpPr/>
          <p:nvPr/>
        </p:nvSpPr>
        <p:spPr>
          <a:xfrm>
            <a:off x="4721426" y="1285075"/>
            <a:ext cx="245824" cy="132252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62459329-1A13-4C2A-8A3E-BF50CBFD7722}"/>
              </a:ext>
            </a:extLst>
          </p:cNvPr>
          <p:cNvSpPr txBox="1">
            <a:spLocks/>
          </p:cNvSpPr>
          <p:nvPr/>
        </p:nvSpPr>
        <p:spPr>
          <a:xfrm>
            <a:off x="4082861" y="2607597"/>
            <a:ext cx="1665515" cy="73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l-GR" dirty="0"/>
              <a:t>ΚΛΙΝΙΚΗ</a:t>
            </a:r>
          </a:p>
          <a:p>
            <a:pPr algn="ctr"/>
            <a:r>
              <a:rPr lang="el-GR" dirty="0"/>
              <a:t>ΕΞΕΤΑΣΗ</a:t>
            </a:r>
          </a:p>
        </p:txBody>
      </p:sp>
      <p:sp>
        <p:nvSpPr>
          <p:cNvPr id="6" name="Βέλος: Καμπύλο προς τα κάτω 5">
            <a:extLst>
              <a:ext uri="{FF2B5EF4-FFF2-40B4-BE49-F238E27FC236}">
                <a16:creationId xmlns:a16="http://schemas.microsoft.com/office/drawing/2014/main" id="{844B80F4-9116-476D-8A11-8F23E5F24CA2}"/>
              </a:ext>
            </a:extLst>
          </p:cNvPr>
          <p:cNvSpPr/>
          <p:nvPr/>
        </p:nvSpPr>
        <p:spPr>
          <a:xfrm rot="5400000">
            <a:off x="6882925" y="858382"/>
            <a:ext cx="989256" cy="659583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0D2B53E0-9919-4EA9-A85E-AB98473424E8}"/>
              </a:ext>
            </a:extLst>
          </p:cNvPr>
          <p:cNvSpPr txBox="1">
            <a:spLocks/>
          </p:cNvSpPr>
          <p:nvPr/>
        </p:nvSpPr>
        <p:spPr>
          <a:xfrm>
            <a:off x="4630935" y="1285075"/>
            <a:ext cx="2663964" cy="73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l-GR" dirty="0"/>
              <a:t>ΕΡΓΑΣΤΗΡΙΑΚΟΣ </a:t>
            </a:r>
          </a:p>
          <a:p>
            <a:pPr algn="ctr"/>
            <a:r>
              <a:rPr lang="el-GR" dirty="0"/>
              <a:t>ΕΛΕΓΧΟΣ</a:t>
            </a:r>
          </a:p>
        </p:txBody>
      </p:sp>
    </p:spTree>
    <p:extLst>
      <p:ext uri="{BB962C8B-B14F-4D97-AF65-F5344CB8AC3E}">
        <p14:creationId xmlns:p14="http://schemas.microsoft.com/office/powerpoint/2010/main" val="231635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C2751FE5-9503-4112-95DA-021EADBDD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260" y="2719994"/>
            <a:ext cx="2031600" cy="743038"/>
          </a:xfrm>
        </p:spPr>
        <p:txBody>
          <a:bodyPr/>
          <a:lstStyle/>
          <a:p>
            <a:pPr algn="l"/>
            <a:r>
              <a:rPr lang="el-GR" dirty="0"/>
              <a:t>Φυσική</a:t>
            </a:r>
          </a:p>
          <a:p>
            <a:pPr algn="l"/>
            <a:r>
              <a:rPr lang="el-GR" dirty="0"/>
              <a:t>εξέταση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261F0EB-5FB7-46CE-A893-8BA135D6A9B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931920" y="3427895"/>
            <a:ext cx="2031600" cy="618600"/>
          </a:xfrm>
        </p:spPr>
        <p:txBody>
          <a:bodyPr/>
          <a:lstStyle/>
          <a:p>
            <a:r>
              <a:rPr lang="el-GR" dirty="0"/>
              <a:t>Χωρίς αιμορραγικά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F923533C-BC53-41F5-B11A-57885BFC7BB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01243" y="187180"/>
            <a:ext cx="3218143" cy="743039"/>
          </a:xfrm>
        </p:spPr>
        <p:txBody>
          <a:bodyPr/>
          <a:lstStyle/>
          <a:p>
            <a:pPr algn="l"/>
            <a:r>
              <a:rPr lang="el-GR" dirty="0"/>
              <a:t>Υποψία αιμορραγικής</a:t>
            </a:r>
          </a:p>
          <a:p>
            <a:pPr algn="l"/>
            <a:r>
              <a:rPr lang="el-GR" dirty="0"/>
              <a:t>διαταραχής</a:t>
            </a:r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BD20640E-FD08-4CD2-905B-39E1DBBDED73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524500" y="4170933"/>
            <a:ext cx="3520440" cy="811945"/>
          </a:xfrm>
        </p:spPr>
        <p:txBody>
          <a:bodyPr/>
          <a:lstStyle/>
          <a:p>
            <a:pPr marL="0" algn="l"/>
            <a:r>
              <a:rPr lang="el-GR" dirty="0"/>
              <a:t>ΔΕ συστήνεται περαιτέρω εργαστηριακός έλεγχος</a:t>
            </a:r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4FE2A550-4413-4659-AF6F-B0057AC9BCA6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2160316" y="1453587"/>
            <a:ext cx="2110769" cy="743039"/>
          </a:xfrm>
        </p:spPr>
        <p:txBody>
          <a:bodyPr/>
          <a:lstStyle/>
          <a:p>
            <a:pPr algn="l"/>
            <a:r>
              <a:rPr lang="el-GR" dirty="0"/>
              <a:t>Ιστορικό </a:t>
            </a:r>
          </a:p>
          <a:p>
            <a:pPr algn="l"/>
            <a:r>
              <a:rPr lang="el-GR" dirty="0"/>
              <a:t>αιμορραγιών</a:t>
            </a:r>
          </a:p>
        </p:txBody>
      </p:sp>
      <p:sp>
        <p:nvSpPr>
          <p:cNvPr id="10" name="Υπότιτλος 9">
            <a:extLst>
              <a:ext uri="{FF2B5EF4-FFF2-40B4-BE49-F238E27FC236}">
                <a16:creationId xmlns:a16="http://schemas.microsoft.com/office/drawing/2014/main" id="{D3FFC848-68A7-4282-9635-E6320F5BD135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2239485" y="2196626"/>
            <a:ext cx="2031600" cy="618600"/>
          </a:xfrm>
        </p:spPr>
        <p:txBody>
          <a:bodyPr/>
          <a:lstStyle/>
          <a:p>
            <a:pPr algn="l"/>
            <a:r>
              <a:rPr lang="el-GR" dirty="0"/>
              <a:t>Αρνητικό</a:t>
            </a:r>
          </a:p>
        </p:txBody>
      </p:sp>
      <p:sp>
        <p:nvSpPr>
          <p:cNvPr id="5" name="Βέλος: Με γωνία 4">
            <a:extLst>
              <a:ext uri="{FF2B5EF4-FFF2-40B4-BE49-F238E27FC236}">
                <a16:creationId xmlns:a16="http://schemas.microsoft.com/office/drawing/2014/main" id="{49B9F359-E28B-4AB9-80A5-73E5D683DC75}"/>
              </a:ext>
            </a:extLst>
          </p:cNvPr>
          <p:cNvSpPr/>
          <p:nvPr/>
        </p:nvSpPr>
        <p:spPr>
          <a:xfrm rot="5400000">
            <a:off x="2423160" y="750598"/>
            <a:ext cx="640080" cy="66294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1" name="Βέλος: Με γωνία 10">
            <a:extLst>
              <a:ext uri="{FF2B5EF4-FFF2-40B4-BE49-F238E27FC236}">
                <a16:creationId xmlns:a16="http://schemas.microsoft.com/office/drawing/2014/main" id="{C4780F1B-F97F-47BA-AB95-490A98C2E48A}"/>
              </a:ext>
            </a:extLst>
          </p:cNvPr>
          <p:cNvSpPr/>
          <p:nvPr/>
        </p:nvSpPr>
        <p:spPr>
          <a:xfrm rot="5400000">
            <a:off x="4099560" y="2033346"/>
            <a:ext cx="640080" cy="66294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2" name="Βέλος: Με γωνία 11">
            <a:extLst>
              <a:ext uri="{FF2B5EF4-FFF2-40B4-BE49-F238E27FC236}">
                <a16:creationId xmlns:a16="http://schemas.microsoft.com/office/drawing/2014/main" id="{0891205F-A6D6-4723-9AF6-61569199FEF7}"/>
              </a:ext>
            </a:extLst>
          </p:cNvPr>
          <p:cNvSpPr/>
          <p:nvPr/>
        </p:nvSpPr>
        <p:spPr>
          <a:xfrm rot="5400000">
            <a:off x="5955900" y="3371071"/>
            <a:ext cx="640080" cy="66294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73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C2751FE5-9503-4112-95DA-021EADBDD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0681" y="1374128"/>
            <a:ext cx="1381427" cy="743038"/>
          </a:xfrm>
        </p:spPr>
        <p:txBody>
          <a:bodyPr/>
          <a:lstStyle/>
          <a:p>
            <a:pPr algn="l"/>
            <a:r>
              <a:rPr lang="el-GR" dirty="0"/>
              <a:t>Φυσική</a:t>
            </a:r>
          </a:p>
          <a:p>
            <a:pPr algn="l"/>
            <a:r>
              <a:rPr lang="el-GR" dirty="0"/>
              <a:t>εξέταση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261F0EB-5FB7-46CE-A893-8BA135D6A9B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575594" y="2161658"/>
            <a:ext cx="2031600" cy="365643"/>
          </a:xfrm>
        </p:spPr>
        <p:txBody>
          <a:bodyPr/>
          <a:lstStyle/>
          <a:p>
            <a:r>
              <a:rPr lang="el-GR" b="1" dirty="0"/>
              <a:t>Αιμορραγικά σημεία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F923533C-BC53-41F5-B11A-57885BFC7BB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106768" y="229619"/>
            <a:ext cx="3218143" cy="743039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l-GR" dirty="0"/>
              <a:t>Υποψία αιμορραγικής</a:t>
            </a:r>
          </a:p>
          <a:p>
            <a:r>
              <a:rPr lang="el-GR" dirty="0"/>
              <a:t>διαταραχής</a:t>
            </a:r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BD20640E-FD08-4CD2-905B-39E1DBBDED73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621545" y="3266193"/>
            <a:ext cx="3995056" cy="618601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marL="0" algn="l"/>
            <a:r>
              <a:rPr lang="el-GR" dirty="0"/>
              <a:t>Πιθανή αιμορραγική διαταραχή</a:t>
            </a:r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4FE2A550-4413-4659-AF6F-B0057AC9BCA6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566496" y="1345580"/>
            <a:ext cx="2110769" cy="743039"/>
          </a:xfrm>
        </p:spPr>
        <p:txBody>
          <a:bodyPr/>
          <a:lstStyle/>
          <a:p>
            <a:r>
              <a:rPr lang="el-GR" dirty="0"/>
              <a:t>Ιστορικό </a:t>
            </a:r>
          </a:p>
          <a:p>
            <a:r>
              <a:rPr lang="el-GR" dirty="0"/>
              <a:t>αιμορραγιών</a:t>
            </a:r>
          </a:p>
        </p:txBody>
      </p:sp>
      <p:sp>
        <p:nvSpPr>
          <p:cNvPr id="10" name="Υπότιτλος 9">
            <a:extLst>
              <a:ext uri="{FF2B5EF4-FFF2-40B4-BE49-F238E27FC236}">
                <a16:creationId xmlns:a16="http://schemas.microsoft.com/office/drawing/2014/main" id="{D3FFC848-68A7-4282-9635-E6320F5BD135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2136322" y="2117166"/>
            <a:ext cx="970446" cy="365643"/>
          </a:xfrm>
        </p:spPr>
        <p:txBody>
          <a:bodyPr/>
          <a:lstStyle/>
          <a:p>
            <a:pPr algn="l"/>
            <a:r>
              <a:rPr lang="el-GR" b="1" dirty="0"/>
              <a:t>Θετικό</a:t>
            </a:r>
          </a:p>
        </p:txBody>
      </p:sp>
      <p:sp>
        <p:nvSpPr>
          <p:cNvPr id="11" name="Υπότιτλος 6">
            <a:extLst>
              <a:ext uri="{FF2B5EF4-FFF2-40B4-BE49-F238E27FC236}">
                <a16:creationId xmlns:a16="http://schemas.microsoft.com/office/drawing/2014/main" id="{BE9F6B55-F896-497E-9C85-C847263CF996}"/>
              </a:ext>
            </a:extLst>
          </p:cNvPr>
          <p:cNvSpPr txBox="1">
            <a:spLocks/>
          </p:cNvSpPr>
          <p:nvPr/>
        </p:nvSpPr>
        <p:spPr>
          <a:xfrm>
            <a:off x="2621545" y="4301109"/>
            <a:ext cx="3995056" cy="746046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Oswald Regular"/>
              <a:buNone/>
              <a:defRPr sz="23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/>
            <a:r>
              <a:rPr lang="el-GR" dirty="0"/>
              <a:t>Συστήνεται εργαστηριακός έλεγχος</a:t>
            </a:r>
          </a:p>
        </p:txBody>
      </p:sp>
      <p:sp>
        <p:nvSpPr>
          <p:cNvPr id="5" name="Βέλος: Αριστερό-δεξιό-επάνω 4">
            <a:extLst>
              <a:ext uri="{FF2B5EF4-FFF2-40B4-BE49-F238E27FC236}">
                <a16:creationId xmlns:a16="http://schemas.microsoft.com/office/drawing/2014/main" id="{BBC7E985-1DB9-4438-9A4E-29BDF303FA29}"/>
              </a:ext>
            </a:extLst>
          </p:cNvPr>
          <p:cNvSpPr/>
          <p:nvPr/>
        </p:nvSpPr>
        <p:spPr>
          <a:xfrm rot="10800000">
            <a:off x="3659636" y="2195007"/>
            <a:ext cx="1824727" cy="928527"/>
          </a:xfrm>
          <a:prstGeom prst="leftRigh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E9B6259C-4B72-4971-A2E2-A63A11303B14}"/>
              </a:ext>
            </a:extLst>
          </p:cNvPr>
          <p:cNvSpPr/>
          <p:nvPr/>
        </p:nvSpPr>
        <p:spPr>
          <a:xfrm>
            <a:off x="4428245" y="3949484"/>
            <a:ext cx="350232" cy="28693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5016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E8F073-F08F-4501-A219-760A0DFA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224600" y="670575"/>
            <a:ext cx="5011200" cy="608700"/>
          </a:xfrm>
        </p:spPr>
        <p:txBody>
          <a:bodyPr/>
          <a:lstStyle/>
          <a:p>
            <a:r>
              <a:rPr lang="el-GR" dirty="0"/>
              <a:t>Έλεγχος </a:t>
            </a:r>
            <a:r>
              <a:rPr lang="en-US" dirty="0"/>
              <a:t>Screening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02F67D8-052D-4333-A1BD-7FBCEC84C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811340" y="1477424"/>
            <a:ext cx="4554000" cy="3117435"/>
          </a:xfrm>
        </p:spPr>
        <p:txBody>
          <a:bodyPr/>
          <a:lstStyle/>
          <a:p>
            <a:pPr algn="l"/>
            <a:r>
              <a:rPr lang="el-GR" sz="2400" dirty="0"/>
              <a:t>Γενική Αίματος</a:t>
            </a:r>
          </a:p>
          <a:p>
            <a:pPr algn="l"/>
            <a:r>
              <a:rPr lang="el-GR" sz="2400" dirty="0"/>
              <a:t>Επίχρισμα περιφερικού αίματος</a:t>
            </a:r>
          </a:p>
          <a:p>
            <a:pPr algn="l"/>
            <a:r>
              <a:rPr lang="en-US" sz="2400" dirty="0"/>
              <a:t>PFA (Platelet function </a:t>
            </a:r>
            <a:r>
              <a:rPr lang="en-US" sz="2400" dirty="0" err="1"/>
              <a:t>analyser</a:t>
            </a:r>
            <a:r>
              <a:rPr lang="en-US" sz="2400" dirty="0"/>
              <a:t>)</a:t>
            </a:r>
          </a:p>
          <a:p>
            <a:pPr algn="l"/>
            <a:r>
              <a:rPr lang="en-US" sz="2400" dirty="0"/>
              <a:t>PT/</a:t>
            </a:r>
            <a:r>
              <a:rPr lang="en-US" sz="2400" dirty="0" err="1"/>
              <a:t>aPTT</a:t>
            </a:r>
            <a:endParaRPr lang="en-US" sz="2400" dirty="0"/>
          </a:p>
          <a:p>
            <a:pPr algn="l"/>
            <a:r>
              <a:rPr lang="en-US" sz="2400" dirty="0"/>
              <a:t>FVIII (</a:t>
            </a:r>
            <a:r>
              <a:rPr lang="el-GR" sz="2400" dirty="0"/>
              <a:t>για άνδρες)</a:t>
            </a:r>
          </a:p>
          <a:p>
            <a:pPr algn="l"/>
            <a:r>
              <a:rPr lang="en-US" sz="2400" dirty="0"/>
              <a:t>FXIII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64159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25CAE13F-4BDF-47E5-9B55-4EA0D0FD1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764" y="1136830"/>
            <a:ext cx="3123915" cy="357000"/>
          </a:xfrm>
        </p:spPr>
        <p:txBody>
          <a:bodyPr/>
          <a:lstStyle/>
          <a:p>
            <a:r>
              <a:rPr lang="el-GR" dirty="0"/>
              <a:t>Έλεγχος </a:t>
            </a:r>
            <a:r>
              <a:rPr lang="en-US" dirty="0"/>
              <a:t>Screening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50DB09E-6A72-4452-8204-440962F8E78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006274" y="1583065"/>
            <a:ext cx="3504765" cy="1503036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Γενική Αίματος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Επίχρισμα περιφερικού αίματος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PFA (Platelet function </a:t>
            </a:r>
            <a:r>
              <a:rPr lang="en-US" sz="1400" dirty="0" err="1"/>
              <a:t>analyser</a:t>
            </a:r>
            <a:r>
              <a:rPr lang="en-US" sz="1400" dirty="0"/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PT/</a:t>
            </a:r>
            <a:r>
              <a:rPr lang="en-US" sz="1400" dirty="0" err="1"/>
              <a:t>aPTT</a:t>
            </a:r>
            <a:endParaRPr lang="en-US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FVIII (</a:t>
            </a:r>
            <a:r>
              <a:rPr lang="el-GR" sz="1400" dirty="0"/>
              <a:t>για άνδρες)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FXIII</a:t>
            </a:r>
            <a:endParaRPr lang="el-GR" sz="1400" dirty="0"/>
          </a:p>
          <a:p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238E0828-6CD9-4C68-B466-3978FCA603E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739640" y="2541322"/>
            <a:ext cx="4274820" cy="1089557"/>
          </a:xfrm>
          <a:ln>
            <a:solidFill>
              <a:schemeClr val="tx1"/>
            </a:solidFill>
          </a:ln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el-GR" b="0" dirty="0"/>
              <a:t>Αιμοπετάλια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dirty="0"/>
              <a:t>von Willebrand Factor (</a:t>
            </a:r>
            <a:r>
              <a:rPr lang="en-US" b="0" dirty="0" err="1"/>
              <a:t>vWF</a:t>
            </a:r>
            <a:r>
              <a:rPr lang="en-US" b="0" dirty="0"/>
              <a:t>)</a:t>
            </a:r>
            <a:endParaRPr lang="el-GR" b="0" dirty="0"/>
          </a:p>
          <a:p>
            <a:pPr marL="0"/>
            <a:endParaRPr lang="el-GR" dirty="0"/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A77C6055-29D1-4DC2-B4DD-32C6E301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214" y="166394"/>
            <a:ext cx="6610345" cy="572700"/>
          </a:xfrm>
        </p:spPr>
        <p:txBody>
          <a:bodyPr/>
          <a:lstStyle/>
          <a:p>
            <a:r>
              <a:rPr lang="el-GR" dirty="0"/>
              <a:t>Διαταραχές πρωτογενούς αιμόστασης</a:t>
            </a:r>
            <a:br>
              <a:rPr lang="el-GR" dirty="0"/>
            </a:br>
            <a:endParaRPr lang="el-GR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88E4CE1-C242-4E9E-AD8D-4DB7611BCC7D}"/>
              </a:ext>
            </a:extLst>
          </p:cNvPr>
          <p:cNvSpPr/>
          <p:nvPr/>
        </p:nvSpPr>
        <p:spPr>
          <a:xfrm>
            <a:off x="1440180" y="1653540"/>
            <a:ext cx="2804160" cy="684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7646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9BA51F8-13F2-4840-BE9D-4F3FFF5BB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103" y="2537568"/>
            <a:ext cx="2397743" cy="1492868"/>
          </a:xfrm>
        </p:spPr>
        <p:txBody>
          <a:bodyPr/>
          <a:lstStyle/>
          <a:p>
            <a:r>
              <a:rPr lang="el-GR" dirty="0"/>
              <a:t>Μορφολογία λευκών αιμοσφαιρίων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2EC899A8-0DCE-43EE-A662-AF2E3973DAD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28825" y="2494025"/>
            <a:ext cx="2397743" cy="1340468"/>
          </a:xfrm>
        </p:spPr>
        <p:txBody>
          <a:bodyPr/>
          <a:lstStyle/>
          <a:p>
            <a:r>
              <a:rPr lang="el-GR" dirty="0"/>
              <a:t>Αριθμός-Μέγεθος- Μορφολογία</a:t>
            </a:r>
          </a:p>
          <a:p>
            <a:r>
              <a:rPr lang="el-GR" dirty="0"/>
              <a:t>αιμοπεταλίων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7F1CEAFD-3E77-4114-9F13-9DE1F8357E31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818675" y="2613768"/>
            <a:ext cx="2796500" cy="1100982"/>
          </a:xfrm>
        </p:spPr>
        <p:txBody>
          <a:bodyPr/>
          <a:lstStyle/>
          <a:p>
            <a:r>
              <a:rPr lang="el-GR" dirty="0"/>
              <a:t>Άλλες κυτταροπενίες</a:t>
            </a: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B130AD40-83BE-48EB-A82B-D0141E4B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Γενική αίματος/Επίχρισμα</a:t>
            </a:r>
          </a:p>
        </p:txBody>
      </p:sp>
    </p:spTree>
    <p:extLst>
      <p:ext uri="{BB962C8B-B14F-4D97-AF65-F5344CB8AC3E}">
        <p14:creationId xmlns:p14="http://schemas.microsoft.com/office/powerpoint/2010/main" val="2795362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94568A-311E-416B-AE7E-273258F57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453200" y="140057"/>
            <a:ext cx="5011200" cy="608700"/>
          </a:xfrm>
        </p:spPr>
        <p:txBody>
          <a:bodyPr/>
          <a:lstStyle/>
          <a:p>
            <a:pPr algn="l"/>
            <a:r>
              <a:rPr lang="en-US" dirty="0"/>
              <a:t>PFA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2B44B03-9276-4B96-87FF-37441DE41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538800" y="748757"/>
            <a:ext cx="4554000" cy="608700"/>
          </a:xfrm>
        </p:spPr>
        <p:txBody>
          <a:bodyPr/>
          <a:lstStyle/>
          <a:p>
            <a:pPr algn="l"/>
            <a:r>
              <a:rPr lang="el-GR" dirty="0"/>
              <a:t>Άξονας </a:t>
            </a:r>
            <a:r>
              <a:rPr lang="el-GR" dirty="0" err="1"/>
              <a:t>υπενδοθήλιο</a:t>
            </a:r>
            <a:r>
              <a:rPr lang="el-GR" dirty="0"/>
              <a:t>-</a:t>
            </a:r>
            <a:r>
              <a:rPr lang="en-US" dirty="0" err="1"/>
              <a:t>Vwf</a:t>
            </a:r>
            <a:r>
              <a:rPr lang="en-US" dirty="0"/>
              <a:t>-</a:t>
            </a:r>
            <a:r>
              <a:rPr lang="el-GR" dirty="0"/>
              <a:t>αιμοπετάλια</a:t>
            </a:r>
          </a:p>
          <a:p>
            <a:pPr algn="l"/>
            <a:r>
              <a:rPr lang="el-GR" dirty="0"/>
              <a:t>Αλληλεπίδραση μεταξύ αιμοπεταλίων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913B6DA-5FF2-4D05-B0EC-879138FE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873" y="1476432"/>
            <a:ext cx="4191614" cy="33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27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A093E8-BBE7-44AB-8798-78566EF0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Παγίδες!!!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7585C68-E84D-4906-AECD-4D25AC223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925" y="2442080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PFA</a:t>
            </a: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08B92826-E096-45F0-BFCA-35DA7C807F55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452212" y="2848450"/>
            <a:ext cx="2475300" cy="618600"/>
          </a:xfrm>
        </p:spPr>
        <p:txBody>
          <a:bodyPr/>
          <a:lstStyle/>
          <a:p>
            <a:r>
              <a:rPr lang="el-GR" dirty="0"/>
              <a:t>Η</a:t>
            </a:r>
            <a:r>
              <a:rPr lang="en-US" dirty="0" err="1"/>
              <a:t>ct</a:t>
            </a:r>
            <a:r>
              <a:rPr lang="en-US" dirty="0"/>
              <a:t> &lt; 35%</a:t>
            </a:r>
            <a:endParaRPr lang="el-GR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6058E38F-857D-46B1-A879-28F80970501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452212" y="1417110"/>
            <a:ext cx="2757175" cy="357000"/>
          </a:xfrm>
        </p:spPr>
        <p:txBody>
          <a:bodyPr/>
          <a:lstStyle/>
          <a:p>
            <a:r>
              <a:rPr lang="el-GR" dirty="0"/>
              <a:t>Γενική αίματος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E22336A5-6DC1-4471-9396-DA43D094582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974150" y="1864195"/>
            <a:ext cx="2475300" cy="618600"/>
          </a:xfrm>
        </p:spPr>
        <p:txBody>
          <a:bodyPr/>
          <a:lstStyle/>
          <a:p>
            <a:r>
              <a:rPr lang="el-GR" dirty="0" err="1"/>
              <a:t>Ψευδοθρομβοπενία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0250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2254AC8A-22C7-49F9-8D80-C3C3CDF0BED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47127" y="546545"/>
            <a:ext cx="2905524" cy="357000"/>
          </a:xfrm>
        </p:spPr>
        <p:txBody>
          <a:bodyPr/>
          <a:lstStyle/>
          <a:p>
            <a:r>
              <a:rPr lang="en-US" dirty="0"/>
              <a:t>PLTs</a:t>
            </a:r>
            <a:r>
              <a:rPr lang="el-GR" dirty="0"/>
              <a:t>&lt;100</a:t>
            </a:r>
            <a:r>
              <a:rPr lang="en-US" dirty="0"/>
              <a:t>.000/</a:t>
            </a:r>
            <a:r>
              <a:rPr lang="el-GR" dirty="0"/>
              <a:t>μ</a:t>
            </a:r>
            <a:r>
              <a:rPr lang="en-US" dirty="0"/>
              <a:t>l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08CBD931-8067-4441-A07F-A453DD020E34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94198" y="3028050"/>
            <a:ext cx="3167742" cy="1064980"/>
          </a:xfrm>
        </p:spPr>
        <p:txBody>
          <a:bodyPr/>
          <a:lstStyle/>
          <a:p>
            <a:r>
              <a:rPr lang="el-GR" dirty="0"/>
              <a:t>Ποσοτική διαταραχή των αιμοπεταλίων</a:t>
            </a:r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D7FFDF05-AD17-4503-A8FD-D0040D91FB4F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717139" y="1429650"/>
            <a:ext cx="5521861" cy="859644"/>
          </a:xfrm>
        </p:spPr>
        <p:txBody>
          <a:bodyPr/>
          <a:lstStyle/>
          <a:p>
            <a:r>
              <a:rPr lang="el-GR" dirty="0"/>
              <a:t>Φυσιολογικό </a:t>
            </a:r>
            <a:r>
              <a:rPr lang="el-GR" dirty="0" err="1"/>
              <a:t>επίχρσιμα</a:t>
            </a:r>
            <a:r>
              <a:rPr lang="el-GR" dirty="0"/>
              <a:t> περιφερικού αίματος/Φυσιολογικό </a:t>
            </a:r>
            <a:r>
              <a:rPr lang="en-US" dirty="0"/>
              <a:t>MPV</a:t>
            </a:r>
            <a:endParaRPr lang="el-GR" dirty="0"/>
          </a:p>
        </p:txBody>
      </p:sp>
      <p:sp>
        <p:nvSpPr>
          <p:cNvPr id="8" name="Βέλος: Με γωνία 7">
            <a:extLst>
              <a:ext uri="{FF2B5EF4-FFF2-40B4-BE49-F238E27FC236}">
                <a16:creationId xmlns:a16="http://schemas.microsoft.com/office/drawing/2014/main" id="{F88BF2DF-09A7-496A-8669-4B3FD7F41C5A}"/>
              </a:ext>
            </a:extLst>
          </p:cNvPr>
          <p:cNvSpPr/>
          <p:nvPr/>
        </p:nvSpPr>
        <p:spPr>
          <a:xfrm rot="5400000">
            <a:off x="3111680" y="891350"/>
            <a:ext cx="594360" cy="48006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98506965-1328-4A31-B57A-57AE83A44462}"/>
              </a:ext>
            </a:extLst>
          </p:cNvPr>
          <p:cNvSpPr/>
          <p:nvPr/>
        </p:nvSpPr>
        <p:spPr>
          <a:xfrm>
            <a:off x="4393684" y="2400618"/>
            <a:ext cx="356632" cy="5161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5485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CB377792-34A9-4936-82CB-3AA017E4DDA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64034" y="289444"/>
            <a:ext cx="6618805" cy="750001"/>
          </a:xfrm>
        </p:spPr>
        <p:txBody>
          <a:bodyPr/>
          <a:lstStyle/>
          <a:p>
            <a:pPr algn="l"/>
            <a:r>
              <a:rPr lang="el-GR" dirty="0"/>
              <a:t>Παθολογική μορφολογία αιμοπεταλίων</a:t>
            </a:r>
          </a:p>
          <a:p>
            <a:pPr algn="l"/>
            <a:r>
              <a:rPr lang="el-GR" dirty="0"/>
              <a:t>→ Πιθανή η ποιοτική διαταραχή των αιμοπεταλίων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A547A1D0-8CF4-4DF4-930F-F636908A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21" y="1348740"/>
            <a:ext cx="5895533" cy="35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3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8CC69D-E424-4E2C-811A-03F10450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30" y="1140562"/>
            <a:ext cx="2434950" cy="467258"/>
          </a:xfrm>
        </p:spPr>
        <p:txBody>
          <a:bodyPr/>
          <a:lstStyle/>
          <a:p>
            <a:r>
              <a:rPr lang="el-GR" sz="1800" dirty="0"/>
              <a:t>1. Προσκόλληση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49BDF06-781C-477C-AFCD-459EE07AF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1" y="1699328"/>
            <a:ext cx="3507433" cy="174484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BC94F7A-608E-4C01-AD72-35BF1CA0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20" y="358275"/>
            <a:ext cx="4759481" cy="22896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361C39F-19C9-4F87-85FE-E294F1A67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901" y="2714048"/>
            <a:ext cx="4770120" cy="2429452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951E8527-F136-4C43-8844-D16E86372434}"/>
              </a:ext>
            </a:extLst>
          </p:cNvPr>
          <p:cNvSpPr txBox="1">
            <a:spLocks/>
          </p:cNvSpPr>
          <p:nvPr/>
        </p:nvSpPr>
        <p:spPr>
          <a:xfrm>
            <a:off x="4788810" y="0"/>
            <a:ext cx="2434950" cy="46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l-GR" sz="1800" dirty="0"/>
              <a:t>2. Ενεργοποίηση</a:t>
            </a:r>
          </a:p>
        </p:txBody>
      </p:sp>
    </p:spTree>
    <p:extLst>
      <p:ext uri="{BB962C8B-B14F-4D97-AF65-F5344CB8AC3E}">
        <p14:creationId xmlns:p14="http://schemas.microsoft.com/office/powerpoint/2010/main" val="1153046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7FC7C5B2-C4D0-4701-8AF3-EC349E3A0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6061" y="2388114"/>
            <a:ext cx="3055867" cy="357000"/>
          </a:xfrm>
        </p:spPr>
        <p:txBody>
          <a:bodyPr/>
          <a:lstStyle/>
          <a:p>
            <a:r>
              <a:rPr lang="el-GR" dirty="0"/>
              <a:t>Παθολογικό </a:t>
            </a:r>
            <a:r>
              <a:rPr lang="en-US" dirty="0"/>
              <a:t>PFA</a:t>
            </a: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2254AC8A-22C7-49F9-8D80-C3C3CDF0BED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56627" y="340805"/>
            <a:ext cx="2905524" cy="357000"/>
          </a:xfrm>
        </p:spPr>
        <p:txBody>
          <a:bodyPr/>
          <a:lstStyle/>
          <a:p>
            <a:r>
              <a:rPr lang="en-US" dirty="0"/>
              <a:t>PLTs&gt;150.000/</a:t>
            </a:r>
            <a:r>
              <a:rPr lang="el-GR" dirty="0"/>
              <a:t>μ</a:t>
            </a:r>
            <a:r>
              <a:rPr lang="en-US" dirty="0"/>
              <a:t>l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08CBD931-8067-4441-A07F-A453DD020E34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732502" y="3523898"/>
            <a:ext cx="3167742" cy="1064980"/>
          </a:xfrm>
        </p:spPr>
        <p:txBody>
          <a:bodyPr/>
          <a:lstStyle/>
          <a:p>
            <a:r>
              <a:rPr lang="el-GR" dirty="0"/>
              <a:t>Πιθανή </a:t>
            </a:r>
            <a:r>
              <a:rPr lang="en-US" dirty="0" err="1"/>
              <a:t>vWD</a:t>
            </a:r>
            <a:endParaRPr lang="el-GR" dirty="0"/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D7FFDF05-AD17-4503-A8FD-D0040D91FB4F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609389" y="1197756"/>
            <a:ext cx="3269143" cy="690407"/>
          </a:xfrm>
        </p:spPr>
        <p:txBody>
          <a:bodyPr/>
          <a:lstStyle/>
          <a:p>
            <a:r>
              <a:rPr lang="el-GR" dirty="0"/>
              <a:t>Φυσιολογικό </a:t>
            </a:r>
            <a:r>
              <a:rPr lang="el-GR" dirty="0" err="1"/>
              <a:t>επίχρσιμα</a:t>
            </a:r>
            <a:r>
              <a:rPr lang="el-GR" dirty="0"/>
              <a:t> περιφερικού αίματος</a:t>
            </a:r>
          </a:p>
        </p:txBody>
      </p:sp>
      <p:sp>
        <p:nvSpPr>
          <p:cNvPr id="8" name="Βέλος: Με γωνία 7">
            <a:extLst>
              <a:ext uri="{FF2B5EF4-FFF2-40B4-BE49-F238E27FC236}">
                <a16:creationId xmlns:a16="http://schemas.microsoft.com/office/drawing/2014/main" id="{E018CC43-CD21-437E-9D66-CD3797F2BC8A}"/>
              </a:ext>
            </a:extLst>
          </p:cNvPr>
          <p:cNvSpPr/>
          <p:nvPr/>
        </p:nvSpPr>
        <p:spPr>
          <a:xfrm rot="5400000">
            <a:off x="2837360" y="575677"/>
            <a:ext cx="594360" cy="48006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" name="Βέλος: Με γωνία 9">
            <a:extLst>
              <a:ext uri="{FF2B5EF4-FFF2-40B4-BE49-F238E27FC236}">
                <a16:creationId xmlns:a16="http://schemas.microsoft.com/office/drawing/2014/main" id="{4A5011CB-D27A-44D1-AE23-3640343677ED}"/>
              </a:ext>
            </a:extLst>
          </p:cNvPr>
          <p:cNvSpPr/>
          <p:nvPr/>
        </p:nvSpPr>
        <p:spPr>
          <a:xfrm rot="5400000">
            <a:off x="4840877" y="1648133"/>
            <a:ext cx="594360" cy="48006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CD47C7F0-4D8E-45F6-A1C8-51970E6DCF39}"/>
              </a:ext>
            </a:extLst>
          </p:cNvPr>
          <p:cNvSpPr/>
          <p:nvPr/>
        </p:nvSpPr>
        <p:spPr>
          <a:xfrm>
            <a:off x="5138057" y="2987011"/>
            <a:ext cx="356632" cy="5161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184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7705BB-BC08-4F68-97B0-2C0E9D8B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Νόσος </a:t>
            </a:r>
            <a:r>
              <a:rPr lang="en-US" dirty="0"/>
              <a:t>von Willebrand (</a:t>
            </a:r>
            <a:r>
              <a:rPr lang="en-US" dirty="0" err="1"/>
              <a:t>vWD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10943D4-9084-492D-A3EB-236CEFE5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20" y="2780530"/>
            <a:ext cx="4369457" cy="1318100"/>
          </a:xfrm>
        </p:spPr>
        <p:txBody>
          <a:bodyPr/>
          <a:lstStyle/>
          <a:p>
            <a:pPr marL="114300" indent="0">
              <a:buNone/>
            </a:pPr>
            <a:r>
              <a:rPr lang="el-GR" dirty="0"/>
              <a:t>Ρόλος του </a:t>
            </a:r>
            <a:r>
              <a:rPr lang="en-US" dirty="0" err="1"/>
              <a:t>vWF</a:t>
            </a:r>
            <a:r>
              <a:rPr lang="en-US" dirty="0"/>
              <a:t> </a:t>
            </a:r>
            <a:r>
              <a:rPr lang="el-GR" dirty="0"/>
              <a:t>στην αιμόσταση:</a:t>
            </a:r>
          </a:p>
          <a:p>
            <a:pPr>
              <a:buFont typeface="+mj-lt"/>
              <a:buAutoNum type="arabicPeriod"/>
            </a:pPr>
            <a:r>
              <a:rPr lang="el-GR" dirty="0"/>
              <a:t>Προσκόλληση αιμοπεταλίων στον </a:t>
            </a:r>
            <a:r>
              <a:rPr lang="el-GR" dirty="0" err="1"/>
              <a:t>υπενδοθήλιο</a:t>
            </a:r>
            <a:endParaRPr lang="el-GR" dirty="0"/>
          </a:p>
          <a:p>
            <a:pPr>
              <a:buFont typeface="+mj-lt"/>
              <a:buAutoNum type="arabicPeriod"/>
            </a:pPr>
            <a:r>
              <a:rPr lang="el-GR" dirty="0"/>
              <a:t>Συσσώρευση αιμοπεταλίων</a:t>
            </a:r>
          </a:p>
          <a:p>
            <a:pPr>
              <a:buFont typeface="+mj-lt"/>
              <a:buAutoNum type="arabicPeriod"/>
            </a:pPr>
            <a:r>
              <a:rPr lang="el-GR" dirty="0"/>
              <a:t>Μεταφορά </a:t>
            </a:r>
            <a:r>
              <a:rPr lang="en-US" dirty="0"/>
              <a:t>FVIII</a:t>
            </a:r>
          </a:p>
        </p:txBody>
      </p:sp>
      <p:sp>
        <p:nvSpPr>
          <p:cNvPr id="4" name="Θέση κειμένου 2">
            <a:extLst>
              <a:ext uri="{FF2B5EF4-FFF2-40B4-BE49-F238E27FC236}">
                <a16:creationId xmlns:a16="http://schemas.microsoft.com/office/drawing/2014/main" id="{B55A81ED-FE58-42DD-A33C-CD6F161FF8FE}"/>
              </a:ext>
            </a:extLst>
          </p:cNvPr>
          <p:cNvSpPr txBox="1">
            <a:spLocks/>
          </p:cNvSpPr>
          <p:nvPr/>
        </p:nvSpPr>
        <p:spPr>
          <a:xfrm>
            <a:off x="296230" y="1234555"/>
            <a:ext cx="8064000" cy="1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l-GR" dirty="0"/>
              <a:t>Η πιο συχνή συγγενής αιμορραγική διαταραχή </a:t>
            </a:r>
          </a:p>
          <a:p>
            <a:r>
              <a:rPr lang="el-GR" dirty="0"/>
              <a:t>1/1000 </a:t>
            </a:r>
          </a:p>
          <a:p>
            <a:r>
              <a:rPr lang="el-GR" dirty="0"/>
              <a:t>Αυτοσωμική επικρατής κληρονομικότητα (πλην των τύπων </a:t>
            </a:r>
            <a:r>
              <a:rPr lang="en-US" dirty="0"/>
              <a:t>2N </a:t>
            </a:r>
            <a:r>
              <a:rPr lang="el-GR" dirty="0"/>
              <a:t>και </a:t>
            </a:r>
            <a:r>
              <a:rPr lang="en-US" dirty="0"/>
              <a:t>3</a:t>
            </a:r>
            <a:r>
              <a:rPr lang="el-GR" dirty="0"/>
              <a:t>: υπολειπόμενη)</a:t>
            </a:r>
          </a:p>
          <a:p>
            <a:r>
              <a:rPr lang="el-GR" dirty="0"/>
              <a:t>Ποσοτική ανεπάρκεια στον τύπο 1 – ποιοτική διαταραχή στον τύπο 2</a:t>
            </a:r>
          </a:p>
          <a:p>
            <a:r>
              <a:rPr lang="en-US" dirty="0"/>
              <a:t>2 </a:t>
            </a:r>
            <a:r>
              <a:rPr lang="el-GR" dirty="0"/>
              <a:t>δεξαμενές </a:t>
            </a:r>
            <a:r>
              <a:rPr lang="en-US" dirty="0" err="1"/>
              <a:t>vWF</a:t>
            </a:r>
            <a:r>
              <a:rPr lang="en-US" dirty="0"/>
              <a:t>:</a:t>
            </a:r>
            <a:r>
              <a:rPr lang="el-GR" dirty="0"/>
              <a:t> α-κοκκία των αιμοπεταλίων – σωμάτια </a:t>
            </a:r>
            <a:r>
              <a:rPr lang="en-US" dirty="0"/>
              <a:t>Weibel-Palade </a:t>
            </a:r>
            <a:r>
              <a:rPr lang="el-GR" dirty="0"/>
              <a:t>των ενδοθηλιακών κυττάρων</a:t>
            </a: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F9FA4D-6EA5-462E-BE55-030675433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916" y="2571750"/>
            <a:ext cx="3113314" cy="22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3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8452E7-7E60-4136-B4AC-8667E982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611" y="318500"/>
            <a:ext cx="6241615" cy="572700"/>
          </a:xfrm>
        </p:spPr>
        <p:txBody>
          <a:bodyPr/>
          <a:lstStyle/>
          <a:p>
            <a:r>
              <a:rPr lang="el-GR" dirty="0"/>
              <a:t>Νόσος </a:t>
            </a:r>
            <a:r>
              <a:rPr lang="en-US" dirty="0"/>
              <a:t>von Willebrand (</a:t>
            </a:r>
            <a:r>
              <a:rPr lang="en-US" dirty="0" err="1"/>
              <a:t>vWD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BC72FC-9B41-4C9A-8304-FD55172F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9" y="1146901"/>
            <a:ext cx="8830862" cy="3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01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DB75B3-C11D-4B25-9D60-31A24EE2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684" y="391685"/>
            <a:ext cx="5891095" cy="572700"/>
          </a:xfrm>
        </p:spPr>
        <p:txBody>
          <a:bodyPr/>
          <a:lstStyle/>
          <a:p>
            <a:r>
              <a:rPr lang="el-GR" dirty="0"/>
              <a:t>Νόσος </a:t>
            </a:r>
            <a:r>
              <a:rPr lang="en-US" dirty="0"/>
              <a:t>von Willebrand (</a:t>
            </a:r>
            <a:r>
              <a:rPr lang="en-US" dirty="0" err="1"/>
              <a:t>vWD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E47F938-8E24-4EEE-A30E-459619BF3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7" y="1094782"/>
            <a:ext cx="8938285" cy="39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8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BF2754-DA54-4EEA-B54B-1A4F062F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223114" y="205372"/>
            <a:ext cx="5011200" cy="608700"/>
          </a:xfrm>
        </p:spPr>
        <p:txBody>
          <a:bodyPr/>
          <a:lstStyle/>
          <a:p>
            <a:r>
              <a:rPr lang="el-GR" dirty="0"/>
              <a:t>Υποψία </a:t>
            </a:r>
            <a:r>
              <a:rPr lang="en-US" dirty="0" err="1"/>
              <a:t>vWD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F4E4DC2-2156-4629-AF43-49552EFE7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451714" y="1283550"/>
            <a:ext cx="2991143" cy="1288200"/>
          </a:xfrm>
        </p:spPr>
        <p:txBody>
          <a:bodyPr/>
          <a:lstStyle/>
          <a:p>
            <a:pPr algn="l"/>
            <a:r>
              <a:rPr lang="el-GR" dirty="0"/>
              <a:t>Ομάδα αίματος ΑΒΟ</a:t>
            </a:r>
          </a:p>
          <a:p>
            <a:pPr algn="l"/>
            <a:r>
              <a:rPr lang="el-GR" dirty="0"/>
              <a:t>Αντιγόνο </a:t>
            </a:r>
            <a:r>
              <a:rPr lang="en-US" dirty="0" err="1"/>
              <a:t>vWF</a:t>
            </a:r>
            <a:endParaRPr lang="en-US" dirty="0"/>
          </a:p>
          <a:p>
            <a:pPr algn="l"/>
            <a:r>
              <a:rPr lang="el-GR" dirty="0"/>
              <a:t>Παράγοντας </a:t>
            </a:r>
            <a:r>
              <a:rPr lang="el-GR" dirty="0" err="1"/>
              <a:t>ριστοσετίνης</a:t>
            </a:r>
            <a:endParaRPr lang="el-GR" dirty="0"/>
          </a:p>
          <a:p>
            <a:pPr algn="l"/>
            <a:r>
              <a:rPr lang="en-US" dirty="0"/>
              <a:t>Collagen binding assay</a:t>
            </a:r>
          </a:p>
          <a:p>
            <a:pPr algn="l"/>
            <a:r>
              <a:rPr lang="el-GR" dirty="0"/>
              <a:t>Έλεγχος </a:t>
            </a:r>
            <a:r>
              <a:rPr lang="en-US" dirty="0"/>
              <a:t>FVIII</a:t>
            </a:r>
            <a:endParaRPr lang="el-GR" dirty="0"/>
          </a:p>
        </p:txBody>
      </p:sp>
      <p:sp>
        <p:nvSpPr>
          <p:cNvPr id="4" name="Υπότιτλος 2">
            <a:extLst>
              <a:ext uri="{FF2B5EF4-FFF2-40B4-BE49-F238E27FC236}">
                <a16:creationId xmlns:a16="http://schemas.microsoft.com/office/drawing/2014/main" id="{C5E95917-C301-4D4B-AAD4-800C7E83A4EE}"/>
              </a:ext>
            </a:extLst>
          </p:cNvPr>
          <p:cNvSpPr txBox="1">
            <a:spLocks/>
          </p:cNvSpPr>
          <p:nvPr/>
        </p:nvSpPr>
        <p:spPr>
          <a:xfrm flipH="1">
            <a:off x="3947285" y="2666035"/>
            <a:ext cx="2991143" cy="1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/>
            <a:r>
              <a:rPr lang="el-GR" dirty="0"/>
              <a:t>Γενετικός έλεγχος</a:t>
            </a:r>
          </a:p>
          <a:p>
            <a:pPr algn="l"/>
            <a:r>
              <a:rPr lang="el-GR" dirty="0"/>
              <a:t>Ανάλυση πολυμερών </a:t>
            </a:r>
            <a:r>
              <a:rPr lang="en-US" dirty="0" err="1"/>
              <a:t>vWF</a:t>
            </a:r>
            <a:endParaRPr lang="en-US" dirty="0"/>
          </a:p>
          <a:p>
            <a:pPr algn="l"/>
            <a:r>
              <a:rPr lang="el-GR" dirty="0"/>
              <a:t>Ανάλυση </a:t>
            </a:r>
            <a:r>
              <a:rPr lang="el-GR" dirty="0" err="1"/>
              <a:t>προπεπτιδίου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1276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7FC7C5B2-C4D0-4701-8AF3-EC349E3A0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8595" y="2571750"/>
            <a:ext cx="3055867" cy="357000"/>
          </a:xfrm>
        </p:spPr>
        <p:txBody>
          <a:bodyPr/>
          <a:lstStyle/>
          <a:p>
            <a:r>
              <a:rPr lang="el-GR" dirty="0"/>
              <a:t>Φυσιολογικό </a:t>
            </a:r>
            <a:r>
              <a:rPr lang="en-US" dirty="0"/>
              <a:t>PFA</a:t>
            </a: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2254AC8A-22C7-49F9-8D80-C3C3CDF0BED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47127" y="523685"/>
            <a:ext cx="2905524" cy="357000"/>
          </a:xfrm>
        </p:spPr>
        <p:txBody>
          <a:bodyPr/>
          <a:lstStyle/>
          <a:p>
            <a:r>
              <a:rPr lang="en-US" dirty="0"/>
              <a:t>PLTs&gt;150.000/</a:t>
            </a:r>
            <a:r>
              <a:rPr lang="el-GR" dirty="0"/>
              <a:t>μ</a:t>
            </a:r>
            <a:r>
              <a:rPr lang="en-US" dirty="0"/>
              <a:t>l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08CBD931-8067-4441-A07F-A453DD020E34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348595" y="3713850"/>
            <a:ext cx="3436620" cy="1064980"/>
          </a:xfrm>
        </p:spPr>
        <p:txBody>
          <a:bodyPr/>
          <a:lstStyle/>
          <a:p>
            <a:r>
              <a:rPr lang="el-GR" dirty="0"/>
              <a:t>Όχι πιθανή η διαταραχή των αιμοπεταλίων ή </a:t>
            </a:r>
            <a:r>
              <a:rPr lang="en-US" dirty="0" err="1"/>
              <a:t>vWD</a:t>
            </a:r>
            <a:endParaRPr lang="el-GR" dirty="0"/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D7FFDF05-AD17-4503-A8FD-D0040D91FB4F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999079" y="1357776"/>
            <a:ext cx="3269143" cy="690407"/>
          </a:xfrm>
        </p:spPr>
        <p:txBody>
          <a:bodyPr/>
          <a:lstStyle/>
          <a:p>
            <a:r>
              <a:rPr lang="el-GR" dirty="0"/>
              <a:t>Φυσιολογικό </a:t>
            </a:r>
            <a:r>
              <a:rPr lang="el-GR" dirty="0" err="1"/>
              <a:t>επίχρσιμα</a:t>
            </a:r>
            <a:r>
              <a:rPr lang="el-GR" dirty="0"/>
              <a:t> περιφερικού αίματος</a:t>
            </a:r>
          </a:p>
        </p:txBody>
      </p:sp>
      <p:sp>
        <p:nvSpPr>
          <p:cNvPr id="3" name="Βέλος: Με γωνία 2">
            <a:extLst>
              <a:ext uri="{FF2B5EF4-FFF2-40B4-BE49-F238E27FC236}">
                <a16:creationId xmlns:a16="http://schemas.microsoft.com/office/drawing/2014/main" id="{B204C825-4A2A-422D-9AAA-D1AB84956269}"/>
              </a:ext>
            </a:extLst>
          </p:cNvPr>
          <p:cNvSpPr/>
          <p:nvPr/>
        </p:nvSpPr>
        <p:spPr>
          <a:xfrm rot="5400000">
            <a:off x="3096440" y="792480"/>
            <a:ext cx="594360" cy="48006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8" name="Βέλος: Με γωνία 7">
            <a:extLst>
              <a:ext uri="{FF2B5EF4-FFF2-40B4-BE49-F238E27FC236}">
                <a16:creationId xmlns:a16="http://schemas.microsoft.com/office/drawing/2014/main" id="{D0D2D0D4-C4C9-48EE-9EA2-30C0E2C61C6B}"/>
              </a:ext>
            </a:extLst>
          </p:cNvPr>
          <p:cNvSpPr/>
          <p:nvPr/>
        </p:nvSpPr>
        <p:spPr>
          <a:xfrm rot="5400000">
            <a:off x="5339318" y="1943555"/>
            <a:ext cx="594360" cy="48006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0DDF7A01-9BA9-46E9-A6C0-71A80201FD55}"/>
              </a:ext>
            </a:extLst>
          </p:cNvPr>
          <p:cNvSpPr/>
          <p:nvPr/>
        </p:nvSpPr>
        <p:spPr>
          <a:xfrm>
            <a:off x="5876528" y="3156527"/>
            <a:ext cx="356632" cy="5161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2426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25CAE13F-4BDF-47E5-9B55-4EA0D0FD1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764" y="1136830"/>
            <a:ext cx="3123915" cy="357000"/>
          </a:xfrm>
        </p:spPr>
        <p:txBody>
          <a:bodyPr/>
          <a:lstStyle/>
          <a:p>
            <a:r>
              <a:rPr lang="el-GR" dirty="0"/>
              <a:t>Έλεγχος </a:t>
            </a:r>
            <a:r>
              <a:rPr lang="en-US" dirty="0"/>
              <a:t>Screening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50DB09E-6A72-4452-8204-440962F8E78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006274" y="1583065"/>
            <a:ext cx="3504765" cy="1503036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Γενική Αίματος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Επίχρισμα περιφερικού αίματος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PFA (Platelet function </a:t>
            </a:r>
            <a:r>
              <a:rPr lang="en-US" sz="1400" dirty="0" err="1"/>
              <a:t>analyser</a:t>
            </a:r>
            <a:r>
              <a:rPr lang="en-US" sz="1400" dirty="0"/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PT/</a:t>
            </a:r>
            <a:r>
              <a:rPr lang="en-US" sz="1400" dirty="0" err="1"/>
              <a:t>aPTT</a:t>
            </a:r>
            <a:endParaRPr lang="en-US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FVIII (</a:t>
            </a:r>
            <a:r>
              <a:rPr lang="el-GR" sz="1400" dirty="0"/>
              <a:t>για άνδρες)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FXIII</a:t>
            </a:r>
            <a:endParaRPr lang="el-GR" sz="1400" dirty="0"/>
          </a:p>
          <a:p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238E0828-6CD9-4C68-B466-3978FCA603E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785360" y="2799751"/>
            <a:ext cx="3794760" cy="572700"/>
          </a:xfrm>
          <a:ln>
            <a:solidFill>
              <a:schemeClr val="tx1"/>
            </a:solidFill>
          </a:ln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el-GR" b="0" dirty="0"/>
              <a:t>Παράγοντες πήξης</a:t>
            </a:r>
          </a:p>
          <a:p>
            <a:pPr marL="0"/>
            <a:endParaRPr lang="el-GR" dirty="0"/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A77C6055-29D1-4DC2-B4DD-32C6E301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214" y="166394"/>
            <a:ext cx="6610345" cy="572700"/>
          </a:xfrm>
        </p:spPr>
        <p:txBody>
          <a:bodyPr/>
          <a:lstStyle/>
          <a:p>
            <a:r>
              <a:rPr lang="el-GR" dirty="0"/>
              <a:t>Διαταραχές δευτερογενούς αιμόστασης</a:t>
            </a:r>
            <a:br>
              <a:rPr lang="el-GR" dirty="0"/>
            </a:br>
            <a:endParaRPr lang="el-GR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CD50E79-F72A-4378-9C03-A8018EEF2121}"/>
              </a:ext>
            </a:extLst>
          </p:cNvPr>
          <p:cNvSpPr/>
          <p:nvPr/>
        </p:nvSpPr>
        <p:spPr>
          <a:xfrm>
            <a:off x="1356576" y="2286968"/>
            <a:ext cx="2804160" cy="684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67363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9CAD1B-90C2-4EE5-8B68-1D0FBE85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05" y="35584"/>
            <a:ext cx="5289900" cy="572700"/>
          </a:xfrm>
        </p:spPr>
        <p:txBody>
          <a:bodyPr/>
          <a:lstStyle/>
          <a:p>
            <a:r>
              <a:rPr lang="en-US" dirty="0"/>
              <a:t>PT, </a:t>
            </a:r>
            <a:r>
              <a:rPr lang="en-US" dirty="0" err="1"/>
              <a:t>aPTT</a:t>
            </a:r>
            <a:r>
              <a:rPr lang="en-US" dirty="0"/>
              <a:t>, TT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FC8C03A-7647-45F5-9DB0-D4CBBCC28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96" y="714964"/>
            <a:ext cx="6606744" cy="42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2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C0D796D-500B-498A-981B-D222D6AE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80" y="434341"/>
            <a:ext cx="7856470" cy="45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14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A8A2939-4DC3-4B8C-A7C9-D17AC7F9E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24" y="0"/>
            <a:ext cx="76677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5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F98EC7-30F0-4E70-BF60-9AF0F61C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25" y="445025"/>
            <a:ext cx="5784300" cy="446515"/>
          </a:xfrm>
        </p:spPr>
        <p:txBody>
          <a:bodyPr/>
          <a:lstStyle/>
          <a:p>
            <a:r>
              <a:rPr lang="el-GR" sz="1800" dirty="0"/>
              <a:t>3.Συσσώρευση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D90EF42-A86E-4894-BB60-539F1C75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982980"/>
            <a:ext cx="7827984" cy="4046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B14043-ACCD-4CBB-90EC-3F2F08EF64EE}"/>
              </a:ext>
            </a:extLst>
          </p:cNvPr>
          <p:cNvSpPr txBox="1"/>
          <p:nvPr/>
        </p:nvSpPr>
        <p:spPr>
          <a:xfrm>
            <a:off x="3726180" y="2362200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Fibrinogen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10213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BD7C5C-B1BB-4755-8D5B-67F02760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750" y="183767"/>
            <a:ext cx="3250500" cy="1017137"/>
          </a:xfrm>
        </p:spPr>
        <p:txBody>
          <a:bodyPr/>
          <a:lstStyle/>
          <a:p>
            <a:r>
              <a:rPr lang="el-GR" dirty="0"/>
              <a:t>Συγγενής αιμορροφιλία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3CCD237-6288-4DD4-BD83-2421A2875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0483" y="1462619"/>
            <a:ext cx="2660057" cy="357000"/>
          </a:xfrm>
        </p:spPr>
        <p:txBody>
          <a:bodyPr/>
          <a:lstStyle/>
          <a:p>
            <a:r>
              <a:rPr lang="el-GR" dirty="0"/>
              <a:t>Αιμορροφιλία Β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7A24C105-A2D9-4AEF-B2AB-E4925EFF343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445664" y="2077151"/>
            <a:ext cx="2475300" cy="246219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Ανεπάρκεια </a:t>
            </a:r>
            <a:r>
              <a:rPr lang="en-US" dirty="0"/>
              <a:t>FIX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Μεταλλάξεις του γονιδίου του </a:t>
            </a:r>
            <a:r>
              <a:rPr lang="en-US" dirty="0"/>
              <a:t>FIX  –</a:t>
            </a:r>
            <a:r>
              <a:rPr lang="el-GR" dirty="0"/>
              <a:t>χρωμόσωμα Χ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Φυλοσύνδετη κληρονομικότητα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1</a:t>
            </a:r>
            <a:r>
              <a:rPr lang="en-US" dirty="0"/>
              <a:t>1</a:t>
            </a:r>
            <a:r>
              <a:rPr lang="el-GR" dirty="0"/>
              <a:t>00 μεταλλάξεις – </a:t>
            </a:r>
            <a:r>
              <a:rPr lang="en-US" dirty="0"/>
              <a:t>missense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B6D48887-08B4-4373-9F08-047004FFB169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324967" y="1438881"/>
            <a:ext cx="2475299" cy="357000"/>
          </a:xfrm>
        </p:spPr>
        <p:txBody>
          <a:bodyPr/>
          <a:lstStyle/>
          <a:p>
            <a:r>
              <a:rPr lang="el-GR" dirty="0"/>
              <a:t>Αιμορροφιλία Α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E1642DD3-5766-4D64-8697-00B468062D2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73407" y="2077151"/>
            <a:ext cx="2475300" cy="2070306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Ανεπάρκεια </a:t>
            </a:r>
            <a:r>
              <a:rPr lang="en-US" dirty="0"/>
              <a:t>FVIII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Μεταλλάξεις του γονιδίου του </a:t>
            </a:r>
            <a:r>
              <a:rPr lang="en-US" dirty="0"/>
              <a:t>FVIII –</a:t>
            </a:r>
            <a:r>
              <a:rPr lang="el-GR" dirty="0"/>
              <a:t>χρωμόσωμα Χ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Φυλοσύνδετη κληρονομικότητα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1200 μεταλλάξεις – 45% των ασθενών με σοβαρή αιμορροφιλία Α </a:t>
            </a:r>
            <a:r>
              <a:rPr lang="en-US" dirty="0"/>
              <a:t>Intron 22 inversion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1460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615073-BE7F-4CA2-9FF9-BFDAC56F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68" y="232596"/>
            <a:ext cx="5487814" cy="572700"/>
          </a:xfrm>
        </p:spPr>
        <p:txBody>
          <a:bodyPr/>
          <a:lstStyle/>
          <a:p>
            <a:r>
              <a:rPr lang="el-GR" dirty="0"/>
              <a:t>Συγγενής αιμορροφιλία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6B46C81-2AD0-43EF-9B17-1E546D511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9326" y="1864855"/>
            <a:ext cx="3140529" cy="2878200"/>
          </a:xfrm>
        </p:spPr>
        <p:txBody>
          <a:bodyPr/>
          <a:lstStyle/>
          <a:p>
            <a:pPr marL="114300" indent="0" algn="l" eaLnBrk="1" hangingPunct="1">
              <a:buNone/>
            </a:pPr>
            <a:r>
              <a:rPr lang="el-GR" altLang="el-GR" sz="2000" dirty="0"/>
              <a:t>1</a:t>
            </a:r>
            <a:r>
              <a:rPr lang="en-US" altLang="el-GR" sz="2000" dirty="0"/>
              <a:t>:</a:t>
            </a:r>
            <a:r>
              <a:rPr lang="el-GR" altLang="el-GR" sz="2000" dirty="0"/>
              <a:t>10.000 γεννήσεις αγοριών</a:t>
            </a:r>
          </a:p>
          <a:p>
            <a:pPr marL="114300" indent="0" algn="l" eaLnBrk="1" hangingPunct="1">
              <a:buNone/>
            </a:pPr>
            <a:endParaRPr lang="el-GR" altLang="el-GR" sz="2000" dirty="0"/>
          </a:p>
          <a:p>
            <a:pPr marL="114300" indent="0" algn="l" eaLnBrk="1" hangingPunct="1">
              <a:buNone/>
            </a:pPr>
            <a:r>
              <a:rPr lang="el-GR" altLang="el-GR" sz="2000" dirty="0"/>
              <a:t>Φυλοσύνδετη κληρονομικότητα</a:t>
            </a:r>
          </a:p>
          <a:p>
            <a:pPr algn="l" eaLnBrk="1" hangingPunct="1"/>
            <a:endParaRPr lang="el-GR" altLang="el-GR" sz="2000" dirty="0"/>
          </a:p>
          <a:p>
            <a:pPr algn="l" eaLnBrk="1" hangingPunct="1"/>
            <a:r>
              <a:rPr lang="el-GR" altLang="el-GR" sz="2000" dirty="0"/>
              <a:t>80%αιμορροφιλία Α</a:t>
            </a:r>
          </a:p>
          <a:p>
            <a:pPr algn="l" eaLnBrk="1" hangingPunct="1"/>
            <a:r>
              <a:rPr lang="el-GR" altLang="el-GR" sz="2000" dirty="0"/>
              <a:t>20% αιμορροφιλία  Β</a:t>
            </a:r>
            <a:endParaRPr lang="el-GR" sz="20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FAC742-6D5B-4E44-8944-AADE4C16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279" y="103238"/>
            <a:ext cx="3177602" cy="49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60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677AB7-7F30-435A-BCC8-32723094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70" y="990715"/>
            <a:ext cx="3651510" cy="933949"/>
          </a:xfrm>
        </p:spPr>
        <p:txBody>
          <a:bodyPr/>
          <a:lstStyle/>
          <a:p>
            <a:r>
              <a:rPr lang="el-GR" dirty="0"/>
              <a:t>Βαρύτητα αιμορροφιλίας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098B20-9209-4CF5-AA5E-997A99CDA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17" y="0"/>
            <a:ext cx="4388746" cy="51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1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79D07B-7177-414C-80B3-74E15697C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28" y="1270934"/>
            <a:ext cx="3468963" cy="1531259"/>
          </a:xfrm>
        </p:spPr>
        <p:txBody>
          <a:bodyPr/>
          <a:lstStyle/>
          <a:p>
            <a:r>
              <a:rPr lang="el-GR" dirty="0"/>
              <a:t>Αιμορραγίες στις αρθρώσεις- </a:t>
            </a:r>
            <a:r>
              <a:rPr lang="el-GR" dirty="0" err="1"/>
              <a:t>αίμαρθρα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9E55F44-A322-40FB-83FA-8B11396A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10" y="-1844"/>
            <a:ext cx="36902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98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0F6924A6-A4DD-4ECA-B6C0-245C3029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14" y="95163"/>
            <a:ext cx="3812146" cy="4790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CC430-567D-4A88-8C23-1FA65346DCDA}"/>
              </a:ext>
            </a:extLst>
          </p:cNvPr>
          <p:cNvSpPr txBox="1"/>
          <p:nvPr/>
        </p:nvSpPr>
        <p:spPr>
          <a:xfrm>
            <a:off x="516193" y="1600200"/>
            <a:ext cx="2470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Roboto" panose="020B0604020202020204" charset="0"/>
                <a:ea typeface="Roboto" panose="020B0604020202020204" charset="0"/>
              </a:rPr>
              <a:t>Συχνότερα προσβάλλονται αστράγαλοι, γόνατα, αγκώνες</a:t>
            </a:r>
          </a:p>
        </p:txBody>
      </p:sp>
    </p:spTree>
    <p:extLst>
      <p:ext uri="{BB962C8B-B14F-4D97-AF65-F5344CB8AC3E}">
        <p14:creationId xmlns:p14="http://schemas.microsoft.com/office/powerpoint/2010/main" val="3045784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C8AB8F-3DDF-484B-9E0A-2AA8B291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960" y="0"/>
            <a:ext cx="3743730" cy="933949"/>
          </a:xfrm>
        </p:spPr>
        <p:txBody>
          <a:bodyPr/>
          <a:lstStyle/>
          <a:p>
            <a:r>
              <a:rPr lang="el-GR" dirty="0"/>
              <a:t>Αιμορροφιλική αρθροπάθεια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C370810-D9DB-42A9-87CA-7AEEA249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962" y="103027"/>
            <a:ext cx="3992451" cy="4951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ECED25-0046-44BF-BC79-EED9AF9771BE}"/>
              </a:ext>
            </a:extLst>
          </p:cNvPr>
          <p:cNvSpPr txBox="1"/>
          <p:nvPr/>
        </p:nvSpPr>
        <p:spPr>
          <a:xfrm>
            <a:off x="346587" y="1563329"/>
            <a:ext cx="4225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Επαναλαμβανόμενες αιμορραγίες της άρθρωσης → οίδημα αρθρικού υμένα και αυξημένη ευαισθησία για περαιτέρω αιμορραγία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Παραμονή αίματος εντός της άρθρωσης → διαταραχή της παραγωγής αρθρικού υγρού από τον αρθρικό υμένα → περιορισμός της κινητικότητας της άρθρωσης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Βλάβη του αρθρικού χόνδρου και το οστού</a:t>
            </a:r>
          </a:p>
        </p:txBody>
      </p:sp>
    </p:spTree>
    <p:extLst>
      <p:ext uri="{BB962C8B-B14F-4D97-AF65-F5344CB8AC3E}">
        <p14:creationId xmlns:p14="http://schemas.microsoft.com/office/powerpoint/2010/main" val="3705835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E0E53B-EC3D-40EC-9B6A-618CE89F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865" y="91440"/>
            <a:ext cx="5784300" cy="572700"/>
          </a:xfrm>
        </p:spPr>
        <p:txBody>
          <a:bodyPr/>
          <a:lstStyle/>
          <a:p>
            <a:r>
              <a:rPr lang="el-GR" dirty="0"/>
              <a:t>Αιμορραγίες μυών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4F3D867-1F04-4C42-998D-A1184867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8" y="834229"/>
            <a:ext cx="3940935" cy="421783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D55142F-D6F0-475A-8ABA-C24662B6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17" y="24953"/>
            <a:ext cx="2575775" cy="5093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9C2374-90E2-4CF3-8A6E-91ED29DE8385}"/>
              </a:ext>
            </a:extLst>
          </p:cNvPr>
          <p:cNvSpPr txBox="1"/>
          <p:nvPr/>
        </p:nvSpPr>
        <p:spPr>
          <a:xfrm>
            <a:off x="3974733" y="3176803"/>
            <a:ext cx="270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Συχνότερα σε κνήμη, μηρό, βραχίονα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Αιμορραγία σε </a:t>
            </a:r>
            <a:r>
              <a:rPr lang="el-GR" sz="1200" dirty="0" err="1">
                <a:latin typeface="Roboto" panose="020B0604020202020204" charset="0"/>
                <a:ea typeface="Roboto" panose="020B0604020202020204" charset="0"/>
              </a:rPr>
              <a:t>ψοΐτη</a:t>
            </a: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 και βραχίονα μπορεί να ασκούν πιεστικά φαινόμενα σε νεύρα και αρτηρίες</a:t>
            </a:r>
          </a:p>
        </p:txBody>
      </p:sp>
    </p:spTree>
    <p:extLst>
      <p:ext uri="{BB962C8B-B14F-4D97-AF65-F5344CB8AC3E}">
        <p14:creationId xmlns:p14="http://schemas.microsoft.com/office/powerpoint/2010/main" val="2188288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6DCEFA-9AC1-40C7-9EF1-D838200ED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" y="64859"/>
            <a:ext cx="3683358" cy="412123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3C878B7-E502-4804-A619-D24907C6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854" y="64859"/>
            <a:ext cx="3809454" cy="4811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91FF1A-8455-498A-A7C7-F0F80307BD41}"/>
              </a:ext>
            </a:extLst>
          </p:cNvPr>
          <p:cNvSpPr txBox="1"/>
          <p:nvPr/>
        </p:nvSpPr>
        <p:spPr>
          <a:xfrm>
            <a:off x="1395540" y="1264265"/>
            <a:ext cx="247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Πιεστικά φαινόμενα σε νεύρα και αγγεία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8C4C9-C824-47C2-9EE6-2CAEF01D2D58}"/>
              </a:ext>
            </a:extLst>
          </p:cNvPr>
          <p:cNvSpPr txBox="1"/>
          <p:nvPr/>
        </p:nvSpPr>
        <p:spPr>
          <a:xfrm>
            <a:off x="1498416" y="2679014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Μυϊκός σπασμός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CC4579-8662-4781-ADEE-B342F71128F6}"/>
              </a:ext>
            </a:extLst>
          </p:cNvPr>
          <p:cNvSpPr txBox="1"/>
          <p:nvPr/>
        </p:nvSpPr>
        <p:spPr>
          <a:xfrm>
            <a:off x="112457" y="4247141"/>
            <a:ext cx="422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Επαναλαμβανόμενες αιμορραγίες→ μυϊκή αδυναμία, βράχυνση μυών → μεγαλύτερη ευαισθησία για τραυματισμό αρθρώσεων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Τραυματισμός νεύρων → παράλυση μυός</a:t>
            </a:r>
          </a:p>
        </p:txBody>
      </p:sp>
    </p:spTree>
    <p:extLst>
      <p:ext uri="{BB962C8B-B14F-4D97-AF65-F5344CB8AC3E}">
        <p14:creationId xmlns:p14="http://schemas.microsoft.com/office/powerpoint/2010/main" val="30473984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A758EC-E8D9-46E4-92E2-7D75AE0F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7" y="341786"/>
            <a:ext cx="4262284" cy="1398524"/>
          </a:xfrm>
        </p:spPr>
        <p:txBody>
          <a:bodyPr/>
          <a:lstStyle/>
          <a:p>
            <a:r>
              <a:rPr lang="el-GR" dirty="0"/>
              <a:t>Σοβαρές και απειλητικές για τη ζωή αιμορραγίες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6CBBFC-2F83-4480-B280-D0A4FEC3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038" y="0"/>
            <a:ext cx="4018208" cy="5061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29E31-BAFD-4DA8-BADE-2BA89044F15E}"/>
              </a:ext>
            </a:extLst>
          </p:cNvPr>
          <p:cNvSpPr txBox="1"/>
          <p:nvPr/>
        </p:nvSpPr>
        <p:spPr>
          <a:xfrm>
            <a:off x="365387" y="1838200"/>
            <a:ext cx="40524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Κρανιοεγκεφαλική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αιμορραγία (συνήθως μετά από τραυματισμό) – σημαντική αιτία θανάτου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Αιμορραγία στον τράχηλο (λοίμωξη, τραυματισμός, οδοντιατρικές παρεμβάσεις, χειρουργείο) → οίδημα → δυσχέρεια κατάποσης και αναπνοής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Μαζική απώλεια αίματος απειλητική για τη ζωή → όχι συχνή, συνήθως μετά από τραυματισμό ή χειρουργική επέμβαση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Σοβαρές αιμορραγίες, συνήθως όχι απειλητικές για τη ζωή : οφθαλμοί,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ψοΐτης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, σπονδυλική στήλη</a:t>
            </a:r>
          </a:p>
        </p:txBody>
      </p:sp>
    </p:spTree>
    <p:extLst>
      <p:ext uri="{BB962C8B-B14F-4D97-AF65-F5344CB8AC3E}">
        <p14:creationId xmlns:p14="http://schemas.microsoft.com/office/powerpoint/2010/main" val="24583747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7A0AA8-9887-4E17-9C7E-878B99AB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97" y="512637"/>
            <a:ext cx="7304155" cy="572700"/>
          </a:xfrm>
        </p:spPr>
        <p:txBody>
          <a:bodyPr/>
          <a:lstStyle/>
          <a:p>
            <a:r>
              <a:rPr lang="el-GR" sz="1800" dirty="0"/>
              <a:t>Άλλες σπάνιες συγγενείς ανεπάρκειες παραγόντων πήξης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1A62EBD-1624-4291-810A-AABD3AAD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05" y="993897"/>
            <a:ext cx="5784300" cy="397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2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2A3193-EE3E-4BA9-AAD7-8E1AB43B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42574"/>
            <a:ext cx="5361039" cy="779200"/>
          </a:xfrm>
        </p:spPr>
        <p:txBody>
          <a:bodyPr/>
          <a:lstStyle/>
          <a:p>
            <a:r>
              <a:rPr lang="el-GR" dirty="0"/>
              <a:t>Δευτερογενής αιμόσταση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D8FE14A-B4C5-4109-AE48-CB8828564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59" y="726972"/>
            <a:ext cx="6698505" cy="38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985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CD25C458-6C7F-4A27-B1CB-9DA5E3C6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Επίκτητη αιμορροφιλία</a:t>
            </a:r>
            <a:r>
              <a:rPr lang="en-US" dirty="0"/>
              <a:t> </a:t>
            </a:r>
            <a:r>
              <a:rPr lang="el-GR" dirty="0"/>
              <a:t>Α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9D2306F5-B458-4BC1-8A92-9D1B660A9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Ασθενείς χωρίς ατομικό ή οικογενειακό ιστορικό αιμορραγικής διάθεσης</a:t>
            </a:r>
          </a:p>
          <a:p>
            <a:r>
              <a:rPr lang="el-GR" dirty="0"/>
              <a:t>Επίπτωση 1,3-1,5/10</a:t>
            </a:r>
            <a:r>
              <a:rPr lang="el-GR" baseline="30000" dirty="0"/>
              <a:t>6</a:t>
            </a:r>
            <a:r>
              <a:rPr lang="el-GR" dirty="0"/>
              <a:t>/έτος</a:t>
            </a:r>
          </a:p>
          <a:p>
            <a:r>
              <a:rPr lang="el-GR" dirty="0"/>
              <a:t>Διφασική ηλικιακή κατανομή: 20-40 έτη, συνήθως σε γυναίκες / κυρίως &gt;65 έτη </a:t>
            </a:r>
          </a:p>
          <a:p>
            <a:r>
              <a:rPr lang="el-GR" dirty="0"/>
              <a:t>50% των περιπτώσεων ιδιοπαθής</a:t>
            </a:r>
          </a:p>
          <a:p>
            <a:r>
              <a:rPr lang="el-GR" dirty="0"/>
              <a:t>Συχνή συσχέτιση με κύηση, αυτοάνοσα νοσήματα, κακοήθεια, φάρμακα</a:t>
            </a:r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223CF99C-5C3D-4ED8-9DFF-8BE069488C3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657100" y="1186026"/>
            <a:ext cx="3124626" cy="797631"/>
          </a:xfrm>
        </p:spPr>
        <p:txBody>
          <a:bodyPr/>
          <a:lstStyle/>
          <a:p>
            <a:pPr marL="0"/>
            <a:r>
              <a:rPr lang="el-GR" dirty="0"/>
              <a:t>Αυτοαντισώματα έναντι του </a:t>
            </a:r>
            <a:r>
              <a:rPr lang="en-US" dirty="0"/>
              <a:t>FVIII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831AD62-558B-4A51-9495-BEC9DF3A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00" y="1522404"/>
            <a:ext cx="5034995" cy="30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13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D4C141-947C-4A96-83B7-F3D0A717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Κλινικά χαρακτηριστικά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790A00D-4E65-4214-8FFF-D2C383886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550" y="1852843"/>
            <a:ext cx="4792090" cy="2370000"/>
          </a:xfrm>
        </p:spPr>
        <p:txBody>
          <a:bodyPr/>
          <a:lstStyle/>
          <a:p>
            <a:r>
              <a:rPr lang="el-GR" dirty="0"/>
              <a:t>Ασυνήθεις οι αιμορραγίες στις αρθρώσεις </a:t>
            </a:r>
          </a:p>
          <a:p>
            <a:r>
              <a:rPr lang="el-GR" dirty="0"/>
              <a:t>Ασυνήθεις οι ενδομυϊκές αιμορραγίες μετά από τραυματισμό</a:t>
            </a:r>
          </a:p>
          <a:p>
            <a:r>
              <a:rPr lang="el-GR" dirty="0"/>
              <a:t>5% μόνο εργαστηριακά ευρήματα και χωρίς αιμορραγία</a:t>
            </a:r>
          </a:p>
          <a:p>
            <a:r>
              <a:rPr lang="el-GR" dirty="0"/>
              <a:t>Σοβαρή αιμορραγία στην πλειονότητα των ασθενών με θνητότητα 7-22%</a:t>
            </a:r>
          </a:p>
          <a:p>
            <a:r>
              <a:rPr lang="el-GR" b="1" dirty="0"/>
              <a:t>Αυτόματα</a:t>
            </a:r>
            <a:r>
              <a:rPr lang="el-GR" dirty="0"/>
              <a:t> υποδόρια, ενδομυϊκά και </a:t>
            </a:r>
            <a:r>
              <a:rPr lang="el-GR" dirty="0" err="1"/>
              <a:t>οπισθοπεριτοναϊκά</a:t>
            </a:r>
            <a:r>
              <a:rPr lang="el-GR" dirty="0"/>
              <a:t> αιματώματα – στην πλειονότητα των ασθενών</a:t>
            </a:r>
          </a:p>
          <a:p>
            <a:r>
              <a:rPr lang="el-GR" dirty="0"/>
              <a:t>Λιγότερο συχνά: αιμορραγίες βλεννογόνων (γαστρεντερικό, πνεύμονες, </a:t>
            </a:r>
            <a:r>
              <a:rPr lang="el-GR" dirty="0" err="1"/>
              <a:t>ουρογενητικό</a:t>
            </a:r>
            <a:r>
              <a:rPr lang="el-GR" dirty="0"/>
              <a:t>), </a:t>
            </a:r>
            <a:r>
              <a:rPr lang="el-GR" dirty="0" err="1"/>
              <a:t>ενδοκρανιακές</a:t>
            </a:r>
            <a:r>
              <a:rPr lang="el-GR" dirty="0"/>
              <a:t> αιμορραγίες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AA393FE0-C58E-4931-9214-738091E8E7C4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55287" y="920657"/>
            <a:ext cx="6574026" cy="943718"/>
          </a:xfrm>
        </p:spPr>
        <p:txBody>
          <a:bodyPr/>
          <a:lstStyle/>
          <a:p>
            <a:pPr marL="0"/>
            <a:r>
              <a:rPr lang="el-GR" dirty="0"/>
              <a:t>Διαφορετική κλινική εικόνα σε σχέση με τη συγγενή αιμορροφιλία 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EE18963-C385-46BC-AC8B-19A274382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78" y="1388719"/>
            <a:ext cx="3168298" cy="36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112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Υπότιτλος 7">
            <a:extLst>
              <a:ext uri="{FF2B5EF4-FFF2-40B4-BE49-F238E27FC236}">
                <a16:creationId xmlns:a16="http://schemas.microsoft.com/office/drawing/2014/main" id="{5AAA06DE-5DA4-462E-8EE0-7F78A5BE3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20" y="3782291"/>
            <a:ext cx="5835140" cy="1227404"/>
          </a:xfrm>
        </p:spPr>
        <p:txBody>
          <a:bodyPr/>
          <a:lstStyle/>
          <a:p>
            <a:pPr marL="114300" indent="0">
              <a:buNone/>
            </a:pPr>
            <a:r>
              <a:rPr lang="el-GR" dirty="0"/>
              <a:t>Άλλες καταστάσεις που μπορεί να προκαλέσουν μεμονωμένη παράταση του </a:t>
            </a:r>
            <a:r>
              <a:rPr lang="en-US" dirty="0" err="1"/>
              <a:t>aPTT</a:t>
            </a:r>
            <a:r>
              <a:rPr lang="en-US" dirty="0"/>
              <a:t>:</a:t>
            </a:r>
          </a:p>
          <a:p>
            <a:r>
              <a:rPr lang="el-GR" dirty="0"/>
              <a:t>Αντιπηκτικό του λύκου (</a:t>
            </a:r>
            <a:r>
              <a:rPr lang="en-US" dirty="0"/>
              <a:t>LA)</a:t>
            </a:r>
          </a:p>
          <a:p>
            <a:r>
              <a:rPr lang="el-GR" dirty="0"/>
              <a:t>Ανεπάρκεια παράγοντα</a:t>
            </a:r>
          </a:p>
          <a:p>
            <a:r>
              <a:rPr lang="el-GR" dirty="0"/>
              <a:t>Ηπαρίνη</a:t>
            </a:r>
          </a:p>
        </p:txBody>
      </p:sp>
      <p:sp>
        <p:nvSpPr>
          <p:cNvPr id="10" name="Υπότιτλος 9">
            <a:extLst>
              <a:ext uri="{FF2B5EF4-FFF2-40B4-BE49-F238E27FC236}">
                <a16:creationId xmlns:a16="http://schemas.microsoft.com/office/drawing/2014/main" id="{EE4D0FEE-6DD0-46C3-A402-036407CA62A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932875" y="956765"/>
            <a:ext cx="7962633" cy="937475"/>
          </a:xfrm>
          <a:ln>
            <a:solidFill>
              <a:schemeClr val="tx1"/>
            </a:solidFill>
          </a:ln>
        </p:spPr>
        <p:txBody>
          <a:bodyPr/>
          <a:lstStyle/>
          <a:p>
            <a:pPr marL="0"/>
            <a:r>
              <a:rPr lang="el-GR" dirty="0"/>
              <a:t>Αιμορραγία σε ασθενή με μεμονωμένη παράταση του </a:t>
            </a:r>
            <a:r>
              <a:rPr lang="en-US" dirty="0" err="1"/>
              <a:t>aPTT</a:t>
            </a:r>
            <a:r>
              <a:rPr lang="en-US" dirty="0"/>
              <a:t> , </a:t>
            </a:r>
            <a:r>
              <a:rPr lang="el-GR" dirty="0"/>
              <a:t>χωρίς ατομικό ή </a:t>
            </a:r>
            <a:r>
              <a:rPr lang="el-GR" dirty="0" err="1"/>
              <a:t>οικεγενειακό</a:t>
            </a:r>
            <a:r>
              <a:rPr lang="el-GR" dirty="0"/>
              <a:t> ιστορικό αιμορραγικής διάθεσης</a:t>
            </a:r>
          </a:p>
        </p:txBody>
      </p:sp>
      <p:sp>
        <p:nvSpPr>
          <p:cNvPr id="11" name="Υπότιτλος 10">
            <a:extLst>
              <a:ext uri="{FF2B5EF4-FFF2-40B4-BE49-F238E27FC236}">
                <a16:creationId xmlns:a16="http://schemas.microsoft.com/office/drawing/2014/main" id="{323D061F-23F1-4686-B344-EA75B99E667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569566" y="2571750"/>
            <a:ext cx="6489500" cy="708193"/>
          </a:xfrm>
        </p:spPr>
        <p:txBody>
          <a:bodyPr/>
          <a:lstStyle/>
          <a:p>
            <a:r>
              <a:rPr lang="el-GR" dirty="0"/>
              <a:t>Υποψία παρουσίας επίκτητου ανασταλτή του </a:t>
            </a:r>
            <a:r>
              <a:rPr lang="en-US" dirty="0"/>
              <a:t>FVIII</a:t>
            </a:r>
            <a:endParaRPr lang="el-GR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FB659CD1-1F13-4612-B5DB-59AECDF81489}"/>
              </a:ext>
            </a:extLst>
          </p:cNvPr>
          <p:cNvSpPr/>
          <p:nvPr/>
        </p:nvSpPr>
        <p:spPr>
          <a:xfrm>
            <a:off x="4572000" y="1996440"/>
            <a:ext cx="350520" cy="57531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08273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8F5DABBE-D3F1-429B-B873-5D1173BD9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5" y="3315325"/>
            <a:ext cx="2500887" cy="483789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n-US" dirty="0"/>
              <a:t>Mixing test</a:t>
            </a: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4B2994F1-B6D5-4B9E-BA9F-E754465246A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41026" y="1609178"/>
            <a:ext cx="2500888" cy="850993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l-GR" dirty="0"/>
              <a:t>Υποψία</a:t>
            </a:r>
            <a:endParaRPr lang="en-US" dirty="0"/>
          </a:p>
          <a:p>
            <a:r>
              <a:rPr lang="el-GR" dirty="0"/>
              <a:t>ανασταλτή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2D928645-15E7-468E-9C56-931B7EC7BAC6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378595" y="1732775"/>
            <a:ext cx="3188461" cy="357000"/>
          </a:xfrm>
        </p:spPr>
        <p:txBody>
          <a:bodyPr/>
          <a:lstStyle/>
          <a:p>
            <a:r>
              <a:rPr lang="el-GR" dirty="0"/>
              <a:t>Επίκτητοι ανασταλτές</a:t>
            </a:r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ECC66EFC-CBE1-4AA8-A190-90B76D22A97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6010117" y="2143614"/>
            <a:ext cx="2183700" cy="1171711"/>
          </a:xfrm>
        </p:spPr>
        <p:txBody>
          <a:bodyPr/>
          <a:lstStyle/>
          <a:p>
            <a:pPr marL="0" algn="l"/>
            <a:r>
              <a:rPr lang="el-GR" dirty="0"/>
              <a:t>Αντισώματα που είτε αναστέλλουν τη δράση είτε αυξάνουν την κάθαρση ενός παράγοντα πήξης</a:t>
            </a: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D2470FC0-D7C7-448A-B02A-31677243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Εργαστηριακή προσέγγιση</a:t>
            </a:r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E07AF956-FB78-4434-B5F3-77BD7F1DA684}"/>
              </a:ext>
            </a:extLst>
          </p:cNvPr>
          <p:cNvSpPr/>
          <p:nvPr/>
        </p:nvSpPr>
        <p:spPr>
          <a:xfrm>
            <a:off x="1948543" y="2571750"/>
            <a:ext cx="304800" cy="618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428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4F3D95-570B-4D92-8D4C-E39693B4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050" y="140224"/>
            <a:ext cx="5289900" cy="937461"/>
          </a:xfrm>
        </p:spPr>
        <p:txBody>
          <a:bodyPr/>
          <a:lstStyle/>
          <a:p>
            <a:r>
              <a:rPr lang="el-GR" dirty="0"/>
              <a:t>Έλλειψη  παράγοντα ή παρουσία ανασταλτή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F52D59E-6EB6-419B-AA06-C1DC3616B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1284513"/>
            <a:ext cx="6302829" cy="35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86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4FAFC38E-8D2D-4DF7-BE84-F83D47438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48" y="160020"/>
            <a:ext cx="6749136" cy="47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542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D3413543-8399-4A6F-8526-4615EA39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148" y="83860"/>
            <a:ext cx="5003400" cy="572700"/>
          </a:xfrm>
        </p:spPr>
        <p:txBody>
          <a:bodyPr/>
          <a:lstStyle/>
          <a:p>
            <a:r>
              <a:rPr lang="el-GR" dirty="0"/>
              <a:t>Κλινικά παραδείγματα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B5ABFBBA-28F3-4F26-B98C-C9F7C7836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700" y="1649579"/>
            <a:ext cx="3385200" cy="1095039"/>
          </a:xfrm>
        </p:spPr>
        <p:txBody>
          <a:bodyPr/>
          <a:lstStyle/>
          <a:p>
            <a:r>
              <a:rPr lang="el-GR" dirty="0"/>
              <a:t>Σοβαρό αιμάτωμα μετά από μικρό τραυματισμό</a:t>
            </a:r>
          </a:p>
          <a:p>
            <a:r>
              <a:rPr lang="el-GR" dirty="0"/>
              <a:t>Χωρίς ατομικό ή οικογενειακό ιστορικό αιμορραγικής διάθεσης</a:t>
            </a:r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F4CD19C0-5375-4379-9753-F6E473089F5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857848" y="1498631"/>
            <a:ext cx="4095652" cy="1245987"/>
          </a:xfrm>
        </p:spPr>
        <p:txBody>
          <a:bodyPr/>
          <a:lstStyle/>
          <a:p>
            <a:pPr algn="l"/>
            <a:r>
              <a:rPr lang="el-GR" dirty="0"/>
              <a:t>Σοβαρή μετεγχειρητική αιμορραγία μετά από χειρουργείο βουβωνοκήλης</a:t>
            </a:r>
          </a:p>
          <a:p>
            <a:pPr algn="l"/>
            <a:r>
              <a:rPr lang="el-GR" dirty="0" err="1"/>
              <a:t>Αιμοθώρακας</a:t>
            </a:r>
            <a:r>
              <a:rPr lang="el-GR" dirty="0"/>
              <a:t> μετά από τοποθέτηση κεντρικού φλεβικού καθετήρα</a:t>
            </a:r>
          </a:p>
          <a:p>
            <a:pPr algn="l"/>
            <a:r>
              <a:rPr lang="el-GR" dirty="0"/>
              <a:t>Μετάγγιση 24</a:t>
            </a:r>
            <a:r>
              <a:rPr lang="en-US" dirty="0"/>
              <a:t> </a:t>
            </a:r>
            <a:r>
              <a:rPr lang="el-GR" dirty="0"/>
              <a:t>ΜΣΕ, 32 </a:t>
            </a:r>
            <a:r>
              <a:rPr lang="en-US" dirty="0"/>
              <a:t>FFPs, 4 PLTs</a:t>
            </a:r>
            <a:endParaRPr lang="el-GR" dirty="0"/>
          </a:p>
        </p:txBody>
      </p:sp>
      <p:sp>
        <p:nvSpPr>
          <p:cNvPr id="8" name="Υπότιτλος 7">
            <a:extLst>
              <a:ext uri="{FF2B5EF4-FFF2-40B4-BE49-F238E27FC236}">
                <a16:creationId xmlns:a16="http://schemas.microsoft.com/office/drawing/2014/main" id="{4202C362-EAE1-49DD-818B-075C0FC47FD8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657100" y="1038431"/>
            <a:ext cx="2328004" cy="460200"/>
          </a:xfrm>
        </p:spPr>
        <p:txBody>
          <a:bodyPr/>
          <a:lstStyle/>
          <a:p>
            <a:r>
              <a:rPr lang="el-GR" dirty="0"/>
              <a:t>Ασθενής #1</a:t>
            </a:r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2373276A-31D1-4F67-A706-807E50FE43F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630298" y="1014096"/>
            <a:ext cx="2328004" cy="460200"/>
          </a:xfrm>
        </p:spPr>
        <p:txBody>
          <a:bodyPr/>
          <a:lstStyle/>
          <a:p>
            <a:r>
              <a:rPr lang="el-GR" dirty="0"/>
              <a:t>Ασθενής #2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0574742-B6C3-4CB4-98FF-CB351BDE1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20" y="3200328"/>
            <a:ext cx="2446986" cy="180948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E2B9B48-74D0-4A33-B054-E2EC27B9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95" y="2793289"/>
            <a:ext cx="1899736" cy="22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EE69678-0CBB-49A8-8AAA-F96C0532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87" y="244261"/>
            <a:ext cx="5027514" cy="154692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EA3BF32-C378-47DB-9B33-5E04382E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51" y="1902015"/>
            <a:ext cx="5310849" cy="32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8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C8D2639B-6A80-41E0-B811-D553F646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42530" y="251245"/>
            <a:ext cx="7858940" cy="1022793"/>
          </a:xfrm>
        </p:spPr>
        <p:txBody>
          <a:bodyPr/>
          <a:lstStyle/>
          <a:p>
            <a:pPr algn="ctr"/>
            <a:r>
              <a:rPr lang="el-GR" dirty="0"/>
              <a:t>Ανάλυση μεμονωμένων παραγόντων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51A81BC7-BD25-4090-BB50-EDC210446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313169" y="4072386"/>
            <a:ext cx="4580457" cy="814863"/>
          </a:xfrm>
        </p:spPr>
        <p:txBody>
          <a:bodyPr/>
          <a:lstStyle/>
          <a:p>
            <a:pPr algn="l"/>
            <a:r>
              <a:rPr lang="el-GR" dirty="0"/>
              <a:t>Ασθενής #1: ανεπάρκεια </a:t>
            </a:r>
            <a:r>
              <a:rPr lang="en-US" dirty="0"/>
              <a:t>FX</a:t>
            </a:r>
          </a:p>
          <a:p>
            <a:pPr algn="l"/>
            <a:r>
              <a:rPr lang="el-GR" dirty="0"/>
              <a:t>Ασθενής #2: ανεπάρκεια </a:t>
            </a:r>
            <a:r>
              <a:rPr lang="en-US" dirty="0"/>
              <a:t>FVIII </a:t>
            </a:r>
            <a:r>
              <a:rPr lang="el-GR" dirty="0"/>
              <a:t>(σοβαρή αιμορροφιλία)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D52F959-5329-4B13-B5AD-70D8F214E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447" y="1901737"/>
            <a:ext cx="5011200" cy="156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454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2184AD93-2F85-40F2-8731-DD9EAF44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test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08AF496F-17D2-4A93-AC95-EF141A7A2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9241" y="3339407"/>
            <a:ext cx="3385200" cy="670496"/>
          </a:xfrm>
        </p:spPr>
        <p:txBody>
          <a:bodyPr/>
          <a:lstStyle/>
          <a:p>
            <a:r>
              <a:rPr lang="el-GR" dirty="0"/>
              <a:t>Επίκτητη αιμορροφιλία Α από αυτοαντισώματα έναντι του </a:t>
            </a:r>
            <a:r>
              <a:rPr lang="en-US" dirty="0"/>
              <a:t>FVIII</a:t>
            </a:r>
            <a:endParaRPr lang="el-GR" dirty="0"/>
          </a:p>
        </p:txBody>
      </p:sp>
      <p:sp>
        <p:nvSpPr>
          <p:cNvPr id="8" name="Υπότιτλος 7">
            <a:extLst>
              <a:ext uri="{FF2B5EF4-FFF2-40B4-BE49-F238E27FC236}">
                <a16:creationId xmlns:a16="http://schemas.microsoft.com/office/drawing/2014/main" id="{F1F54B48-890E-43A4-9D35-C57D545EFC0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741768" y="3289202"/>
            <a:ext cx="3385200" cy="724800"/>
          </a:xfrm>
        </p:spPr>
        <p:txBody>
          <a:bodyPr/>
          <a:lstStyle/>
          <a:p>
            <a:pPr algn="l"/>
            <a:r>
              <a:rPr lang="el-GR" dirty="0"/>
              <a:t>Βιοψία δέρματος: </a:t>
            </a:r>
            <a:r>
              <a:rPr lang="el-GR" dirty="0" err="1"/>
              <a:t>αμυλοείδωση</a:t>
            </a:r>
            <a:endParaRPr lang="el-GR" dirty="0"/>
          </a:p>
          <a:p>
            <a:pPr algn="l"/>
            <a:r>
              <a:rPr lang="el-GR" dirty="0"/>
              <a:t>Σχετιζόμενη με </a:t>
            </a:r>
            <a:r>
              <a:rPr lang="el-GR" dirty="0" err="1"/>
              <a:t>αμυλοειδές</a:t>
            </a:r>
            <a:r>
              <a:rPr lang="el-GR" dirty="0"/>
              <a:t> ανεπάρκεια του </a:t>
            </a:r>
            <a:r>
              <a:rPr lang="en-US" dirty="0"/>
              <a:t>FX</a:t>
            </a:r>
            <a:endParaRPr lang="el-GR" dirty="0"/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E54CA58E-17AC-4B56-905C-B462585612F1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41768" y="2881576"/>
            <a:ext cx="2023204" cy="460200"/>
          </a:xfrm>
        </p:spPr>
        <p:txBody>
          <a:bodyPr/>
          <a:lstStyle/>
          <a:p>
            <a:r>
              <a:rPr lang="el-GR" dirty="0"/>
              <a:t>Ασθενής #1</a:t>
            </a:r>
          </a:p>
        </p:txBody>
      </p:sp>
      <p:sp>
        <p:nvSpPr>
          <p:cNvPr id="10" name="Υπότιτλος 9">
            <a:extLst>
              <a:ext uri="{FF2B5EF4-FFF2-40B4-BE49-F238E27FC236}">
                <a16:creationId xmlns:a16="http://schemas.microsoft.com/office/drawing/2014/main" id="{985DCEED-3D74-4691-8F41-FA0AB364BF5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097596" y="2898032"/>
            <a:ext cx="1917850" cy="460200"/>
          </a:xfrm>
        </p:spPr>
        <p:txBody>
          <a:bodyPr/>
          <a:lstStyle/>
          <a:p>
            <a:r>
              <a:rPr lang="el-GR" dirty="0"/>
              <a:t>Ασθενής #2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F4EF8B-2948-4A6A-B047-6702F62A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57" y="1217286"/>
            <a:ext cx="3987085" cy="13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912FC4-E2D4-4F08-8CFE-6CBC5D87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Σχηματισμός θρομβίνης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8B20466-6CC6-45FF-A2BC-8B186963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78" y="1569336"/>
            <a:ext cx="3182765" cy="2741407"/>
          </a:xfrm>
        </p:spPr>
        <p:txBody>
          <a:bodyPr/>
          <a:lstStyle/>
          <a:p>
            <a:pPr marL="114300" indent="0">
              <a:buNone/>
            </a:pPr>
            <a:r>
              <a:rPr lang="el-GR" sz="1600" dirty="0"/>
              <a:t>Ο σχηματισμός της θρομβίνης πραγματοποιείται σε 2 διακριτές κυτταρικές επιφάνειες:</a:t>
            </a:r>
          </a:p>
          <a:p>
            <a:r>
              <a:rPr lang="el-GR" sz="1800" dirty="0"/>
              <a:t>Κύτταρα που φέρουν </a:t>
            </a:r>
            <a:r>
              <a:rPr lang="en-US" sz="1800" dirty="0"/>
              <a:t>TF</a:t>
            </a:r>
          </a:p>
          <a:p>
            <a:r>
              <a:rPr lang="el-GR" sz="1800" dirty="0"/>
              <a:t>Αιμοπετάλια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ECAF63-0F26-48E4-BB58-A071B87FB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311" y="1270218"/>
            <a:ext cx="5377697" cy="3611492"/>
          </a:xfrm>
          <a:prstGeom prst="rect">
            <a:avLst/>
          </a:prstGeom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CEE6A9CB-B1AC-4936-98B9-3481CB1A6D2A}"/>
              </a:ext>
            </a:extLst>
          </p:cNvPr>
          <p:cNvSpPr/>
          <p:nvPr/>
        </p:nvSpPr>
        <p:spPr>
          <a:xfrm>
            <a:off x="6297561" y="1836174"/>
            <a:ext cx="1290484" cy="10102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04D2FE-926A-4490-A0AB-97B8F6296424}"/>
              </a:ext>
            </a:extLst>
          </p:cNvPr>
          <p:cNvSpPr txBox="1"/>
          <p:nvPr/>
        </p:nvSpPr>
        <p:spPr>
          <a:xfrm>
            <a:off x="5685503" y="1445342"/>
            <a:ext cx="1659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Σύμπλεγμα </a:t>
            </a:r>
            <a:r>
              <a:rPr lang="el-GR" sz="1100" dirty="0" err="1"/>
              <a:t>προθρομβινάσης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37974297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DD1ADC-A315-4CD8-A938-703C08A0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80" y="133500"/>
            <a:ext cx="5003400" cy="572700"/>
          </a:xfrm>
        </p:spPr>
        <p:txBody>
          <a:bodyPr/>
          <a:lstStyle/>
          <a:p>
            <a:r>
              <a:rPr lang="el-GR" sz="2400" dirty="0"/>
              <a:t>Διάχυτη </a:t>
            </a:r>
            <a:r>
              <a:rPr lang="el-GR" sz="2400" dirty="0" err="1"/>
              <a:t>ενδαγγειακή</a:t>
            </a:r>
            <a:r>
              <a:rPr lang="el-GR" sz="2400" dirty="0"/>
              <a:t> πήξη (</a:t>
            </a:r>
            <a:r>
              <a:rPr lang="en-US" sz="2400" dirty="0"/>
              <a:t>DIC)</a:t>
            </a:r>
            <a:endParaRPr lang="el-GR" sz="24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F436078-C104-4B5F-B810-E2BB432A8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27" y="1382621"/>
            <a:ext cx="5003399" cy="1757801"/>
          </a:xfrm>
        </p:spPr>
        <p:txBody>
          <a:bodyPr/>
          <a:lstStyle/>
          <a:p>
            <a:r>
              <a:rPr lang="el-GR" dirty="0"/>
              <a:t>Σήψη: </a:t>
            </a:r>
            <a:r>
              <a:rPr lang="el-GR" dirty="0" err="1"/>
              <a:t>μικρο</a:t>
            </a:r>
            <a:r>
              <a:rPr lang="el-GR" dirty="0"/>
              <a:t>-οργανισμοί→ επαγωγή έκφρασης </a:t>
            </a:r>
            <a:r>
              <a:rPr lang="en-US" dirty="0"/>
              <a:t>TF </a:t>
            </a:r>
            <a:r>
              <a:rPr lang="el-GR" dirty="0"/>
              <a:t>στα μονοκύτταρα και σε άλλα φλεγμονώδη κύτταρα</a:t>
            </a:r>
          </a:p>
          <a:p>
            <a:r>
              <a:rPr lang="el-GR" dirty="0"/>
              <a:t>Τραύμα: ουσίες με ιδιότητες </a:t>
            </a:r>
            <a:r>
              <a:rPr lang="el-GR" dirty="0" err="1"/>
              <a:t>θρομβοπλαστίνης</a:t>
            </a:r>
            <a:r>
              <a:rPr lang="el-GR" dirty="0"/>
              <a:t> απελευθερώνονται από τους τραυματισμένους ιστούς (π.χ. εγκέφαλος)</a:t>
            </a:r>
          </a:p>
          <a:p>
            <a:r>
              <a:rPr lang="el-GR" dirty="0"/>
              <a:t>Μαιευτικές επιπλοκές: πλακούντας και αμνιακό υγρό αποτελούν πηγές παραγώγων με </a:t>
            </a:r>
            <a:r>
              <a:rPr lang="en-US" dirty="0"/>
              <a:t>TF-like </a:t>
            </a:r>
            <a:r>
              <a:rPr lang="el-GR" dirty="0"/>
              <a:t>δραστικότητα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F33543CC-DD4F-483A-84C6-D909B7F58271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80342" y="1002550"/>
            <a:ext cx="3664840" cy="460200"/>
          </a:xfrm>
        </p:spPr>
        <p:txBody>
          <a:bodyPr/>
          <a:lstStyle/>
          <a:p>
            <a:pPr marL="0"/>
            <a:r>
              <a:rPr lang="el-GR" sz="1600" dirty="0"/>
              <a:t>Το μονοπάτι του </a:t>
            </a:r>
            <a:r>
              <a:rPr lang="en-US" sz="1600" dirty="0"/>
              <a:t>TF (tissue factor)</a:t>
            </a:r>
            <a:endParaRPr lang="el-GR" sz="1600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D82E187-A545-41B1-9CEC-7C015BEF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393" y="0"/>
            <a:ext cx="3220607" cy="5143500"/>
          </a:xfrm>
          <a:prstGeom prst="rect">
            <a:avLst/>
          </a:prstGeom>
        </p:spPr>
      </p:pic>
      <p:sp>
        <p:nvSpPr>
          <p:cNvPr id="11" name="Υπότιτλος 4">
            <a:extLst>
              <a:ext uri="{FF2B5EF4-FFF2-40B4-BE49-F238E27FC236}">
                <a16:creationId xmlns:a16="http://schemas.microsoft.com/office/drawing/2014/main" id="{5193C24D-7EE4-4989-8E07-8AD1241E86EF}"/>
              </a:ext>
            </a:extLst>
          </p:cNvPr>
          <p:cNvSpPr txBox="1">
            <a:spLocks/>
          </p:cNvSpPr>
          <p:nvPr/>
        </p:nvSpPr>
        <p:spPr>
          <a:xfrm>
            <a:off x="480526" y="3272923"/>
            <a:ext cx="366484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/>
            <a:r>
              <a:rPr lang="el-GR" sz="1600" dirty="0"/>
              <a:t>Το μονοπάτι επαφής </a:t>
            </a:r>
            <a:r>
              <a:rPr lang="en-US" sz="1600" dirty="0"/>
              <a:t>FXII</a:t>
            </a:r>
            <a:endParaRPr lang="el-GR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5729E-57F3-45AE-B04A-70DA2AB24B03}"/>
              </a:ext>
            </a:extLst>
          </p:cNvPr>
          <p:cNvSpPr txBox="1"/>
          <p:nvPr/>
        </p:nvSpPr>
        <p:spPr>
          <a:xfrm>
            <a:off x="504497" y="3733123"/>
            <a:ext cx="5003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dk2"/>
                </a:solidFill>
                <a:latin typeface="Roboto"/>
                <a:ea typeface="Roboto"/>
                <a:sym typeface="Roboto"/>
              </a:rPr>
              <a:t>Ενδοθηλιακή βλάβη → ενεργοποίηση του συστήματος </a:t>
            </a:r>
            <a:r>
              <a:rPr lang="el-GR" dirty="0" err="1">
                <a:solidFill>
                  <a:schemeClr val="dk2"/>
                </a:solidFill>
                <a:latin typeface="Roboto"/>
                <a:ea typeface="Roboto"/>
                <a:sym typeface="Roboto"/>
              </a:rPr>
              <a:t>καλλικρεΐνης</a:t>
            </a:r>
            <a:r>
              <a:rPr lang="el-GR" dirty="0">
                <a:solidFill>
                  <a:schemeClr val="dk2"/>
                </a:solidFill>
                <a:latin typeface="Roboto"/>
                <a:ea typeface="Roboto"/>
                <a:sym typeface="Roboto"/>
              </a:rPr>
              <a:t>-κινίνης → αγγειοδιαστολή, υπόταση, ενεργοποίηση της </a:t>
            </a:r>
            <a:r>
              <a:rPr lang="el-GR" dirty="0" err="1">
                <a:solidFill>
                  <a:schemeClr val="dk2"/>
                </a:solidFill>
                <a:latin typeface="Roboto"/>
                <a:ea typeface="Roboto"/>
                <a:sym typeface="Roboto"/>
              </a:rPr>
              <a:t>ινωδόλυσης</a:t>
            </a:r>
            <a:endParaRPr lang="el-GR" dirty="0">
              <a:solidFill>
                <a:schemeClr val="dk2"/>
              </a:solidFill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41130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8B2882-1347-4F4A-B90B-89E782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Διάχυτη </a:t>
            </a:r>
            <a:r>
              <a:rPr lang="el-GR" dirty="0" err="1"/>
              <a:t>ενδαγγειακή</a:t>
            </a:r>
            <a:r>
              <a:rPr lang="el-GR" dirty="0"/>
              <a:t> πήξη</a:t>
            </a:r>
            <a:r>
              <a:rPr lang="en-US" dirty="0"/>
              <a:t> (DIC)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439A23C-308C-4A57-8C28-4A2CA39E6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91" y="1519214"/>
            <a:ext cx="4507606" cy="2871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6C118-2C42-4363-9046-EC34E0B06351}"/>
              </a:ext>
            </a:extLst>
          </p:cNvPr>
          <p:cNvSpPr txBox="1"/>
          <p:nvPr/>
        </p:nvSpPr>
        <p:spPr>
          <a:xfrm>
            <a:off x="5416814" y="1186755"/>
            <a:ext cx="3275215" cy="13849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latin typeface="Roboto" panose="020B0604020202020204" charset="0"/>
                <a:ea typeface="Roboto" panose="020B0604020202020204" charset="0"/>
              </a:rPr>
              <a:t>Τυπικά εργαστηριακά ευρήματα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Παράταση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PT 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και </a:t>
            </a:r>
            <a:r>
              <a:rPr lang="en-US" dirty="0" err="1">
                <a:latin typeface="Roboto" panose="020B0604020202020204" charset="0"/>
                <a:ea typeface="Roboto" panose="020B0604020202020204" charset="0"/>
              </a:rPr>
              <a:t>aPTT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Αύξηση των προϊόντων αποδόμησης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ινικής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 (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D-dimers)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Θρομβοπενία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Ελάττωση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ινωδογόνου</a:t>
            </a:r>
            <a:endParaRPr lang="el-GR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398FC-4E13-41D9-90D2-A4145EEF6E85}"/>
              </a:ext>
            </a:extLst>
          </p:cNvPr>
          <p:cNvSpPr txBox="1"/>
          <p:nvPr/>
        </p:nvSpPr>
        <p:spPr>
          <a:xfrm>
            <a:off x="5225085" y="2681287"/>
            <a:ext cx="40074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Roboto" panose="020B0604020202020204" charset="0"/>
                <a:ea typeface="Roboto" panose="020B0604020202020204" charset="0"/>
              </a:rPr>
              <a:t>Προσοχή!!!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Η ανεύρεση φυσιολογικών τιμών δεν αποκλείει το ενδεχόμενο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consumptive coagulopathy → 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η απάντηση οξείας φάσης ελαττώνει το </a:t>
            </a:r>
            <a:r>
              <a:rPr lang="en-US" dirty="0" err="1">
                <a:latin typeface="Roboto" panose="020B0604020202020204" charset="0"/>
                <a:ea typeface="Roboto" panose="020B0604020202020204" charset="0"/>
              </a:rPr>
              <a:t>aPTT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και αυξάνει το </a:t>
            </a:r>
            <a:r>
              <a:rPr lang="el-GR" dirty="0" err="1">
                <a:latin typeface="Roboto" panose="020B0604020202020204" charset="0"/>
                <a:ea typeface="Roboto" panose="020B0604020202020204" charset="0"/>
              </a:rPr>
              <a:t>ινωδογόνο</a:t>
            </a:r>
            <a:endParaRPr lang="el-GR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Roboto" panose="020B0604020202020204" charset="0"/>
                <a:ea typeface="Roboto" panose="020B0604020202020204" charset="0"/>
              </a:rPr>
              <a:t>Η απόλυτη τιμή των αιμοπεταλίων μπορεί να μην αντιστοιχεί σε επίπεδα θρομβοπενίας – μπορεί όμως να υπάρχει σημαντική ελάττωση από την αρχική τους τιμή</a:t>
            </a:r>
          </a:p>
        </p:txBody>
      </p:sp>
    </p:spTree>
    <p:extLst>
      <p:ext uri="{BB962C8B-B14F-4D97-AF65-F5344CB8AC3E}">
        <p14:creationId xmlns:p14="http://schemas.microsoft.com/office/powerpoint/2010/main" val="787006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3D2BFB-87C8-40C2-A569-685FC9466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ISTH recommended scoring system for overt DIC</a:t>
            </a:r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7650CE-3B4C-4A31-9A95-D3BCAADA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547" y="1156168"/>
            <a:ext cx="4225413" cy="37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5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758289-73D9-4773-8424-6C6B5908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Διαφορική διάγνωση </a:t>
            </a:r>
            <a:r>
              <a:rPr lang="en-US" dirty="0"/>
              <a:t>DIC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63A4059-6CCA-4A5A-BFBD-791A8E3F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44" y="1352618"/>
            <a:ext cx="7294937" cy="35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318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A32B9A-3926-43AF-A0AE-BF699C52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150" y="445025"/>
            <a:ext cx="5750100" cy="835135"/>
          </a:xfrm>
        </p:spPr>
        <p:txBody>
          <a:bodyPr/>
          <a:lstStyle/>
          <a:p>
            <a:r>
              <a:rPr lang="el-GR" dirty="0"/>
              <a:t>Οξεία </a:t>
            </a:r>
            <a:r>
              <a:rPr lang="el-GR" dirty="0" err="1"/>
              <a:t>προμυελοκυτταρική</a:t>
            </a:r>
            <a:r>
              <a:rPr lang="el-GR" dirty="0"/>
              <a:t> λευχαιμία </a:t>
            </a:r>
            <a:r>
              <a:rPr lang="en-US" dirty="0"/>
              <a:t>(AM3L)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376D8DE-63B8-4D6F-9DBC-5BC564D88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93" y="1619373"/>
            <a:ext cx="3851441" cy="3432702"/>
          </a:xfrm>
        </p:spPr>
        <p:txBody>
          <a:bodyPr/>
          <a:lstStyle/>
          <a:p>
            <a:r>
              <a:rPr lang="el-GR" dirty="0"/>
              <a:t>Έκφραση </a:t>
            </a:r>
            <a:r>
              <a:rPr lang="en-US" b="1" dirty="0"/>
              <a:t>TF</a:t>
            </a:r>
            <a:r>
              <a:rPr lang="en-US" dirty="0"/>
              <a:t> </a:t>
            </a:r>
            <a:r>
              <a:rPr lang="el-GR" dirty="0"/>
              <a:t>από τα βλαστικά κύτταρα</a:t>
            </a:r>
          </a:p>
          <a:p>
            <a:r>
              <a:rPr lang="el-GR" dirty="0"/>
              <a:t>Παραγωγή κυτταροκινών που αυξάνουν περαιτέρω τα επίπεδα </a:t>
            </a:r>
            <a:r>
              <a:rPr lang="en-US" dirty="0"/>
              <a:t>TF</a:t>
            </a:r>
          </a:p>
          <a:p>
            <a:r>
              <a:rPr lang="en-US" b="1" dirty="0"/>
              <a:t>Cancer procoagulant (CP)</a:t>
            </a:r>
            <a:r>
              <a:rPr lang="el-GR" dirty="0"/>
              <a:t>: </a:t>
            </a:r>
            <a:r>
              <a:rPr lang="el-GR" dirty="0" err="1"/>
              <a:t>πρωτεάση</a:t>
            </a:r>
            <a:r>
              <a:rPr lang="el-GR" dirty="0"/>
              <a:t> κυστεΐνης που ενεργοποιεί τον </a:t>
            </a:r>
            <a:r>
              <a:rPr lang="en-US" dirty="0"/>
              <a:t>FX</a:t>
            </a:r>
            <a:r>
              <a:rPr lang="el-GR" dirty="0"/>
              <a:t> ανεξάρτητα από τον</a:t>
            </a:r>
            <a:r>
              <a:rPr lang="en-US" dirty="0"/>
              <a:t> FVII</a:t>
            </a:r>
          </a:p>
          <a:p>
            <a:r>
              <a:rPr lang="el-GR" dirty="0"/>
              <a:t>Έκφραση </a:t>
            </a:r>
            <a:r>
              <a:rPr lang="el-GR" b="1" dirty="0" err="1"/>
              <a:t>αννεξίνης</a:t>
            </a:r>
            <a:r>
              <a:rPr lang="el-GR" b="1" dirty="0"/>
              <a:t> ΙΙ </a:t>
            </a:r>
            <a:r>
              <a:rPr lang="el-GR" dirty="0"/>
              <a:t>από τα βλαστικά κύτταρα: υποδοχέας του </a:t>
            </a:r>
            <a:r>
              <a:rPr lang="el-GR" dirty="0" err="1"/>
              <a:t>πλασμινογόνου</a:t>
            </a:r>
            <a:r>
              <a:rPr lang="el-GR" dirty="0"/>
              <a:t> και του ενεργοποιητή του</a:t>
            </a:r>
          </a:p>
          <a:p>
            <a:r>
              <a:rPr lang="el-GR" b="1" dirty="0" err="1"/>
              <a:t>Ελαστάση</a:t>
            </a:r>
            <a:r>
              <a:rPr lang="el-GR" b="1" dirty="0"/>
              <a:t>, </a:t>
            </a:r>
            <a:r>
              <a:rPr lang="el-GR" b="1" dirty="0" err="1"/>
              <a:t>καθεψίνη</a:t>
            </a:r>
            <a:r>
              <a:rPr lang="el-GR" b="1" dirty="0"/>
              <a:t>-</a:t>
            </a:r>
            <a:r>
              <a:rPr lang="en-US" b="1" dirty="0"/>
              <a:t>G</a:t>
            </a:r>
            <a:r>
              <a:rPr lang="el-GR" b="1" dirty="0"/>
              <a:t>, πρωτεάση-3 </a:t>
            </a:r>
            <a:r>
              <a:rPr lang="el-GR" dirty="0"/>
              <a:t>(κοκκία βλαστών) → αποδόμηση </a:t>
            </a:r>
            <a:r>
              <a:rPr lang="el-GR" dirty="0" err="1"/>
              <a:t>ινωδογόνου</a:t>
            </a:r>
            <a:r>
              <a:rPr lang="el-GR" dirty="0"/>
              <a:t>, α1-αντιθρυψίνη, αναστολέα της </a:t>
            </a:r>
            <a:r>
              <a:rPr lang="en-US" dirty="0"/>
              <a:t>C1</a:t>
            </a:r>
            <a:r>
              <a:rPr lang="el-GR" dirty="0"/>
              <a:t> </a:t>
            </a:r>
            <a:r>
              <a:rPr lang="el-GR" dirty="0" err="1"/>
              <a:t>εστεράσης</a:t>
            </a:r>
            <a:r>
              <a:rPr lang="el-GR" dirty="0"/>
              <a:t> και </a:t>
            </a:r>
            <a:r>
              <a:rPr lang="en-US" dirty="0" err="1"/>
              <a:t>vWF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6ED22E1-4EAF-42D6-94F1-45A9764B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85258"/>
            <a:ext cx="4238929" cy="29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62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AA2724-A4BC-4E7E-ADE5-307ABE57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Βιταμίνη Κ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E2D16BA-1546-44C5-BE95-D7D480072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700" y="2773500"/>
            <a:ext cx="3385200" cy="1609314"/>
          </a:xfrm>
        </p:spPr>
        <p:txBody>
          <a:bodyPr/>
          <a:lstStyle/>
          <a:p>
            <a:r>
              <a:rPr lang="el-GR" dirty="0"/>
              <a:t>γ- καρβοξυλίωση </a:t>
            </a:r>
            <a:r>
              <a:rPr lang="el-GR" dirty="0" err="1"/>
              <a:t>γλουταμικού</a:t>
            </a:r>
            <a:r>
              <a:rPr lang="el-GR" dirty="0"/>
              <a:t> οξέος εξαρτώμενη από την παρουσία βιταμίνης Κ → απαραίτητη για την ενεργοποίηση των πρωτεϊνών της πήξης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689CF70A-4ED5-4A54-BF81-3AF654BC607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99445" y="1048962"/>
            <a:ext cx="4466693" cy="846650"/>
          </a:xfrm>
        </p:spPr>
        <p:txBody>
          <a:bodyPr/>
          <a:lstStyle/>
          <a:p>
            <a:pPr marL="0"/>
            <a:r>
              <a:rPr lang="el-GR" dirty="0"/>
              <a:t>Εξαρτώμενοι από τη βιταμίνη Κ παράγοντες πήξης και ανασταλτές πήξης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81839BC0-778D-4622-8838-93A0B514A7A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628289" y="1048962"/>
            <a:ext cx="3236898" cy="952511"/>
          </a:xfrm>
          <a:ln w="28575">
            <a:solidFill>
              <a:schemeClr val="tx1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FII, FVII, FIX, FX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PrC</a:t>
            </a:r>
            <a:r>
              <a:rPr lang="en-US" dirty="0"/>
              <a:t>, </a:t>
            </a:r>
            <a:r>
              <a:rPr lang="en-US" dirty="0" err="1"/>
              <a:t>PrS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8BD8BA5-C6F8-4AC0-8FBF-D0102E5BE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461" y="2190037"/>
            <a:ext cx="4404288" cy="29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634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A741A4C8-A163-488F-A958-1D9AA14B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Ανεπάρκεια βιταμίνης Κ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B8469F33-A79F-411B-8E0D-D2BFF911B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679" y="2094475"/>
            <a:ext cx="3385200" cy="2370000"/>
          </a:xfrm>
        </p:spPr>
        <p:txBody>
          <a:bodyPr/>
          <a:lstStyle/>
          <a:p>
            <a:r>
              <a:rPr lang="el-GR" dirty="0"/>
              <a:t>Συχνή</a:t>
            </a:r>
            <a:r>
              <a:rPr lang="en-US" dirty="0"/>
              <a:t> </a:t>
            </a:r>
            <a:r>
              <a:rPr lang="el-GR" dirty="0"/>
              <a:t>ανεπάρκεια</a:t>
            </a:r>
          </a:p>
          <a:p>
            <a:r>
              <a:rPr lang="el-GR" dirty="0"/>
              <a:t>Βιταμίνη Κ: δε διαπερνά τον πλακούντα – χαμηλή συγκέντρωση στο μητρικό γάλα – χαμηλή σύνθεση από τα βακτήρια του εντέρου</a:t>
            </a:r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76A63E63-B235-462B-9FFD-16F28EA222F3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pPr algn="l"/>
            <a:r>
              <a:rPr lang="el-GR" dirty="0"/>
              <a:t>Ασυνήθης – ανακύκλωση βιταμίνης και παραγωγή από τη χλωρίδα του εντέρου</a:t>
            </a:r>
          </a:p>
          <a:p>
            <a:pPr algn="l"/>
            <a:r>
              <a:rPr lang="el-GR" dirty="0"/>
              <a:t>Πτωχή διατροφική πρόσληψη σε συνδυασμό με αντιβιοτική αγωγή</a:t>
            </a:r>
          </a:p>
          <a:p>
            <a:pPr algn="l"/>
            <a:r>
              <a:rPr lang="el-GR" dirty="0"/>
              <a:t>Δυσαπορρόφηση</a:t>
            </a:r>
          </a:p>
          <a:p>
            <a:pPr algn="l"/>
            <a:r>
              <a:rPr lang="el-GR" dirty="0" err="1"/>
              <a:t>Χολοστατική</a:t>
            </a:r>
            <a:r>
              <a:rPr lang="el-GR" dirty="0"/>
              <a:t> νόσος του ήπατος</a:t>
            </a:r>
          </a:p>
        </p:txBody>
      </p:sp>
      <p:sp>
        <p:nvSpPr>
          <p:cNvPr id="8" name="Υπότιτλος 7">
            <a:extLst>
              <a:ext uri="{FF2B5EF4-FFF2-40B4-BE49-F238E27FC236}">
                <a16:creationId xmlns:a16="http://schemas.microsoft.com/office/drawing/2014/main" id="{C5C41D7A-3FAA-4D45-BC2B-7B3F9A467F3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83679" y="1068511"/>
            <a:ext cx="4444600" cy="975178"/>
          </a:xfrm>
        </p:spPr>
        <p:txBody>
          <a:bodyPr/>
          <a:lstStyle/>
          <a:p>
            <a:pPr marL="0"/>
            <a:r>
              <a:rPr lang="el-GR" dirty="0"/>
              <a:t>Νεογνά και βρέφη</a:t>
            </a:r>
          </a:p>
          <a:p>
            <a:pPr marL="0"/>
            <a:r>
              <a:rPr lang="el-GR" sz="1600" dirty="0"/>
              <a:t>αιμορραγική νόσος του νεογνού – </a:t>
            </a:r>
            <a:endParaRPr lang="en-US" sz="1600" dirty="0"/>
          </a:p>
          <a:p>
            <a:pPr marL="0"/>
            <a:r>
              <a:rPr lang="en-US" sz="1600" dirty="0"/>
              <a:t>vitamin K deficiency bleeding (VKDB)</a:t>
            </a:r>
            <a:endParaRPr lang="el-GR" sz="1600" dirty="0"/>
          </a:p>
        </p:txBody>
      </p:sp>
      <p:sp>
        <p:nvSpPr>
          <p:cNvPr id="9" name="Υπότιτλος 8">
            <a:extLst>
              <a:ext uri="{FF2B5EF4-FFF2-40B4-BE49-F238E27FC236}">
                <a16:creationId xmlns:a16="http://schemas.microsoft.com/office/drawing/2014/main" id="{95986434-5D51-48C9-9CAA-600D097BD39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101700" y="1226721"/>
            <a:ext cx="1442100" cy="460200"/>
          </a:xfrm>
        </p:spPr>
        <p:txBody>
          <a:bodyPr/>
          <a:lstStyle/>
          <a:p>
            <a:r>
              <a:rPr lang="el-GR" dirty="0"/>
              <a:t>Ενήλικες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E4639F1-078B-46C9-B1D3-77B9C1771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7" y="3505578"/>
            <a:ext cx="4662152" cy="14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179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0385FC-E7BD-4957-A581-BF0B6BDB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971" y="24725"/>
            <a:ext cx="4179600" cy="572700"/>
          </a:xfrm>
        </p:spPr>
        <p:txBody>
          <a:bodyPr/>
          <a:lstStyle/>
          <a:p>
            <a:r>
              <a:rPr lang="el-GR" dirty="0"/>
              <a:t>Ηπατική νόσος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A60951C-1988-46B0-B89D-21FB064F3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5449" y="691657"/>
            <a:ext cx="4282630" cy="37574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l-GR" sz="1200" dirty="0"/>
              <a:t>Επίπεδα </a:t>
            </a:r>
            <a:r>
              <a:rPr lang="en-US" sz="1200" dirty="0"/>
              <a:t>FVII ↓ </a:t>
            </a:r>
            <a:r>
              <a:rPr lang="el-GR" sz="1200" dirty="0"/>
              <a:t>ανάλογα με το βαθμό της ηπατικής νόσου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1DF54AB7-1AB5-4C6D-9968-29106D5F2CF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378421" y="3072956"/>
            <a:ext cx="3707477" cy="1295179"/>
          </a:xfrm>
          <a:ln>
            <a:solidFill>
              <a:srgbClr val="00B050"/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l-GR" sz="1200" dirty="0">
                <a:cs typeface="Arial"/>
                <a:sym typeface="Arial"/>
              </a:rPr>
              <a:t>Ελάττωση βιταμίνης Κ </a:t>
            </a:r>
          </a:p>
          <a:p>
            <a:r>
              <a:rPr lang="el-GR" sz="1200" dirty="0">
                <a:cs typeface="Arial"/>
                <a:sym typeface="Arial"/>
              </a:rPr>
              <a:t>Ελαττωμένη εντερική απορρόφηση λόγω ελαττωμένης έκκρισης χολής στη </a:t>
            </a:r>
            <a:r>
              <a:rPr lang="el-GR" sz="1200" dirty="0" err="1">
                <a:cs typeface="Arial"/>
                <a:sym typeface="Arial"/>
              </a:rPr>
              <a:t>χολόσταση</a:t>
            </a:r>
            <a:r>
              <a:rPr lang="el-GR" sz="1200" dirty="0">
                <a:cs typeface="Arial"/>
                <a:sym typeface="Arial"/>
              </a:rPr>
              <a:t> </a:t>
            </a:r>
          </a:p>
          <a:p>
            <a:r>
              <a:rPr lang="el-GR" sz="1200" dirty="0">
                <a:cs typeface="Arial"/>
                <a:sym typeface="Arial"/>
              </a:rPr>
              <a:t>Ελαττωμένη σύνθεση στην παρεγχυματική νόσο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FB5A53E-CC82-452C-9733-40D47E23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4" y="388666"/>
            <a:ext cx="2947778" cy="4632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9AF46-CF1E-47AF-A995-06A68C47B680}"/>
              </a:ext>
            </a:extLst>
          </p:cNvPr>
          <p:cNvSpPr txBox="1"/>
          <p:nvPr/>
        </p:nvSpPr>
        <p:spPr>
          <a:xfrm>
            <a:off x="3305449" y="1111365"/>
            <a:ext cx="42826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dk2"/>
                </a:solidFill>
                <a:latin typeface="Roboto"/>
                <a:ea typeface="Roboto"/>
                <a:sym typeface="Roboto"/>
              </a:rPr>
              <a:t>PT </a:t>
            </a:r>
            <a:r>
              <a:rPr lang="el-GR" sz="1200" dirty="0">
                <a:solidFill>
                  <a:schemeClr val="dk2"/>
                </a:solidFill>
                <a:latin typeface="Roboto"/>
                <a:ea typeface="Roboto"/>
                <a:sym typeface="Roboto"/>
              </a:rPr>
              <a:t>συμπεριλαμβάνεται στα προγνωστικά </a:t>
            </a:r>
            <a:r>
              <a:rPr lang="en-US" sz="1200" dirty="0">
                <a:solidFill>
                  <a:schemeClr val="dk2"/>
                </a:solidFill>
                <a:latin typeface="Roboto"/>
                <a:ea typeface="Roboto"/>
                <a:sym typeface="Roboto"/>
              </a:rPr>
              <a:t>score Child-Pugh </a:t>
            </a:r>
            <a:r>
              <a:rPr lang="el-GR" sz="1200" dirty="0">
                <a:solidFill>
                  <a:schemeClr val="dk2"/>
                </a:solidFill>
                <a:latin typeface="Roboto"/>
                <a:ea typeface="Roboto"/>
                <a:sym typeface="Roboto"/>
              </a:rPr>
              <a:t>και </a:t>
            </a:r>
            <a:r>
              <a:rPr lang="en-US" sz="1200" dirty="0">
                <a:solidFill>
                  <a:schemeClr val="dk2"/>
                </a:solidFill>
                <a:latin typeface="Roboto"/>
                <a:ea typeface="Roboto"/>
                <a:sym typeface="Roboto"/>
              </a:rPr>
              <a:t>Mayo End-Stage Liver Disease</a:t>
            </a:r>
            <a:endParaRPr lang="el-GR" sz="1200" dirty="0">
              <a:solidFill>
                <a:schemeClr val="dk2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7AEF8-78E3-445D-86CB-0FA3B061BAE0}"/>
              </a:ext>
            </a:extLst>
          </p:cNvPr>
          <p:cNvSpPr txBox="1"/>
          <p:nvPr/>
        </p:nvSpPr>
        <p:spPr>
          <a:xfrm>
            <a:off x="3230412" y="1686088"/>
            <a:ext cx="393515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dk2"/>
                </a:solidFill>
                <a:latin typeface="Roboto"/>
                <a:ea typeface="Roboto"/>
              </a:rPr>
              <a:t>Προσοχή!!!</a:t>
            </a:r>
          </a:p>
          <a:p>
            <a:r>
              <a:rPr lang="el-GR" sz="1200" dirty="0">
                <a:solidFill>
                  <a:schemeClr val="dk2"/>
                </a:solidFill>
                <a:latin typeface="Roboto"/>
                <a:ea typeface="Roboto"/>
              </a:rPr>
              <a:t>Η παράταση των </a:t>
            </a:r>
            <a:r>
              <a:rPr lang="en-US" sz="1200" dirty="0" err="1">
                <a:solidFill>
                  <a:schemeClr val="dk2"/>
                </a:solidFill>
                <a:latin typeface="Roboto"/>
                <a:ea typeface="Roboto"/>
              </a:rPr>
              <a:t>aPTT</a:t>
            </a:r>
            <a:r>
              <a:rPr lang="en-US" sz="1200" dirty="0">
                <a:solidFill>
                  <a:schemeClr val="dk2"/>
                </a:solidFill>
                <a:latin typeface="Roboto"/>
                <a:ea typeface="Roboto"/>
              </a:rPr>
              <a:t> </a:t>
            </a:r>
            <a:r>
              <a:rPr lang="el-GR" sz="1200" dirty="0">
                <a:solidFill>
                  <a:schemeClr val="dk2"/>
                </a:solidFill>
                <a:latin typeface="Roboto"/>
                <a:ea typeface="Roboto"/>
              </a:rPr>
              <a:t>και </a:t>
            </a:r>
            <a:r>
              <a:rPr lang="en-US" sz="1200" dirty="0">
                <a:solidFill>
                  <a:schemeClr val="dk2"/>
                </a:solidFill>
                <a:latin typeface="Roboto"/>
                <a:ea typeface="Roboto"/>
              </a:rPr>
              <a:t>PT </a:t>
            </a:r>
            <a:r>
              <a:rPr lang="el-GR" sz="1200" dirty="0">
                <a:solidFill>
                  <a:schemeClr val="dk2"/>
                </a:solidFill>
                <a:latin typeface="Roboto"/>
                <a:ea typeface="Roboto"/>
              </a:rPr>
              <a:t>στην κίρρωση δεν αντανακλά απαραίτητα την αιμορραγική διάθεση </a:t>
            </a:r>
          </a:p>
          <a:p>
            <a:r>
              <a:rPr lang="el-GR" sz="1200" dirty="0">
                <a:solidFill>
                  <a:schemeClr val="dk2"/>
                </a:solidFill>
                <a:latin typeface="Roboto"/>
                <a:ea typeface="Roboto"/>
              </a:rPr>
              <a:t>Η αιμορραγία μετά από βιοψία ήπατος ή άλλες αιμορραγικές παρεμβάσεις είναι σπάνια σε ασθενείς με κίρρωση</a:t>
            </a:r>
          </a:p>
          <a:p>
            <a:endParaRPr lang="el-GR" dirty="0"/>
          </a:p>
        </p:txBody>
      </p:sp>
      <p:sp>
        <p:nvSpPr>
          <p:cNvPr id="9" name="Φυσαλίδα ομιλίας: Ορθογώνιο με στρογγυλεμένες γωνίες 8">
            <a:extLst>
              <a:ext uri="{FF2B5EF4-FFF2-40B4-BE49-F238E27FC236}">
                <a16:creationId xmlns:a16="http://schemas.microsoft.com/office/drawing/2014/main" id="{61C72156-D948-4678-B6FE-908EE7BA1E80}"/>
              </a:ext>
            </a:extLst>
          </p:cNvPr>
          <p:cNvSpPr/>
          <p:nvPr/>
        </p:nvSpPr>
        <p:spPr>
          <a:xfrm>
            <a:off x="7085898" y="1616993"/>
            <a:ext cx="1991032" cy="1178939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Οι </a:t>
            </a:r>
            <a:r>
              <a:rPr lang="en-US" sz="1200" b="1" dirty="0" err="1">
                <a:latin typeface="Roboto" panose="020B0604020202020204" charset="0"/>
                <a:ea typeface="Roboto" panose="020B0604020202020204" charset="0"/>
              </a:rPr>
              <a:t>PrC</a:t>
            </a: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και </a:t>
            </a:r>
            <a:r>
              <a:rPr lang="en-US" sz="1200" b="1" dirty="0" err="1">
                <a:latin typeface="Roboto" panose="020B0604020202020204" charset="0"/>
                <a:ea typeface="Roboto" panose="020B0604020202020204" charset="0"/>
              </a:rPr>
              <a:t>PrS</a:t>
            </a:r>
            <a:r>
              <a:rPr lang="en-US" sz="1200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l-GR" sz="1200" dirty="0">
                <a:latin typeface="Roboto" panose="020B0604020202020204" charset="0"/>
                <a:ea typeface="Roboto" panose="020B0604020202020204" charset="0"/>
              </a:rPr>
              <a:t>ελαττώνονται επίσης →εξισορρόπηση της ένδειας παραγόντων πήξης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884592A-6354-4973-AC9D-23B54861F1DE}"/>
              </a:ext>
            </a:extLst>
          </p:cNvPr>
          <p:cNvSpPr/>
          <p:nvPr/>
        </p:nvSpPr>
        <p:spPr>
          <a:xfrm>
            <a:off x="427703" y="537348"/>
            <a:ext cx="1010265" cy="12015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5F5D0903-C342-4536-B5FA-81B5C1A0E0B7}"/>
              </a:ext>
            </a:extLst>
          </p:cNvPr>
          <p:cNvSpPr/>
          <p:nvPr/>
        </p:nvSpPr>
        <p:spPr>
          <a:xfrm>
            <a:off x="427703" y="691657"/>
            <a:ext cx="1010265" cy="120153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490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246140-29FE-46F9-98CE-0E097975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119" y="135121"/>
            <a:ext cx="3939756" cy="572700"/>
          </a:xfrm>
        </p:spPr>
        <p:txBody>
          <a:bodyPr/>
          <a:lstStyle/>
          <a:p>
            <a:r>
              <a:rPr lang="el-GR" dirty="0"/>
              <a:t>Νεφρική νόσος νόσος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BCDAAE99-6175-4915-8398-3122B0B892B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923709" y="967193"/>
            <a:ext cx="3939756" cy="989938"/>
          </a:xfrm>
        </p:spPr>
        <p:txBody>
          <a:bodyPr/>
          <a:lstStyle/>
          <a:p>
            <a:pPr marL="0" algn="l"/>
            <a:r>
              <a:rPr lang="el-GR" dirty="0"/>
              <a:t>Αιμορραγική διάθεση κυρίως λόγω διαταραχών των αιμοπεταλίων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51D4A2FE-13AD-4C58-B9AB-69725D4AE28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923709" y="1957131"/>
            <a:ext cx="3939756" cy="2010348"/>
          </a:xfrm>
        </p:spPr>
        <p:txBody>
          <a:bodyPr/>
          <a:lstStyle/>
          <a:p>
            <a:pPr marL="0" algn="l">
              <a:buFont typeface="Arial" panose="020B0604020202020204" pitchFamily="34" charset="0"/>
              <a:buChar char="•"/>
            </a:pPr>
            <a:r>
              <a:rPr lang="el-GR" dirty="0"/>
              <a:t>Ενδογενής βλάβη των αιμοπεταλίων</a:t>
            </a:r>
          </a:p>
          <a:p>
            <a:pPr marL="0" algn="l">
              <a:buFont typeface="Arial" panose="020B0604020202020204" pitchFamily="34" charset="0"/>
              <a:buChar char="•"/>
            </a:pPr>
            <a:r>
              <a:rPr lang="el-GR" dirty="0"/>
              <a:t>Διαταραχή αλληλεπίδρασης αιμοπεταλίων-ενδοθηλίου</a:t>
            </a:r>
          </a:p>
          <a:p>
            <a:pPr marL="0" algn="l">
              <a:buFont typeface="Arial" panose="020B0604020202020204" pitchFamily="34" charset="0"/>
              <a:buChar char="•"/>
            </a:pPr>
            <a:r>
              <a:rPr lang="el-GR" dirty="0"/>
              <a:t>Επίδραση ουραιμικών </a:t>
            </a:r>
            <a:r>
              <a:rPr lang="el-GR" dirty="0" err="1"/>
              <a:t>τοξίνών</a:t>
            </a:r>
            <a:endParaRPr lang="el-GR" dirty="0"/>
          </a:p>
          <a:p>
            <a:pPr marL="0" algn="l">
              <a:buFont typeface="Arial" panose="020B0604020202020204" pitchFamily="34" charset="0"/>
              <a:buChar char="•"/>
            </a:pPr>
            <a:r>
              <a:rPr lang="el-GR" dirty="0"/>
              <a:t>Επίδραση της αναιμίας στα αιμοπετάλια</a:t>
            </a:r>
          </a:p>
          <a:p>
            <a:pPr marL="0" algn="l">
              <a:buFont typeface="Arial" panose="020B0604020202020204" pitchFamily="34" charset="0"/>
              <a:buChar char="•"/>
            </a:pPr>
            <a:r>
              <a:rPr lang="el-GR" dirty="0"/>
              <a:t>Σχετιζόμενες με την αιμοκάθαρση διαταραχές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386DD75-33F9-4FF7-8703-603B0D608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08" y="1386029"/>
            <a:ext cx="3528218" cy="247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743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6B0ECE-F2CF-4D97-A705-C6A3607A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299" y="104725"/>
            <a:ext cx="6491139" cy="595823"/>
          </a:xfrm>
        </p:spPr>
        <p:txBody>
          <a:bodyPr/>
          <a:lstStyle/>
          <a:p>
            <a:r>
              <a:rPr lang="el-GR" dirty="0" err="1"/>
              <a:t>Παραπρωτεϊναιμία</a:t>
            </a:r>
            <a:r>
              <a:rPr lang="el-GR" dirty="0"/>
              <a:t> και </a:t>
            </a:r>
            <a:r>
              <a:rPr lang="el-GR" dirty="0" err="1"/>
              <a:t>αμυλοείδωση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FA1E6E4-FF9C-49F7-B4EC-C620F0768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89" y="1897693"/>
            <a:ext cx="3385200" cy="2854731"/>
          </a:xfrm>
        </p:spPr>
        <p:txBody>
          <a:bodyPr/>
          <a:lstStyle/>
          <a:p>
            <a:pPr marL="114300" indent="0">
              <a:buNone/>
            </a:pPr>
            <a:r>
              <a:rPr lang="el-GR" sz="1200" dirty="0"/>
              <a:t>Αιμορραγία πιο συχνή σε: </a:t>
            </a:r>
            <a:r>
              <a:rPr lang="el-GR" sz="1200" dirty="0" err="1"/>
              <a:t>μακροσφαιριναιμία</a:t>
            </a:r>
            <a:r>
              <a:rPr lang="el-GR" sz="1200" dirty="0"/>
              <a:t> </a:t>
            </a:r>
            <a:r>
              <a:rPr lang="en-US" sz="1200" dirty="0" err="1"/>
              <a:t>Waldenstrom</a:t>
            </a:r>
            <a:r>
              <a:rPr lang="en-US" sz="1200" dirty="0"/>
              <a:t> </a:t>
            </a:r>
            <a:r>
              <a:rPr lang="el-GR" sz="1200" dirty="0"/>
              <a:t>και μυέλωμα </a:t>
            </a:r>
            <a:r>
              <a:rPr lang="en-US" sz="1200" dirty="0"/>
              <a:t>IgA</a:t>
            </a:r>
          </a:p>
          <a:p>
            <a:r>
              <a:rPr lang="el-GR" sz="1200" dirty="0" err="1"/>
              <a:t>Υπεργλοιότητα</a:t>
            </a:r>
            <a:r>
              <a:rPr lang="el-GR" sz="1200" dirty="0"/>
              <a:t> → παθολογικό </a:t>
            </a:r>
            <a:r>
              <a:rPr lang="en-US" sz="1200" dirty="0"/>
              <a:t>shear stress </a:t>
            </a:r>
            <a:r>
              <a:rPr lang="el-GR" sz="1200" dirty="0"/>
              <a:t>στο τοίχωμα των αγγείων → αιμορραγία (αρτηρίες και αμφιβληστροειδής)</a:t>
            </a:r>
          </a:p>
          <a:p>
            <a:r>
              <a:rPr lang="el-GR" sz="1200" dirty="0"/>
              <a:t>Αναστολή ή αύξηση της κάθαρσης των </a:t>
            </a:r>
            <a:r>
              <a:rPr lang="en-US" sz="1200" dirty="0"/>
              <a:t>FVIII </a:t>
            </a:r>
            <a:r>
              <a:rPr lang="el-GR" sz="1200" dirty="0"/>
              <a:t>και </a:t>
            </a:r>
            <a:r>
              <a:rPr lang="en-US" sz="1200" dirty="0" err="1"/>
              <a:t>vWF</a:t>
            </a:r>
            <a:r>
              <a:rPr lang="en-US" sz="1200" dirty="0"/>
              <a:t> → </a:t>
            </a:r>
            <a:r>
              <a:rPr lang="el-GR" sz="1200" dirty="0"/>
              <a:t>επίκτητη </a:t>
            </a:r>
            <a:r>
              <a:rPr lang="en-US" sz="1200" dirty="0" err="1"/>
              <a:t>vWD</a:t>
            </a:r>
            <a:endParaRPr lang="en-US" sz="1200" dirty="0"/>
          </a:p>
          <a:p>
            <a:r>
              <a:rPr lang="el-GR" sz="1200" dirty="0"/>
              <a:t>Παρεμπόδιση της συσσώρευσης των αιμοπεταλίων</a:t>
            </a:r>
          </a:p>
          <a:p>
            <a:r>
              <a:rPr lang="el-GR" sz="1200" dirty="0"/>
              <a:t>Αναστολή πολυμερισμού </a:t>
            </a:r>
            <a:r>
              <a:rPr lang="el-GR" sz="1200" dirty="0" err="1"/>
              <a:t>ινικής</a:t>
            </a:r>
            <a:endParaRPr lang="el-GR" sz="1200" dirty="0"/>
          </a:p>
          <a:p>
            <a:r>
              <a:rPr lang="el-GR" sz="1200" dirty="0"/>
              <a:t>Αντιπηκτική δράση που μοιάζει με την ηπαρίνη</a:t>
            </a:r>
            <a:endParaRPr lang="en-US" sz="1200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19BC685D-06FC-40E5-BDD4-6A4D5E64864F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783350" y="1897693"/>
            <a:ext cx="3385200" cy="3049025"/>
          </a:xfrm>
        </p:spPr>
        <p:txBody>
          <a:bodyPr/>
          <a:lstStyle/>
          <a:p>
            <a:pPr marL="114300" indent="0" algn="l">
              <a:buNone/>
            </a:pPr>
            <a:r>
              <a:rPr lang="el-GR" sz="1200" dirty="0"/>
              <a:t>Συχνότερα </a:t>
            </a:r>
            <a:r>
              <a:rPr lang="en-US" sz="1200" dirty="0"/>
              <a:t>AL </a:t>
            </a:r>
            <a:r>
              <a:rPr lang="el-GR" sz="1200" dirty="0" err="1"/>
              <a:t>αμυλοείδωση</a:t>
            </a:r>
            <a:r>
              <a:rPr lang="el-GR" sz="1200" dirty="0"/>
              <a:t> με προσβολή ήπατος και σπληνός</a:t>
            </a:r>
          </a:p>
          <a:p>
            <a:pPr algn="l"/>
            <a:r>
              <a:rPr lang="el-GR" sz="1200" dirty="0"/>
              <a:t>Συνήθως ανεπάρκεια </a:t>
            </a:r>
            <a:r>
              <a:rPr lang="en-US" sz="1200" dirty="0"/>
              <a:t>FX</a:t>
            </a:r>
            <a:endParaRPr lang="el-GR" sz="1200" dirty="0"/>
          </a:p>
          <a:p>
            <a:pPr algn="l"/>
            <a:r>
              <a:rPr lang="el-GR" sz="1200" dirty="0"/>
              <a:t>Έχουν </a:t>
            </a:r>
            <a:r>
              <a:rPr lang="el-GR" sz="1200" dirty="0" err="1"/>
              <a:t>αναφερθείελαττωμένα</a:t>
            </a:r>
            <a:r>
              <a:rPr lang="el-GR" sz="1200" dirty="0"/>
              <a:t> επίπεδα και άλλων παραγόντων, καθώς και του </a:t>
            </a:r>
            <a:r>
              <a:rPr lang="en-US" sz="1200" dirty="0" err="1"/>
              <a:t>vWF</a:t>
            </a:r>
            <a:r>
              <a:rPr lang="en-US" sz="1200" dirty="0"/>
              <a:t> </a:t>
            </a:r>
          </a:p>
          <a:p>
            <a:pPr marL="114300" indent="0" algn="l">
              <a:buNone/>
            </a:pPr>
            <a:r>
              <a:rPr lang="el-GR" sz="1200" dirty="0"/>
              <a:t>Προσρόφηση των παραγόντων πήξης στο </a:t>
            </a:r>
            <a:r>
              <a:rPr lang="el-GR" sz="1200" dirty="0" err="1"/>
              <a:t>αμυλοειδές</a:t>
            </a:r>
            <a:r>
              <a:rPr lang="el-GR" sz="1200" dirty="0"/>
              <a:t> →ελάττωση των κυκλοφορούντων επιπέδων των παραγόντων</a:t>
            </a:r>
          </a:p>
          <a:p>
            <a:pPr algn="l"/>
            <a:r>
              <a:rPr lang="el-GR" sz="1200" dirty="0"/>
              <a:t>Παθολογικός πολυμερισμός </a:t>
            </a:r>
            <a:r>
              <a:rPr lang="el-GR" sz="1200" dirty="0" err="1"/>
              <a:t>ινικής</a:t>
            </a:r>
            <a:endParaRPr lang="el-GR" sz="1200" dirty="0"/>
          </a:p>
          <a:p>
            <a:pPr algn="l"/>
            <a:r>
              <a:rPr lang="el-GR" sz="1200" dirty="0" err="1"/>
              <a:t>Υπερινωδόλυση</a:t>
            </a:r>
            <a:endParaRPr lang="el-GR" sz="1200" dirty="0"/>
          </a:p>
          <a:p>
            <a:pPr algn="l"/>
            <a:r>
              <a:rPr lang="el-GR" sz="1200" dirty="0"/>
              <a:t>Διαταραχή της λειτουργίας των αιμοπεταλίων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34065E10-4865-48D4-8365-CB962090018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09589" y="1346879"/>
            <a:ext cx="2835878" cy="460200"/>
          </a:xfrm>
        </p:spPr>
        <p:txBody>
          <a:bodyPr/>
          <a:lstStyle/>
          <a:p>
            <a:r>
              <a:rPr lang="el-GR" dirty="0" err="1"/>
              <a:t>Παραπρωτεϊναιμία</a:t>
            </a:r>
            <a:endParaRPr lang="el-GR" dirty="0"/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7DCDBFB8-DAE6-44C2-B8C4-B7A0A324946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747408" y="1365475"/>
            <a:ext cx="2322498" cy="460200"/>
          </a:xfrm>
        </p:spPr>
        <p:txBody>
          <a:bodyPr/>
          <a:lstStyle/>
          <a:p>
            <a:r>
              <a:rPr lang="el-GR" dirty="0" err="1"/>
              <a:t>Αμυλοείδωση</a:t>
            </a:r>
            <a:endParaRPr lang="el-GR" dirty="0"/>
          </a:p>
        </p:txBody>
      </p:sp>
      <p:sp>
        <p:nvSpPr>
          <p:cNvPr id="7" name="Φυσαλίδα ομιλίας: Έλλειψη 6">
            <a:extLst>
              <a:ext uri="{FF2B5EF4-FFF2-40B4-BE49-F238E27FC236}">
                <a16:creationId xmlns:a16="http://schemas.microsoft.com/office/drawing/2014/main" id="{15E75F09-6F73-47F0-A98B-2BEDEF7F031C}"/>
              </a:ext>
            </a:extLst>
          </p:cNvPr>
          <p:cNvSpPr/>
          <p:nvPr/>
        </p:nvSpPr>
        <p:spPr>
          <a:xfrm>
            <a:off x="6619228" y="983139"/>
            <a:ext cx="2415183" cy="1224871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l-GR" dirty="0"/>
              <a:t>↑ΤΤ στο 90% των ασθενών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l-GR" dirty="0"/>
              <a:t>↑</a:t>
            </a:r>
            <a:r>
              <a:rPr lang="en-US" dirty="0"/>
              <a:t>PT </a:t>
            </a:r>
            <a:r>
              <a:rPr lang="el-GR" dirty="0"/>
              <a:t>και </a:t>
            </a:r>
            <a:r>
              <a:rPr lang="en-US" dirty="0" err="1"/>
              <a:t>aPTT</a:t>
            </a:r>
            <a:r>
              <a:rPr lang="en-US" dirty="0"/>
              <a:t> → </a:t>
            </a:r>
            <a:r>
              <a:rPr lang="el-GR" dirty="0"/>
              <a:t>πιθανή ανεπάρκεια </a:t>
            </a:r>
            <a:r>
              <a:rPr lang="en-US" dirty="0"/>
              <a:t>FX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9959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F25327-4C44-4362-870D-0AD841E9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050" y="224045"/>
            <a:ext cx="5289900" cy="572700"/>
          </a:xfrm>
        </p:spPr>
        <p:txBody>
          <a:bodyPr/>
          <a:lstStyle/>
          <a:p>
            <a:r>
              <a:rPr lang="el-GR" sz="1400" dirty="0"/>
              <a:t>Η μικρή ποσότητα θρομβίνης (</a:t>
            </a:r>
            <a:r>
              <a:rPr lang="en-US" sz="1400" dirty="0" err="1"/>
              <a:t>FIIa</a:t>
            </a:r>
            <a:r>
              <a:rPr lang="en-US" sz="1400" dirty="0"/>
              <a:t>)</a:t>
            </a:r>
            <a:r>
              <a:rPr lang="el-GR" sz="1400" dirty="0"/>
              <a:t> που σχηματίζεται αρχικά</a:t>
            </a:r>
            <a:r>
              <a:rPr lang="en-US" sz="1400" dirty="0"/>
              <a:t> </a:t>
            </a:r>
            <a:r>
              <a:rPr lang="el-GR" sz="1400" dirty="0"/>
              <a:t>ενεργοποιεί επιπλέον τους </a:t>
            </a:r>
            <a:r>
              <a:rPr lang="en-US" sz="1400" dirty="0"/>
              <a:t>FV, FVIII, FV</a:t>
            </a:r>
            <a:r>
              <a:rPr lang="el-GR" sz="1400" dirty="0"/>
              <a:t>ΧΙ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FC43BFD-5EA0-4732-8D52-08D681BF9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1" y="1104163"/>
            <a:ext cx="5841050" cy="3960843"/>
          </a:xfrm>
          <a:prstGeom prst="rect">
            <a:avLst/>
          </a:prstGeom>
        </p:spPr>
      </p:pic>
      <p:sp>
        <p:nvSpPr>
          <p:cNvPr id="6" name="Έκρηξη: 14 ακτίνες 5">
            <a:extLst>
              <a:ext uri="{FF2B5EF4-FFF2-40B4-BE49-F238E27FC236}">
                <a16:creationId xmlns:a16="http://schemas.microsoft.com/office/drawing/2014/main" id="{48BCD48C-21FD-4C02-8782-1301E94166A0}"/>
              </a:ext>
            </a:extLst>
          </p:cNvPr>
          <p:cNvSpPr/>
          <p:nvPr/>
        </p:nvSpPr>
        <p:spPr>
          <a:xfrm>
            <a:off x="6565476" y="2702101"/>
            <a:ext cx="2437880" cy="914400"/>
          </a:xfrm>
          <a:prstGeom prst="irregularSeal2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Back-activation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3249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83639E-0D29-4016-AC9A-A0205197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Επίκτητη </a:t>
            </a:r>
            <a:r>
              <a:rPr lang="en-US" dirty="0" err="1"/>
              <a:t>vWD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9A524C4-86DE-479E-B305-9DC51A64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095" y="1372649"/>
            <a:ext cx="7557710" cy="3325825"/>
          </a:xfrm>
        </p:spPr>
        <p:txBody>
          <a:bodyPr/>
          <a:lstStyle/>
          <a:p>
            <a:pPr marL="114300" indent="0">
              <a:buNone/>
            </a:pPr>
            <a:r>
              <a:rPr lang="el-GR" b="1" dirty="0" err="1"/>
              <a:t>Αυτοαντίσωμα</a:t>
            </a:r>
            <a:endParaRPr lang="el-GR" b="1" dirty="0"/>
          </a:p>
          <a:p>
            <a:r>
              <a:rPr lang="en-US" dirty="0"/>
              <a:t>MGUS</a:t>
            </a:r>
          </a:p>
          <a:p>
            <a:r>
              <a:rPr lang="el-GR" dirty="0" err="1"/>
              <a:t>Μακροσφαιριναιμία</a:t>
            </a:r>
            <a:r>
              <a:rPr lang="el-GR" dirty="0"/>
              <a:t> </a:t>
            </a:r>
            <a:r>
              <a:rPr lang="en-US" dirty="0" err="1"/>
              <a:t>Waldensrom</a:t>
            </a:r>
            <a:endParaRPr lang="en-US" dirty="0"/>
          </a:p>
          <a:p>
            <a:r>
              <a:rPr lang="el-GR" dirty="0"/>
              <a:t>Λεμφοϋπερπλαστικά νοσήματα</a:t>
            </a:r>
          </a:p>
          <a:p>
            <a:r>
              <a:rPr lang="el-GR" dirty="0" err="1"/>
              <a:t>Μυελοϋπερπλαστικά</a:t>
            </a:r>
            <a:r>
              <a:rPr lang="el-GR" dirty="0"/>
              <a:t> νεοπλάσματα</a:t>
            </a:r>
          </a:p>
          <a:p>
            <a:r>
              <a:rPr lang="en-US" dirty="0"/>
              <a:t>SLE</a:t>
            </a:r>
          </a:p>
          <a:p>
            <a:pPr marL="114300" indent="0">
              <a:buNone/>
            </a:pPr>
            <a:r>
              <a:rPr lang="el-GR" b="1" dirty="0"/>
              <a:t>Ελαττωμένα επίπεδα </a:t>
            </a:r>
            <a:r>
              <a:rPr lang="en-US" b="1" dirty="0" err="1"/>
              <a:t>vWF</a:t>
            </a:r>
            <a:endParaRPr lang="en-US" b="1" dirty="0"/>
          </a:p>
          <a:p>
            <a:r>
              <a:rPr lang="el-GR" dirty="0"/>
              <a:t>Υποθυρεοειδισμός</a:t>
            </a:r>
          </a:p>
          <a:p>
            <a:pPr marL="114300" indent="0">
              <a:buNone/>
            </a:pPr>
            <a:r>
              <a:rPr lang="el-GR" b="1" dirty="0"/>
              <a:t>Αυξημένη πρωτεόλυση του </a:t>
            </a:r>
            <a:r>
              <a:rPr lang="en-US" b="1" dirty="0" err="1"/>
              <a:t>vWF</a:t>
            </a:r>
            <a:r>
              <a:rPr lang="en-US" dirty="0"/>
              <a:t> </a:t>
            </a:r>
            <a:r>
              <a:rPr lang="el-GR" dirty="0"/>
              <a:t>λόγω αυξημένου </a:t>
            </a:r>
            <a:r>
              <a:rPr lang="en-US" dirty="0"/>
              <a:t>shear stress</a:t>
            </a:r>
          </a:p>
          <a:p>
            <a:r>
              <a:rPr lang="el-GR" dirty="0" err="1"/>
              <a:t>Βαλβιδοπάθεια</a:t>
            </a:r>
            <a:endParaRPr lang="en-US" dirty="0"/>
          </a:p>
          <a:p>
            <a:pPr marL="114300" indent="0">
              <a:buNone/>
            </a:pPr>
            <a:r>
              <a:rPr lang="el-GR" b="1" dirty="0"/>
              <a:t>Αυξημένη προσρόφηση </a:t>
            </a:r>
            <a:r>
              <a:rPr lang="en-US" b="1" dirty="0" err="1"/>
              <a:t>vWF</a:t>
            </a:r>
            <a:endParaRPr lang="en-US" b="1" dirty="0"/>
          </a:p>
          <a:p>
            <a:r>
              <a:rPr lang="el-GR" dirty="0"/>
              <a:t>Κακοήθεια</a:t>
            </a:r>
          </a:p>
          <a:p>
            <a:r>
              <a:rPr lang="en-US" dirty="0"/>
              <a:t>Plasma expanders – hydroxyethyl </a:t>
            </a:r>
            <a:r>
              <a:rPr lang="en-US" dirty="0" err="1"/>
              <a:t>straches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189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6FD4F65-B035-4F8A-A593-975CE6260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150" y="435516"/>
            <a:ext cx="3887699" cy="789600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l-GR" dirty="0"/>
              <a:t>Υποψία αιμορραγικής</a:t>
            </a:r>
          </a:p>
          <a:p>
            <a:pPr algn="ctr"/>
            <a:r>
              <a:rPr lang="el-GR" dirty="0"/>
              <a:t>διαταραχής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F4D00710-2D9F-403A-A808-7EDE71BA222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863109" y="1774707"/>
            <a:ext cx="2143800" cy="789600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l-GR" sz="2000" dirty="0"/>
              <a:t>Όχι οξεία</a:t>
            </a:r>
          </a:p>
          <a:p>
            <a:pPr algn="ctr"/>
            <a:r>
              <a:rPr lang="el-GR" sz="2000" dirty="0"/>
              <a:t>αιμορραγία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ABBFC4DC-AB87-453F-AEB8-7196DA71EC8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717993" y="1798257"/>
            <a:ext cx="2143800" cy="789600"/>
          </a:xfrm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l-GR" sz="2000" dirty="0"/>
              <a:t>Οξεία αιμορραγία</a:t>
            </a:r>
          </a:p>
        </p:txBody>
      </p:sp>
      <p:sp>
        <p:nvSpPr>
          <p:cNvPr id="5" name="Βέλος: Καμπύλο προς τα κάτω 4">
            <a:extLst>
              <a:ext uri="{FF2B5EF4-FFF2-40B4-BE49-F238E27FC236}">
                <a16:creationId xmlns:a16="http://schemas.microsoft.com/office/drawing/2014/main" id="{6194B46E-4332-4334-87CB-22DAFB1D7B30}"/>
              </a:ext>
            </a:extLst>
          </p:cNvPr>
          <p:cNvSpPr/>
          <p:nvPr/>
        </p:nvSpPr>
        <p:spPr>
          <a:xfrm rot="5400000">
            <a:off x="6905583" y="1163616"/>
            <a:ext cx="957943" cy="789600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9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AEB81EF2-B898-4222-953C-75A80531A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175" y="2202463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3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A5AE95A-78BE-4BB5-9DD4-FA0A28A761D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77003" y="2665399"/>
            <a:ext cx="6882483" cy="618600"/>
          </a:xfrm>
        </p:spPr>
        <p:txBody>
          <a:bodyPr/>
          <a:lstStyle/>
          <a:p>
            <a:pPr algn="l"/>
            <a:r>
              <a:rPr lang="el-GR" sz="1800" dirty="0"/>
              <a:t>Μεγάλη απώλεια αίματος που απαιτεί μετάγγιση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3DD91D1A-9E53-4623-AA78-3EEB2B3B00F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70175" y="1344675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4</a:t>
            </a:r>
            <a:endParaRPr lang="el-GR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ABC6BD35-8CED-443A-B461-8966C4755B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7003" y="1749375"/>
            <a:ext cx="7402021" cy="375497"/>
          </a:xfrm>
        </p:spPr>
        <p:txBody>
          <a:bodyPr/>
          <a:lstStyle/>
          <a:p>
            <a:pPr algn="l"/>
            <a:r>
              <a:rPr lang="el-GR" sz="1800" dirty="0"/>
              <a:t>Απειλητική για τη ζωή – Τραύμα ή αιμορραγία ζωτικού οργάνου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B950EB30-A9D0-4CE3-9BEE-6A4250177ED5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770175" y="3118320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2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25D26E48-485C-46F4-B812-ECE6CFE746E0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977003" y="3533556"/>
            <a:ext cx="7034883" cy="618600"/>
          </a:xfrm>
        </p:spPr>
        <p:txBody>
          <a:bodyPr/>
          <a:lstStyle/>
          <a:p>
            <a:pPr algn="l"/>
            <a:r>
              <a:rPr lang="el-GR" sz="1800" dirty="0"/>
              <a:t>Μικρή απώλεια αίματος, αλλά κλινικά σημαντική</a:t>
            </a: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8B3388DD-D4F6-4D8C-B73F-E4A1367A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575" y="445024"/>
            <a:ext cx="5723450" cy="618601"/>
          </a:xfrm>
        </p:spPr>
        <p:txBody>
          <a:bodyPr/>
          <a:lstStyle/>
          <a:p>
            <a:r>
              <a:rPr lang="el-GR" dirty="0"/>
              <a:t>Οξεία Αιμορραγία - </a:t>
            </a:r>
            <a:r>
              <a:rPr lang="en-US" dirty="0"/>
              <a:t>grading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43504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AEB81EF2-B898-4222-953C-75A80531A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175" y="2202463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3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A5AE95A-78BE-4BB5-9DD4-FA0A28A761D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77003" y="2665399"/>
            <a:ext cx="6882483" cy="618600"/>
          </a:xfrm>
        </p:spPr>
        <p:txBody>
          <a:bodyPr/>
          <a:lstStyle/>
          <a:p>
            <a:pPr algn="l"/>
            <a:r>
              <a:rPr lang="el-GR" sz="1800" dirty="0"/>
              <a:t>Μεγάλη απώλεια αίματος που απαιτεί μετάγγιση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3DD91D1A-9E53-4623-AA78-3EEB2B3B00F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70175" y="1344675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4</a:t>
            </a:r>
            <a:endParaRPr lang="el-GR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ABC6BD35-8CED-443A-B461-8966C4755B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7003" y="1749375"/>
            <a:ext cx="7402021" cy="375497"/>
          </a:xfrm>
        </p:spPr>
        <p:txBody>
          <a:bodyPr/>
          <a:lstStyle/>
          <a:p>
            <a:pPr algn="l"/>
            <a:r>
              <a:rPr lang="el-GR" sz="1800" dirty="0"/>
              <a:t>Απειλητική για τη ζωή – </a:t>
            </a:r>
            <a:r>
              <a:rPr lang="el-GR" sz="1800" b="1" dirty="0">
                <a:solidFill>
                  <a:schemeClr val="tx1"/>
                </a:solidFill>
              </a:rPr>
              <a:t>Τραύμα</a:t>
            </a:r>
            <a:r>
              <a:rPr lang="el-GR" sz="1800" dirty="0"/>
              <a:t> ή αιμορραγία ζωτικού οργάνου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B950EB30-A9D0-4CE3-9BEE-6A4250177ED5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770175" y="3118320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2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25D26E48-485C-46F4-B812-ECE6CFE746E0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977003" y="3533556"/>
            <a:ext cx="7034883" cy="618600"/>
          </a:xfrm>
        </p:spPr>
        <p:txBody>
          <a:bodyPr/>
          <a:lstStyle/>
          <a:p>
            <a:pPr algn="l"/>
            <a:r>
              <a:rPr lang="el-GR" sz="1800" dirty="0"/>
              <a:t>Μικρή απώλεια αίματος, αλλά κλινικά σημαντική</a:t>
            </a: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8B3388DD-D4F6-4D8C-B73F-E4A1367A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575" y="445024"/>
            <a:ext cx="5723450" cy="618601"/>
          </a:xfrm>
        </p:spPr>
        <p:txBody>
          <a:bodyPr/>
          <a:lstStyle/>
          <a:p>
            <a:r>
              <a:rPr lang="el-GR" dirty="0"/>
              <a:t>Οξεία Αιμορραγία - </a:t>
            </a:r>
            <a:r>
              <a:rPr lang="en-US" dirty="0"/>
              <a:t>grading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07970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49DE-CFE7-4F2B-A2A7-C8872A94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Trauma induced coagulopathy (TIC) cascade</a:t>
            </a:r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51644E7-9597-42E5-9681-FF470772F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25" y="1017725"/>
            <a:ext cx="6100005" cy="40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278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49DE-CFE7-4F2B-A2A7-C8872A94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Trauma induced coagulopathy (TIC) cascade</a:t>
            </a:r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DB7BAA8-031A-440C-ACBF-7BE720F3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07" y="894681"/>
            <a:ext cx="6561786" cy="42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003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49DE-CFE7-4F2B-A2A7-C8872A94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Trauma induced coagulopathy (TIC) cascade</a:t>
            </a:r>
            <a:endParaRPr lang="el-GR" sz="1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65CC8D9-D7DA-4952-A31B-34688637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67" y="924596"/>
            <a:ext cx="6411404" cy="40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00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49DE-CFE7-4F2B-A2A7-C8872A94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Trauma induced coagulopathy (TIC) </a:t>
            </a:r>
            <a:br>
              <a:rPr lang="en-US" sz="1800" dirty="0"/>
            </a:br>
            <a:r>
              <a:rPr lang="en-US" sz="1800" dirty="0"/>
              <a:t>APC formation</a:t>
            </a:r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2201A78-D9C2-4CBC-84F1-BF513113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25" y="1135755"/>
            <a:ext cx="5692462" cy="28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296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49DE-CFE7-4F2B-A2A7-C8872A94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Trauma induced coagulopathy (TIC) cascade</a:t>
            </a:r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E431FE-8EE1-4FD4-9EDE-C09E1DC55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40" y="934293"/>
            <a:ext cx="6279269" cy="40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294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49DE-CFE7-4F2B-A2A7-C8872A94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 </a:t>
            </a:r>
            <a:r>
              <a:rPr lang="el-GR" sz="1800" dirty="0"/>
              <a:t>Απελευθέρωση </a:t>
            </a:r>
            <a:r>
              <a:rPr lang="en-US" sz="1800" dirty="0"/>
              <a:t>t-PA </a:t>
            </a:r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74CB273-E632-44F8-827B-3210EA1D1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78" y="1017725"/>
            <a:ext cx="4636394" cy="38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0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4CDB12-AF74-4F5B-BB46-1F0B1531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…the thrombin “burst”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D59845-D13D-4304-93F6-353681559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1132114"/>
            <a:ext cx="7052310" cy="37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650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49DE-CFE7-4F2B-A2A7-C8872A94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Trauma induced coagulopathy (TIC) cascade</a:t>
            </a:r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D3B44AE-39CB-498C-A89C-9F2F6F583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43" y="1052815"/>
            <a:ext cx="6101778" cy="38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349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E6CE69-6C0E-428A-B5DC-BC16E01E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TIC – </a:t>
            </a:r>
            <a:r>
              <a:rPr lang="el-GR" sz="1800" dirty="0"/>
              <a:t>θεραπευτική προσέγγιση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2E45CBA-6558-486C-A743-DFDB06BB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72" y="1017725"/>
            <a:ext cx="6122039" cy="39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205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E6CE69-6C0E-428A-B5DC-BC16E01E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TIC – </a:t>
            </a:r>
            <a:r>
              <a:rPr lang="el-GR" sz="1800" dirty="0"/>
              <a:t>θεραπευτική προσέγγιση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62E4389-679B-4F11-AABC-2D066FDD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24" y="843950"/>
            <a:ext cx="6531147" cy="41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74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6A34CF-1D39-40F2-B0DE-EB0A476D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Τρανεξαμικό</a:t>
            </a:r>
            <a:r>
              <a:rPr lang="el-GR" dirty="0"/>
              <a:t> οξύ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3ABC3C-10AB-4A0F-B2B2-3A376DE00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61" y="1017725"/>
            <a:ext cx="6119653" cy="39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472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AEB81EF2-B898-4222-953C-75A80531A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175" y="2202463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3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A5AE95A-78BE-4BB5-9DD4-FA0A28A761D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77003" y="2665399"/>
            <a:ext cx="6882483" cy="618600"/>
          </a:xfrm>
        </p:spPr>
        <p:txBody>
          <a:bodyPr/>
          <a:lstStyle/>
          <a:p>
            <a:pPr algn="l"/>
            <a:r>
              <a:rPr lang="el-GR" sz="1800" dirty="0"/>
              <a:t>Μεγάλη απώλεια αίματος που απαιτεί μετάγγιση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3DD91D1A-9E53-4623-AA78-3EEB2B3B00F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70175" y="1344675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4</a:t>
            </a:r>
            <a:endParaRPr lang="el-GR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ABC6BD35-8CED-443A-B461-8966C4755B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7003" y="1749375"/>
            <a:ext cx="7402021" cy="375497"/>
          </a:xfrm>
        </p:spPr>
        <p:txBody>
          <a:bodyPr/>
          <a:lstStyle/>
          <a:p>
            <a:pPr algn="l"/>
            <a:r>
              <a:rPr lang="el-GR" sz="1800" dirty="0"/>
              <a:t>Απειλητική για τη ζωή – Τραύμα ή </a:t>
            </a:r>
            <a:r>
              <a:rPr lang="el-GR" sz="1800" b="1" dirty="0">
                <a:solidFill>
                  <a:schemeClr val="tx1"/>
                </a:solidFill>
              </a:rPr>
              <a:t>αιμορραγία ζωτικού οργάνου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B950EB30-A9D0-4CE3-9BEE-6A4250177ED5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770175" y="3118320"/>
            <a:ext cx="2031600" cy="357000"/>
          </a:xfrm>
        </p:spPr>
        <p:txBody>
          <a:bodyPr/>
          <a:lstStyle/>
          <a:p>
            <a:pPr algn="l"/>
            <a:r>
              <a:rPr lang="en-US" dirty="0"/>
              <a:t>WHO grade 2</a:t>
            </a:r>
            <a:endParaRPr lang="el-GR" dirty="0"/>
          </a:p>
        </p:txBody>
      </p: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25D26E48-485C-46F4-B812-ECE6CFE746E0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977003" y="3533556"/>
            <a:ext cx="7034883" cy="618600"/>
          </a:xfrm>
        </p:spPr>
        <p:txBody>
          <a:bodyPr/>
          <a:lstStyle/>
          <a:p>
            <a:pPr algn="l"/>
            <a:r>
              <a:rPr lang="el-GR" sz="1800" dirty="0"/>
              <a:t>Μικρή απώλεια αίματος, αλλά κλινικά σημαντική</a:t>
            </a: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8B3388DD-D4F6-4D8C-B73F-E4A1367A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575" y="445024"/>
            <a:ext cx="5723450" cy="618601"/>
          </a:xfrm>
        </p:spPr>
        <p:txBody>
          <a:bodyPr/>
          <a:lstStyle/>
          <a:p>
            <a:r>
              <a:rPr lang="el-GR" dirty="0"/>
              <a:t>Οξεία Αιμορραγία - </a:t>
            </a:r>
            <a:r>
              <a:rPr lang="en-US" dirty="0"/>
              <a:t>grading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34160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82913103-AB86-4131-8EC4-4B37EB67C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5025" y="2184281"/>
            <a:ext cx="2031600" cy="357000"/>
          </a:xfrm>
        </p:spPr>
        <p:txBody>
          <a:bodyPr/>
          <a:lstStyle/>
          <a:p>
            <a:r>
              <a:rPr lang="el-GR" dirty="0"/>
              <a:t> </a:t>
            </a:r>
            <a:r>
              <a:rPr lang="en-US" dirty="0"/>
              <a:t>Screening</a:t>
            </a:r>
            <a:endParaRPr lang="el-GR" dirty="0"/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3D972710-9C8D-4D68-86DD-A1D0D793B77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144315" y="910940"/>
            <a:ext cx="3127060" cy="743687"/>
          </a:xfrm>
        </p:spPr>
        <p:txBody>
          <a:bodyPr/>
          <a:lstStyle/>
          <a:p>
            <a:pPr marL="0"/>
            <a:r>
              <a:rPr lang="el-GR" dirty="0"/>
              <a:t>Ασθενής που λαμβάνει αντιπηκτική αγωγή</a:t>
            </a: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273ED0DE-E010-4765-B90F-64A344A4CFE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472994" y="2602220"/>
            <a:ext cx="5767492" cy="163034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1" dirty="0" err="1"/>
              <a:t>aPTT</a:t>
            </a:r>
            <a:r>
              <a:rPr lang="en-US" sz="1800" dirty="0"/>
              <a:t>: activated partial thromboplastin time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dirty="0"/>
              <a:t>INR</a:t>
            </a:r>
            <a:r>
              <a:rPr lang="en-US" sz="1800" dirty="0"/>
              <a:t>: international normalized ratio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dirty="0"/>
              <a:t>TT</a:t>
            </a:r>
            <a:r>
              <a:rPr lang="en-US" sz="1800" dirty="0"/>
              <a:t>: thrombin time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dirty="0" err="1"/>
              <a:t>aFXa</a:t>
            </a:r>
            <a:r>
              <a:rPr lang="en-US" sz="1800" dirty="0"/>
              <a:t>: anti-</a:t>
            </a:r>
            <a:r>
              <a:rPr lang="en-US" sz="1800" dirty="0" err="1"/>
              <a:t>FXa</a:t>
            </a:r>
            <a:r>
              <a:rPr lang="en-US" sz="1800" dirty="0"/>
              <a:t>-activity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dirty="0"/>
              <a:t>TTI</a:t>
            </a:r>
            <a:r>
              <a:rPr lang="en-US" sz="1800" dirty="0"/>
              <a:t>: thrombin inhibition time</a:t>
            </a:r>
            <a:endParaRPr lang="el-GR" sz="1800" dirty="0"/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BDC84C45-82AB-44FB-A0A6-C76BC3F5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575" y="193021"/>
            <a:ext cx="5388968" cy="618600"/>
          </a:xfrm>
        </p:spPr>
        <p:txBody>
          <a:bodyPr/>
          <a:lstStyle/>
          <a:p>
            <a:r>
              <a:rPr lang="el-GR" dirty="0"/>
              <a:t>Αιμορραγία ζωτικού οργάνου</a:t>
            </a:r>
          </a:p>
        </p:txBody>
      </p:sp>
    </p:spTree>
    <p:extLst>
      <p:ext uri="{BB962C8B-B14F-4D97-AF65-F5344CB8AC3E}">
        <p14:creationId xmlns:p14="http://schemas.microsoft.com/office/powerpoint/2010/main" val="17214910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5677A19-39FA-4EC4-BE68-85A58BF8D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72" y="1318959"/>
            <a:ext cx="6336406" cy="34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05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52F337A-3E79-46E4-894E-B927861C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51" y="1208085"/>
            <a:ext cx="6310648" cy="34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764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F60E14A-E972-470C-AA48-452D1C58C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25" y="1304892"/>
            <a:ext cx="6284890" cy="33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1542"/>
      </p:ext>
    </p:extLst>
  </p:cSld>
  <p:clrMapOvr>
    <a:masterClrMapping/>
  </p:clrMapOvr>
</p:sld>
</file>

<file path=ppt/theme/theme1.xml><?xml version="1.0" encoding="utf-8"?>
<a:theme xmlns:a="http://schemas.openxmlformats.org/drawingml/2006/main" name="Thrombosis: Prevention by Slidesgo">
  <a:themeElements>
    <a:clrScheme name="Simple Light">
      <a:dk1>
        <a:srgbClr val="E97171"/>
      </a:dk1>
      <a:lt1>
        <a:srgbClr val="FBE7DE"/>
      </a:lt1>
      <a:dk2>
        <a:srgbClr val="214252"/>
      </a:dk2>
      <a:lt2>
        <a:srgbClr val="FFFFFF"/>
      </a:lt2>
      <a:accent1>
        <a:srgbClr val="FC8359"/>
      </a:accent1>
      <a:accent2>
        <a:srgbClr val="214252"/>
      </a:accent2>
      <a:accent3>
        <a:srgbClr val="E97171"/>
      </a:accent3>
      <a:accent4>
        <a:srgbClr val="E06558"/>
      </a:accent4>
      <a:accent5>
        <a:srgbClr val="FFAC8F"/>
      </a:accent5>
      <a:accent6>
        <a:srgbClr val="FF97C6"/>
      </a:accent6>
      <a:hlink>
        <a:srgbClr val="2142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2101</Words>
  <Application>Microsoft Office PowerPoint</Application>
  <PresentationFormat>Προβολή στην οθόνη (16:9)</PresentationFormat>
  <Paragraphs>430</Paragraphs>
  <Slides>98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98</vt:i4>
      </vt:variant>
    </vt:vector>
  </HeadingPairs>
  <TitlesOfParts>
    <vt:vector size="104" baseType="lpstr">
      <vt:lpstr>Wingdings</vt:lpstr>
      <vt:lpstr>Roboto</vt:lpstr>
      <vt:lpstr>Oswald Regular</vt:lpstr>
      <vt:lpstr>Poppins</vt:lpstr>
      <vt:lpstr>Arial</vt:lpstr>
      <vt:lpstr>Thrombosis: Prevention by Slidesgo</vt:lpstr>
      <vt:lpstr>Διαγνωστική προσέγγιση ασθενή με διαταραχές αιμόστασης</vt:lpstr>
      <vt:lpstr>Ανασκόπηση των μηχανισμών της αιμόστασης</vt:lpstr>
      <vt:lpstr>Πρωτογενής αιμόσταση</vt:lpstr>
      <vt:lpstr>1. Προσκόλληση</vt:lpstr>
      <vt:lpstr>3.Συσσώρευση</vt:lpstr>
      <vt:lpstr>Δευτερογενής αιμόσταση</vt:lpstr>
      <vt:lpstr>Σχηματισμός θρομβίνης</vt:lpstr>
      <vt:lpstr>Η μικρή ποσότητα θρομβίνης (FIIa) που σχηματίζεται αρχικά ενεργοποιεί επιπλέον τους FV, FVIII, FVΧΙ</vt:lpstr>
      <vt:lpstr>…the thrombin “burst”</vt:lpstr>
      <vt:lpstr>Αναστολή της υπέρμετρης παραγωγής θρομβίνης - φυσικοί αντιπηκτικοί μηχανισμοί</vt:lpstr>
      <vt:lpstr>Σχηματισμός και αποδόμηση ινικής</vt:lpstr>
      <vt:lpstr>Ινωδόλυση</vt:lpstr>
      <vt:lpstr>Προσέγγιση ασθενή με πιθανή διαταραχή της αιμόστασης</vt:lpstr>
      <vt:lpstr>Διαφορική διάγνωση</vt:lpstr>
      <vt:lpstr>Παρουσίαση του PowerPoint</vt:lpstr>
      <vt:lpstr>Παρουσίαση του PowerPoint</vt:lpstr>
      <vt:lpstr>Παρουσίαση του PowerPoint</vt:lpstr>
      <vt:lpstr>Standardized scores  για ποσοτικοποίηση των αιμορραγικών συμπτωμάτων</vt:lpstr>
      <vt:lpstr>Φάρμακα που προκαλούν αιμορραγική διάθεση</vt:lpstr>
      <vt:lpstr>Αντιαιμοπεταλιακά φάρμακα</vt:lpstr>
      <vt:lpstr>Αντιπηκτικά – Ηπαρίνη/LMWH</vt:lpstr>
      <vt:lpstr>Αντιπηκτικά- Αναστολείς του FXa</vt:lpstr>
      <vt:lpstr>Αντιπηκτικά- Αναστολείς του FXa</vt:lpstr>
      <vt:lpstr>Αντιπηκτικά- Αναστολείς της θρομβίνης</vt:lpstr>
      <vt:lpstr>Κουμαρινικά αντιπηκτικά</vt:lpstr>
      <vt:lpstr>Παρουσίαση του PowerPoint</vt:lpstr>
      <vt:lpstr>Στοχευμένη κλινική εξέταση</vt:lpstr>
      <vt:lpstr>Στοχευμένη κλινική εξέταση</vt:lpstr>
      <vt:lpstr>Κλινικά χαρακτηριστικά που μπορούν να κατευθύνουν τη δ/δ:  αιμοπετάλια vs παράγοντες πήξης</vt:lpstr>
      <vt:lpstr>Παρουσίαση του PowerPoint</vt:lpstr>
      <vt:lpstr>Παρουσίαση του PowerPoint</vt:lpstr>
      <vt:lpstr>Παρουσίαση του PowerPoint</vt:lpstr>
      <vt:lpstr>Έλεγχος Screening</vt:lpstr>
      <vt:lpstr>Διαταραχές πρωτογενούς αιμόστασης </vt:lpstr>
      <vt:lpstr>Γενική αίματος/Επίχρισμα</vt:lpstr>
      <vt:lpstr>PFA</vt:lpstr>
      <vt:lpstr>Παγίδες!!!</vt:lpstr>
      <vt:lpstr>Παρουσίαση του PowerPoint</vt:lpstr>
      <vt:lpstr>Παρουσίαση του PowerPoint</vt:lpstr>
      <vt:lpstr>Παρουσίαση του PowerPoint</vt:lpstr>
      <vt:lpstr>Νόσος von Willebrand (vWD)</vt:lpstr>
      <vt:lpstr>Νόσος von Willebrand (vWD)</vt:lpstr>
      <vt:lpstr>Νόσος von Willebrand (vWD)</vt:lpstr>
      <vt:lpstr>Υποψία vWD</vt:lpstr>
      <vt:lpstr>Παρουσίαση του PowerPoint</vt:lpstr>
      <vt:lpstr>Διαταραχές δευτερογενούς αιμόστασης </vt:lpstr>
      <vt:lpstr>PT, aPTT, TT</vt:lpstr>
      <vt:lpstr>Παρουσίαση του PowerPoint</vt:lpstr>
      <vt:lpstr>Παρουσίαση του PowerPoint</vt:lpstr>
      <vt:lpstr>Συγγενής αιμορροφιλία</vt:lpstr>
      <vt:lpstr>Συγγενής αιμορροφιλία</vt:lpstr>
      <vt:lpstr>Βαρύτητα αιμορροφιλίας</vt:lpstr>
      <vt:lpstr>Αιμορραγίες στις αρθρώσεις- αίμαρθρα</vt:lpstr>
      <vt:lpstr>Παρουσίαση του PowerPoint</vt:lpstr>
      <vt:lpstr>Αιμορροφιλική αρθροπάθεια</vt:lpstr>
      <vt:lpstr>Αιμορραγίες μυών</vt:lpstr>
      <vt:lpstr>Παρουσίαση του PowerPoint</vt:lpstr>
      <vt:lpstr>Σοβαρές και απειλητικές για τη ζωή αιμορραγίες</vt:lpstr>
      <vt:lpstr>Άλλες σπάνιες συγγενείς ανεπάρκειες παραγόντων πήξης</vt:lpstr>
      <vt:lpstr>Επίκτητη αιμορροφιλία Α</vt:lpstr>
      <vt:lpstr>Κλινικά χαρακτηριστικά</vt:lpstr>
      <vt:lpstr>Παρουσίαση του PowerPoint</vt:lpstr>
      <vt:lpstr>Εργαστηριακή προσέγγιση</vt:lpstr>
      <vt:lpstr>Έλλειψη  παράγοντα ή παρουσία ανασταλτή</vt:lpstr>
      <vt:lpstr>Παρουσίαση του PowerPoint</vt:lpstr>
      <vt:lpstr>Κλινικά παραδείγματα</vt:lpstr>
      <vt:lpstr>Παρουσίαση του PowerPoint</vt:lpstr>
      <vt:lpstr>Ανάλυση μεμονωμένων παραγόντων</vt:lpstr>
      <vt:lpstr>Mixing test</vt:lpstr>
      <vt:lpstr>Διάχυτη ενδαγγειακή πήξη (DIC)</vt:lpstr>
      <vt:lpstr>Διάχυτη ενδαγγειακή πήξη (DIC)</vt:lpstr>
      <vt:lpstr>ISTH recommended scoring system for overt DIC</vt:lpstr>
      <vt:lpstr>Διαφορική διάγνωση DIC</vt:lpstr>
      <vt:lpstr>Οξεία προμυελοκυτταρική λευχαιμία (AM3L)</vt:lpstr>
      <vt:lpstr>Βιταμίνη Κ</vt:lpstr>
      <vt:lpstr>Ανεπάρκεια βιταμίνης Κ</vt:lpstr>
      <vt:lpstr>Ηπατική νόσος</vt:lpstr>
      <vt:lpstr>Νεφρική νόσος νόσος</vt:lpstr>
      <vt:lpstr>Παραπρωτεϊναιμία και αμυλοείδωση</vt:lpstr>
      <vt:lpstr>Επίκτητη vWD</vt:lpstr>
      <vt:lpstr>Παρουσίαση του PowerPoint</vt:lpstr>
      <vt:lpstr>Οξεία Αιμορραγία - grading</vt:lpstr>
      <vt:lpstr>Οξεία Αιμορραγία - grading</vt:lpstr>
      <vt:lpstr>Trauma induced coagulopathy (TIC) cascade</vt:lpstr>
      <vt:lpstr>Trauma induced coagulopathy (TIC) cascade</vt:lpstr>
      <vt:lpstr>Trauma induced coagulopathy (TIC) cascade</vt:lpstr>
      <vt:lpstr>Trauma induced coagulopathy (TIC)  APC formation</vt:lpstr>
      <vt:lpstr>Trauma induced coagulopathy (TIC) cascade</vt:lpstr>
      <vt:lpstr> Απελευθέρωση t-PA </vt:lpstr>
      <vt:lpstr>Trauma induced coagulopathy (TIC) cascade</vt:lpstr>
      <vt:lpstr>TIC – θεραπευτική προσέγγιση</vt:lpstr>
      <vt:lpstr>TIC – θεραπευτική προσέγγιση</vt:lpstr>
      <vt:lpstr>Τρανεξαμικό οξύ</vt:lpstr>
      <vt:lpstr>Οξεία Αιμορραγία - grading</vt:lpstr>
      <vt:lpstr>Αιμορραγία ζωτικού οργάνου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Κλινική προσέγγιση ασθενή με διαταραχές αιμόστασης</dc:title>
  <cp:lastModifiedBy>ioanna stergiou</cp:lastModifiedBy>
  <cp:revision>1</cp:revision>
  <dcterms:modified xsi:type="dcterms:W3CDTF">2021-04-18T17:37:56Z</dcterms:modified>
</cp:coreProperties>
</file>