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2" r:id="rId1"/>
  </p:sldMasterIdLst>
  <p:notesMasterIdLst>
    <p:notesMasterId r:id="rId71"/>
  </p:notesMasterIdLst>
  <p:sldIdLst>
    <p:sldId id="256" r:id="rId2"/>
    <p:sldId id="289" r:id="rId3"/>
    <p:sldId id="290" r:id="rId4"/>
    <p:sldId id="291" r:id="rId5"/>
    <p:sldId id="292" r:id="rId6"/>
    <p:sldId id="293" r:id="rId7"/>
    <p:sldId id="392" r:id="rId8"/>
    <p:sldId id="393" r:id="rId9"/>
    <p:sldId id="394" r:id="rId10"/>
    <p:sldId id="294" r:id="rId11"/>
    <p:sldId id="297" r:id="rId12"/>
    <p:sldId id="296" r:id="rId13"/>
    <p:sldId id="298" r:id="rId14"/>
    <p:sldId id="295" r:id="rId15"/>
    <p:sldId id="259" r:id="rId16"/>
    <p:sldId id="299" r:id="rId17"/>
    <p:sldId id="300" r:id="rId18"/>
    <p:sldId id="301" r:id="rId19"/>
    <p:sldId id="302" r:id="rId20"/>
    <p:sldId id="303" r:id="rId21"/>
    <p:sldId id="265" r:id="rId22"/>
    <p:sldId id="304" r:id="rId23"/>
    <p:sldId id="305" r:id="rId24"/>
    <p:sldId id="306" r:id="rId25"/>
    <p:sldId id="307" r:id="rId26"/>
    <p:sldId id="308" r:id="rId27"/>
    <p:sldId id="310" r:id="rId28"/>
    <p:sldId id="309" r:id="rId29"/>
    <p:sldId id="311" r:id="rId30"/>
    <p:sldId id="312" r:id="rId31"/>
    <p:sldId id="313" r:id="rId32"/>
    <p:sldId id="314" r:id="rId33"/>
    <p:sldId id="315" r:id="rId34"/>
    <p:sldId id="316" r:id="rId35"/>
    <p:sldId id="317" r:id="rId36"/>
    <p:sldId id="318" r:id="rId37"/>
    <p:sldId id="319" r:id="rId38"/>
    <p:sldId id="320" r:id="rId39"/>
    <p:sldId id="321" r:id="rId40"/>
    <p:sldId id="322" r:id="rId41"/>
    <p:sldId id="323" r:id="rId42"/>
    <p:sldId id="395" r:id="rId43"/>
    <p:sldId id="324" r:id="rId44"/>
    <p:sldId id="326" r:id="rId45"/>
    <p:sldId id="325" r:id="rId46"/>
    <p:sldId id="327" r:id="rId47"/>
    <p:sldId id="287" r:id="rId48"/>
    <p:sldId id="286" r:id="rId49"/>
    <p:sldId id="328" r:id="rId50"/>
    <p:sldId id="329" r:id="rId51"/>
    <p:sldId id="330" r:id="rId52"/>
    <p:sldId id="331" r:id="rId53"/>
    <p:sldId id="332" r:id="rId54"/>
    <p:sldId id="333" r:id="rId55"/>
    <p:sldId id="334" r:id="rId56"/>
    <p:sldId id="335" r:id="rId57"/>
    <p:sldId id="336" r:id="rId58"/>
    <p:sldId id="337" r:id="rId59"/>
    <p:sldId id="338" r:id="rId60"/>
    <p:sldId id="339" r:id="rId61"/>
    <p:sldId id="340" r:id="rId62"/>
    <p:sldId id="341" r:id="rId63"/>
    <p:sldId id="342" r:id="rId64"/>
    <p:sldId id="288" r:id="rId65"/>
    <p:sldId id="343" r:id="rId66"/>
    <p:sldId id="344" r:id="rId67"/>
    <p:sldId id="345" r:id="rId68"/>
    <p:sldId id="285" r:id="rId69"/>
    <p:sldId id="271" r:id="rId70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72"/>
      <p:bold r:id="rId73"/>
      <p:italic r:id="rId74"/>
      <p:boldItalic r:id="rId75"/>
    </p:embeddedFont>
    <p:embeddedFont>
      <p:font typeface="Fira Sans Extra Condensed Medium" panose="020B0604020202020204" charset="0"/>
      <p:regular r:id="rId76"/>
      <p:bold r:id="rId77"/>
      <p:italic r:id="rId78"/>
      <p:boldItalic r:id="rId79"/>
    </p:embeddedFont>
    <p:embeddedFont>
      <p:font typeface="Hind Vadodara Light" panose="020B0604020202020204" charset="0"/>
      <p:regular r:id="rId80"/>
      <p:bold r:id="rId81"/>
    </p:embeddedFont>
    <p:embeddedFont>
      <p:font typeface="Poppins" panose="020B0604020202020204" charset="0"/>
      <p:regular r:id="rId82"/>
      <p:bold r:id="rId83"/>
      <p:italic r:id="rId84"/>
      <p:boldItalic r:id="rId85"/>
    </p:embeddedFont>
    <p:embeddedFont>
      <p:font typeface="Raleway" panose="020B0604020202020204" charset="0"/>
      <p:regular r:id="rId86"/>
      <p:bold r:id="rId87"/>
      <p:italic r:id="rId88"/>
      <p:boldItalic r:id="rId89"/>
    </p:embeddedFont>
    <p:embeddedFont>
      <p:font typeface="Teko Light" panose="020B0604020202020204" charset="0"/>
      <p:regular r:id="rId90"/>
      <p:bold r:id="rId9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9AA0A6"/>
          </p15:clr>
        </p15:guide>
        <p15:guide id="2" orient="horz" pos="2846">
          <p15:clr>
            <a:srgbClr val="9AA0A6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7AEE6BA-39E2-49B4-A3D0-1B5A62D5E0DA}">
  <a:tblStyle styleId="{17AEE6BA-39E2-49B4-A3D0-1B5A62D5E0DA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754" y="62"/>
      </p:cViewPr>
      <p:guideLst>
        <p:guide pos="2880"/>
        <p:guide orient="horz" pos="284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font" Target="fonts/font5.fntdata"/><Relationship Id="rId84" Type="http://schemas.openxmlformats.org/officeDocument/2006/relationships/font" Target="fonts/font13.fntdata"/><Relationship Id="rId89" Type="http://schemas.openxmlformats.org/officeDocument/2006/relationships/font" Target="fonts/font18.fntdata"/><Relationship Id="rId7" Type="http://schemas.openxmlformats.org/officeDocument/2006/relationships/slide" Target="slides/slide6.xml"/><Relationship Id="rId71" Type="http://schemas.openxmlformats.org/officeDocument/2006/relationships/notesMaster" Target="notesMasters/notesMaster1.xml"/><Relationship Id="rId92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font" Target="fonts/font3.fntdata"/><Relationship Id="rId79" Type="http://schemas.openxmlformats.org/officeDocument/2006/relationships/font" Target="fonts/font8.fntdata"/><Relationship Id="rId87" Type="http://schemas.openxmlformats.org/officeDocument/2006/relationships/font" Target="fonts/font16.fntdata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font" Target="fonts/font11.fntdata"/><Relationship Id="rId90" Type="http://schemas.openxmlformats.org/officeDocument/2006/relationships/font" Target="fonts/font19.fntdata"/><Relationship Id="rId95" Type="http://schemas.openxmlformats.org/officeDocument/2006/relationships/tableStyles" Target="tableStyle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font" Target="fonts/font6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font" Target="fonts/font1.fntdata"/><Relationship Id="rId80" Type="http://schemas.openxmlformats.org/officeDocument/2006/relationships/font" Target="fonts/font9.fntdata"/><Relationship Id="rId85" Type="http://schemas.openxmlformats.org/officeDocument/2006/relationships/font" Target="fonts/font14.fntdata"/><Relationship Id="rId93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font" Target="fonts/font4.fntdata"/><Relationship Id="rId83" Type="http://schemas.openxmlformats.org/officeDocument/2006/relationships/font" Target="fonts/font12.fntdata"/><Relationship Id="rId88" Type="http://schemas.openxmlformats.org/officeDocument/2006/relationships/font" Target="fonts/font17.fntdata"/><Relationship Id="rId91" Type="http://schemas.openxmlformats.org/officeDocument/2006/relationships/font" Target="fonts/font20.fntdata"/><Relationship Id="rId9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font" Target="fonts/font2.fntdata"/><Relationship Id="rId78" Type="http://schemas.openxmlformats.org/officeDocument/2006/relationships/font" Target="fonts/font7.fntdata"/><Relationship Id="rId81" Type="http://schemas.openxmlformats.org/officeDocument/2006/relationships/font" Target="fonts/font10.fntdata"/><Relationship Id="rId86" Type="http://schemas.openxmlformats.org/officeDocument/2006/relationships/font" Target="fonts/font15.fntdata"/><Relationship Id="rId9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ioanna" userId="833b243c268372cb" providerId="LiveId" clId="{253EBF6C-E21A-41CF-A2DA-676C44CB884F}"/>
    <pc:docChg chg="undo custSel addSld delSld modSld sldOrd delMainMaster">
      <pc:chgData name="ioanna" userId="833b243c268372cb" providerId="LiveId" clId="{253EBF6C-E21A-41CF-A2DA-676C44CB884F}" dt="2020-11-20T02:50:29.766" v="4148" actId="5793"/>
      <pc:docMkLst>
        <pc:docMk/>
      </pc:docMkLst>
      <pc:sldChg chg="modSp mod modNotes">
        <pc:chgData name="ioanna" userId="833b243c268372cb" providerId="LiveId" clId="{253EBF6C-E21A-41CF-A2DA-676C44CB884F}" dt="2020-11-19T22:41:52.693" v="244" actId="1076"/>
        <pc:sldMkLst>
          <pc:docMk/>
          <pc:sldMk cId="0" sldId="256"/>
        </pc:sldMkLst>
        <pc:spChg chg="mod">
          <ac:chgData name="ioanna" userId="833b243c268372cb" providerId="LiveId" clId="{253EBF6C-E21A-41CF-A2DA-676C44CB884F}" dt="2020-11-19T22:40:46.545" v="77" actId="1076"/>
          <ac:spMkLst>
            <pc:docMk/>
            <pc:sldMk cId="0" sldId="256"/>
            <ac:spMk id="129" creationId="{00000000-0000-0000-0000-000000000000}"/>
          </ac:spMkLst>
        </pc:spChg>
        <pc:spChg chg="mod">
          <ac:chgData name="ioanna" userId="833b243c268372cb" providerId="LiveId" clId="{253EBF6C-E21A-41CF-A2DA-676C44CB884F}" dt="2020-11-19T22:41:52.693" v="244" actId="1076"/>
          <ac:spMkLst>
            <pc:docMk/>
            <pc:sldMk cId="0" sldId="256"/>
            <ac:spMk id="130" creationId="{00000000-0000-0000-0000-000000000000}"/>
          </ac:spMkLst>
        </pc:spChg>
      </pc:sldChg>
      <pc:sldChg chg="del modNotes">
        <pc:chgData name="ioanna" userId="833b243c268372cb" providerId="LiveId" clId="{253EBF6C-E21A-41CF-A2DA-676C44CB884F}" dt="2020-11-20T02:50:10.264" v="4122" actId="2696"/>
        <pc:sldMkLst>
          <pc:docMk/>
          <pc:sldMk cId="0" sldId="257"/>
        </pc:sldMkLst>
      </pc:sldChg>
      <pc:sldChg chg="del modNotes">
        <pc:chgData name="ioanna" userId="833b243c268372cb" providerId="LiveId" clId="{253EBF6C-E21A-41CF-A2DA-676C44CB884F}" dt="2020-11-20T02:50:10.264" v="4122" actId="2696"/>
        <pc:sldMkLst>
          <pc:docMk/>
          <pc:sldMk cId="0" sldId="258"/>
        </pc:sldMkLst>
      </pc:sldChg>
      <pc:sldChg chg="addSp delSp modSp mod ord modNotes">
        <pc:chgData name="ioanna" userId="833b243c268372cb" providerId="LiveId" clId="{253EBF6C-E21A-41CF-A2DA-676C44CB884F}" dt="2020-11-19T23:35:29.950" v="998" actId="1076"/>
        <pc:sldMkLst>
          <pc:docMk/>
          <pc:sldMk cId="0" sldId="259"/>
        </pc:sldMkLst>
        <pc:spChg chg="add del mod">
          <ac:chgData name="ioanna" userId="833b243c268372cb" providerId="LiveId" clId="{253EBF6C-E21A-41CF-A2DA-676C44CB884F}" dt="2020-11-19T23:35:24.939" v="997" actId="21"/>
          <ac:spMkLst>
            <pc:docMk/>
            <pc:sldMk cId="0" sldId="259"/>
            <ac:spMk id="3" creationId="{7FA708ED-EFC5-4B69-94AF-87F53F3CA85C}"/>
          </ac:spMkLst>
        </pc:spChg>
        <pc:spChg chg="mod">
          <ac:chgData name="ioanna" userId="833b243c268372cb" providerId="LiveId" clId="{253EBF6C-E21A-41CF-A2DA-676C44CB884F}" dt="2020-11-19T23:35:29.950" v="998" actId="1076"/>
          <ac:spMkLst>
            <pc:docMk/>
            <pc:sldMk cId="0" sldId="259"/>
            <ac:spMk id="162" creationId="{00000000-0000-0000-0000-000000000000}"/>
          </ac:spMkLst>
        </pc:spChg>
        <pc:spChg chg="del mod">
          <ac:chgData name="ioanna" userId="833b243c268372cb" providerId="LiveId" clId="{253EBF6C-E21A-41CF-A2DA-676C44CB884F}" dt="2020-11-19T23:35:14.543" v="995" actId="21"/>
          <ac:spMkLst>
            <pc:docMk/>
            <pc:sldMk cId="0" sldId="259"/>
            <ac:spMk id="163" creationId="{00000000-0000-0000-0000-000000000000}"/>
          </ac:spMkLst>
        </pc:spChg>
      </pc:sldChg>
      <pc:sldChg chg="del modNotes">
        <pc:chgData name="ioanna" userId="833b243c268372cb" providerId="LiveId" clId="{253EBF6C-E21A-41CF-A2DA-676C44CB884F}" dt="2020-11-20T02:50:10.264" v="4122" actId="2696"/>
        <pc:sldMkLst>
          <pc:docMk/>
          <pc:sldMk cId="0" sldId="260"/>
        </pc:sldMkLst>
      </pc:sldChg>
      <pc:sldChg chg="del modNotes">
        <pc:chgData name="ioanna" userId="833b243c268372cb" providerId="LiveId" clId="{253EBF6C-E21A-41CF-A2DA-676C44CB884F}" dt="2020-11-20T02:50:10.264" v="4122" actId="2696"/>
        <pc:sldMkLst>
          <pc:docMk/>
          <pc:sldMk cId="0" sldId="261"/>
        </pc:sldMkLst>
      </pc:sldChg>
      <pc:sldChg chg="del">
        <pc:chgData name="ioanna" userId="833b243c268372cb" providerId="LiveId" clId="{253EBF6C-E21A-41CF-A2DA-676C44CB884F}" dt="2020-11-19T22:39:36.708" v="0" actId="2696"/>
        <pc:sldMkLst>
          <pc:docMk/>
          <pc:sldMk cId="0" sldId="262"/>
        </pc:sldMkLst>
      </pc:sldChg>
      <pc:sldChg chg="del modNotes">
        <pc:chgData name="ioanna" userId="833b243c268372cb" providerId="LiveId" clId="{253EBF6C-E21A-41CF-A2DA-676C44CB884F}" dt="2020-11-19T22:39:46.166" v="2" actId="2696"/>
        <pc:sldMkLst>
          <pc:docMk/>
          <pc:sldMk cId="0" sldId="263"/>
        </pc:sldMkLst>
      </pc:sldChg>
      <pc:sldChg chg="del modNotes">
        <pc:chgData name="ioanna" userId="833b243c268372cb" providerId="LiveId" clId="{253EBF6C-E21A-41CF-A2DA-676C44CB884F}" dt="2020-11-19T23:54:25.703" v="1278" actId="2696"/>
        <pc:sldMkLst>
          <pc:docMk/>
          <pc:sldMk cId="0" sldId="264"/>
        </pc:sldMkLst>
      </pc:sldChg>
      <pc:sldChg chg="del modNotes">
        <pc:chgData name="ioanna" userId="833b243c268372cb" providerId="LiveId" clId="{253EBF6C-E21A-41CF-A2DA-676C44CB884F}" dt="2020-11-19T23:54:31.650" v="1279" actId="2696"/>
        <pc:sldMkLst>
          <pc:docMk/>
          <pc:sldMk cId="3597422823" sldId="265"/>
        </pc:sldMkLst>
        <pc:spChg chg="add del mod">
          <ac:chgData name="ioanna" userId="833b243c268372cb" providerId="LiveId" clId="{253EBF6C-E21A-41CF-A2DA-676C44CB884F}" dt="2020-11-19T23:56:02.437" v="1362" actId="21"/>
          <ac:spMkLst>
            <pc:docMk/>
            <pc:sldMk cId="3597422823" sldId="265"/>
            <ac:spMk id="3" creationId="{FF45DE8B-82B9-41AF-9750-86FC5DFEA8F5}"/>
          </ac:spMkLst>
        </pc:spChg>
        <pc:spChg chg="add del mod">
          <ac:chgData name="ioanna" userId="833b243c268372cb" providerId="LiveId" clId="{253EBF6C-E21A-41CF-A2DA-676C44CB884F}" dt="2020-11-19T23:56:15.336" v="1364" actId="21"/>
          <ac:spMkLst>
            <pc:docMk/>
            <pc:sldMk cId="3597422823" sldId="265"/>
            <ac:spMk id="5" creationId="{846610E7-2FBD-45CC-A84C-F3D984E0F997}"/>
          </ac:spMkLst>
        </pc:spChg>
        <pc:spChg chg="add del mod">
          <ac:chgData name="ioanna" userId="833b243c268372cb" providerId="LiveId" clId="{253EBF6C-E21A-41CF-A2DA-676C44CB884F}" dt="2020-11-19T23:56:33.765" v="1366" actId="21"/>
          <ac:spMkLst>
            <pc:docMk/>
            <pc:sldMk cId="3597422823" sldId="265"/>
            <ac:spMk id="7" creationId="{74DF652B-F3BA-4E38-A8DF-89D14E68C132}"/>
          </ac:spMkLst>
        </pc:spChg>
        <pc:spChg chg="mod">
          <ac:chgData name="ioanna" userId="833b243c268372cb" providerId="LiveId" clId="{253EBF6C-E21A-41CF-A2DA-676C44CB884F}" dt="2020-11-19T23:55:46.121" v="1360" actId="1076"/>
          <ac:spMkLst>
            <pc:docMk/>
            <pc:sldMk cId="3597422823" sldId="265"/>
            <ac:spMk id="262" creationId="{00000000-0000-0000-0000-000000000000}"/>
          </ac:spMkLst>
        </pc:spChg>
        <pc:spChg chg="mod">
          <ac:chgData name="ioanna" userId="833b243c268372cb" providerId="LiveId" clId="{253EBF6C-E21A-41CF-A2DA-676C44CB884F}" dt="2020-11-19T23:57:46.138" v="1488" actId="20577"/>
          <ac:spMkLst>
            <pc:docMk/>
            <pc:sldMk cId="3597422823" sldId="265"/>
            <ac:spMk id="269" creationId="{00000000-0000-0000-0000-000000000000}"/>
          </ac:spMkLst>
        </pc:spChg>
        <pc:spChg chg="mod">
          <ac:chgData name="ioanna" userId="833b243c268372cb" providerId="LiveId" clId="{253EBF6C-E21A-41CF-A2DA-676C44CB884F}" dt="2020-11-19T23:58:11.786" v="1495" actId="1076"/>
          <ac:spMkLst>
            <pc:docMk/>
            <pc:sldMk cId="3597422823" sldId="265"/>
            <ac:spMk id="270" creationId="{00000000-0000-0000-0000-000000000000}"/>
          </ac:spMkLst>
        </pc:spChg>
        <pc:spChg chg="del">
          <ac:chgData name="ioanna" userId="833b243c268372cb" providerId="LiveId" clId="{253EBF6C-E21A-41CF-A2DA-676C44CB884F}" dt="2020-11-19T23:56:21.927" v="1365" actId="21"/>
          <ac:spMkLst>
            <pc:docMk/>
            <pc:sldMk cId="3597422823" sldId="265"/>
            <ac:spMk id="271" creationId="{00000000-0000-0000-0000-000000000000}"/>
          </ac:spMkLst>
        </pc:spChg>
        <pc:spChg chg="del">
          <ac:chgData name="ioanna" userId="833b243c268372cb" providerId="LiveId" clId="{253EBF6C-E21A-41CF-A2DA-676C44CB884F}" dt="2020-11-19T23:55:52.180" v="1361" actId="21"/>
          <ac:spMkLst>
            <pc:docMk/>
            <pc:sldMk cId="3597422823" sldId="265"/>
            <ac:spMk id="272" creationId="{00000000-0000-0000-0000-000000000000}"/>
          </ac:spMkLst>
        </pc:spChg>
        <pc:spChg chg="mod">
          <ac:chgData name="ioanna" userId="833b243c268372cb" providerId="LiveId" clId="{253EBF6C-E21A-41CF-A2DA-676C44CB884F}" dt="2020-11-19T23:57:55.838" v="1491" actId="1076"/>
          <ac:spMkLst>
            <pc:docMk/>
            <pc:sldMk cId="3597422823" sldId="265"/>
            <ac:spMk id="273" creationId="{00000000-0000-0000-0000-000000000000}"/>
          </ac:spMkLst>
        </pc:spChg>
        <pc:spChg chg="del">
          <ac:chgData name="ioanna" userId="833b243c268372cb" providerId="LiveId" clId="{253EBF6C-E21A-41CF-A2DA-676C44CB884F}" dt="2020-11-19T23:56:06.981" v="1363" actId="21"/>
          <ac:spMkLst>
            <pc:docMk/>
            <pc:sldMk cId="3597422823" sldId="265"/>
            <ac:spMk id="274" creationId="{00000000-0000-0000-0000-000000000000}"/>
          </ac:spMkLst>
        </pc:spChg>
      </pc:sldChg>
      <pc:sldChg chg="del modNotes">
        <pc:chgData name="ioanna" userId="833b243c268372cb" providerId="LiveId" clId="{253EBF6C-E21A-41CF-A2DA-676C44CB884F}" dt="2020-11-20T02:50:10.264" v="4122" actId="2696"/>
        <pc:sldMkLst>
          <pc:docMk/>
          <pc:sldMk cId="0" sldId="266"/>
        </pc:sldMkLst>
      </pc:sldChg>
      <pc:sldChg chg="del modNotes">
        <pc:chgData name="ioanna" userId="833b243c268372cb" providerId="LiveId" clId="{253EBF6C-E21A-41CF-A2DA-676C44CB884F}" dt="2020-11-19T23:54:25.703" v="1278" actId="2696"/>
        <pc:sldMkLst>
          <pc:docMk/>
          <pc:sldMk cId="0" sldId="267"/>
        </pc:sldMkLst>
      </pc:sldChg>
      <pc:sldChg chg="del modNotes">
        <pc:chgData name="ioanna" userId="833b243c268372cb" providerId="LiveId" clId="{253EBF6C-E21A-41CF-A2DA-676C44CB884F}" dt="2020-11-20T02:50:10.264" v="4122" actId="2696"/>
        <pc:sldMkLst>
          <pc:docMk/>
          <pc:sldMk cId="0" sldId="268"/>
        </pc:sldMkLst>
      </pc:sldChg>
      <pc:sldChg chg="del modNotes">
        <pc:chgData name="ioanna" userId="833b243c268372cb" providerId="LiveId" clId="{253EBF6C-E21A-41CF-A2DA-676C44CB884F}" dt="2020-11-20T02:50:10.264" v="4122" actId="2696"/>
        <pc:sldMkLst>
          <pc:docMk/>
          <pc:sldMk cId="0" sldId="269"/>
        </pc:sldMkLst>
      </pc:sldChg>
      <pc:sldChg chg="del modNotes">
        <pc:chgData name="ioanna" userId="833b243c268372cb" providerId="LiveId" clId="{253EBF6C-E21A-41CF-A2DA-676C44CB884F}" dt="2020-11-20T02:50:10.264" v="4122" actId="2696"/>
        <pc:sldMkLst>
          <pc:docMk/>
          <pc:sldMk cId="0" sldId="270"/>
        </pc:sldMkLst>
      </pc:sldChg>
      <pc:sldChg chg="modSp mod modNotes">
        <pc:chgData name="ioanna" userId="833b243c268372cb" providerId="LiveId" clId="{253EBF6C-E21A-41CF-A2DA-676C44CB884F}" dt="2020-11-20T02:50:29.766" v="4148" actId="5793"/>
        <pc:sldMkLst>
          <pc:docMk/>
          <pc:sldMk cId="0" sldId="271"/>
        </pc:sldMkLst>
        <pc:spChg chg="mod">
          <ac:chgData name="ioanna" userId="833b243c268372cb" providerId="LiveId" clId="{253EBF6C-E21A-41CF-A2DA-676C44CB884F}" dt="2020-11-20T02:50:29.766" v="4148" actId="5793"/>
          <ac:spMkLst>
            <pc:docMk/>
            <pc:sldMk cId="0" sldId="271"/>
            <ac:spMk id="410" creationId="{00000000-0000-0000-0000-000000000000}"/>
          </ac:spMkLst>
        </pc:spChg>
      </pc:sldChg>
      <pc:sldChg chg="del modNotes">
        <pc:chgData name="ioanna" userId="833b243c268372cb" providerId="LiveId" clId="{253EBF6C-E21A-41CF-A2DA-676C44CB884F}" dt="2020-11-20T02:50:10.264" v="4122" actId="2696"/>
        <pc:sldMkLst>
          <pc:docMk/>
          <pc:sldMk cId="0" sldId="272"/>
        </pc:sldMkLst>
      </pc:sldChg>
      <pc:sldChg chg="del modNotes">
        <pc:chgData name="ioanna" userId="833b243c268372cb" providerId="LiveId" clId="{253EBF6C-E21A-41CF-A2DA-676C44CB884F}" dt="2020-11-20T02:50:10.264" v="4122" actId="2696"/>
        <pc:sldMkLst>
          <pc:docMk/>
          <pc:sldMk cId="0" sldId="273"/>
        </pc:sldMkLst>
      </pc:sldChg>
      <pc:sldChg chg="del">
        <pc:chgData name="ioanna" userId="833b243c268372cb" providerId="LiveId" clId="{253EBF6C-E21A-41CF-A2DA-676C44CB884F}" dt="2020-11-19T22:39:36.708" v="0" actId="2696"/>
        <pc:sldMkLst>
          <pc:docMk/>
          <pc:sldMk cId="0" sldId="274"/>
        </pc:sldMkLst>
      </pc:sldChg>
      <pc:sldChg chg="del">
        <pc:chgData name="ioanna" userId="833b243c268372cb" providerId="LiveId" clId="{253EBF6C-E21A-41CF-A2DA-676C44CB884F}" dt="2020-11-19T22:39:36.708" v="0" actId="2696"/>
        <pc:sldMkLst>
          <pc:docMk/>
          <pc:sldMk cId="0" sldId="275"/>
        </pc:sldMkLst>
      </pc:sldChg>
      <pc:sldChg chg="addSp del delDesignElem">
        <pc:chgData name="ioanna" userId="833b243c268372cb" providerId="LiveId" clId="{253EBF6C-E21A-41CF-A2DA-676C44CB884F}" dt="2020-11-19T23:38:03.715" v="1060"/>
        <pc:sldMkLst>
          <pc:docMk/>
          <pc:sldMk cId="3480468216" sldId="275"/>
        </pc:sldMkLst>
        <pc:spChg chg="add">
          <ac:chgData name="ioanna" userId="833b243c268372cb" providerId="LiveId" clId="{253EBF6C-E21A-41CF-A2DA-676C44CB884F}" dt="2020-11-19T23:38:03.715" v="1060"/>
          <ac:spMkLst>
            <pc:docMk/>
            <pc:sldMk cId="3480468216" sldId="275"/>
            <ac:spMk id="10" creationId="{46C2E80F-49A6-4372-B103-219D417A55ED}"/>
          </ac:spMkLst>
        </pc:spChg>
      </pc:sldChg>
      <pc:sldChg chg="del">
        <pc:chgData name="ioanna" userId="833b243c268372cb" providerId="LiveId" clId="{253EBF6C-E21A-41CF-A2DA-676C44CB884F}" dt="2020-11-19T22:39:36.708" v="0" actId="2696"/>
        <pc:sldMkLst>
          <pc:docMk/>
          <pc:sldMk cId="0" sldId="276"/>
        </pc:sldMkLst>
      </pc:sldChg>
      <pc:sldChg chg="del modNotes">
        <pc:chgData name="ioanna" userId="833b243c268372cb" providerId="LiveId" clId="{253EBF6C-E21A-41CF-A2DA-676C44CB884F}" dt="2020-11-20T02:50:10.264" v="4122" actId="2696"/>
        <pc:sldMkLst>
          <pc:docMk/>
          <pc:sldMk cId="0" sldId="277"/>
        </pc:sldMkLst>
      </pc:sldChg>
      <pc:sldChg chg="del modNotes">
        <pc:chgData name="ioanna" userId="833b243c268372cb" providerId="LiveId" clId="{253EBF6C-E21A-41CF-A2DA-676C44CB884F}" dt="2020-11-20T02:50:10.264" v="4122" actId="2696"/>
        <pc:sldMkLst>
          <pc:docMk/>
          <pc:sldMk cId="0" sldId="278"/>
        </pc:sldMkLst>
      </pc:sldChg>
      <pc:sldChg chg="del">
        <pc:chgData name="ioanna" userId="833b243c268372cb" providerId="LiveId" clId="{253EBF6C-E21A-41CF-A2DA-676C44CB884F}" dt="2020-11-19T22:39:36.708" v="0" actId="2696"/>
        <pc:sldMkLst>
          <pc:docMk/>
          <pc:sldMk cId="0" sldId="279"/>
        </pc:sldMkLst>
      </pc:sldChg>
      <pc:sldChg chg="del">
        <pc:chgData name="ioanna" userId="833b243c268372cb" providerId="LiveId" clId="{253EBF6C-E21A-41CF-A2DA-676C44CB884F}" dt="2020-11-19T22:39:36.708" v="0" actId="2696"/>
        <pc:sldMkLst>
          <pc:docMk/>
          <pc:sldMk cId="0" sldId="280"/>
        </pc:sldMkLst>
      </pc:sldChg>
      <pc:sldChg chg="del">
        <pc:chgData name="ioanna" userId="833b243c268372cb" providerId="LiveId" clId="{253EBF6C-E21A-41CF-A2DA-676C44CB884F}" dt="2020-11-19T22:39:36.708" v="0" actId="2696"/>
        <pc:sldMkLst>
          <pc:docMk/>
          <pc:sldMk cId="0" sldId="281"/>
        </pc:sldMkLst>
      </pc:sldChg>
      <pc:sldChg chg="del">
        <pc:chgData name="ioanna" userId="833b243c268372cb" providerId="LiveId" clId="{253EBF6C-E21A-41CF-A2DA-676C44CB884F}" dt="2020-11-19T22:39:36.708" v="0" actId="2696"/>
        <pc:sldMkLst>
          <pc:docMk/>
          <pc:sldMk cId="0" sldId="282"/>
        </pc:sldMkLst>
      </pc:sldChg>
      <pc:sldChg chg="del modNotes">
        <pc:chgData name="ioanna" userId="833b243c268372cb" providerId="LiveId" clId="{253EBF6C-E21A-41CF-A2DA-676C44CB884F}" dt="2020-11-20T02:50:10.264" v="4122" actId="2696"/>
        <pc:sldMkLst>
          <pc:docMk/>
          <pc:sldMk cId="0" sldId="283"/>
        </pc:sldMkLst>
      </pc:sldChg>
      <pc:sldChg chg="del modNotes">
        <pc:chgData name="ioanna" userId="833b243c268372cb" providerId="LiveId" clId="{253EBF6C-E21A-41CF-A2DA-676C44CB884F}" dt="2020-11-20T02:50:10.264" v="4122" actId="2696"/>
        <pc:sldMkLst>
          <pc:docMk/>
          <pc:sldMk cId="0" sldId="284"/>
        </pc:sldMkLst>
      </pc:sldChg>
      <pc:sldChg chg="del">
        <pc:chgData name="ioanna" userId="833b243c268372cb" providerId="LiveId" clId="{253EBF6C-E21A-41CF-A2DA-676C44CB884F}" dt="2020-11-19T22:39:36.708" v="0" actId="2696"/>
        <pc:sldMkLst>
          <pc:docMk/>
          <pc:sldMk cId="1697448191" sldId="285"/>
        </pc:sldMkLst>
        <pc:spChg chg="del">
          <ac:chgData name="ioanna" userId="833b243c268372cb" providerId="LiveId" clId="{253EBF6C-E21A-41CF-A2DA-676C44CB884F}" dt="2020-11-19T22:42:37.622" v="246" actId="21"/>
          <ac:spMkLst>
            <pc:docMk/>
            <pc:sldMk cId="1697448191" sldId="285"/>
            <ac:spMk id="2" creationId="{40D8219E-359F-402B-B588-AE0ED10A244B}"/>
          </ac:spMkLst>
        </pc:spChg>
        <pc:spChg chg="mod">
          <ac:chgData name="ioanna" userId="833b243c268372cb" providerId="LiveId" clId="{253EBF6C-E21A-41CF-A2DA-676C44CB884F}" dt="2020-11-19T22:45:34.986" v="331" actId="5793"/>
          <ac:spMkLst>
            <pc:docMk/>
            <pc:sldMk cId="1697448191" sldId="285"/>
            <ac:spMk id="3" creationId="{326E40C3-DA49-4B99-83E0-10B9BD653A5A}"/>
          </ac:spMkLst>
        </pc:spChg>
        <pc:picChg chg="add mod">
          <ac:chgData name="ioanna" userId="833b243c268372cb" providerId="LiveId" clId="{253EBF6C-E21A-41CF-A2DA-676C44CB884F}" dt="2020-11-19T22:44:18.018" v="253" actId="14100"/>
          <ac:picMkLst>
            <pc:docMk/>
            <pc:sldMk cId="1697448191" sldId="285"/>
            <ac:picMk id="4" creationId="{A1677ACD-540C-434D-9E62-1F05DB3FDDF9}"/>
          </ac:picMkLst>
        </pc:picChg>
      </pc:sldChg>
      <pc:sldChg chg="addSp delSp modSp new mod ord">
        <pc:chgData name="ioanna" userId="833b243c268372cb" providerId="LiveId" clId="{253EBF6C-E21A-41CF-A2DA-676C44CB884F}" dt="2020-11-20T01:50:10.486" v="3250"/>
        <pc:sldMkLst>
          <pc:docMk/>
          <pc:sldMk cId="737291468" sldId="286"/>
        </pc:sldMkLst>
        <pc:spChg chg="del">
          <ac:chgData name="ioanna" userId="833b243c268372cb" providerId="LiveId" clId="{253EBF6C-E21A-41CF-A2DA-676C44CB884F}" dt="2020-11-19T22:50:21.172" v="334" actId="21"/>
          <ac:spMkLst>
            <pc:docMk/>
            <pc:sldMk cId="737291468" sldId="286"/>
            <ac:spMk id="2" creationId="{F25C2851-8029-4FB6-ABC3-F15462C2A1B7}"/>
          </ac:spMkLst>
        </pc:spChg>
        <pc:spChg chg="mod">
          <ac:chgData name="ioanna" userId="833b243c268372cb" providerId="LiveId" clId="{253EBF6C-E21A-41CF-A2DA-676C44CB884F}" dt="2020-11-19T22:51:25.222" v="388" actId="14100"/>
          <ac:spMkLst>
            <pc:docMk/>
            <pc:sldMk cId="737291468" sldId="286"/>
            <ac:spMk id="3" creationId="{2E26CD15-C757-4FF6-8527-348F020CA16D}"/>
          </ac:spMkLst>
        </pc:spChg>
        <pc:picChg chg="add mod">
          <ac:chgData name="ioanna" userId="833b243c268372cb" providerId="LiveId" clId="{253EBF6C-E21A-41CF-A2DA-676C44CB884F}" dt="2020-11-19T22:50:37.749" v="338" actId="1076"/>
          <ac:picMkLst>
            <pc:docMk/>
            <pc:sldMk cId="737291468" sldId="286"/>
            <ac:picMk id="4" creationId="{292FFDC5-0203-444A-A6CF-B66591498621}"/>
          </ac:picMkLst>
        </pc:picChg>
      </pc:sldChg>
      <pc:sldChg chg="del">
        <pc:chgData name="ioanna" userId="833b243c268372cb" providerId="LiveId" clId="{253EBF6C-E21A-41CF-A2DA-676C44CB884F}" dt="2020-11-19T22:39:36.708" v="0" actId="2696"/>
        <pc:sldMkLst>
          <pc:docMk/>
          <pc:sldMk cId="3525936214" sldId="287"/>
        </pc:sldMkLst>
        <pc:spChg chg="del">
          <ac:chgData name="ioanna" userId="833b243c268372cb" providerId="LiveId" clId="{253EBF6C-E21A-41CF-A2DA-676C44CB884F}" dt="2020-11-19T22:57:44.564" v="391" actId="21"/>
          <ac:spMkLst>
            <pc:docMk/>
            <pc:sldMk cId="3525936214" sldId="287"/>
            <ac:spMk id="2" creationId="{2D3D77E5-44B1-4FBC-A5F0-26F92603E744}"/>
          </ac:spMkLst>
        </pc:spChg>
        <pc:spChg chg="mod ord">
          <ac:chgData name="ioanna" userId="833b243c268372cb" providerId="LiveId" clId="{253EBF6C-E21A-41CF-A2DA-676C44CB884F}" dt="2020-11-20T01:51:40.827" v="3252" actId="1076"/>
          <ac:spMkLst>
            <pc:docMk/>
            <pc:sldMk cId="3525936214" sldId="287"/>
            <ac:spMk id="3" creationId="{661A8DD0-E43D-4920-8B78-88FECD7A6925}"/>
          </ac:spMkLst>
        </pc:spChg>
        <pc:spChg chg="add mod ord">
          <ac:chgData name="ioanna" userId="833b243c268372cb" providerId="LiveId" clId="{253EBF6C-E21A-41CF-A2DA-676C44CB884F}" dt="2020-11-20T01:51:55.511" v="3255" actId="1076"/>
          <ac:spMkLst>
            <pc:docMk/>
            <pc:sldMk cId="3525936214" sldId="287"/>
            <ac:spMk id="5" creationId="{420D34BA-5DBF-4FEE-B3D2-A819A2094D2A}"/>
          </ac:spMkLst>
        </pc:spChg>
        <pc:picChg chg="add mod">
          <ac:chgData name="ioanna" userId="833b243c268372cb" providerId="LiveId" clId="{253EBF6C-E21A-41CF-A2DA-676C44CB884F}" dt="2020-11-20T01:52:21.643" v="3263" actId="14100"/>
          <ac:picMkLst>
            <pc:docMk/>
            <pc:sldMk cId="3525936214" sldId="287"/>
            <ac:picMk id="4" creationId="{9F179EA3-4A50-415D-B84C-78314CDE2466}"/>
          </ac:picMkLst>
        </pc:picChg>
        <pc:picChg chg="add mod">
          <ac:chgData name="ioanna" userId="833b243c268372cb" providerId="LiveId" clId="{253EBF6C-E21A-41CF-A2DA-676C44CB884F}" dt="2020-11-20T01:52:25.801" v="3264" actId="1076"/>
          <ac:picMkLst>
            <pc:docMk/>
            <pc:sldMk cId="3525936214" sldId="287"/>
            <ac:picMk id="6" creationId="{4B17C14A-CFFB-4A0B-B7DC-81B7383AA288}"/>
          </ac:picMkLst>
        </pc:picChg>
      </pc:sldChg>
      <pc:sldChg chg="addSp delSp modSp new del mod ord">
        <pc:chgData name="ioanna" userId="833b243c268372cb" providerId="LiveId" clId="{253EBF6C-E21A-41CF-A2DA-676C44CB884F}" dt="2020-11-20T02:41:06.724" v="4033" actId="2696"/>
        <pc:sldMkLst>
          <pc:docMk/>
          <pc:sldMk cId="496841922" sldId="288"/>
        </pc:sldMkLst>
        <pc:spChg chg="del">
          <ac:chgData name="ioanna" userId="833b243c268372cb" providerId="LiveId" clId="{253EBF6C-E21A-41CF-A2DA-676C44CB884F}" dt="2020-11-19T23:03:24.771" v="396" actId="21"/>
          <ac:spMkLst>
            <pc:docMk/>
            <pc:sldMk cId="496841922" sldId="288"/>
            <ac:spMk id="2" creationId="{1DD5046B-C572-45E0-B54F-36C611545AF5}"/>
          </ac:spMkLst>
        </pc:spChg>
        <pc:spChg chg="mod">
          <ac:chgData name="ioanna" userId="833b243c268372cb" providerId="LiveId" clId="{253EBF6C-E21A-41CF-A2DA-676C44CB884F}" dt="2020-11-19T23:04:56.991" v="501" actId="1076"/>
          <ac:spMkLst>
            <pc:docMk/>
            <pc:sldMk cId="496841922" sldId="288"/>
            <ac:spMk id="3" creationId="{D859AB2A-98C6-420C-8956-D3F3D1EA0137}"/>
          </ac:spMkLst>
        </pc:spChg>
        <pc:picChg chg="add mod">
          <ac:chgData name="ioanna" userId="833b243c268372cb" providerId="LiveId" clId="{253EBF6C-E21A-41CF-A2DA-676C44CB884F}" dt="2020-11-19T23:05:08.075" v="506" actId="1076"/>
          <ac:picMkLst>
            <pc:docMk/>
            <pc:sldMk cId="496841922" sldId="288"/>
            <ac:picMk id="4" creationId="{75316889-BC52-450C-9588-64A8BFC6074E}"/>
          </ac:picMkLst>
        </pc:picChg>
      </pc:sldChg>
      <pc:sldChg chg="del">
        <pc:chgData name="ioanna" userId="833b243c268372cb" providerId="LiveId" clId="{253EBF6C-E21A-41CF-A2DA-676C44CB884F}" dt="2020-11-19T22:39:36.708" v="0" actId="2696"/>
        <pc:sldMkLst>
          <pc:docMk/>
          <pc:sldMk cId="832409195" sldId="288"/>
        </pc:sldMkLst>
      </pc:sldChg>
      <pc:sldChg chg="del">
        <pc:chgData name="ioanna" userId="833b243c268372cb" providerId="LiveId" clId="{253EBF6C-E21A-41CF-A2DA-676C44CB884F}" dt="2020-11-19T22:39:36.708" v="0" actId="2696"/>
        <pc:sldMkLst>
          <pc:docMk/>
          <pc:sldMk cId="1496864979" sldId="289"/>
        </pc:sldMkLst>
        <pc:spChg chg="del">
          <ac:chgData name="ioanna" userId="833b243c268372cb" providerId="LiveId" clId="{253EBF6C-E21A-41CF-A2DA-676C44CB884F}" dt="2020-11-19T23:06:52.420" v="533" actId="21"/>
          <ac:spMkLst>
            <pc:docMk/>
            <pc:sldMk cId="1496864979" sldId="289"/>
            <ac:spMk id="2" creationId="{29513583-33E9-4F37-B2E5-B46CE10312C8}"/>
          </ac:spMkLst>
        </pc:spChg>
        <pc:spChg chg="mod">
          <ac:chgData name="ioanna" userId="833b243c268372cb" providerId="LiveId" clId="{253EBF6C-E21A-41CF-A2DA-676C44CB884F}" dt="2020-11-19T23:07:13.297" v="537" actId="14100"/>
          <ac:spMkLst>
            <pc:docMk/>
            <pc:sldMk cId="1496864979" sldId="289"/>
            <ac:spMk id="3" creationId="{174DE8B8-8F11-447B-BCF5-DF59F2CDC2DB}"/>
          </ac:spMkLst>
        </pc:spChg>
        <pc:spChg chg="add mod">
          <ac:chgData name="ioanna" userId="833b243c268372cb" providerId="LiveId" clId="{253EBF6C-E21A-41CF-A2DA-676C44CB884F}" dt="2020-11-19T23:10:12.176" v="562" actId="1076"/>
          <ac:spMkLst>
            <pc:docMk/>
            <pc:sldMk cId="1496864979" sldId="289"/>
            <ac:spMk id="4" creationId="{142E1CD3-701B-4832-A169-92DB5314921A}"/>
          </ac:spMkLst>
        </pc:spChg>
        <pc:spChg chg="add mod">
          <ac:chgData name="ioanna" userId="833b243c268372cb" providerId="LiveId" clId="{253EBF6C-E21A-41CF-A2DA-676C44CB884F}" dt="2020-11-19T23:11:07.188" v="574" actId="1076"/>
          <ac:spMkLst>
            <pc:docMk/>
            <pc:sldMk cId="1496864979" sldId="289"/>
            <ac:spMk id="5" creationId="{4DE20636-0DBE-4292-A2F2-EBF6C6DFED4E}"/>
          </ac:spMkLst>
        </pc:spChg>
        <pc:spChg chg="add mod">
          <ac:chgData name="ioanna" userId="833b243c268372cb" providerId="LiveId" clId="{253EBF6C-E21A-41CF-A2DA-676C44CB884F}" dt="2020-11-19T23:12:01.195" v="585" actId="12"/>
          <ac:spMkLst>
            <pc:docMk/>
            <pc:sldMk cId="1496864979" sldId="289"/>
            <ac:spMk id="6" creationId="{3C95C659-8E12-4562-AAE4-82D18644FDB6}"/>
          </ac:spMkLst>
        </pc:spChg>
        <pc:spChg chg="del mod">
          <ac:chgData name="ioanna" userId="833b243c268372cb" providerId="LiveId" clId="{253EBF6C-E21A-41CF-A2DA-676C44CB884F}" dt="2020-11-19T23:11:38.902" v="580" actId="478"/>
          <ac:spMkLst>
            <pc:docMk/>
            <pc:sldMk cId="1496864979" sldId="289"/>
            <ac:spMk id="8" creationId="{0D57C112-FD08-42C5-BE2D-FA64A5FD2BF1}"/>
          </ac:spMkLst>
        </pc:spChg>
        <pc:spChg chg="add del mod">
          <ac:chgData name="ioanna" userId="833b243c268372cb" providerId="LiveId" clId="{253EBF6C-E21A-41CF-A2DA-676C44CB884F}" dt="2020-11-19T23:11:28.606" v="578" actId="21"/>
          <ac:spMkLst>
            <pc:docMk/>
            <pc:sldMk cId="1496864979" sldId="289"/>
            <ac:spMk id="9" creationId="{D258D97A-F3D4-475F-B754-AC66CEBDF002}"/>
          </ac:spMkLst>
        </pc:spChg>
        <pc:spChg chg="mod">
          <ac:chgData name="ioanna" userId="833b243c268372cb" providerId="LiveId" clId="{253EBF6C-E21A-41CF-A2DA-676C44CB884F}" dt="2020-11-19T23:08:58.651" v="554"/>
          <ac:spMkLst>
            <pc:docMk/>
            <pc:sldMk cId="1496864979" sldId="289"/>
            <ac:spMk id="10" creationId="{7968CCCC-2813-4E9E-8477-EE3624B2CECD}"/>
          </ac:spMkLst>
        </pc:spChg>
        <pc:grpChg chg="add mod">
          <ac:chgData name="ioanna" userId="833b243c268372cb" providerId="LiveId" clId="{253EBF6C-E21A-41CF-A2DA-676C44CB884F}" dt="2020-11-19T23:11:43.598" v="581" actId="1076"/>
          <ac:grpSpMkLst>
            <pc:docMk/>
            <pc:sldMk cId="1496864979" sldId="289"/>
            <ac:grpSpMk id="7" creationId="{49A0D369-E6F3-4B90-9E36-B9E59F523F6E}"/>
          </ac:grpSpMkLst>
        </pc:grpChg>
      </pc:sldChg>
      <pc:sldChg chg="addSp delSp modSp new mod">
        <pc:chgData name="ioanna" userId="833b243c268372cb" providerId="LiveId" clId="{253EBF6C-E21A-41CF-A2DA-676C44CB884F}" dt="2020-11-19T23:15:47.394" v="640" actId="1076"/>
        <pc:sldMkLst>
          <pc:docMk/>
          <pc:sldMk cId="3318252828" sldId="290"/>
        </pc:sldMkLst>
        <pc:spChg chg="mod">
          <ac:chgData name="ioanna" userId="833b243c268372cb" providerId="LiveId" clId="{253EBF6C-E21A-41CF-A2DA-676C44CB884F}" dt="2020-11-19T23:15:47.394" v="640" actId="1076"/>
          <ac:spMkLst>
            <pc:docMk/>
            <pc:sldMk cId="3318252828" sldId="290"/>
            <ac:spMk id="2" creationId="{D3251476-A156-4F79-A0C3-5D93EE2823D1}"/>
          </ac:spMkLst>
        </pc:spChg>
        <pc:spChg chg="mod">
          <ac:chgData name="ioanna" userId="833b243c268372cb" providerId="LiveId" clId="{253EBF6C-E21A-41CF-A2DA-676C44CB884F}" dt="2020-11-19T23:13:28.319" v="615" actId="1076"/>
          <ac:spMkLst>
            <pc:docMk/>
            <pc:sldMk cId="3318252828" sldId="290"/>
            <ac:spMk id="3" creationId="{5FAF6113-C503-4AF6-8092-F1F8E1E9083E}"/>
          </ac:spMkLst>
        </pc:spChg>
        <pc:spChg chg="add del">
          <ac:chgData name="ioanna" userId="833b243c268372cb" providerId="LiveId" clId="{253EBF6C-E21A-41CF-A2DA-676C44CB884F}" dt="2020-11-19T23:13:49.182" v="617" actId="22"/>
          <ac:spMkLst>
            <pc:docMk/>
            <pc:sldMk cId="3318252828" sldId="290"/>
            <ac:spMk id="6" creationId="{BF3C9321-E3F7-49C0-B73C-5A215D7EEE15}"/>
          </ac:spMkLst>
        </pc:spChg>
        <pc:spChg chg="add mod">
          <ac:chgData name="ioanna" userId="833b243c268372cb" providerId="LiveId" clId="{253EBF6C-E21A-41CF-A2DA-676C44CB884F}" dt="2020-11-19T23:15:00.525" v="633" actId="1076"/>
          <ac:spMkLst>
            <pc:docMk/>
            <pc:sldMk cId="3318252828" sldId="290"/>
            <ac:spMk id="7" creationId="{DEBF08AB-BEF4-40CB-814F-6C5EA32F247F}"/>
          </ac:spMkLst>
        </pc:spChg>
        <pc:picChg chg="add mod">
          <ac:chgData name="ioanna" userId="833b243c268372cb" providerId="LiveId" clId="{253EBF6C-E21A-41CF-A2DA-676C44CB884F}" dt="2020-11-19T23:12:58.876" v="591" actId="1076"/>
          <ac:picMkLst>
            <pc:docMk/>
            <pc:sldMk cId="3318252828" sldId="290"/>
            <ac:picMk id="4" creationId="{529E093E-1675-446D-862E-B363282CC262}"/>
          </ac:picMkLst>
        </pc:picChg>
        <pc:picChg chg="add mod">
          <ac:chgData name="ioanna" userId="833b243c268372cb" providerId="LiveId" clId="{253EBF6C-E21A-41CF-A2DA-676C44CB884F}" dt="2020-11-19T23:15:41.891" v="639" actId="1076"/>
          <ac:picMkLst>
            <pc:docMk/>
            <pc:sldMk cId="3318252828" sldId="290"/>
            <ac:picMk id="8" creationId="{C4D0D693-5226-49A4-A666-B631125E59AC}"/>
          </ac:picMkLst>
        </pc:picChg>
      </pc:sldChg>
      <pc:sldChg chg="del">
        <pc:chgData name="ioanna" userId="833b243c268372cb" providerId="LiveId" clId="{253EBF6C-E21A-41CF-A2DA-676C44CB884F}" dt="2020-11-19T22:39:36.708" v="0" actId="2696"/>
        <pc:sldMkLst>
          <pc:docMk/>
          <pc:sldMk cId="3118413744" sldId="291"/>
        </pc:sldMkLst>
        <pc:spChg chg="mod">
          <ac:chgData name="ioanna" userId="833b243c268372cb" providerId="LiveId" clId="{253EBF6C-E21A-41CF-A2DA-676C44CB884F}" dt="2020-11-19T23:18:20.067" v="669" actId="207"/>
          <ac:spMkLst>
            <pc:docMk/>
            <pc:sldMk cId="3118413744" sldId="291"/>
            <ac:spMk id="2" creationId="{931AA638-F890-409C-AE44-97CDA6669AF4}"/>
          </ac:spMkLst>
        </pc:spChg>
        <pc:spChg chg="mod">
          <ac:chgData name="ioanna" userId="833b243c268372cb" providerId="LiveId" clId="{253EBF6C-E21A-41CF-A2DA-676C44CB884F}" dt="2020-11-19T23:17:55.055" v="664" actId="20577"/>
          <ac:spMkLst>
            <pc:docMk/>
            <pc:sldMk cId="3118413744" sldId="291"/>
            <ac:spMk id="3" creationId="{459074D7-0D63-47D7-8E8D-25B90DB3F070}"/>
          </ac:spMkLst>
        </pc:spChg>
        <pc:picChg chg="add mod">
          <ac:chgData name="ioanna" userId="833b243c268372cb" providerId="LiveId" clId="{253EBF6C-E21A-41CF-A2DA-676C44CB884F}" dt="2020-11-19T23:16:58.588" v="650" actId="14100"/>
          <ac:picMkLst>
            <pc:docMk/>
            <pc:sldMk cId="3118413744" sldId="291"/>
            <ac:picMk id="4" creationId="{9D495140-F59A-453D-9384-82CCCEF03431}"/>
          </ac:picMkLst>
        </pc:picChg>
      </pc:sldChg>
      <pc:sldChg chg="addSp modSp new mod">
        <pc:chgData name="ioanna" userId="833b243c268372cb" providerId="LiveId" clId="{253EBF6C-E21A-41CF-A2DA-676C44CB884F}" dt="2020-11-19T23:20:53.718" v="694" actId="1076"/>
        <pc:sldMkLst>
          <pc:docMk/>
          <pc:sldMk cId="2897014291" sldId="292"/>
        </pc:sldMkLst>
        <pc:spChg chg="mod">
          <ac:chgData name="ioanna" userId="833b243c268372cb" providerId="LiveId" clId="{253EBF6C-E21A-41CF-A2DA-676C44CB884F}" dt="2020-11-19T23:20:50.420" v="693" actId="1076"/>
          <ac:spMkLst>
            <pc:docMk/>
            <pc:sldMk cId="2897014291" sldId="292"/>
            <ac:spMk id="2" creationId="{506101DC-6D9D-4EB0-BFD9-049FA48DA9BF}"/>
          </ac:spMkLst>
        </pc:spChg>
        <pc:spChg chg="mod">
          <ac:chgData name="ioanna" userId="833b243c268372cb" providerId="LiveId" clId="{253EBF6C-E21A-41CF-A2DA-676C44CB884F}" dt="2020-11-19T23:19:17.981" v="682" actId="20577"/>
          <ac:spMkLst>
            <pc:docMk/>
            <pc:sldMk cId="2897014291" sldId="292"/>
            <ac:spMk id="3" creationId="{3F200E38-4A59-4211-B376-A8ED926EE2F4}"/>
          </ac:spMkLst>
        </pc:spChg>
        <pc:picChg chg="add mod">
          <ac:chgData name="ioanna" userId="833b243c268372cb" providerId="LiveId" clId="{253EBF6C-E21A-41CF-A2DA-676C44CB884F}" dt="2020-11-19T23:20:53.718" v="694" actId="1076"/>
          <ac:picMkLst>
            <pc:docMk/>
            <pc:sldMk cId="2897014291" sldId="292"/>
            <ac:picMk id="4" creationId="{11BD971F-537B-43F7-9655-8AD33BA4913C}"/>
          </ac:picMkLst>
        </pc:picChg>
      </pc:sldChg>
      <pc:sldChg chg="del">
        <pc:chgData name="ioanna" userId="833b243c268372cb" providerId="LiveId" clId="{253EBF6C-E21A-41CF-A2DA-676C44CB884F}" dt="2020-11-19T22:39:36.708" v="0" actId="2696"/>
        <pc:sldMkLst>
          <pc:docMk/>
          <pc:sldMk cId="2190961846" sldId="293"/>
        </pc:sldMkLst>
        <pc:spChg chg="mod">
          <ac:chgData name="ioanna" userId="833b243c268372cb" providerId="LiveId" clId="{253EBF6C-E21A-41CF-A2DA-676C44CB884F}" dt="2020-11-19T23:22:58.797" v="708" actId="255"/>
          <ac:spMkLst>
            <pc:docMk/>
            <pc:sldMk cId="2190961846" sldId="293"/>
            <ac:spMk id="2" creationId="{5B98D64E-3EE1-42D9-BF94-4D11655AD046}"/>
          </ac:spMkLst>
        </pc:spChg>
        <pc:spChg chg="mod">
          <ac:chgData name="ioanna" userId="833b243c268372cb" providerId="LiveId" clId="{253EBF6C-E21A-41CF-A2DA-676C44CB884F}" dt="2020-11-19T23:23:06.736" v="720" actId="20577"/>
          <ac:spMkLst>
            <pc:docMk/>
            <pc:sldMk cId="2190961846" sldId="293"/>
            <ac:spMk id="3" creationId="{010374F2-2EFB-42CD-9BE5-C57AB737ED16}"/>
          </ac:spMkLst>
        </pc:spChg>
        <pc:picChg chg="add mod">
          <ac:chgData name="ioanna" userId="833b243c268372cb" providerId="LiveId" clId="{253EBF6C-E21A-41CF-A2DA-676C44CB884F}" dt="2020-11-19T23:23:24.139" v="725" actId="1076"/>
          <ac:picMkLst>
            <pc:docMk/>
            <pc:sldMk cId="2190961846" sldId="293"/>
            <ac:picMk id="4" creationId="{5BF43C77-15C7-4F96-AD57-3AA49AFA02F3}"/>
          </ac:picMkLst>
        </pc:picChg>
      </pc:sldChg>
      <pc:sldChg chg="del">
        <pc:chgData name="ioanna" userId="833b243c268372cb" providerId="LiveId" clId="{253EBF6C-E21A-41CF-A2DA-676C44CB884F}" dt="2020-11-19T22:39:36.708" v="0" actId="2696"/>
        <pc:sldMkLst>
          <pc:docMk/>
          <pc:sldMk cId="2024072371" sldId="294"/>
        </pc:sldMkLst>
        <pc:spChg chg="del">
          <ac:chgData name="ioanna" userId="833b243c268372cb" providerId="LiveId" clId="{253EBF6C-E21A-41CF-A2DA-676C44CB884F}" dt="2020-11-19T23:24:14.929" v="774" actId="21"/>
          <ac:spMkLst>
            <pc:docMk/>
            <pc:sldMk cId="2024072371" sldId="294"/>
            <ac:spMk id="2" creationId="{A3D38698-B23F-4BAF-BF39-2562103CCC19}"/>
          </ac:spMkLst>
        </pc:spChg>
        <pc:spChg chg="mod">
          <ac:chgData name="ioanna" userId="833b243c268372cb" providerId="LiveId" clId="{253EBF6C-E21A-41CF-A2DA-676C44CB884F}" dt="2020-11-19T23:24:08.128" v="773" actId="14100"/>
          <ac:spMkLst>
            <pc:docMk/>
            <pc:sldMk cId="2024072371" sldId="294"/>
            <ac:spMk id="3" creationId="{4D965502-03D5-4437-8601-BDDAE9D154E9}"/>
          </ac:spMkLst>
        </pc:spChg>
        <pc:picChg chg="add mod">
          <ac:chgData name="ioanna" userId="833b243c268372cb" providerId="LiveId" clId="{253EBF6C-E21A-41CF-A2DA-676C44CB884F}" dt="2020-11-19T23:24:57.226" v="782" actId="1076"/>
          <ac:picMkLst>
            <pc:docMk/>
            <pc:sldMk cId="2024072371" sldId="294"/>
            <ac:picMk id="4" creationId="{EAE0A90D-A1D0-427F-9ABE-36072C4E342C}"/>
          </ac:picMkLst>
        </pc:picChg>
        <pc:picChg chg="add mod">
          <ac:chgData name="ioanna" userId="833b243c268372cb" providerId="LiveId" clId="{253EBF6C-E21A-41CF-A2DA-676C44CB884F}" dt="2020-11-19T23:25:07.780" v="786" actId="1076"/>
          <ac:picMkLst>
            <pc:docMk/>
            <pc:sldMk cId="2024072371" sldId="294"/>
            <ac:picMk id="5" creationId="{12146621-CB42-4387-AD4F-C8F53E5A3963}"/>
          </ac:picMkLst>
        </pc:picChg>
      </pc:sldChg>
      <pc:sldChg chg="del">
        <pc:chgData name="ioanna" userId="833b243c268372cb" providerId="LiveId" clId="{253EBF6C-E21A-41CF-A2DA-676C44CB884F}" dt="2020-11-19T22:39:36.708" v="0" actId="2696"/>
        <pc:sldMkLst>
          <pc:docMk/>
          <pc:sldMk cId="2829317195" sldId="295"/>
        </pc:sldMkLst>
        <pc:spChg chg="mod">
          <ac:chgData name="ioanna" userId="833b243c268372cb" providerId="LiveId" clId="{253EBF6C-E21A-41CF-A2DA-676C44CB884F}" dt="2020-11-19T23:27:44.779" v="852" actId="20577"/>
          <ac:spMkLst>
            <pc:docMk/>
            <pc:sldMk cId="2829317195" sldId="295"/>
            <ac:spMk id="2" creationId="{72654284-64CE-4E00-93B5-CA64FDD0F1A0}"/>
          </ac:spMkLst>
        </pc:spChg>
        <pc:spChg chg="mod">
          <ac:chgData name="ioanna" userId="833b243c268372cb" providerId="LiveId" clId="{253EBF6C-E21A-41CF-A2DA-676C44CB884F}" dt="2020-11-19T23:26:22.297" v="838" actId="1076"/>
          <ac:spMkLst>
            <pc:docMk/>
            <pc:sldMk cId="2829317195" sldId="295"/>
            <ac:spMk id="3" creationId="{F86F1608-4FC7-4486-A718-F33F96D76AF5}"/>
          </ac:spMkLst>
        </pc:spChg>
      </pc:sldChg>
      <pc:sldChg chg="del">
        <pc:chgData name="ioanna" userId="833b243c268372cb" providerId="LiveId" clId="{253EBF6C-E21A-41CF-A2DA-676C44CB884F}" dt="2020-11-19T22:39:36.708" v="0" actId="2696"/>
        <pc:sldMkLst>
          <pc:docMk/>
          <pc:sldMk cId="3661180768" sldId="296"/>
        </pc:sldMkLst>
        <pc:spChg chg="mod">
          <ac:chgData name="ioanna" userId="833b243c268372cb" providerId="LiveId" clId="{253EBF6C-E21A-41CF-A2DA-676C44CB884F}" dt="2020-11-19T23:31:02.307" v="903" actId="113"/>
          <ac:spMkLst>
            <pc:docMk/>
            <pc:sldMk cId="3661180768" sldId="296"/>
            <ac:spMk id="2" creationId="{E8CDAF69-E489-41C8-9331-49DF107733C1}"/>
          </ac:spMkLst>
        </pc:spChg>
        <pc:spChg chg="mod">
          <ac:chgData name="ioanna" userId="833b243c268372cb" providerId="LiveId" clId="{253EBF6C-E21A-41CF-A2DA-676C44CB884F}" dt="2020-11-19T23:28:31.165" v="885" actId="1076"/>
          <ac:spMkLst>
            <pc:docMk/>
            <pc:sldMk cId="3661180768" sldId="296"/>
            <ac:spMk id="3" creationId="{747DB488-77DB-44E1-93AF-58D127240F55}"/>
          </ac:spMkLst>
        </pc:spChg>
        <pc:picChg chg="add mod">
          <ac:chgData name="ioanna" userId="833b243c268372cb" providerId="LiveId" clId="{253EBF6C-E21A-41CF-A2DA-676C44CB884F}" dt="2020-11-19T23:30:26.533" v="900" actId="1076"/>
          <ac:picMkLst>
            <pc:docMk/>
            <pc:sldMk cId="3661180768" sldId="296"/>
            <ac:picMk id="4" creationId="{C1E3CD25-1FC0-4752-836C-F10B3E2B50F7}"/>
          </ac:picMkLst>
        </pc:picChg>
      </pc:sldChg>
      <pc:sldChg chg="addSp modSp mod ord">
        <pc:chgData name="ioanna" userId="833b243c268372cb" providerId="LiveId" clId="{253EBF6C-E21A-41CF-A2DA-676C44CB884F}" dt="2020-11-19T23:30:03.700" v="897"/>
        <pc:sldMkLst>
          <pc:docMk/>
          <pc:sldMk cId="402638872" sldId="297"/>
        </pc:sldMkLst>
        <pc:spChg chg="mod">
          <ac:chgData name="ioanna" userId="833b243c268372cb" providerId="LiveId" clId="{253EBF6C-E21A-41CF-A2DA-676C44CB884F}" dt="2020-11-19T23:29:55.256" v="895" actId="1076"/>
          <ac:spMkLst>
            <pc:docMk/>
            <pc:sldMk cId="402638872" sldId="297"/>
            <ac:spMk id="2" creationId="{E8CDAF69-E489-41C8-9331-49DF107733C1}"/>
          </ac:spMkLst>
        </pc:spChg>
        <pc:picChg chg="add mod">
          <ac:chgData name="ioanna" userId="833b243c268372cb" providerId="LiveId" clId="{253EBF6C-E21A-41CF-A2DA-676C44CB884F}" dt="2020-11-19T23:29:01.860" v="889" actId="1076"/>
          <ac:picMkLst>
            <pc:docMk/>
            <pc:sldMk cId="402638872" sldId="297"/>
            <ac:picMk id="4" creationId="{68773289-96C1-4EEA-A775-B539DD8A888F}"/>
          </ac:picMkLst>
        </pc:picChg>
      </pc:sldChg>
      <pc:sldChg chg="addSp modSp new mod">
        <pc:chgData name="ioanna" userId="833b243c268372cb" providerId="LiveId" clId="{253EBF6C-E21A-41CF-A2DA-676C44CB884F}" dt="2020-11-19T23:33:28.139" v="951" actId="255"/>
        <pc:sldMkLst>
          <pc:docMk/>
          <pc:sldMk cId="3722231774" sldId="298"/>
        </pc:sldMkLst>
        <pc:spChg chg="mod">
          <ac:chgData name="ioanna" userId="833b243c268372cb" providerId="LiveId" clId="{253EBF6C-E21A-41CF-A2DA-676C44CB884F}" dt="2020-11-19T23:33:28.139" v="951" actId="255"/>
          <ac:spMkLst>
            <pc:docMk/>
            <pc:sldMk cId="3722231774" sldId="298"/>
            <ac:spMk id="2" creationId="{E20A84BA-BD9C-48D2-BE8A-C5DA838E4B38}"/>
          </ac:spMkLst>
        </pc:spChg>
        <pc:spChg chg="mod">
          <ac:chgData name="ioanna" userId="833b243c268372cb" providerId="LiveId" clId="{253EBF6C-E21A-41CF-A2DA-676C44CB884F}" dt="2020-11-19T23:32:04.983" v="939" actId="1076"/>
          <ac:spMkLst>
            <pc:docMk/>
            <pc:sldMk cId="3722231774" sldId="298"/>
            <ac:spMk id="3" creationId="{9CD3D0CD-F0F7-40C7-97DC-0FED8E75B078}"/>
          </ac:spMkLst>
        </pc:spChg>
        <pc:picChg chg="add mod">
          <ac:chgData name="ioanna" userId="833b243c268372cb" providerId="LiveId" clId="{253EBF6C-E21A-41CF-A2DA-676C44CB884F}" dt="2020-11-19T23:32:24.214" v="944" actId="1076"/>
          <ac:picMkLst>
            <pc:docMk/>
            <pc:sldMk cId="3722231774" sldId="298"/>
            <ac:picMk id="4" creationId="{BA3AEFD0-CDAE-437E-A2D1-08FED80CDE4F}"/>
          </ac:picMkLst>
        </pc:picChg>
        <pc:picChg chg="add mod">
          <ac:chgData name="ioanna" userId="833b243c268372cb" providerId="LiveId" clId="{253EBF6C-E21A-41CF-A2DA-676C44CB884F}" dt="2020-11-19T23:32:46.720" v="946" actId="1076"/>
          <ac:picMkLst>
            <pc:docMk/>
            <pc:sldMk cId="3722231774" sldId="298"/>
            <ac:picMk id="5" creationId="{6E23B50C-FDBD-42A6-AB33-1219E5B41A17}"/>
          </ac:picMkLst>
        </pc:picChg>
      </pc:sldChg>
      <pc:sldChg chg="del">
        <pc:chgData name="ioanna" userId="833b243c268372cb" providerId="LiveId" clId="{253EBF6C-E21A-41CF-A2DA-676C44CB884F}" dt="2020-11-19T22:39:36.708" v="0" actId="2696"/>
        <pc:sldMkLst>
          <pc:docMk/>
          <pc:sldMk cId="1767380682" sldId="299"/>
        </pc:sldMkLst>
        <pc:spChg chg="del mod ord">
          <ac:chgData name="ioanna" userId="833b243c268372cb" providerId="LiveId" clId="{253EBF6C-E21A-41CF-A2DA-676C44CB884F}" dt="2020-11-19T23:36:17.526" v="1001" actId="700"/>
          <ac:spMkLst>
            <pc:docMk/>
            <pc:sldMk cId="1767380682" sldId="299"/>
            <ac:spMk id="2" creationId="{F56C4512-4BC7-4FDF-A475-826605A91571}"/>
          </ac:spMkLst>
        </pc:spChg>
        <pc:spChg chg="add mod ord">
          <ac:chgData name="ioanna" userId="833b243c268372cb" providerId="LiveId" clId="{253EBF6C-E21A-41CF-A2DA-676C44CB884F}" dt="2020-11-19T23:37:06.525" v="1054" actId="14100"/>
          <ac:spMkLst>
            <pc:docMk/>
            <pc:sldMk cId="1767380682" sldId="299"/>
            <ac:spMk id="3" creationId="{648B7768-1A46-4AB8-AF11-EBC7AF80B59E}"/>
          </ac:spMkLst>
        </pc:spChg>
        <pc:spChg chg="add del mod ord">
          <ac:chgData name="ioanna" userId="833b243c268372cb" providerId="LiveId" clId="{253EBF6C-E21A-41CF-A2DA-676C44CB884F}" dt="2020-11-19T23:36:33.009" v="1004" actId="21"/>
          <ac:spMkLst>
            <pc:docMk/>
            <pc:sldMk cId="1767380682" sldId="299"/>
            <ac:spMk id="4" creationId="{9722D5D8-6D7D-4644-870F-092F774FB182}"/>
          </ac:spMkLst>
        </pc:spChg>
        <pc:picChg chg="add mod">
          <ac:chgData name="ioanna" userId="833b243c268372cb" providerId="LiveId" clId="{253EBF6C-E21A-41CF-A2DA-676C44CB884F}" dt="2020-11-19T23:37:21.318" v="1058" actId="14100"/>
          <ac:picMkLst>
            <pc:docMk/>
            <pc:sldMk cId="1767380682" sldId="299"/>
            <ac:picMk id="5" creationId="{79E066B3-216A-45FC-84B5-F7D42F1F7999}"/>
          </ac:picMkLst>
        </pc:picChg>
      </pc:sldChg>
      <pc:sldChg chg="addSp modSp new mod">
        <pc:chgData name="ioanna" userId="833b243c268372cb" providerId="LiveId" clId="{253EBF6C-E21A-41CF-A2DA-676C44CB884F}" dt="2020-11-19T23:43:41.625" v="1127" actId="14100"/>
        <pc:sldMkLst>
          <pc:docMk/>
          <pc:sldMk cId="2660525416" sldId="300"/>
        </pc:sldMkLst>
        <pc:spChg chg="mod">
          <ac:chgData name="ioanna" userId="833b243c268372cb" providerId="LiveId" clId="{253EBF6C-E21A-41CF-A2DA-676C44CB884F}" dt="2020-11-19T23:43:41.625" v="1127" actId="14100"/>
          <ac:spMkLst>
            <pc:docMk/>
            <pc:sldMk cId="2660525416" sldId="300"/>
            <ac:spMk id="2" creationId="{98971751-1C71-4A99-A869-B312C2F4C768}"/>
          </ac:spMkLst>
        </pc:spChg>
        <pc:spChg chg="mod">
          <ac:chgData name="ioanna" userId="833b243c268372cb" providerId="LiveId" clId="{253EBF6C-E21A-41CF-A2DA-676C44CB884F}" dt="2020-11-19T23:38:34.338" v="1089" actId="20577"/>
          <ac:spMkLst>
            <pc:docMk/>
            <pc:sldMk cId="2660525416" sldId="300"/>
            <ac:spMk id="3" creationId="{13479D5C-877C-478E-AE6A-DAE074EC7B65}"/>
          </ac:spMkLst>
        </pc:spChg>
        <pc:picChg chg="add mod">
          <ac:chgData name="ioanna" userId="833b243c268372cb" providerId="LiveId" clId="{253EBF6C-E21A-41CF-A2DA-676C44CB884F}" dt="2020-11-19T23:43:32.480" v="1125" actId="1076"/>
          <ac:picMkLst>
            <pc:docMk/>
            <pc:sldMk cId="2660525416" sldId="300"/>
            <ac:picMk id="5" creationId="{E0EF784D-8FF5-4FE5-9FDB-109887EC1FC5}"/>
          </ac:picMkLst>
        </pc:picChg>
      </pc:sldChg>
      <pc:sldChg chg="addSp delSp modSp new mod">
        <pc:chgData name="ioanna" userId="833b243c268372cb" providerId="LiveId" clId="{253EBF6C-E21A-41CF-A2DA-676C44CB884F}" dt="2020-11-19T23:50:13.809" v="1239" actId="1076"/>
        <pc:sldMkLst>
          <pc:docMk/>
          <pc:sldMk cId="414455522" sldId="301"/>
        </pc:sldMkLst>
        <pc:spChg chg="mod">
          <ac:chgData name="ioanna" userId="833b243c268372cb" providerId="LiveId" clId="{253EBF6C-E21A-41CF-A2DA-676C44CB884F}" dt="2020-11-19T23:49:44.261" v="1235" actId="1076"/>
          <ac:spMkLst>
            <pc:docMk/>
            <pc:sldMk cId="414455522" sldId="301"/>
            <ac:spMk id="2" creationId="{313151E1-9FFE-4E44-8032-0E5A52A72C4B}"/>
          </ac:spMkLst>
        </pc:spChg>
        <pc:spChg chg="mod">
          <ac:chgData name="ioanna" userId="833b243c268372cb" providerId="LiveId" clId="{253EBF6C-E21A-41CF-A2DA-676C44CB884F}" dt="2020-11-19T23:47:29.371" v="1214" actId="1076"/>
          <ac:spMkLst>
            <pc:docMk/>
            <pc:sldMk cId="414455522" sldId="301"/>
            <ac:spMk id="3" creationId="{6EA7E20D-3639-4EA6-8577-07CC0B2C4E4E}"/>
          </ac:spMkLst>
        </pc:spChg>
        <pc:picChg chg="add del mod">
          <ac:chgData name="ioanna" userId="833b243c268372cb" providerId="LiveId" clId="{253EBF6C-E21A-41CF-A2DA-676C44CB884F}" dt="2020-11-19T23:47:53.070" v="1216" actId="21"/>
          <ac:picMkLst>
            <pc:docMk/>
            <pc:sldMk cId="414455522" sldId="301"/>
            <ac:picMk id="4" creationId="{B81C9D3D-848D-4448-87F7-45336BC8436C}"/>
          </ac:picMkLst>
        </pc:picChg>
        <pc:picChg chg="add mod">
          <ac:chgData name="ioanna" userId="833b243c268372cb" providerId="LiveId" clId="{253EBF6C-E21A-41CF-A2DA-676C44CB884F}" dt="2020-11-19T23:49:48.449" v="1236" actId="1076"/>
          <ac:picMkLst>
            <pc:docMk/>
            <pc:sldMk cId="414455522" sldId="301"/>
            <ac:picMk id="5" creationId="{AE02A5EC-C63B-4AE9-9E01-C64C2F5CCAC1}"/>
          </ac:picMkLst>
        </pc:picChg>
        <pc:picChg chg="add mod">
          <ac:chgData name="ioanna" userId="833b243c268372cb" providerId="LiveId" clId="{253EBF6C-E21A-41CF-A2DA-676C44CB884F}" dt="2020-11-19T23:50:13.809" v="1239" actId="1076"/>
          <ac:picMkLst>
            <pc:docMk/>
            <pc:sldMk cId="414455522" sldId="301"/>
            <ac:picMk id="6" creationId="{6887745C-70B3-41CC-91AB-BF03FC53DBFB}"/>
          </ac:picMkLst>
        </pc:picChg>
      </pc:sldChg>
      <pc:sldChg chg="addSp modSp new mod">
        <pc:chgData name="ioanna" userId="833b243c268372cb" providerId="LiveId" clId="{253EBF6C-E21A-41CF-A2DA-676C44CB884F}" dt="2020-11-19T23:53:31.392" v="1277" actId="1076"/>
        <pc:sldMkLst>
          <pc:docMk/>
          <pc:sldMk cId="3483637384" sldId="302"/>
        </pc:sldMkLst>
        <pc:spChg chg="mod">
          <ac:chgData name="ioanna" userId="833b243c268372cb" providerId="LiveId" clId="{253EBF6C-E21A-41CF-A2DA-676C44CB884F}" dt="2020-11-19T23:53:12.813" v="1271" actId="1076"/>
          <ac:spMkLst>
            <pc:docMk/>
            <pc:sldMk cId="3483637384" sldId="302"/>
            <ac:spMk id="2" creationId="{4159B132-54A7-4998-ACCF-48DDCD371B0D}"/>
          </ac:spMkLst>
        </pc:spChg>
        <pc:spChg chg="mod">
          <ac:chgData name="ioanna" userId="833b243c268372cb" providerId="LiveId" clId="{253EBF6C-E21A-41CF-A2DA-676C44CB884F}" dt="2020-11-19T23:50:50.417" v="1241" actId="207"/>
          <ac:spMkLst>
            <pc:docMk/>
            <pc:sldMk cId="3483637384" sldId="302"/>
            <ac:spMk id="3" creationId="{23A3667E-756F-4444-897E-78C7E8EAB981}"/>
          </ac:spMkLst>
        </pc:spChg>
        <pc:picChg chg="add mod">
          <ac:chgData name="ioanna" userId="833b243c268372cb" providerId="LiveId" clId="{253EBF6C-E21A-41CF-A2DA-676C44CB884F}" dt="2020-11-19T23:53:31.392" v="1277" actId="1076"/>
          <ac:picMkLst>
            <pc:docMk/>
            <pc:sldMk cId="3483637384" sldId="302"/>
            <ac:picMk id="4" creationId="{498C8245-44D6-4F81-A7A2-4250CBE4AF81}"/>
          </ac:picMkLst>
        </pc:picChg>
        <pc:picChg chg="add mod">
          <ac:chgData name="ioanna" userId="833b243c268372cb" providerId="LiveId" clId="{253EBF6C-E21A-41CF-A2DA-676C44CB884F}" dt="2020-11-19T23:53:20.991" v="1274" actId="14100"/>
          <ac:picMkLst>
            <pc:docMk/>
            <pc:sldMk cId="3483637384" sldId="302"/>
            <ac:picMk id="5" creationId="{DF1309E7-FBDE-41C9-B011-91B12FFFB870}"/>
          </ac:picMkLst>
        </pc:picChg>
      </pc:sldChg>
      <pc:sldChg chg="modSp mod">
        <pc:chgData name="ioanna" userId="833b243c268372cb" providerId="LiveId" clId="{253EBF6C-E21A-41CF-A2DA-676C44CB884F}" dt="2020-11-19T23:55:15.033" v="1319" actId="20577"/>
        <pc:sldMkLst>
          <pc:docMk/>
          <pc:sldMk cId="928331619" sldId="303"/>
        </pc:sldMkLst>
        <pc:spChg chg="mod">
          <ac:chgData name="ioanna" userId="833b243c268372cb" providerId="LiveId" clId="{253EBF6C-E21A-41CF-A2DA-676C44CB884F}" dt="2020-11-19T23:54:57.237" v="1281" actId="20577"/>
          <ac:spMkLst>
            <pc:docMk/>
            <pc:sldMk cId="928331619" sldId="303"/>
            <ac:spMk id="161" creationId="{00000000-0000-0000-0000-000000000000}"/>
          </ac:spMkLst>
        </pc:spChg>
        <pc:spChg chg="mod">
          <ac:chgData name="ioanna" userId="833b243c268372cb" providerId="LiveId" clId="{253EBF6C-E21A-41CF-A2DA-676C44CB884F}" dt="2020-11-19T23:55:15.033" v="1319" actId="20577"/>
          <ac:spMkLst>
            <pc:docMk/>
            <pc:sldMk cId="928331619" sldId="303"/>
            <ac:spMk id="162" creationId="{00000000-0000-0000-0000-000000000000}"/>
          </ac:spMkLst>
        </pc:spChg>
      </pc:sldChg>
      <pc:sldChg chg="modSp new mod">
        <pc:chgData name="ioanna" userId="833b243c268372cb" providerId="LiveId" clId="{253EBF6C-E21A-41CF-A2DA-676C44CB884F}" dt="2020-11-20T00:00:41.894" v="1537" actId="1076"/>
        <pc:sldMkLst>
          <pc:docMk/>
          <pc:sldMk cId="2150829482" sldId="304"/>
        </pc:sldMkLst>
        <pc:spChg chg="mod">
          <ac:chgData name="ioanna" userId="833b243c268372cb" providerId="LiveId" clId="{253EBF6C-E21A-41CF-A2DA-676C44CB884F}" dt="2020-11-20T00:00:41.894" v="1537" actId="1076"/>
          <ac:spMkLst>
            <pc:docMk/>
            <pc:sldMk cId="2150829482" sldId="304"/>
            <ac:spMk id="2" creationId="{57E6C784-651F-4CF1-960F-3B9F3181E62F}"/>
          </ac:spMkLst>
        </pc:spChg>
        <pc:spChg chg="mod">
          <ac:chgData name="ioanna" userId="833b243c268372cb" providerId="LiveId" clId="{253EBF6C-E21A-41CF-A2DA-676C44CB884F}" dt="2020-11-20T00:00:32.651" v="1535" actId="1076"/>
          <ac:spMkLst>
            <pc:docMk/>
            <pc:sldMk cId="2150829482" sldId="304"/>
            <ac:spMk id="3" creationId="{66D1739D-CC4E-4E26-BC98-9D2D9B150E26}"/>
          </ac:spMkLst>
        </pc:spChg>
      </pc:sldChg>
      <pc:sldChg chg="addSp modSp new mod">
        <pc:chgData name="ioanna" userId="833b243c268372cb" providerId="LiveId" clId="{253EBF6C-E21A-41CF-A2DA-676C44CB884F}" dt="2020-11-20T00:04:30.289" v="1597" actId="14100"/>
        <pc:sldMkLst>
          <pc:docMk/>
          <pc:sldMk cId="4253851663" sldId="305"/>
        </pc:sldMkLst>
        <pc:spChg chg="mod">
          <ac:chgData name="ioanna" userId="833b243c268372cb" providerId="LiveId" clId="{253EBF6C-E21A-41CF-A2DA-676C44CB884F}" dt="2020-11-20T00:02:43.025" v="1577" actId="1076"/>
          <ac:spMkLst>
            <pc:docMk/>
            <pc:sldMk cId="4253851663" sldId="305"/>
            <ac:spMk id="2" creationId="{65AE987B-E9BF-4648-B95A-417501B2FACE}"/>
          </ac:spMkLst>
        </pc:spChg>
        <pc:spChg chg="mod">
          <ac:chgData name="ioanna" userId="833b243c268372cb" providerId="LiveId" clId="{253EBF6C-E21A-41CF-A2DA-676C44CB884F}" dt="2020-11-20T00:02:05.026" v="1568" actId="1076"/>
          <ac:spMkLst>
            <pc:docMk/>
            <pc:sldMk cId="4253851663" sldId="305"/>
            <ac:spMk id="3" creationId="{7EEE2CE8-93D6-4E70-9EA7-4DC20B801E06}"/>
          </ac:spMkLst>
        </pc:spChg>
        <pc:spChg chg="add mod">
          <ac:chgData name="ioanna" userId="833b243c268372cb" providerId="LiveId" clId="{253EBF6C-E21A-41CF-A2DA-676C44CB884F}" dt="2020-11-20T00:03:59.984" v="1591" actId="1076"/>
          <ac:spMkLst>
            <pc:docMk/>
            <pc:sldMk cId="4253851663" sldId="305"/>
            <ac:spMk id="7" creationId="{35B294AA-F420-4595-9810-FAC9CDE63E47}"/>
          </ac:spMkLst>
        </pc:spChg>
        <pc:spChg chg="add mod">
          <ac:chgData name="ioanna" userId="833b243c268372cb" providerId="LiveId" clId="{253EBF6C-E21A-41CF-A2DA-676C44CB884F}" dt="2020-11-20T00:04:30.289" v="1597" actId="14100"/>
          <ac:spMkLst>
            <pc:docMk/>
            <pc:sldMk cId="4253851663" sldId="305"/>
            <ac:spMk id="9" creationId="{08F29120-D25F-41F9-ADA9-030C43A968C6}"/>
          </ac:spMkLst>
        </pc:spChg>
        <pc:picChg chg="add mod">
          <ac:chgData name="ioanna" userId="833b243c268372cb" providerId="LiveId" clId="{253EBF6C-E21A-41CF-A2DA-676C44CB884F}" dt="2020-11-20T00:02:59.748" v="1582" actId="1076"/>
          <ac:picMkLst>
            <pc:docMk/>
            <pc:sldMk cId="4253851663" sldId="305"/>
            <ac:picMk id="4" creationId="{32CA084E-34FB-428D-A8BE-0BEDCD1E8BA2}"/>
          </ac:picMkLst>
        </pc:picChg>
        <pc:picChg chg="add mod">
          <ac:chgData name="ioanna" userId="833b243c268372cb" providerId="LiveId" clId="{253EBF6C-E21A-41CF-A2DA-676C44CB884F}" dt="2020-11-20T00:03:19.178" v="1586" actId="1076"/>
          <ac:picMkLst>
            <pc:docMk/>
            <pc:sldMk cId="4253851663" sldId="305"/>
            <ac:picMk id="5" creationId="{270D5E24-5C6F-45CC-9692-39BD26E523CA}"/>
          </ac:picMkLst>
        </pc:picChg>
      </pc:sldChg>
      <pc:sldChg chg="addSp modSp new mod">
        <pc:chgData name="ioanna" userId="833b243c268372cb" providerId="LiveId" clId="{253EBF6C-E21A-41CF-A2DA-676C44CB884F}" dt="2020-11-20T00:07:01.333" v="1633" actId="255"/>
        <pc:sldMkLst>
          <pc:docMk/>
          <pc:sldMk cId="1252142521" sldId="306"/>
        </pc:sldMkLst>
        <pc:spChg chg="mod">
          <ac:chgData name="ioanna" userId="833b243c268372cb" providerId="LiveId" clId="{253EBF6C-E21A-41CF-A2DA-676C44CB884F}" dt="2020-11-20T00:05:12.555" v="1604" actId="14100"/>
          <ac:spMkLst>
            <pc:docMk/>
            <pc:sldMk cId="1252142521" sldId="306"/>
            <ac:spMk id="2" creationId="{AF40751B-E60D-4167-A005-A7B1EB2B2F44}"/>
          </ac:spMkLst>
        </pc:spChg>
        <pc:spChg chg="mod">
          <ac:chgData name="ioanna" userId="833b243c268372cb" providerId="LiveId" clId="{253EBF6C-E21A-41CF-A2DA-676C44CB884F}" dt="2020-11-20T00:05:18.198" v="1619" actId="20577"/>
          <ac:spMkLst>
            <pc:docMk/>
            <pc:sldMk cId="1252142521" sldId="306"/>
            <ac:spMk id="3" creationId="{B52E3394-2A5E-4C81-AEF0-40A00B72904E}"/>
          </ac:spMkLst>
        </pc:spChg>
        <pc:spChg chg="add mod">
          <ac:chgData name="ioanna" userId="833b243c268372cb" providerId="LiveId" clId="{253EBF6C-E21A-41CF-A2DA-676C44CB884F}" dt="2020-11-20T00:07:01.333" v="1633" actId="255"/>
          <ac:spMkLst>
            <pc:docMk/>
            <pc:sldMk cId="1252142521" sldId="306"/>
            <ac:spMk id="6" creationId="{34DF49BE-C41E-434F-8B16-F5ED20DE1E58}"/>
          </ac:spMkLst>
        </pc:spChg>
        <pc:spChg chg="add mod">
          <ac:chgData name="ioanna" userId="833b243c268372cb" providerId="LiveId" clId="{253EBF6C-E21A-41CF-A2DA-676C44CB884F}" dt="2020-11-20T00:06:54.751" v="1632" actId="255"/>
          <ac:spMkLst>
            <pc:docMk/>
            <pc:sldMk cId="1252142521" sldId="306"/>
            <ac:spMk id="7" creationId="{979B41E5-7ECD-4A9B-B886-A377CA547373}"/>
          </ac:spMkLst>
        </pc:spChg>
        <pc:picChg chg="add mod">
          <ac:chgData name="ioanna" userId="833b243c268372cb" providerId="LiveId" clId="{253EBF6C-E21A-41CF-A2DA-676C44CB884F}" dt="2020-11-20T00:05:36.234" v="1623" actId="1076"/>
          <ac:picMkLst>
            <pc:docMk/>
            <pc:sldMk cId="1252142521" sldId="306"/>
            <ac:picMk id="4" creationId="{825B7B6B-8E12-49A3-988C-A1DFC46486E9}"/>
          </ac:picMkLst>
        </pc:picChg>
        <pc:picChg chg="add mod">
          <ac:chgData name="ioanna" userId="833b243c268372cb" providerId="LiveId" clId="{253EBF6C-E21A-41CF-A2DA-676C44CB884F}" dt="2020-11-20T00:06:00.822" v="1627" actId="1076"/>
          <ac:picMkLst>
            <pc:docMk/>
            <pc:sldMk cId="1252142521" sldId="306"/>
            <ac:picMk id="5" creationId="{D2C14E85-B8E6-45A5-B42F-FE6E7EF425FC}"/>
          </ac:picMkLst>
        </pc:picChg>
      </pc:sldChg>
      <pc:sldChg chg="addSp modSp new mod">
        <pc:chgData name="ioanna" userId="833b243c268372cb" providerId="LiveId" clId="{253EBF6C-E21A-41CF-A2DA-676C44CB884F}" dt="2020-11-20T00:12:26.326" v="2001" actId="1076"/>
        <pc:sldMkLst>
          <pc:docMk/>
          <pc:sldMk cId="4225019716" sldId="307"/>
        </pc:sldMkLst>
        <pc:spChg chg="mod">
          <ac:chgData name="ioanna" userId="833b243c268372cb" providerId="LiveId" clId="{253EBF6C-E21A-41CF-A2DA-676C44CB884F}" dt="2020-11-20T00:12:26.326" v="2001" actId="1076"/>
          <ac:spMkLst>
            <pc:docMk/>
            <pc:sldMk cId="4225019716" sldId="307"/>
            <ac:spMk id="2" creationId="{CE86B891-E297-44A5-8FCF-655B0711F92F}"/>
          </ac:spMkLst>
        </pc:spChg>
        <pc:spChg chg="mod">
          <ac:chgData name="ioanna" userId="833b243c268372cb" providerId="LiveId" clId="{253EBF6C-E21A-41CF-A2DA-676C44CB884F}" dt="2020-11-20T00:07:52.936" v="1651" actId="20577"/>
          <ac:spMkLst>
            <pc:docMk/>
            <pc:sldMk cId="4225019716" sldId="307"/>
            <ac:spMk id="3" creationId="{6B7CCC25-4928-4E4D-81F7-4F0858C231D6}"/>
          </ac:spMkLst>
        </pc:spChg>
        <pc:picChg chg="add mod">
          <ac:chgData name="ioanna" userId="833b243c268372cb" providerId="LiveId" clId="{253EBF6C-E21A-41CF-A2DA-676C44CB884F}" dt="2020-11-20T00:12:07.745" v="1999" actId="1076"/>
          <ac:picMkLst>
            <pc:docMk/>
            <pc:sldMk cId="4225019716" sldId="307"/>
            <ac:picMk id="5" creationId="{95053A4C-BBBD-4787-99F2-94063B97F849}"/>
          </ac:picMkLst>
        </pc:picChg>
      </pc:sldChg>
      <pc:sldChg chg="addSp modSp new mod">
        <pc:chgData name="ioanna" userId="833b243c268372cb" providerId="LiveId" clId="{253EBF6C-E21A-41CF-A2DA-676C44CB884F}" dt="2020-11-20T00:16:51.068" v="2061" actId="1076"/>
        <pc:sldMkLst>
          <pc:docMk/>
          <pc:sldMk cId="1480005862" sldId="308"/>
        </pc:sldMkLst>
        <pc:spChg chg="mod">
          <ac:chgData name="ioanna" userId="833b243c268372cb" providerId="LiveId" clId="{253EBF6C-E21A-41CF-A2DA-676C44CB884F}" dt="2020-11-20T00:16:27.256" v="2057" actId="1076"/>
          <ac:spMkLst>
            <pc:docMk/>
            <pc:sldMk cId="1480005862" sldId="308"/>
            <ac:spMk id="2" creationId="{385A3B7F-B5C1-4216-85BD-DDC8B1878734}"/>
          </ac:spMkLst>
        </pc:spChg>
        <pc:spChg chg="mod">
          <ac:chgData name="ioanna" userId="833b243c268372cb" providerId="LiveId" clId="{253EBF6C-E21A-41CF-A2DA-676C44CB884F}" dt="2020-11-20T00:14:43.008" v="2032" actId="255"/>
          <ac:spMkLst>
            <pc:docMk/>
            <pc:sldMk cId="1480005862" sldId="308"/>
            <ac:spMk id="3" creationId="{4AB9FF0B-51A9-4F95-99D4-9D7902BA2FC2}"/>
          </ac:spMkLst>
        </pc:spChg>
        <pc:picChg chg="add mod">
          <ac:chgData name="ioanna" userId="833b243c268372cb" providerId="LiveId" clId="{253EBF6C-E21A-41CF-A2DA-676C44CB884F}" dt="2020-11-20T00:16:51.068" v="2061" actId="1076"/>
          <ac:picMkLst>
            <pc:docMk/>
            <pc:sldMk cId="1480005862" sldId="308"/>
            <ac:picMk id="4" creationId="{72800DBF-20FD-491E-88D0-8A5B15D37CD2}"/>
          </ac:picMkLst>
        </pc:picChg>
      </pc:sldChg>
      <pc:sldChg chg="addSp delSp modSp new mod">
        <pc:chgData name="ioanna" userId="833b243c268372cb" providerId="LiveId" clId="{253EBF6C-E21A-41CF-A2DA-676C44CB884F}" dt="2020-11-20T00:28:52.827" v="2274" actId="1076"/>
        <pc:sldMkLst>
          <pc:docMk/>
          <pc:sldMk cId="3419896285" sldId="309"/>
        </pc:sldMkLst>
        <pc:spChg chg="del mod">
          <ac:chgData name="ioanna" userId="833b243c268372cb" providerId="LiveId" clId="{253EBF6C-E21A-41CF-A2DA-676C44CB884F}" dt="2020-11-20T00:28:03.791" v="2265" actId="21"/>
          <ac:spMkLst>
            <pc:docMk/>
            <pc:sldMk cId="3419896285" sldId="309"/>
            <ac:spMk id="2" creationId="{728B8D17-E77E-4A44-9F80-44BEDEA78247}"/>
          </ac:spMkLst>
        </pc:spChg>
        <pc:spChg chg="mod">
          <ac:chgData name="ioanna" userId="833b243c268372cb" providerId="LiveId" clId="{253EBF6C-E21A-41CF-A2DA-676C44CB884F}" dt="2020-11-20T00:18:08.453" v="2141" actId="20577"/>
          <ac:spMkLst>
            <pc:docMk/>
            <pc:sldMk cId="3419896285" sldId="309"/>
            <ac:spMk id="3" creationId="{3574B1FA-CAC0-436C-9890-B137C3537A61}"/>
          </ac:spMkLst>
        </pc:spChg>
        <pc:spChg chg="add del mod">
          <ac:chgData name="ioanna" userId="833b243c268372cb" providerId="LiveId" clId="{253EBF6C-E21A-41CF-A2DA-676C44CB884F}" dt="2020-11-20T00:21:03.843" v="2205" actId="21"/>
          <ac:spMkLst>
            <pc:docMk/>
            <pc:sldMk cId="3419896285" sldId="309"/>
            <ac:spMk id="4" creationId="{7DC4AF51-5D82-4BAD-82F2-C1A7C8369FBA}"/>
          </ac:spMkLst>
        </pc:spChg>
        <pc:spChg chg="add mod">
          <ac:chgData name="ioanna" userId="833b243c268372cb" providerId="LiveId" clId="{253EBF6C-E21A-41CF-A2DA-676C44CB884F}" dt="2020-11-20T00:28:49.349" v="2273" actId="1076"/>
          <ac:spMkLst>
            <pc:docMk/>
            <pc:sldMk cId="3419896285" sldId="309"/>
            <ac:spMk id="6" creationId="{9B08B062-7044-4343-ABAF-25DA9E02269B}"/>
          </ac:spMkLst>
        </pc:spChg>
        <pc:spChg chg="add mod">
          <ac:chgData name="ioanna" userId="833b243c268372cb" providerId="LiveId" clId="{253EBF6C-E21A-41CF-A2DA-676C44CB884F}" dt="2020-11-20T00:28:52.827" v="2274" actId="1076"/>
          <ac:spMkLst>
            <pc:docMk/>
            <pc:sldMk cId="3419896285" sldId="309"/>
            <ac:spMk id="7" creationId="{D49B9A29-1805-4BCB-A94D-636239E7A508}"/>
          </ac:spMkLst>
        </pc:spChg>
        <pc:spChg chg="add del mod">
          <ac:chgData name="ioanna" userId="833b243c268372cb" providerId="LiveId" clId="{253EBF6C-E21A-41CF-A2DA-676C44CB884F}" dt="2020-11-20T00:28:44.838" v="2272" actId="21"/>
          <ac:spMkLst>
            <pc:docMk/>
            <pc:sldMk cId="3419896285" sldId="309"/>
            <ac:spMk id="9" creationId="{51874A46-76DA-4441-9A2A-276A49A64D1F}"/>
          </ac:spMkLst>
        </pc:spChg>
        <pc:picChg chg="add mod">
          <ac:chgData name="ioanna" userId="833b243c268372cb" providerId="LiveId" clId="{253EBF6C-E21A-41CF-A2DA-676C44CB884F}" dt="2020-11-20T00:21:32.443" v="2212" actId="1076"/>
          <ac:picMkLst>
            <pc:docMk/>
            <pc:sldMk cId="3419896285" sldId="309"/>
            <ac:picMk id="5" creationId="{10F0BC31-7A5B-4327-89F1-9CA24780DE78}"/>
          </ac:picMkLst>
        </pc:picChg>
      </pc:sldChg>
      <pc:sldChg chg="addSp modSp new mod ord">
        <pc:chgData name="ioanna" userId="833b243c268372cb" providerId="LiveId" clId="{253EBF6C-E21A-41CF-A2DA-676C44CB884F}" dt="2020-11-20T00:28:29.062" v="2271"/>
        <pc:sldMkLst>
          <pc:docMk/>
          <pc:sldMk cId="2736819876" sldId="310"/>
        </pc:sldMkLst>
        <pc:spChg chg="mod">
          <ac:chgData name="ioanna" userId="833b243c268372cb" providerId="LiveId" clId="{253EBF6C-E21A-41CF-A2DA-676C44CB884F}" dt="2020-11-20T00:28:18.558" v="2267" actId="1076"/>
          <ac:spMkLst>
            <pc:docMk/>
            <pc:sldMk cId="2736819876" sldId="310"/>
            <ac:spMk id="2" creationId="{9F3C12F4-432D-4AB0-9D3D-A2695C69E86A}"/>
          </ac:spMkLst>
        </pc:spChg>
        <pc:spChg chg="mod">
          <ac:chgData name="ioanna" userId="833b243c268372cb" providerId="LiveId" clId="{253EBF6C-E21A-41CF-A2DA-676C44CB884F}" dt="2020-11-20T00:27:05.714" v="2257" actId="1076"/>
          <ac:spMkLst>
            <pc:docMk/>
            <pc:sldMk cId="2736819876" sldId="310"/>
            <ac:spMk id="3" creationId="{95DE6A4E-F2CA-4F38-9240-2E219E1194AE}"/>
          </ac:spMkLst>
        </pc:spChg>
        <pc:spChg chg="add mod">
          <ac:chgData name="ioanna" userId="833b243c268372cb" providerId="LiveId" clId="{253EBF6C-E21A-41CF-A2DA-676C44CB884F}" dt="2020-11-20T00:28:26.398" v="2269" actId="1076"/>
          <ac:spMkLst>
            <pc:docMk/>
            <pc:sldMk cId="2736819876" sldId="310"/>
            <ac:spMk id="5" creationId="{061B116C-1597-4BAC-A3C8-BF47B1BC77EA}"/>
          </ac:spMkLst>
        </pc:spChg>
        <pc:picChg chg="add mod">
          <ac:chgData name="ioanna" userId="833b243c268372cb" providerId="LiveId" clId="{253EBF6C-E21A-41CF-A2DA-676C44CB884F}" dt="2020-11-20T00:28:22.374" v="2268" actId="1076"/>
          <ac:picMkLst>
            <pc:docMk/>
            <pc:sldMk cId="2736819876" sldId="310"/>
            <ac:picMk id="4" creationId="{7CED095A-8FB7-4FDF-9253-7323331C5544}"/>
          </ac:picMkLst>
        </pc:picChg>
      </pc:sldChg>
      <pc:sldChg chg="modSp new mod">
        <pc:chgData name="ioanna" userId="833b243c268372cb" providerId="LiveId" clId="{253EBF6C-E21A-41CF-A2DA-676C44CB884F}" dt="2020-11-20T00:32:08.616" v="2373" actId="1076"/>
        <pc:sldMkLst>
          <pc:docMk/>
          <pc:sldMk cId="3593414776" sldId="311"/>
        </pc:sldMkLst>
        <pc:spChg chg="mod">
          <ac:chgData name="ioanna" userId="833b243c268372cb" providerId="LiveId" clId="{253EBF6C-E21A-41CF-A2DA-676C44CB884F}" dt="2020-11-20T00:32:08.616" v="2373" actId="1076"/>
          <ac:spMkLst>
            <pc:docMk/>
            <pc:sldMk cId="3593414776" sldId="311"/>
            <ac:spMk id="2" creationId="{1E15C5B7-067D-42C5-A7A4-576106BDDABE}"/>
          </ac:spMkLst>
        </pc:spChg>
        <pc:spChg chg="mod">
          <ac:chgData name="ioanna" userId="833b243c268372cb" providerId="LiveId" clId="{253EBF6C-E21A-41CF-A2DA-676C44CB884F}" dt="2020-11-20T00:29:34.234" v="2280" actId="1076"/>
          <ac:spMkLst>
            <pc:docMk/>
            <pc:sldMk cId="3593414776" sldId="311"/>
            <ac:spMk id="3" creationId="{11D990C1-2079-4812-8469-84F6A8C49303}"/>
          </ac:spMkLst>
        </pc:spChg>
      </pc:sldChg>
      <pc:sldChg chg="addSp modSp new mod">
        <pc:chgData name="ioanna" userId="833b243c268372cb" providerId="LiveId" clId="{253EBF6C-E21A-41CF-A2DA-676C44CB884F}" dt="2020-11-20T00:36:01.177" v="2393" actId="14100"/>
        <pc:sldMkLst>
          <pc:docMk/>
          <pc:sldMk cId="3536385298" sldId="312"/>
        </pc:sldMkLst>
        <pc:spChg chg="mod">
          <ac:chgData name="ioanna" userId="833b243c268372cb" providerId="LiveId" clId="{253EBF6C-E21A-41CF-A2DA-676C44CB884F}" dt="2020-11-20T00:36:01.177" v="2393" actId="14100"/>
          <ac:spMkLst>
            <pc:docMk/>
            <pc:sldMk cId="3536385298" sldId="312"/>
            <ac:spMk id="2" creationId="{8B25DFE3-3849-45AD-9FAD-6DCE705509FC}"/>
          </ac:spMkLst>
        </pc:spChg>
        <pc:spChg chg="mod">
          <ac:chgData name="ioanna" userId="833b243c268372cb" providerId="LiveId" clId="{253EBF6C-E21A-41CF-A2DA-676C44CB884F}" dt="2020-11-20T00:34:44.989" v="2381" actId="1076"/>
          <ac:spMkLst>
            <pc:docMk/>
            <pc:sldMk cId="3536385298" sldId="312"/>
            <ac:spMk id="3" creationId="{D48E3DA6-9C7F-4524-B6C3-E09F275B073F}"/>
          </ac:spMkLst>
        </pc:spChg>
        <pc:picChg chg="add mod">
          <ac:chgData name="ioanna" userId="833b243c268372cb" providerId="LiveId" clId="{253EBF6C-E21A-41CF-A2DA-676C44CB884F}" dt="2020-11-20T00:35:52.887" v="2391" actId="1076"/>
          <ac:picMkLst>
            <pc:docMk/>
            <pc:sldMk cId="3536385298" sldId="312"/>
            <ac:picMk id="4" creationId="{82A99202-72D5-4893-8EAF-33CB1564FDD8}"/>
          </ac:picMkLst>
        </pc:picChg>
      </pc:sldChg>
      <pc:sldChg chg="addSp modSp new mod">
        <pc:chgData name="ioanna" userId="833b243c268372cb" providerId="LiveId" clId="{253EBF6C-E21A-41CF-A2DA-676C44CB884F}" dt="2020-11-20T00:37:35.677" v="2417" actId="20577"/>
        <pc:sldMkLst>
          <pc:docMk/>
          <pc:sldMk cId="2371572881" sldId="313"/>
        </pc:sldMkLst>
        <pc:spChg chg="mod">
          <ac:chgData name="ioanna" userId="833b243c268372cb" providerId="LiveId" clId="{253EBF6C-E21A-41CF-A2DA-676C44CB884F}" dt="2020-11-20T00:37:23.644" v="2404" actId="1076"/>
          <ac:spMkLst>
            <pc:docMk/>
            <pc:sldMk cId="2371572881" sldId="313"/>
            <ac:spMk id="2" creationId="{816E7153-0488-4C01-852F-C9F47B66DF10}"/>
          </ac:spMkLst>
        </pc:spChg>
        <pc:spChg chg="mod">
          <ac:chgData name="ioanna" userId="833b243c268372cb" providerId="LiveId" clId="{253EBF6C-E21A-41CF-A2DA-676C44CB884F}" dt="2020-11-20T00:37:35.677" v="2417" actId="20577"/>
          <ac:spMkLst>
            <pc:docMk/>
            <pc:sldMk cId="2371572881" sldId="313"/>
            <ac:spMk id="3" creationId="{8BE186E7-03D9-423B-9954-43156763BF9D}"/>
          </ac:spMkLst>
        </pc:spChg>
        <pc:picChg chg="add mod">
          <ac:chgData name="ioanna" userId="833b243c268372cb" providerId="LiveId" clId="{253EBF6C-E21A-41CF-A2DA-676C44CB884F}" dt="2020-11-20T00:36:45.940" v="2398" actId="1076"/>
          <ac:picMkLst>
            <pc:docMk/>
            <pc:sldMk cId="2371572881" sldId="313"/>
            <ac:picMk id="4" creationId="{8318B501-6DED-4FD8-99D5-4D3FE7582C9B}"/>
          </ac:picMkLst>
        </pc:picChg>
      </pc:sldChg>
      <pc:sldChg chg="addSp delSp modSp mod">
        <pc:chgData name="ioanna" userId="833b243c268372cb" providerId="LiveId" clId="{253EBF6C-E21A-41CF-A2DA-676C44CB884F}" dt="2020-11-20T00:45:11.349" v="2571" actId="1076"/>
        <pc:sldMkLst>
          <pc:docMk/>
          <pc:sldMk cId="0" sldId="314"/>
        </pc:sldMkLst>
        <pc:spChg chg="add del mod">
          <ac:chgData name="ioanna" userId="833b243c268372cb" providerId="LiveId" clId="{253EBF6C-E21A-41CF-A2DA-676C44CB884F}" dt="2020-11-20T00:41:15.652" v="2494" actId="21"/>
          <ac:spMkLst>
            <pc:docMk/>
            <pc:sldMk cId="0" sldId="314"/>
            <ac:spMk id="3" creationId="{ABEF9441-B6EF-4943-B7A8-860A55AB1ADA}"/>
          </ac:spMkLst>
        </pc:spChg>
        <pc:spChg chg="add del mod">
          <ac:chgData name="ioanna" userId="833b243c268372cb" providerId="LiveId" clId="{253EBF6C-E21A-41CF-A2DA-676C44CB884F}" dt="2020-11-20T00:41:11.079" v="2493" actId="21"/>
          <ac:spMkLst>
            <pc:docMk/>
            <pc:sldMk cId="0" sldId="314"/>
            <ac:spMk id="5" creationId="{2EDB1B42-66EB-4F43-B6D0-47E0833808A6}"/>
          </ac:spMkLst>
        </pc:spChg>
        <pc:spChg chg="add del mod">
          <ac:chgData name="ioanna" userId="833b243c268372cb" providerId="LiveId" clId="{253EBF6C-E21A-41CF-A2DA-676C44CB884F}" dt="2020-11-20T00:41:28.052" v="2496" actId="21"/>
          <ac:spMkLst>
            <pc:docMk/>
            <pc:sldMk cId="0" sldId="314"/>
            <ac:spMk id="7" creationId="{8022B777-87B1-41AE-B9D2-E1CD9CD7CBBA}"/>
          </ac:spMkLst>
        </pc:spChg>
        <pc:spChg chg="mod">
          <ac:chgData name="ioanna" userId="833b243c268372cb" providerId="LiveId" clId="{253EBF6C-E21A-41CF-A2DA-676C44CB884F}" dt="2020-11-20T00:40:14.471" v="2459" actId="1076"/>
          <ac:spMkLst>
            <pc:docMk/>
            <pc:sldMk cId="0" sldId="314"/>
            <ac:spMk id="262" creationId="{00000000-0000-0000-0000-000000000000}"/>
          </ac:spMkLst>
        </pc:spChg>
        <pc:spChg chg="del">
          <ac:chgData name="ioanna" userId="833b243c268372cb" providerId="LiveId" clId="{253EBF6C-E21A-41CF-A2DA-676C44CB884F}" dt="2020-11-20T00:40:54.764" v="2490" actId="21"/>
          <ac:spMkLst>
            <pc:docMk/>
            <pc:sldMk cId="0" sldId="314"/>
            <ac:spMk id="263" creationId="{00000000-0000-0000-0000-000000000000}"/>
          </ac:spMkLst>
        </pc:spChg>
        <pc:spChg chg="mod">
          <ac:chgData name="ioanna" userId="833b243c268372cb" providerId="LiveId" clId="{253EBF6C-E21A-41CF-A2DA-676C44CB884F}" dt="2020-11-20T00:41:42.516" v="2498" actId="1076"/>
          <ac:spMkLst>
            <pc:docMk/>
            <pc:sldMk cId="0" sldId="314"/>
            <ac:spMk id="264" creationId="{00000000-0000-0000-0000-000000000000}"/>
          </ac:spMkLst>
        </pc:spChg>
        <pc:spChg chg="mod">
          <ac:chgData name="ioanna" userId="833b243c268372cb" providerId="LiveId" clId="{253EBF6C-E21A-41CF-A2DA-676C44CB884F}" dt="2020-11-20T00:42:33.702" v="2535" actId="14100"/>
          <ac:spMkLst>
            <pc:docMk/>
            <pc:sldMk cId="0" sldId="314"/>
            <ac:spMk id="266" creationId="{00000000-0000-0000-0000-000000000000}"/>
          </ac:spMkLst>
        </pc:spChg>
        <pc:spChg chg="mod">
          <ac:chgData name="ioanna" userId="833b243c268372cb" providerId="LiveId" clId="{253EBF6C-E21A-41CF-A2DA-676C44CB884F}" dt="2020-11-20T00:44:09.707" v="2561" actId="1076"/>
          <ac:spMkLst>
            <pc:docMk/>
            <pc:sldMk cId="0" sldId="314"/>
            <ac:spMk id="267" creationId="{00000000-0000-0000-0000-000000000000}"/>
          </ac:spMkLst>
        </pc:spChg>
        <pc:spChg chg="del">
          <ac:chgData name="ioanna" userId="833b243c268372cb" providerId="LiveId" clId="{253EBF6C-E21A-41CF-A2DA-676C44CB884F}" dt="2020-11-20T00:41:05.271" v="2492" actId="21"/>
          <ac:spMkLst>
            <pc:docMk/>
            <pc:sldMk cId="0" sldId="314"/>
            <ac:spMk id="268" creationId="{00000000-0000-0000-0000-000000000000}"/>
          </ac:spMkLst>
        </pc:spChg>
        <pc:spChg chg="mod">
          <ac:chgData name="ioanna" userId="833b243c268372cb" providerId="LiveId" clId="{253EBF6C-E21A-41CF-A2DA-676C44CB884F}" dt="2020-11-20T00:42:37.914" v="2536" actId="1076"/>
          <ac:spMkLst>
            <pc:docMk/>
            <pc:sldMk cId="0" sldId="314"/>
            <ac:spMk id="269" creationId="{00000000-0000-0000-0000-000000000000}"/>
          </ac:spMkLst>
        </pc:spChg>
        <pc:spChg chg="del">
          <ac:chgData name="ioanna" userId="833b243c268372cb" providerId="LiveId" clId="{253EBF6C-E21A-41CF-A2DA-676C44CB884F}" dt="2020-11-20T00:41:22.553" v="2495" actId="21"/>
          <ac:spMkLst>
            <pc:docMk/>
            <pc:sldMk cId="0" sldId="314"/>
            <ac:spMk id="270" creationId="{00000000-0000-0000-0000-000000000000}"/>
          </ac:spMkLst>
        </pc:spChg>
        <pc:spChg chg="del">
          <ac:chgData name="ioanna" userId="833b243c268372cb" providerId="LiveId" clId="{253EBF6C-E21A-41CF-A2DA-676C44CB884F}" dt="2020-11-20T00:40:44.110" v="2489" actId="21"/>
          <ac:spMkLst>
            <pc:docMk/>
            <pc:sldMk cId="0" sldId="314"/>
            <ac:spMk id="271" creationId="{00000000-0000-0000-0000-000000000000}"/>
          </ac:spMkLst>
        </pc:spChg>
        <pc:spChg chg="mod">
          <ac:chgData name="ioanna" userId="833b243c268372cb" providerId="LiveId" clId="{253EBF6C-E21A-41CF-A2DA-676C44CB884F}" dt="2020-11-20T00:45:00.384" v="2570" actId="14100"/>
          <ac:spMkLst>
            <pc:docMk/>
            <pc:sldMk cId="0" sldId="314"/>
            <ac:spMk id="272" creationId="{00000000-0000-0000-0000-000000000000}"/>
          </ac:spMkLst>
        </pc:spChg>
        <pc:spChg chg="mod">
          <ac:chgData name="ioanna" userId="833b243c268372cb" providerId="LiveId" clId="{253EBF6C-E21A-41CF-A2DA-676C44CB884F}" dt="2020-11-20T00:45:11.349" v="2571" actId="1076"/>
          <ac:spMkLst>
            <pc:docMk/>
            <pc:sldMk cId="0" sldId="314"/>
            <ac:spMk id="273" creationId="{00000000-0000-0000-0000-000000000000}"/>
          </ac:spMkLst>
        </pc:spChg>
        <pc:spChg chg="mod">
          <ac:chgData name="ioanna" userId="833b243c268372cb" providerId="LiveId" clId="{253EBF6C-E21A-41CF-A2DA-676C44CB884F}" dt="2020-11-20T00:44:15.895" v="2563" actId="14100"/>
          <ac:spMkLst>
            <pc:docMk/>
            <pc:sldMk cId="0" sldId="314"/>
            <ac:spMk id="274" creationId="{00000000-0000-0000-0000-000000000000}"/>
          </ac:spMkLst>
        </pc:spChg>
        <pc:spChg chg="del">
          <ac:chgData name="ioanna" userId="833b243c268372cb" providerId="LiveId" clId="{253EBF6C-E21A-41CF-A2DA-676C44CB884F}" dt="2020-11-20T00:40:59.950" v="2491" actId="21"/>
          <ac:spMkLst>
            <pc:docMk/>
            <pc:sldMk cId="0" sldId="314"/>
            <ac:spMk id="276" creationId="{00000000-0000-0000-0000-000000000000}"/>
          </ac:spMkLst>
        </pc:spChg>
        <pc:spChg chg="mod">
          <ac:chgData name="ioanna" userId="833b243c268372cb" providerId="LiveId" clId="{253EBF6C-E21A-41CF-A2DA-676C44CB884F}" dt="2020-11-20T00:41:46.521" v="2499" actId="1076"/>
          <ac:spMkLst>
            <pc:docMk/>
            <pc:sldMk cId="0" sldId="314"/>
            <ac:spMk id="277" creationId="{00000000-0000-0000-0000-000000000000}"/>
          </ac:spMkLst>
        </pc:spChg>
      </pc:sldChg>
      <pc:sldChg chg="delSp modSp new mod">
        <pc:chgData name="ioanna" userId="833b243c268372cb" providerId="LiveId" clId="{253EBF6C-E21A-41CF-A2DA-676C44CB884F}" dt="2020-11-20T00:46:31.289" v="2581" actId="21"/>
        <pc:sldMkLst>
          <pc:docMk/>
          <pc:sldMk cId="2191126289" sldId="315"/>
        </pc:sldMkLst>
        <pc:spChg chg="mod">
          <ac:chgData name="ioanna" userId="833b243c268372cb" providerId="LiveId" clId="{253EBF6C-E21A-41CF-A2DA-676C44CB884F}" dt="2020-11-20T00:46:25.663" v="2580" actId="1076"/>
          <ac:spMkLst>
            <pc:docMk/>
            <pc:sldMk cId="2191126289" sldId="315"/>
            <ac:spMk id="2" creationId="{F77FA53C-508C-4E83-9808-81A74151E152}"/>
          </ac:spMkLst>
        </pc:spChg>
        <pc:spChg chg="del">
          <ac:chgData name="ioanna" userId="833b243c268372cb" providerId="LiveId" clId="{253EBF6C-E21A-41CF-A2DA-676C44CB884F}" dt="2020-11-20T00:46:19.272" v="2578" actId="21"/>
          <ac:spMkLst>
            <pc:docMk/>
            <pc:sldMk cId="2191126289" sldId="315"/>
            <ac:spMk id="3" creationId="{E02ADFF7-3FD8-4724-9759-982BA7F72BDD}"/>
          </ac:spMkLst>
        </pc:spChg>
        <pc:spChg chg="del">
          <ac:chgData name="ioanna" userId="833b243c268372cb" providerId="LiveId" clId="{253EBF6C-E21A-41CF-A2DA-676C44CB884F}" dt="2020-11-20T00:46:31.289" v="2581" actId="21"/>
          <ac:spMkLst>
            <pc:docMk/>
            <pc:sldMk cId="2191126289" sldId="315"/>
            <ac:spMk id="4" creationId="{FD100FC6-63C3-4A8C-8BEE-7BD9A6C84B88}"/>
          </ac:spMkLst>
        </pc:spChg>
      </pc:sldChg>
      <pc:sldChg chg="addSp modSp new mod">
        <pc:chgData name="ioanna" userId="833b243c268372cb" providerId="LiveId" clId="{253EBF6C-E21A-41CF-A2DA-676C44CB884F}" dt="2020-11-20T01:12:21.450" v="2651" actId="1076"/>
        <pc:sldMkLst>
          <pc:docMk/>
          <pc:sldMk cId="4151765780" sldId="316"/>
        </pc:sldMkLst>
        <pc:spChg chg="mod">
          <ac:chgData name="ioanna" userId="833b243c268372cb" providerId="LiveId" clId="{253EBF6C-E21A-41CF-A2DA-676C44CB884F}" dt="2020-11-20T01:12:21.450" v="2651" actId="1076"/>
          <ac:spMkLst>
            <pc:docMk/>
            <pc:sldMk cId="4151765780" sldId="316"/>
            <ac:spMk id="2" creationId="{72E8B8E7-8ABB-4339-B3DB-9943CCCA9B42}"/>
          </ac:spMkLst>
        </pc:spChg>
        <pc:spChg chg="mod">
          <ac:chgData name="ioanna" userId="833b243c268372cb" providerId="LiveId" clId="{253EBF6C-E21A-41CF-A2DA-676C44CB884F}" dt="2020-11-20T01:08:18.835" v="2614" actId="1076"/>
          <ac:spMkLst>
            <pc:docMk/>
            <pc:sldMk cId="4151765780" sldId="316"/>
            <ac:spMk id="3" creationId="{04139990-37DB-4986-8C30-61EC83452411}"/>
          </ac:spMkLst>
        </pc:spChg>
        <pc:picChg chg="add mod">
          <ac:chgData name="ioanna" userId="833b243c268372cb" providerId="LiveId" clId="{253EBF6C-E21A-41CF-A2DA-676C44CB884F}" dt="2020-11-20T01:12:13.783" v="2649" actId="1076"/>
          <ac:picMkLst>
            <pc:docMk/>
            <pc:sldMk cId="4151765780" sldId="316"/>
            <ac:picMk id="4" creationId="{EF7F4421-9447-4E37-9E15-93BBCAEF7B06}"/>
          </ac:picMkLst>
        </pc:picChg>
        <pc:picChg chg="add mod">
          <ac:chgData name="ioanna" userId="833b243c268372cb" providerId="LiveId" clId="{253EBF6C-E21A-41CF-A2DA-676C44CB884F}" dt="2020-11-20T01:12:17.299" v="2650" actId="1076"/>
          <ac:picMkLst>
            <pc:docMk/>
            <pc:sldMk cId="4151765780" sldId="316"/>
            <ac:picMk id="5" creationId="{4694FA2F-A744-41B1-8D48-E69683EE4CEA}"/>
          </ac:picMkLst>
        </pc:picChg>
      </pc:sldChg>
      <pc:sldChg chg="addSp delSp modSp new mod">
        <pc:chgData name="ioanna" userId="833b243c268372cb" providerId="LiveId" clId="{253EBF6C-E21A-41CF-A2DA-676C44CB884F}" dt="2020-11-20T01:10:34.128" v="2637" actId="1076"/>
        <pc:sldMkLst>
          <pc:docMk/>
          <pc:sldMk cId="198799761" sldId="317"/>
        </pc:sldMkLst>
        <pc:spChg chg="del">
          <ac:chgData name="ioanna" userId="833b243c268372cb" providerId="LiveId" clId="{253EBF6C-E21A-41CF-A2DA-676C44CB884F}" dt="2020-11-20T01:10:15.632" v="2633" actId="21"/>
          <ac:spMkLst>
            <pc:docMk/>
            <pc:sldMk cId="198799761" sldId="317"/>
            <ac:spMk id="2" creationId="{A0AD3A26-4B71-4954-83BC-E036DA9D3CE5}"/>
          </ac:spMkLst>
        </pc:spChg>
        <pc:spChg chg="mod">
          <ac:chgData name="ioanna" userId="833b243c268372cb" providerId="LiveId" clId="{253EBF6C-E21A-41CF-A2DA-676C44CB884F}" dt="2020-11-20T01:10:10.293" v="2632" actId="1076"/>
          <ac:spMkLst>
            <pc:docMk/>
            <pc:sldMk cId="198799761" sldId="317"/>
            <ac:spMk id="3" creationId="{5952AA52-A1BD-4269-8EB1-9CFEBDA2352E}"/>
          </ac:spMkLst>
        </pc:spChg>
        <pc:picChg chg="add mod">
          <ac:chgData name="ioanna" userId="833b243c268372cb" providerId="LiveId" clId="{253EBF6C-E21A-41CF-A2DA-676C44CB884F}" dt="2020-11-20T01:10:34.128" v="2637" actId="1076"/>
          <ac:picMkLst>
            <pc:docMk/>
            <pc:sldMk cId="198799761" sldId="317"/>
            <ac:picMk id="4" creationId="{C6D45826-DF5B-427D-B947-6F9BC66F08F8}"/>
          </ac:picMkLst>
        </pc:picChg>
      </pc:sldChg>
      <pc:sldChg chg="addSp modSp new mod">
        <pc:chgData name="ioanna" userId="833b243c268372cb" providerId="LiveId" clId="{253EBF6C-E21A-41CF-A2DA-676C44CB884F}" dt="2020-11-20T01:22:11.142" v="2857" actId="1076"/>
        <pc:sldMkLst>
          <pc:docMk/>
          <pc:sldMk cId="779063178" sldId="318"/>
        </pc:sldMkLst>
        <pc:spChg chg="mod">
          <ac:chgData name="ioanna" userId="833b243c268372cb" providerId="LiveId" clId="{253EBF6C-E21A-41CF-A2DA-676C44CB884F}" dt="2020-11-20T01:16:21.575" v="2717" actId="1582"/>
          <ac:spMkLst>
            <pc:docMk/>
            <pc:sldMk cId="779063178" sldId="318"/>
            <ac:spMk id="2" creationId="{B65EBB8D-9821-4D30-9492-68A9EF5671C3}"/>
          </ac:spMkLst>
        </pc:spChg>
        <pc:spChg chg="mod">
          <ac:chgData name="ioanna" userId="833b243c268372cb" providerId="LiveId" clId="{253EBF6C-E21A-41CF-A2DA-676C44CB884F}" dt="2020-11-20T01:13:39.007" v="2700" actId="1076"/>
          <ac:spMkLst>
            <pc:docMk/>
            <pc:sldMk cId="779063178" sldId="318"/>
            <ac:spMk id="3" creationId="{779A623C-001F-4C6D-854F-CC060B0EDB3E}"/>
          </ac:spMkLst>
        </pc:spChg>
        <pc:spChg chg="add mod">
          <ac:chgData name="ioanna" userId="833b243c268372cb" providerId="LiveId" clId="{253EBF6C-E21A-41CF-A2DA-676C44CB884F}" dt="2020-11-20T01:16:32.345" v="2718" actId="14100"/>
          <ac:spMkLst>
            <pc:docMk/>
            <pc:sldMk cId="779063178" sldId="318"/>
            <ac:spMk id="4" creationId="{2C2FCABF-AC50-4704-95F9-8492C19002BF}"/>
          </ac:spMkLst>
        </pc:spChg>
        <pc:spChg chg="add">
          <ac:chgData name="ioanna" userId="833b243c268372cb" providerId="LiveId" clId="{253EBF6C-E21A-41CF-A2DA-676C44CB884F}" dt="2020-11-20T01:16:44.367" v="2719" actId="11529"/>
          <ac:spMkLst>
            <pc:docMk/>
            <pc:sldMk cId="779063178" sldId="318"/>
            <ac:spMk id="5" creationId="{21AF4EAE-DE7A-4BBB-B76B-10EF7B4DD5FD}"/>
          </ac:spMkLst>
        </pc:spChg>
        <pc:spChg chg="add mod">
          <ac:chgData name="ioanna" userId="833b243c268372cb" providerId="LiveId" clId="{253EBF6C-E21A-41CF-A2DA-676C44CB884F}" dt="2020-11-20T01:22:11.142" v="2857" actId="1076"/>
          <ac:spMkLst>
            <pc:docMk/>
            <pc:sldMk cId="779063178" sldId="318"/>
            <ac:spMk id="8" creationId="{D29A878C-64EE-461A-AA17-73C3DD94B226}"/>
          </ac:spMkLst>
        </pc:spChg>
        <pc:picChg chg="add mod">
          <ac:chgData name="ioanna" userId="833b243c268372cb" providerId="LiveId" clId="{253EBF6C-E21A-41CF-A2DA-676C44CB884F}" dt="2020-11-20T01:17:35.928" v="2725" actId="1076"/>
          <ac:picMkLst>
            <pc:docMk/>
            <pc:sldMk cId="779063178" sldId="318"/>
            <ac:picMk id="6" creationId="{E785FC33-E66B-4F32-8294-FE5676723779}"/>
          </ac:picMkLst>
        </pc:picChg>
        <pc:picChg chg="add mod">
          <ac:chgData name="ioanna" userId="833b243c268372cb" providerId="LiveId" clId="{253EBF6C-E21A-41CF-A2DA-676C44CB884F}" dt="2020-11-20T01:20:48.804" v="2738" actId="1076"/>
          <ac:picMkLst>
            <pc:docMk/>
            <pc:sldMk cId="779063178" sldId="318"/>
            <ac:picMk id="7" creationId="{7100B7A3-9B50-42AC-A521-27D698DA5F55}"/>
          </ac:picMkLst>
        </pc:picChg>
      </pc:sldChg>
      <pc:sldChg chg="addSp delSp modSp new mod">
        <pc:chgData name="ioanna" userId="833b243c268372cb" providerId="LiveId" clId="{253EBF6C-E21A-41CF-A2DA-676C44CB884F}" dt="2020-11-20T01:20:15.958" v="2737" actId="255"/>
        <pc:sldMkLst>
          <pc:docMk/>
          <pc:sldMk cId="712769407" sldId="319"/>
        </pc:sldMkLst>
        <pc:spChg chg="del">
          <ac:chgData name="ioanna" userId="833b243c268372cb" providerId="LiveId" clId="{253EBF6C-E21A-41CF-A2DA-676C44CB884F}" dt="2020-11-20T01:18:52.508" v="2731"/>
          <ac:spMkLst>
            <pc:docMk/>
            <pc:sldMk cId="712769407" sldId="319"/>
            <ac:spMk id="2" creationId="{5BF6931C-ADCC-44A9-8154-9470035C80C2}"/>
          </ac:spMkLst>
        </pc:spChg>
        <pc:spChg chg="del">
          <ac:chgData name="ioanna" userId="833b243c268372cb" providerId="LiveId" clId="{253EBF6C-E21A-41CF-A2DA-676C44CB884F}" dt="2020-11-20T01:20:02.263" v="2735" actId="21"/>
          <ac:spMkLst>
            <pc:docMk/>
            <pc:sldMk cId="712769407" sldId="319"/>
            <ac:spMk id="3" creationId="{10A13308-5643-46B3-8116-94FBA256C72F}"/>
          </ac:spMkLst>
        </pc:spChg>
        <pc:spChg chg="add mod">
          <ac:chgData name="ioanna" userId="833b243c268372cb" providerId="LiveId" clId="{253EBF6C-E21A-41CF-A2DA-676C44CB884F}" dt="2020-11-20T01:20:15.958" v="2737" actId="255"/>
          <ac:spMkLst>
            <pc:docMk/>
            <pc:sldMk cId="712769407" sldId="319"/>
            <ac:spMk id="4" creationId="{A5C4FD2B-E3F1-4031-9D45-28374B4845AA}"/>
          </ac:spMkLst>
        </pc:spChg>
      </pc:sldChg>
      <pc:sldChg chg="modSp mod">
        <pc:chgData name="ioanna" userId="833b243c268372cb" providerId="LiveId" clId="{253EBF6C-E21A-41CF-A2DA-676C44CB884F}" dt="2020-11-20T01:22:51.319" v="2862" actId="20577"/>
        <pc:sldMkLst>
          <pc:docMk/>
          <pc:sldMk cId="662148690" sldId="320"/>
        </pc:sldMkLst>
        <pc:spChg chg="mod">
          <ac:chgData name="ioanna" userId="833b243c268372cb" providerId="LiveId" clId="{253EBF6C-E21A-41CF-A2DA-676C44CB884F}" dt="2020-11-20T01:22:51.319" v="2862" actId="20577"/>
          <ac:spMkLst>
            <pc:docMk/>
            <pc:sldMk cId="662148690" sldId="320"/>
            <ac:spMk id="2" creationId="{F77FA53C-508C-4E83-9808-81A74151E152}"/>
          </ac:spMkLst>
        </pc:spChg>
      </pc:sldChg>
      <pc:sldChg chg="addSp delSp modSp new mod">
        <pc:chgData name="ioanna" userId="833b243c268372cb" providerId="LiveId" clId="{253EBF6C-E21A-41CF-A2DA-676C44CB884F}" dt="2020-11-20T01:30:56.270" v="2929" actId="1076"/>
        <pc:sldMkLst>
          <pc:docMk/>
          <pc:sldMk cId="3537117159" sldId="321"/>
        </pc:sldMkLst>
        <pc:spChg chg="del mod">
          <ac:chgData name="ioanna" userId="833b243c268372cb" providerId="LiveId" clId="{253EBF6C-E21A-41CF-A2DA-676C44CB884F}" dt="2020-11-20T01:30:42.418" v="2925" actId="21"/>
          <ac:spMkLst>
            <pc:docMk/>
            <pc:sldMk cId="3537117159" sldId="321"/>
            <ac:spMk id="2" creationId="{5B43176C-C24D-4414-99DC-816E8A239D84}"/>
          </ac:spMkLst>
        </pc:spChg>
        <pc:spChg chg="mod">
          <ac:chgData name="ioanna" userId="833b243c268372cb" providerId="LiveId" clId="{253EBF6C-E21A-41CF-A2DA-676C44CB884F}" dt="2020-11-20T01:24:00.438" v="2892" actId="1076"/>
          <ac:spMkLst>
            <pc:docMk/>
            <pc:sldMk cId="3537117159" sldId="321"/>
            <ac:spMk id="3" creationId="{93721C52-7182-4E51-B0D1-902DA845D80A}"/>
          </ac:spMkLst>
        </pc:spChg>
        <pc:spChg chg="add del mod">
          <ac:chgData name="ioanna" userId="833b243c268372cb" providerId="LiveId" clId="{253EBF6C-E21A-41CF-A2DA-676C44CB884F}" dt="2020-11-20T01:30:47.375" v="2926" actId="21"/>
          <ac:spMkLst>
            <pc:docMk/>
            <pc:sldMk cId="3537117159" sldId="321"/>
            <ac:spMk id="7" creationId="{068B6A6D-0F80-4B9B-A2C4-D6E1042D8FB7}"/>
          </ac:spMkLst>
        </pc:spChg>
        <pc:picChg chg="add mod">
          <ac:chgData name="ioanna" userId="833b243c268372cb" providerId="LiveId" clId="{253EBF6C-E21A-41CF-A2DA-676C44CB884F}" dt="2020-11-20T01:30:53.489" v="2928" actId="1076"/>
          <ac:picMkLst>
            <pc:docMk/>
            <pc:sldMk cId="3537117159" sldId="321"/>
            <ac:picMk id="4" creationId="{FC73F826-733D-41CC-8DE3-73A11C5257D8}"/>
          </ac:picMkLst>
        </pc:picChg>
        <pc:picChg chg="add mod">
          <ac:chgData name="ioanna" userId="833b243c268372cb" providerId="LiveId" clId="{253EBF6C-E21A-41CF-A2DA-676C44CB884F}" dt="2020-11-20T01:30:56.270" v="2929" actId="1076"/>
          <ac:picMkLst>
            <pc:docMk/>
            <pc:sldMk cId="3537117159" sldId="321"/>
            <ac:picMk id="5" creationId="{7B7FFFF7-B474-4E66-BC04-E6F05071C80E}"/>
          </ac:picMkLst>
        </pc:picChg>
      </pc:sldChg>
      <pc:sldChg chg="addSp delSp modSp new mod">
        <pc:chgData name="ioanna" userId="833b243c268372cb" providerId="LiveId" clId="{253EBF6C-E21A-41CF-A2DA-676C44CB884F}" dt="2020-11-20T01:27:16.334" v="2919" actId="1076"/>
        <pc:sldMkLst>
          <pc:docMk/>
          <pc:sldMk cId="799600329" sldId="322"/>
        </pc:sldMkLst>
        <pc:spChg chg="del">
          <ac:chgData name="ioanna" userId="833b243c268372cb" providerId="LiveId" clId="{253EBF6C-E21A-41CF-A2DA-676C44CB884F}" dt="2020-11-20T01:26:37.476" v="2910" actId="21"/>
          <ac:spMkLst>
            <pc:docMk/>
            <pc:sldMk cId="799600329" sldId="322"/>
            <ac:spMk id="2" creationId="{5179355A-2195-4FCF-82F5-B6F71248CA0B}"/>
          </ac:spMkLst>
        </pc:spChg>
        <pc:spChg chg="mod">
          <ac:chgData name="ioanna" userId="833b243c268372cb" providerId="LiveId" clId="{253EBF6C-E21A-41CF-A2DA-676C44CB884F}" dt="2020-11-20T01:27:12.950" v="2918" actId="1076"/>
          <ac:spMkLst>
            <pc:docMk/>
            <pc:sldMk cId="799600329" sldId="322"/>
            <ac:spMk id="3" creationId="{4690BFB4-D34D-4AD8-B72F-F169E12293A3}"/>
          </ac:spMkLst>
        </pc:spChg>
        <pc:picChg chg="add mod">
          <ac:chgData name="ioanna" userId="833b243c268372cb" providerId="LiveId" clId="{253EBF6C-E21A-41CF-A2DA-676C44CB884F}" dt="2020-11-20T01:27:16.334" v="2919" actId="1076"/>
          <ac:picMkLst>
            <pc:docMk/>
            <pc:sldMk cId="799600329" sldId="322"/>
            <ac:picMk id="4" creationId="{672A2ADF-E470-4C66-8E4E-4607AC0C7DAA}"/>
          </ac:picMkLst>
        </pc:picChg>
      </pc:sldChg>
      <pc:sldChg chg="addSp delSp modSp new mod">
        <pc:chgData name="ioanna" userId="833b243c268372cb" providerId="LiveId" clId="{253EBF6C-E21A-41CF-A2DA-676C44CB884F}" dt="2020-11-20T01:31:55.786" v="2932" actId="1076"/>
        <pc:sldMkLst>
          <pc:docMk/>
          <pc:sldMk cId="520072285" sldId="323"/>
        </pc:sldMkLst>
        <pc:spChg chg="del">
          <ac:chgData name="ioanna" userId="833b243c268372cb" providerId="LiveId" clId="{253EBF6C-E21A-41CF-A2DA-676C44CB884F}" dt="2020-11-20T01:31:53.073" v="2931" actId="21"/>
          <ac:spMkLst>
            <pc:docMk/>
            <pc:sldMk cId="520072285" sldId="323"/>
            <ac:spMk id="2" creationId="{DA5C8BB8-ACA4-48B7-A850-066C5D34C691}"/>
          </ac:spMkLst>
        </pc:spChg>
        <pc:spChg chg="mod">
          <ac:chgData name="ioanna" userId="833b243c268372cb" providerId="LiveId" clId="{253EBF6C-E21A-41CF-A2DA-676C44CB884F}" dt="2020-11-20T01:27:29.969" v="2923" actId="1076"/>
          <ac:spMkLst>
            <pc:docMk/>
            <pc:sldMk cId="520072285" sldId="323"/>
            <ac:spMk id="3" creationId="{8D41990E-DBF5-43B9-B750-4868C40B1A61}"/>
          </ac:spMkLst>
        </pc:spChg>
        <pc:picChg chg="add mod">
          <ac:chgData name="ioanna" userId="833b243c268372cb" providerId="LiveId" clId="{253EBF6C-E21A-41CF-A2DA-676C44CB884F}" dt="2020-11-20T01:31:55.786" v="2932" actId="1076"/>
          <ac:picMkLst>
            <pc:docMk/>
            <pc:sldMk cId="520072285" sldId="323"/>
            <ac:picMk id="4" creationId="{63654337-B6C1-4F49-B373-517EF294B84F}"/>
          </ac:picMkLst>
        </pc:picChg>
      </pc:sldChg>
      <pc:sldChg chg="addSp delSp modSp new mod">
        <pc:chgData name="ioanna" userId="833b243c268372cb" providerId="LiveId" clId="{253EBF6C-E21A-41CF-A2DA-676C44CB884F}" dt="2020-11-20T01:41:47.446" v="3068" actId="1076"/>
        <pc:sldMkLst>
          <pc:docMk/>
          <pc:sldMk cId="1262809460" sldId="324"/>
        </pc:sldMkLst>
        <pc:spChg chg="del">
          <ac:chgData name="ioanna" userId="833b243c268372cb" providerId="LiveId" clId="{253EBF6C-E21A-41CF-A2DA-676C44CB884F}" dt="2020-11-20T01:33:07.315" v="2984" actId="21"/>
          <ac:spMkLst>
            <pc:docMk/>
            <pc:sldMk cId="1262809460" sldId="324"/>
            <ac:spMk id="2" creationId="{12F95F41-7F71-4CA5-AFBD-321E885C3FD0}"/>
          </ac:spMkLst>
        </pc:spChg>
        <pc:spChg chg="mod">
          <ac:chgData name="ioanna" userId="833b243c268372cb" providerId="LiveId" clId="{253EBF6C-E21A-41CF-A2DA-676C44CB884F}" dt="2020-11-20T01:33:02.052" v="2983" actId="1076"/>
          <ac:spMkLst>
            <pc:docMk/>
            <pc:sldMk cId="1262809460" sldId="324"/>
            <ac:spMk id="3" creationId="{637B2EE7-4D7E-4EFD-AA10-B22104DF24B1}"/>
          </ac:spMkLst>
        </pc:spChg>
        <pc:spChg chg="add mod">
          <ac:chgData name="ioanna" userId="833b243c268372cb" providerId="LiveId" clId="{253EBF6C-E21A-41CF-A2DA-676C44CB884F}" dt="2020-11-20T01:41:47.446" v="3068" actId="1076"/>
          <ac:spMkLst>
            <pc:docMk/>
            <pc:sldMk cId="1262809460" sldId="324"/>
            <ac:spMk id="6" creationId="{92DD1DF0-B865-4CAA-83B0-63C95B221F6B}"/>
          </ac:spMkLst>
        </pc:spChg>
        <pc:picChg chg="add mod">
          <ac:chgData name="ioanna" userId="833b243c268372cb" providerId="LiveId" clId="{253EBF6C-E21A-41CF-A2DA-676C44CB884F}" dt="2020-11-20T01:41:09.519" v="3058" actId="1076"/>
          <ac:picMkLst>
            <pc:docMk/>
            <pc:sldMk cId="1262809460" sldId="324"/>
            <ac:picMk id="4" creationId="{88093EB1-0FE2-4282-B566-EFFE2FD3A0A1}"/>
          </ac:picMkLst>
        </pc:picChg>
      </pc:sldChg>
      <pc:sldChg chg="addSp modSp new mod">
        <pc:chgData name="ioanna" userId="833b243c268372cb" providerId="LiveId" clId="{253EBF6C-E21A-41CF-A2DA-676C44CB884F}" dt="2020-11-20T01:38:38.625" v="3050" actId="20577"/>
        <pc:sldMkLst>
          <pc:docMk/>
          <pc:sldMk cId="3634679573" sldId="325"/>
        </pc:sldMkLst>
        <pc:spChg chg="mod">
          <ac:chgData name="ioanna" userId="833b243c268372cb" providerId="LiveId" clId="{253EBF6C-E21A-41CF-A2DA-676C44CB884F}" dt="2020-11-20T01:38:38.625" v="3050" actId="20577"/>
          <ac:spMkLst>
            <pc:docMk/>
            <pc:sldMk cId="3634679573" sldId="325"/>
            <ac:spMk id="2" creationId="{14597C78-64C8-4ACC-816B-7574944F9FF0}"/>
          </ac:spMkLst>
        </pc:spChg>
        <pc:spChg chg="mod">
          <ac:chgData name="ioanna" userId="833b243c268372cb" providerId="LiveId" clId="{253EBF6C-E21A-41CF-A2DA-676C44CB884F}" dt="2020-11-20T01:36:45.273" v="3002" actId="1076"/>
          <ac:spMkLst>
            <pc:docMk/>
            <pc:sldMk cId="3634679573" sldId="325"/>
            <ac:spMk id="3" creationId="{27E8C0FC-6A83-4FF0-8036-FC2B945496F7}"/>
          </ac:spMkLst>
        </pc:spChg>
        <pc:picChg chg="add mod">
          <ac:chgData name="ioanna" userId="833b243c268372cb" providerId="LiveId" clId="{253EBF6C-E21A-41CF-A2DA-676C44CB884F}" dt="2020-11-20T01:36:48.521" v="3003" actId="1076"/>
          <ac:picMkLst>
            <pc:docMk/>
            <pc:sldMk cId="3634679573" sldId="325"/>
            <ac:picMk id="4" creationId="{E4477B5D-61ED-48CC-AF6B-5CB73BB49AE8}"/>
          </ac:picMkLst>
        </pc:picChg>
      </pc:sldChg>
      <pc:sldChg chg="addSp modSp new mod">
        <pc:chgData name="ioanna" userId="833b243c268372cb" providerId="LiveId" clId="{253EBF6C-E21A-41CF-A2DA-676C44CB884F}" dt="2020-11-20T01:44:53.950" v="3086" actId="1076"/>
        <pc:sldMkLst>
          <pc:docMk/>
          <pc:sldMk cId="2440953276" sldId="326"/>
        </pc:sldMkLst>
        <pc:spChg chg="mod">
          <ac:chgData name="ioanna" userId="833b243c268372cb" providerId="LiveId" clId="{253EBF6C-E21A-41CF-A2DA-676C44CB884F}" dt="2020-11-20T01:44:42.427" v="3084" actId="1076"/>
          <ac:spMkLst>
            <pc:docMk/>
            <pc:sldMk cId="2440953276" sldId="326"/>
            <ac:spMk id="2" creationId="{222154C4-B880-454D-9D74-2361C6BC839E}"/>
          </ac:spMkLst>
        </pc:spChg>
        <pc:spChg chg="mod">
          <ac:chgData name="ioanna" userId="833b243c268372cb" providerId="LiveId" clId="{253EBF6C-E21A-41CF-A2DA-676C44CB884F}" dt="2020-11-20T01:43:34.469" v="3075" actId="1076"/>
          <ac:spMkLst>
            <pc:docMk/>
            <pc:sldMk cId="2440953276" sldId="326"/>
            <ac:spMk id="3" creationId="{8B8CDF9D-3CEB-4A31-AA45-8B3225D57BA1}"/>
          </ac:spMkLst>
        </pc:spChg>
        <pc:picChg chg="add mod">
          <ac:chgData name="ioanna" userId="833b243c268372cb" providerId="LiveId" clId="{253EBF6C-E21A-41CF-A2DA-676C44CB884F}" dt="2020-11-20T01:44:53.950" v="3086" actId="1076"/>
          <ac:picMkLst>
            <pc:docMk/>
            <pc:sldMk cId="2440953276" sldId="326"/>
            <ac:picMk id="4" creationId="{CF437934-430E-4431-85DE-157E8E9821D6}"/>
          </ac:picMkLst>
        </pc:picChg>
      </pc:sldChg>
      <pc:sldChg chg="modSp new mod">
        <pc:chgData name="ioanna" userId="833b243c268372cb" providerId="LiveId" clId="{253EBF6C-E21A-41CF-A2DA-676C44CB884F}" dt="2020-11-20T01:47:30.595" v="3144" actId="1076"/>
        <pc:sldMkLst>
          <pc:docMk/>
          <pc:sldMk cId="3977348869" sldId="327"/>
        </pc:sldMkLst>
        <pc:spChg chg="mod">
          <ac:chgData name="ioanna" userId="833b243c268372cb" providerId="LiveId" clId="{253EBF6C-E21A-41CF-A2DA-676C44CB884F}" dt="2020-11-20T01:47:30.595" v="3144" actId="1076"/>
          <ac:spMkLst>
            <pc:docMk/>
            <pc:sldMk cId="3977348869" sldId="327"/>
            <ac:spMk id="2" creationId="{1E00E05D-AFAA-4A8A-8ECC-1AA032CBBBB8}"/>
          </ac:spMkLst>
        </pc:spChg>
        <pc:spChg chg="mod">
          <ac:chgData name="ioanna" userId="833b243c268372cb" providerId="LiveId" clId="{253EBF6C-E21A-41CF-A2DA-676C44CB884F}" dt="2020-11-20T01:47:26.852" v="3143" actId="1076"/>
          <ac:spMkLst>
            <pc:docMk/>
            <pc:sldMk cId="3977348869" sldId="327"/>
            <ac:spMk id="3" creationId="{64892914-EC64-4D3B-A67D-239824BDEF79}"/>
          </ac:spMkLst>
        </pc:spChg>
      </pc:sldChg>
      <pc:sldChg chg="addSp delSp modSp new mod">
        <pc:chgData name="ioanna" userId="833b243c268372cb" providerId="LiveId" clId="{253EBF6C-E21A-41CF-A2DA-676C44CB884F}" dt="2020-11-20T01:54:19.376" v="3273" actId="1076"/>
        <pc:sldMkLst>
          <pc:docMk/>
          <pc:sldMk cId="42322993" sldId="328"/>
        </pc:sldMkLst>
        <pc:spChg chg="del">
          <ac:chgData name="ioanna" userId="833b243c268372cb" providerId="LiveId" clId="{253EBF6C-E21A-41CF-A2DA-676C44CB884F}" dt="2020-11-20T01:53:56.039" v="3267" actId="21"/>
          <ac:spMkLst>
            <pc:docMk/>
            <pc:sldMk cId="42322993" sldId="328"/>
            <ac:spMk id="2" creationId="{ABFBA07F-FE2F-4BE9-B042-8BA05115D5AB}"/>
          </ac:spMkLst>
        </pc:spChg>
        <pc:spChg chg="del">
          <ac:chgData name="ioanna" userId="833b243c268372cb" providerId="LiveId" clId="{253EBF6C-E21A-41CF-A2DA-676C44CB884F}" dt="2020-11-20T01:54:03.454" v="3269" actId="21"/>
          <ac:spMkLst>
            <pc:docMk/>
            <pc:sldMk cId="42322993" sldId="328"/>
            <ac:spMk id="3" creationId="{E0982AB7-3B40-405B-A30B-B1B0F936EC4C}"/>
          </ac:spMkLst>
        </pc:spChg>
        <pc:picChg chg="add mod">
          <ac:chgData name="ioanna" userId="833b243c268372cb" providerId="LiveId" clId="{253EBF6C-E21A-41CF-A2DA-676C44CB884F}" dt="2020-11-20T01:54:19.376" v="3273" actId="1076"/>
          <ac:picMkLst>
            <pc:docMk/>
            <pc:sldMk cId="42322993" sldId="328"/>
            <ac:picMk id="4" creationId="{444B483B-095B-488E-ABBB-0D9CFCDE85F9}"/>
          </ac:picMkLst>
        </pc:picChg>
      </pc:sldChg>
      <pc:sldChg chg="addSp delSp modSp new mod">
        <pc:chgData name="ioanna" userId="833b243c268372cb" providerId="LiveId" clId="{253EBF6C-E21A-41CF-A2DA-676C44CB884F}" dt="2020-11-20T01:55:17.845" v="3278" actId="1076"/>
        <pc:sldMkLst>
          <pc:docMk/>
          <pc:sldMk cId="594592965" sldId="329"/>
        </pc:sldMkLst>
        <pc:spChg chg="del">
          <ac:chgData name="ioanna" userId="833b243c268372cb" providerId="LiveId" clId="{253EBF6C-E21A-41CF-A2DA-676C44CB884F}" dt="2020-11-20T01:55:03.401" v="3276" actId="21"/>
          <ac:spMkLst>
            <pc:docMk/>
            <pc:sldMk cId="594592965" sldId="329"/>
            <ac:spMk id="2" creationId="{D25BBE36-7551-4CAB-8A12-AF1BD02F85D3}"/>
          </ac:spMkLst>
        </pc:spChg>
        <pc:spChg chg="del">
          <ac:chgData name="ioanna" userId="833b243c268372cb" providerId="LiveId" clId="{253EBF6C-E21A-41CF-A2DA-676C44CB884F}" dt="2020-11-20T01:55:11.773" v="3277" actId="21"/>
          <ac:spMkLst>
            <pc:docMk/>
            <pc:sldMk cId="594592965" sldId="329"/>
            <ac:spMk id="3" creationId="{373558DC-3633-4000-A459-FAC4F070BD38}"/>
          </ac:spMkLst>
        </pc:spChg>
        <pc:picChg chg="add mod">
          <ac:chgData name="ioanna" userId="833b243c268372cb" providerId="LiveId" clId="{253EBF6C-E21A-41CF-A2DA-676C44CB884F}" dt="2020-11-20T01:55:17.845" v="3278" actId="1076"/>
          <ac:picMkLst>
            <pc:docMk/>
            <pc:sldMk cId="594592965" sldId="329"/>
            <ac:picMk id="4" creationId="{F8ED3A77-1832-4A67-B7C8-61A138767CBF}"/>
          </ac:picMkLst>
        </pc:picChg>
      </pc:sldChg>
      <pc:sldChg chg="addSp delSp modSp new mod">
        <pc:chgData name="ioanna" userId="833b243c268372cb" providerId="LiveId" clId="{253EBF6C-E21A-41CF-A2DA-676C44CB884F}" dt="2020-11-20T02:01:30.209" v="3369" actId="20577"/>
        <pc:sldMkLst>
          <pc:docMk/>
          <pc:sldMk cId="45703277" sldId="330"/>
        </pc:sldMkLst>
        <pc:spChg chg="del mod">
          <ac:chgData name="ioanna" userId="833b243c268372cb" providerId="LiveId" clId="{253EBF6C-E21A-41CF-A2DA-676C44CB884F}" dt="2020-11-20T01:58:29.414" v="3327"/>
          <ac:spMkLst>
            <pc:docMk/>
            <pc:sldMk cId="45703277" sldId="330"/>
            <ac:spMk id="2" creationId="{CCECC6E2-2683-4911-9FC8-9C17149B76E7}"/>
          </ac:spMkLst>
        </pc:spChg>
        <pc:spChg chg="mod">
          <ac:chgData name="ioanna" userId="833b243c268372cb" providerId="LiveId" clId="{253EBF6C-E21A-41CF-A2DA-676C44CB884F}" dt="2020-11-20T02:01:30.209" v="3369" actId="20577"/>
          <ac:spMkLst>
            <pc:docMk/>
            <pc:sldMk cId="45703277" sldId="330"/>
            <ac:spMk id="3" creationId="{B4D14DEF-01D8-4D11-9591-812E52072541}"/>
          </ac:spMkLst>
        </pc:spChg>
        <pc:spChg chg="add mod">
          <ac:chgData name="ioanna" userId="833b243c268372cb" providerId="LiveId" clId="{253EBF6C-E21A-41CF-A2DA-676C44CB884F}" dt="2020-11-20T01:59:53.752" v="3339" actId="1076"/>
          <ac:spMkLst>
            <pc:docMk/>
            <pc:sldMk cId="45703277" sldId="330"/>
            <ac:spMk id="5" creationId="{2CA300DA-4ABE-4FC4-8689-B6C3E2F32F00}"/>
          </ac:spMkLst>
        </pc:spChg>
        <pc:spChg chg="add mod">
          <ac:chgData name="ioanna" userId="833b243c268372cb" providerId="LiveId" clId="{253EBF6C-E21A-41CF-A2DA-676C44CB884F}" dt="2020-11-20T01:59:12.474" v="3333" actId="208"/>
          <ac:spMkLst>
            <pc:docMk/>
            <pc:sldMk cId="45703277" sldId="330"/>
            <ac:spMk id="6" creationId="{DE1FD0D3-C7CE-43B4-A893-34E67838607F}"/>
          </ac:spMkLst>
        </pc:spChg>
        <pc:picChg chg="add mod">
          <ac:chgData name="ioanna" userId="833b243c268372cb" providerId="LiveId" clId="{253EBF6C-E21A-41CF-A2DA-676C44CB884F}" dt="2020-11-20T01:59:50.637" v="3338" actId="14100"/>
          <ac:picMkLst>
            <pc:docMk/>
            <pc:sldMk cId="45703277" sldId="330"/>
            <ac:picMk id="4" creationId="{8CCC3391-009C-46D2-A9C8-0F039373EC03}"/>
          </ac:picMkLst>
        </pc:picChg>
        <pc:cxnChg chg="add mod">
          <ac:chgData name="ioanna" userId="833b243c268372cb" providerId="LiveId" clId="{253EBF6C-E21A-41CF-A2DA-676C44CB884F}" dt="2020-11-20T02:00:01.605" v="3340" actId="1076"/>
          <ac:cxnSpMkLst>
            <pc:docMk/>
            <pc:sldMk cId="45703277" sldId="330"/>
            <ac:cxnSpMk id="8" creationId="{4F58A183-5B45-467E-92D0-0CB7F625BF31}"/>
          </ac:cxnSpMkLst>
        </pc:cxnChg>
      </pc:sldChg>
      <pc:sldChg chg="addSp delSp modSp new mod">
        <pc:chgData name="ioanna" userId="833b243c268372cb" providerId="LiveId" clId="{253EBF6C-E21A-41CF-A2DA-676C44CB884F}" dt="2020-11-20T02:04:41.843" v="3481" actId="1076"/>
        <pc:sldMkLst>
          <pc:docMk/>
          <pc:sldMk cId="1395705823" sldId="331"/>
        </pc:sldMkLst>
        <pc:spChg chg="mod">
          <ac:chgData name="ioanna" userId="833b243c268372cb" providerId="LiveId" clId="{253EBF6C-E21A-41CF-A2DA-676C44CB884F}" dt="2020-11-20T02:04:41.843" v="3481" actId="1076"/>
          <ac:spMkLst>
            <pc:docMk/>
            <pc:sldMk cId="1395705823" sldId="331"/>
            <ac:spMk id="2" creationId="{FAD1BA22-E136-4E20-B47E-712F205F0C9C}"/>
          </ac:spMkLst>
        </pc:spChg>
        <pc:spChg chg="mod">
          <ac:chgData name="ioanna" userId="833b243c268372cb" providerId="LiveId" clId="{253EBF6C-E21A-41CF-A2DA-676C44CB884F}" dt="2020-11-20T02:01:42.263" v="3388" actId="14100"/>
          <ac:spMkLst>
            <pc:docMk/>
            <pc:sldMk cId="1395705823" sldId="331"/>
            <ac:spMk id="3" creationId="{9D4C507C-30D6-4080-A56C-EA9069ECCCB4}"/>
          </ac:spMkLst>
        </pc:spChg>
        <pc:spChg chg="add del mod">
          <ac:chgData name="ioanna" userId="833b243c268372cb" providerId="LiveId" clId="{253EBF6C-E21A-41CF-A2DA-676C44CB884F}" dt="2020-11-20T02:03:38.195" v="3417" actId="21"/>
          <ac:spMkLst>
            <pc:docMk/>
            <pc:sldMk cId="1395705823" sldId="331"/>
            <ac:spMk id="5" creationId="{1DF31578-C518-46D8-814B-798ACD6D8B39}"/>
          </ac:spMkLst>
        </pc:spChg>
        <pc:picChg chg="add mod">
          <ac:chgData name="ioanna" userId="833b243c268372cb" providerId="LiveId" clId="{253EBF6C-E21A-41CF-A2DA-676C44CB884F}" dt="2020-11-20T02:00:56.602" v="3346" actId="1076"/>
          <ac:picMkLst>
            <pc:docMk/>
            <pc:sldMk cId="1395705823" sldId="331"/>
            <ac:picMk id="4" creationId="{008D65DF-E710-4A5A-8139-355152D6CD4D}"/>
          </ac:picMkLst>
        </pc:picChg>
      </pc:sldChg>
      <pc:sldChg chg="addSp modSp new mod">
        <pc:chgData name="ioanna" userId="833b243c268372cb" providerId="LiveId" clId="{253EBF6C-E21A-41CF-A2DA-676C44CB884F}" dt="2020-11-20T02:06:58.307" v="3497" actId="14100"/>
        <pc:sldMkLst>
          <pc:docMk/>
          <pc:sldMk cId="3414493118" sldId="332"/>
        </pc:sldMkLst>
        <pc:spChg chg="mod">
          <ac:chgData name="ioanna" userId="833b243c268372cb" providerId="LiveId" clId="{253EBF6C-E21A-41CF-A2DA-676C44CB884F}" dt="2020-11-20T02:05:43.984" v="3486" actId="1076"/>
          <ac:spMkLst>
            <pc:docMk/>
            <pc:sldMk cId="3414493118" sldId="332"/>
            <ac:spMk id="2" creationId="{C8B4AF30-6D2B-4E50-9119-05A519262526}"/>
          </ac:spMkLst>
        </pc:spChg>
        <pc:spChg chg="mod">
          <ac:chgData name="ioanna" userId="833b243c268372cb" providerId="LiveId" clId="{253EBF6C-E21A-41CF-A2DA-676C44CB884F}" dt="2020-11-20T02:06:19.276" v="3491" actId="20577"/>
          <ac:spMkLst>
            <pc:docMk/>
            <pc:sldMk cId="3414493118" sldId="332"/>
            <ac:spMk id="3" creationId="{19DEC130-EF6E-44B6-A445-7FB2E03C8ABE}"/>
          </ac:spMkLst>
        </pc:spChg>
        <pc:spChg chg="mod">
          <ac:chgData name="ioanna" userId="833b243c268372cb" providerId="LiveId" clId="{253EBF6C-E21A-41CF-A2DA-676C44CB884F}" dt="2020-11-20T02:06:36.038" v="3492"/>
          <ac:spMkLst>
            <pc:docMk/>
            <pc:sldMk cId="3414493118" sldId="332"/>
            <ac:spMk id="5" creationId="{646B7381-BC66-4557-995F-317B76E69390}"/>
          </ac:spMkLst>
        </pc:spChg>
        <pc:spChg chg="mod">
          <ac:chgData name="ioanna" userId="833b243c268372cb" providerId="LiveId" clId="{253EBF6C-E21A-41CF-A2DA-676C44CB884F}" dt="2020-11-20T02:06:36.038" v="3492"/>
          <ac:spMkLst>
            <pc:docMk/>
            <pc:sldMk cId="3414493118" sldId="332"/>
            <ac:spMk id="6" creationId="{B3EF29C3-91A0-412F-AFB2-4E8EBE392A28}"/>
          </ac:spMkLst>
        </pc:spChg>
        <pc:spChg chg="mod">
          <ac:chgData name="ioanna" userId="833b243c268372cb" providerId="LiveId" clId="{253EBF6C-E21A-41CF-A2DA-676C44CB884F}" dt="2020-11-20T02:06:36.038" v="3492"/>
          <ac:spMkLst>
            <pc:docMk/>
            <pc:sldMk cId="3414493118" sldId="332"/>
            <ac:spMk id="7" creationId="{34DF5998-9C20-4668-8A94-36145FACE3F1}"/>
          </ac:spMkLst>
        </pc:spChg>
        <pc:grpChg chg="add mod">
          <ac:chgData name="ioanna" userId="833b243c268372cb" providerId="LiveId" clId="{253EBF6C-E21A-41CF-A2DA-676C44CB884F}" dt="2020-11-20T02:06:58.307" v="3497" actId="14100"/>
          <ac:grpSpMkLst>
            <pc:docMk/>
            <pc:sldMk cId="3414493118" sldId="332"/>
            <ac:grpSpMk id="4" creationId="{F0816B71-3D3C-4E45-96A6-9CDBB2F5D55E}"/>
          </ac:grpSpMkLst>
        </pc:grpChg>
      </pc:sldChg>
      <pc:sldChg chg="addSp delSp modSp new mod">
        <pc:chgData name="ioanna" userId="833b243c268372cb" providerId="LiveId" clId="{253EBF6C-E21A-41CF-A2DA-676C44CB884F}" dt="2020-11-20T02:11:38.352" v="3547" actId="208"/>
        <pc:sldMkLst>
          <pc:docMk/>
          <pc:sldMk cId="2445700210" sldId="333"/>
        </pc:sldMkLst>
        <pc:spChg chg="mod">
          <ac:chgData name="ioanna" userId="833b243c268372cb" providerId="LiveId" clId="{253EBF6C-E21A-41CF-A2DA-676C44CB884F}" dt="2020-11-20T02:10:44.856" v="3541" actId="1076"/>
          <ac:spMkLst>
            <pc:docMk/>
            <pc:sldMk cId="2445700210" sldId="333"/>
            <ac:spMk id="2" creationId="{79DCC2C3-6D5A-4029-968C-DCDF71B3FE27}"/>
          </ac:spMkLst>
        </pc:spChg>
        <pc:spChg chg="mod">
          <ac:chgData name="ioanna" userId="833b243c268372cb" providerId="LiveId" clId="{253EBF6C-E21A-41CF-A2DA-676C44CB884F}" dt="2020-11-20T02:09:15.165" v="3520" actId="1076"/>
          <ac:spMkLst>
            <pc:docMk/>
            <pc:sldMk cId="2445700210" sldId="333"/>
            <ac:spMk id="3" creationId="{80BAD001-3371-44CF-BF1A-39D5E6A64DEA}"/>
          </ac:spMkLst>
        </pc:spChg>
        <pc:spChg chg="add del mod">
          <ac:chgData name="ioanna" userId="833b243c268372cb" providerId="LiveId" clId="{253EBF6C-E21A-41CF-A2DA-676C44CB884F}" dt="2020-11-20T02:09:02.506" v="3516"/>
          <ac:spMkLst>
            <pc:docMk/>
            <pc:sldMk cId="2445700210" sldId="333"/>
            <ac:spMk id="5" creationId="{B7F0F07B-D9F2-4800-BB2D-00693C66774D}"/>
          </ac:spMkLst>
        </pc:spChg>
        <pc:spChg chg="add mod">
          <ac:chgData name="ioanna" userId="833b243c268372cb" providerId="LiveId" clId="{253EBF6C-E21A-41CF-A2DA-676C44CB884F}" dt="2020-11-20T02:11:21.343" v="3545" actId="1582"/>
          <ac:spMkLst>
            <pc:docMk/>
            <pc:sldMk cId="2445700210" sldId="333"/>
            <ac:spMk id="7" creationId="{86D5090F-16FB-4F97-BE32-940D648C8AC0}"/>
          </ac:spMkLst>
        </pc:spChg>
        <pc:picChg chg="add mod">
          <ac:chgData name="ioanna" userId="833b243c268372cb" providerId="LiveId" clId="{253EBF6C-E21A-41CF-A2DA-676C44CB884F}" dt="2020-11-20T02:09:24.144" v="3523" actId="1076"/>
          <ac:picMkLst>
            <pc:docMk/>
            <pc:sldMk cId="2445700210" sldId="333"/>
            <ac:picMk id="6" creationId="{D1D1B4B6-8F02-4F7B-BBAF-BA972B6CA58B}"/>
          </ac:picMkLst>
        </pc:picChg>
        <pc:cxnChg chg="add mod">
          <ac:chgData name="ioanna" userId="833b243c268372cb" providerId="LiveId" clId="{253EBF6C-E21A-41CF-A2DA-676C44CB884F}" dt="2020-11-20T02:11:38.352" v="3547" actId="208"/>
          <ac:cxnSpMkLst>
            <pc:docMk/>
            <pc:sldMk cId="2445700210" sldId="333"/>
            <ac:cxnSpMk id="9" creationId="{293E0A62-88AD-4EA8-881C-D92C5D4A6F47}"/>
          </ac:cxnSpMkLst>
        </pc:cxnChg>
      </pc:sldChg>
      <pc:sldChg chg="modSp new mod">
        <pc:chgData name="ioanna" userId="833b243c268372cb" providerId="LiveId" clId="{253EBF6C-E21A-41CF-A2DA-676C44CB884F}" dt="2020-11-20T02:13:11.026" v="3585" actId="20577"/>
        <pc:sldMkLst>
          <pc:docMk/>
          <pc:sldMk cId="543144534" sldId="334"/>
        </pc:sldMkLst>
        <pc:spChg chg="mod">
          <ac:chgData name="ioanna" userId="833b243c268372cb" providerId="LiveId" clId="{253EBF6C-E21A-41CF-A2DA-676C44CB884F}" dt="2020-11-20T02:13:11.026" v="3585" actId="20577"/>
          <ac:spMkLst>
            <pc:docMk/>
            <pc:sldMk cId="543144534" sldId="334"/>
            <ac:spMk id="2" creationId="{F3077B66-BE5E-4AA8-B667-9FA3667DE5D7}"/>
          </ac:spMkLst>
        </pc:spChg>
        <pc:spChg chg="mod">
          <ac:chgData name="ioanna" userId="833b243c268372cb" providerId="LiveId" clId="{253EBF6C-E21A-41CF-A2DA-676C44CB884F}" dt="2020-11-20T02:12:08.470" v="3565" actId="20577"/>
          <ac:spMkLst>
            <pc:docMk/>
            <pc:sldMk cId="543144534" sldId="334"/>
            <ac:spMk id="3" creationId="{F9A048C9-4AED-4A2F-9FFF-7CE199016155}"/>
          </ac:spMkLst>
        </pc:spChg>
      </pc:sldChg>
      <pc:sldChg chg="addSp delSp modSp new mod">
        <pc:chgData name="ioanna" userId="833b243c268372cb" providerId="LiveId" clId="{253EBF6C-E21A-41CF-A2DA-676C44CB884F}" dt="2020-11-20T02:17:43.842" v="3627" actId="1076"/>
        <pc:sldMkLst>
          <pc:docMk/>
          <pc:sldMk cId="3124057546" sldId="335"/>
        </pc:sldMkLst>
        <pc:spChg chg="mod">
          <ac:chgData name="ioanna" userId="833b243c268372cb" providerId="LiveId" clId="{253EBF6C-E21A-41CF-A2DA-676C44CB884F}" dt="2020-11-20T02:17:40.085" v="3626" actId="20577"/>
          <ac:spMkLst>
            <pc:docMk/>
            <pc:sldMk cId="3124057546" sldId="335"/>
            <ac:spMk id="2" creationId="{08A93CBC-CED4-4A81-A4FD-4F0910ADBFF7}"/>
          </ac:spMkLst>
        </pc:spChg>
        <pc:spChg chg="mod">
          <ac:chgData name="ioanna" userId="833b243c268372cb" providerId="LiveId" clId="{253EBF6C-E21A-41CF-A2DA-676C44CB884F}" dt="2020-11-20T02:14:49.769" v="3593" actId="1076"/>
          <ac:spMkLst>
            <pc:docMk/>
            <pc:sldMk cId="3124057546" sldId="335"/>
            <ac:spMk id="3" creationId="{003DBBCD-B4E4-4C37-9D53-62142109098D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5" creationId="{EFA5084F-5AA9-495E-88D4-4B993DA61228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6" creationId="{76DDB5E5-9E30-4DEA-88FC-DC988FFE07BE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8" creationId="{636156D1-1CC3-4D51-96E2-83DB847847C1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9" creationId="{30D88C97-B6BB-49B5-BBD9-744980771D83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10" creationId="{13897EC8-96EA-4451-9B2F-FF87EC2C783A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11" creationId="{F25FA9DD-BB45-4BD3-8B76-0F14D8D8ABDF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12" creationId="{4FA8FFE6-CE85-419B-9B68-C76A304C8775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13" creationId="{6DB08CD6-EA54-42D8-910A-56394522186B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14" creationId="{7C384EC4-475E-482A-A75E-B667CE0DA24A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15" creationId="{8739E5FA-891B-45D4-8A77-3D5134CFEBDF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16" creationId="{206FECD1-2ADB-437B-9B33-0564270AE578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17" creationId="{4A806C4D-FF99-4C93-A853-0188806A5D79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18" creationId="{CCFE0F8A-E47D-4201-8337-94540B22B6B8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19" creationId="{A040880D-2C3A-4607-A076-0CDCA41735CD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20" creationId="{0EA053D6-D7C3-4DF5-89C5-2B491E6412B7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21" creationId="{02C21050-CC6F-4FAE-A244-9C69F78F7A52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22" creationId="{547958E8-FCA8-401E-829C-B1BF04675BAF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23" creationId="{EBA5B973-297E-4049-8B26-54C2B67C09E7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24" creationId="{2FE3D342-CCFC-490E-8D32-3F7E528802B7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25" creationId="{8D52690A-FD29-4338-9F65-7046AEF1A45D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26" creationId="{FA1A3FC1-3CFA-4DB3-B1F4-B6EBB85AFD81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27" creationId="{F0F495A7-8C33-48AE-86B1-0673A792C1EF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28" creationId="{A1FF4ED8-B515-467E-B58E-50E8817EE12F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29" creationId="{0CF2D8F9-90CF-438C-BD3D-A73F0C1C763A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30" creationId="{70E3E339-4DF9-4E88-8F00-9E1C18A25EDB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31" creationId="{A26133A2-AC69-4F1C-8302-0233A0D5F848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32" creationId="{451DE29E-0DA2-4703-998F-73492F92F585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33" creationId="{7FFB7C3A-5096-4A34-BCEA-1C4186BA8D59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34" creationId="{C221AB6E-1754-46AB-BF72-781FE7249240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35" creationId="{ED04700E-CCB4-445B-A44E-892857391B6F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36" creationId="{166FED4B-3768-448E-B963-C66470C1AA16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37" creationId="{C3877233-C6AD-4CB5-AAA6-950C516564DC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38" creationId="{37252521-90CE-42AF-ACD0-8DC476F6F954}"/>
          </ac:spMkLst>
        </pc:spChg>
        <pc:spChg chg="mod">
          <ac:chgData name="ioanna" userId="833b243c268372cb" providerId="LiveId" clId="{253EBF6C-E21A-41CF-A2DA-676C44CB884F}" dt="2020-11-20T02:15:12.479" v="3594"/>
          <ac:spMkLst>
            <pc:docMk/>
            <pc:sldMk cId="3124057546" sldId="335"/>
            <ac:spMk id="39" creationId="{80AC561C-FBE1-457D-8234-1C011438760A}"/>
          </ac:spMkLst>
        </pc:spChg>
        <pc:spChg chg="add mod">
          <ac:chgData name="ioanna" userId="833b243c268372cb" providerId="LiveId" clId="{253EBF6C-E21A-41CF-A2DA-676C44CB884F}" dt="2020-11-20T02:17:43.842" v="3627" actId="1076"/>
          <ac:spMkLst>
            <pc:docMk/>
            <pc:sldMk cId="3124057546" sldId="335"/>
            <ac:spMk id="40" creationId="{1CAF8D1F-EFF7-42E7-B550-569415B22166}"/>
          </ac:spMkLst>
        </pc:spChg>
        <pc:spChg chg="add del mod">
          <ac:chgData name="ioanna" userId="833b243c268372cb" providerId="LiveId" clId="{253EBF6C-E21A-41CF-A2DA-676C44CB884F}" dt="2020-11-20T02:16:33.714" v="3606" actId="22"/>
          <ac:spMkLst>
            <pc:docMk/>
            <pc:sldMk cId="3124057546" sldId="335"/>
            <ac:spMk id="42" creationId="{6CCB15F2-DAFD-4687-9A7D-46108712F2D3}"/>
          </ac:spMkLst>
        </pc:spChg>
        <pc:grpChg chg="add mod">
          <ac:chgData name="ioanna" userId="833b243c268372cb" providerId="LiveId" clId="{253EBF6C-E21A-41CF-A2DA-676C44CB884F}" dt="2020-11-20T02:15:15.510" v="3595" actId="1076"/>
          <ac:grpSpMkLst>
            <pc:docMk/>
            <pc:sldMk cId="3124057546" sldId="335"/>
            <ac:grpSpMk id="4" creationId="{EC9FFD17-E61C-46CA-BF27-BFF9170C2359}"/>
          </ac:grpSpMkLst>
        </pc:grpChg>
        <pc:grpChg chg="mod">
          <ac:chgData name="ioanna" userId="833b243c268372cb" providerId="LiveId" clId="{253EBF6C-E21A-41CF-A2DA-676C44CB884F}" dt="2020-11-20T02:15:12.479" v="3594"/>
          <ac:grpSpMkLst>
            <pc:docMk/>
            <pc:sldMk cId="3124057546" sldId="335"/>
            <ac:grpSpMk id="7" creationId="{7809B906-D817-4DBF-B655-39E2D2AC66B6}"/>
          </ac:grpSpMkLst>
        </pc:grpChg>
      </pc:sldChg>
      <pc:sldChg chg="modSp new mod">
        <pc:chgData name="ioanna" userId="833b243c268372cb" providerId="LiveId" clId="{253EBF6C-E21A-41CF-A2DA-676C44CB884F}" dt="2020-11-20T02:20:23.140" v="3650" actId="1076"/>
        <pc:sldMkLst>
          <pc:docMk/>
          <pc:sldMk cId="3929315171" sldId="336"/>
        </pc:sldMkLst>
        <pc:spChg chg="mod">
          <ac:chgData name="ioanna" userId="833b243c268372cb" providerId="LiveId" clId="{253EBF6C-E21A-41CF-A2DA-676C44CB884F}" dt="2020-11-20T02:20:23.140" v="3650" actId="1076"/>
          <ac:spMkLst>
            <pc:docMk/>
            <pc:sldMk cId="3929315171" sldId="336"/>
            <ac:spMk id="2" creationId="{6FBB1BA8-B9CD-4B63-A207-C6D896361AB5}"/>
          </ac:spMkLst>
        </pc:spChg>
        <pc:spChg chg="mod">
          <ac:chgData name="ioanna" userId="833b243c268372cb" providerId="LiveId" clId="{253EBF6C-E21A-41CF-A2DA-676C44CB884F}" dt="2020-11-20T02:18:44.683" v="3632" actId="1076"/>
          <ac:spMkLst>
            <pc:docMk/>
            <pc:sldMk cId="3929315171" sldId="336"/>
            <ac:spMk id="3" creationId="{846671ED-4455-48DD-901A-7BBA48F37415}"/>
          </ac:spMkLst>
        </pc:spChg>
      </pc:sldChg>
      <pc:sldChg chg="modSp new mod">
        <pc:chgData name="ioanna" userId="833b243c268372cb" providerId="LiveId" clId="{253EBF6C-E21A-41CF-A2DA-676C44CB884F}" dt="2020-11-20T02:23:23.935" v="3725" actId="20577"/>
        <pc:sldMkLst>
          <pc:docMk/>
          <pc:sldMk cId="2994552301" sldId="337"/>
        </pc:sldMkLst>
        <pc:spChg chg="mod">
          <ac:chgData name="ioanna" userId="833b243c268372cb" providerId="LiveId" clId="{253EBF6C-E21A-41CF-A2DA-676C44CB884F}" dt="2020-11-20T02:23:23.935" v="3725" actId="20577"/>
          <ac:spMkLst>
            <pc:docMk/>
            <pc:sldMk cId="2994552301" sldId="337"/>
            <ac:spMk id="2" creationId="{48403F7D-8950-4E26-AEDD-3C6FBB3FBAED}"/>
          </ac:spMkLst>
        </pc:spChg>
        <pc:spChg chg="mod">
          <ac:chgData name="ioanna" userId="833b243c268372cb" providerId="LiveId" clId="{253EBF6C-E21A-41CF-A2DA-676C44CB884F}" dt="2020-11-20T02:21:55.420" v="3701" actId="20577"/>
          <ac:spMkLst>
            <pc:docMk/>
            <pc:sldMk cId="2994552301" sldId="337"/>
            <ac:spMk id="3" creationId="{A94E148D-8AA2-4242-8A81-633B17CD6D26}"/>
          </ac:spMkLst>
        </pc:spChg>
      </pc:sldChg>
      <pc:sldChg chg="addSp modSp new mod">
        <pc:chgData name="ioanna" userId="833b243c268372cb" providerId="LiveId" clId="{253EBF6C-E21A-41CF-A2DA-676C44CB884F}" dt="2020-11-20T02:29:34.634" v="3910" actId="14100"/>
        <pc:sldMkLst>
          <pc:docMk/>
          <pc:sldMk cId="282518862" sldId="338"/>
        </pc:sldMkLst>
        <pc:spChg chg="mod">
          <ac:chgData name="ioanna" userId="833b243c268372cb" providerId="LiveId" clId="{253EBF6C-E21A-41CF-A2DA-676C44CB884F}" dt="2020-11-20T02:28:24.194" v="3897" actId="1076"/>
          <ac:spMkLst>
            <pc:docMk/>
            <pc:sldMk cId="282518862" sldId="338"/>
            <ac:spMk id="2" creationId="{9D020467-BD5B-4A77-A41B-25FDF7D3A7B3}"/>
          </ac:spMkLst>
        </pc:spChg>
        <pc:spChg chg="mod">
          <ac:chgData name="ioanna" userId="833b243c268372cb" providerId="LiveId" clId="{253EBF6C-E21A-41CF-A2DA-676C44CB884F}" dt="2020-11-20T02:28:17.181" v="3896" actId="1076"/>
          <ac:spMkLst>
            <pc:docMk/>
            <pc:sldMk cId="282518862" sldId="338"/>
            <ac:spMk id="3" creationId="{2F77266C-8642-456D-BF08-F645F0FF898B}"/>
          </ac:spMkLst>
        </pc:spChg>
        <pc:picChg chg="add mod">
          <ac:chgData name="ioanna" userId="833b243c268372cb" providerId="LiveId" clId="{253EBF6C-E21A-41CF-A2DA-676C44CB884F}" dt="2020-11-20T02:28:37.562" v="3901" actId="1076"/>
          <ac:picMkLst>
            <pc:docMk/>
            <pc:sldMk cId="282518862" sldId="338"/>
            <ac:picMk id="6" creationId="{0F0B5295-2DD2-46AE-8DBD-F880081544E3}"/>
          </ac:picMkLst>
        </pc:picChg>
        <pc:picChg chg="add mod">
          <ac:chgData name="ioanna" userId="833b243c268372cb" providerId="LiveId" clId="{253EBF6C-E21A-41CF-A2DA-676C44CB884F}" dt="2020-11-20T02:29:02.850" v="3904" actId="14100"/>
          <ac:picMkLst>
            <pc:docMk/>
            <pc:sldMk cId="282518862" sldId="338"/>
            <ac:picMk id="7" creationId="{10E8509C-72DC-4761-93EE-EEC263C46D66}"/>
          </ac:picMkLst>
        </pc:picChg>
        <pc:picChg chg="add mod">
          <ac:chgData name="ioanna" userId="833b243c268372cb" providerId="LiveId" clId="{253EBF6C-E21A-41CF-A2DA-676C44CB884F}" dt="2020-11-20T02:29:34.634" v="3910" actId="14100"/>
          <ac:picMkLst>
            <pc:docMk/>
            <pc:sldMk cId="282518862" sldId="338"/>
            <ac:picMk id="8" creationId="{E8F9A3BE-EAC2-4463-87E8-8606BBC605AE}"/>
          </ac:picMkLst>
        </pc:picChg>
        <pc:cxnChg chg="add mod">
          <ac:chgData name="ioanna" userId="833b243c268372cb" providerId="LiveId" clId="{253EBF6C-E21A-41CF-A2DA-676C44CB884F}" dt="2020-11-20T02:28:27.888" v="3898" actId="1076"/>
          <ac:cxnSpMkLst>
            <pc:docMk/>
            <pc:sldMk cId="282518862" sldId="338"/>
            <ac:cxnSpMk id="5" creationId="{AB5AE058-2511-4775-A8DA-54D24EC88647}"/>
          </ac:cxnSpMkLst>
        </pc:cxnChg>
      </pc:sldChg>
      <pc:sldChg chg="addSp delSp modSp new mod">
        <pc:chgData name="ioanna" userId="833b243c268372cb" providerId="LiveId" clId="{253EBF6C-E21A-41CF-A2DA-676C44CB884F}" dt="2020-11-20T02:33:49.844" v="3940"/>
        <pc:sldMkLst>
          <pc:docMk/>
          <pc:sldMk cId="1536673517" sldId="339"/>
        </pc:sldMkLst>
        <pc:spChg chg="mod">
          <ac:chgData name="ioanna" userId="833b243c268372cb" providerId="LiveId" clId="{253EBF6C-E21A-41CF-A2DA-676C44CB884F}" dt="2020-11-20T02:33:11.606" v="3935" actId="1076"/>
          <ac:spMkLst>
            <pc:docMk/>
            <pc:sldMk cId="1536673517" sldId="339"/>
            <ac:spMk id="2" creationId="{46F07750-D4C5-4412-AC33-222F94463BF9}"/>
          </ac:spMkLst>
        </pc:spChg>
        <pc:spChg chg="mod">
          <ac:chgData name="ioanna" userId="833b243c268372cb" providerId="LiveId" clId="{253EBF6C-E21A-41CF-A2DA-676C44CB884F}" dt="2020-11-20T02:33:33.521" v="3939" actId="1076"/>
          <ac:spMkLst>
            <pc:docMk/>
            <pc:sldMk cId="1536673517" sldId="339"/>
            <ac:spMk id="3" creationId="{6287E16E-39B7-4519-8BC3-7BF7918B083E}"/>
          </ac:spMkLst>
        </pc:spChg>
        <pc:spChg chg="add mod">
          <ac:chgData name="ioanna" userId="833b243c268372cb" providerId="LiveId" clId="{253EBF6C-E21A-41CF-A2DA-676C44CB884F}" dt="2020-11-20T02:33:05.745" v="3934" actId="1076"/>
          <ac:spMkLst>
            <pc:docMk/>
            <pc:sldMk cId="1536673517" sldId="339"/>
            <ac:spMk id="5" creationId="{005525E5-AE08-40EF-9CB7-DBD2E7C90A2C}"/>
          </ac:spMkLst>
        </pc:spChg>
        <pc:spChg chg="del mod">
          <ac:chgData name="ioanna" userId="833b243c268372cb" providerId="LiveId" clId="{253EBF6C-E21A-41CF-A2DA-676C44CB884F}" dt="2020-11-20T02:33:49.844" v="3940"/>
          <ac:spMkLst>
            <pc:docMk/>
            <pc:sldMk cId="1536673517" sldId="339"/>
            <ac:spMk id="7" creationId="{D53F35BC-1250-406A-8461-CAA4A624E197}"/>
          </ac:spMkLst>
        </pc:spChg>
        <pc:picChg chg="add mod">
          <ac:chgData name="ioanna" userId="833b243c268372cb" providerId="LiveId" clId="{253EBF6C-E21A-41CF-A2DA-676C44CB884F}" dt="2020-11-20T02:30:52.460" v="3919" actId="1076"/>
          <ac:picMkLst>
            <pc:docMk/>
            <pc:sldMk cId="1536673517" sldId="339"/>
            <ac:picMk id="4" creationId="{DB7E5677-33DC-4F87-8696-1990DF2488AE}"/>
          </ac:picMkLst>
        </pc:picChg>
        <pc:picChg chg="add mod">
          <ac:chgData name="ioanna" userId="833b243c268372cb" providerId="LiveId" clId="{253EBF6C-E21A-41CF-A2DA-676C44CB884F}" dt="2020-11-20T02:33:02.535" v="3933" actId="1076"/>
          <ac:picMkLst>
            <pc:docMk/>
            <pc:sldMk cId="1536673517" sldId="339"/>
            <ac:picMk id="6" creationId="{5EA4D674-2E87-4BA1-AB53-B4BC246643D5}"/>
          </ac:picMkLst>
        </pc:picChg>
      </pc:sldChg>
      <pc:sldChg chg="addSp delSp modSp mod">
        <pc:chgData name="ioanna" userId="833b243c268372cb" providerId="LiveId" clId="{253EBF6C-E21A-41CF-A2DA-676C44CB884F}" dt="2020-11-20T02:36:30.343" v="3965" actId="1076"/>
        <pc:sldMkLst>
          <pc:docMk/>
          <pc:sldMk cId="3681221163" sldId="340"/>
        </pc:sldMkLst>
        <pc:spChg chg="mod">
          <ac:chgData name="ioanna" userId="833b243c268372cb" providerId="LiveId" clId="{253EBF6C-E21A-41CF-A2DA-676C44CB884F}" dt="2020-11-20T02:36:30.343" v="3965" actId="1076"/>
          <ac:spMkLst>
            <pc:docMk/>
            <pc:sldMk cId="3681221163" sldId="340"/>
            <ac:spMk id="2" creationId="{46F07750-D4C5-4412-AC33-222F94463BF9}"/>
          </ac:spMkLst>
        </pc:spChg>
        <pc:spChg chg="del">
          <ac:chgData name="ioanna" userId="833b243c268372cb" providerId="LiveId" clId="{253EBF6C-E21A-41CF-A2DA-676C44CB884F}" dt="2020-11-20T02:34:54.003" v="3949" actId="21"/>
          <ac:spMkLst>
            <pc:docMk/>
            <pc:sldMk cId="3681221163" sldId="340"/>
            <ac:spMk id="5" creationId="{005525E5-AE08-40EF-9CB7-DBD2E7C90A2C}"/>
          </ac:spMkLst>
        </pc:spChg>
        <pc:picChg chg="del">
          <ac:chgData name="ioanna" userId="833b243c268372cb" providerId="LiveId" clId="{253EBF6C-E21A-41CF-A2DA-676C44CB884F}" dt="2020-11-20T02:34:04.288" v="3941" actId="21"/>
          <ac:picMkLst>
            <pc:docMk/>
            <pc:sldMk cId="3681221163" sldId="340"/>
            <ac:picMk id="4" creationId="{DB7E5677-33DC-4F87-8696-1990DF2488AE}"/>
          </ac:picMkLst>
        </pc:picChg>
        <pc:picChg chg="del">
          <ac:chgData name="ioanna" userId="833b243c268372cb" providerId="LiveId" clId="{253EBF6C-E21A-41CF-A2DA-676C44CB884F}" dt="2020-11-20T02:34:08.843" v="3942" actId="21"/>
          <ac:picMkLst>
            <pc:docMk/>
            <pc:sldMk cId="3681221163" sldId="340"/>
            <ac:picMk id="6" creationId="{5EA4D674-2E87-4BA1-AB53-B4BC246643D5}"/>
          </ac:picMkLst>
        </pc:picChg>
        <pc:picChg chg="add mod">
          <ac:chgData name="ioanna" userId="833b243c268372cb" providerId="LiveId" clId="{253EBF6C-E21A-41CF-A2DA-676C44CB884F}" dt="2020-11-20T02:35:02.453" v="3952" actId="14100"/>
          <ac:picMkLst>
            <pc:docMk/>
            <pc:sldMk cId="3681221163" sldId="340"/>
            <ac:picMk id="7" creationId="{089B0C42-FED4-4A04-B087-17C20F840E3C}"/>
          </ac:picMkLst>
        </pc:picChg>
        <pc:picChg chg="add mod">
          <ac:chgData name="ioanna" userId="833b243c268372cb" providerId="LiveId" clId="{253EBF6C-E21A-41CF-A2DA-676C44CB884F}" dt="2020-11-20T02:35:07.122" v="3954" actId="14100"/>
          <ac:picMkLst>
            <pc:docMk/>
            <pc:sldMk cId="3681221163" sldId="340"/>
            <ac:picMk id="8" creationId="{C35D7FCE-9449-49D9-9D11-4947596F46B9}"/>
          </ac:picMkLst>
        </pc:picChg>
      </pc:sldChg>
      <pc:sldChg chg="addSp delSp modSp mod">
        <pc:chgData name="ioanna" userId="833b243c268372cb" providerId="LiveId" clId="{253EBF6C-E21A-41CF-A2DA-676C44CB884F}" dt="2020-11-20T02:39:04.347" v="3988" actId="5793"/>
        <pc:sldMkLst>
          <pc:docMk/>
          <pc:sldMk cId="2703901295" sldId="341"/>
        </pc:sldMkLst>
        <pc:spChg chg="mod">
          <ac:chgData name="ioanna" userId="833b243c268372cb" providerId="LiveId" clId="{253EBF6C-E21A-41CF-A2DA-676C44CB884F}" dt="2020-11-20T02:38:44.395" v="3986" actId="5793"/>
          <ac:spMkLst>
            <pc:docMk/>
            <pc:sldMk cId="2703901295" sldId="341"/>
            <ac:spMk id="2" creationId="{46F07750-D4C5-4412-AC33-222F94463BF9}"/>
          </ac:spMkLst>
        </pc:spChg>
        <pc:spChg chg="mod">
          <ac:chgData name="ioanna" userId="833b243c268372cb" providerId="LiveId" clId="{253EBF6C-E21A-41CF-A2DA-676C44CB884F}" dt="2020-11-20T02:39:04.347" v="3988" actId="5793"/>
          <ac:spMkLst>
            <pc:docMk/>
            <pc:sldMk cId="2703901295" sldId="341"/>
            <ac:spMk id="5" creationId="{005525E5-AE08-40EF-9CB7-DBD2E7C90A2C}"/>
          </ac:spMkLst>
        </pc:spChg>
        <pc:picChg chg="del">
          <ac:chgData name="ioanna" userId="833b243c268372cb" providerId="LiveId" clId="{253EBF6C-E21A-41CF-A2DA-676C44CB884F}" dt="2020-11-20T02:37:02.102" v="3966" actId="21"/>
          <ac:picMkLst>
            <pc:docMk/>
            <pc:sldMk cId="2703901295" sldId="341"/>
            <ac:picMk id="4" creationId="{DB7E5677-33DC-4F87-8696-1990DF2488AE}"/>
          </ac:picMkLst>
        </pc:picChg>
        <pc:picChg chg="del">
          <ac:chgData name="ioanna" userId="833b243c268372cb" providerId="LiveId" clId="{253EBF6C-E21A-41CF-A2DA-676C44CB884F}" dt="2020-11-20T02:37:05.692" v="3967" actId="21"/>
          <ac:picMkLst>
            <pc:docMk/>
            <pc:sldMk cId="2703901295" sldId="341"/>
            <ac:picMk id="6" creationId="{5EA4D674-2E87-4BA1-AB53-B4BC246643D5}"/>
          </ac:picMkLst>
        </pc:picChg>
        <pc:picChg chg="add mod">
          <ac:chgData name="ioanna" userId="833b243c268372cb" providerId="LiveId" clId="{253EBF6C-E21A-41CF-A2DA-676C44CB884F}" dt="2020-11-20T02:38:13.636" v="3983" actId="14100"/>
          <ac:picMkLst>
            <pc:docMk/>
            <pc:sldMk cId="2703901295" sldId="341"/>
            <ac:picMk id="7" creationId="{9DE6047F-30FD-4E18-9E6E-C4F2CCDB745E}"/>
          </ac:picMkLst>
        </pc:picChg>
        <pc:picChg chg="add mod">
          <ac:chgData name="ioanna" userId="833b243c268372cb" providerId="LiveId" clId="{253EBF6C-E21A-41CF-A2DA-676C44CB884F}" dt="2020-11-20T02:38:08.944" v="3981" actId="1076"/>
          <ac:picMkLst>
            <pc:docMk/>
            <pc:sldMk cId="2703901295" sldId="341"/>
            <ac:picMk id="8" creationId="{1C9D6240-3999-4FDB-B585-BFFE794909FC}"/>
          </ac:picMkLst>
        </pc:picChg>
      </pc:sldChg>
      <pc:sldChg chg="addSp delSp modSp mod">
        <pc:chgData name="ioanna" userId="833b243c268372cb" providerId="LiveId" clId="{253EBF6C-E21A-41CF-A2DA-676C44CB884F}" dt="2020-11-20T02:40:49.713" v="4032" actId="5793"/>
        <pc:sldMkLst>
          <pc:docMk/>
          <pc:sldMk cId="3670474924" sldId="342"/>
        </pc:sldMkLst>
        <pc:spChg chg="mod">
          <ac:chgData name="ioanna" userId="833b243c268372cb" providerId="LiveId" clId="{253EBF6C-E21A-41CF-A2DA-676C44CB884F}" dt="2020-11-20T02:40:04.388" v="4027" actId="20577"/>
          <ac:spMkLst>
            <pc:docMk/>
            <pc:sldMk cId="3670474924" sldId="342"/>
            <ac:spMk id="2" creationId="{46F07750-D4C5-4412-AC33-222F94463BF9}"/>
          </ac:spMkLst>
        </pc:spChg>
        <pc:spChg chg="mod">
          <ac:chgData name="ioanna" userId="833b243c268372cb" providerId="LiveId" clId="{253EBF6C-E21A-41CF-A2DA-676C44CB884F}" dt="2020-11-20T02:40:49.713" v="4032" actId="5793"/>
          <ac:spMkLst>
            <pc:docMk/>
            <pc:sldMk cId="3670474924" sldId="342"/>
            <ac:spMk id="5" creationId="{005525E5-AE08-40EF-9CB7-DBD2E7C90A2C}"/>
          </ac:spMkLst>
        </pc:spChg>
        <pc:picChg chg="del">
          <ac:chgData name="ioanna" userId="833b243c268372cb" providerId="LiveId" clId="{253EBF6C-E21A-41CF-A2DA-676C44CB884F}" dt="2020-11-20T02:39:37.536" v="3990" actId="21"/>
          <ac:picMkLst>
            <pc:docMk/>
            <pc:sldMk cId="3670474924" sldId="342"/>
            <ac:picMk id="7" creationId="{9DE6047F-30FD-4E18-9E6E-C4F2CCDB745E}"/>
          </ac:picMkLst>
        </pc:picChg>
        <pc:picChg chg="del">
          <ac:chgData name="ioanna" userId="833b243c268372cb" providerId="LiveId" clId="{253EBF6C-E21A-41CF-A2DA-676C44CB884F}" dt="2020-11-20T02:39:40.559" v="3991" actId="21"/>
          <ac:picMkLst>
            <pc:docMk/>
            <pc:sldMk cId="3670474924" sldId="342"/>
            <ac:picMk id="8" creationId="{1C9D6240-3999-4FDB-B585-BFFE794909FC}"/>
          </ac:picMkLst>
        </pc:picChg>
        <pc:picChg chg="add mod">
          <ac:chgData name="ioanna" userId="833b243c268372cb" providerId="LiveId" clId="{253EBF6C-E21A-41CF-A2DA-676C44CB884F}" dt="2020-11-20T02:39:42.170" v="3992" actId="1076"/>
          <ac:picMkLst>
            <pc:docMk/>
            <pc:sldMk cId="3670474924" sldId="342"/>
            <ac:picMk id="9" creationId="{524996F1-FFDA-4B0F-8B69-E539A1F992B6}"/>
          </ac:picMkLst>
        </pc:picChg>
        <pc:picChg chg="add mod">
          <ac:chgData name="ioanna" userId="833b243c268372cb" providerId="LiveId" clId="{253EBF6C-E21A-41CF-A2DA-676C44CB884F}" dt="2020-11-20T02:40:29.313" v="4030" actId="14100"/>
          <ac:picMkLst>
            <pc:docMk/>
            <pc:sldMk cId="3670474924" sldId="342"/>
            <ac:picMk id="10" creationId="{C47C9105-4FD9-40E5-AC37-01ED69C7739B}"/>
          </ac:picMkLst>
        </pc:picChg>
      </pc:sldChg>
      <pc:sldChg chg="modSp new mod">
        <pc:chgData name="ioanna" userId="833b243c268372cb" providerId="LiveId" clId="{253EBF6C-E21A-41CF-A2DA-676C44CB884F}" dt="2020-11-20T02:44:22.888" v="4080" actId="255"/>
        <pc:sldMkLst>
          <pc:docMk/>
          <pc:sldMk cId="3542940935" sldId="343"/>
        </pc:sldMkLst>
        <pc:spChg chg="mod">
          <ac:chgData name="ioanna" userId="833b243c268372cb" providerId="LiveId" clId="{253EBF6C-E21A-41CF-A2DA-676C44CB884F}" dt="2020-11-20T02:44:22.888" v="4080" actId="255"/>
          <ac:spMkLst>
            <pc:docMk/>
            <pc:sldMk cId="3542940935" sldId="343"/>
            <ac:spMk id="2" creationId="{99377E3C-7D8D-4E4F-9DC0-801BAD151EFF}"/>
          </ac:spMkLst>
        </pc:spChg>
        <pc:spChg chg="mod">
          <ac:chgData name="ioanna" userId="833b243c268372cb" providerId="LiveId" clId="{253EBF6C-E21A-41CF-A2DA-676C44CB884F}" dt="2020-11-20T02:42:49.578" v="4044" actId="255"/>
          <ac:spMkLst>
            <pc:docMk/>
            <pc:sldMk cId="3542940935" sldId="343"/>
            <ac:spMk id="3" creationId="{16CE9946-CEEE-40E4-B896-F965C230AEA9}"/>
          </ac:spMkLst>
        </pc:spChg>
      </pc:sldChg>
      <pc:sldChg chg="modSp new mod">
        <pc:chgData name="ioanna" userId="833b243c268372cb" providerId="LiveId" clId="{253EBF6C-E21A-41CF-A2DA-676C44CB884F}" dt="2020-11-20T02:47:04.595" v="4100" actId="14100"/>
        <pc:sldMkLst>
          <pc:docMk/>
          <pc:sldMk cId="3610356361" sldId="344"/>
        </pc:sldMkLst>
        <pc:spChg chg="mod">
          <ac:chgData name="ioanna" userId="833b243c268372cb" providerId="LiveId" clId="{253EBF6C-E21A-41CF-A2DA-676C44CB884F}" dt="2020-11-20T02:47:04.595" v="4100" actId="14100"/>
          <ac:spMkLst>
            <pc:docMk/>
            <pc:sldMk cId="3610356361" sldId="344"/>
            <ac:spMk id="2" creationId="{8497A2A7-767B-4621-BC7E-291A3DE40C70}"/>
          </ac:spMkLst>
        </pc:spChg>
        <pc:spChg chg="mod">
          <ac:chgData name="ioanna" userId="833b243c268372cb" providerId="LiveId" clId="{253EBF6C-E21A-41CF-A2DA-676C44CB884F}" dt="2020-11-20T02:45:16.526" v="4088" actId="1076"/>
          <ac:spMkLst>
            <pc:docMk/>
            <pc:sldMk cId="3610356361" sldId="344"/>
            <ac:spMk id="3" creationId="{993639EF-532B-42F0-A1E9-A829FCC08975}"/>
          </ac:spMkLst>
        </pc:spChg>
      </pc:sldChg>
      <pc:sldChg chg="modSp new mod">
        <pc:chgData name="ioanna" userId="833b243c268372cb" providerId="LiveId" clId="{253EBF6C-E21A-41CF-A2DA-676C44CB884F}" dt="2020-11-20T02:49:38.593" v="4121" actId="1076"/>
        <pc:sldMkLst>
          <pc:docMk/>
          <pc:sldMk cId="741866446" sldId="345"/>
        </pc:sldMkLst>
        <pc:spChg chg="mod">
          <ac:chgData name="ioanna" userId="833b243c268372cb" providerId="LiveId" clId="{253EBF6C-E21A-41CF-A2DA-676C44CB884F}" dt="2020-11-20T02:49:38.593" v="4121" actId="1076"/>
          <ac:spMkLst>
            <pc:docMk/>
            <pc:sldMk cId="741866446" sldId="345"/>
            <ac:spMk id="2" creationId="{93D9ADF3-5C0C-4900-A067-F4EF21FBB22D}"/>
          </ac:spMkLst>
        </pc:spChg>
        <pc:spChg chg="mod">
          <ac:chgData name="ioanna" userId="833b243c268372cb" providerId="LiveId" clId="{253EBF6C-E21A-41CF-A2DA-676C44CB884F}" dt="2020-11-20T02:48:06.924" v="4108" actId="1076"/>
          <ac:spMkLst>
            <pc:docMk/>
            <pc:sldMk cId="741866446" sldId="345"/>
            <ac:spMk id="3" creationId="{92DEDE0C-EC25-4BE2-901A-85355851392A}"/>
          </ac:spMkLst>
        </pc:spChg>
      </pc:sldChg>
      <pc:sldMasterChg chg="delSldLayout">
        <pc:chgData name="ioanna" userId="833b243c268372cb" providerId="LiveId" clId="{253EBF6C-E21A-41CF-A2DA-676C44CB884F}" dt="2020-11-20T02:50:10.264" v="4122" actId="2696"/>
        <pc:sldMasterMkLst>
          <pc:docMk/>
          <pc:sldMasterMk cId="0" sldId="2147483672"/>
        </pc:sldMasterMkLst>
        <pc:sldLayoutChg chg="del">
          <pc:chgData name="ioanna" userId="833b243c268372cb" providerId="LiveId" clId="{253EBF6C-E21A-41CF-A2DA-676C44CB884F}" dt="2020-11-20T02:50:10.264" v="4122" actId="2696"/>
          <pc:sldLayoutMkLst>
            <pc:docMk/>
            <pc:sldMasterMk cId="0" sldId="2147483672"/>
            <pc:sldLayoutMk cId="0" sldId="2147483650"/>
          </pc:sldLayoutMkLst>
        </pc:sldLayoutChg>
        <pc:sldLayoutChg chg="del">
          <pc:chgData name="ioanna" userId="833b243c268372cb" providerId="LiveId" clId="{253EBF6C-E21A-41CF-A2DA-676C44CB884F}" dt="2020-11-19T22:39:36.708" v="0" actId="2696"/>
          <pc:sldLayoutMkLst>
            <pc:docMk/>
            <pc:sldMasterMk cId="0" sldId="2147483672"/>
            <pc:sldLayoutMk cId="0" sldId="2147483651"/>
          </pc:sldLayoutMkLst>
        </pc:sldLayoutChg>
        <pc:sldLayoutChg chg="del">
          <pc:chgData name="ioanna" userId="833b243c268372cb" providerId="LiveId" clId="{253EBF6C-E21A-41CF-A2DA-676C44CB884F}" dt="2020-11-20T02:50:10.264" v="4122" actId="2696"/>
          <pc:sldLayoutMkLst>
            <pc:docMk/>
            <pc:sldMasterMk cId="0" sldId="2147483672"/>
            <pc:sldLayoutMk cId="0" sldId="2147483652"/>
          </pc:sldLayoutMkLst>
        </pc:sldLayoutChg>
        <pc:sldLayoutChg chg="del">
          <pc:chgData name="ioanna" userId="833b243c268372cb" providerId="LiveId" clId="{253EBF6C-E21A-41CF-A2DA-676C44CB884F}" dt="2020-11-19T22:39:36.708" v="0" actId="2696"/>
          <pc:sldLayoutMkLst>
            <pc:docMk/>
            <pc:sldMasterMk cId="0" sldId="2147483672"/>
            <pc:sldLayoutMk cId="0" sldId="2147483656"/>
          </pc:sldLayoutMkLst>
        </pc:sldLayoutChg>
        <pc:sldLayoutChg chg="del">
          <pc:chgData name="ioanna" userId="833b243c268372cb" providerId="LiveId" clId="{253EBF6C-E21A-41CF-A2DA-676C44CB884F}" dt="2020-11-19T22:39:46.166" v="2" actId="2696"/>
          <pc:sldLayoutMkLst>
            <pc:docMk/>
            <pc:sldMasterMk cId="0" sldId="2147483672"/>
            <pc:sldLayoutMk cId="0" sldId="2147483657"/>
          </pc:sldLayoutMkLst>
        </pc:sldLayoutChg>
        <pc:sldLayoutChg chg="del">
          <pc:chgData name="ioanna" userId="833b243c268372cb" providerId="LiveId" clId="{253EBF6C-E21A-41CF-A2DA-676C44CB884F}" dt="2020-11-20T02:50:10.264" v="4122" actId="2696"/>
          <pc:sldLayoutMkLst>
            <pc:docMk/>
            <pc:sldMasterMk cId="0" sldId="2147483672"/>
            <pc:sldLayoutMk cId="0" sldId="2147483658"/>
          </pc:sldLayoutMkLst>
        </pc:sldLayoutChg>
        <pc:sldLayoutChg chg="del">
          <pc:chgData name="ioanna" userId="833b243c268372cb" providerId="LiveId" clId="{253EBF6C-E21A-41CF-A2DA-676C44CB884F}" dt="2020-11-19T23:54:31.650" v="1279" actId="2696"/>
          <pc:sldLayoutMkLst>
            <pc:docMk/>
            <pc:sldMasterMk cId="0" sldId="2147483672"/>
            <pc:sldLayoutMk cId="0" sldId="2147483659"/>
          </pc:sldLayoutMkLst>
        </pc:sldLayoutChg>
        <pc:sldLayoutChg chg="del">
          <pc:chgData name="ioanna" userId="833b243c268372cb" providerId="LiveId" clId="{253EBF6C-E21A-41CF-A2DA-676C44CB884F}" dt="2020-11-20T02:50:10.264" v="4122" actId="2696"/>
          <pc:sldLayoutMkLst>
            <pc:docMk/>
            <pc:sldMasterMk cId="0" sldId="2147483672"/>
            <pc:sldLayoutMk cId="0" sldId="2147483660"/>
          </pc:sldLayoutMkLst>
        </pc:sldLayoutChg>
        <pc:sldLayoutChg chg="del">
          <pc:chgData name="ioanna" userId="833b243c268372cb" providerId="LiveId" clId="{253EBF6C-E21A-41CF-A2DA-676C44CB884F}" dt="2020-11-20T02:50:10.264" v="4122" actId="2696"/>
          <pc:sldLayoutMkLst>
            <pc:docMk/>
            <pc:sldMasterMk cId="0" sldId="2147483672"/>
            <pc:sldLayoutMk cId="0" sldId="2147483661"/>
          </pc:sldLayoutMkLst>
        </pc:sldLayoutChg>
        <pc:sldLayoutChg chg="del">
          <pc:chgData name="ioanna" userId="833b243c268372cb" providerId="LiveId" clId="{253EBF6C-E21A-41CF-A2DA-676C44CB884F}" dt="2020-11-19T23:54:25.703" v="1278" actId="2696"/>
          <pc:sldLayoutMkLst>
            <pc:docMk/>
            <pc:sldMasterMk cId="0" sldId="2147483672"/>
            <pc:sldLayoutMk cId="0" sldId="2147483662"/>
          </pc:sldLayoutMkLst>
        </pc:sldLayoutChg>
        <pc:sldLayoutChg chg="del">
          <pc:chgData name="ioanna" userId="833b243c268372cb" providerId="LiveId" clId="{253EBF6C-E21A-41CF-A2DA-676C44CB884F}" dt="2020-11-19T23:54:25.703" v="1278" actId="2696"/>
          <pc:sldLayoutMkLst>
            <pc:docMk/>
            <pc:sldMasterMk cId="0" sldId="2147483672"/>
            <pc:sldLayoutMk cId="0" sldId="2147483663"/>
          </pc:sldLayoutMkLst>
        </pc:sldLayoutChg>
        <pc:sldLayoutChg chg="del">
          <pc:chgData name="ioanna" userId="833b243c268372cb" providerId="LiveId" clId="{253EBF6C-E21A-41CF-A2DA-676C44CB884F}" dt="2020-11-20T02:50:10.264" v="4122" actId="2696"/>
          <pc:sldLayoutMkLst>
            <pc:docMk/>
            <pc:sldMasterMk cId="0" sldId="2147483672"/>
            <pc:sldLayoutMk cId="0" sldId="2147483664"/>
          </pc:sldLayoutMkLst>
        </pc:sldLayoutChg>
        <pc:sldLayoutChg chg="del">
          <pc:chgData name="ioanna" userId="833b243c268372cb" providerId="LiveId" clId="{253EBF6C-E21A-41CF-A2DA-676C44CB884F}" dt="2020-11-20T02:50:10.264" v="4122" actId="2696"/>
          <pc:sldLayoutMkLst>
            <pc:docMk/>
            <pc:sldMasterMk cId="0" sldId="2147483672"/>
            <pc:sldLayoutMk cId="0" sldId="2147483665"/>
          </pc:sldLayoutMkLst>
        </pc:sldLayoutChg>
        <pc:sldLayoutChg chg="del">
          <pc:chgData name="ioanna" userId="833b243c268372cb" providerId="LiveId" clId="{253EBF6C-E21A-41CF-A2DA-676C44CB884F}" dt="2020-11-19T22:39:36.708" v="0" actId="2696"/>
          <pc:sldLayoutMkLst>
            <pc:docMk/>
            <pc:sldMasterMk cId="0" sldId="2147483672"/>
            <pc:sldLayoutMk cId="0" sldId="2147483666"/>
          </pc:sldLayoutMkLst>
        </pc:sldLayoutChg>
        <pc:sldLayoutChg chg="del">
          <pc:chgData name="ioanna" userId="833b243c268372cb" providerId="LiveId" clId="{253EBF6C-E21A-41CF-A2DA-676C44CB884F}" dt="2020-11-20T02:50:10.264" v="4122" actId="2696"/>
          <pc:sldLayoutMkLst>
            <pc:docMk/>
            <pc:sldMasterMk cId="0" sldId="2147483672"/>
            <pc:sldLayoutMk cId="0" sldId="2147483667"/>
          </pc:sldLayoutMkLst>
        </pc:sldLayoutChg>
        <pc:sldLayoutChg chg="del">
          <pc:chgData name="ioanna" userId="833b243c268372cb" providerId="LiveId" clId="{253EBF6C-E21A-41CF-A2DA-676C44CB884F}" dt="2020-11-19T22:39:36.708" v="0" actId="2696"/>
          <pc:sldLayoutMkLst>
            <pc:docMk/>
            <pc:sldMasterMk cId="0" sldId="2147483672"/>
            <pc:sldLayoutMk cId="0" sldId="2147483668"/>
          </pc:sldLayoutMkLst>
        </pc:sldLayoutChg>
      </pc:sldMasterChg>
      <pc:sldMasterChg chg="del delSldLayout">
        <pc:chgData name="ioanna" userId="833b243c268372cb" providerId="LiveId" clId="{253EBF6C-E21A-41CF-A2DA-676C44CB884F}" dt="2020-11-19T22:39:36.708" v="0" actId="2696"/>
        <pc:sldMasterMkLst>
          <pc:docMk/>
          <pc:sldMasterMk cId="0" sldId="2147483673"/>
        </pc:sldMasterMkLst>
        <pc:sldLayoutChg chg="del">
          <pc:chgData name="ioanna" userId="833b243c268372cb" providerId="LiveId" clId="{253EBF6C-E21A-41CF-A2DA-676C44CB884F}" dt="2020-11-19T22:39:36.708" v="0" actId="2696"/>
          <pc:sldLayoutMkLst>
            <pc:docMk/>
            <pc:sldMasterMk cId="0" sldId="2147483673"/>
            <pc:sldLayoutMk cId="0" sldId="2147483671"/>
          </pc:sldLayoutMkLst>
        </pc:sldLayoutChg>
      </pc:sldMasterChg>
    </pc:docChg>
  </pc:docChgLst>
  <pc:docChgLst>
    <pc:chgData name="ioanna stergiou" userId="833b243c268372cb" providerId="LiveId" clId="{8016CC58-2A0A-4E30-BAC3-9C3E5FB127BB}"/>
    <pc:docChg chg="custSel modSld">
      <pc:chgData name="ioanna stergiou" userId="833b243c268372cb" providerId="LiveId" clId="{8016CC58-2A0A-4E30-BAC3-9C3E5FB127BB}" dt="2021-02-21T19:14:46.905" v="127" actId="1076"/>
      <pc:docMkLst>
        <pc:docMk/>
      </pc:docMkLst>
      <pc:sldChg chg="modSp mod">
        <pc:chgData name="ioanna stergiou" userId="833b243c268372cb" providerId="LiveId" clId="{8016CC58-2A0A-4E30-BAC3-9C3E5FB127BB}" dt="2021-02-21T19:07:17.483" v="1" actId="1036"/>
        <pc:sldMkLst>
          <pc:docMk/>
          <pc:sldMk cId="3536385298" sldId="312"/>
        </pc:sldMkLst>
        <pc:picChg chg="mod">
          <ac:chgData name="ioanna stergiou" userId="833b243c268372cb" providerId="LiveId" clId="{8016CC58-2A0A-4E30-BAC3-9C3E5FB127BB}" dt="2021-02-21T19:07:17.483" v="1" actId="1036"/>
          <ac:picMkLst>
            <pc:docMk/>
            <pc:sldMk cId="3536385298" sldId="312"/>
            <ac:picMk id="4" creationId="{82A99202-72D5-4893-8EAF-33CB1564FDD8}"/>
          </ac:picMkLst>
        </pc:picChg>
      </pc:sldChg>
      <pc:sldChg chg="modSp mod">
        <pc:chgData name="ioanna stergiou" userId="833b243c268372cb" providerId="LiveId" clId="{8016CC58-2A0A-4E30-BAC3-9C3E5FB127BB}" dt="2021-02-21T19:08:04.939" v="43" actId="20577"/>
        <pc:sldMkLst>
          <pc:docMk/>
          <pc:sldMk cId="0" sldId="314"/>
        </pc:sldMkLst>
        <pc:spChg chg="mod">
          <ac:chgData name="ioanna stergiou" userId="833b243c268372cb" providerId="LiveId" clId="{8016CC58-2A0A-4E30-BAC3-9C3E5FB127BB}" dt="2021-02-21T19:08:04.939" v="43" actId="20577"/>
          <ac:spMkLst>
            <pc:docMk/>
            <pc:sldMk cId="0" sldId="314"/>
            <ac:spMk id="262" creationId="{00000000-0000-0000-0000-000000000000}"/>
          </ac:spMkLst>
        </pc:spChg>
      </pc:sldChg>
      <pc:sldChg chg="modSp mod modClrScheme chgLayout">
        <pc:chgData name="ioanna stergiou" userId="833b243c268372cb" providerId="LiveId" clId="{8016CC58-2A0A-4E30-BAC3-9C3E5FB127BB}" dt="2021-02-21T19:12:31.525" v="48" actId="1076"/>
        <pc:sldMkLst>
          <pc:docMk/>
          <pc:sldMk cId="717301079" sldId="392"/>
        </pc:sldMkLst>
        <pc:spChg chg="mod ord">
          <ac:chgData name="ioanna stergiou" userId="833b243c268372cb" providerId="LiveId" clId="{8016CC58-2A0A-4E30-BAC3-9C3E5FB127BB}" dt="2021-02-21T19:12:31.525" v="48" actId="1076"/>
          <ac:spMkLst>
            <pc:docMk/>
            <pc:sldMk cId="717301079" sldId="392"/>
            <ac:spMk id="2" creationId="{5C3FD533-7871-401F-A5B4-497CEBDD964E}"/>
          </ac:spMkLst>
        </pc:spChg>
      </pc:sldChg>
      <pc:sldChg chg="addSp delSp modSp mod modClrScheme chgLayout">
        <pc:chgData name="ioanna stergiou" userId="833b243c268372cb" providerId="LiveId" clId="{8016CC58-2A0A-4E30-BAC3-9C3E5FB127BB}" dt="2021-02-21T19:14:03.358" v="98" actId="1076"/>
        <pc:sldMkLst>
          <pc:docMk/>
          <pc:sldMk cId="1153046548" sldId="393"/>
        </pc:sldMkLst>
        <pc:spChg chg="mod ord">
          <ac:chgData name="ioanna stergiou" userId="833b243c268372cb" providerId="LiveId" clId="{8016CC58-2A0A-4E30-BAC3-9C3E5FB127BB}" dt="2021-02-21T19:14:03.358" v="98" actId="1076"/>
          <ac:spMkLst>
            <pc:docMk/>
            <pc:sldMk cId="1153046548" sldId="393"/>
            <ac:spMk id="2" creationId="{AB8CC69D-E424-4E2C-811A-03F104502939}"/>
          </ac:spMkLst>
        </pc:spChg>
        <pc:spChg chg="add mod">
          <ac:chgData name="ioanna stergiou" userId="833b243c268372cb" providerId="LiveId" clId="{8016CC58-2A0A-4E30-BAC3-9C3E5FB127BB}" dt="2021-02-21T19:13:43.925" v="97" actId="1076"/>
          <ac:spMkLst>
            <pc:docMk/>
            <pc:sldMk cId="1153046548" sldId="393"/>
            <ac:spMk id="7" creationId="{480834CF-5517-4430-A01E-AC0AA5A48019}"/>
          </ac:spMkLst>
        </pc:spChg>
        <pc:spChg chg="del mod">
          <ac:chgData name="ioanna stergiou" userId="833b243c268372cb" providerId="LiveId" clId="{8016CC58-2A0A-4E30-BAC3-9C3E5FB127BB}" dt="2021-02-21T19:13:38.790" v="96" actId="21"/>
          <ac:spMkLst>
            <pc:docMk/>
            <pc:sldMk cId="1153046548" sldId="393"/>
            <ac:spMk id="9" creationId="{951E8527-F136-4C43-8844-D16E86372434}"/>
          </ac:spMkLst>
        </pc:spChg>
      </pc:sldChg>
      <pc:sldChg chg="addSp delSp modSp mod modClrScheme chgLayout">
        <pc:chgData name="ioanna stergiou" userId="833b243c268372cb" providerId="LiveId" clId="{8016CC58-2A0A-4E30-BAC3-9C3E5FB127BB}" dt="2021-02-21T19:14:46.905" v="127" actId="1076"/>
        <pc:sldMkLst>
          <pc:docMk/>
          <pc:sldMk cId="910213878" sldId="394"/>
        </pc:sldMkLst>
        <pc:spChg chg="del mod ord">
          <ac:chgData name="ioanna stergiou" userId="833b243c268372cb" providerId="LiveId" clId="{8016CC58-2A0A-4E30-BAC3-9C3E5FB127BB}" dt="2021-02-21T19:14:17.117" v="101" actId="21"/>
          <ac:spMkLst>
            <pc:docMk/>
            <pc:sldMk cId="910213878" sldId="394"/>
            <ac:spMk id="2" creationId="{2CF98EC7-30F0-4E70-BF60-9AF0F61C2FE8}"/>
          </ac:spMkLst>
        </pc:spChg>
        <pc:spChg chg="add del mod">
          <ac:chgData name="ioanna stergiou" userId="833b243c268372cb" providerId="LiveId" clId="{8016CC58-2A0A-4E30-BAC3-9C3E5FB127BB}" dt="2021-02-21T19:14:12.424" v="100" actId="21"/>
          <ac:spMkLst>
            <pc:docMk/>
            <pc:sldMk cId="910213878" sldId="394"/>
            <ac:spMk id="6" creationId="{9F26F78A-FA65-4E5F-A639-58335E44782D}"/>
          </ac:spMkLst>
        </pc:spChg>
        <pc:spChg chg="add mod">
          <ac:chgData name="ioanna stergiou" userId="833b243c268372cb" providerId="LiveId" clId="{8016CC58-2A0A-4E30-BAC3-9C3E5FB127BB}" dt="2021-02-21T19:14:46.905" v="127" actId="1076"/>
          <ac:spMkLst>
            <pc:docMk/>
            <pc:sldMk cId="910213878" sldId="394"/>
            <ac:spMk id="7" creationId="{A381707B-49AB-41C9-ABE0-38D5711D63E3}"/>
          </ac:spMkLst>
        </pc:spChg>
      </pc:sldChg>
    </pc:docChg>
  </pc:docChgLst>
  <pc:docChgLst>
    <pc:chgData name="ioanna stergiou" userId="833b243c268372cb" providerId="LiveId" clId="{FBF0BAAA-A072-48BD-B21C-B29737792ED2}"/>
    <pc:docChg chg="custSel addSld modSld">
      <pc:chgData name="ioanna stergiou" userId="833b243c268372cb" providerId="LiveId" clId="{FBF0BAAA-A072-48BD-B21C-B29737792ED2}" dt="2021-04-18T17:14:55.326" v="54" actId="20577"/>
      <pc:docMkLst>
        <pc:docMk/>
      </pc:docMkLst>
      <pc:sldChg chg="modSp mod">
        <pc:chgData name="ioanna stergiou" userId="833b243c268372cb" providerId="LiveId" clId="{FBF0BAAA-A072-48BD-B21C-B29737792ED2}" dt="2021-04-18T16:44:20.738" v="1" actId="20577"/>
        <pc:sldMkLst>
          <pc:docMk/>
          <pc:sldMk cId="1496864979" sldId="289"/>
        </pc:sldMkLst>
        <pc:spChg chg="mod">
          <ac:chgData name="ioanna stergiou" userId="833b243c268372cb" providerId="LiveId" clId="{FBF0BAAA-A072-48BD-B21C-B29737792ED2}" dt="2021-04-18T16:44:20.738" v="1" actId="20577"/>
          <ac:spMkLst>
            <pc:docMk/>
            <pc:sldMk cId="1496864979" sldId="289"/>
            <ac:spMk id="6" creationId="{3C95C659-8E12-4562-AAE4-82D18644FDB6}"/>
          </ac:spMkLst>
        </pc:spChg>
      </pc:sldChg>
      <pc:sldChg chg="modSp mod">
        <pc:chgData name="ioanna stergiou" userId="833b243c268372cb" providerId="LiveId" clId="{FBF0BAAA-A072-48BD-B21C-B29737792ED2}" dt="2021-04-18T16:48:37.941" v="7" actId="20577"/>
        <pc:sldMkLst>
          <pc:docMk/>
          <pc:sldMk cId="2829317195" sldId="295"/>
        </pc:sldMkLst>
        <pc:spChg chg="mod">
          <ac:chgData name="ioanna stergiou" userId="833b243c268372cb" providerId="LiveId" clId="{FBF0BAAA-A072-48BD-B21C-B29737792ED2}" dt="2021-04-18T16:48:37.941" v="7" actId="20577"/>
          <ac:spMkLst>
            <pc:docMk/>
            <pc:sldMk cId="2829317195" sldId="295"/>
            <ac:spMk id="2" creationId="{72654284-64CE-4E00-93B5-CA64FDD0F1A0}"/>
          </ac:spMkLst>
        </pc:spChg>
      </pc:sldChg>
      <pc:sldChg chg="modSp mod">
        <pc:chgData name="ioanna stergiou" userId="833b243c268372cb" providerId="LiveId" clId="{FBF0BAAA-A072-48BD-B21C-B29737792ED2}" dt="2021-04-18T17:14:55.326" v="54" actId="20577"/>
        <pc:sldMkLst>
          <pc:docMk/>
          <pc:sldMk cId="1262809460" sldId="324"/>
        </pc:sldMkLst>
        <pc:spChg chg="mod">
          <ac:chgData name="ioanna stergiou" userId="833b243c268372cb" providerId="LiveId" clId="{FBF0BAAA-A072-48BD-B21C-B29737792ED2}" dt="2021-04-18T17:14:55.326" v="54" actId="20577"/>
          <ac:spMkLst>
            <pc:docMk/>
            <pc:sldMk cId="1262809460" sldId="324"/>
            <ac:spMk id="6" creationId="{92DD1DF0-B865-4CAA-83B0-63C95B221F6B}"/>
          </ac:spMkLst>
        </pc:spChg>
      </pc:sldChg>
      <pc:sldChg chg="addSp delSp modSp new mod">
        <pc:chgData name="ioanna stergiou" userId="833b243c268372cb" providerId="LiveId" clId="{FBF0BAAA-A072-48BD-B21C-B29737792ED2}" dt="2021-04-18T17:14:38.922" v="52" actId="1076"/>
        <pc:sldMkLst>
          <pc:docMk/>
          <pc:sldMk cId="303817596" sldId="395"/>
        </pc:sldMkLst>
        <pc:spChg chg="del">
          <ac:chgData name="ioanna stergiou" userId="833b243c268372cb" providerId="LiveId" clId="{FBF0BAAA-A072-48BD-B21C-B29737792ED2}" dt="2021-04-18T17:11:48.814" v="49" actId="21"/>
          <ac:spMkLst>
            <pc:docMk/>
            <pc:sldMk cId="303817596" sldId="395"/>
            <ac:spMk id="2" creationId="{B19848C2-8E06-4230-B66D-230825BBE6AB}"/>
          </ac:spMkLst>
        </pc:spChg>
        <pc:spChg chg="mod">
          <ac:chgData name="ioanna stergiou" userId="833b243c268372cb" providerId="LiveId" clId="{FBF0BAAA-A072-48BD-B21C-B29737792ED2}" dt="2021-04-18T17:11:39.926" v="48" actId="1076"/>
          <ac:spMkLst>
            <pc:docMk/>
            <pc:sldMk cId="303817596" sldId="395"/>
            <ac:spMk id="3" creationId="{533A518E-9B55-4C22-9EAE-4705E0A81208}"/>
          </ac:spMkLst>
        </pc:spChg>
        <pc:picChg chg="add mod">
          <ac:chgData name="ioanna stergiou" userId="833b243c268372cb" providerId="LiveId" clId="{FBF0BAAA-A072-48BD-B21C-B29737792ED2}" dt="2021-04-18T17:14:38.922" v="52" actId="1076"/>
          <ac:picMkLst>
            <pc:docMk/>
            <pc:sldMk cId="303817596" sldId="395"/>
            <ac:picMk id="5" creationId="{4E42765C-8081-4F84-88D4-06BAEB9B13AB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63da1a438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63da1a438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6320de4b7d_0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6320de4b7d_0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1145974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320de4b7d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6320de4b7d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003962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6320de4b7d_0_2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6320de4b7d_0_2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Google Shape;407;g6320de4b7d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8" name="Google Shape;408;g6320de4b7d_0_1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>
            <a:off x="2481725" y="1331450"/>
            <a:ext cx="4180500" cy="17451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6000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200"/>
              <a:buNone/>
              <a:defRPr sz="5200"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>
            <a:off x="3335000" y="3257551"/>
            <a:ext cx="2473800" cy="477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>
            <a:spLocks noGrp="1"/>
          </p:cNvSpPr>
          <p:nvPr>
            <p:ph type="ctrTitle"/>
          </p:nvPr>
        </p:nvSpPr>
        <p:spPr>
          <a:xfrm>
            <a:off x="4007825" y="1945343"/>
            <a:ext cx="4535700" cy="822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6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13" name="Google Shape;13;p3"/>
          <p:cNvSpPr txBox="1">
            <a:spLocks noGrp="1"/>
          </p:cNvSpPr>
          <p:nvPr>
            <p:ph type="subTitle" idx="1"/>
          </p:nvPr>
        </p:nvSpPr>
        <p:spPr>
          <a:xfrm>
            <a:off x="5621050" y="2620363"/>
            <a:ext cx="2922300" cy="577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 idx="2" hasCustomPrompt="1"/>
          </p:nvPr>
        </p:nvSpPr>
        <p:spPr>
          <a:xfrm>
            <a:off x="2595072" y="2093275"/>
            <a:ext cx="1053000" cy="577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None/>
              <a:defRPr sz="72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5500"/>
              <a:buFont typeface="Fira Sans Extra Condensed Medium"/>
              <a:buNone/>
              <a:defRPr sz="5500">
                <a:solidFill>
                  <a:schemeClr val="lt2"/>
                </a:solidFill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7"/>
          <p:cNvSpPr txBox="1">
            <a:spLocks noGrp="1"/>
          </p:cNvSpPr>
          <p:nvPr>
            <p:ph type="subTitle" idx="1"/>
          </p:nvPr>
        </p:nvSpPr>
        <p:spPr>
          <a:xfrm flipH="1">
            <a:off x="546575" y="2518225"/>
            <a:ext cx="8050800" cy="188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2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/>
            </a:lvl9pPr>
          </a:lstStyle>
          <a:p>
            <a:endParaRPr/>
          </a:p>
        </p:txBody>
      </p:sp>
      <p:sp>
        <p:nvSpPr>
          <p:cNvPr id="28" name="Google Shape;28;p7"/>
          <p:cNvSpPr txBox="1">
            <a:spLocks noGrp="1"/>
          </p:cNvSpPr>
          <p:nvPr>
            <p:ph type="title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8"/>
          <p:cNvSpPr txBox="1">
            <a:spLocks noGrp="1"/>
          </p:cNvSpPr>
          <p:nvPr>
            <p:ph type="title"/>
          </p:nvPr>
        </p:nvSpPr>
        <p:spPr>
          <a:xfrm>
            <a:off x="2208600" y="1016100"/>
            <a:ext cx="4726800" cy="311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500">
                <a:solidFill>
                  <a:schemeClr val="accen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9"/>
          <p:cNvSpPr txBox="1">
            <a:spLocks noGrp="1"/>
          </p:cNvSpPr>
          <p:nvPr>
            <p:ph type="title"/>
          </p:nvPr>
        </p:nvSpPr>
        <p:spPr>
          <a:xfrm>
            <a:off x="625025" y="35533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 sz="7200">
                <a:solidFill>
                  <a:schemeClr val="accent1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3" name="Google Shape;33;p9"/>
          <p:cNvSpPr txBox="1">
            <a:spLocks noGrp="1"/>
          </p:cNvSpPr>
          <p:nvPr>
            <p:ph type="subTitle" idx="1"/>
          </p:nvPr>
        </p:nvSpPr>
        <p:spPr>
          <a:xfrm>
            <a:off x="625025" y="1331190"/>
            <a:ext cx="3375300" cy="143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1">
    <p:bg>
      <p:bgPr>
        <a:solidFill>
          <a:schemeClr val="lt2"/>
        </a:solidFill>
        <a:effectLst/>
      </p:bgPr>
    </p:bg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3"/>
          <p:cNvSpPr txBox="1">
            <a:spLocks noGrp="1"/>
          </p:cNvSpPr>
          <p:nvPr>
            <p:ph type="ctrTitle"/>
          </p:nvPr>
        </p:nvSpPr>
        <p:spPr>
          <a:xfrm flipH="1">
            <a:off x="6552430" y="2010857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58" name="Google Shape;58;p13"/>
          <p:cNvSpPr txBox="1">
            <a:spLocks noGrp="1"/>
          </p:cNvSpPr>
          <p:nvPr>
            <p:ph type="subTitle" idx="1"/>
          </p:nvPr>
        </p:nvSpPr>
        <p:spPr>
          <a:xfrm flipH="1">
            <a:off x="6472706" y="2473075"/>
            <a:ext cx="17199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59" name="Google Shape;59;p13"/>
          <p:cNvSpPr txBox="1">
            <a:spLocks noGrp="1"/>
          </p:cNvSpPr>
          <p:nvPr>
            <p:ph type="ctrTitle" idx="2"/>
          </p:nvPr>
        </p:nvSpPr>
        <p:spPr>
          <a:xfrm flipH="1">
            <a:off x="3791699" y="2463578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0" name="Google Shape;60;p13"/>
          <p:cNvSpPr txBox="1">
            <a:spLocks noGrp="1"/>
          </p:cNvSpPr>
          <p:nvPr>
            <p:ph type="subTitle" idx="3"/>
          </p:nvPr>
        </p:nvSpPr>
        <p:spPr>
          <a:xfrm flipH="1">
            <a:off x="3791699" y="2938421"/>
            <a:ext cx="15606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1" name="Google Shape;61;p13"/>
          <p:cNvSpPr txBox="1">
            <a:spLocks noGrp="1"/>
          </p:cNvSpPr>
          <p:nvPr>
            <p:ph type="ctrTitle" idx="4"/>
          </p:nvPr>
        </p:nvSpPr>
        <p:spPr>
          <a:xfrm flipH="1">
            <a:off x="1071599" y="2010857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None/>
              <a:defRPr sz="1800"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62" name="Google Shape;62;p13"/>
          <p:cNvSpPr txBox="1">
            <a:spLocks noGrp="1"/>
          </p:cNvSpPr>
          <p:nvPr>
            <p:ph type="subTitle" idx="5"/>
          </p:nvPr>
        </p:nvSpPr>
        <p:spPr>
          <a:xfrm flipH="1">
            <a:off x="1071600" y="2473075"/>
            <a:ext cx="156060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title" idx="6"/>
          </p:nvPr>
        </p:nvSpPr>
        <p:spPr>
          <a:xfrm>
            <a:off x="2421000" y="283608"/>
            <a:ext cx="43020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3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03234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17"/>
          <p:cNvSpPr txBox="1">
            <a:spLocks noGrp="1"/>
          </p:cNvSpPr>
          <p:nvPr>
            <p:ph type="title"/>
          </p:nvPr>
        </p:nvSpPr>
        <p:spPr>
          <a:xfrm>
            <a:off x="1679825" y="445025"/>
            <a:ext cx="57843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Font typeface="Poppins"/>
              <a:buNone/>
              <a:defRPr b="1">
                <a:latin typeface="Poppins"/>
                <a:ea typeface="Poppins"/>
                <a:cs typeface="Poppins"/>
                <a:sym typeface="Poppins"/>
              </a:defRPr>
            </a:lvl9pPr>
          </a:lstStyle>
          <a:p>
            <a:endParaRPr/>
          </a:p>
        </p:txBody>
      </p:sp>
      <p:sp>
        <p:nvSpPr>
          <p:cNvPr id="324" name="Google Shape;324;p17"/>
          <p:cNvSpPr/>
          <p:nvPr/>
        </p:nvSpPr>
        <p:spPr>
          <a:xfrm rot="-4737041" flipH="1">
            <a:off x="1078831" y="9632"/>
            <a:ext cx="742084" cy="656077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17"/>
          <p:cNvSpPr/>
          <p:nvPr/>
        </p:nvSpPr>
        <p:spPr>
          <a:xfrm rot="-1992864" flipH="1">
            <a:off x="7198165" y="201656"/>
            <a:ext cx="605272" cy="534962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6" name="Google Shape;326;p17"/>
          <p:cNvSpPr/>
          <p:nvPr/>
        </p:nvSpPr>
        <p:spPr>
          <a:xfrm rot="-2549105" flipH="1">
            <a:off x="7892066" y="-60380"/>
            <a:ext cx="1445200" cy="1157891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7" name="Google Shape;327;p17"/>
          <p:cNvSpPr/>
          <p:nvPr/>
        </p:nvSpPr>
        <p:spPr>
          <a:xfrm rot="7585157" flipH="1">
            <a:off x="-126916" y="-133639"/>
            <a:ext cx="1180625" cy="942554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" name="Google Shape;328;p17"/>
          <p:cNvSpPr/>
          <p:nvPr/>
        </p:nvSpPr>
        <p:spPr>
          <a:xfrm rot="-3844722" flipH="1">
            <a:off x="-1803" y="1047220"/>
            <a:ext cx="540872" cy="478042"/>
          </a:xfrm>
          <a:custGeom>
            <a:avLst/>
            <a:gdLst/>
            <a:ahLst/>
            <a:cxnLst/>
            <a:rect l="l" t="t" r="r" b="b"/>
            <a:pathLst>
              <a:path w="90588" h="80065" extrusionOk="0">
                <a:moveTo>
                  <a:pt x="55411" y="1"/>
                </a:moveTo>
                <a:cubicBezTo>
                  <a:pt x="42565" y="1"/>
                  <a:pt x="28434" y="4918"/>
                  <a:pt x="17781" y="10398"/>
                </a:cubicBezTo>
                <a:cubicBezTo>
                  <a:pt x="1357" y="18793"/>
                  <a:pt x="0" y="36317"/>
                  <a:pt x="5426" y="51824"/>
                </a:cubicBezTo>
                <a:cubicBezTo>
                  <a:pt x="7736" y="58423"/>
                  <a:pt x="11218" y="64545"/>
                  <a:pt x="15654" y="69971"/>
                </a:cubicBezTo>
                <a:cubicBezTo>
                  <a:pt x="20159" y="75298"/>
                  <a:pt x="26493" y="80064"/>
                  <a:pt x="33305" y="80064"/>
                </a:cubicBezTo>
                <a:cubicBezTo>
                  <a:pt x="34088" y="80064"/>
                  <a:pt x="34877" y="80001"/>
                  <a:pt x="35671" y="79869"/>
                </a:cubicBezTo>
                <a:cubicBezTo>
                  <a:pt x="40143" y="79136"/>
                  <a:pt x="43993" y="76277"/>
                  <a:pt x="47402" y="73307"/>
                </a:cubicBezTo>
                <a:cubicBezTo>
                  <a:pt x="61809" y="60916"/>
                  <a:pt x="90588" y="27958"/>
                  <a:pt x="75484" y="7795"/>
                </a:cubicBezTo>
                <a:cubicBezTo>
                  <a:pt x="72514" y="3836"/>
                  <a:pt x="67712" y="1490"/>
                  <a:pt x="62836" y="610"/>
                </a:cubicBezTo>
                <a:cubicBezTo>
                  <a:pt x="60436" y="193"/>
                  <a:pt x="57948" y="1"/>
                  <a:pt x="5541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29" name="Google Shape;329;p17"/>
          <p:cNvGrpSpPr/>
          <p:nvPr/>
        </p:nvGrpSpPr>
        <p:grpSpPr>
          <a:xfrm rot="-3268967" flipH="1">
            <a:off x="8470910" y="1085187"/>
            <a:ext cx="851590" cy="653308"/>
            <a:chOff x="1817950" y="210625"/>
            <a:chExt cx="3736625" cy="2344450"/>
          </a:xfrm>
        </p:grpSpPr>
        <p:sp>
          <p:nvSpPr>
            <p:cNvPr id="330" name="Google Shape;330;p17"/>
            <p:cNvSpPr/>
            <p:nvPr/>
          </p:nvSpPr>
          <p:spPr>
            <a:xfrm>
              <a:off x="1817950" y="210625"/>
              <a:ext cx="3736625" cy="2344450"/>
            </a:xfrm>
            <a:custGeom>
              <a:avLst/>
              <a:gdLst/>
              <a:ahLst/>
              <a:cxnLst/>
              <a:rect l="l" t="t" r="r" b="b"/>
              <a:pathLst>
                <a:path w="149465" h="93778" fill="none" extrusionOk="0">
                  <a:moveTo>
                    <a:pt x="64486" y="11731"/>
                  </a:moveTo>
                  <a:cubicBezTo>
                    <a:pt x="59060" y="13784"/>
                    <a:pt x="53708" y="15984"/>
                    <a:pt x="48539" y="18257"/>
                  </a:cubicBezTo>
                  <a:cubicBezTo>
                    <a:pt x="32738" y="25186"/>
                    <a:pt x="0" y="43076"/>
                    <a:pt x="14078" y="66905"/>
                  </a:cubicBezTo>
                  <a:cubicBezTo>
                    <a:pt x="17267" y="72294"/>
                    <a:pt x="22840" y="75374"/>
                    <a:pt x="28376" y="77280"/>
                  </a:cubicBezTo>
                  <a:cubicBezTo>
                    <a:pt x="42306" y="82083"/>
                    <a:pt x="56567" y="85895"/>
                    <a:pt x="71048" y="88645"/>
                  </a:cubicBezTo>
                  <a:cubicBezTo>
                    <a:pt x="85602" y="91394"/>
                    <a:pt x="100340" y="93777"/>
                    <a:pt x="115077" y="93044"/>
                  </a:cubicBezTo>
                  <a:cubicBezTo>
                    <a:pt x="123069" y="92641"/>
                    <a:pt x="131537" y="91101"/>
                    <a:pt x="137586" y="85309"/>
                  </a:cubicBezTo>
                  <a:cubicBezTo>
                    <a:pt x="144625" y="78526"/>
                    <a:pt x="146861" y="67602"/>
                    <a:pt x="147925" y="57337"/>
                  </a:cubicBezTo>
                  <a:cubicBezTo>
                    <a:pt x="149464" y="42673"/>
                    <a:pt x="148914" y="26359"/>
                    <a:pt x="140153" y="15288"/>
                  </a:cubicBezTo>
                  <a:cubicBezTo>
                    <a:pt x="130401" y="3080"/>
                    <a:pt x="115774" y="0"/>
                    <a:pt x="101696" y="1797"/>
                  </a:cubicBezTo>
                  <a:cubicBezTo>
                    <a:pt x="89378" y="3410"/>
                    <a:pt x="76657" y="7149"/>
                    <a:pt x="64486" y="11731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5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17"/>
            <p:cNvSpPr/>
            <p:nvPr/>
          </p:nvSpPr>
          <p:spPr>
            <a:xfrm>
              <a:off x="2066325" y="350850"/>
              <a:ext cx="3244450" cy="2035575"/>
            </a:xfrm>
            <a:custGeom>
              <a:avLst/>
              <a:gdLst/>
              <a:ahLst/>
              <a:cxnLst/>
              <a:rect l="l" t="t" r="r" b="b"/>
              <a:pathLst>
                <a:path w="129778" h="81423" fill="none" extrusionOk="0">
                  <a:moveTo>
                    <a:pt x="42123" y="15837"/>
                  </a:moveTo>
                  <a:cubicBezTo>
                    <a:pt x="28449" y="21850"/>
                    <a:pt x="0" y="37394"/>
                    <a:pt x="12208" y="58070"/>
                  </a:cubicBezTo>
                  <a:cubicBezTo>
                    <a:pt x="14958" y="62763"/>
                    <a:pt x="19797" y="65402"/>
                    <a:pt x="24636" y="67088"/>
                  </a:cubicBezTo>
                  <a:cubicBezTo>
                    <a:pt x="36734" y="71268"/>
                    <a:pt x="49125" y="74567"/>
                    <a:pt x="61700" y="76950"/>
                  </a:cubicBezTo>
                  <a:cubicBezTo>
                    <a:pt x="74347" y="79333"/>
                    <a:pt x="87105" y="81423"/>
                    <a:pt x="99900" y="80799"/>
                  </a:cubicBezTo>
                  <a:cubicBezTo>
                    <a:pt x="106865" y="80433"/>
                    <a:pt x="114197" y="79113"/>
                    <a:pt x="119476" y="74054"/>
                  </a:cubicBezTo>
                  <a:cubicBezTo>
                    <a:pt x="125562" y="68188"/>
                    <a:pt x="127541" y="58693"/>
                    <a:pt x="128458" y="49785"/>
                  </a:cubicBezTo>
                  <a:cubicBezTo>
                    <a:pt x="129778" y="37064"/>
                    <a:pt x="129301" y="22913"/>
                    <a:pt x="121676" y="13271"/>
                  </a:cubicBezTo>
                  <a:cubicBezTo>
                    <a:pt x="113244" y="2640"/>
                    <a:pt x="100523" y="0"/>
                    <a:pt x="88315" y="1540"/>
                  </a:cubicBezTo>
                  <a:cubicBezTo>
                    <a:pt x="77610" y="2933"/>
                    <a:pt x="66575" y="6196"/>
                    <a:pt x="55981" y="10155"/>
                  </a:cubicBezTo>
                  <a:cubicBezTo>
                    <a:pt x="51251" y="11951"/>
                    <a:pt x="46596" y="13858"/>
                    <a:pt x="42123" y="1583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5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17"/>
            <p:cNvSpPr/>
            <p:nvPr/>
          </p:nvSpPr>
          <p:spPr>
            <a:xfrm>
              <a:off x="2314700" y="490150"/>
              <a:ext cx="2752275" cy="1726725"/>
            </a:xfrm>
            <a:custGeom>
              <a:avLst/>
              <a:gdLst/>
              <a:ahLst/>
              <a:cxnLst/>
              <a:rect l="l" t="t" r="r" b="b"/>
              <a:pathLst>
                <a:path w="110091" h="69069" fill="none" extrusionOk="0">
                  <a:moveTo>
                    <a:pt x="35744" y="13455"/>
                  </a:moveTo>
                  <a:cubicBezTo>
                    <a:pt x="24123" y="18551"/>
                    <a:pt x="0" y="31748"/>
                    <a:pt x="10375" y="49309"/>
                  </a:cubicBezTo>
                  <a:cubicBezTo>
                    <a:pt x="12685" y="53268"/>
                    <a:pt x="16791" y="55504"/>
                    <a:pt x="20897" y="56934"/>
                  </a:cubicBezTo>
                  <a:cubicBezTo>
                    <a:pt x="31162" y="60490"/>
                    <a:pt x="41683" y="63276"/>
                    <a:pt x="52351" y="65292"/>
                  </a:cubicBezTo>
                  <a:cubicBezTo>
                    <a:pt x="63056" y="67309"/>
                    <a:pt x="73871" y="69068"/>
                    <a:pt x="84759" y="68555"/>
                  </a:cubicBezTo>
                  <a:cubicBezTo>
                    <a:pt x="90661" y="68262"/>
                    <a:pt x="96893" y="67125"/>
                    <a:pt x="101366" y="62836"/>
                  </a:cubicBezTo>
                  <a:cubicBezTo>
                    <a:pt x="106535" y="57850"/>
                    <a:pt x="108185" y="49822"/>
                    <a:pt x="108991" y="42270"/>
                  </a:cubicBezTo>
                  <a:cubicBezTo>
                    <a:pt x="110091" y="31492"/>
                    <a:pt x="109688" y="19467"/>
                    <a:pt x="103236" y="11292"/>
                  </a:cubicBezTo>
                  <a:cubicBezTo>
                    <a:pt x="96050" y="2310"/>
                    <a:pt x="85272" y="1"/>
                    <a:pt x="74934" y="1357"/>
                  </a:cubicBezTo>
                  <a:cubicBezTo>
                    <a:pt x="65842" y="2493"/>
                    <a:pt x="56457" y="5280"/>
                    <a:pt x="47475" y="8652"/>
                  </a:cubicBezTo>
                  <a:cubicBezTo>
                    <a:pt x="43479" y="10155"/>
                    <a:pt x="39557" y="11805"/>
                    <a:pt x="35744" y="1345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5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17"/>
            <p:cNvSpPr/>
            <p:nvPr/>
          </p:nvSpPr>
          <p:spPr>
            <a:xfrm>
              <a:off x="2563975" y="630375"/>
              <a:ext cx="2259225" cy="1417875"/>
            </a:xfrm>
            <a:custGeom>
              <a:avLst/>
              <a:gdLst/>
              <a:ahLst/>
              <a:cxnLst/>
              <a:rect l="l" t="t" r="r" b="b"/>
              <a:pathLst>
                <a:path w="90369" h="56715" fill="none" extrusionOk="0">
                  <a:moveTo>
                    <a:pt x="29329" y="11035"/>
                  </a:moveTo>
                  <a:cubicBezTo>
                    <a:pt x="19761" y="15215"/>
                    <a:pt x="1" y="26066"/>
                    <a:pt x="8469" y="40474"/>
                  </a:cubicBezTo>
                  <a:cubicBezTo>
                    <a:pt x="10412" y="43736"/>
                    <a:pt x="13749" y="45569"/>
                    <a:pt x="17121" y="46742"/>
                  </a:cubicBezTo>
                  <a:cubicBezTo>
                    <a:pt x="25553" y="49639"/>
                    <a:pt x="34168" y="51948"/>
                    <a:pt x="42930" y="53598"/>
                  </a:cubicBezTo>
                  <a:cubicBezTo>
                    <a:pt x="51729" y="55248"/>
                    <a:pt x="60637" y="56714"/>
                    <a:pt x="69582" y="56274"/>
                  </a:cubicBezTo>
                  <a:cubicBezTo>
                    <a:pt x="74421" y="56017"/>
                    <a:pt x="79517" y="55101"/>
                    <a:pt x="83183" y="51582"/>
                  </a:cubicBezTo>
                  <a:cubicBezTo>
                    <a:pt x="87436" y="47512"/>
                    <a:pt x="88792" y="40877"/>
                    <a:pt x="89452" y="34681"/>
                  </a:cubicBezTo>
                  <a:cubicBezTo>
                    <a:pt x="90368" y="25809"/>
                    <a:pt x="90038" y="15948"/>
                    <a:pt x="84723" y="9276"/>
                  </a:cubicBezTo>
                  <a:cubicBezTo>
                    <a:pt x="78820" y="1834"/>
                    <a:pt x="69985" y="1"/>
                    <a:pt x="61480" y="1100"/>
                  </a:cubicBezTo>
                  <a:cubicBezTo>
                    <a:pt x="54001" y="2054"/>
                    <a:pt x="46339" y="4290"/>
                    <a:pt x="38971" y="7076"/>
                  </a:cubicBezTo>
                  <a:cubicBezTo>
                    <a:pt x="35671" y="8322"/>
                    <a:pt x="32445" y="9679"/>
                    <a:pt x="29329" y="11035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5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17"/>
            <p:cNvSpPr/>
            <p:nvPr/>
          </p:nvSpPr>
          <p:spPr>
            <a:xfrm>
              <a:off x="2811450" y="770600"/>
              <a:ext cx="1767950" cy="1109000"/>
            </a:xfrm>
            <a:custGeom>
              <a:avLst/>
              <a:gdLst/>
              <a:ahLst/>
              <a:cxnLst/>
              <a:rect l="l" t="t" r="r" b="b"/>
              <a:pathLst>
                <a:path w="70718" h="44360" fill="none" extrusionOk="0">
                  <a:moveTo>
                    <a:pt x="22949" y="8616"/>
                  </a:moveTo>
                  <a:cubicBezTo>
                    <a:pt x="15507" y="11915"/>
                    <a:pt x="0" y="20347"/>
                    <a:pt x="6672" y="31638"/>
                  </a:cubicBezTo>
                  <a:cubicBezTo>
                    <a:pt x="8175" y="34205"/>
                    <a:pt x="10778" y="35634"/>
                    <a:pt x="13418" y="36551"/>
                  </a:cubicBezTo>
                  <a:cubicBezTo>
                    <a:pt x="20017" y="38824"/>
                    <a:pt x="26762" y="40620"/>
                    <a:pt x="33618" y="41940"/>
                  </a:cubicBezTo>
                  <a:cubicBezTo>
                    <a:pt x="40510" y="43223"/>
                    <a:pt x="47475" y="44360"/>
                    <a:pt x="54441" y="44030"/>
                  </a:cubicBezTo>
                  <a:cubicBezTo>
                    <a:pt x="58217" y="43846"/>
                    <a:pt x="62249" y="43113"/>
                    <a:pt x="65109" y="40364"/>
                  </a:cubicBezTo>
                  <a:cubicBezTo>
                    <a:pt x="68408" y="37174"/>
                    <a:pt x="69471" y="32005"/>
                    <a:pt x="69985" y="27166"/>
                  </a:cubicBezTo>
                  <a:cubicBezTo>
                    <a:pt x="70718" y="20237"/>
                    <a:pt x="70461" y="12502"/>
                    <a:pt x="66282" y="7259"/>
                  </a:cubicBezTo>
                  <a:cubicBezTo>
                    <a:pt x="61699" y="1467"/>
                    <a:pt x="54771" y="1"/>
                    <a:pt x="48135" y="880"/>
                  </a:cubicBezTo>
                  <a:cubicBezTo>
                    <a:pt x="42269" y="1614"/>
                    <a:pt x="36257" y="3410"/>
                    <a:pt x="30501" y="5573"/>
                  </a:cubicBezTo>
                  <a:cubicBezTo>
                    <a:pt x="27935" y="6489"/>
                    <a:pt x="25406" y="7589"/>
                    <a:pt x="22949" y="8616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5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17"/>
            <p:cNvSpPr/>
            <p:nvPr/>
          </p:nvSpPr>
          <p:spPr>
            <a:xfrm>
              <a:off x="3059825" y="909900"/>
              <a:ext cx="1275800" cy="800150"/>
            </a:xfrm>
            <a:custGeom>
              <a:avLst/>
              <a:gdLst/>
              <a:ahLst/>
              <a:cxnLst/>
              <a:rect l="l" t="t" r="r" b="b"/>
              <a:pathLst>
                <a:path w="51032" h="32006" fill="none" extrusionOk="0">
                  <a:moveTo>
                    <a:pt x="16571" y="6233"/>
                  </a:moveTo>
                  <a:cubicBezTo>
                    <a:pt x="11181" y="8616"/>
                    <a:pt x="0" y="14702"/>
                    <a:pt x="4803" y="22840"/>
                  </a:cubicBezTo>
                  <a:cubicBezTo>
                    <a:pt x="5902" y="24673"/>
                    <a:pt x="7809" y="25736"/>
                    <a:pt x="9678" y="26396"/>
                  </a:cubicBezTo>
                  <a:cubicBezTo>
                    <a:pt x="14444" y="28046"/>
                    <a:pt x="19320" y="29329"/>
                    <a:pt x="24269" y="30282"/>
                  </a:cubicBezTo>
                  <a:cubicBezTo>
                    <a:pt x="29218" y="31199"/>
                    <a:pt x="34241" y="32005"/>
                    <a:pt x="39300" y="31785"/>
                  </a:cubicBezTo>
                  <a:cubicBezTo>
                    <a:pt x="42049" y="31639"/>
                    <a:pt x="44909" y="31126"/>
                    <a:pt x="46962" y="29109"/>
                  </a:cubicBezTo>
                  <a:cubicBezTo>
                    <a:pt x="49381" y="26836"/>
                    <a:pt x="50151" y="23097"/>
                    <a:pt x="50518" y="19578"/>
                  </a:cubicBezTo>
                  <a:cubicBezTo>
                    <a:pt x="51031" y="14592"/>
                    <a:pt x="50848" y="9019"/>
                    <a:pt x="47842" y="5243"/>
                  </a:cubicBezTo>
                  <a:cubicBezTo>
                    <a:pt x="44506" y="1064"/>
                    <a:pt x="39520" y="1"/>
                    <a:pt x="34717" y="624"/>
                  </a:cubicBezTo>
                  <a:cubicBezTo>
                    <a:pt x="30355" y="1284"/>
                    <a:pt x="26102" y="2421"/>
                    <a:pt x="21996" y="3997"/>
                  </a:cubicBezTo>
                  <a:cubicBezTo>
                    <a:pt x="20163" y="4730"/>
                    <a:pt x="18330" y="5463"/>
                    <a:pt x="16571" y="6233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5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17"/>
            <p:cNvSpPr/>
            <p:nvPr/>
          </p:nvSpPr>
          <p:spPr>
            <a:xfrm>
              <a:off x="3308200" y="1050125"/>
              <a:ext cx="783625" cy="491275"/>
            </a:xfrm>
            <a:custGeom>
              <a:avLst/>
              <a:gdLst/>
              <a:ahLst/>
              <a:cxnLst/>
              <a:rect l="l" t="t" r="r" b="b"/>
              <a:pathLst>
                <a:path w="31345" h="19651" fill="none" extrusionOk="0">
                  <a:moveTo>
                    <a:pt x="13528" y="2457"/>
                  </a:moveTo>
                  <a:cubicBezTo>
                    <a:pt x="12391" y="2897"/>
                    <a:pt x="11255" y="3374"/>
                    <a:pt x="10192" y="3814"/>
                  </a:cubicBezTo>
                  <a:cubicBezTo>
                    <a:pt x="6855" y="5280"/>
                    <a:pt x="0" y="9019"/>
                    <a:pt x="2970" y="14042"/>
                  </a:cubicBezTo>
                  <a:cubicBezTo>
                    <a:pt x="3666" y="15068"/>
                    <a:pt x="4729" y="15875"/>
                    <a:pt x="5939" y="16205"/>
                  </a:cubicBezTo>
                  <a:cubicBezTo>
                    <a:pt x="8872" y="17195"/>
                    <a:pt x="11878" y="18001"/>
                    <a:pt x="14884" y="18588"/>
                  </a:cubicBezTo>
                  <a:cubicBezTo>
                    <a:pt x="17964" y="19174"/>
                    <a:pt x="21043" y="19651"/>
                    <a:pt x="24122" y="19504"/>
                  </a:cubicBezTo>
                  <a:cubicBezTo>
                    <a:pt x="25809" y="19431"/>
                    <a:pt x="27569" y="19101"/>
                    <a:pt x="28852" y="17891"/>
                  </a:cubicBezTo>
                  <a:cubicBezTo>
                    <a:pt x="30318" y="16461"/>
                    <a:pt x="30795" y="14152"/>
                    <a:pt x="31015" y="12026"/>
                  </a:cubicBezTo>
                  <a:cubicBezTo>
                    <a:pt x="31345" y="8946"/>
                    <a:pt x="31235" y="5537"/>
                    <a:pt x="29365" y="3227"/>
                  </a:cubicBezTo>
                  <a:cubicBezTo>
                    <a:pt x="27349" y="624"/>
                    <a:pt x="24269" y="1"/>
                    <a:pt x="21336" y="368"/>
                  </a:cubicBezTo>
                  <a:cubicBezTo>
                    <a:pt x="18660" y="771"/>
                    <a:pt x="16021" y="1467"/>
                    <a:pt x="13528" y="2457"/>
                  </a:cubicBezTo>
                  <a:close/>
                </a:path>
              </a:pathLst>
            </a:custGeom>
            <a:noFill/>
            <a:ln w="11925" cap="flat" cmpd="sng">
              <a:solidFill>
                <a:schemeClr val="accent5"/>
              </a:solidFill>
              <a:prstDash val="solid"/>
              <a:miter lim="3666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6390424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Hind Vadodara Light"/>
              <a:buChar char="●"/>
              <a:defRPr sz="18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Hind Vadodara Light"/>
              <a:buChar char="○"/>
              <a:defRPr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lvl="2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lvl="3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●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lvl="4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○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lvl="5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lvl="6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●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lvl="7" indent="-304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Hind Vadodara Light"/>
              <a:buChar char="○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lvl="8" indent="-30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Hind Vadodara Light"/>
              <a:buChar char="■"/>
              <a:defRPr sz="1200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3" r:id="rId3"/>
    <p:sldLayoutId id="2147483654" r:id="rId4"/>
    <p:sldLayoutId id="2147483655" r:id="rId5"/>
    <p:sldLayoutId id="2147483669" r:id="rId6"/>
    <p:sldLayoutId id="2147483670" r:id="rId7"/>
    <p:sldLayoutId id="2147483673" r:id="rId8"/>
    <p:sldLayoutId id="2147483674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fif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3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emf"/><Relationship Id="rId1" Type="http://schemas.openxmlformats.org/officeDocument/2006/relationships/slideLayout" Target="../slideLayouts/slideLayout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emf"/><Relationship Id="rId1" Type="http://schemas.openxmlformats.org/officeDocument/2006/relationships/slideLayout" Target="../slideLayouts/slideLayout3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3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emf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3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emf"/><Relationship Id="rId1" Type="http://schemas.openxmlformats.org/officeDocument/2006/relationships/slideLayout" Target="../slideLayouts/slideLayout3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emf"/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3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3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3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7"/>
          <p:cNvSpPr txBox="1">
            <a:spLocks noGrp="1"/>
          </p:cNvSpPr>
          <p:nvPr>
            <p:ph type="ctrTitle"/>
          </p:nvPr>
        </p:nvSpPr>
        <p:spPr>
          <a:xfrm>
            <a:off x="1481599" y="1600200"/>
            <a:ext cx="5855031" cy="1419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sz="4000" dirty="0"/>
              <a:t>Διαγνωστική προσέγγιση ασθενή με θρομβοπενία</a:t>
            </a:r>
            <a:endParaRPr sz="4000" dirty="0"/>
          </a:p>
        </p:txBody>
      </p:sp>
      <p:sp>
        <p:nvSpPr>
          <p:cNvPr id="130" name="Google Shape;130;p27"/>
          <p:cNvSpPr txBox="1">
            <a:spLocks noGrp="1"/>
          </p:cNvSpPr>
          <p:nvPr>
            <p:ph type="subTitle" idx="1"/>
          </p:nvPr>
        </p:nvSpPr>
        <p:spPr>
          <a:xfrm>
            <a:off x="3099256" y="3707607"/>
            <a:ext cx="2473800" cy="121443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Ιωάννα Στεργίου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Αιματολόγος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Κλινική και Εργαστήριο Παθολογικής Φυσιολογίας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Ιατρική Σχολή ΕΚΠΑ</a:t>
            </a:r>
            <a:endParaRPr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4D965502-03D5-4437-8601-BDDAE9D154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000" y="283608"/>
            <a:ext cx="4302000" cy="954642"/>
          </a:xfrm>
        </p:spPr>
        <p:txBody>
          <a:bodyPr/>
          <a:lstStyle/>
          <a:p>
            <a:r>
              <a:rPr lang="el-GR" sz="2800" dirty="0"/>
              <a:t>Αριθμός αιμοπεταλίων και κίνδυνος αιμορραγίας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AE0A90D-A1D0-427F-9ABE-36072C4E3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40598"/>
            <a:ext cx="4547615" cy="2967319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12146621-CB42-4387-AD4F-C8F53E5A39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6387" y="2283772"/>
            <a:ext cx="4503717" cy="2274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407237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E8CDAF69-E489-41C8-9331-49DF10773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4838698" y="1554211"/>
            <a:ext cx="4025375" cy="3303550"/>
          </a:xfrm>
        </p:spPr>
        <p:txBody>
          <a:bodyPr/>
          <a:lstStyle/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</a:rPr>
              <a:t>Πετέχειες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</a:rPr>
              <a:t>Διάμετρος</a:t>
            </a:r>
            <a:r>
              <a:rPr lang="en-US" sz="1200" dirty="0">
                <a:solidFill>
                  <a:srgbClr val="000000"/>
                </a:solidFill>
              </a:rPr>
              <a:t> 1-3 mm (</a:t>
            </a:r>
            <a:r>
              <a:rPr lang="en-US" sz="1200" dirty="0" err="1">
                <a:solidFill>
                  <a:srgbClr val="000000"/>
                </a:solidFill>
              </a:rPr>
              <a:t>μέγεθος</a:t>
            </a:r>
            <a:r>
              <a:rPr lang="en-US" sz="1200" dirty="0">
                <a:solidFill>
                  <a:srgbClr val="000000"/>
                </a:solidFill>
              </a:rPr>
              <a:t> </a:t>
            </a:r>
            <a:r>
              <a:rPr lang="en-US" sz="1200" dirty="0" err="1">
                <a:solidFill>
                  <a:srgbClr val="000000"/>
                </a:solidFill>
              </a:rPr>
              <a:t>κεφ</a:t>
            </a:r>
            <a:r>
              <a:rPr lang="en-US" sz="1200" dirty="0">
                <a:solidFill>
                  <a:srgbClr val="000000"/>
                </a:solidFill>
              </a:rPr>
              <a:t>αλής καρφίτσας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Μη </a:t>
            </a:r>
            <a:r>
              <a:rPr lang="en-US" sz="1200" dirty="0" err="1">
                <a:solidFill>
                  <a:srgbClr val="000000"/>
                </a:solidFill>
              </a:rPr>
              <a:t>ψηλ</a:t>
            </a:r>
            <a:r>
              <a:rPr lang="en-US" sz="1200" dirty="0">
                <a:solidFill>
                  <a:srgbClr val="000000"/>
                </a:solidFill>
              </a:rPr>
              <a:t>αφητές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</a:rPr>
              <a:t>Ανώδυνες</a:t>
            </a:r>
            <a:endParaRPr lang="en-US" sz="1200" dirty="0">
              <a:solidFill>
                <a:srgbClr val="000000"/>
              </a:solidFill>
            </a:endParaRP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</a:rPr>
              <a:t>Δεν</a:t>
            </a:r>
            <a:r>
              <a:rPr lang="en-US" sz="1200" dirty="0">
                <a:solidFill>
                  <a:srgbClr val="000000"/>
                </a:solidFill>
              </a:rPr>
              <a:t> απ</a:t>
            </a:r>
            <a:r>
              <a:rPr lang="en-US" sz="1200" dirty="0" err="1">
                <a:solidFill>
                  <a:srgbClr val="000000"/>
                </a:solidFill>
              </a:rPr>
              <a:t>οχρωμ</a:t>
            </a:r>
            <a:r>
              <a:rPr lang="en-US" sz="1200" dirty="0">
                <a:solidFill>
                  <a:srgbClr val="000000"/>
                </a:solidFill>
              </a:rPr>
              <a:t>ατίζονται κατά την πίεση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Απ</a:t>
            </a:r>
            <a:r>
              <a:rPr lang="en-US" sz="1200" dirty="0" err="1">
                <a:solidFill>
                  <a:srgbClr val="000000"/>
                </a:solidFill>
              </a:rPr>
              <a:t>οτέλεσμ</a:t>
            </a:r>
            <a:r>
              <a:rPr lang="en-US" sz="1200" dirty="0">
                <a:solidFill>
                  <a:srgbClr val="000000"/>
                </a:solidFill>
              </a:rPr>
              <a:t>α  εξαγγείωσης ερυθρών αιμοσφαιρίων από τα τριχοειδή αγγεία του δέρματος</a:t>
            </a:r>
            <a:endParaRPr lang="el-GR" sz="1200" dirty="0">
              <a:solidFill>
                <a:srgbClr val="000000"/>
              </a:solidFill>
            </a:endParaRPr>
          </a:p>
          <a:p>
            <a:pPr marL="57150" indent="0" algn="l" defTabSz="914400">
              <a:lnSpc>
                <a:spcPct val="90000"/>
              </a:lnSpc>
              <a:spcAft>
                <a:spcPts val="600"/>
              </a:spcAft>
              <a:buNone/>
            </a:pPr>
            <a:endParaRPr lang="en-US" sz="1200" dirty="0">
              <a:solidFill>
                <a:srgbClr val="000000"/>
              </a:solidFill>
            </a:endParaRPr>
          </a:p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 err="1">
                <a:solidFill>
                  <a:srgbClr val="000000"/>
                </a:solidFill>
              </a:rPr>
              <a:t>Πορφύρ</a:t>
            </a:r>
            <a:r>
              <a:rPr lang="en-US" sz="1200" b="1" dirty="0">
                <a:solidFill>
                  <a:srgbClr val="000000"/>
                </a:solidFill>
              </a:rPr>
              <a:t>α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</a:rPr>
              <a:t>Μεγ</a:t>
            </a:r>
            <a:r>
              <a:rPr lang="en-US" sz="1200" dirty="0">
                <a:solidFill>
                  <a:srgbClr val="000000"/>
                </a:solidFill>
              </a:rPr>
              <a:t>αλύτερης διαμέτρου από τις πετέχειες (3mm -1cm)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Μη </a:t>
            </a:r>
            <a:r>
              <a:rPr lang="en-US" sz="1200" dirty="0" err="1">
                <a:solidFill>
                  <a:srgbClr val="000000"/>
                </a:solidFill>
              </a:rPr>
              <a:t>ψηλ</a:t>
            </a:r>
            <a:r>
              <a:rPr lang="en-US" sz="1200" dirty="0">
                <a:solidFill>
                  <a:srgbClr val="000000"/>
                </a:solidFill>
              </a:rPr>
              <a:t>αφητή στην περίπτωση της θρομβοπενίας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</a:rPr>
              <a:t>Δεν</a:t>
            </a:r>
            <a:r>
              <a:rPr lang="en-US" sz="1200" dirty="0">
                <a:solidFill>
                  <a:srgbClr val="000000"/>
                </a:solidFill>
              </a:rPr>
              <a:t> απ</a:t>
            </a:r>
            <a:r>
              <a:rPr lang="en-US" sz="1200" dirty="0" err="1">
                <a:solidFill>
                  <a:srgbClr val="000000"/>
                </a:solidFill>
              </a:rPr>
              <a:t>οχρωμ</a:t>
            </a:r>
            <a:r>
              <a:rPr lang="en-US" sz="1200" dirty="0">
                <a:solidFill>
                  <a:srgbClr val="000000"/>
                </a:solidFill>
              </a:rPr>
              <a:t>ατίζεται κατά την πίεση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>
                <a:solidFill>
                  <a:srgbClr val="000000"/>
                </a:solidFill>
              </a:rPr>
              <a:t>Απ</a:t>
            </a:r>
            <a:r>
              <a:rPr lang="en-US" sz="1200" dirty="0" err="1">
                <a:solidFill>
                  <a:srgbClr val="000000"/>
                </a:solidFill>
              </a:rPr>
              <a:t>οτέλεσμ</a:t>
            </a:r>
            <a:r>
              <a:rPr lang="en-US" sz="1200" dirty="0">
                <a:solidFill>
                  <a:srgbClr val="000000"/>
                </a:solidFill>
              </a:rPr>
              <a:t>α ενδοδερμικής αιμορραγίας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747DB488-77DB-44E1-93AF-58D12724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024" y="157716"/>
            <a:ext cx="6465825" cy="1173717"/>
          </a:xfrm>
        </p:spPr>
        <p:txBody>
          <a:bodyPr/>
          <a:lstStyle/>
          <a:p>
            <a:r>
              <a:rPr lang="el-GR" dirty="0"/>
              <a:t>Θρομβοπενία – κλινική εικόνα</a:t>
            </a:r>
          </a:p>
        </p:txBody>
      </p:sp>
      <p:pic>
        <p:nvPicPr>
          <p:cNvPr id="4" name="Εικόνα 3" descr="Εικόνα που περιέχει τατουάζ&#10;&#10;Περιγραφή που δημιουργήθηκε αυτόματα">
            <a:extLst>
              <a:ext uri="{FF2B5EF4-FFF2-40B4-BE49-F238E27FC236}">
                <a16:creationId xmlns:a16="http://schemas.microsoft.com/office/drawing/2014/main" id="{68773289-96C1-4EEA-A775-B539DD8A888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24" y="1597320"/>
            <a:ext cx="4407075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6388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E8CDAF69-E489-41C8-9331-49DF107733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4724399" y="2518225"/>
            <a:ext cx="3872975" cy="1880700"/>
          </a:xfrm>
        </p:spPr>
        <p:txBody>
          <a:bodyPr/>
          <a:lstStyle/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b="1" dirty="0">
                <a:solidFill>
                  <a:srgbClr val="000000"/>
                </a:solidFill>
              </a:rPr>
              <a:t>Εκχυμώσεις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</a:rPr>
              <a:t>Διάμετρος</a:t>
            </a:r>
            <a:r>
              <a:rPr lang="en-US" sz="1200" dirty="0">
                <a:solidFill>
                  <a:srgbClr val="000000"/>
                </a:solidFill>
              </a:rPr>
              <a:t> &gt;1cm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</a:rPr>
              <a:t>Ακ</a:t>
            </a:r>
            <a:r>
              <a:rPr lang="en-US" sz="1200" dirty="0">
                <a:solidFill>
                  <a:srgbClr val="000000"/>
                </a:solidFill>
              </a:rPr>
              <a:t>ανόνιστο σχήμα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 err="1">
                <a:solidFill>
                  <a:srgbClr val="000000"/>
                </a:solidFill>
              </a:rPr>
              <a:t>Δι</a:t>
            </a:r>
            <a:r>
              <a:rPr lang="en-US" sz="1200" dirty="0">
                <a:solidFill>
                  <a:srgbClr val="000000"/>
                </a:solidFill>
              </a:rPr>
              <a:t>αφορετικό χρώμα ανάλογα με το χρονικό διάστημα από την αρχική εδήλωση (κόκκινο/ιώδες αρχικά – ακολούθως πράσινο/κίτρινο/καφέ λόγω διάσπασης της αίμης)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747DB488-77DB-44E1-93AF-58D127240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78024" y="157716"/>
            <a:ext cx="6465825" cy="1173717"/>
          </a:xfrm>
        </p:spPr>
        <p:txBody>
          <a:bodyPr/>
          <a:lstStyle/>
          <a:p>
            <a:r>
              <a:rPr lang="el-GR" dirty="0"/>
              <a:t>Θρομβοπενία – κλινική εικόνα</a:t>
            </a:r>
          </a:p>
        </p:txBody>
      </p:sp>
      <p:pic>
        <p:nvPicPr>
          <p:cNvPr id="4" name="Εικόνα 3" descr="Εικόνα που περιέχει τατουάζ&#10;&#10;Περιγραφή που δημιουργήθηκε αυτόματα">
            <a:extLst>
              <a:ext uri="{FF2B5EF4-FFF2-40B4-BE49-F238E27FC236}">
                <a16:creationId xmlns:a16="http://schemas.microsoft.com/office/drawing/2014/main" id="{C1E3CD25-1FC0-4752-836C-F10B3E2B50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44" r="-4" b="-4"/>
          <a:stretch/>
        </p:blipFill>
        <p:spPr>
          <a:xfrm>
            <a:off x="159007" y="1694712"/>
            <a:ext cx="4412993" cy="3217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18076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E20A84BA-BD9C-48D2-BE8A-C5DA838E4B3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487625" y="1178699"/>
            <a:ext cx="8168750" cy="739325"/>
          </a:xfrm>
        </p:spPr>
        <p:txBody>
          <a:bodyPr/>
          <a:lstStyle/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Αιμορρα</a:t>
            </a:r>
            <a:r>
              <a:rPr lang="en-US" sz="1400" dirty="0" err="1">
                <a:solidFill>
                  <a:schemeClr val="tx1"/>
                </a:solidFill>
              </a:rPr>
              <a:t>γί</a:t>
            </a:r>
            <a:r>
              <a:rPr lang="en-US" sz="1400" dirty="0">
                <a:solidFill>
                  <a:schemeClr val="tx1"/>
                </a:solidFill>
              </a:rPr>
              <a:t>α βλεννογόνων: επίσταξη, ουλορραγία, αιμορραγία πεπτικού, μηνορραγία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</a:rPr>
              <a:t>Άλλ</a:t>
            </a:r>
            <a:r>
              <a:rPr lang="en-US" sz="1400" dirty="0">
                <a:solidFill>
                  <a:schemeClr val="tx1"/>
                </a:solidFill>
              </a:rPr>
              <a:t>α: αιματουρία, αιμόπτυση, ενδοεγκεφαλική αιμορραγία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9CD3D0CD-F0F7-40C7-97DC-0FED8E75B0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1850" y="207408"/>
            <a:ext cx="6399150" cy="1087992"/>
          </a:xfrm>
        </p:spPr>
        <p:txBody>
          <a:bodyPr/>
          <a:lstStyle/>
          <a:p>
            <a:r>
              <a:rPr lang="el-GR" dirty="0"/>
              <a:t>Θρομβοπενία – κλινική εικόνα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BA3AEFD0-CDAE-437E-A2D1-08FED80CDE4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3" b="-2"/>
          <a:stretch/>
        </p:blipFill>
        <p:spPr>
          <a:xfrm>
            <a:off x="487625" y="1918024"/>
            <a:ext cx="4273352" cy="3108960"/>
          </a:xfrm>
          <a:prstGeom prst="rect">
            <a:avLst/>
          </a:prstGeom>
        </p:spPr>
      </p:pic>
      <p:pic>
        <p:nvPicPr>
          <p:cNvPr id="5" name="Εικόνα 4" descr="Εικόνα που περιέχει ντόνατ, εσωτερικό, λουκουμάς, καλλυντικά&#10;&#10;Περιγραφή που δημιουργήθηκε αυτόματα">
            <a:extLst>
              <a:ext uri="{FF2B5EF4-FFF2-40B4-BE49-F238E27FC236}">
                <a16:creationId xmlns:a16="http://schemas.microsoft.com/office/drawing/2014/main" id="{6E23B50C-FDBD-42A6-AB33-1219E5B41A1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159" b="1"/>
          <a:stretch/>
        </p:blipFill>
        <p:spPr>
          <a:xfrm>
            <a:off x="5124168" y="1918024"/>
            <a:ext cx="3685956" cy="31089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317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72654284-64CE-4E00-93B5-CA64FDD0F1A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823175" y="1752600"/>
            <a:ext cx="8050800" cy="2741575"/>
          </a:xfrm>
        </p:spPr>
        <p:txBody>
          <a:bodyPr/>
          <a:lstStyle/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dirty="0"/>
              <a:t>Θρομβοπενία επαγόμενη από ηπαρίνη </a:t>
            </a:r>
            <a:r>
              <a:rPr lang="en-US" sz="2000" dirty="0"/>
              <a:t>(HIT)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dirty="0" err="1"/>
              <a:t>Αντιφωσφολιπιδικό</a:t>
            </a:r>
            <a:r>
              <a:rPr lang="el-GR" sz="2000" dirty="0"/>
              <a:t> σύνδρομο</a:t>
            </a:r>
            <a:r>
              <a:rPr lang="en-US" sz="2000" dirty="0"/>
              <a:t> (APS)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2000" dirty="0"/>
              <a:t>Διάχυτη </a:t>
            </a:r>
            <a:r>
              <a:rPr lang="el-GR" sz="2000" dirty="0" err="1"/>
              <a:t>ενδαγγειακή</a:t>
            </a:r>
            <a:r>
              <a:rPr lang="el-GR" sz="2000" dirty="0"/>
              <a:t> πήξη </a:t>
            </a:r>
            <a:r>
              <a:rPr lang="en-US" sz="2000" dirty="0"/>
              <a:t>(DIC)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 err="1"/>
              <a:t>Θρομ</a:t>
            </a:r>
            <a:r>
              <a:rPr lang="en-US" sz="2000" dirty="0"/>
              <a:t>βωτική μικροαγγειοάθεια – θρομβωτική θρομβοπενική π</a:t>
            </a:r>
            <a:r>
              <a:rPr lang="el-GR" sz="2000" dirty="0"/>
              <a:t>ο</a:t>
            </a:r>
            <a:r>
              <a:rPr lang="en-US" sz="2000" dirty="0" err="1"/>
              <a:t>ρφύρ</a:t>
            </a:r>
            <a:r>
              <a:rPr lang="en-US" sz="2000" dirty="0"/>
              <a:t>α (TTP), αιμολυτικό ουραιμικό σύνδρομο (HUS)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Πα</a:t>
            </a:r>
            <a:r>
              <a:rPr lang="en-US" sz="2000" dirty="0" err="1"/>
              <a:t>ροξυ</a:t>
            </a:r>
            <a:r>
              <a:rPr lang="el-GR" sz="2000" dirty="0" err="1"/>
              <a:t>σμι</a:t>
            </a:r>
            <a:r>
              <a:rPr lang="en-US" sz="2000" dirty="0" err="1"/>
              <a:t>κή</a:t>
            </a:r>
            <a:r>
              <a:rPr lang="en-US" sz="2000" dirty="0"/>
              <a:t> </a:t>
            </a:r>
            <a:r>
              <a:rPr lang="en-US" sz="2000" dirty="0" err="1"/>
              <a:t>νυχτερινή</a:t>
            </a:r>
            <a:r>
              <a:rPr lang="en-US" sz="2000" dirty="0"/>
              <a:t> α</a:t>
            </a:r>
            <a:r>
              <a:rPr lang="en-US" sz="2000" dirty="0" err="1"/>
              <a:t>ιμοσφ</a:t>
            </a:r>
            <a:r>
              <a:rPr lang="en-US" sz="2000" dirty="0"/>
              <a:t>αιρινουρία (PNH)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F86F1608-4FC7-4486-A718-F33F96D76A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000" y="178833"/>
            <a:ext cx="4302000" cy="878442"/>
          </a:xfrm>
        </p:spPr>
        <p:txBody>
          <a:bodyPr/>
          <a:lstStyle/>
          <a:p>
            <a:r>
              <a:rPr lang="el-GR" sz="2400" dirty="0"/>
              <a:t>…όταν η θρομβοπενία συνδυάζεται με θρόμβωση</a:t>
            </a:r>
          </a:p>
        </p:txBody>
      </p:sp>
    </p:spTree>
    <p:extLst>
      <p:ext uri="{BB962C8B-B14F-4D97-AF65-F5344CB8AC3E}">
        <p14:creationId xmlns:p14="http://schemas.microsoft.com/office/powerpoint/2010/main" val="282931719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>
            <a:spLocks noGrp="1"/>
          </p:cNvSpPr>
          <p:nvPr>
            <p:ph type="title" idx="2"/>
          </p:nvPr>
        </p:nvSpPr>
        <p:spPr>
          <a:xfrm>
            <a:off x="2595072" y="2093275"/>
            <a:ext cx="105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2" name="Google Shape;162;p30"/>
          <p:cNvSpPr txBox="1">
            <a:spLocks noGrp="1"/>
          </p:cNvSpPr>
          <p:nvPr>
            <p:ph type="ctrTitle"/>
          </p:nvPr>
        </p:nvSpPr>
        <p:spPr>
          <a:xfrm>
            <a:off x="3648072" y="1832101"/>
            <a:ext cx="5250475" cy="19490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Συγγενείς </a:t>
            </a:r>
            <a:r>
              <a:rPr lang="el-GR" dirty="0" err="1"/>
              <a:t>θρομβοπενίες</a:t>
            </a:r>
            <a:endParaRPr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648B7768-1A46-4AB8-AF11-EBC7AF80B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000" y="2256749"/>
            <a:ext cx="3132075" cy="2172376"/>
          </a:xfrm>
        </p:spPr>
        <p:txBody>
          <a:bodyPr/>
          <a:lstStyle/>
          <a:p>
            <a:r>
              <a:rPr lang="el-GR" dirty="0"/>
              <a:t>Πότε θα υποψιαστούμε κληρονομική θρομβοπενία;</a:t>
            </a:r>
          </a:p>
        </p:txBody>
      </p:sp>
      <p:pic>
        <p:nvPicPr>
          <p:cNvPr id="5" name="Θέση περιεχομένου 3">
            <a:extLst>
              <a:ext uri="{FF2B5EF4-FFF2-40B4-BE49-F238E27FC236}">
                <a16:creationId xmlns:a16="http://schemas.microsoft.com/office/drawing/2014/main" id="{79E066B3-216A-45FC-84B5-F7D42F1F799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3459" y="0"/>
            <a:ext cx="5560541" cy="51435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738068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98971751-1C71-4A99-A869-B312C2F4C76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341611" y="1685925"/>
            <a:ext cx="4158775" cy="227485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l-GR" sz="1400" dirty="0"/>
              <a:t>Μεταλλάξεις του γονιδίου </a:t>
            </a:r>
            <a:r>
              <a:rPr lang="en-US" sz="1400" dirty="0"/>
              <a:t>MYH9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400" b="1" dirty="0"/>
              <a:t>Διαταραχή στην παραγωγή της βαριάς αλυσίδας τύπου </a:t>
            </a:r>
            <a:r>
              <a:rPr lang="en-US" sz="1400" b="1" dirty="0"/>
              <a:t>IIA </a:t>
            </a:r>
            <a:r>
              <a:rPr lang="el-GR" sz="1400" b="1" dirty="0"/>
              <a:t>της μη μυϊκής </a:t>
            </a:r>
            <a:r>
              <a:rPr lang="el-GR" sz="1400" b="1" dirty="0" err="1"/>
              <a:t>μυοσίνης</a:t>
            </a:r>
            <a:r>
              <a:rPr lang="el-GR" sz="1400" dirty="0"/>
              <a:t> → διαταραχή της </a:t>
            </a:r>
            <a:r>
              <a:rPr lang="el-GR" sz="1400" dirty="0" err="1"/>
              <a:t>μεγακαρυοποίησης</a:t>
            </a:r>
            <a:r>
              <a:rPr lang="el-GR" sz="1400" dirty="0"/>
              <a:t> και της διάσπασης των </a:t>
            </a:r>
            <a:r>
              <a:rPr lang="el-GR" sz="1400" dirty="0" err="1"/>
              <a:t>μεγακαρυοκυττάρων</a:t>
            </a:r>
            <a:r>
              <a:rPr lang="el-GR" sz="1400" dirty="0"/>
              <a:t> → </a:t>
            </a:r>
            <a:r>
              <a:rPr lang="el-GR" sz="1400" dirty="0" err="1"/>
              <a:t>μακροθρομβοπενία</a:t>
            </a:r>
            <a:endParaRPr lang="en-US" sz="14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400" dirty="0"/>
              <a:t>Τα έγκλειστα των </a:t>
            </a:r>
            <a:r>
              <a:rPr lang="el-GR" sz="1400" dirty="0" err="1"/>
              <a:t>ουδετεροφίλων</a:t>
            </a:r>
            <a:r>
              <a:rPr lang="el-GR" sz="1400" dirty="0"/>
              <a:t> </a:t>
            </a:r>
            <a:r>
              <a:rPr lang="en-US" sz="1400" dirty="0"/>
              <a:t>(</a:t>
            </a:r>
            <a:r>
              <a:rPr lang="el-GR" sz="1400" dirty="0"/>
              <a:t>σωμάτια </a:t>
            </a:r>
            <a:r>
              <a:rPr lang="en-US" sz="1400" dirty="0" err="1"/>
              <a:t>Dohle</a:t>
            </a:r>
            <a:r>
              <a:rPr lang="en-US" sz="1400" dirty="0"/>
              <a:t>) </a:t>
            </a:r>
            <a:r>
              <a:rPr lang="el-GR" sz="1400" dirty="0"/>
              <a:t>αφορούν σε καθίζηση των βαριών αλυσίδων της </a:t>
            </a:r>
            <a:r>
              <a:rPr lang="el-GR" sz="1400" dirty="0" err="1"/>
              <a:t>μυοσίνης</a:t>
            </a:r>
            <a:endParaRPr lang="en-US" sz="1400" dirty="0"/>
          </a:p>
          <a:p>
            <a:pPr algn="l">
              <a:buFont typeface="Arial" panose="020B0604020202020204" pitchFamily="34" charset="0"/>
              <a:buChar char="•"/>
            </a:pPr>
            <a:endParaRPr lang="el-GR" sz="1400" dirty="0"/>
          </a:p>
          <a:p>
            <a:pPr algn="l"/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13479D5C-877C-478E-AE6A-DAE074EC7B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Mey-Hegglin</a:t>
            </a:r>
            <a:r>
              <a:rPr lang="en-US" dirty="0"/>
              <a:t> Anomaly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E0EF784D-8FF5-4FE5-9FDB-109887EC1FC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70375" y="1463087"/>
            <a:ext cx="3905250" cy="311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05254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313151E1-9FFE-4E44-8032-0E5A52A72C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0" y="2571750"/>
            <a:ext cx="4095750" cy="18807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l-GR" sz="1400" dirty="0"/>
              <a:t>Αυτοσωμικός υπολειπόμενος τρόπος κληρονομικότητας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400" dirty="0"/>
              <a:t>Απουσία/ελάττωση του υποδοχέα του </a:t>
            </a:r>
            <a:r>
              <a:rPr lang="en-US" sz="1400" dirty="0" err="1"/>
              <a:t>vWF</a:t>
            </a:r>
            <a:r>
              <a:rPr lang="en-US" sz="1400" dirty="0"/>
              <a:t> </a:t>
            </a:r>
            <a:r>
              <a:rPr lang="el-GR" sz="1400" dirty="0"/>
              <a:t>στα αιμοπετάλια</a:t>
            </a:r>
            <a:endParaRPr lang="en-US" sz="14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400" dirty="0"/>
              <a:t>Μετάλλαξη: </a:t>
            </a:r>
            <a:r>
              <a:rPr lang="en-US" sz="1400" dirty="0"/>
              <a:t>GP1B – </a:t>
            </a:r>
            <a:r>
              <a:rPr lang="el-GR" sz="1400" dirty="0"/>
              <a:t>χρωμόσωμα 17</a:t>
            </a:r>
            <a:endParaRPr lang="en-US" sz="14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400" dirty="0"/>
              <a:t>Ήπια </a:t>
            </a:r>
            <a:r>
              <a:rPr lang="el-GR" sz="1400" dirty="0" err="1"/>
              <a:t>μακροθρομβοπενία</a:t>
            </a:r>
            <a:r>
              <a:rPr lang="el-GR" sz="1400" dirty="0"/>
              <a:t> (</a:t>
            </a:r>
            <a:r>
              <a:rPr lang="en-US" sz="1400" dirty="0"/>
              <a:t>MPV&gt;11fl)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400" dirty="0"/>
              <a:t>Επίχρισμα περιφερικού αίματος:</a:t>
            </a:r>
            <a:r>
              <a:rPr lang="en-US" sz="1400" dirty="0"/>
              <a:t> </a:t>
            </a:r>
            <a:r>
              <a:rPr lang="el-GR" sz="1400" dirty="0"/>
              <a:t>μεγάλα αιμοπετάλια, απουσία έγκλειστων στα ουδετερόφιλα</a:t>
            </a:r>
            <a:endParaRPr lang="en-US" sz="14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chemeClr val="tx1"/>
                </a:solidFill>
              </a:rPr>
              <a:t>Αιμορραγική διάθεση μεγαλύτερη του αναμενόμενου από το βαθμό της θρομβοπενίας</a:t>
            </a:r>
            <a:endParaRPr lang="en-US" sz="14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chemeClr val="tx1"/>
                </a:solidFill>
              </a:rPr>
              <a:t>Ε</a:t>
            </a:r>
            <a:r>
              <a:rPr lang="el-GR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λαττωματική πρόσδεση του </a:t>
            </a:r>
            <a:r>
              <a:rPr lang="en-US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vWF</a:t>
            </a:r>
            <a:r>
              <a:rPr lang="en-US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l-GR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στη μεμβράνη των αιμοπεταλίων στα σημεία αγγειακής βλάβης → παθολογική συγκόλληση αιμοπεταλίων → ελαττωματική δημιουργία του πρωτογενούς </a:t>
            </a:r>
            <a:r>
              <a:rPr lang="el-GR" sz="1400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αιμοπεταλιακού</a:t>
            </a:r>
            <a:r>
              <a:rPr lang="el-GR" sz="1400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θρόμβου και αυξημένη αιμορραγική διάθεση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sz="14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l-GR" sz="1400" dirty="0">
              <a:solidFill>
                <a:schemeClr val="tx1"/>
              </a:solidFill>
            </a:endParaRP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6EA7E20D-3639-4EA6-8577-07CC0B2C4E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8525" y="169308"/>
            <a:ext cx="4302000" cy="630000"/>
          </a:xfrm>
        </p:spPr>
        <p:txBody>
          <a:bodyPr/>
          <a:lstStyle/>
          <a:p>
            <a:r>
              <a:rPr lang="en-US" dirty="0"/>
              <a:t>Bernard-</a:t>
            </a:r>
            <a:r>
              <a:rPr lang="en-US" dirty="0" err="1"/>
              <a:t>Soulier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AE02A5EC-C63B-4AE9-9E01-C64C2F5CCA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69610" y="86517"/>
            <a:ext cx="2724289" cy="2294733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887745C-70B3-41CC-91AB-BF03FC53D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4721" y="2475571"/>
            <a:ext cx="4589178" cy="2581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5552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4159B132-54A7-4998-ACCF-48DDCD371B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73286" y="1232350"/>
            <a:ext cx="5358925" cy="18807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chemeClr val="tx1"/>
                </a:solidFill>
              </a:rPr>
              <a:t>Χ- φυλοσύνδετη κληρονομικότητα – προσβάλει σχεδόν αποκλειστικά άνδρες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chemeClr val="tx1"/>
                </a:solidFill>
              </a:rPr>
              <a:t>Μετάλλαξη </a:t>
            </a:r>
            <a:r>
              <a:rPr lang="el-GR" sz="1200" b="1" dirty="0">
                <a:solidFill>
                  <a:schemeClr val="tx1"/>
                </a:solidFill>
              </a:rPr>
              <a:t>γονίδιο </a:t>
            </a:r>
            <a:r>
              <a:rPr lang="en-US" sz="1200" b="1" dirty="0">
                <a:solidFill>
                  <a:schemeClr val="tx1"/>
                </a:solidFill>
              </a:rPr>
              <a:t>WAS </a:t>
            </a:r>
            <a:r>
              <a:rPr lang="en-US" sz="1200" dirty="0">
                <a:solidFill>
                  <a:schemeClr val="tx1"/>
                </a:solidFill>
              </a:rPr>
              <a:t>– </a:t>
            </a:r>
            <a:r>
              <a:rPr lang="el-GR" sz="1200" dirty="0">
                <a:solidFill>
                  <a:schemeClr val="tx1"/>
                </a:solidFill>
              </a:rPr>
              <a:t>χρωμόσωμα </a:t>
            </a:r>
            <a:r>
              <a:rPr lang="en-US" sz="1200" dirty="0" err="1">
                <a:solidFill>
                  <a:schemeClr val="tx1"/>
                </a:solidFill>
              </a:rPr>
              <a:t>Xp</a:t>
            </a:r>
            <a:endParaRPr lang="el-GR" sz="12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200" dirty="0">
                <a:solidFill>
                  <a:schemeClr val="tx1"/>
                </a:solidFill>
              </a:rPr>
              <a:t>Ήπια έως σοβαρή </a:t>
            </a:r>
            <a:r>
              <a:rPr lang="el-GR" sz="1200" b="1" dirty="0" err="1">
                <a:solidFill>
                  <a:schemeClr val="tx1"/>
                </a:solidFill>
              </a:rPr>
              <a:t>μικροθρομβοπενία</a:t>
            </a:r>
            <a:r>
              <a:rPr lang="el-GR" sz="1200" dirty="0">
                <a:solidFill>
                  <a:schemeClr val="tx1"/>
                </a:solidFill>
              </a:rPr>
              <a:t> ( 5.000-50.000/μ</a:t>
            </a:r>
            <a:r>
              <a:rPr lang="en-US" sz="1200" dirty="0">
                <a:solidFill>
                  <a:schemeClr val="tx1"/>
                </a:solidFill>
              </a:rPr>
              <a:t>l) </a:t>
            </a:r>
            <a:r>
              <a:rPr lang="el-GR" sz="1200" dirty="0">
                <a:solidFill>
                  <a:schemeClr val="tx1"/>
                </a:solidFill>
              </a:rPr>
              <a:t>στα νεογνά (πολύ ελαττωμένο </a:t>
            </a:r>
            <a:r>
              <a:rPr lang="en-US" sz="1200" dirty="0">
                <a:solidFill>
                  <a:schemeClr val="tx1"/>
                </a:solidFill>
              </a:rPr>
              <a:t>MPV 3,5-5,0fl)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Σχετιζόμενα ευρήματα: </a:t>
            </a:r>
            <a:r>
              <a:rPr lang="en-US" dirty="0"/>
              <a:t> </a:t>
            </a:r>
            <a:r>
              <a:rPr lang="el-GR" dirty="0"/>
              <a:t>έκζεμα, ανοσοανεπάρκεια, αυξημένος κίνδυνος αυτοανοσίας και λεμφωματογένεσης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n-US" sz="1200" dirty="0">
              <a:solidFill>
                <a:schemeClr val="tx1"/>
              </a:solidFill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23A3667E-756F-4444-897E-78C7E8EAB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>
                <a:solidFill>
                  <a:schemeClr val="tx1"/>
                </a:solidFill>
              </a:rPr>
              <a:t>Wiskott-Aldrich Syndrome</a:t>
            </a:r>
            <a:endParaRPr lang="el-GR" dirty="0">
              <a:solidFill>
                <a:schemeClr val="tx1"/>
              </a:solidFill>
            </a:endParaRPr>
          </a:p>
        </p:txBody>
      </p:sp>
      <p:pic>
        <p:nvPicPr>
          <p:cNvPr id="4" name="Εικόνα 3" descr="Εικόνα που περιέχει ύφασμα, ρούχα&#10;&#10;Περιγραφή που δημιουργήθηκε αυτόματα">
            <a:extLst>
              <a:ext uri="{FF2B5EF4-FFF2-40B4-BE49-F238E27FC236}">
                <a16:creationId xmlns:a16="http://schemas.microsoft.com/office/drawing/2014/main" id="{498C8245-44D6-4F81-A7A2-4250CBE4AF8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7798" y="1232350"/>
            <a:ext cx="2992916" cy="2207275"/>
          </a:xfrm>
          <a:prstGeom prst="rect">
            <a:avLst/>
          </a:prstGeom>
        </p:spPr>
      </p:pic>
      <p:pic>
        <p:nvPicPr>
          <p:cNvPr id="5" name="Εικόνα 4" descr="Εικόνα που περιέχει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DF1309E7-FBDE-41C9-B011-91B12FFFB8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261" y="2672339"/>
            <a:ext cx="4632089" cy="2389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363738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174DE8B8-8F11-447B-BCF5-DF59F2CDC2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000" y="161165"/>
            <a:ext cx="5225276" cy="847828"/>
          </a:xfrm>
        </p:spPr>
        <p:txBody>
          <a:bodyPr/>
          <a:lstStyle/>
          <a:p>
            <a:r>
              <a:rPr lang="el-GR" dirty="0"/>
              <a:t>Θρομβοπενία - ορισμός</a:t>
            </a:r>
          </a:p>
        </p:txBody>
      </p:sp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142E1CD3-701B-4832-A169-92DB5314921A}"/>
              </a:ext>
            </a:extLst>
          </p:cNvPr>
          <p:cNvSpPr txBox="1">
            <a:spLocks/>
          </p:cNvSpPr>
          <p:nvPr/>
        </p:nvSpPr>
        <p:spPr>
          <a:xfrm>
            <a:off x="2206791" y="884657"/>
            <a:ext cx="5653693" cy="201733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pPr marL="114300" indent="0" algn="l">
              <a:buNone/>
            </a:pPr>
            <a:r>
              <a:rPr lang="el-GR" sz="2400" dirty="0">
                <a:solidFill>
                  <a:srgbClr val="000000"/>
                </a:solidFill>
              </a:rPr>
              <a:t>Φυσιολογικές τιμές αιμοπεταλίων </a:t>
            </a:r>
          </a:p>
          <a:p>
            <a:pPr marL="114300" indent="0" algn="l">
              <a:buNone/>
            </a:pPr>
            <a:r>
              <a:rPr lang="el-GR" sz="2400" dirty="0">
                <a:solidFill>
                  <a:srgbClr val="000000"/>
                </a:solidFill>
              </a:rPr>
              <a:t>150.000-450.000/μ</a:t>
            </a:r>
            <a:r>
              <a:rPr lang="en-US" sz="2400" dirty="0">
                <a:solidFill>
                  <a:srgbClr val="000000"/>
                </a:solidFill>
              </a:rPr>
              <a:t>l (150x10</a:t>
            </a:r>
            <a:r>
              <a:rPr lang="en-US" sz="2400" baseline="30000" dirty="0">
                <a:solidFill>
                  <a:srgbClr val="000000"/>
                </a:solidFill>
              </a:rPr>
              <a:t>9 </a:t>
            </a:r>
            <a:r>
              <a:rPr lang="en-US" sz="2400" dirty="0">
                <a:solidFill>
                  <a:srgbClr val="000000"/>
                </a:solidFill>
              </a:rPr>
              <a:t>– 450x10</a:t>
            </a:r>
            <a:r>
              <a:rPr lang="en-US" sz="2400" baseline="30000" dirty="0">
                <a:solidFill>
                  <a:srgbClr val="000000"/>
                </a:solidFill>
              </a:rPr>
              <a:t>9 </a:t>
            </a:r>
            <a:r>
              <a:rPr lang="en-US" sz="2400" dirty="0">
                <a:solidFill>
                  <a:srgbClr val="000000"/>
                </a:solidFill>
              </a:rPr>
              <a:t>/l)</a:t>
            </a:r>
            <a:r>
              <a:rPr lang="el-GR" sz="2400" dirty="0">
                <a:solidFill>
                  <a:srgbClr val="000000"/>
                </a:solidFill>
              </a:rPr>
              <a:t> </a:t>
            </a:r>
            <a:r>
              <a:rPr lang="el-GR" sz="2400" b="1" dirty="0">
                <a:solidFill>
                  <a:srgbClr val="000000"/>
                </a:solidFill>
              </a:rPr>
              <a:t>Θρομβοπενία</a:t>
            </a:r>
            <a:r>
              <a:rPr lang="el-GR" sz="2400" dirty="0">
                <a:solidFill>
                  <a:srgbClr val="000000"/>
                </a:solidFill>
              </a:rPr>
              <a:t>: </a:t>
            </a:r>
          </a:p>
          <a:p>
            <a:pPr marL="114300" indent="0" algn="l">
              <a:buNone/>
            </a:pPr>
            <a:r>
              <a:rPr lang="el-GR" sz="2400" b="1" dirty="0">
                <a:solidFill>
                  <a:srgbClr val="C00000"/>
                </a:solidFill>
              </a:rPr>
              <a:t>τιμές αιμοπεταλίων &lt; 150.000/μ</a:t>
            </a:r>
            <a:r>
              <a:rPr lang="en-US" sz="2400" b="1" dirty="0">
                <a:solidFill>
                  <a:srgbClr val="C00000"/>
                </a:solidFill>
              </a:rPr>
              <a:t>l (150x10</a:t>
            </a:r>
            <a:r>
              <a:rPr lang="en-US" sz="2400" b="1" baseline="30000" dirty="0">
                <a:solidFill>
                  <a:srgbClr val="C00000"/>
                </a:solidFill>
              </a:rPr>
              <a:t>9</a:t>
            </a:r>
            <a:r>
              <a:rPr lang="en-US" sz="2400" b="1" dirty="0">
                <a:solidFill>
                  <a:srgbClr val="C00000"/>
                </a:solidFill>
              </a:rPr>
              <a:t>/l)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DE20636-0DBE-4292-A2F2-EBF6C6DFED4E}"/>
              </a:ext>
            </a:extLst>
          </p:cNvPr>
          <p:cNvSpPr txBox="1"/>
          <p:nvPr/>
        </p:nvSpPr>
        <p:spPr>
          <a:xfrm>
            <a:off x="446476" y="3293310"/>
            <a:ext cx="4457327" cy="1754326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dirty="0">
                <a:cs typeface="Hind Vadodara Light"/>
                <a:sym typeface="Hind Vadodara Light"/>
              </a:rPr>
              <a:t>2,5% του πληθυσμού → τιμές αιμοπεταλίων &lt;150.000/μ</a:t>
            </a:r>
            <a:r>
              <a:rPr lang="en-US" sz="1800" dirty="0">
                <a:latin typeface="Hind Vadodara Light"/>
                <a:cs typeface="Hind Vadodara Light"/>
                <a:sym typeface="Hind Vadodara Light"/>
              </a:rPr>
              <a:t>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l-GR" sz="1800" dirty="0">
                <a:cs typeface="Hind Vadodara Light"/>
                <a:sym typeface="Hind Vadodara Light"/>
              </a:rPr>
              <a:t>Πιθανότητα ο ασθενής να παρουσιάζει σημαντική ελάττωση του αριθμού </a:t>
            </a:r>
            <a:r>
              <a:rPr lang="en-US" sz="1800" dirty="0">
                <a:latin typeface="Hind Vadodara Light"/>
                <a:cs typeface="Hind Vadodara Light"/>
                <a:sym typeface="Hind Vadodara Light"/>
              </a:rPr>
              <a:t>PLTs (&gt;50%), </a:t>
            </a:r>
            <a:r>
              <a:rPr lang="el-GR" sz="1800" dirty="0">
                <a:cs typeface="Hind Vadodara Light"/>
                <a:sym typeface="Hind Vadodara Light"/>
              </a:rPr>
              <a:t>αλλά ο αριθμός  </a:t>
            </a:r>
            <a:r>
              <a:rPr lang="en-US" sz="1800" dirty="0">
                <a:latin typeface="Hind Vadodara Light"/>
                <a:cs typeface="Hind Vadodara Light"/>
                <a:sym typeface="Hind Vadodara Light"/>
              </a:rPr>
              <a:t>PLTs </a:t>
            </a:r>
            <a:r>
              <a:rPr lang="el-GR" sz="1800" dirty="0">
                <a:cs typeface="Hind Vadodara Light"/>
                <a:sym typeface="Hind Vadodara Light"/>
              </a:rPr>
              <a:t>να βρίσκεται </a:t>
            </a:r>
            <a:r>
              <a:rPr lang="el-GR" sz="1800" dirty="0" err="1">
                <a:cs typeface="Hind Vadodara Light"/>
                <a:sym typeface="Hind Vadodara Light"/>
              </a:rPr>
              <a:t>ε.φ.ο</a:t>
            </a:r>
            <a:endParaRPr lang="el-GR" sz="1800" dirty="0">
              <a:cs typeface="Hind Vadodara Light"/>
              <a:sym typeface="Hind Vadodara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C95C659-8E12-4562-AAE4-82D18644FDB6}"/>
              </a:ext>
            </a:extLst>
          </p:cNvPr>
          <p:cNvSpPr txBox="1"/>
          <p:nvPr/>
        </p:nvSpPr>
        <p:spPr>
          <a:xfrm>
            <a:off x="5287331" y="3293310"/>
            <a:ext cx="3664940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800" dirty="0">
                <a:cs typeface="Hind Vadodara Light"/>
              </a:rPr>
              <a:t>Κλινική υποψία όταν ο ασθενής παρουσιάζεται με αιμορραγική διάθεση (</a:t>
            </a:r>
            <a:r>
              <a:rPr lang="el-GR" sz="1800" dirty="0" err="1">
                <a:cs typeface="Hind Vadodara Light"/>
              </a:rPr>
              <a:t>πετέχειες</a:t>
            </a:r>
            <a:r>
              <a:rPr lang="el-GR" sz="1800" dirty="0">
                <a:cs typeface="Hind Vadodara Light"/>
              </a:rPr>
              <a:t>, εκχυμώσεις)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l-GR" sz="1800" dirty="0">
                <a:cs typeface="Hind Vadodara Light"/>
              </a:rPr>
              <a:t>Τυχαίο εύρημα σε τακτικό εργαστηριακό έλεγχο</a:t>
            </a:r>
          </a:p>
        </p:txBody>
      </p:sp>
      <p:grpSp>
        <p:nvGrpSpPr>
          <p:cNvPr id="7" name="Google Shape;6347;p64">
            <a:extLst>
              <a:ext uri="{FF2B5EF4-FFF2-40B4-BE49-F238E27FC236}">
                <a16:creationId xmlns:a16="http://schemas.microsoft.com/office/drawing/2014/main" id="{49A0D369-E6F3-4B90-9E36-B9E59F523F6E}"/>
              </a:ext>
            </a:extLst>
          </p:cNvPr>
          <p:cNvGrpSpPr/>
          <p:nvPr/>
        </p:nvGrpSpPr>
        <p:grpSpPr>
          <a:xfrm>
            <a:off x="73230" y="4043905"/>
            <a:ext cx="363319" cy="675580"/>
            <a:chOff x="6189579" y="3811075"/>
            <a:chExt cx="516000" cy="968400"/>
          </a:xfrm>
          <a:solidFill>
            <a:schemeClr val="accent1">
              <a:lumMod val="50000"/>
            </a:schemeClr>
          </a:solidFill>
        </p:grpSpPr>
        <p:sp>
          <p:nvSpPr>
            <p:cNvPr id="9" name="Google Shape;6349;p64">
              <a:extLst>
                <a:ext uri="{FF2B5EF4-FFF2-40B4-BE49-F238E27FC236}">
                  <a16:creationId xmlns:a16="http://schemas.microsoft.com/office/drawing/2014/main" id="{D258D97A-F3D4-475F-B754-AC66CEBDF002}"/>
                </a:ext>
              </a:extLst>
            </p:cNvPr>
            <p:cNvSpPr/>
            <p:nvPr/>
          </p:nvSpPr>
          <p:spPr>
            <a:xfrm>
              <a:off x="6189579" y="3811075"/>
              <a:ext cx="516000" cy="448000"/>
            </a:xfrm>
            <a:custGeom>
              <a:avLst/>
              <a:gdLst/>
              <a:ahLst/>
              <a:cxnLst/>
              <a:rect l="l" t="t" r="r" b="b"/>
              <a:pathLst>
                <a:path w="20640" h="17920" extrusionOk="0">
                  <a:moveTo>
                    <a:pt x="10320" y="3240"/>
                  </a:moveTo>
                  <a:cubicBezTo>
                    <a:pt x="11254" y="3240"/>
                    <a:pt x="12013" y="3998"/>
                    <a:pt x="12013" y="4935"/>
                  </a:cubicBezTo>
                  <a:lnTo>
                    <a:pt x="12013" y="9452"/>
                  </a:lnTo>
                  <a:cubicBezTo>
                    <a:pt x="12013" y="10385"/>
                    <a:pt x="11254" y="11144"/>
                    <a:pt x="10320" y="11144"/>
                  </a:cubicBezTo>
                  <a:cubicBezTo>
                    <a:pt x="9384" y="11144"/>
                    <a:pt x="8625" y="10385"/>
                    <a:pt x="8625" y="9452"/>
                  </a:cubicBezTo>
                  <a:lnTo>
                    <a:pt x="8625" y="4935"/>
                  </a:lnTo>
                  <a:cubicBezTo>
                    <a:pt x="8625" y="3998"/>
                    <a:pt x="9384" y="3240"/>
                    <a:pt x="10320" y="3240"/>
                  </a:cubicBezTo>
                  <a:close/>
                  <a:moveTo>
                    <a:pt x="10320" y="12274"/>
                  </a:moveTo>
                  <a:cubicBezTo>
                    <a:pt x="10538" y="12274"/>
                    <a:pt x="10758" y="12316"/>
                    <a:pt x="10968" y="12403"/>
                  </a:cubicBezTo>
                  <a:cubicBezTo>
                    <a:pt x="11600" y="12665"/>
                    <a:pt x="12013" y="13282"/>
                    <a:pt x="12013" y="13969"/>
                  </a:cubicBezTo>
                  <a:cubicBezTo>
                    <a:pt x="12013" y="14902"/>
                    <a:pt x="11254" y="15661"/>
                    <a:pt x="10320" y="15661"/>
                  </a:cubicBezTo>
                  <a:cubicBezTo>
                    <a:pt x="9634" y="15661"/>
                    <a:pt x="9017" y="15248"/>
                    <a:pt x="8755" y="14616"/>
                  </a:cubicBezTo>
                  <a:cubicBezTo>
                    <a:pt x="8493" y="13984"/>
                    <a:pt x="8637" y="13255"/>
                    <a:pt x="9122" y="12770"/>
                  </a:cubicBezTo>
                  <a:cubicBezTo>
                    <a:pt x="9446" y="12446"/>
                    <a:pt x="9880" y="12274"/>
                    <a:pt x="10320" y="12274"/>
                  </a:cubicBezTo>
                  <a:close/>
                  <a:moveTo>
                    <a:pt x="10319" y="1"/>
                  </a:moveTo>
                  <a:cubicBezTo>
                    <a:pt x="9352" y="1"/>
                    <a:pt x="8386" y="487"/>
                    <a:pt x="7848" y="1460"/>
                  </a:cubicBezTo>
                  <a:lnTo>
                    <a:pt x="1040" y="13731"/>
                  </a:lnTo>
                  <a:cubicBezTo>
                    <a:pt x="1" y="15613"/>
                    <a:pt x="1359" y="17919"/>
                    <a:pt x="3509" y="17919"/>
                  </a:cubicBezTo>
                  <a:lnTo>
                    <a:pt x="17129" y="17919"/>
                  </a:lnTo>
                  <a:cubicBezTo>
                    <a:pt x="19279" y="17919"/>
                    <a:pt x="20640" y="15616"/>
                    <a:pt x="19598" y="13731"/>
                  </a:cubicBezTo>
                  <a:lnTo>
                    <a:pt x="12790" y="1460"/>
                  </a:lnTo>
                  <a:cubicBezTo>
                    <a:pt x="12252" y="487"/>
                    <a:pt x="11286" y="1"/>
                    <a:pt x="103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>
                <a:solidFill>
                  <a:srgbClr val="435D74"/>
                </a:solidFill>
              </a:endParaRPr>
            </a:p>
          </p:txBody>
        </p:sp>
        <p:sp>
          <p:nvSpPr>
            <p:cNvPr id="10" name="Google Shape;6350;p64">
              <a:extLst>
                <a:ext uri="{FF2B5EF4-FFF2-40B4-BE49-F238E27FC236}">
                  <a16:creationId xmlns:a16="http://schemas.microsoft.com/office/drawing/2014/main" id="{7968CCCC-2813-4E9E-8477-EE3624B2CECD}"/>
                </a:ext>
              </a:extLst>
            </p:cNvPr>
            <p:cNvSpPr/>
            <p:nvPr/>
          </p:nvSpPr>
          <p:spPr>
            <a:xfrm>
              <a:off x="6462150" y="4751225"/>
              <a:ext cx="28250" cy="28250"/>
            </a:xfrm>
            <a:custGeom>
              <a:avLst/>
              <a:gdLst/>
              <a:ahLst/>
              <a:cxnLst/>
              <a:rect l="l" t="t" r="r" b="b"/>
              <a:pathLst>
                <a:path w="1130" h="1130" extrusionOk="0">
                  <a:moveTo>
                    <a:pt x="566" y="1"/>
                  </a:moveTo>
                  <a:cubicBezTo>
                    <a:pt x="253" y="1"/>
                    <a:pt x="0" y="253"/>
                    <a:pt x="0" y="567"/>
                  </a:cubicBezTo>
                  <a:cubicBezTo>
                    <a:pt x="0" y="877"/>
                    <a:pt x="253" y="1130"/>
                    <a:pt x="566" y="1130"/>
                  </a:cubicBezTo>
                  <a:cubicBezTo>
                    <a:pt x="877" y="1130"/>
                    <a:pt x="1130" y="877"/>
                    <a:pt x="1130" y="567"/>
                  </a:cubicBezTo>
                  <a:cubicBezTo>
                    <a:pt x="1130" y="253"/>
                    <a:pt x="877" y="1"/>
                    <a:pt x="56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435D74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6864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0"/>
          <p:cNvSpPr txBox="1">
            <a:spLocks noGrp="1"/>
          </p:cNvSpPr>
          <p:nvPr>
            <p:ph type="title" idx="2"/>
          </p:nvPr>
        </p:nvSpPr>
        <p:spPr>
          <a:xfrm>
            <a:off x="2595072" y="2093275"/>
            <a:ext cx="10530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dirty="0"/>
              <a:t>02</a:t>
            </a:r>
            <a:endParaRPr dirty="0"/>
          </a:p>
        </p:txBody>
      </p:sp>
      <p:sp>
        <p:nvSpPr>
          <p:cNvPr id="162" name="Google Shape;162;p30"/>
          <p:cNvSpPr txBox="1">
            <a:spLocks noGrp="1"/>
          </p:cNvSpPr>
          <p:nvPr>
            <p:ph type="ctrTitle"/>
          </p:nvPr>
        </p:nvSpPr>
        <p:spPr>
          <a:xfrm>
            <a:off x="3648072" y="1832101"/>
            <a:ext cx="5250475" cy="194909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Επίκτητες </a:t>
            </a:r>
            <a:r>
              <a:rPr lang="el-GR" dirty="0" err="1"/>
              <a:t>θρομβοπενίες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283316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"/>
          <p:cNvSpPr txBox="1">
            <a:spLocks noGrp="1"/>
          </p:cNvSpPr>
          <p:nvPr>
            <p:ph type="title" idx="6"/>
          </p:nvPr>
        </p:nvSpPr>
        <p:spPr>
          <a:xfrm>
            <a:off x="2628717" y="38337"/>
            <a:ext cx="4302000" cy="1077241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Ταξινόμηση με βάση το μηχανισμό</a:t>
            </a:r>
            <a:endParaRPr dirty="0"/>
          </a:p>
        </p:txBody>
      </p:sp>
      <p:sp>
        <p:nvSpPr>
          <p:cNvPr id="263" name="Google Shape;263;p36"/>
          <p:cNvSpPr/>
          <p:nvPr/>
        </p:nvSpPr>
        <p:spPr>
          <a:xfrm rot="-4352175" flipH="1">
            <a:off x="6441114" y="1598902"/>
            <a:ext cx="2225459" cy="714720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4" name="Google Shape;264;p36"/>
          <p:cNvSpPr/>
          <p:nvPr/>
        </p:nvSpPr>
        <p:spPr>
          <a:xfrm rot="-3668310" flipH="1">
            <a:off x="3839409" y="1818900"/>
            <a:ext cx="2225503" cy="714734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6"/>
          <p:cNvSpPr/>
          <p:nvPr/>
        </p:nvSpPr>
        <p:spPr>
          <a:xfrm rot="3668310">
            <a:off x="244871" y="1529346"/>
            <a:ext cx="2225503" cy="714734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6"/>
          <p:cNvSpPr/>
          <p:nvPr/>
        </p:nvSpPr>
        <p:spPr>
          <a:xfrm>
            <a:off x="617400" y="1659125"/>
            <a:ext cx="2469000" cy="246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6"/>
          <p:cNvSpPr/>
          <p:nvPr/>
        </p:nvSpPr>
        <p:spPr>
          <a:xfrm>
            <a:off x="3337499" y="2116325"/>
            <a:ext cx="2469000" cy="246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8" name="Google Shape;268;p36"/>
          <p:cNvSpPr/>
          <p:nvPr/>
        </p:nvSpPr>
        <p:spPr>
          <a:xfrm>
            <a:off x="6052044" y="1678175"/>
            <a:ext cx="2469000" cy="2469000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6"/>
          <p:cNvSpPr txBox="1">
            <a:spLocks noGrp="1"/>
          </p:cNvSpPr>
          <p:nvPr>
            <p:ph type="ctrTitle" idx="4"/>
          </p:nvPr>
        </p:nvSpPr>
        <p:spPr>
          <a:xfrm flipH="1">
            <a:off x="751773" y="2101018"/>
            <a:ext cx="2150265" cy="13503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Ελαττωμένη παραγωγή</a:t>
            </a:r>
            <a:endParaRPr dirty="0"/>
          </a:p>
        </p:txBody>
      </p:sp>
      <p:sp>
        <p:nvSpPr>
          <p:cNvPr id="270" name="Google Shape;270;p36"/>
          <p:cNvSpPr txBox="1">
            <a:spLocks noGrp="1"/>
          </p:cNvSpPr>
          <p:nvPr>
            <p:ph type="ctrTitle"/>
          </p:nvPr>
        </p:nvSpPr>
        <p:spPr>
          <a:xfrm flipH="1">
            <a:off x="6135138" y="1902363"/>
            <a:ext cx="2302811" cy="154903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Διαταραχή της κατανομής</a:t>
            </a:r>
            <a:endParaRPr dirty="0"/>
          </a:p>
        </p:txBody>
      </p:sp>
      <p:sp>
        <p:nvSpPr>
          <p:cNvPr id="273" name="Google Shape;273;p36"/>
          <p:cNvSpPr txBox="1">
            <a:spLocks noGrp="1"/>
          </p:cNvSpPr>
          <p:nvPr>
            <p:ph type="ctrTitle" idx="2"/>
          </p:nvPr>
        </p:nvSpPr>
        <p:spPr>
          <a:xfrm flipH="1">
            <a:off x="3604222" y="3105740"/>
            <a:ext cx="1935554" cy="577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Αυξημένη καταστροφή</a:t>
            </a:r>
            <a:endParaRPr dirty="0"/>
          </a:p>
        </p:txBody>
      </p:sp>
      <p:sp>
        <p:nvSpPr>
          <p:cNvPr id="275" name="Google Shape;275;p36"/>
          <p:cNvSpPr txBox="1">
            <a:spLocks noGrp="1"/>
          </p:cNvSpPr>
          <p:nvPr>
            <p:ph type="ctrTitle" idx="4"/>
          </p:nvPr>
        </p:nvSpPr>
        <p:spPr>
          <a:xfrm flipH="1">
            <a:off x="236370" y="958622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01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76" name="Google Shape;276;p36"/>
          <p:cNvSpPr txBox="1">
            <a:spLocks noGrp="1"/>
          </p:cNvSpPr>
          <p:nvPr>
            <p:ph type="ctrTitle"/>
          </p:nvPr>
        </p:nvSpPr>
        <p:spPr>
          <a:xfrm flipH="1">
            <a:off x="6982411" y="958622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03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77" name="Google Shape;277;p36"/>
          <p:cNvSpPr txBox="1">
            <a:spLocks noGrp="1"/>
          </p:cNvSpPr>
          <p:nvPr>
            <p:ph type="ctrTitle" idx="2"/>
          </p:nvPr>
        </p:nvSpPr>
        <p:spPr>
          <a:xfrm flipH="1">
            <a:off x="4509743" y="1240249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02</a:t>
            </a:r>
            <a:endParaRPr sz="4800">
              <a:solidFill>
                <a:schemeClr val="l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742282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57E6C784-651F-4CF1-960F-3B9F3181E6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546600" y="1714500"/>
            <a:ext cx="8050800" cy="2846350"/>
          </a:xfrm>
        </p:spPr>
        <p:txBody>
          <a:bodyPr/>
          <a:lstStyle/>
          <a:p>
            <a:pPr algn="l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sz="1600" b="1" dirty="0">
                <a:solidFill>
                  <a:srgbClr val="000000"/>
                </a:solidFill>
              </a:rPr>
              <a:t>Σχετιζόμενη με ελαττωμένη ή μη αποδοτική </a:t>
            </a:r>
            <a:r>
              <a:rPr lang="el-GR" sz="1600" b="1" dirty="0" err="1">
                <a:solidFill>
                  <a:srgbClr val="000000"/>
                </a:solidFill>
              </a:rPr>
              <a:t>μεγακαρυοποίηση</a:t>
            </a:r>
            <a:r>
              <a:rPr lang="el-GR" sz="1600" b="1" dirty="0">
                <a:solidFill>
                  <a:srgbClr val="000000"/>
                </a:solidFill>
              </a:rPr>
              <a:t> και </a:t>
            </a:r>
            <a:r>
              <a:rPr lang="el-GR" sz="1600" b="1" dirty="0" err="1">
                <a:solidFill>
                  <a:srgbClr val="000000"/>
                </a:solidFill>
              </a:rPr>
              <a:t>θρομβοποίηση</a:t>
            </a:r>
            <a:endParaRPr lang="en-US" sz="1600" b="1" dirty="0">
              <a:solidFill>
                <a:srgbClr val="000000"/>
              </a:solidFill>
            </a:endParaRPr>
          </a:p>
          <a:p>
            <a:pPr algn="l" fontAlgn="auto">
              <a:spcAft>
                <a:spcPts val="0"/>
              </a:spcAft>
              <a:defRPr/>
            </a:pPr>
            <a:r>
              <a:rPr lang="el-GR" sz="1600" dirty="0">
                <a:solidFill>
                  <a:srgbClr val="000000"/>
                </a:solidFill>
              </a:rPr>
              <a:t>Μυελοδυσπλαστικά σύνδρομα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l-GR" sz="1600" dirty="0">
                <a:solidFill>
                  <a:srgbClr val="000000"/>
                </a:solidFill>
              </a:rPr>
              <a:t>Διήθηση από αιματολογική κακοήθεια (οξεία λευχαιμία, λεμφοϋπερπλαστικά νοσήματα)</a:t>
            </a:r>
          </a:p>
          <a:p>
            <a:pPr algn="l" fontAlgn="auto">
              <a:spcAft>
                <a:spcPts val="0"/>
              </a:spcAft>
              <a:defRPr/>
            </a:pPr>
            <a:r>
              <a:rPr lang="el-GR" sz="1600" dirty="0">
                <a:solidFill>
                  <a:srgbClr val="000000"/>
                </a:solidFill>
              </a:rPr>
              <a:t>Διήθηση από μη αιματολογική κακοήθεια</a:t>
            </a:r>
          </a:p>
          <a:p>
            <a:pPr algn="l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sz="1600" b="1" dirty="0">
                <a:solidFill>
                  <a:srgbClr val="000000"/>
                </a:solidFill>
              </a:rPr>
              <a:t>Καταστροφή μυελού</a:t>
            </a:r>
          </a:p>
          <a:p>
            <a:pPr algn="l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1600" dirty="0">
                <a:solidFill>
                  <a:srgbClr val="000000"/>
                </a:solidFill>
              </a:rPr>
              <a:t>Απλαστική αναιμία</a:t>
            </a:r>
          </a:p>
          <a:p>
            <a:pPr algn="l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1600" dirty="0">
                <a:solidFill>
                  <a:srgbClr val="000000"/>
                </a:solidFill>
              </a:rPr>
              <a:t>Αναιμία </a:t>
            </a:r>
            <a:r>
              <a:rPr lang="en-US" sz="1600" dirty="0">
                <a:solidFill>
                  <a:srgbClr val="000000"/>
                </a:solidFill>
              </a:rPr>
              <a:t>Fanconi</a:t>
            </a:r>
            <a:endParaRPr lang="el-GR" sz="1600" dirty="0">
              <a:solidFill>
                <a:srgbClr val="000000"/>
              </a:solidFill>
            </a:endParaRPr>
          </a:p>
          <a:p>
            <a:pPr algn="l" fontAlgn="auto">
              <a:spcAft>
                <a:spcPts val="0"/>
              </a:spcAft>
              <a:buFont typeface="+mj-lt"/>
              <a:buAutoNum type="arabicPeriod"/>
              <a:defRPr/>
            </a:pPr>
            <a:r>
              <a:rPr lang="el-GR" sz="1600" dirty="0">
                <a:solidFill>
                  <a:srgbClr val="000000"/>
                </a:solidFill>
              </a:rPr>
              <a:t>Κακοήθεια</a:t>
            </a:r>
          </a:p>
          <a:p>
            <a:pPr algn="l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sz="1600" b="1" dirty="0">
                <a:solidFill>
                  <a:srgbClr val="000000"/>
                </a:solidFill>
              </a:rPr>
              <a:t>Παροξυσμική νυχτερινή αιμοσφαιρινουρία</a:t>
            </a:r>
          </a:p>
          <a:p>
            <a:pPr algn="l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sz="1600" b="1" dirty="0">
                <a:solidFill>
                  <a:srgbClr val="000000"/>
                </a:solidFill>
              </a:rPr>
              <a:t>Ιογενείς λοιμώξεις</a:t>
            </a:r>
            <a:r>
              <a:rPr lang="el-GR" sz="1600" dirty="0">
                <a:solidFill>
                  <a:srgbClr val="000000"/>
                </a:solidFill>
              </a:rPr>
              <a:t>: </a:t>
            </a:r>
            <a:r>
              <a:rPr lang="en-US" sz="1600" dirty="0">
                <a:solidFill>
                  <a:srgbClr val="000000"/>
                </a:solidFill>
              </a:rPr>
              <a:t>CMV, EBV, HIV, HCV</a:t>
            </a:r>
          </a:p>
          <a:p>
            <a:pPr algn="l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sz="1600" b="1" dirty="0">
                <a:solidFill>
                  <a:srgbClr val="000000"/>
                </a:solidFill>
              </a:rPr>
              <a:t>Απουσία αιμοποιητικών παραγόντων </a:t>
            </a:r>
            <a:r>
              <a:rPr lang="el-GR" sz="1600" dirty="0">
                <a:solidFill>
                  <a:srgbClr val="000000"/>
                </a:solidFill>
              </a:rPr>
              <a:t>(</a:t>
            </a:r>
            <a:r>
              <a:rPr lang="en-US" sz="1600" dirty="0">
                <a:solidFill>
                  <a:srgbClr val="000000"/>
                </a:solidFill>
              </a:rPr>
              <a:t>B12, </a:t>
            </a:r>
            <a:r>
              <a:rPr lang="el-GR" sz="1600" dirty="0">
                <a:solidFill>
                  <a:srgbClr val="000000"/>
                </a:solidFill>
              </a:rPr>
              <a:t>Φυλλικό οξύ, Σοβαρή ανεπάρκεια σιδήρου)</a:t>
            </a:r>
          </a:p>
          <a:p>
            <a:pPr algn="l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sz="1600" b="1" dirty="0">
                <a:solidFill>
                  <a:srgbClr val="000000"/>
                </a:solidFill>
              </a:rPr>
              <a:t>Φάρμακα</a:t>
            </a:r>
          </a:p>
          <a:p>
            <a:pPr algn="l" fontAlgn="auto">
              <a:spcAft>
                <a:spcPts val="0"/>
              </a:spcAft>
              <a:buFont typeface="Wingdings" pitchFamily="2" charset="2"/>
              <a:buChar char="ü"/>
              <a:defRPr/>
            </a:pPr>
            <a:r>
              <a:rPr lang="el-GR" sz="1600" b="1" dirty="0">
                <a:solidFill>
                  <a:srgbClr val="000000"/>
                </a:solidFill>
              </a:rPr>
              <a:t>Τοξίνες</a:t>
            </a:r>
            <a:endParaRPr lang="el-GR" sz="1600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66D1739D-CC4E-4E26-BC98-9D2D9B150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97150" y="172004"/>
            <a:ext cx="5256150" cy="1145142"/>
          </a:xfrm>
        </p:spPr>
        <p:txBody>
          <a:bodyPr/>
          <a:lstStyle/>
          <a:p>
            <a:r>
              <a:rPr lang="el-GR" dirty="0"/>
              <a:t>Ελαττωμένη παραγωγή</a:t>
            </a:r>
          </a:p>
        </p:txBody>
      </p:sp>
    </p:spTree>
    <p:extLst>
      <p:ext uri="{BB962C8B-B14F-4D97-AF65-F5344CB8AC3E}">
        <p14:creationId xmlns:p14="http://schemas.microsoft.com/office/powerpoint/2010/main" val="215082948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65AE987B-E9BF-4648-B95A-417501B2FAC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546600" y="1200150"/>
            <a:ext cx="8050800" cy="10366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chemeClr val="tx1"/>
                </a:solidFill>
              </a:rPr>
              <a:t>Ετερογενής ομάδα </a:t>
            </a:r>
            <a:r>
              <a:rPr lang="el-GR" sz="1400" dirty="0" err="1">
                <a:solidFill>
                  <a:schemeClr val="tx1"/>
                </a:solidFill>
              </a:rPr>
              <a:t>κλωνικών</a:t>
            </a:r>
            <a:r>
              <a:rPr lang="el-GR" sz="1400" dirty="0">
                <a:solidFill>
                  <a:schemeClr val="tx1"/>
                </a:solidFill>
              </a:rPr>
              <a:t> αιμοποιητικών διαταραχών που χαρακτηρίζονται από </a:t>
            </a:r>
            <a:r>
              <a:rPr lang="el-GR" sz="1400" b="1" dirty="0">
                <a:solidFill>
                  <a:schemeClr val="tx1"/>
                </a:solidFill>
              </a:rPr>
              <a:t>μη αποδοτική αιμοποίηση</a:t>
            </a:r>
            <a:r>
              <a:rPr lang="el-GR" sz="1400" dirty="0">
                <a:solidFill>
                  <a:schemeClr val="tx1"/>
                </a:solidFill>
              </a:rPr>
              <a:t> και αυξημένη πιθανότητα </a:t>
            </a:r>
            <a:r>
              <a:rPr lang="el-GR" sz="1400" b="1" dirty="0">
                <a:solidFill>
                  <a:schemeClr val="tx1"/>
                </a:solidFill>
              </a:rPr>
              <a:t>εκτροπής σε οξεία μυελογενή λευχαιμία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400" b="1" dirty="0">
                <a:solidFill>
                  <a:schemeClr val="tx1"/>
                </a:solidFill>
              </a:rPr>
              <a:t>Κυτταροπενίες</a:t>
            </a:r>
            <a:r>
              <a:rPr lang="el-GR" sz="1400" dirty="0">
                <a:solidFill>
                  <a:schemeClr val="tx1"/>
                </a:solidFill>
              </a:rPr>
              <a:t> στο περιφερικό αίμα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7EEE2CE8-93D6-4E70-9EA7-4DC20B801E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35174" y="172004"/>
            <a:ext cx="6370575" cy="1145142"/>
          </a:xfrm>
        </p:spPr>
        <p:txBody>
          <a:bodyPr/>
          <a:lstStyle/>
          <a:p>
            <a:r>
              <a:rPr lang="el-GR" dirty="0"/>
              <a:t>Μυελοδυσπλαστικά σύνδρομα</a:t>
            </a:r>
          </a:p>
        </p:txBody>
      </p:sp>
      <p:pic>
        <p:nvPicPr>
          <p:cNvPr id="4" name="4 - Εικόνα" descr="download.jpg">
            <a:extLst>
              <a:ext uri="{FF2B5EF4-FFF2-40B4-BE49-F238E27FC236}">
                <a16:creationId xmlns:a16="http://schemas.microsoft.com/office/drawing/2014/main" id="{32CA084E-34FB-428D-A8BE-0BEDCD1E8BA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4870" y="2024904"/>
            <a:ext cx="3310905" cy="2479983"/>
          </a:xfrm>
          <a:prstGeom prst="rect">
            <a:avLst/>
          </a:prstGeom>
        </p:spPr>
      </p:pic>
      <p:pic>
        <p:nvPicPr>
          <p:cNvPr id="5" name="3 - Εικόνα" descr="download (1).jpg">
            <a:extLst>
              <a:ext uri="{FF2B5EF4-FFF2-40B4-BE49-F238E27FC236}">
                <a16:creationId xmlns:a16="http://schemas.microsoft.com/office/drawing/2014/main" id="{270D5E24-5C6F-45CC-9692-39BD26E523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3477" y="2024904"/>
            <a:ext cx="3514723" cy="248795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5B294AA-F420-4595-9810-FAC9CDE63E47}"/>
              </a:ext>
            </a:extLst>
          </p:cNvPr>
          <p:cNvSpPr txBox="1"/>
          <p:nvPr/>
        </p:nvSpPr>
        <p:spPr>
          <a:xfrm>
            <a:off x="882960" y="4512854"/>
            <a:ext cx="3514723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/>
              <a:t>δυσπλαστικά μικρού μεγέθους μεγακαρυοκύτταρα, με </a:t>
            </a:r>
            <a:r>
              <a:rPr lang="el-GR" sz="1200" dirty="0" err="1"/>
              <a:t>υπολοβωμένους</a:t>
            </a:r>
            <a:r>
              <a:rPr lang="el-GR" sz="1200" dirty="0"/>
              <a:t> πυρήνες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8F29120-D25F-41F9-ADA9-030C43A968C6}"/>
              </a:ext>
            </a:extLst>
          </p:cNvPr>
          <p:cNvSpPr txBox="1"/>
          <p:nvPr/>
        </p:nvSpPr>
        <p:spPr>
          <a:xfrm>
            <a:off x="4895852" y="4526079"/>
            <a:ext cx="356234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l-GR" sz="1200" dirty="0" err="1"/>
              <a:t>δυσπλαστικό</a:t>
            </a:r>
            <a:r>
              <a:rPr lang="el-GR" sz="1200" dirty="0"/>
              <a:t> </a:t>
            </a:r>
            <a:r>
              <a:rPr lang="el-GR" sz="1200" dirty="0" err="1"/>
              <a:t>μεγακαρυοκύτταρο</a:t>
            </a:r>
            <a:r>
              <a:rPr lang="el-GR" sz="1200" dirty="0"/>
              <a:t> με κατάτμηση του πυρήνα</a:t>
            </a:r>
          </a:p>
        </p:txBody>
      </p:sp>
    </p:spTree>
    <p:extLst>
      <p:ext uri="{BB962C8B-B14F-4D97-AF65-F5344CB8AC3E}">
        <p14:creationId xmlns:p14="http://schemas.microsoft.com/office/powerpoint/2010/main" val="425385166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AF40751B-E60D-4167-A005-A7B1EB2B2F4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546600" y="1384750"/>
            <a:ext cx="8050800" cy="1358450"/>
          </a:xfrm>
        </p:spPr>
        <p:txBody>
          <a:bodyPr/>
          <a:lstStyle/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chemeClr val="tx1"/>
                </a:solidFill>
              </a:rPr>
              <a:t>Αιμ</a:t>
            </a:r>
            <a:r>
              <a:rPr lang="en-US" sz="1400" dirty="0">
                <a:solidFill>
                  <a:schemeClr val="tx1"/>
                </a:solidFill>
              </a:rPr>
              <a:t>ατολογική κακοήθεια, με εκσεσημασμένη κλωνική έκπτυξη παθολογικών  (βλαστικών κυττάρων) που καταλαμβάνουν το μυελό των οστών και παρεμποδίζουν τη φυσιολογική αιμοποίηση</a:t>
            </a:r>
          </a:p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chemeClr val="tx1"/>
                </a:solidFill>
              </a:rPr>
              <a:t> Απ</a:t>
            </a:r>
            <a:r>
              <a:rPr lang="en-US" sz="1400" dirty="0" err="1">
                <a:solidFill>
                  <a:schemeClr val="tx1"/>
                </a:solidFill>
              </a:rPr>
              <a:t>ώθηση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μεγ</a:t>
            </a:r>
            <a:r>
              <a:rPr lang="en-US" sz="1400" dirty="0">
                <a:solidFill>
                  <a:schemeClr val="tx1"/>
                </a:solidFill>
              </a:rPr>
              <a:t>ακαρυοκυττάρων λόγω διήθησης από τα βλαστικά κύτταρα της νόσου → ελαττωμένη παραγωγή αιμοπεταλίων → θρομβοπενία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B52E3394-2A5E-4C81-AEF0-40A00B7290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Οξεία λευχαιμία</a:t>
            </a:r>
          </a:p>
        </p:txBody>
      </p:sp>
      <p:pic>
        <p:nvPicPr>
          <p:cNvPr id="4" name="3 - Θέση περιεχομένου" descr="94bec45dddaec5263b955c904ab3f9df0b9828af.png">
            <a:extLst>
              <a:ext uri="{FF2B5EF4-FFF2-40B4-BE49-F238E27FC236}">
                <a16:creationId xmlns:a16="http://schemas.microsoft.com/office/drawing/2014/main" id="{825B7B6B-8E12-49A3-988C-A1DFC46486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0873" y="2552574"/>
            <a:ext cx="2343878" cy="210609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4 - Εικόνα" descr="download (2).jpg">
            <a:extLst>
              <a:ext uri="{FF2B5EF4-FFF2-40B4-BE49-F238E27FC236}">
                <a16:creationId xmlns:a16="http://schemas.microsoft.com/office/drawing/2014/main" id="{D2C14E85-B8E6-45A5-B42F-FE6E7EF425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1032" y="2552574"/>
            <a:ext cx="2269023" cy="210347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4DF49BE-C41E-434F-8B16-F5ED20DE1E58}"/>
              </a:ext>
            </a:extLst>
          </p:cNvPr>
          <p:cNvSpPr txBox="1"/>
          <p:nvPr/>
        </p:nvSpPr>
        <p:spPr>
          <a:xfrm>
            <a:off x="1280922" y="4656046"/>
            <a:ext cx="10406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Φυσιολογικό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79B41E5-7ECD-4A9B-B886-A377CA547373}"/>
              </a:ext>
            </a:extLst>
          </p:cNvPr>
          <p:cNvSpPr txBox="1"/>
          <p:nvPr/>
        </p:nvSpPr>
        <p:spPr>
          <a:xfrm>
            <a:off x="5036526" y="4656046"/>
            <a:ext cx="12554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l-GR" sz="1200" dirty="0"/>
              <a:t>Οξεία λευχαιμία</a:t>
            </a:r>
          </a:p>
        </p:txBody>
      </p:sp>
    </p:spTree>
    <p:extLst>
      <p:ext uri="{BB962C8B-B14F-4D97-AF65-F5344CB8AC3E}">
        <p14:creationId xmlns:p14="http://schemas.microsoft.com/office/powerpoint/2010/main" val="12521425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CE86B891-E297-44A5-8FCF-655B0711F9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75100" y="1773792"/>
            <a:ext cx="3520600" cy="2691808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l-GR" sz="1400" dirty="0"/>
              <a:t>Σπάνια αιματολογική διαταραχή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400" dirty="0"/>
              <a:t>Κλασικό παράδειγμα συνδρόμου μυελικής ανεπάρκειας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400" dirty="0"/>
              <a:t>Μέχρι πριν μερικές δεκαετίας θανατηφόρος νόσος – Σήμερα αντιμετωπίζεται με αλλογενή μεταμόσχευση μυελού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400" dirty="0"/>
              <a:t>Παθοφυσιολογία: ανοσολογικά διαμεσολαβούμενη καταστροφή αρχέγονων αιμοποιητικών κυττάρων – ενεργοποιημένα </a:t>
            </a:r>
            <a:r>
              <a:rPr lang="el-GR" sz="1400" dirty="0" err="1"/>
              <a:t>κυτταροτοξικά</a:t>
            </a:r>
            <a:r>
              <a:rPr lang="el-GR" sz="1400" dirty="0"/>
              <a:t> Τ λεμφοκύτταρα</a:t>
            </a:r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6B7CCC25-4928-4E4D-81F7-4F0858C231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Απλαστική αναιμία</a:t>
            </a:r>
          </a:p>
        </p:txBody>
      </p:sp>
      <p:pic>
        <p:nvPicPr>
          <p:cNvPr id="5" name="Εικόνα 4" descr="Εικόνα που περιέχει πίνακας&#10;&#10;Περιγραφή που δημιουργήθηκε αυτόματα">
            <a:extLst>
              <a:ext uri="{FF2B5EF4-FFF2-40B4-BE49-F238E27FC236}">
                <a16:creationId xmlns:a16="http://schemas.microsoft.com/office/drawing/2014/main" id="{95053A4C-BBBD-4787-99F2-94063B97F8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752" y="1707117"/>
            <a:ext cx="5333248" cy="3036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01971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385A3B7F-B5C1-4216-85BD-DDC8B18787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317974" y="1552575"/>
            <a:ext cx="4673125" cy="3179725"/>
          </a:xfrm>
        </p:spPr>
        <p:txBody>
          <a:bodyPr/>
          <a:lstStyle/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Σπ</a:t>
            </a:r>
            <a:r>
              <a:rPr lang="en-US" sz="1400" dirty="0" err="1">
                <a:solidFill>
                  <a:srgbClr val="000000"/>
                </a:solidFill>
              </a:rPr>
              <a:t>άνι</a:t>
            </a:r>
            <a:r>
              <a:rPr lang="en-US" sz="1400" dirty="0">
                <a:solidFill>
                  <a:srgbClr val="000000"/>
                </a:solidFill>
              </a:rPr>
              <a:t>α γενετική διαταραχή</a:t>
            </a:r>
          </a:p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sz="1400" dirty="0"/>
              <a:t>Πρωτοπαθής βλάβη στα </a:t>
            </a:r>
            <a:r>
              <a:rPr lang="en-US" sz="1400" dirty="0"/>
              <a:t>FA </a:t>
            </a:r>
            <a:r>
              <a:rPr lang="el-GR" sz="1400" dirty="0"/>
              <a:t>κύτταρα αφορά στην </a:t>
            </a:r>
            <a:r>
              <a:rPr lang="en-US" sz="1400" dirty="0"/>
              <a:t> </a:t>
            </a:r>
            <a:r>
              <a:rPr lang="el-GR" sz="1400" dirty="0"/>
              <a:t>απάντηση στη βλάβη του </a:t>
            </a:r>
            <a:r>
              <a:rPr lang="en-US" sz="1400" dirty="0"/>
              <a:t>DNA </a:t>
            </a:r>
            <a:r>
              <a:rPr lang="el-GR" sz="1400" dirty="0"/>
              <a:t>ή στην επιδιόρθωση του </a:t>
            </a:r>
            <a:r>
              <a:rPr lang="en-US" sz="1400" dirty="0"/>
              <a:t>DNA</a:t>
            </a:r>
            <a:r>
              <a:rPr lang="el-GR" sz="1400" dirty="0"/>
              <a:t> </a:t>
            </a:r>
            <a:endParaRPr lang="en-US" sz="1400" dirty="0">
              <a:solidFill>
                <a:srgbClr val="000000"/>
              </a:solidFill>
            </a:endParaRPr>
          </a:p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 err="1">
                <a:solidFill>
                  <a:srgbClr val="000000"/>
                </a:solidFill>
              </a:rPr>
              <a:t>Υψηλή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συχνότητ</a:t>
            </a:r>
            <a:r>
              <a:rPr lang="en-US" sz="1400" dirty="0">
                <a:solidFill>
                  <a:srgbClr val="000000"/>
                </a:solidFill>
              </a:rPr>
              <a:t>α αιματολογικών κακοηθειών και συγγενών ανωμαλιών</a:t>
            </a:r>
          </a:p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</a:rPr>
              <a:t>DEB-test</a:t>
            </a:r>
            <a:r>
              <a:rPr lang="en-US" sz="1400" dirty="0">
                <a:solidFill>
                  <a:srgbClr val="000000"/>
                </a:solidFill>
              </a:rPr>
              <a:t>: η </a:t>
            </a:r>
            <a:r>
              <a:rPr lang="en-US" sz="1400" dirty="0" err="1">
                <a:solidFill>
                  <a:srgbClr val="000000"/>
                </a:solidFill>
              </a:rPr>
              <a:t>κλ</a:t>
            </a:r>
            <a:r>
              <a:rPr lang="en-US" sz="1400" dirty="0">
                <a:solidFill>
                  <a:srgbClr val="000000"/>
                </a:solidFill>
              </a:rPr>
              <a:t>ασική διαγνωστική εξέταση που αποδεικνύει την κυτταρική υπερευαισθησία σε interstrand crosslinking (ICL) παράγοντες, όπως η διεποξυβουτάνη (DEB)</a:t>
            </a:r>
          </a:p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Έκθεση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των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κυττάρων</a:t>
            </a:r>
            <a:r>
              <a:rPr lang="en-US" sz="1400" dirty="0">
                <a:solidFill>
                  <a:srgbClr val="000000"/>
                </a:solidFill>
              </a:rPr>
              <a:t> FA </a:t>
            </a:r>
            <a:r>
              <a:rPr lang="en-US" sz="1400" dirty="0" err="1">
                <a:solidFill>
                  <a:srgbClr val="000000"/>
                </a:solidFill>
              </a:rPr>
              <a:t>σε</a:t>
            </a:r>
            <a:r>
              <a:rPr lang="en-US" sz="1400" dirty="0">
                <a:solidFill>
                  <a:srgbClr val="000000"/>
                </a:solidFill>
              </a:rPr>
              <a:t> α</a:t>
            </a:r>
            <a:r>
              <a:rPr lang="en-US" sz="1400" dirty="0" err="1">
                <a:solidFill>
                  <a:srgbClr val="000000"/>
                </a:solidFill>
              </a:rPr>
              <a:t>υτούς</a:t>
            </a:r>
            <a:r>
              <a:rPr lang="en-US" sz="1400" dirty="0">
                <a:solidFill>
                  <a:srgbClr val="000000"/>
                </a:solidFill>
              </a:rPr>
              <a:t> </a:t>
            </a:r>
            <a:r>
              <a:rPr lang="en-US" sz="1400" dirty="0" err="1">
                <a:solidFill>
                  <a:srgbClr val="000000"/>
                </a:solidFill>
              </a:rPr>
              <a:t>τους</a:t>
            </a:r>
            <a:r>
              <a:rPr lang="en-US" sz="1400" dirty="0">
                <a:solidFill>
                  <a:srgbClr val="000000"/>
                </a:solidFill>
              </a:rPr>
              <a:t> πα</a:t>
            </a:r>
            <a:r>
              <a:rPr lang="en-US" sz="1400" dirty="0" err="1">
                <a:solidFill>
                  <a:srgbClr val="000000"/>
                </a:solidFill>
              </a:rPr>
              <a:t>ράγοντες</a:t>
            </a:r>
            <a:r>
              <a:rPr lang="en-US" sz="1400" dirty="0">
                <a:solidFill>
                  <a:srgbClr val="000000"/>
                </a:solidFill>
              </a:rPr>
              <a:t> π</a:t>
            </a:r>
            <a:r>
              <a:rPr lang="en-US" sz="1400" dirty="0" err="1">
                <a:solidFill>
                  <a:srgbClr val="000000"/>
                </a:solidFill>
              </a:rPr>
              <a:t>ροκ</a:t>
            </a:r>
            <a:r>
              <a:rPr lang="en-US" sz="1400" dirty="0">
                <a:solidFill>
                  <a:srgbClr val="000000"/>
                </a:solidFill>
              </a:rPr>
              <a:t>αλεί χρωμοσωμικές διαταραχές, ιδίως θραύσεις χρωμοσωμάτων και σχηματισμό ελύθερων ριζών</a:t>
            </a:r>
          </a:p>
          <a:p>
            <a:pPr algn="l"/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4AB9FF0B-51A9-4F95-99D4-9D7902BA2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Αναιμία </a:t>
            </a:r>
            <a:r>
              <a:rPr lang="en-US" sz="4000" dirty="0"/>
              <a:t>Fanconi</a:t>
            </a:r>
            <a:endParaRPr lang="el-GR" sz="4000" dirty="0"/>
          </a:p>
        </p:txBody>
      </p:sp>
      <p:pic>
        <p:nvPicPr>
          <p:cNvPr id="4" name="3 - Θέση περιεχομένου" descr="JCI58321.f1.jpg">
            <a:extLst>
              <a:ext uri="{FF2B5EF4-FFF2-40B4-BE49-F238E27FC236}">
                <a16:creationId xmlns:a16="http://schemas.microsoft.com/office/drawing/2014/main" id="{72800DBF-20FD-491E-88D0-8A5B15D37C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91099" y="1988507"/>
            <a:ext cx="3974381" cy="21262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48000586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9F3C12F4-432D-4AB0-9D3D-A2695C69E8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51112" y="2806888"/>
            <a:ext cx="4539775" cy="2336612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l-GR" sz="1400" dirty="0"/>
              <a:t>Κλωνική έκπτυξη αρχέγονων αιμοποιητικών κυττάρων που έχουν υποστεί σωματική μετάλλαξη στο </a:t>
            </a:r>
            <a:r>
              <a:rPr lang="el-GR" sz="1400" b="1" dirty="0"/>
              <a:t>γονίδιο </a:t>
            </a:r>
            <a:r>
              <a:rPr lang="en-US" sz="1400" b="1" dirty="0"/>
              <a:t>PIG-A</a:t>
            </a:r>
            <a:endParaRPr lang="el-GR" sz="1400" b="1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dirty="0"/>
              <a:t>PIG-A </a:t>
            </a:r>
            <a:r>
              <a:rPr lang="el-GR" sz="1400" dirty="0"/>
              <a:t>φυλοσύνδετο γονίδιο: Περιέχει την πληροφορία για τη δημιουργία της </a:t>
            </a:r>
            <a:r>
              <a:rPr lang="en-US" sz="1400" dirty="0"/>
              <a:t>GPI (</a:t>
            </a:r>
            <a:r>
              <a:rPr lang="el-GR" sz="1400" dirty="0" err="1"/>
              <a:t>γλυκοσυλ</a:t>
            </a:r>
            <a:r>
              <a:rPr lang="el-GR" sz="1400" dirty="0"/>
              <a:t>- </a:t>
            </a:r>
            <a:r>
              <a:rPr lang="el-GR" sz="1400" dirty="0" err="1"/>
              <a:t>φωσφατιδυλινοσιτόλης</a:t>
            </a:r>
            <a:r>
              <a:rPr lang="el-GR" sz="1400" dirty="0"/>
              <a:t>)- άγκυρας που συνδέει κάποιες πρωτεΐνες στη μεμβράνη των κυττάρων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400" dirty="0"/>
              <a:t>Μειωμένη παρα</a:t>
            </a:r>
            <a:r>
              <a:rPr lang="en-US" sz="1400" dirty="0" err="1"/>
              <a:t>γωγή</a:t>
            </a:r>
            <a:r>
              <a:rPr lang="en-US" sz="1400" dirty="0"/>
              <a:t> ή </a:t>
            </a:r>
            <a:r>
              <a:rPr lang="en-US" sz="1400" dirty="0" err="1"/>
              <a:t>έλλειψη</a:t>
            </a:r>
            <a:r>
              <a:rPr lang="en-US" sz="1400" dirty="0"/>
              <a:t> </a:t>
            </a:r>
            <a:r>
              <a:rPr lang="en-US" sz="1400" dirty="0" err="1"/>
              <a:t>των</a:t>
            </a:r>
            <a:r>
              <a:rPr lang="en-US" sz="1400" dirty="0"/>
              <a:t> GPI-anchors</a:t>
            </a:r>
            <a:r>
              <a:rPr lang="el-GR" sz="1400" dirty="0"/>
              <a:t> </a:t>
            </a:r>
            <a:r>
              <a:rPr lang="en-US" sz="1400" dirty="0"/>
              <a:t>→ απ</a:t>
            </a:r>
            <a:r>
              <a:rPr lang="en-US" sz="1400" dirty="0" err="1"/>
              <a:t>οδόμηση</a:t>
            </a:r>
            <a:r>
              <a:rPr lang="en-US" sz="1400" dirty="0"/>
              <a:t> π</a:t>
            </a:r>
            <a:r>
              <a:rPr lang="en-US" sz="1400" dirty="0" err="1"/>
              <a:t>ρωτεϊνών</a:t>
            </a:r>
            <a:r>
              <a:rPr lang="en-US" sz="1400" dirty="0"/>
              <a:t> </a:t>
            </a:r>
            <a:r>
              <a:rPr lang="en-US" sz="1400" dirty="0" err="1"/>
              <a:t>ενδοκυττάρι</a:t>
            </a:r>
            <a:r>
              <a:rPr lang="en-US" sz="1400" dirty="0"/>
              <a:t>α και απουσία ή μερική έλλειψη από την επιφάνεια του κυττάρου</a:t>
            </a:r>
          </a:p>
          <a:p>
            <a:pPr algn="l">
              <a:buFont typeface="Arial" panose="020B0604020202020204" pitchFamily="34" charset="0"/>
              <a:buChar char="•"/>
            </a:pPr>
            <a:endParaRPr lang="el-GR" sz="1400" dirty="0"/>
          </a:p>
          <a:p>
            <a:pPr algn="l"/>
            <a:endParaRPr lang="en-US" sz="1400" b="1" dirty="0"/>
          </a:p>
          <a:p>
            <a:pPr algn="l"/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95DE6A4E-F2CA-4F38-9240-2E219E1194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3712" y="216932"/>
            <a:ext cx="6094350" cy="1183243"/>
          </a:xfrm>
        </p:spPr>
        <p:txBody>
          <a:bodyPr/>
          <a:lstStyle/>
          <a:p>
            <a:r>
              <a:rPr lang="el-GR" dirty="0"/>
              <a:t>Παροξυσμική νυχτερινή αιμοσφαιρινουρία (</a:t>
            </a:r>
            <a:r>
              <a:rPr lang="en-US" dirty="0"/>
              <a:t>PNH)</a:t>
            </a:r>
            <a:endParaRPr lang="el-GR" dirty="0"/>
          </a:p>
        </p:txBody>
      </p:sp>
      <p:pic>
        <p:nvPicPr>
          <p:cNvPr id="4" name="Εικόνα 3" descr="Εικόνα που περιέχει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7CED095A-8FB7-4FDF-9253-7323331C55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96" b="3"/>
          <a:stretch/>
        </p:blipFill>
        <p:spPr>
          <a:xfrm>
            <a:off x="5053965" y="2455776"/>
            <a:ext cx="3756660" cy="2575100"/>
          </a:xfrm>
          <a:prstGeom prst="rect">
            <a:avLst/>
          </a:prstGeom>
        </p:spPr>
      </p:pic>
      <p:sp>
        <p:nvSpPr>
          <p:cNvPr id="5" name="Υπότιτλος 1">
            <a:extLst>
              <a:ext uri="{FF2B5EF4-FFF2-40B4-BE49-F238E27FC236}">
                <a16:creationId xmlns:a16="http://schemas.microsoft.com/office/drawing/2014/main" id="{061B116C-1597-4BAC-A3C8-BF47B1BC77EA}"/>
              </a:ext>
            </a:extLst>
          </p:cNvPr>
          <p:cNvSpPr txBox="1">
            <a:spLocks/>
          </p:cNvSpPr>
          <p:nvPr/>
        </p:nvSpPr>
        <p:spPr>
          <a:xfrm flipH="1">
            <a:off x="3333915" y="1374346"/>
            <a:ext cx="2713944" cy="962266"/>
          </a:xfrm>
          <a:prstGeom prst="rect">
            <a:avLst/>
          </a:prstGeom>
          <a:noFill/>
          <a:ln w="19050"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pPr algn="l"/>
            <a:r>
              <a:rPr lang="el-GR" sz="1800"/>
              <a:t>Αιμολυτική αναιμία</a:t>
            </a:r>
          </a:p>
          <a:p>
            <a:pPr algn="l"/>
            <a:r>
              <a:rPr lang="el-GR" sz="1800"/>
              <a:t>Θρομβώσεις</a:t>
            </a:r>
          </a:p>
          <a:p>
            <a:pPr algn="l"/>
            <a:r>
              <a:rPr lang="el-GR" sz="1800"/>
              <a:t>Κυτταροπενίες</a:t>
            </a:r>
            <a:endParaRPr lang="el-GR" sz="1800" dirty="0"/>
          </a:p>
        </p:txBody>
      </p:sp>
    </p:spTree>
    <p:extLst>
      <p:ext uri="{BB962C8B-B14F-4D97-AF65-F5344CB8AC3E}">
        <p14:creationId xmlns:p14="http://schemas.microsoft.com/office/powerpoint/2010/main" val="27368198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3574B1FA-CAC0-436C-9890-B137C3537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449" y="131207"/>
            <a:ext cx="5989575" cy="1764267"/>
          </a:xfrm>
        </p:spPr>
        <p:txBody>
          <a:bodyPr/>
          <a:lstStyle/>
          <a:p>
            <a:r>
              <a:rPr lang="el-GR" dirty="0"/>
              <a:t>Παροξυσμική νυχτερινή αιμοσφαιρινουρία (</a:t>
            </a:r>
            <a:r>
              <a:rPr lang="en-US" dirty="0"/>
              <a:t>PNH)</a:t>
            </a:r>
            <a:endParaRPr lang="el-GR" dirty="0"/>
          </a:p>
        </p:txBody>
      </p:sp>
      <p:pic>
        <p:nvPicPr>
          <p:cNvPr id="5" name="Εικόνα 4" descr="Εικόνα που περιέχει κείμενο&#10;&#10;Περιγραφή που δημιουργήθηκε αυτόματα">
            <a:extLst>
              <a:ext uri="{FF2B5EF4-FFF2-40B4-BE49-F238E27FC236}">
                <a16:creationId xmlns:a16="http://schemas.microsoft.com/office/drawing/2014/main" id="{10F0BC31-7A5B-4327-89F1-9CA24780DE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237" y="1249641"/>
            <a:ext cx="4270111" cy="380398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B08B062-7044-4343-ABAF-25DA9E02269B}"/>
              </a:ext>
            </a:extLst>
          </p:cNvPr>
          <p:cNvSpPr txBox="1"/>
          <p:nvPr/>
        </p:nvSpPr>
        <p:spPr>
          <a:xfrm>
            <a:off x="4356085" y="1551197"/>
            <a:ext cx="4667363" cy="1600438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DAF </a:t>
            </a:r>
            <a:r>
              <a:rPr lang="en-US" dirty="0"/>
              <a:t>(Decay Accelerating Factor) </a:t>
            </a:r>
            <a:r>
              <a:rPr lang="el-GR" dirty="0"/>
              <a:t>ή </a:t>
            </a:r>
            <a:r>
              <a:rPr lang="en-US" b="1" dirty="0"/>
              <a:t>CD55</a:t>
            </a:r>
            <a:r>
              <a:rPr lang="el-GR" b="1" dirty="0"/>
              <a:t>: </a:t>
            </a:r>
            <a:r>
              <a:rPr lang="el-GR" dirty="0"/>
              <a:t>αναστέλλει το σχηματισμό ή αποσταθεροποιεί τη </a:t>
            </a:r>
            <a:r>
              <a:rPr lang="en-US" dirty="0"/>
              <a:t>C3 convertase (C4b2a) </a:t>
            </a:r>
            <a:r>
              <a:rPr lang="el-GR" dirty="0"/>
              <a:t>και τη </a:t>
            </a:r>
            <a:r>
              <a:rPr lang="en-US" dirty="0"/>
              <a:t>C5 convertase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/>
              <a:t>MIRL</a:t>
            </a:r>
            <a:r>
              <a:rPr lang="en-US" dirty="0"/>
              <a:t> (Membrane Inhibitor of Reactive Lysis) </a:t>
            </a:r>
            <a:r>
              <a:rPr lang="el-GR" dirty="0"/>
              <a:t>ή </a:t>
            </a:r>
            <a:r>
              <a:rPr lang="en-US" b="1" dirty="0"/>
              <a:t>CD59</a:t>
            </a:r>
            <a:r>
              <a:rPr lang="en-US" dirty="0"/>
              <a:t>: </a:t>
            </a:r>
            <a:r>
              <a:rPr lang="el-GR" dirty="0"/>
              <a:t>προστατεύει τη μεμβράνη από την επίθεση του </a:t>
            </a:r>
            <a:r>
              <a:rPr lang="en-US" dirty="0"/>
              <a:t>MAC (Membrane Attack Complex: C5-C9 complex) </a:t>
            </a:r>
            <a:r>
              <a:rPr lang="el-GR" dirty="0"/>
              <a:t>μέσω αναστολής συσσώρευσης του </a:t>
            </a:r>
            <a:r>
              <a:rPr lang="en-US" dirty="0"/>
              <a:t>C9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9B9A29-1805-4BCB-A94D-636239E7A508}"/>
              </a:ext>
            </a:extLst>
          </p:cNvPr>
          <p:cNvSpPr txBox="1"/>
          <p:nvPr/>
        </p:nvSpPr>
        <p:spPr>
          <a:xfrm>
            <a:off x="4356085" y="3726299"/>
            <a:ext cx="454273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l-GR" dirty="0"/>
              <a:t>Τα </a:t>
            </a:r>
            <a:r>
              <a:rPr lang="en-US" dirty="0"/>
              <a:t>CD55 </a:t>
            </a:r>
            <a:r>
              <a:rPr lang="el-GR" dirty="0"/>
              <a:t>και </a:t>
            </a:r>
            <a:r>
              <a:rPr lang="en-US" dirty="0"/>
              <a:t>CD59 </a:t>
            </a:r>
            <a:r>
              <a:rPr lang="el-GR" dirty="0"/>
              <a:t>εκφράζονται ευρέως σε όλα τα αιμοποιητικά κύτταρα</a:t>
            </a:r>
          </a:p>
          <a:p>
            <a:r>
              <a:rPr lang="el-GR" dirty="0"/>
              <a:t>Η </a:t>
            </a:r>
            <a:r>
              <a:rPr lang="el-GR" b="1" dirty="0"/>
              <a:t>έλλειψη ή η μειωμένη έκφραση </a:t>
            </a:r>
            <a:r>
              <a:rPr lang="el-GR" dirty="0"/>
              <a:t>των ανωτέρω πρωτεϊνών καθιστά τα </a:t>
            </a:r>
            <a:r>
              <a:rPr lang="el-GR" b="1" dirty="0"/>
              <a:t>αιμοποιητικά κύτταρα ευαίσθητα στη δράση του συμπληρώματος</a:t>
            </a:r>
          </a:p>
        </p:txBody>
      </p:sp>
    </p:spTree>
    <p:extLst>
      <p:ext uri="{BB962C8B-B14F-4D97-AF65-F5344CB8AC3E}">
        <p14:creationId xmlns:p14="http://schemas.microsoft.com/office/powerpoint/2010/main" val="341989628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1E15C5B7-067D-42C5-A7A4-576106BDDAB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479900" y="1965775"/>
            <a:ext cx="8050800" cy="1880700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l-GR" sz="1600" dirty="0"/>
              <a:t>Σχετική ή απόλυτη μυελική ανεπάρκεια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600" dirty="0"/>
              <a:t>Κυτταροπενίες από ήπιες έως σοβαρές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600" dirty="0"/>
              <a:t>Αναιμία (88-94%), </a:t>
            </a:r>
            <a:r>
              <a:rPr lang="el-GR" sz="1600" dirty="0" err="1"/>
              <a:t>λευκοπενία</a:t>
            </a:r>
            <a:r>
              <a:rPr lang="el-GR" sz="1600" dirty="0"/>
              <a:t> (41-72%), </a:t>
            </a:r>
            <a:r>
              <a:rPr lang="el-GR" sz="1600" b="1" dirty="0"/>
              <a:t>θρομβοπενία (51-80%)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600" dirty="0"/>
              <a:t>Μερικοί ασθενείς αναπτύσσουν αληθή απλαστική αναιμία κατά την πορεία της νόσου</a:t>
            </a:r>
            <a:endParaRPr lang="en-US" sz="1600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600" dirty="0"/>
              <a:t>Μπορεί να ανιχνευθεί </a:t>
            </a:r>
            <a:r>
              <a:rPr lang="en-US" sz="1600" dirty="0"/>
              <a:t>PNH </a:t>
            </a:r>
            <a:r>
              <a:rPr lang="el-GR" sz="1600" dirty="0"/>
              <a:t>κλώνος: Σε ασθενείς με απλαστική αναιμία κατά τη διάγνωση (40-60%) και σε ασθενείς με </a:t>
            </a:r>
            <a:r>
              <a:rPr lang="en-US" sz="1600" dirty="0"/>
              <a:t>MDS </a:t>
            </a:r>
            <a:r>
              <a:rPr lang="el-GR" sz="1600" dirty="0"/>
              <a:t>ανθεκτική αναιμία (20%)</a:t>
            </a:r>
            <a:endParaRPr lang="en-US" sz="1600" dirty="0"/>
          </a:p>
          <a:p>
            <a:pPr marL="285750" indent="-17145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algn="l">
              <a:buFont typeface="Arial" panose="020B0604020202020204" pitchFamily="34" charset="0"/>
              <a:buChar char="•"/>
            </a:pPr>
            <a:endParaRPr lang="el-GR" sz="1600" dirty="0"/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11D990C1-2079-4812-8469-84F6A8C493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4250" y="83583"/>
            <a:ext cx="6284850" cy="1097517"/>
          </a:xfrm>
        </p:spPr>
        <p:txBody>
          <a:bodyPr/>
          <a:lstStyle/>
          <a:p>
            <a:r>
              <a:rPr lang="el-GR" dirty="0"/>
              <a:t>Παροξυσμική νυχτερινή αιμοσφαιρινουρία (</a:t>
            </a:r>
            <a:r>
              <a:rPr lang="en-US" dirty="0"/>
              <a:t>PNH)</a:t>
            </a:r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359341477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D3251476-A156-4F79-A0C3-5D93EE2823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384649" y="1115563"/>
            <a:ext cx="3711100" cy="2017675"/>
          </a:xfrm>
        </p:spPr>
        <p:txBody>
          <a:bodyPr/>
          <a:lstStyle/>
          <a:p>
            <a:pPr marL="114300" indent="0" algn="l">
              <a:buNone/>
            </a:pPr>
            <a:r>
              <a:rPr lang="el-GR" sz="1800" dirty="0"/>
              <a:t>Αιμοπετάλια: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l-GR" sz="1800" dirty="0"/>
              <a:t>Παράγονται από το μυελό των οστών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l-GR" sz="1800" dirty="0"/>
              <a:t>Προκύπτουν από τη διάσπαση των πρόδρομών τους, των </a:t>
            </a:r>
            <a:r>
              <a:rPr lang="el-GR" sz="1800" b="1" dirty="0" err="1"/>
              <a:t>μεγακαρυοκυττάρων</a:t>
            </a:r>
            <a:endParaRPr lang="el-GR" sz="1800" b="1" dirty="0"/>
          </a:p>
          <a:p>
            <a:pPr algn="l"/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5FAF6113-C503-4AF6-8092-F1F8E1E90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0325" y="314113"/>
            <a:ext cx="4302000" cy="630000"/>
          </a:xfrm>
        </p:spPr>
        <p:txBody>
          <a:bodyPr/>
          <a:lstStyle/>
          <a:p>
            <a:r>
              <a:rPr lang="el-GR" sz="2400" dirty="0"/>
              <a:t>Φυσιολογική αιμοποίηση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29E093E-1675-446D-862E-B363282CC2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176" y="0"/>
            <a:ext cx="4484824" cy="5057775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DEBF08AB-BEF4-40CB-814F-6C5EA32F247F}"/>
              </a:ext>
            </a:extLst>
          </p:cNvPr>
          <p:cNvSpPr/>
          <p:nvPr/>
        </p:nvSpPr>
        <p:spPr>
          <a:xfrm>
            <a:off x="5343525" y="2019299"/>
            <a:ext cx="876300" cy="1828801"/>
          </a:xfrm>
          <a:prstGeom prst="rect">
            <a:avLst/>
          </a:prstGeom>
          <a:noFill/>
          <a:ln w="190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8" name="Εικόνα 7">
            <a:extLst>
              <a:ext uri="{FF2B5EF4-FFF2-40B4-BE49-F238E27FC236}">
                <a16:creationId xmlns:a16="http://schemas.microsoft.com/office/drawing/2014/main" id="{C4D0D693-5226-49A4-A666-B631125E59A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299" y="2933699"/>
            <a:ext cx="3034826" cy="2025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5282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8B25DFE3-3849-45AD-9FAD-6DCE705509F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6524623" y="2038350"/>
            <a:ext cx="2543175" cy="2332000"/>
          </a:xfrm>
        </p:spPr>
        <p:txBody>
          <a:bodyPr/>
          <a:lstStyle/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Ενεργοπ</a:t>
            </a:r>
            <a:r>
              <a:rPr lang="en-US" sz="1200" dirty="0" err="1"/>
              <a:t>οίηση</a:t>
            </a:r>
            <a:r>
              <a:rPr lang="en-US" sz="1200" dirty="0"/>
              <a:t> </a:t>
            </a:r>
            <a:r>
              <a:rPr lang="en-US" sz="1200" dirty="0" err="1"/>
              <a:t>του</a:t>
            </a:r>
            <a:r>
              <a:rPr lang="en-US" sz="1200" dirty="0"/>
              <a:t> </a:t>
            </a:r>
            <a:r>
              <a:rPr lang="en-US" sz="1200" dirty="0" err="1"/>
              <a:t>μονο</a:t>
            </a:r>
            <a:r>
              <a:rPr lang="en-US" sz="1200" dirty="0"/>
              <a:t>πατιού της κασπάσης-8</a:t>
            </a:r>
          </a:p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 Υπ</a:t>
            </a:r>
            <a:r>
              <a:rPr lang="en-US" sz="1200" dirty="0" err="1"/>
              <a:t>ερέκφρ</a:t>
            </a:r>
            <a:r>
              <a:rPr lang="en-US" sz="1200" dirty="0"/>
              <a:t>αση Bax</a:t>
            </a:r>
          </a:p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  </a:t>
            </a:r>
            <a:r>
              <a:rPr lang="en-US" sz="1200" dirty="0" err="1"/>
              <a:t>Αυξημένη</a:t>
            </a:r>
            <a:r>
              <a:rPr lang="en-US" sz="1200" dirty="0"/>
              <a:t> παρα</a:t>
            </a:r>
            <a:r>
              <a:rPr lang="en-US" sz="1200" dirty="0" err="1"/>
              <a:t>γωγή</a:t>
            </a:r>
            <a:r>
              <a:rPr lang="en-US" sz="1200" dirty="0"/>
              <a:t> ROS</a:t>
            </a:r>
          </a:p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 </a:t>
            </a:r>
            <a:r>
              <a:rPr lang="en-US" sz="1200" dirty="0" err="1"/>
              <a:t>Αύξηση</a:t>
            </a:r>
            <a:r>
              <a:rPr lang="en-US" sz="1200" dirty="0"/>
              <a:t> </a:t>
            </a:r>
            <a:r>
              <a:rPr lang="en-US" sz="1200" dirty="0" err="1"/>
              <a:t>της</a:t>
            </a:r>
            <a:r>
              <a:rPr lang="en-US" sz="1200" dirty="0"/>
              <a:t> </a:t>
            </a:r>
            <a:r>
              <a:rPr lang="en-US" sz="1200" dirty="0" err="1"/>
              <a:t>ενδοκυττάρι</a:t>
            </a:r>
            <a:r>
              <a:rPr lang="en-US" sz="1200" dirty="0"/>
              <a:t>ας συγκέντρωσης ασβεστίου</a:t>
            </a:r>
          </a:p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 </a:t>
            </a:r>
            <a:r>
              <a:rPr lang="en-US" sz="1200" dirty="0" err="1"/>
              <a:t>Αύξηση</a:t>
            </a:r>
            <a:r>
              <a:rPr lang="en-US" sz="1200" dirty="0"/>
              <a:t> </a:t>
            </a:r>
            <a:r>
              <a:rPr lang="en-US" sz="1200" dirty="0" err="1"/>
              <a:t>του</a:t>
            </a:r>
            <a:r>
              <a:rPr lang="en-US" sz="1200" dirty="0"/>
              <a:t> stress </a:t>
            </a:r>
            <a:r>
              <a:rPr lang="en-US" sz="1200" dirty="0" err="1"/>
              <a:t>του</a:t>
            </a:r>
            <a:r>
              <a:rPr lang="en-US" sz="1200" dirty="0"/>
              <a:t> </a:t>
            </a:r>
            <a:r>
              <a:rPr lang="en-US" sz="1200" dirty="0" err="1"/>
              <a:t>ενδο</a:t>
            </a:r>
            <a:r>
              <a:rPr lang="en-US" sz="1200" dirty="0"/>
              <a:t>πλασματικού δικτύου</a:t>
            </a:r>
          </a:p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200" dirty="0"/>
              <a:t> Επ</a:t>
            </a:r>
            <a:r>
              <a:rPr lang="en-US" sz="1200" dirty="0" err="1"/>
              <a:t>ίδρ</a:t>
            </a:r>
            <a:r>
              <a:rPr lang="en-US" sz="1200" dirty="0"/>
              <a:t>αση σε σηματοδοτικά μονοπάτια ERK, JNK, PI3K</a:t>
            </a:r>
          </a:p>
          <a:p>
            <a:pPr algn="l"/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D48E3DA6-9C7F-4524-B6C3-E09F275B0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9025" y="150258"/>
            <a:ext cx="6056250" cy="802242"/>
          </a:xfrm>
        </p:spPr>
        <p:txBody>
          <a:bodyPr/>
          <a:lstStyle/>
          <a:p>
            <a:r>
              <a:rPr lang="en-US" sz="2400" dirty="0">
                <a:solidFill>
                  <a:schemeClr val="tx1"/>
                </a:solidFill>
              </a:rPr>
              <a:t>Φάρμακα π</a:t>
            </a:r>
            <a:r>
              <a:rPr lang="en-US" sz="2400" dirty="0" err="1">
                <a:solidFill>
                  <a:schemeClr val="tx1"/>
                </a:solidFill>
              </a:rPr>
              <a:t>ου</a:t>
            </a:r>
            <a:r>
              <a:rPr lang="en-US" sz="2400" dirty="0">
                <a:solidFill>
                  <a:schemeClr val="tx1"/>
                </a:solidFill>
              </a:rPr>
              <a:t> π</a:t>
            </a:r>
            <a:r>
              <a:rPr lang="en-US" sz="2400" dirty="0" err="1">
                <a:solidFill>
                  <a:schemeClr val="tx1"/>
                </a:solidFill>
              </a:rPr>
              <a:t>ροκ</a:t>
            </a:r>
            <a:r>
              <a:rPr lang="en-US" sz="2400" dirty="0">
                <a:solidFill>
                  <a:schemeClr val="tx1"/>
                </a:solidFill>
              </a:rPr>
              <a:t>αλούν θρομβοπενία μέσω ελάττωσης της παραγωγής των αιμοπεταλίων</a:t>
            </a:r>
            <a:endParaRPr lang="el-GR" sz="2400" dirty="0">
              <a:solidFill>
                <a:schemeClr val="tx1"/>
              </a:solidFill>
            </a:endParaRPr>
          </a:p>
        </p:txBody>
      </p:sp>
      <p:pic>
        <p:nvPicPr>
          <p:cNvPr id="4" name="3 - Θέση περιεχομένου" descr="1-s2.0-S0009279717308402-gr4.jpg">
            <a:extLst>
              <a:ext uri="{FF2B5EF4-FFF2-40B4-BE49-F238E27FC236}">
                <a16:creationId xmlns:a16="http://schemas.microsoft.com/office/drawing/2014/main" id="{82A99202-72D5-4893-8EAF-33CB1564FDD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949" r="3195" b="1"/>
          <a:stretch/>
        </p:blipFill>
        <p:spPr>
          <a:xfrm>
            <a:off x="288415" y="1340201"/>
            <a:ext cx="6236208" cy="36601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3638529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816E7153-0488-4C01-852F-C9F47B66DF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51300" y="1824302"/>
            <a:ext cx="3406300" cy="3122575"/>
          </a:xfrm>
        </p:spPr>
        <p:txBody>
          <a:bodyPr/>
          <a:lstStyle/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1400" dirty="0"/>
              <a:t>Άμεση επιμόλυνση των </a:t>
            </a:r>
            <a:r>
              <a:rPr lang="en-US" sz="1400" dirty="0"/>
              <a:t>HPCs </a:t>
            </a:r>
            <a:r>
              <a:rPr lang="el-GR" sz="1400" dirty="0"/>
              <a:t>από τον ιό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1400" dirty="0"/>
              <a:t>Έμμεση επίδραση του ιού στα </a:t>
            </a:r>
            <a:r>
              <a:rPr lang="en-US" sz="1400" dirty="0"/>
              <a:t>HPCs </a:t>
            </a:r>
            <a:r>
              <a:rPr lang="el-GR" sz="1400" dirty="0"/>
              <a:t>μέσω προσβολής των </a:t>
            </a:r>
            <a:r>
              <a:rPr lang="el-GR" sz="1400" dirty="0" err="1"/>
              <a:t>στρωματικών</a:t>
            </a:r>
            <a:r>
              <a:rPr lang="el-GR" sz="1400" dirty="0"/>
              <a:t> κυττάρων, τα οποία αδυνατούν να υποστηρίξουν τη φυσιολογική αιμοποίηση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1400" dirty="0"/>
              <a:t>Αλληλεπίδραση των πρωτεϊνών του ιού με τα </a:t>
            </a:r>
            <a:r>
              <a:rPr lang="en-US" sz="1400" dirty="0"/>
              <a:t>HPCs </a:t>
            </a:r>
            <a:r>
              <a:rPr lang="el-GR" sz="1400" dirty="0"/>
              <a:t>μπορεί να επηρεάζει τη φυσιολογική αιμοποίηση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el-GR" sz="1400" dirty="0"/>
              <a:t>Ο  πολλαπλασιασμός του </a:t>
            </a:r>
            <a:r>
              <a:rPr lang="en-US" sz="1400" dirty="0"/>
              <a:t>HIV </a:t>
            </a:r>
            <a:r>
              <a:rPr lang="el-GR" sz="1400" dirty="0"/>
              <a:t>στα κύτταρα του μυελού μπορεί να οδηγεί σε μεταβολές των κυτταροκινών που επηρεάζουν τη φυσιολογική αιμοποίηση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8BE186E7-03D9-423B-9954-43156763BF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HIV </a:t>
            </a:r>
            <a:r>
              <a:rPr lang="el-GR" dirty="0"/>
              <a:t>λοίμωξη</a:t>
            </a:r>
          </a:p>
        </p:txBody>
      </p:sp>
      <p:pic>
        <p:nvPicPr>
          <p:cNvPr id="4" name="3 - Θέση περιεχομένου" descr="Mechanism-of-HIV-1-Induced-Myelosuppression-Several-mechanisms-may-be-involved-in.png">
            <a:extLst>
              <a:ext uri="{FF2B5EF4-FFF2-40B4-BE49-F238E27FC236}">
                <a16:creationId xmlns:a16="http://schemas.microsoft.com/office/drawing/2014/main" id="{8318B501-6DED-4FD8-99D5-4D3FE7582C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14537" y="1588129"/>
            <a:ext cx="5153314" cy="335874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7157288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6"/>
          <p:cNvSpPr txBox="1">
            <a:spLocks noGrp="1"/>
          </p:cNvSpPr>
          <p:nvPr>
            <p:ph type="title" idx="6"/>
          </p:nvPr>
        </p:nvSpPr>
        <p:spPr>
          <a:xfrm>
            <a:off x="1049663" y="82464"/>
            <a:ext cx="8018400" cy="63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Αυξημένη καταστροφή αιμοπεταλίων</a:t>
            </a:r>
            <a:endParaRPr dirty="0"/>
          </a:p>
        </p:txBody>
      </p:sp>
      <p:sp>
        <p:nvSpPr>
          <p:cNvPr id="264" name="Google Shape;264;p36"/>
          <p:cNvSpPr/>
          <p:nvPr/>
        </p:nvSpPr>
        <p:spPr>
          <a:xfrm rot="-3668310" flipH="1">
            <a:off x="5478038" y="1637711"/>
            <a:ext cx="2225503" cy="714734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p36"/>
          <p:cNvSpPr/>
          <p:nvPr/>
        </p:nvSpPr>
        <p:spPr>
          <a:xfrm rot="3668310">
            <a:off x="244871" y="1529346"/>
            <a:ext cx="2225503" cy="714734"/>
          </a:xfrm>
          <a:custGeom>
            <a:avLst/>
            <a:gdLst/>
            <a:ahLst/>
            <a:cxnLst/>
            <a:rect l="l" t="t" r="r" b="b"/>
            <a:pathLst>
              <a:path w="89019" h="28589" extrusionOk="0">
                <a:moveTo>
                  <a:pt x="74558" y="1"/>
                </a:moveTo>
                <a:cubicBezTo>
                  <a:pt x="67992" y="1"/>
                  <a:pt x="62168" y="4518"/>
                  <a:pt x="60655" y="11043"/>
                </a:cubicBezTo>
                <a:cubicBezTo>
                  <a:pt x="59369" y="11170"/>
                  <a:pt x="58069" y="11297"/>
                  <a:pt x="56783" y="11424"/>
                </a:cubicBezTo>
                <a:cubicBezTo>
                  <a:pt x="54833" y="11594"/>
                  <a:pt x="52967" y="11764"/>
                  <a:pt x="51258" y="11891"/>
                </a:cubicBezTo>
                <a:cubicBezTo>
                  <a:pt x="48784" y="12089"/>
                  <a:pt x="46665" y="12216"/>
                  <a:pt x="45336" y="12216"/>
                </a:cubicBezTo>
                <a:cubicBezTo>
                  <a:pt x="43315" y="12216"/>
                  <a:pt x="41309" y="11976"/>
                  <a:pt x="39344" y="11509"/>
                </a:cubicBezTo>
                <a:cubicBezTo>
                  <a:pt x="36504" y="10817"/>
                  <a:pt x="34101" y="9672"/>
                  <a:pt x="31939" y="8400"/>
                </a:cubicBezTo>
                <a:cubicBezTo>
                  <a:pt x="29014" y="6676"/>
                  <a:pt x="26526" y="4712"/>
                  <a:pt x="23983" y="3270"/>
                </a:cubicBezTo>
                <a:cubicBezTo>
                  <a:pt x="21387" y="1140"/>
                  <a:pt x="18178" y="26"/>
                  <a:pt x="14925" y="26"/>
                </a:cubicBezTo>
                <a:cubicBezTo>
                  <a:pt x="13238" y="26"/>
                  <a:pt x="11539" y="325"/>
                  <a:pt x="9907" y="939"/>
                </a:cubicBezTo>
                <a:cubicBezTo>
                  <a:pt x="5131" y="2719"/>
                  <a:pt x="1682" y="6916"/>
                  <a:pt x="834" y="11947"/>
                </a:cubicBezTo>
                <a:cubicBezTo>
                  <a:pt x="1" y="16978"/>
                  <a:pt x="1894" y="22080"/>
                  <a:pt x="5823" y="25316"/>
                </a:cubicBezTo>
                <a:cubicBezTo>
                  <a:pt x="8430" y="27465"/>
                  <a:pt x="11655" y="28589"/>
                  <a:pt x="14921" y="28589"/>
                </a:cubicBezTo>
                <a:cubicBezTo>
                  <a:pt x="16595" y="28589"/>
                  <a:pt x="18280" y="28294"/>
                  <a:pt x="19898" y="27690"/>
                </a:cubicBezTo>
                <a:cubicBezTo>
                  <a:pt x="23954" y="26631"/>
                  <a:pt x="27346" y="23550"/>
                  <a:pt x="31656" y="20964"/>
                </a:cubicBezTo>
                <a:cubicBezTo>
                  <a:pt x="33903" y="19607"/>
                  <a:pt x="36391" y="18406"/>
                  <a:pt x="39344" y="17685"/>
                </a:cubicBezTo>
                <a:cubicBezTo>
                  <a:pt x="41254" y="17218"/>
                  <a:pt x="43204" y="16978"/>
                  <a:pt x="45168" y="16978"/>
                </a:cubicBezTo>
                <a:cubicBezTo>
                  <a:pt x="45224" y="16978"/>
                  <a:pt x="45280" y="16978"/>
                  <a:pt x="45336" y="16978"/>
                </a:cubicBezTo>
                <a:cubicBezTo>
                  <a:pt x="46622" y="16978"/>
                  <a:pt x="48643" y="17091"/>
                  <a:pt x="51031" y="17275"/>
                </a:cubicBezTo>
                <a:cubicBezTo>
                  <a:pt x="52826" y="17402"/>
                  <a:pt x="54833" y="17586"/>
                  <a:pt x="56896" y="17784"/>
                </a:cubicBezTo>
                <a:cubicBezTo>
                  <a:pt x="58196" y="17897"/>
                  <a:pt x="59511" y="18038"/>
                  <a:pt x="60825" y="18165"/>
                </a:cubicBezTo>
                <a:cubicBezTo>
                  <a:pt x="62578" y="24391"/>
                  <a:pt x="68250" y="28572"/>
                  <a:pt x="74543" y="28572"/>
                </a:cubicBezTo>
                <a:cubicBezTo>
                  <a:pt x="75249" y="28572"/>
                  <a:pt x="75964" y="28520"/>
                  <a:pt x="76681" y="28411"/>
                </a:cubicBezTo>
                <a:cubicBezTo>
                  <a:pt x="83804" y="27351"/>
                  <a:pt x="89018" y="21147"/>
                  <a:pt x="88849" y="13954"/>
                </a:cubicBezTo>
                <a:cubicBezTo>
                  <a:pt x="88679" y="6761"/>
                  <a:pt x="83196" y="811"/>
                  <a:pt x="76031" y="76"/>
                </a:cubicBezTo>
                <a:cubicBezTo>
                  <a:pt x="75537" y="26"/>
                  <a:pt x="75046" y="1"/>
                  <a:pt x="74558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6" name="Google Shape;266;p36"/>
          <p:cNvSpPr/>
          <p:nvPr/>
        </p:nvSpPr>
        <p:spPr>
          <a:xfrm>
            <a:off x="617399" y="1659124"/>
            <a:ext cx="2937623" cy="2744697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7" name="Google Shape;267;p36"/>
          <p:cNvSpPr/>
          <p:nvPr/>
        </p:nvSpPr>
        <p:spPr>
          <a:xfrm>
            <a:off x="4929979" y="1835075"/>
            <a:ext cx="3465706" cy="3308425"/>
          </a:xfrm>
          <a:prstGeom prst="ellipse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9" name="Google Shape;269;p36"/>
          <p:cNvSpPr txBox="1">
            <a:spLocks noGrp="1"/>
          </p:cNvSpPr>
          <p:nvPr>
            <p:ph type="ctrTitle" idx="4"/>
          </p:nvPr>
        </p:nvSpPr>
        <p:spPr>
          <a:xfrm flipH="1">
            <a:off x="674470" y="2065021"/>
            <a:ext cx="2823480" cy="833291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Ανοσολογικής αρχής</a:t>
            </a:r>
            <a:endParaRPr dirty="0"/>
          </a:p>
        </p:txBody>
      </p:sp>
      <p:sp>
        <p:nvSpPr>
          <p:cNvPr id="272" name="Google Shape;272;p36"/>
          <p:cNvSpPr txBox="1">
            <a:spLocks noGrp="1"/>
          </p:cNvSpPr>
          <p:nvPr>
            <p:ph type="subTitle" idx="5"/>
          </p:nvPr>
        </p:nvSpPr>
        <p:spPr>
          <a:xfrm flipH="1">
            <a:off x="1305197" y="2843384"/>
            <a:ext cx="2277480" cy="87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ITP</a:t>
            </a: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HIT</a:t>
            </a: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SLE</a:t>
            </a: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HIV</a:t>
            </a:r>
          </a:p>
          <a:p>
            <a:pPr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1400" dirty="0"/>
              <a:t>Επαγόμενη από φάρμακα</a:t>
            </a:r>
          </a:p>
        </p:txBody>
      </p:sp>
      <p:sp>
        <p:nvSpPr>
          <p:cNvPr id="273" name="Google Shape;273;p36"/>
          <p:cNvSpPr txBox="1">
            <a:spLocks noGrp="1"/>
          </p:cNvSpPr>
          <p:nvPr>
            <p:ph type="ctrTitle" idx="2"/>
          </p:nvPr>
        </p:nvSpPr>
        <p:spPr>
          <a:xfrm flipH="1">
            <a:off x="5159796" y="2017053"/>
            <a:ext cx="3006071" cy="112506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 dirty="0"/>
              <a:t>Μη ανοσολογικής αρχής</a:t>
            </a:r>
            <a:endParaRPr dirty="0"/>
          </a:p>
        </p:txBody>
      </p:sp>
      <p:sp>
        <p:nvSpPr>
          <p:cNvPr id="274" name="Google Shape;274;p36"/>
          <p:cNvSpPr txBox="1">
            <a:spLocks noGrp="1"/>
          </p:cNvSpPr>
          <p:nvPr>
            <p:ph type="subTitle" idx="3"/>
          </p:nvPr>
        </p:nvSpPr>
        <p:spPr>
          <a:xfrm flipH="1">
            <a:off x="5247549" y="3006543"/>
            <a:ext cx="3006071" cy="1711284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00050" indent="-28575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1400" dirty="0"/>
              <a:t>Μικροαγγειοπαθεια</a:t>
            </a:r>
          </a:p>
          <a:p>
            <a:pPr marL="400050" indent="-28575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DIC</a:t>
            </a:r>
            <a:endParaRPr lang="el-GR" dirty="0"/>
          </a:p>
          <a:p>
            <a:pPr marL="400050" indent="-28575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TTP</a:t>
            </a:r>
            <a:endParaRPr lang="el-GR" dirty="0"/>
          </a:p>
          <a:p>
            <a:pPr marL="400050" indent="-28575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n-US" sz="1400" dirty="0"/>
              <a:t>HELLP</a:t>
            </a:r>
            <a:endParaRPr lang="el-GR" dirty="0"/>
          </a:p>
          <a:p>
            <a:pPr marL="400050" indent="-28575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1400" dirty="0"/>
              <a:t>Αιμαγγειώματα</a:t>
            </a:r>
            <a:endParaRPr lang="el-GR" dirty="0"/>
          </a:p>
          <a:p>
            <a:pPr marL="400050" indent="-285750" algn="l" fontAlgn="auto">
              <a:spcAft>
                <a:spcPts val="0"/>
              </a:spcAft>
              <a:buFont typeface="Arial" panose="020B0604020202020204" pitchFamily="34" charset="0"/>
              <a:buChar char="•"/>
              <a:defRPr/>
            </a:pPr>
            <a:r>
              <a:rPr lang="el-GR" sz="1400" dirty="0"/>
              <a:t>Νόσος </a:t>
            </a:r>
            <a:r>
              <a:rPr lang="en-US" sz="1400" dirty="0"/>
              <a:t>von Willebrand Type 2b</a:t>
            </a:r>
          </a:p>
        </p:txBody>
      </p:sp>
      <p:sp>
        <p:nvSpPr>
          <p:cNvPr id="275" name="Google Shape;275;p36"/>
          <p:cNvSpPr txBox="1">
            <a:spLocks noGrp="1"/>
          </p:cNvSpPr>
          <p:nvPr>
            <p:ph type="ctrTitle" idx="4"/>
          </p:nvPr>
        </p:nvSpPr>
        <p:spPr>
          <a:xfrm flipH="1">
            <a:off x="236370" y="958622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chemeClr val="lt1"/>
                </a:solidFill>
              </a:rPr>
              <a:t>01</a:t>
            </a:r>
            <a:endParaRPr sz="4800">
              <a:solidFill>
                <a:schemeClr val="lt1"/>
              </a:solidFill>
            </a:endParaRPr>
          </a:p>
        </p:txBody>
      </p:sp>
      <p:sp>
        <p:nvSpPr>
          <p:cNvPr id="277" name="Google Shape;277;p36"/>
          <p:cNvSpPr txBox="1">
            <a:spLocks noGrp="1"/>
          </p:cNvSpPr>
          <p:nvPr>
            <p:ph type="ctrTitle" idx="2"/>
          </p:nvPr>
        </p:nvSpPr>
        <p:spPr>
          <a:xfrm flipH="1">
            <a:off x="6176618" y="1154442"/>
            <a:ext cx="1560600" cy="577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 dirty="0">
                <a:solidFill>
                  <a:schemeClr val="lt1"/>
                </a:solidFill>
              </a:rPr>
              <a:t>02</a:t>
            </a:r>
            <a:endParaRPr sz="4800" dirty="0"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7FA53C-508C-4E83-9808-81A74151E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0725" y="1895475"/>
            <a:ext cx="4535700" cy="1815743"/>
          </a:xfrm>
        </p:spPr>
        <p:txBody>
          <a:bodyPr/>
          <a:lstStyle/>
          <a:p>
            <a:r>
              <a:rPr lang="en-US" altLang="el-GR" sz="3600" kern="1200" dirty="0">
                <a:latin typeface="+mj-lt"/>
                <a:ea typeface="+mj-ea"/>
                <a:cs typeface="+mj-cs"/>
              </a:rPr>
              <a:t>Μη α</a:t>
            </a:r>
            <a:r>
              <a:rPr lang="en-US" altLang="el-GR" sz="3600" kern="1200" dirty="0" err="1">
                <a:latin typeface="+mj-lt"/>
                <a:ea typeface="+mj-ea"/>
                <a:cs typeface="+mj-cs"/>
              </a:rPr>
              <a:t>νοσολογικής</a:t>
            </a:r>
            <a:r>
              <a:rPr lang="en-US" altLang="el-GR" sz="3600" kern="1200" dirty="0">
                <a:latin typeface="+mj-lt"/>
                <a:ea typeface="+mj-ea"/>
                <a:cs typeface="+mj-cs"/>
              </a:rPr>
              <a:t> α</a:t>
            </a:r>
            <a:r>
              <a:rPr lang="en-US" altLang="el-GR" sz="3600" kern="1200" dirty="0" err="1">
                <a:latin typeface="+mj-lt"/>
                <a:ea typeface="+mj-ea"/>
                <a:cs typeface="+mj-cs"/>
              </a:rPr>
              <a:t>ρχής</a:t>
            </a:r>
            <a:r>
              <a:rPr lang="en-US" altLang="el-GR" sz="3600" kern="1200" dirty="0">
                <a:latin typeface="+mj-lt"/>
                <a:ea typeface="+mj-ea"/>
                <a:cs typeface="+mj-cs"/>
              </a:rPr>
              <a:t> π</a:t>
            </a:r>
            <a:r>
              <a:rPr lang="en-US" altLang="el-GR" sz="3600" kern="1200" dirty="0" err="1">
                <a:latin typeface="+mj-lt"/>
                <a:ea typeface="+mj-ea"/>
                <a:cs typeface="+mj-cs"/>
              </a:rPr>
              <a:t>εριφερική</a:t>
            </a:r>
            <a:r>
              <a:rPr lang="en-US" altLang="el-GR" sz="3600" kern="1200" dirty="0">
                <a:latin typeface="+mj-lt"/>
                <a:ea typeface="+mj-ea"/>
                <a:cs typeface="+mj-cs"/>
              </a:rPr>
              <a:t> κατα</a:t>
            </a:r>
            <a:r>
              <a:rPr lang="en-US" altLang="el-GR" sz="3600" kern="1200" dirty="0" err="1">
                <a:latin typeface="+mj-lt"/>
                <a:ea typeface="+mj-ea"/>
                <a:cs typeface="+mj-cs"/>
              </a:rPr>
              <a:t>στροφή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219112628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72E8B8E7-8ABB-4339-B3DB-9943CCCA9B4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466725" y="1840446"/>
            <a:ext cx="3501550" cy="1033675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000000"/>
                </a:solidFill>
              </a:rPr>
              <a:t>Αποτελεί τη σοβαρότερη επίκτητη διαταραχή της αιμόστασης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000000"/>
                </a:solidFill>
              </a:rPr>
              <a:t>Δεν αποτελεί αυτόνομη νοσολογική οντότητα, αλλά συστηματικό </a:t>
            </a:r>
            <a:r>
              <a:rPr lang="el-GR" sz="1400" b="1" dirty="0" err="1">
                <a:solidFill>
                  <a:srgbClr val="000000"/>
                </a:solidFill>
              </a:rPr>
              <a:t>θρομβοαιμορραγικό</a:t>
            </a:r>
            <a:r>
              <a:rPr lang="el-GR" sz="1400" b="1" dirty="0">
                <a:solidFill>
                  <a:srgbClr val="000000"/>
                </a:solidFill>
              </a:rPr>
              <a:t> σύνδρομο</a:t>
            </a:r>
            <a:r>
              <a:rPr lang="el-GR" sz="1400" dirty="0">
                <a:solidFill>
                  <a:srgbClr val="000000"/>
                </a:solidFill>
              </a:rPr>
              <a:t> που είναι αποτέλεσμα διάφορων νοσημάτων ή καταστάσεων με ευρύτατο φάσμα κλινικών εκδηλώσεων</a:t>
            </a:r>
          </a:p>
          <a:p>
            <a:pPr>
              <a:buFont typeface="Arial" panose="020B0604020202020204" pitchFamily="34" charset="0"/>
              <a:buChar char="•"/>
            </a:pPr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04139990-37DB-4986-8C30-61EC834524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9449" y="216933"/>
            <a:ext cx="6446775" cy="630000"/>
          </a:xfrm>
        </p:spPr>
        <p:txBody>
          <a:bodyPr/>
          <a:lstStyle/>
          <a:p>
            <a:r>
              <a:rPr lang="el-GR" dirty="0"/>
              <a:t>Διάχυτη </a:t>
            </a:r>
            <a:r>
              <a:rPr lang="el-GR" dirty="0" err="1"/>
              <a:t>ενδαγγειακή</a:t>
            </a:r>
            <a:r>
              <a:rPr lang="el-GR" dirty="0"/>
              <a:t> πήξη </a:t>
            </a:r>
            <a:r>
              <a:rPr lang="en-US" dirty="0"/>
              <a:t>(DIC)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F7F4421-9447-4E37-9E15-93BBCAEF7B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16738" y="972503"/>
            <a:ext cx="4164756" cy="2769563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4694FA2F-A744-41B1-8D48-E69683EE4CE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981" y="3807788"/>
            <a:ext cx="6392338" cy="133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76578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5952AA52-A1BD-4269-8EB1-9CFEBDA235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950" y="226458"/>
            <a:ext cx="6380100" cy="640318"/>
          </a:xfrm>
        </p:spPr>
        <p:txBody>
          <a:bodyPr/>
          <a:lstStyle/>
          <a:p>
            <a:r>
              <a:rPr lang="el-GR" dirty="0"/>
              <a:t>Διάχυτη </a:t>
            </a:r>
            <a:r>
              <a:rPr lang="el-GR" dirty="0" err="1"/>
              <a:t>ενδαγγειακή</a:t>
            </a:r>
            <a:r>
              <a:rPr lang="el-GR" dirty="0"/>
              <a:t> πήξη </a:t>
            </a:r>
            <a:r>
              <a:rPr lang="en-US" dirty="0"/>
              <a:t>(DIC)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C6D45826-DF5B-427D-B947-6F9BC66F08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88845" y="939802"/>
            <a:ext cx="5682310" cy="3792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997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B65EBB8D-9821-4D30-9492-68A9EF5671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5213825" y="1357934"/>
            <a:ext cx="3930175" cy="1503325"/>
          </a:xfrm>
          <a:ln w="12700">
            <a:solidFill>
              <a:schemeClr val="accent1"/>
            </a:solidFill>
          </a:ln>
        </p:spPr>
        <p:txBody>
          <a:bodyPr/>
          <a:lstStyle/>
          <a:p>
            <a:pPr marL="0" indent="0" algn="l">
              <a:buNone/>
            </a:pPr>
            <a:r>
              <a:rPr lang="el-GR" sz="1400" dirty="0">
                <a:solidFill>
                  <a:srgbClr val="000000"/>
                </a:solidFill>
              </a:rPr>
              <a:t>Η κλασική πεντάδα</a:t>
            </a:r>
          </a:p>
          <a:p>
            <a:pPr algn="l"/>
            <a:r>
              <a:rPr lang="el-GR" sz="1400" dirty="0" err="1">
                <a:solidFill>
                  <a:srgbClr val="000000"/>
                </a:solidFill>
              </a:rPr>
              <a:t>Μικροαγγειοπαθητική</a:t>
            </a:r>
            <a:r>
              <a:rPr lang="el-GR" sz="1400" dirty="0">
                <a:solidFill>
                  <a:srgbClr val="000000"/>
                </a:solidFill>
              </a:rPr>
              <a:t> αιμολυτική αναιμία</a:t>
            </a:r>
          </a:p>
          <a:p>
            <a:pPr algn="l"/>
            <a:r>
              <a:rPr lang="el-GR" sz="1400" dirty="0">
                <a:solidFill>
                  <a:srgbClr val="000000"/>
                </a:solidFill>
              </a:rPr>
              <a:t>Θρομβοπενία</a:t>
            </a:r>
          </a:p>
          <a:p>
            <a:pPr algn="l"/>
            <a:r>
              <a:rPr lang="el-GR" sz="1400" dirty="0">
                <a:solidFill>
                  <a:srgbClr val="000000"/>
                </a:solidFill>
              </a:rPr>
              <a:t>Νευρολογικές διαταραχές</a:t>
            </a:r>
          </a:p>
          <a:p>
            <a:pPr algn="l"/>
            <a:r>
              <a:rPr lang="el-GR" sz="1400" dirty="0">
                <a:solidFill>
                  <a:srgbClr val="000000"/>
                </a:solidFill>
              </a:rPr>
              <a:t>Νεφρική βλάβη</a:t>
            </a:r>
          </a:p>
          <a:p>
            <a:pPr algn="l"/>
            <a:r>
              <a:rPr lang="el-GR" sz="1400" dirty="0">
                <a:solidFill>
                  <a:srgbClr val="000000"/>
                </a:solidFill>
              </a:rPr>
              <a:t>Πυρετός</a:t>
            </a:r>
            <a:endParaRPr lang="el-GR" sz="1400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779A623C-001F-4C6D-854F-CC060B0EDB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10499" y="148125"/>
            <a:ext cx="6666701" cy="1773792"/>
          </a:xfrm>
        </p:spPr>
        <p:txBody>
          <a:bodyPr/>
          <a:lstStyle/>
          <a:p>
            <a:r>
              <a:rPr lang="el-GR" dirty="0" err="1"/>
              <a:t>Θρομβωτική</a:t>
            </a:r>
            <a:r>
              <a:rPr lang="el-GR" dirty="0"/>
              <a:t> </a:t>
            </a:r>
            <a:r>
              <a:rPr lang="el-GR" dirty="0" err="1"/>
              <a:t>θρομβοπενική</a:t>
            </a:r>
            <a:r>
              <a:rPr lang="el-GR" dirty="0"/>
              <a:t> πορφύρα (</a:t>
            </a:r>
            <a:r>
              <a:rPr lang="en-US" dirty="0"/>
              <a:t>TTP)</a:t>
            </a:r>
            <a:endParaRPr lang="el-GR" dirty="0"/>
          </a:p>
        </p:txBody>
      </p:sp>
      <p:sp>
        <p:nvSpPr>
          <p:cNvPr id="4" name="Θέση περιεχομένου 2">
            <a:extLst>
              <a:ext uri="{FF2B5EF4-FFF2-40B4-BE49-F238E27FC236}">
                <a16:creationId xmlns:a16="http://schemas.microsoft.com/office/drawing/2014/main" id="{2C2FCABF-AC50-4704-95F9-8492C19002BF}"/>
              </a:ext>
            </a:extLst>
          </p:cNvPr>
          <p:cNvSpPr txBox="1">
            <a:spLocks/>
          </p:cNvSpPr>
          <p:nvPr/>
        </p:nvSpPr>
        <p:spPr>
          <a:xfrm>
            <a:off x="0" y="1230350"/>
            <a:ext cx="4657725" cy="16309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pPr marL="0" indent="0" algn="l">
              <a:buFont typeface="Raleway"/>
              <a:buNone/>
            </a:pPr>
            <a:r>
              <a:rPr lang="el-GR" sz="1400" dirty="0"/>
              <a:t>Πρωταρχικό γεγονός: </a:t>
            </a:r>
            <a:r>
              <a:rPr lang="el-GR" sz="1400" b="1" dirty="0"/>
              <a:t>απόφραξη στο επίπεδο της </a:t>
            </a:r>
            <a:r>
              <a:rPr lang="el-GR" sz="1400" b="1" dirty="0" err="1"/>
              <a:t>μικροκυκλοφορίας</a:t>
            </a:r>
            <a:endParaRPr lang="el-GR" sz="1400" b="1" dirty="0"/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400" dirty="0" err="1"/>
              <a:t>Μικροαγγειοπαθητική</a:t>
            </a:r>
            <a:r>
              <a:rPr lang="el-GR" sz="1400" dirty="0"/>
              <a:t> αιμολυτική αναιμία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400" dirty="0"/>
              <a:t>Θρομβοπενία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sz="1400" dirty="0"/>
              <a:t>Ισχαιμικού τύπου </a:t>
            </a:r>
            <a:r>
              <a:rPr lang="el-GR" sz="1400" dirty="0" err="1"/>
              <a:t>ιστικές</a:t>
            </a:r>
            <a:r>
              <a:rPr lang="el-GR" sz="1400" dirty="0"/>
              <a:t> βλάβες λόγω θρόμβωσης στο επίπεδο της </a:t>
            </a:r>
            <a:r>
              <a:rPr lang="el-GR" sz="1400" dirty="0" err="1"/>
              <a:t>μικροκυκλοφορίας</a:t>
            </a:r>
            <a:endParaRPr lang="el-GR" sz="1400" dirty="0"/>
          </a:p>
        </p:txBody>
      </p:sp>
      <p:sp>
        <p:nvSpPr>
          <p:cNvPr id="5" name="Βέλος: Δεξιό 4">
            <a:extLst>
              <a:ext uri="{FF2B5EF4-FFF2-40B4-BE49-F238E27FC236}">
                <a16:creationId xmlns:a16="http://schemas.microsoft.com/office/drawing/2014/main" id="{21AF4EAE-DE7A-4BBB-B76B-10EF7B4DD5FD}"/>
              </a:ext>
            </a:extLst>
          </p:cNvPr>
          <p:cNvSpPr/>
          <p:nvPr/>
        </p:nvSpPr>
        <p:spPr>
          <a:xfrm>
            <a:off x="4800600" y="2028825"/>
            <a:ext cx="266700" cy="16192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pic>
        <p:nvPicPr>
          <p:cNvPr id="6" name="Picture 6">
            <a:extLst>
              <a:ext uri="{FF2B5EF4-FFF2-40B4-BE49-F238E27FC236}">
                <a16:creationId xmlns:a16="http://schemas.microsoft.com/office/drawing/2014/main" id="{E785FC33-E66B-4F32-8294-FE567672377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" b="5777"/>
          <a:stretch/>
        </p:blipFill>
        <p:spPr>
          <a:xfrm>
            <a:off x="448885" y="2747347"/>
            <a:ext cx="3401441" cy="2331606"/>
          </a:xfrm>
          <a:prstGeom prst="rect">
            <a:avLst/>
          </a:prstGeom>
        </p:spPr>
      </p:pic>
      <p:pic>
        <p:nvPicPr>
          <p:cNvPr id="7" name="Picture 3">
            <a:extLst>
              <a:ext uri="{FF2B5EF4-FFF2-40B4-BE49-F238E27FC236}">
                <a16:creationId xmlns:a16="http://schemas.microsoft.com/office/drawing/2014/main" id="{7100B7A3-9B50-42AC-A521-27D698DA5F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02010" y="3131726"/>
            <a:ext cx="2603445" cy="18560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Υπότιτλος 1">
            <a:extLst>
              <a:ext uri="{FF2B5EF4-FFF2-40B4-BE49-F238E27FC236}">
                <a16:creationId xmlns:a16="http://schemas.microsoft.com/office/drawing/2014/main" id="{D29A878C-64EE-461A-AA17-73C3DD94B226}"/>
              </a:ext>
            </a:extLst>
          </p:cNvPr>
          <p:cNvSpPr txBox="1">
            <a:spLocks/>
          </p:cNvSpPr>
          <p:nvPr/>
        </p:nvSpPr>
        <p:spPr>
          <a:xfrm flipH="1">
            <a:off x="3964537" y="4239491"/>
            <a:ext cx="2323262" cy="839462"/>
          </a:xfrm>
          <a:prstGeom prst="rect">
            <a:avLst/>
          </a:prstGeom>
          <a:noFill/>
          <a:ln w="12700">
            <a:solidFill>
              <a:schemeClr val="accent1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400" dirty="0" err="1">
                <a:solidFill>
                  <a:srgbClr val="000000"/>
                </a:solidFill>
              </a:rPr>
              <a:t>Σχιστοκύτταρα</a:t>
            </a:r>
            <a:r>
              <a:rPr lang="el-GR" sz="1400" dirty="0">
                <a:solidFill>
                  <a:srgbClr val="000000"/>
                </a:solidFill>
              </a:rPr>
              <a:t> στο περιφερικό αίμα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400" dirty="0">
                <a:solidFill>
                  <a:srgbClr val="000000"/>
                </a:solidFill>
              </a:rPr>
              <a:t>Έλεγχος πήξης </a:t>
            </a:r>
            <a:r>
              <a:rPr lang="el-GR" sz="1400" dirty="0" err="1">
                <a:solidFill>
                  <a:srgbClr val="000000"/>
                </a:solidFill>
              </a:rPr>
              <a:t>ε.φο</a:t>
            </a:r>
            <a:r>
              <a:rPr lang="el-GR" sz="1400" dirty="0">
                <a:solidFill>
                  <a:srgbClr val="000000"/>
                </a:solidFill>
              </a:rPr>
              <a:t>.</a:t>
            </a:r>
            <a:endParaRPr lang="el-GR" sz="1400" dirty="0"/>
          </a:p>
        </p:txBody>
      </p:sp>
    </p:spTree>
    <p:extLst>
      <p:ext uri="{BB962C8B-B14F-4D97-AF65-F5344CB8AC3E}">
        <p14:creationId xmlns:p14="http://schemas.microsoft.com/office/powerpoint/2010/main" val="77906317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Υπότιτλος 3">
            <a:extLst>
              <a:ext uri="{FF2B5EF4-FFF2-40B4-BE49-F238E27FC236}">
                <a16:creationId xmlns:a16="http://schemas.microsoft.com/office/drawing/2014/main" id="{A5C4FD2B-E3F1-4031-9D45-28374B4845AA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256309" y="1409062"/>
            <a:ext cx="8341591" cy="2585293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marL="114300" indent="0">
              <a:buNone/>
            </a:pPr>
            <a:r>
              <a:rPr lang="el-GR" sz="1800" b="1" dirty="0"/>
              <a:t>Σύνδρομα θρομβωτικής </a:t>
            </a:r>
            <a:r>
              <a:rPr lang="el-GR" sz="1800" b="1" dirty="0" err="1"/>
              <a:t>μικροαγγειοπάθειας</a:t>
            </a:r>
            <a:endParaRPr lang="el-GR" sz="1800" b="1" dirty="0"/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l-GR" sz="1800" dirty="0" err="1">
                <a:latin typeface="Times New Roman" pitchFamily="18" charset="0"/>
              </a:rPr>
              <a:t>Θρομβωτική</a:t>
            </a:r>
            <a:r>
              <a:rPr lang="el-GR" sz="1800" dirty="0">
                <a:latin typeface="Times New Roman" pitchFamily="18" charset="0"/>
              </a:rPr>
              <a:t> </a:t>
            </a:r>
            <a:r>
              <a:rPr lang="el-GR" sz="1800" dirty="0" err="1">
                <a:latin typeface="Times New Roman" pitchFamily="18" charset="0"/>
              </a:rPr>
              <a:t>θρομβοπενική</a:t>
            </a:r>
            <a:r>
              <a:rPr lang="el-GR" sz="1800" dirty="0">
                <a:latin typeface="Times New Roman" pitchFamily="18" charset="0"/>
              </a:rPr>
              <a:t> πορφύρα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l-GR" sz="1800" dirty="0">
                <a:latin typeface="Times New Roman" pitchFamily="18" charset="0"/>
              </a:rPr>
              <a:t>Αιμολυτικό Ουραιμικό Σύνδρομο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l-GR" sz="1800" dirty="0">
                <a:latin typeface="Times New Roman" pitchFamily="18" charset="0"/>
              </a:rPr>
              <a:t>Κακοήθης Υπέρταση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l-GR" sz="1800" dirty="0">
                <a:latin typeface="Times New Roman" pitchFamily="18" charset="0"/>
              </a:rPr>
              <a:t>Διάχυτη ενδοαγγειακή πήξη</a:t>
            </a: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l-GR" sz="1800" dirty="0">
                <a:latin typeface="Times New Roman" pitchFamily="18" charset="0"/>
              </a:rPr>
              <a:t>Εκλαμψία/</a:t>
            </a:r>
            <a:r>
              <a:rPr lang="el-GR" sz="1800" dirty="0" err="1">
                <a:latin typeface="Times New Roman" pitchFamily="18" charset="0"/>
              </a:rPr>
              <a:t>Προεκλαμψία</a:t>
            </a:r>
            <a:endParaRPr lang="el-GR" sz="1800" dirty="0">
              <a:latin typeface="Times New Roman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l-GR" sz="1800" dirty="0">
                <a:latin typeface="Times New Roman" pitchFamily="18" charset="0"/>
              </a:rPr>
              <a:t>Σύνδρομο </a:t>
            </a:r>
            <a:r>
              <a:rPr lang="en-US" sz="1800" dirty="0">
                <a:latin typeface="Times New Roman" pitchFamily="18" charset="0"/>
              </a:rPr>
              <a:t>HELLP</a:t>
            </a:r>
            <a:endParaRPr lang="el-GR" sz="1800" dirty="0">
              <a:latin typeface="Times New Roman" pitchFamily="18" charset="0"/>
            </a:endParaRPr>
          </a:p>
          <a:p>
            <a:pPr marL="285750" indent="-285750" eaLnBrk="1" hangingPunct="1">
              <a:buFont typeface="Wingdings" panose="05000000000000000000" pitchFamily="2" charset="2"/>
              <a:buChar char="ü"/>
              <a:defRPr/>
            </a:pPr>
            <a:r>
              <a:rPr lang="el-GR" sz="1800" dirty="0" err="1">
                <a:latin typeface="Times New Roman" pitchFamily="18" charset="0"/>
              </a:rPr>
              <a:t>Θρομβωτική</a:t>
            </a:r>
            <a:r>
              <a:rPr lang="el-GR" sz="1800" dirty="0">
                <a:latin typeface="Times New Roman" pitchFamily="18" charset="0"/>
              </a:rPr>
              <a:t> </a:t>
            </a:r>
            <a:r>
              <a:rPr lang="el-GR" sz="1800" dirty="0" err="1">
                <a:latin typeface="Times New Roman" pitchFamily="18" charset="0"/>
              </a:rPr>
              <a:t>Μικροαγγειοπάθεια</a:t>
            </a:r>
            <a:r>
              <a:rPr lang="el-GR" sz="1800" dirty="0">
                <a:latin typeface="Times New Roman" pitchFamily="18" charset="0"/>
              </a:rPr>
              <a:t> μετά μεταμόσχευση μυελού των οστών</a:t>
            </a: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712769407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F77FA53C-508C-4E83-9808-81A74151E1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350725" y="1895475"/>
            <a:ext cx="4535700" cy="1815743"/>
          </a:xfrm>
        </p:spPr>
        <p:txBody>
          <a:bodyPr/>
          <a:lstStyle/>
          <a:p>
            <a:r>
              <a:rPr lang="el-GR" altLang="el-GR" sz="3600" kern="1200" dirty="0">
                <a:latin typeface="+mj-lt"/>
                <a:ea typeface="+mj-ea"/>
                <a:cs typeface="+mj-cs"/>
              </a:rPr>
              <a:t>Α</a:t>
            </a:r>
            <a:r>
              <a:rPr lang="en-US" altLang="el-GR" sz="3600" kern="1200" dirty="0" err="1">
                <a:latin typeface="+mj-lt"/>
                <a:ea typeface="+mj-ea"/>
                <a:cs typeface="+mj-cs"/>
              </a:rPr>
              <a:t>νοσολογικής</a:t>
            </a:r>
            <a:r>
              <a:rPr lang="en-US" altLang="el-GR" sz="3600" kern="1200" dirty="0">
                <a:latin typeface="+mj-lt"/>
                <a:ea typeface="+mj-ea"/>
                <a:cs typeface="+mj-cs"/>
              </a:rPr>
              <a:t> α</a:t>
            </a:r>
            <a:r>
              <a:rPr lang="en-US" altLang="el-GR" sz="3600" kern="1200" dirty="0" err="1">
                <a:latin typeface="+mj-lt"/>
                <a:ea typeface="+mj-ea"/>
                <a:cs typeface="+mj-cs"/>
              </a:rPr>
              <a:t>ρχής</a:t>
            </a:r>
            <a:r>
              <a:rPr lang="en-US" altLang="el-GR" sz="3600" kern="1200" dirty="0">
                <a:latin typeface="+mj-lt"/>
                <a:ea typeface="+mj-ea"/>
                <a:cs typeface="+mj-cs"/>
              </a:rPr>
              <a:t> π</a:t>
            </a:r>
            <a:r>
              <a:rPr lang="en-US" altLang="el-GR" sz="3600" kern="1200" dirty="0" err="1">
                <a:latin typeface="+mj-lt"/>
                <a:ea typeface="+mj-ea"/>
                <a:cs typeface="+mj-cs"/>
              </a:rPr>
              <a:t>εριφερική</a:t>
            </a:r>
            <a:r>
              <a:rPr lang="en-US" altLang="el-GR" sz="3600" kern="1200" dirty="0">
                <a:latin typeface="+mj-lt"/>
                <a:ea typeface="+mj-ea"/>
                <a:cs typeface="+mj-cs"/>
              </a:rPr>
              <a:t> κατα</a:t>
            </a:r>
            <a:r>
              <a:rPr lang="en-US" altLang="el-GR" sz="3600" kern="1200" dirty="0" err="1">
                <a:latin typeface="+mj-lt"/>
                <a:ea typeface="+mj-ea"/>
                <a:cs typeface="+mj-cs"/>
              </a:rPr>
              <a:t>στροφή</a:t>
            </a:r>
            <a:endParaRPr lang="el-GR" sz="3600" dirty="0"/>
          </a:p>
        </p:txBody>
      </p:sp>
    </p:spTree>
    <p:extLst>
      <p:ext uri="{BB962C8B-B14F-4D97-AF65-F5344CB8AC3E}">
        <p14:creationId xmlns:p14="http://schemas.microsoft.com/office/powerpoint/2010/main" val="66214869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93721C52-7182-4E51-B0D1-902DA845D8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1182" y="186626"/>
            <a:ext cx="6376636" cy="630000"/>
          </a:xfrm>
        </p:spPr>
        <p:txBody>
          <a:bodyPr/>
          <a:lstStyle/>
          <a:p>
            <a:r>
              <a:rPr lang="el-GR" dirty="0"/>
              <a:t>Αυτοάνοση Θρομβοπενία (</a:t>
            </a:r>
            <a:r>
              <a:rPr lang="en-US" dirty="0"/>
              <a:t>ITP)</a:t>
            </a:r>
            <a:endParaRPr lang="el-GR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FC73F826-733D-41CC-8DE3-73A11C5257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352634" y="1519309"/>
            <a:ext cx="4791366" cy="3198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B7FFFF7-B474-4E66-BC04-E6F05071C8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9180" y="1839118"/>
            <a:ext cx="4121239" cy="287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117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931AA638-F890-409C-AE44-97CDA6669A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27312" y="2144730"/>
            <a:ext cx="4210049" cy="2608225"/>
          </a:xfrm>
        </p:spPr>
        <p:txBody>
          <a:bodyPr/>
          <a:lstStyle/>
          <a:p>
            <a:pPr algn="l"/>
            <a:r>
              <a:rPr lang="el-GR" sz="1800" dirty="0">
                <a:solidFill>
                  <a:schemeClr val="tx1"/>
                </a:solidFill>
              </a:rPr>
              <a:t>Μικρά, ακανόνιστου σχήματος, απύρηνα, διαμέτρου 2-3μ</a:t>
            </a:r>
            <a:r>
              <a:rPr lang="en-US" sz="1800" dirty="0">
                <a:solidFill>
                  <a:schemeClr val="tx1"/>
                </a:solidFill>
              </a:rPr>
              <a:t>m</a:t>
            </a:r>
            <a:endParaRPr lang="el-GR" sz="1800" dirty="0">
              <a:solidFill>
                <a:schemeClr val="tx1"/>
              </a:solidFill>
            </a:endParaRPr>
          </a:p>
          <a:p>
            <a:pPr algn="l"/>
            <a:r>
              <a:rPr lang="el-GR" sz="1800" dirty="0">
                <a:solidFill>
                  <a:schemeClr val="tx1"/>
                </a:solidFill>
              </a:rPr>
              <a:t>Διάρκεια ζωής 5-10 ημέρες</a:t>
            </a:r>
          </a:p>
          <a:p>
            <a:pPr algn="l"/>
            <a:r>
              <a:rPr lang="el-GR" sz="1800" dirty="0">
                <a:solidFill>
                  <a:schemeClr val="tx1"/>
                </a:solidFill>
              </a:rPr>
              <a:t>Καθημερινά παράγονται 1</a:t>
            </a:r>
            <a:r>
              <a:rPr lang="en-US" sz="1800" dirty="0">
                <a:solidFill>
                  <a:schemeClr val="tx1"/>
                </a:solidFill>
              </a:rPr>
              <a:t>x10</a:t>
            </a:r>
            <a:r>
              <a:rPr lang="el-GR" sz="1800" baseline="30000" dirty="0">
                <a:solidFill>
                  <a:schemeClr val="tx1"/>
                </a:solidFill>
              </a:rPr>
              <a:t>11 </a:t>
            </a:r>
            <a:r>
              <a:rPr lang="el-GR" sz="1800" dirty="0">
                <a:solidFill>
                  <a:schemeClr val="tx1"/>
                </a:solidFill>
              </a:rPr>
              <a:t>αιμοπετάλια – Η παραγωγή αυτή μπορεί να αυξηθεί στο 10πλάσιο ανάλογα με τις ανάγκες</a:t>
            </a:r>
          </a:p>
          <a:p>
            <a:pPr algn="l"/>
            <a:r>
              <a:rPr lang="el-GR" sz="1800" dirty="0">
                <a:solidFill>
                  <a:schemeClr val="tx1"/>
                </a:solidFill>
              </a:rPr>
              <a:t>Απομακρύνονται από τα μακροφάγα</a:t>
            </a:r>
          </a:p>
          <a:p>
            <a:pPr algn="l"/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459074D7-0D63-47D7-8E8D-25B90DB3F0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7312" y="1064658"/>
            <a:ext cx="4302000" cy="630000"/>
          </a:xfrm>
        </p:spPr>
        <p:txBody>
          <a:bodyPr/>
          <a:lstStyle/>
          <a:p>
            <a:r>
              <a:rPr lang="el-GR" dirty="0"/>
              <a:t>Αιμοπετάλια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D495140-F59A-453D-9384-82CCCEF0343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07" r="9951"/>
          <a:stretch/>
        </p:blipFill>
        <p:spPr>
          <a:xfrm>
            <a:off x="4443475" y="-34870"/>
            <a:ext cx="4766971" cy="5178370"/>
          </a:xfrm>
          <a:custGeom>
            <a:avLst/>
            <a:gdLst>
              <a:gd name="connsiteX0" fmla="*/ 65565 w 6313150"/>
              <a:gd name="connsiteY0" fmla="*/ 0 h 6857997"/>
              <a:gd name="connsiteX1" fmla="*/ 6313150 w 6313150"/>
              <a:gd name="connsiteY1" fmla="*/ 0 h 6857997"/>
              <a:gd name="connsiteX2" fmla="*/ 6313150 w 6313150"/>
              <a:gd name="connsiteY2" fmla="*/ 6857997 h 6857997"/>
              <a:gd name="connsiteX3" fmla="*/ 3293946 w 6313150"/>
              <a:gd name="connsiteY3" fmla="*/ 6857997 h 6857997"/>
              <a:gd name="connsiteX4" fmla="*/ 3235857 w 6313150"/>
              <a:gd name="connsiteY4" fmla="*/ 6823061 h 6857997"/>
              <a:gd name="connsiteX5" fmla="*/ 0 w 6313150"/>
              <a:gd name="connsiteY5" fmla="*/ 951803 h 6857997"/>
              <a:gd name="connsiteX6" fmla="*/ 31536 w 6313150"/>
              <a:gd name="connsiteY6" fmla="*/ 285771 h 68579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13150" h="6857997">
                <a:moveTo>
                  <a:pt x="65565" y="0"/>
                </a:moveTo>
                <a:lnTo>
                  <a:pt x="6313150" y="0"/>
                </a:lnTo>
                <a:lnTo>
                  <a:pt x="6313150" y="6857997"/>
                </a:lnTo>
                <a:lnTo>
                  <a:pt x="3293946" y="6857997"/>
                </a:lnTo>
                <a:lnTo>
                  <a:pt x="3235857" y="6823061"/>
                </a:lnTo>
                <a:cubicBezTo>
                  <a:pt x="1291240" y="5592803"/>
                  <a:pt x="0" y="3423096"/>
                  <a:pt x="0" y="951803"/>
                </a:cubicBezTo>
                <a:cubicBezTo>
                  <a:pt x="0" y="727140"/>
                  <a:pt x="10673" y="504970"/>
                  <a:pt x="31536" y="28577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118413744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4690BFB4-D34D-4AD8-B72F-F169E12293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015" y="276680"/>
            <a:ext cx="6390491" cy="630000"/>
          </a:xfrm>
        </p:spPr>
        <p:txBody>
          <a:bodyPr/>
          <a:lstStyle/>
          <a:p>
            <a:r>
              <a:rPr lang="el-GR" dirty="0"/>
              <a:t>Αυτοάνοση Θρομβοπενία (</a:t>
            </a:r>
            <a:r>
              <a:rPr lang="en-US" dirty="0"/>
              <a:t>ITP)</a:t>
            </a:r>
            <a:endParaRPr lang="el-GR" dirty="0"/>
          </a:p>
        </p:txBody>
      </p:sp>
      <p:pic>
        <p:nvPicPr>
          <p:cNvPr id="4" name="Εικόνα 2">
            <a:extLst>
              <a:ext uri="{FF2B5EF4-FFF2-40B4-BE49-F238E27FC236}">
                <a16:creationId xmlns:a16="http://schemas.microsoft.com/office/drawing/2014/main" id="{672A2ADF-E470-4C66-8E4E-4607AC0C7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6895" y="1524000"/>
            <a:ext cx="8330210" cy="343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960032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8D41990E-DBF5-43B9-B750-4868C40B1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3799" y="242044"/>
            <a:ext cx="5746255" cy="630000"/>
          </a:xfrm>
        </p:spPr>
        <p:txBody>
          <a:bodyPr/>
          <a:lstStyle/>
          <a:p>
            <a:r>
              <a:rPr lang="el-GR" dirty="0"/>
              <a:t>Αυτοάνοση Θρομβοπενία (</a:t>
            </a:r>
            <a:r>
              <a:rPr lang="en-US" dirty="0"/>
              <a:t>ITP)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63654337-B6C1-4F49-B373-517EF294B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6822" y="1017407"/>
            <a:ext cx="7830355" cy="395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07228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533A518E-9B55-4C22-9EAE-4705E0A812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3775" y="176452"/>
            <a:ext cx="6037200" cy="630000"/>
          </a:xfrm>
        </p:spPr>
        <p:txBody>
          <a:bodyPr/>
          <a:lstStyle/>
          <a:p>
            <a:r>
              <a:rPr lang="en-US" dirty="0"/>
              <a:t>Drug Induced Immune thrombocytopenia</a:t>
            </a:r>
            <a:endParaRPr lang="el-GR" dirty="0"/>
          </a:p>
        </p:txBody>
      </p:sp>
      <p:pic>
        <p:nvPicPr>
          <p:cNvPr id="5" name="Εικόνα 4">
            <a:extLst>
              <a:ext uri="{FF2B5EF4-FFF2-40B4-BE49-F238E27FC236}">
                <a16:creationId xmlns:a16="http://schemas.microsoft.com/office/drawing/2014/main" id="{4E42765C-8081-4F84-88D4-06BAEB9B13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7242" y="952031"/>
            <a:ext cx="5666704" cy="3953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1759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637B2EE7-4D7E-4EFD-AA10-B22104DF2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62018" y="151990"/>
            <a:ext cx="6335073" cy="1060283"/>
          </a:xfrm>
        </p:spPr>
        <p:txBody>
          <a:bodyPr/>
          <a:lstStyle/>
          <a:p>
            <a:r>
              <a:rPr lang="el-GR" sz="2800" dirty="0"/>
              <a:t>Θρομβοπενία επαγόμενη από ηπαρίνη (</a:t>
            </a:r>
            <a:r>
              <a:rPr lang="en-US" sz="2800" dirty="0"/>
              <a:t>HIT)</a:t>
            </a:r>
            <a:endParaRPr lang="el-GR" sz="2800" dirty="0"/>
          </a:p>
        </p:txBody>
      </p:sp>
      <p:pic>
        <p:nvPicPr>
          <p:cNvPr id="4" name="Θέση περιεχομένου 3" descr="Εικόνα που περιέχει στιγμιότυπο οθόνης&#10;&#10;Περιγραφή που δημιουργήθηκε αυτόματα">
            <a:extLst>
              <a:ext uri="{FF2B5EF4-FFF2-40B4-BE49-F238E27FC236}">
                <a16:creationId xmlns:a16="http://schemas.microsoft.com/office/drawing/2014/main" id="{88093EB1-0FE2-4282-B566-EFFE2FD3A0A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717" r="1" b="15615"/>
          <a:stretch/>
        </p:blipFill>
        <p:spPr>
          <a:xfrm>
            <a:off x="164452" y="749564"/>
            <a:ext cx="8815096" cy="364437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2DD1DF0-B865-4CAA-83B0-63C95B221F6B}"/>
              </a:ext>
            </a:extLst>
          </p:cNvPr>
          <p:cNvSpPr txBox="1"/>
          <p:nvPr/>
        </p:nvSpPr>
        <p:spPr>
          <a:xfrm>
            <a:off x="2316282" y="4376737"/>
            <a:ext cx="330558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B</a:t>
            </a:r>
            <a:r>
              <a:rPr lang="en-US" sz="1200"/>
              <a:t>inding </a:t>
            </a:r>
            <a:r>
              <a:rPr lang="en-US" sz="1200" dirty="0"/>
              <a:t>of heparin to platelet </a:t>
            </a:r>
            <a:r>
              <a:rPr lang="en-US" sz="1200" dirty="0" err="1"/>
              <a:t>GPIIb</a:t>
            </a:r>
            <a:r>
              <a:rPr lang="en-US" sz="1200" dirty="0"/>
              <a:t>-IIIa, thereby inducing a signal, which lowers the threshold for platelet activation by other agonists</a:t>
            </a:r>
            <a:endParaRPr lang="el-GR" sz="1200" dirty="0"/>
          </a:p>
        </p:txBody>
      </p:sp>
    </p:spTree>
    <p:extLst>
      <p:ext uri="{BB962C8B-B14F-4D97-AF65-F5344CB8AC3E}">
        <p14:creationId xmlns:p14="http://schemas.microsoft.com/office/powerpoint/2010/main" val="126280946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222154C4-B880-454D-9D74-2361C6BC839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3577640" y="2207684"/>
            <a:ext cx="4829759" cy="1880700"/>
          </a:xfrm>
        </p:spPr>
        <p:txBody>
          <a:bodyPr/>
          <a:lstStyle/>
          <a:p>
            <a:pPr marL="342900" indent="-342900" algn="l">
              <a:buFont typeface="+mj-lt"/>
              <a:buAutoNum type="arabicPeriod"/>
            </a:pPr>
            <a:r>
              <a:rPr lang="en-US" dirty="0"/>
              <a:t>H</a:t>
            </a:r>
            <a:r>
              <a:rPr lang="el-GR" dirty="0" err="1"/>
              <a:t>παρίνη</a:t>
            </a:r>
            <a:r>
              <a:rPr lang="el-GR" dirty="0"/>
              <a:t> σχηματίζει συμπλέγματα με τον </a:t>
            </a:r>
            <a:r>
              <a:rPr lang="en-US" dirty="0"/>
              <a:t>PF4, </a:t>
            </a:r>
            <a:r>
              <a:rPr lang="el-GR" dirty="0"/>
              <a:t>που φυσιολογικά εντοπίζεται δεσμευμένος στην επιφάνεια των ενδοθηλιακών κυττάρων ή ελεύθερος σε μικρές ποσότητες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l-GR" dirty="0"/>
              <a:t>Ειδικά </a:t>
            </a:r>
            <a:r>
              <a:rPr lang="en-US" dirty="0"/>
              <a:t>IgG </a:t>
            </a:r>
            <a:r>
              <a:rPr lang="el-GR" dirty="0"/>
              <a:t>αντισώματα σχηματίζουν </a:t>
            </a:r>
            <a:r>
              <a:rPr lang="el-GR" dirty="0" err="1"/>
              <a:t>ανοσοσυμπλέγματα</a:t>
            </a:r>
            <a:r>
              <a:rPr lang="el-GR" dirty="0"/>
              <a:t> με το σύμπλεγμα ηπαρίνης/</a:t>
            </a:r>
            <a:r>
              <a:rPr lang="en-US" dirty="0"/>
              <a:t>PF4 – </a:t>
            </a:r>
            <a:r>
              <a:rPr lang="el-GR" dirty="0"/>
              <a:t>Τα </a:t>
            </a:r>
            <a:r>
              <a:rPr lang="el-GR" dirty="0" err="1"/>
              <a:t>ανοσοσυμπλέγματα</a:t>
            </a:r>
            <a:r>
              <a:rPr lang="el-GR" dirty="0"/>
              <a:t> </a:t>
            </a:r>
            <a:r>
              <a:rPr lang="en-US" dirty="0"/>
              <a:t>IgG/</a:t>
            </a:r>
            <a:r>
              <a:rPr lang="el-GR" dirty="0"/>
              <a:t>ηπαρίνης/</a:t>
            </a:r>
            <a:r>
              <a:rPr lang="en-US" dirty="0"/>
              <a:t>PF4 </a:t>
            </a:r>
            <a:r>
              <a:rPr lang="el-GR" dirty="0"/>
              <a:t>δεσμεύονται σε </a:t>
            </a:r>
            <a:r>
              <a:rPr lang="en-US" dirty="0"/>
              <a:t>Fc </a:t>
            </a:r>
            <a:r>
              <a:rPr lang="el-GR" dirty="0"/>
              <a:t>υποδοχείς των αιμοπεταλίων</a:t>
            </a:r>
          </a:p>
          <a:p>
            <a:pPr marL="342900" indent="-342900" algn="l">
              <a:buFont typeface="+mj-lt"/>
              <a:buAutoNum type="arabicPeriod"/>
            </a:pPr>
            <a:r>
              <a:rPr lang="el-GR" dirty="0"/>
              <a:t>Διαμεσολαβούμενη από τον </a:t>
            </a:r>
            <a:r>
              <a:rPr lang="en-US" dirty="0"/>
              <a:t>Fc </a:t>
            </a:r>
            <a:r>
              <a:rPr lang="el-GR" dirty="0"/>
              <a:t>ενεργοποίηση των αιμοπεταλίων </a:t>
            </a:r>
          </a:p>
          <a:p>
            <a:pPr marL="342900" indent="-342900" algn="l">
              <a:buFont typeface="+mj-lt"/>
              <a:buAutoNum type="arabicPeriod"/>
            </a:pPr>
            <a:r>
              <a:rPr lang="el-GR" dirty="0"/>
              <a:t>Απελευθέρωση </a:t>
            </a:r>
            <a:r>
              <a:rPr lang="en-US" dirty="0"/>
              <a:t>PF4 </a:t>
            </a:r>
            <a:r>
              <a:rPr lang="el-GR" dirty="0"/>
              <a:t>από τα α κοκκία των αιμοπεταλίων</a:t>
            </a:r>
          </a:p>
          <a:p>
            <a:pPr marL="342900" indent="-342900" algn="l">
              <a:buFont typeface="+mj-lt"/>
              <a:buAutoNum type="arabicPeriod"/>
            </a:pPr>
            <a:r>
              <a:rPr lang="el-GR" dirty="0"/>
              <a:t>Ο </a:t>
            </a:r>
            <a:r>
              <a:rPr lang="en-US" dirty="0"/>
              <a:t>PF4 </a:t>
            </a:r>
            <a:r>
              <a:rPr lang="el-GR" dirty="0"/>
              <a:t>που απελευθερώνεται δεσμεύεται στην επιπλέον ηπαρίνη και το αντίσωμα δημιουργεί περισσότερα </a:t>
            </a:r>
            <a:r>
              <a:rPr lang="el-GR" dirty="0" err="1"/>
              <a:t>ανοσοσυμπλέγματα</a:t>
            </a:r>
            <a:r>
              <a:rPr lang="el-GR" dirty="0"/>
              <a:t>, δημιουργώντας έναν κύκλο ενεργοποίησης των αιμοπεταλίων </a:t>
            </a:r>
            <a:endParaRPr lang="en-US" dirty="0"/>
          </a:p>
          <a:p>
            <a:pPr marL="342900" indent="-342900" algn="l">
              <a:buFont typeface="+mj-lt"/>
              <a:buAutoNum type="arabicPeriod"/>
            </a:pPr>
            <a:r>
              <a:rPr lang="el-GR" dirty="0"/>
              <a:t>Ο επιπλέον </a:t>
            </a:r>
            <a:r>
              <a:rPr lang="en-US" dirty="0"/>
              <a:t>PF4 </a:t>
            </a:r>
            <a:r>
              <a:rPr lang="el-GR" dirty="0"/>
              <a:t>που απελευθερώνεται δεσμεύεται στις </a:t>
            </a:r>
            <a:r>
              <a:rPr lang="el-GR" dirty="0" err="1"/>
              <a:t>γλυκοζαμινογλυκάνες</a:t>
            </a:r>
            <a:r>
              <a:rPr lang="el-GR" dirty="0"/>
              <a:t> της επιφάνειας των ενδοθηλιακών κυττάρων παρέχοντας επιπλέον στόχους για τη δέσμευση αντισωμάτων – Αυτό συνεπάγεται βλάβη του ενδοθηλίου και αυξάνει τον κίνδυνο για θρόμβωση και διάχυτη </a:t>
            </a:r>
            <a:r>
              <a:rPr lang="el-GR" dirty="0" err="1"/>
              <a:t>ενδαγγειακή</a:t>
            </a:r>
            <a:r>
              <a:rPr lang="el-GR" dirty="0"/>
              <a:t> πήξη</a:t>
            </a:r>
            <a:r>
              <a:rPr lang="en-US" dirty="0"/>
              <a:t> 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8B8CDF9D-3CEB-4A31-AA45-8B3225D57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7667" y="156607"/>
            <a:ext cx="4302000" cy="1020259"/>
          </a:xfrm>
        </p:spPr>
        <p:txBody>
          <a:bodyPr/>
          <a:lstStyle/>
          <a:p>
            <a:r>
              <a:rPr lang="el-GR" sz="2800" dirty="0"/>
              <a:t>Θρομβοπενία επαγόμενη από ηπαρίνη (</a:t>
            </a:r>
            <a:r>
              <a:rPr lang="en-US" sz="2800" dirty="0"/>
              <a:t>HIT)</a:t>
            </a:r>
            <a:endParaRPr lang="el-GR" sz="2800" dirty="0"/>
          </a:p>
        </p:txBody>
      </p:sp>
      <p:pic>
        <p:nvPicPr>
          <p:cNvPr id="4" name="Θέση περιεχομένου 3">
            <a:extLst>
              <a:ext uri="{FF2B5EF4-FFF2-40B4-BE49-F238E27FC236}">
                <a16:creationId xmlns:a16="http://schemas.microsoft.com/office/drawing/2014/main" id="{CF437934-430E-4431-85DE-157E8E9821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537" y="29242"/>
            <a:ext cx="2566529" cy="511425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44095327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14597C78-64C8-4ACC-816B-7574944F9F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411108" y="4424323"/>
            <a:ext cx="8050800" cy="563525"/>
          </a:xfrm>
        </p:spPr>
        <p:txBody>
          <a:bodyPr/>
          <a:lstStyle/>
          <a:p>
            <a:pPr marL="114300" indent="0">
              <a:buNone/>
            </a:pPr>
            <a:r>
              <a:rPr lang="en-US" dirty="0"/>
              <a:t>4T SCORE &lt;4 points → HIT unlikely</a:t>
            </a:r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27E8C0FC-6A83-4FF0-8036-FC2B945496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4709" y="41818"/>
            <a:ext cx="7222533" cy="630000"/>
          </a:xfrm>
        </p:spPr>
        <p:txBody>
          <a:bodyPr/>
          <a:lstStyle/>
          <a:p>
            <a:r>
              <a:rPr lang="el-GR" sz="2800" dirty="0"/>
              <a:t>Θρομβοπενία επαγόμενη από ηπαρίνη (</a:t>
            </a:r>
            <a:r>
              <a:rPr lang="en-US" sz="2800" dirty="0"/>
              <a:t>HIT)</a:t>
            </a:r>
            <a:endParaRPr lang="el-GR" sz="2800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4477B5D-61ED-48CC-AF6B-5CB73BB49A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1857" y="791246"/>
            <a:ext cx="7650051" cy="356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679573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1E00E05D-AFAA-4A8A-8ECC-1AA032CBBB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546600" y="1646300"/>
            <a:ext cx="8050800" cy="2815658"/>
          </a:xfrm>
        </p:spPr>
        <p:txBody>
          <a:bodyPr/>
          <a:lstStyle/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Περίπ</a:t>
            </a:r>
            <a:r>
              <a:rPr lang="en-US" sz="1600" dirty="0" err="1">
                <a:solidFill>
                  <a:srgbClr val="000000"/>
                </a:solidFill>
              </a:rPr>
              <a:t>ου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το</a:t>
            </a:r>
            <a:r>
              <a:rPr lang="en-US" sz="1600" dirty="0">
                <a:solidFill>
                  <a:srgbClr val="000000"/>
                </a:solidFill>
              </a:rPr>
              <a:t> 1/3 </a:t>
            </a:r>
            <a:r>
              <a:rPr lang="en-US" sz="1600" dirty="0" err="1">
                <a:solidFill>
                  <a:srgbClr val="000000"/>
                </a:solidFill>
              </a:rPr>
              <a:t>των</a:t>
            </a:r>
            <a:r>
              <a:rPr lang="en-US" sz="1600" dirty="0">
                <a:solidFill>
                  <a:srgbClr val="000000"/>
                </a:solidFill>
              </a:rPr>
              <a:t> κυκλοφορούντων α</a:t>
            </a:r>
            <a:r>
              <a:rPr lang="en-US" sz="1600" dirty="0" err="1">
                <a:solidFill>
                  <a:srgbClr val="000000"/>
                </a:solidFill>
              </a:rPr>
              <a:t>ιμο</a:t>
            </a:r>
            <a:r>
              <a:rPr lang="en-US" sz="1600" dirty="0">
                <a:solidFill>
                  <a:srgbClr val="000000"/>
                </a:solidFill>
              </a:rPr>
              <a:t>πεταλίων κατακρατούνται στο σπλήνα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Σε</a:t>
            </a:r>
            <a:r>
              <a:rPr lang="en-US" sz="1600" dirty="0">
                <a:solidFill>
                  <a:srgbClr val="000000"/>
                </a:solidFill>
              </a:rPr>
              <a:t> π</a:t>
            </a:r>
            <a:r>
              <a:rPr lang="en-US" sz="1600" dirty="0" err="1">
                <a:solidFill>
                  <a:srgbClr val="000000"/>
                </a:solidFill>
              </a:rPr>
              <a:t>ερι</a:t>
            </a:r>
            <a:r>
              <a:rPr lang="en-US" sz="1600" dirty="0">
                <a:solidFill>
                  <a:srgbClr val="000000"/>
                </a:solidFill>
              </a:rPr>
              <a:t>πτώσεις σπληνομεγαλίας (υπερσπληνισμού) η κατακράτηση των αιμοπεταλίων στο σπλήνα μπορεί να αυξηθεί έως και 90% - Μπορεί να συνυπάρχουν λευκοπενία ή/και αναιμία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>
                <a:solidFill>
                  <a:srgbClr val="000000"/>
                </a:solidFill>
              </a:rPr>
              <a:t>Ο α</a:t>
            </a:r>
            <a:r>
              <a:rPr lang="en-US" sz="1600" dirty="0" err="1">
                <a:solidFill>
                  <a:srgbClr val="000000"/>
                </a:solidFill>
              </a:rPr>
              <a:t>ριθμός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των</a:t>
            </a:r>
            <a:r>
              <a:rPr lang="en-US" sz="1600" dirty="0">
                <a:solidFill>
                  <a:srgbClr val="000000"/>
                </a:solidFill>
              </a:rPr>
              <a:t> κυκλοφορούντων α</a:t>
            </a:r>
            <a:r>
              <a:rPr lang="en-US" sz="1600" dirty="0" err="1">
                <a:solidFill>
                  <a:srgbClr val="000000"/>
                </a:solidFill>
              </a:rPr>
              <a:t>ιμο</a:t>
            </a:r>
            <a:r>
              <a:rPr lang="en-US" sz="1600" dirty="0">
                <a:solidFill>
                  <a:srgbClr val="000000"/>
                </a:solidFill>
              </a:rPr>
              <a:t>πεταλίων ελαττώνεται, αλλά η συνολική μάζα και η επιβίωση των αιμοπεταλίων παραμένουν φυσιολογικά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>
                <a:solidFill>
                  <a:srgbClr val="000000"/>
                </a:solidFill>
              </a:rPr>
              <a:t>Οι</a:t>
            </a:r>
            <a:r>
              <a:rPr lang="en-US" sz="1600" dirty="0">
                <a:solidFill>
                  <a:srgbClr val="000000"/>
                </a:solidFill>
              </a:rPr>
              <a:t> α</a:t>
            </a:r>
            <a:r>
              <a:rPr lang="en-US" sz="1600" dirty="0" err="1">
                <a:solidFill>
                  <a:srgbClr val="000000"/>
                </a:solidFill>
              </a:rPr>
              <a:t>σθενείς</a:t>
            </a:r>
            <a:r>
              <a:rPr lang="en-US" sz="1600" dirty="0">
                <a:solidFill>
                  <a:srgbClr val="000000"/>
                </a:solidFill>
              </a:rPr>
              <a:t> α</a:t>
            </a:r>
            <a:r>
              <a:rPr lang="en-US" sz="1600" dirty="0" err="1">
                <a:solidFill>
                  <a:srgbClr val="000000"/>
                </a:solidFill>
              </a:rPr>
              <a:t>υτοί</a:t>
            </a:r>
            <a:r>
              <a:rPr lang="en-US" sz="1600" dirty="0">
                <a:solidFill>
                  <a:srgbClr val="000000"/>
                </a:solidFill>
              </a:rPr>
              <a:t> μπ</a:t>
            </a:r>
            <a:r>
              <a:rPr lang="en-US" sz="1600" dirty="0" err="1">
                <a:solidFill>
                  <a:srgbClr val="000000"/>
                </a:solidFill>
              </a:rPr>
              <a:t>ορεί</a:t>
            </a:r>
            <a:r>
              <a:rPr lang="en-US" sz="1600" dirty="0">
                <a:solidFill>
                  <a:srgbClr val="000000"/>
                </a:solidFill>
              </a:rPr>
              <a:t> να </a:t>
            </a:r>
            <a:r>
              <a:rPr lang="en-US" sz="1600" dirty="0" err="1">
                <a:solidFill>
                  <a:srgbClr val="000000"/>
                </a:solidFill>
              </a:rPr>
              <a:t>έχουν</a:t>
            </a:r>
            <a:r>
              <a:rPr lang="en-US" sz="1600" dirty="0">
                <a:solidFill>
                  <a:srgbClr val="000000"/>
                </a:solidFill>
              </a:rPr>
              <a:t> </a:t>
            </a:r>
            <a:r>
              <a:rPr lang="en-US" sz="1600" dirty="0" err="1">
                <a:solidFill>
                  <a:srgbClr val="000000"/>
                </a:solidFill>
              </a:rPr>
              <a:t>σημ</a:t>
            </a:r>
            <a:r>
              <a:rPr lang="en-US" sz="1600" dirty="0">
                <a:solidFill>
                  <a:srgbClr val="000000"/>
                </a:solidFill>
              </a:rPr>
              <a:t>αντική θρομβοπενία, αλλά σπάνια παρουσιάζουν κλινικά σημαντική αιμορραγική διάθεση καθώς η συνολικά διαθέσιμη μάζα αιμοπεταλίων είναι φυσιολογική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64892914-EC64-4D3B-A67D-239824BDE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50532" y="283608"/>
            <a:ext cx="6071067" cy="1037193"/>
          </a:xfrm>
        </p:spPr>
        <p:txBody>
          <a:bodyPr/>
          <a:lstStyle/>
          <a:p>
            <a:r>
              <a:rPr lang="el-GR" sz="3200" dirty="0"/>
              <a:t>Διαταραχή της κατανομής των αιμοπεταλίων</a:t>
            </a:r>
          </a:p>
        </p:txBody>
      </p:sp>
    </p:spTree>
    <p:extLst>
      <p:ext uri="{BB962C8B-B14F-4D97-AF65-F5344CB8AC3E}">
        <p14:creationId xmlns:p14="http://schemas.microsoft.com/office/powerpoint/2010/main" val="39773488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420D34BA-5DBF-4FEE-B3D2-A819A2094D2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4792133" y="15095"/>
            <a:ext cx="2835379" cy="1158508"/>
          </a:xfrm>
        </p:spPr>
        <p:txBody>
          <a:bodyPr/>
          <a:lstStyle/>
          <a:p>
            <a:pPr algn="l"/>
            <a:r>
              <a:rPr lang="el-GR" dirty="0" err="1"/>
              <a:t>Ψευδοθρομβοπενία</a:t>
            </a:r>
            <a:endParaRPr lang="el-GR" dirty="0"/>
          </a:p>
          <a:p>
            <a:pPr algn="l"/>
            <a:r>
              <a:rPr lang="el-GR" dirty="0"/>
              <a:t>Θρομβοπενία της κύησης</a:t>
            </a:r>
          </a:p>
          <a:p>
            <a:pPr algn="l"/>
            <a:r>
              <a:rPr lang="el-GR" dirty="0"/>
              <a:t>Θρομβοπενία από </a:t>
            </a:r>
            <a:r>
              <a:rPr lang="el-GR" dirty="0" err="1"/>
              <a:t>αραιώση</a:t>
            </a:r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661A8DD0-E43D-4920-8B78-88FECD7A69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42533" y="279349"/>
            <a:ext cx="4302000" cy="630000"/>
          </a:xfrm>
        </p:spPr>
        <p:txBody>
          <a:bodyPr/>
          <a:lstStyle/>
          <a:p>
            <a:r>
              <a:rPr lang="el-GR" dirty="0"/>
              <a:t>… δεν ξεχνάμε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F179EA3-4A50-415D-B84C-78314CDE246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7067" y="2115721"/>
            <a:ext cx="6349045" cy="301268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4B17C14A-CFFB-4A0B-B7DC-81B7383AA2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089" y="1072082"/>
            <a:ext cx="7117821" cy="944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593621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2E26CD15-C757-4FF6-8527-348F020CA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4623" y="1834262"/>
            <a:ext cx="1849377" cy="1380885"/>
          </a:xfrm>
        </p:spPr>
        <p:txBody>
          <a:bodyPr/>
          <a:lstStyle/>
          <a:p>
            <a:r>
              <a:rPr lang="el-GR" sz="2000" dirty="0"/>
              <a:t>Διαφορική διάγνωση στη θρομβοπενία της κύησης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292FFDC5-0203-444A-A6CF-B665914986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7294623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729146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444B483B-095B-488E-ABBB-0D9CFCDE85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79715" y="0"/>
            <a:ext cx="6384570" cy="514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2299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506101DC-6D9D-4EB0-BFD9-049FA48DA9B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59364" y="2095500"/>
            <a:ext cx="4301999" cy="2255800"/>
          </a:xfrm>
        </p:spPr>
        <p:txBody>
          <a:bodyPr/>
          <a:lstStyle/>
          <a:p>
            <a:pPr algn="l"/>
            <a:r>
              <a:rPr lang="el-GR" sz="1600" dirty="0"/>
              <a:t>Η </a:t>
            </a:r>
            <a:r>
              <a:rPr lang="el-GR" sz="1600" b="1" dirty="0" err="1"/>
              <a:t>θρομβοποιητίνη</a:t>
            </a:r>
            <a:r>
              <a:rPr lang="el-GR" sz="1600" b="1" dirty="0"/>
              <a:t> (</a:t>
            </a:r>
            <a:r>
              <a:rPr lang="en-US" sz="1600" b="1" dirty="0"/>
              <a:t>TPO) </a:t>
            </a:r>
            <a:r>
              <a:rPr lang="el-GR" sz="1600" dirty="0"/>
              <a:t>είναι ο βασικός ρυθμιστής της παραγωγής αιμοπεταλίων</a:t>
            </a:r>
          </a:p>
          <a:p>
            <a:pPr algn="l"/>
            <a:r>
              <a:rPr lang="el-GR" sz="1600" dirty="0"/>
              <a:t>Πρόκειται για μια γλυκοπρωτεΐνη, που παράγεται από το ήπαρ, τους νεφρούς και το μυελό των οστών</a:t>
            </a:r>
          </a:p>
          <a:p>
            <a:pPr algn="l"/>
            <a:r>
              <a:rPr lang="el-GR" sz="1600" dirty="0"/>
              <a:t>Δρα συνεργικά με άλλες κυτταροκίνες (</a:t>
            </a:r>
            <a:r>
              <a:rPr lang="en-US" sz="1600" dirty="0"/>
              <a:t>IL-3, IL-6, TNF-</a:t>
            </a:r>
            <a:r>
              <a:rPr lang="el-GR" sz="1600" dirty="0"/>
              <a:t>α, </a:t>
            </a:r>
            <a:r>
              <a:rPr lang="en-US" sz="1600" dirty="0"/>
              <a:t>IL-11)</a:t>
            </a:r>
            <a:endParaRPr lang="el-GR" sz="1600" dirty="0"/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3F200E38-4A59-4211-B376-A8ED926EE2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Θρομβοποίηση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1BD971F-537B-43F7-9655-8AD33BA4913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871" r="2765"/>
          <a:stretch/>
        </p:blipFill>
        <p:spPr>
          <a:xfrm>
            <a:off x="4572000" y="913608"/>
            <a:ext cx="4461362" cy="3756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01429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F8ED3A77-1832-4A67-B7C8-61A138767C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945" y="468345"/>
            <a:ext cx="8220075" cy="43719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5929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B4D14DEF-01D8-4D11-9591-812E520725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1449" y="102632"/>
            <a:ext cx="5113275" cy="907017"/>
          </a:xfrm>
        </p:spPr>
        <p:txBody>
          <a:bodyPr/>
          <a:lstStyle/>
          <a:p>
            <a:r>
              <a:rPr lang="el-GR" sz="2800" dirty="0"/>
              <a:t>Προσέγγιση του ασθενή με θρομβοπενία –μη νοσηλευόμενος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CCC3391-009C-46D2-A9C8-0F039373EC0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22" y="1362075"/>
            <a:ext cx="5267731" cy="2909691"/>
          </a:xfrm>
          <a:prstGeom prst="rect">
            <a:avLst/>
          </a:prstGeom>
        </p:spPr>
      </p:pic>
      <p:sp>
        <p:nvSpPr>
          <p:cNvPr id="5" name="Υπότιτλος 4">
            <a:extLst>
              <a:ext uri="{FF2B5EF4-FFF2-40B4-BE49-F238E27FC236}">
                <a16:creationId xmlns:a16="http://schemas.microsoft.com/office/drawing/2014/main" id="{2CA300DA-4ABE-4FC4-8689-B6C3E2F32F00}"/>
              </a:ext>
            </a:extLst>
          </p:cNvPr>
          <p:cNvSpPr txBox="1">
            <a:spLocks noGrp="1"/>
          </p:cNvSpPr>
          <p:nvPr>
            <p:ph type="subTitle" idx="1"/>
          </p:nvPr>
        </p:nvSpPr>
        <p:spPr>
          <a:xfrm>
            <a:off x="5394986" y="3866391"/>
            <a:ext cx="3608651" cy="553968"/>
          </a:xfrm>
          <a:prstGeom prst="rect">
            <a:avLst/>
          </a:prstGeom>
          <a:noFill/>
          <a:ln>
            <a:solidFill>
              <a:schemeClr val="accent5"/>
            </a:solidFill>
          </a:ln>
        </p:spPr>
        <p:txBody>
          <a:bodyPr wrap="none" rtlCol="0">
            <a:spAutoFit/>
          </a:bodyPr>
          <a:lstStyle/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Χωρίς ιστορικό συστηματικής νόσου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l-GR" dirty="0"/>
              <a:t>Χωρίς άλλα ευρήματα από τη γενική αίματος</a:t>
            </a:r>
          </a:p>
        </p:txBody>
      </p:sp>
      <p:sp>
        <p:nvSpPr>
          <p:cNvPr id="6" name="Ορθογώνιο 5">
            <a:extLst>
              <a:ext uri="{FF2B5EF4-FFF2-40B4-BE49-F238E27FC236}">
                <a16:creationId xmlns:a16="http://schemas.microsoft.com/office/drawing/2014/main" id="{DE1FD0D3-C7CE-43B4-A893-34E67838607F}"/>
              </a:ext>
            </a:extLst>
          </p:cNvPr>
          <p:cNvSpPr/>
          <p:nvPr/>
        </p:nvSpPr>
        <p:spPr>
          <a:xfrm>
            <a:off x="238125" y="4048125"/>
            <a:ext cx="1743075" cy="223641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8" name="Ευθύγραμμο βέλος σύνδεσης 7">
            <a:extLst>
              <a:ext uri="{FF2B5EF4-FFF2-40B4-BE49-F238E27FC236}">
                <a16:creationId xmlns:a16="http://schemas.microsoft.com/office/drawing/2014/main" id="{4F58A183-5B45-467E-92D0-0CB7F625BF31}"/>
              </a:ext>
            </a:extLst>
          </p:cNvPr>
          <p:cNvCxnSpPr/>
          <p:nvPr/>
        </p:nvCxnSpPr>
        <p:spPr>
          <a:xfrm>
            <a:off x="2781830" y="4143375"/>
            <a:ext cx="2613156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70327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FAD1BA22-E136-4E20-B47E-712F205F0C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5657850" y="1676400"/>
            <a:ext cx="2872850" cy="2748335"/>
          </a:xfrm>
        </p:spPr>
        <p:txBody>
          <a:bodyPr/>
          <a:lstStyle/>
          <a:p>
            <a:pPr marL="114300" indent="0" algn="l">
              <a:buNone/>
            </a:pPr>
            <a:endParaRPr lang="el-GR" dirty="0"/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l-GR" dirty="0"/>
          </a:p>
          <a:p>
            <a:pPr marL="0" indent="0" algn="l">
              <a:buNone/>
            </a:pPr>
            <a:r>
              <a:rPr lang="el-GR" sz="1400" dirty="0"/>
              <a:t>Σε νοσηλευόμενους ασθενείς με μεμονωμένη θρομβοπενία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l-GR" sz="1400" dirty="0"/>
              <a:t>Φάρμακα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l-GR" sz="1400" dirty="0"/>
              <a:t>Λοίμωξη/Σήψη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l-GR" sz="1400" dirty="0"/>
              <a:t>ΗΙΤ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l-GR" sz="1400" dirty="0"/>
              <a:t>Μαζική μετάγγιση</a:t>
            </a:r>
          </a:p>
          <a:p>
            <a:pPr marL="0" indent="0" algn="l">
              <a:buNone/>
            </a:pPr>
            <a:endParaRPr lang="el-GR" sz="1400" dirty="0"/>
          </a:p>
          <a:p>
            <a:pPr marL="0" indent="0" algn="l">
              <a:buNone/>
            </a:pPr>
            <a:r>
              <a:rPr lang="el-GR" sz="1400" dirty="0"/>
              <a:t>Σε νοσηλευόμενους ασθενείς με πανκυτταροπενία, σκεφτόμαστε: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400" dirty="0"/>
              <a:t>Φάρμακα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400" dirty="0"/>
              <a:t>Σήψη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400" dirty="0" err="1"/>
              <a:t>Αιμοφαγοκυτταρικό</a:t>
            </a:r>
            <a:r>
              <a:rPr lang="el-GR" sz="1400" dirty="0"/>
              <a:t> σύνδρομο</a:t>
            </a:r>
          </a:p>
          <a:p>
            <a:pPr marL="0" indent="0" algn="l">
              <a:buNone/>
            </a:pPr>
            <a:endParaRPr lang="el-GR" sz="1400" dirty="0"/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9D4C507C-30D6-4080-A56C-EA9069ECCC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0999" y="114575"/>
            <a:ext cx="4865625" cy="904600"/>
          </a:xfrm>
        </p:spPr>
        <p:txBody>
          <a:bodyPr/>
          <a:lstStyle/>
          <a:p>
            <a:r>
              <a:rPr lang="el-GR" sz="2800" dirty="0"/>
              <a:t>Προσέγγιση του ασθενή με θρομβοπενία - νοσηλευόμενος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008D65DF-E710-4A5A-8139-355152D6C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811" y="1133475"/>
            <a:ext cx="4657725" cy="4010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7058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C8B4AF30-6D2B-4E50-9119-05A5192625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546600" y="1708600"/>
            <a:ext cx="8050800" cy="1880700"/>
          </a:xfrm>
        </p:spPr>
        <p:txBody>
          <a:bodyPr/>
          <a:lstStyle/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Σοβα</a:t>
            </a:r>
            <a:r>
              <a:rPr lang="en-US" sz="1600" dirty="0" err="1"/>
              <a:t>ρή</a:t>
            </a:r>
            <a:r>
              <a:rPr lang="en-US" sz="1600" dirty="0"/>
              <a:t> </a:t>
            </a:r>
            <a:r>
              <a:rPr lang="en-US" sz="1600" dirty="0" err="1"/>
              <a:t>θρομ</a:t>
            </a:r>
            <a:r>
              <a:rPr lang="en-US" sz="1600" dirty="0"/>
              <a:t>βοπενία με συνοδό αιμορραγία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 Σοβα</a:t>
            </a:r>
            <a:r>
              <a:rPr lang="en-US" sz="1600" dirty="0" err="1"/>
              <a:t>ρή</a:t>
            </a:r>
            <a:r>
              <a:rPr lang="en-US" sz="1600" dirty="0"/>
              <a:t> </a:t>
            </a:r>
            <a:r>
              <a:rPr lang="en-US" sz="1600" dirty="0" err="1"/>
              <a:t>θρομ</a:t>
            </a:r>
            <a:r>
              <a:rPr lang="en-US" sz="1600" dirty="0"/>
              <a:t>βοπενία και ανάγκη για άμεση χειρουργική παρέμβαση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 err="1"/>
              <a:t>Θρομ</a:t>
            </a:r>
            <a:r>
              <a:rPr lang="en-US" sz="1600" dirty="0"/>
              <a:t>βοπενία στην κύηση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Υπ</a:t>
            </a:r>
            <a:r>
              <a:rPr lang="en-US" sz="1600" dirty="0" err="1"/>
              <a:t>οψί</a:t>
            </a:r>
            <a:r>
              <a:rPr lang="en-US" sz="1600" dirty="0"/>
              <a:t>α HIT ή θρομβοπενίας μετά από μετάγγιση</a:t>
            </a:r>
          </a:p>
          <a:p>
            <a:pPr marL="285750"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600" dirty="0"/>
              <a:t>Υπ</a:t>
            </a:r>
            <a:r>
              <a:rPr lang="en-US" sz="1600" dirty="0" err="1"/>
              <a:t>οψί</a:t>
            </a:r>
            <a:r>
              <a:rPr lang="en-US" sz="1600" dirty="0"/>
              <a:t>α TTP, HUS ή θρομβωτικής μικροαγγειοπάθειας επαγόμενης από φάρμακα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19DEC130-EF6E-44B6-A445-7FB2E03C8A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3725" y="0"/>
            <a:ext cx="6176400" cy="1621392"/>
          </a:xfrm>
        </p:spPr>
        <p:txBody>
          <a:bodyPr/>
          <a:lstStyle/>
          <a:p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Θρομβοπ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ενί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α – </a:t>
            </a:r>
            <a:br>
              <a:rPr lang="el-GR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</a:b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επ</a:t>
            </a:r>
            <a:r>
              <a:rPr lang="en-US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είγουσες</a:t>
            </a:r>
            <a:r>
              <a:rPr lang="en-US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καταστάσεις </a:t>
            </a:r>
            <a:endParaRPr lang="el-GR" dirty="0"/>
          </a:p>
        </p:txBody>
      </p:sp>
      <p:grpSp>
        <p:nvGrpSpPr>
          <p:cNvPr id="4" name="Google Shape;6712;p65">
            <a:extLst>
              <a:ext uri="{FF2B5EF4-FFF2-40B4-BE49-F238E27FC236}">
                <a16:creationId xmlns:a16="http://schemas.microsoft.com/office/drawing/2014/main" id="{F0816B71-3D3C-4E45-96A6-9CDBB2F5D55E}"/>
              </a:ext>
            </a:extLst>
          </p:cNvPr>
          <p:cNvGrpSpPr/>
          <p:nvPr/>
        </p:nvGrpSpPr>
        <p:grpSpPr>
          <a:xfrm>
            <a:off x="6696074" y="3381375"/>
            <a:ext cx="2312925" cy="1677510"/>
            <a:chOff x="-26981375" y="3951875"/>
            <a:chExt cx="296150" cy="242625"/>
          </a:xfrm>
        </p:grpSpPr>
        <p:sp>
          <p:nvSpPr>
            <p:cNvPr id="5" name="Google Shape;6713;p65">
              <a:extLst>
                <a:ext uri="{FF2B5EF4-FFF2-40B4-BE49-F238E27FC236}">
                  <a16:creationId xmlns:a16="http://schemas.microsoft.com/office/drawing/2014/main" id="{646B7381-BC66-4557-995F-317B76E69390}"/>
                </a:ext>
              </a:extLst>
            </p:cNvPr>
            <p:cNvSpPr/>
            <p:nvPr/>
          </p:nvSpPr>
          <p:spPr>
            <a:xfrm>
              <a:off x="-26978225" y="3951875"/>
              <a:ext cx="173300" cy="155975"/>
            </a:xfrm>
            <a:custGeom>
              <a:avLst/>
              <a:gdLst/>
              <a:ahLst/>
              <a:cxnLst/>
              <a:rect l="l" t="t" r="r" b="b"/>
              <a:pathLst>
                <a:path w="6932" h="6239" extrusionOk="0">
                  <a:moveTo>
                    <a:pt x="3340" y="2364"/>
                  </a:moveTo>
                  <a:cubicBezTo>
                    <a:pt x="3529" y="2364"/>
                    <a:pt x="3686" y="2521"/>
                    <a:pt x="3686" y="2710"/>
                  </a:cubicBezTo>
                  <a:lnTo>
                    <a:pt x="3686" y="3435"/>
                  </a:lnTo>
                  <a:lnTo>
                    <a:pt x="4411" y="3435"/>
                  </a:lnTo>
                  <a:cubicBezTo>
                    <a:pt x="4600" y="3435"/>
                    <a:pt x="4757" y="3592"/>
                    <a:pt x="4757" y="3782"/>
                  </a:cubicBezTo>
                  <a:cubicBezTo>
                    <a:pt x="4757" y="3971"/>
                    <a:pt x="4600" y="4128"/>
                    <a:pt x="4411" y="4128"/>
                  </a:cubicBezTo>
                  <a:lnTo>
                    <a:pt x="3686" y="4128"/>
                  </a:lnTo>
                  <a:lnTo>
                    <a:pt x="3686" y="4853"/>
                  </a:lnTo>
                  <a:cubicBezTo>
                    <a:pt x="3686" y="5042"/>
                    <a:pt x="3529" y="5199"/>
                    <a:pt x="3340" y="5199"/>
                  </a:cubicBezTo>
                  <a:cubicBezTo>
                    <a:pt x="3151" y="5199"/>
                    <a:pt x="2993" y="5042"/>
                    <a:pt x="2993" y="4853"/>
                  </a:cubicBezTo>
                  <a:lnTo>
                    <a:pt x="2993" y="4128"/>
                  </a:lnTo>
                  <a:lnTo>
                    <a:pt x="2268" y="4128"/>
                  </a:lnTo>
                  <a:cubicBezTo>
                    <a:pt x="2079" y="4128"/>
                    <a:pt x="1922" y="3971"/>
                    <a:pt x="1922" y="3782"/>
                  </a:cubicBezTo>
                  <a:cubicBezTo>
                    <a:pt x="1922" y="3592"/>
                    <a:pt x="2079" y="3435"/>
                    <a:pt x="2268" y="3435"/>
                  </a:cubicBezTo>
                  <a:lnTo>
                    <a:pt x="2993" y="3435"/>
                  </a:lnTo>
                  <a:lnTo>
                    <a:pt x="2993" y="2710"/>
                  </a:lnTo>
                  <a:cubicBezTo>
                    <a:pt x="2993" y="2521"/>
                    <a:pt x="3151" y="2364"/>
                    <a:pt x="3340" y="2364"/>
                  </a:cubicBezTo>
                  <a:close/>
                  <a:moveTo>
                    <a:pt x="3434" y="1"/>
                  </a:moveTo>
                  <a:cubicBezTo>
                    <a:pt x="2836" y="1"/>
                    <a:pt x="2394" y="474"/>
                    <a:pt x="2394" y="1041"/>
                  </a:cubicBezTo>
                  <a:lnTo>
                    <a:pt x="2394" y="1387"/>
                  </a:lnTo>
                  <a:lnTo>
                    <a:pt x="1008" y="1387"/>
                  </a:lnTo>
                  <a:cubicBezTo>
                    <a:pt x="441" y="1387"/>
                    <a:pt x="0" y="1860"/>
                    <a:pt x="0" y="2395"/>
                  </a:cubicBezTo>
                  <a:lnTo>
                    <a:pt x="0" y="6239"/>
                  </a:lnTo>
                  <a:lnTo>
                    <a:pt x="6931" y="6239"/>
                  </a:lnTo>
                  <a:lnTo>
                    <a:pt x="6931" y="2395"/>
                  </a:lnTo>
                  <a:lnTo>
                    <a:pt x="6837" y="2395"/>
                  </a:lnTo>
                  <a:cubicBezTo>
                    <a:pt x="6837" y="1828"/>
                    <a:pt x="6364" y="1387"/>
                    <a:pt x="5829" y="1387"/>
                  </a:cubicBezTo>
                  <a:lnTo>
                    <a:pt x="4442" y="1387"/>
                  </a:lnTo>
                  <a:lnTo>
                    <a:pt x="4442" y="1041"/>
                  </a:lnTo>
                  <a:cubicBezTo>
                    <a:pt x="4442" y="442"/>
                    <a:pt x="3970" y="1"/>
                    <a:pt x="3434" y="1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714;p65">
              <a:extLst>
                <a:ext uri="{FF2B5EF4-FFF2-40B4-BE49-F238E27FC236}">
                  <a16:creationId xmlns:a16="http://schemas.microsoft.com/office/drawing/2014/main" id="{B3EF29C3-91A0-412F-AFB2-4E8EBE392A28}"/>
                </a:ext>
              </a:extLst>
            </p:cNvPr>
            <p:cNvSpPr/>
            <p:nvPr/>
          </p:nvSpPr>
          <p:spPr>
            <a:xfrm>
              <a:off x="-26981375" y="4124375"/>
              <a:ext cx="174075" cy="70125"/>
            </a:xfrm>
            <a:custGeom>
              <a:avLst/>
              <a:gdLst/>
              <a:ahLst/>
              <a:cxnLst/>
              <a:rect l="l" t="t" r="r" b="b"/>
              <a:pathLst>
                <a:path w="6963" h="2805" extrusionOk="0">
                  <a:moveTo>
                    <a:pt x="2457" y="1418"/>
                  </a:moveTo>
                  <a:cubicBezTo>
                    <a:pt x="2647" y="1418"/>
                    <a:pt x="2804" y="1576"/>
                    <a:pt x="2804" y="1765"/>
                  </a:cubicBezTo>
                  <a:cubicBezTo>
                    <a:pt x="2804" y="1954"/>
                    <a:pt x="2647" y="2111"/>
                    <a:pt x="2457" y="2111"/>
                  </a:cubicBezTo>
                  <a:cubicBezTo>
                    <a:pt x="2237" y="2111"/>
                    <a:pt x="2079" y="1954"/>
                    <a:pt x="2079" y="1765"/>
                  </a:cubicBezTo>
                  <a:cubicBezTo>
                    <a:pt x="2079" y="1576"/>
                    <a:pt x="2237" y="1418"/>
                    <a:pt x="2457" y="1418"/>
                  </a:cubicBezTo>
                  <a:close/>
                  <a:moveTo>
                    <a:pt x="32" y="0"/>
                  </a:moveTo>
                  <a:lnTo>
                    <a:pt x="32" y="1009"/>
                  </a:lnTo>
                  <a:cubicBezTo>
                    <a:pt x="0" y="1607"/>
                    <a:pt x="473" y="2080"/>
                    <a:pt x="1071" y="2080"/>
                  </a:cubicBezTo>
                  <a:lnTo>
                    <a:pt x="1449" y="2080"/>
                  </a:lnTo>
                  <a:cubicBezTo>
                    <a:pt x="1607" y="2489"/>
                    <a:pt x="1985" y="2804"/>
                    <a:pt x="2457" y="2804"/>
                  </a:cubicBezTo>
                  <a:cubicBezTo>
                    <a:pt x="2867" y="2804"/>
                    <a:pt x="3277" y="2521"/>
                    <a:pt x="3434" y="2080"/>
                  </a:cubicBezTo>
                  <a:lnTo>
                    <a:pt x="6963" y="2080"/>
                  </a:lnTo>
                  <a:lnTo>
                    <a:pt x="6963" y="0"/>
                  </a:ln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715;p65">
              <a:extLst>
                <a:ext uri="{FF2B5EF4-FFF2-40B4-BE49-F238E27FC236}">
                  <a16:creationId xmlns:a16="http://schemas.microsoft.com/office/drawing/2014/main" id="{34DF5998-9C20-4668-8A94-36145FACE3F1}"/>
                </a:ext>
              </a:extLst>
            </p:cNvPr>
            <p:cNvSpPr/>
            <p:nvPr/>
          </p:nvSpPr>
          <p:spPr>
            <a:xfrm>
              <a:off x="-26790000" y="4002300"/>
              <a:ext cx="104775" cy="192200"/>
            </a:xfrm>
            <a:custGeom>
              <a:avLst/>
              <a:gdLst/>
              <a:ahLst/>
              <a:cxnLst/>
              <a:rect l="l" t="t" r="r" b="b"/>
              <a:pathLst>
                <a:path w="4191" h="7688" extrusionOk="0">
                  <a:moveTo>
                    <a:pt x="1513" y="693"/>
                  </a:moveTo>
                  <a:cubicBezTo>
                    <a:pt x="1954" y="693"/>
                    <a:pt x="2364" y="977"/>
                    <a:pt x="2521" y="1386"/>
                  </a:cubicBezTo>
                  <a:lnTo>
                    <a:pt x="3372" y="3497"/>
                  </a:lnTo>
                  <a:lnTo>
                    <a:pt x="1765" y="3497"/>
                  </a:lnTo>
                  <a:cubicBezTo>
                    <a:pt x="1576" y="3497"/>
                    <a:pt x="1419" y="3340"/>
                    <a:pt x="1419" y="3151"/>
                  </a:cubicBezTo>
                  <a:lnTo>
                    <a:pt x="1419" y="693"/>
                  </a:lnTo>
                  <a:close/>
                  <a:moveTo>
                    <a:pt x="1765" y="6270"/>
                  </a:moveTo>
                  <a:cubicBezTo>
                    <a:pt x="1954" y="6270"/>
                    <a:pt x="2112" y="6427"/>
                    <a:pt x="2112" y="6616"/>
                  </a:cubicBezTo>
                  <a:cubicBezTo>
                    <a:pt x="2112" y="6805"/>
                    <a:pt x="1954" y="6963"/>
                    <a:pt x="1765" y="6963"/>
                  </a:cubicBezTo>
                  <a:cubicBezTo>
                    <a:pt x="1576" y="6963"/>
                    <a:pt x="1419" y="6805"/>
                    <a:pt x="1419" y="6616"/>
                  </a:cubicBezTo>
                  <a:cubicBezTo>
                    <a:pt x="1419" y="6427"/>
                    <a:pt x="1576" y="6270"/>
                    <a:pt x="1765" y="6270"/>
                  </a:cubicBezTo>
                  <a:close/>
                  <a:moveTo>
                    <a:pt x="1" y="0"/>
                  </a:moveTo>
                  <a:lnTo>
                    <a:pt x="1" y="6963"/>
                  </a:lnTo>
                  <a:lnTo>
                    <a:pt x="788" y="6963"/>
                  </a:lnTo>
                  <a:cubicBezTo>
                    <a:pt x="946" y="7372"/>
                    <a:pt x="1293" y="7687"/>
                    <a:pt x="1765" y="7687"/>
                  </a:cubicBezTo>
                  <a:cubicBezTo>
                    <a:pt x="2206" y="7687"/>
                    <a:pt x="2584" y="7404"/>
                    <a:pt x="2742" y="6963"/>
                  </a:cubicBezTo>
                  <a:lnTo>
                    <a:pt x="3151" y="6963"/>
                  </a:lnTo>
                  <a:cubicBezTo>
                    <a:pt x="3718" y="6963"/>
                    <a:pt x="4159" y="6490"/>
                    <a:pt x="4159" y="5955"/>
                  </a:cubicBezTo>
                  <a:lnTo>
                    <a:pt x="4159" y="5577"/>
                  </a:lnTo>
                  <a:lnTo>
                    <a:pt x="3151" y="5577"/>
                  </a:lnTo>
                  <a:cubicBezTo>
                    <a:pt x="2931" y="5577"/>
                    <a:pt x="2773" y="5419"/>
                    <a:pt x="2773" y="5230"/>
                  </a:cubicBezTo>
                  <a:cubicBezTo>
                    <a:pt x="2773" y="5041"/>
                    <a:pt x="2994" y="4883"/>
                    <a:pt x="3183" y="4883"/>
                  </a:cubicBezTo>
                  <a:lnTo>
                    <a:pt x="4191" y="4883"/>
                  </a:lnTo>
                  <a:lnTo>
                    <a:pt x="4191" y="4096"/>
                  </a:lnTo>
                  <a:cubicBezTo>
                    <a:pt x="4191" y="3970"/>
                    <a:pt x="4159" y="3812"/>
                    <a:pt x="4159" y="3686"/>
                  </a:cubicBezTo>
                  <a:cubicBezTo>
                    <a:pt x="4096" y="3466"/>
                    <a:pt x="3246" y="1386"/>
                    <a:pt x="3151" y="1103"/>
                  </a:cubicBezTo>
                  <a:cubicBezTo>
                    <a:pt x="2868" y="410"/>
                    <a:pt x="2238" y="0"/>
                    <a:pt x="1545" y="0"/>
                  </a:cubicBezTo>
                  <a:close/>
                </a:path>
              </a:pathLst>
            </a:custGeom>
            <a:solidFill>
              <a:srgbClr val="5F7D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41449311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79DCC2C3-6D5A-4029-968C-DCDF71B3FE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127473" y="1119503"/>
            <a:ext cx="4025425" cy="4023997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400" dirty="0"/>
              <a:t>Προηγούμενες μετρήσεις αιμοπεταλίων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400" dirty="0"/>
              <a:t>Οικογενειακό ιστορικό αιμορραγικής διάθεσης ή θρομβοπενία (ωστόσο η απουσία  σχετικού οικογενειακού ιστορικού, δεν αποκλείει κληρονομική θρομβοπενία)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400" dirty="0"/>
              <a:t>Ιστορικό αιμορραγικών εκδηλώσεων (</a:t>
            </a:r>
            <a:r>
              <a:rPr lang="el-GR" sz="1400" dirty="0" err="1"/>
              <a:t>πετέχειες</a:t>
            </a:r>
            <a:r>
              <a:rPr lang="el-GR" sz="1400" dirty="0"/>
              <a:t>, εκχυμώσεις, επίσταξη, </a:t>
            </a:r>
            <a:r>
              <a:rPr lang="el-GR" sz="1400" dirty="0" err="1"/>
              <a:t>ουλορραφία</a:t>
            </a:r>
            <a:r>
              <a:rPr lang="el-GR" sz="1400" dirty="0"/>
              <a:t>, αιματέμεση, μέλαινες κενώσεις, απώλεια αίματος με </a:t>
            </a:r>
            <a:r>
              <a:rPr lang="el-GR" sz="1400" dirty="0" err="1"/>
              <a:t>τηνπερίοδο</a:t>
            </a:r>
            <a:r>
              <a:rPr lang="el-GR" sz="1400" dirty="0"/>
              <a:t>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400" dirty="0"/>
              <a:t>Φάρμακα (Συσχέτιση θρομβοπενίας με έναρξη </a:t>
            </a:r>
            <a:r>
              <a:rPr lang="el-GR" sz="1400" dirty="0" err="1"/>
              <a:t>φαρμάκου;Πιθανή</a:t>
            </a:r>
            <a:r>
              <a:rPr lang="el-GR" sz="1400" dirty="0"/>
              <a:t> χορήγηση ηπαρίνης;)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400" dirty="0" err="1"/>
              <a:t>Λοιμωξιολογικό</a:t>
            </a:r>
            <a:r>
              <a:rPr lang="el-GR" sz="1400" dirty="0"/>
              <a:t> ιστορικό: πρόσφατη λοίμωξη, εμβολιασμός, ταξίδι (ελονοσία, </a:t>
            </a:r>
            <a:r>
              <a:rPr lang="el-GR" sz="1400" dirty="0" err="1"/>
              <a:t>λεπτοσπείρα</a:t>
            </a:r>
            <a:r>
              <a:rPr lang="el-GR" sz="1400" dirty="0"/>
              <a:t>, </a:t>
            </a:r>
            <a:r>
              <a:rPr lang="el-GR" sz="1400" dirty="0" err="1"/>
              <a:t>ρικέτσιες</a:t>
            </a:r>
            <a:r>
              <a:rPr lang="el-GR" sz="1400" dirty="0"/>
              <a:t>, </a:t>
            </a:r>
            <a:r>
              <a:rPr lang="en-US" sz="1400" dirty="0" err="1"/>
              <a:t>hanta</a:t>
            </a:r>
            <a:r>
              <a:rPr lang="en-US" sz="1400" dirty="0"/>
              <a:t>-virus), </a:t>
            </a:r>
            <a:r>
              <a:rPr lang="el-GR" sz="1400" dirty="0"/>
              <a:t>παράγοντες κινδύνου για </a:t>
            </a:r>
            <a:r>
              <a:rPr lang="en-US" sz="1400" dirty="0"/>
              <a:t>HIV </a:t>
            </a:r>
            <a:r>
              <a:rPr lang="el-GR" sz="1400" dirty="0"/>
              <a:t>λοίμωξη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400" dirty="0"/>
              <a:t>Διατροφικές συνήθειες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400" dirty="0"/>
              <a:t>Συνυπάρχουσες παθήσεις: αιματολογικές, ρευματολογικές, </a:t>
            </a:r>
            <a:r>
              <a:rPr lang="el-GR" sz="1400" dirty="0" err="1"/>
              <a:t>βαριατρικό</a:t>
            </a:r>
            <a:r>
              <a:rPr lang="el-GR" sz="1400" dirty="0"/>
              <a:t> χειρουργείο, μετάγγιση αίματος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80BAD001-3371-44CF-BF1A-39D5E6A64D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20850" y="178833"/>
            <a:ext cx="4302000" cy="630000"/>
          </a:xfrm>
        </p:spPr>
        <p:txBody>
          <a:bodyPr/>
          <a:lstStyle/>
          <a:p>
            <a:r>
              <a:rPr lang="el-GR" dirty="0"/>
              <a:t>Ιστορικό</a:t>
            </a:r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D1D1B4B6-8F02-4F7B-BBAF-BA972B6CA5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02204" y="-53578"/>
            <a:ext cx="4241796" cy="5250656"/>
          </a:xfrm>
          <a:prstGeom prst="rect">
            <a:avLst/>
          </a:prstGeom>
        </p:spPr>
      </p:pic>
      <p:sp>
        <p:nvSpPr>
          <p:cNvPr id="7" name="Ορθογώνιο 6">
            <a:extLst>
              <a:ext uri="{FF2B5EF4-FFF2-40B4-BE49-F238E27FC236}">
                <a16:creationId xmlns:a16="http://schemas.microsoft.com/office/drawing/2014/main" id="{86D5090F-16FB-4F97-BE32-940D648C8AC0}"/>
              </a:ext>
            </a:extLst>
          </p:cNvPr>
          <p:cNvSpPr/>
          <p:nvPr/>
        </p:nvSpPr>
        <p:spPr>
          <a:xfrm>
            <a:off x="476250" y="2914650"/>
            <a:ext cx="3552825" cy="438150"/>
          </a:xfrm>
          <a:prstGeom prst="rect">
            <a:avLst/>
          </a:prstGeom>
          <a:noFill/>
          <a:ln w="952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cxnSp>
        <p:nvCxnSpPr>
          <p:cNvPr id="9" name="Ευθύγραμμο βέλος σύνδεσης 8">
            <a:extLst>
              <a:ext uri="{FF2B5EF4-FFF2-40B4-BE49-F238E27FC236}">
                <a16:creationId xmlns:a16="http://schemas.microsoft.com/office/drawing/2014/main" id="{293E0A62-88AD-4EA8-881C-D92C5D4A6F47}"/>
              </a:ext>
            </a:extLst>
          </p:cNvPr>
          <p:cNvCxnSpPr/>
          <p:nvPr/>
        </p:nvCxnSpPr>
        <p:spPr>
          <a:xfrm>
            <a:off x="4267200" y="3124200"/>
            <a:ext cx="511181" cy="0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570021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F3077B66-BE5E-4AA8-B667-9FA3667DE5D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546600" y="1832425"/>
            <a:ext cx="8050800" cy="1880700"/>
          </a:xfrm>
        </p:spPr>
        <p:txBody>
          <a:bodyPr/>
          <a:lstStyle/>
          <a:p>
            <a:pPr marL="114300" indent="0" algn="l">
              <a:buNone/>
            </a:pPr>
            <a:r>
              <a:rPr lang="el-GR" sz="1600" dirty="0"/>
              <a:t>Παρουσιάζει ο ασθενής άλλα κλινικά σημεία/συμπτώματα;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Πυρετός → λοίμωξη, σήψη, </a:t>
            </a:r>
            <a:r>
              <a:rPr lang="en-US" sz="1600" dirty="0"/>
              <a:t>DIC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 err="1"/>
              <a:t>Ηπατοσπληνομεγαλία</a:t>
            </a:r>
            <a:r>
              <a:rPr lang="el-GR" sz="1600" dirty="0"/>
              <a:t> → Ηπατική νόσος με </a:t>
            </a:r>
            <a:r>
              <a:rPr lang="el-GR" sz="1600" dirty="0" err="1"/>
              <a:t>υπερσπληνισμό</a:t>
            </a:r>
            <a:r>
              <a:rPr lang="el-GR" sz="1600" dirty="0"/>
              <a:t>, λέμφωμα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Νευρολογικά συμπτώματα → </a:t>
            </a:r>
            <a:r>
              <a:rPr lang="en-US" sz="1600" dirty="0"/>
              <a:t>TTP,HUS, DITMA, </a:t>
            </a:r>
            <a:r>
              <a:rPr lang="el-GR" sz="1600" dirty="0"/>
              <a:t>έλλειψη </a:t>
            </a:r>
            <a:r>
              <a:rPr lang="en-US" sz="1600" dirty="0"/>
              <a:t>B12, </a:t>
            </a:r>
            <a:r>
              <a:rPr lang="el-GR" sz="1600" dirty="0"/>
              <a:t>έλλειψη χαλκού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Λεμφαδενοπάθεια → λοίμωξη, λέμφωμα, άλλη κακοήθεια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Θρόμβωση → </a:t>
            </a:r>
            <a:r>
              <a:rPr lang="en-US" sz="1600" dirty="0"/>
              <a:t>HIT, APS, PNH</a:t>
            </a:r>
            <a:endParaRPr lang="el-GR" sz="1600" dirty="0"/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F9A048C9-4AED-4A2F-9FFF-7CE1990161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/>
              <a:t>Κλινική εξέταση</a:t>
            </a:r>
          </a:p>
        </p:txBody>
      </p:sp>
    </p:spTree>
    <p:extLst>
      <p:ext uri="{BB962C8B-B14F-4D97-AF65-F5344CB8AC3E}">
        <p14:creationId xmlns:p14="http://schemas.microsoft.com/office/powerpoint/2010/main" val="54314453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08A93CBC-CED4-4A81-A4FD-4F0910ADBFF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430535" y="2422440"/>
            <a:ext cx="8050800" cy="1880700"/>
          </a:xfrm>
        </p:spPr>
        <p:txBody>
          <a:bodyPr/>
          <a:lstStyle/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l-GR" sz="1600" dirty="0"/>
              <a:t>Πρόκειται για αληθή θρομβοπενία;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l-GR" sz="1600" dirty="0"/>
              <a:t>Πρόκειται για πρόσφατης έναρξης θρομβοπενία;</a:t>
            </a:r>
          </a:p>
          <a:p>
            <a:pPr marL="285750" indent="-285750" algn="l">
              <a:buFont typeface="Wingdings" panose="05000000000000000000" pitchFamily="2" charset="2"/>
              <a:buChar char="ü"/>
            </a:pPr>
            <a:r>
              <a:rPr lang="el-GR" sz="1600" dirty="0"/>
              <a:t>Υπάρχουν διαταραχές από τις άλλες σειρές (αναιμία, </a:t>
            </a:r>
            <a:r>
              <a:rPr lang="el-GR" sz="1600" dirty="0" err="1"/>
              <a:t>λευκοπενία</a:t>
            </a:r>
            <a:r>
              <a:rPr lang="el-GR" sz="1600" dirty="0"/>
              <a:t>, </a:t>
            </a:r>
            <a:r>
              <a:rPr lang="el-GR" sz="1600" dirty="0" err="1"/>
              <a:t>λευκοκυττάρωση</a:t>
            </a:r>
            <a:r>
              <a:rPr lang="el-GR" sz="1600" dirty="0"/>
              <a:t>);</a:t>
            </a:r>
          </a:p>
          <a:p>
            <a:pPr marL="0" indent="0" algn="l">
              <a:buNone/>
            </a:pPr>
            <a:endParaRPr lang="el-GR" sz="1600" dirty="0"/>
          </a:p>
          <a:p>
            <a:pPr marL="0" indent="0" algn="l">
              <a:buNone/>
            </a:pPr>
            <a:endParaRPr lang="el-GR" sz="1600" dirty="0"/>
          </a:p>
          <a:p>
            <a:pPr marL="0" indent="0" algn="l">
              <a:buNone/>
            </a:pPr>
            <a:endParaRPr lang="el-GR" sz="1600" dirty="0"/>
          </a:p>
          <a:p>
            <a:pPr marL="0" indent="0" algn="l">
              <a:buNone/>
            </a:pPr>
            <a:endParaRPr lang="el-GR" sz="1600" dirty="0"/>
          </a:p>
          <a:p>
            <a:pPr marL="114300" indent="0">
              <a:buNone/>
            </a:pPr>
            <a:r>
              <a:rPr lang="el-GR" sz="1800" dirty="0"/>
              <a:t>Ζητήστε</a:t>
            </a:r>
          </a:p>
          <a:p>
            <a:pPr marL="342900">
              <a:buFont typeface="+mj-lt"/>
              <a:buAutoNum type="arabicPeriod"/>
            </a:pPr>
            <a:r>
              <a:rPr lang="el-GR" sz="1800" dirty="0"/>
              <a:t>Νέα γενική αίματος</a:t>
            </a:r>
          </a:p>
          <a:p>
            <a:pPr marL="342900">
              <a:buFont typeface="+mj-lt"/>
              <a:buAutoNum type="arabicPeriod"/>
            </a:pPr>
            <a:r>
              <a:rPr lang="el-GR" sz="1800" dirty="0"/>
              <a:t>Επίχρισμα περιφερικού αίματος</a:t>
            </a:r>
          </a:p>
          <a:p>
            <a:pPr marL="342900">
              <a:buFont typeface="+mj-lt"/>
              <a:buAutoNum type="arabicPeriod"/>
            </a:pPr>
            <a:endParaRPr lang="el-GR" sz="1600" dirty="0"/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003DBBCD-B4E4-4C37-9D53-6214210909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6275" y="169307"/>
            <a:ext cx="5351400" cy="1307067"/>
          </a:xfrm>
        </p:spPr>
        <p:txBody>
          <a:bodyPr/>
          <a:lstStyle/>
          <a:p>
            <a:r>
              <a:rPr lang="el-GR" sz="2800" dirty="0"/>
              <a:t>Ερωτήματα κατά την αρχική εκτίμηση του ασθενή με θρομβοπενία</a:t>
            </a:r>
          </a:p>
        </p:txBody>
      </p:sp>
      <p:grpSp>
        <p:nvGrpSpPr>
          <p:cNvPr id="4" name="Google Shape;1303;p54">
            <a:extLst>
              <a:ext uri="{FF2B5EF4-FFF2-40B4-BE49-F238E27FC236}">
                <a16:creationId xmlns:a16="http://schemas.microsoft.com/office/drawing/2014/main" id="{EC9FFD17-E61C-46CA-BF27-BFF9170C2359}"/>
              </a:ext>
            </a:extLst>
          </p:cNvPr>
          <p:cNvGrpSpPr/>
          <p:nvPr/>
        </p:nvGrpSpPr>
        <p:grpSpPr>
          <a:xfrm rot="-1563643">
            <a:off x="7138114" y="3161628"/>
            <a:ext cx="1702704" cy="1774270"/>
            <a:chOff x="4465125" y="1062850"/>
            <a:chExt cx="1024850" cy="1067925"/>
          </a:xfrm>
        </p:grpSpPr>
        <p:sp>
          <p:nvSpPr>
            <p:cNvPr id="5" name="Google Shape;1304;p54">
              <a:extLst>
                <a:ext uri="{FF2B5EF4-FFF2-40B4-BE49-F238E27FC236}">
                  <a16:creationId xmlns:a16="http://schemas.microsoft.com/office/drawing/2014/main" id="{EFA5084F-5AA9-495E-88D4-4B993DA61228}"/>
                </a:ext>
              </a:extLst>
            </p:cNvPr>
            <p:cNvSpPr/>
            <p:nvPr/>
          </p:nvSpPr>
          <p:spPr>
            <a:xfrm>
              <a:off x="5084250" y="1112300"/>
              <a:ext cx="124325" cy="85675"/>
            </a:xfrm>
            <a:custGeom>
              <a:avLst/>
              <a:gdLst/>
              <a:ahLst/>
              <a:cxnLst/>
              <a:rect l="l" t="t" r="r" b="b"/>
              <a:pathLst>
                <a:path w="4973" h="3427" extrusionOk="0">
                  <a:moveTo>
                    <a:pt x="2761" y="673"/>
                  </a:moveTo>
                  <a:cubicBezTo>
                    <a:pt x="3134" y="673"/>
                    <a:pt x="3416" y="1063"/>
                    <a:pt x="3243" y="1443"/>
                  </a:cubicBezTo>
                  <a:cubicBezTo>
                    <a:pt x="3156" y="1637"/>
                    <a:pt x="2963" y="1747"/>
                    <a:pt x="2762" y="1747"/>
                  </a:cubicBezTo>
                  <a:cubicBezTo>
                    <a:pt x="2685" y="1747"/>
                    <a:pt x="2607" y="1731"/>
                    <a:pt x="2533" y="1698"/>
                  </a:cubicBezTo>
                  <a:cubicBezTo>
                    <a:pt x="2104" y="1497"/>
                    <a:pt x="2131" y="867"/>
                    <a:pt x="2573" y="706"/>
                  </a:cubicBezTo>
                  <a:cubicBezTo>
                    <a:pt x="2637" y="684"/>
                    <a:pt x="2701" y="673"/>
                    <a:pt x="2761" y="673"/>
                  </a:cubicBezTo>
                  <a:close/>
                  <a:moveTo>
                    <a:pt x="2125" y="0"/>
                  </a:moveTo>
                  <a:cubicBezTo>
                    <a:pt x="1245" y="0"/>
                    <a:pt x="398" y="496"/>
                    <a:pt x="0" y="1349"/>
                  </a:cubicBezTo>
                  <a:lnTo>
                    <a:pt x="4423" y="3427"/>
                  </a:lnTo>
                  <a:cubicBezTo>
                    <a:pt x="4972" y="2247"/>
                    <a:pt x="4463" y="854"/>
                    <a:pt x="3297" y="304"/>
                  </a:cubicBezTo>
                  <a:lnTo>
                    <a:pt x="3123" y="224"/>
                  </a:lnTo>
                  <a:cubicBezTo>
                    <a:pt x="2801" y="72"/>
                    <a:pt x="2461" y="0"/>
                    <a:pt x="2125" y="0"/>
                  </a:cubicBezTo>
                  <a:close/>
                </a:path>
              </a:pathLst>
            </a:custGeom>
            <a:solidFill>
              <a:srgbClr val="3835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1305;p54">
              <a:extLst>
                <a:ext uri="{FF2B5EF4-FFF2-40B4-BE49-F238E27FC236}">
                  <a16:creationId xmlns:a16="http://schemas.microsoft.com/office/drawing/2014/main" id="{76DDB5E5-9E30-4DEA-88FC-DC988FFE07BE}"/>
                </a:ext>
              </a:extLst>
            </p:cNvPr>
            <p:cNvSpPr/>
            <p:nvPr/>
          </p:nvSpPr>
          <p:spPr>
            <a:xfrm>
              <a:off x="5084250" y="1146025"/>
              <a:ext cx="110575" cy="51950"/>
            </a:xfrm>
            <a:custGeom>
              <a:avLst/>
              <a:gdLst/>
              <a:ahLst/>
              <a:cxnLst/>
              <a:rect l="l" t="t" r="r" b="b"/>
              <a:pathLst>
                <a:path w="4423" h="2078" fill="none" extrusionOk="0">
                  <a:moveTo>
                    <a:pt x="0" y="0"/>
                  </a:moveTo>
                  <a:lnTo>
                    <a:pt x="4423" y="2078"/>
                  </a:lnTo>
                </a:path>
              </a:pathLst>
            </a:custGeom>
            <a:noFill/>
            <a:ln w="5350" cap="flat" cmpd="sng">
              <a:solidFill>
                <a:srgbClr val="C3CCA2"/>
              </a:solidFill>
              <a:prstDash val="solid"/>
              <a:miter lim="1340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" name="Google Shape;1306;p54">
              <a:extLst>
                <a:ext uri="{FF2B5EF4-FFF2-40B4-BE49-F238E27FC236}">
                  <a16:creationId xmlns:a16="http://schemas.microsoft.com/office/drawing/2014/main" id="{7809B906-D817-4DBF-B655-39E2D2AC66B6}"/>
                </a:ext>
              </a:extLst>
            </p:cNvPr>
            <p:cNvGrpSpPr/>
            <p:nvPr/>
          </p:nvGrpSpPr>
          <p:grpSpPr>
            <a:xfrm>
              <a:off x="4465125" y="1062850"/>
              <a:ext cx="1024850" cy="1067925"/>
              <a:chOff x="4465125" y="1062850"/>
              <a:chExt cx="1024850" cy="1067925"/>
            </a:xfrm>
          </p:grpSpPr>
          <p:sp>
            <p:nvSpPr>
              <p:cNvPr id="8" name="Google Shape;1307;p54">
                <a:extLst>
                  <a:ext uri="{FF2B5EF4-FFF2-40B4-BE49-F238E27FC236}">
                    <a16:creationId xmlns:a16="http://schemas.microsoft.com/office/drawing/2014/main" id="{636156D1-1CC3-4D51-96E2-83DB847847C1}"/>
                  </a:ext>
                </a:extLst>
              </p:cNvPr>
              <p:cNvSpPr/>
              <p:nvPr/>
            </p:nvSpPr>
            <p:spPr>
              <a:xfrm>
                <a:off x="4465125" y="1062850"/>
                <a:ext cx="950825" cy="1067925"/>
              </a:xfrm>
              <a:custGeom>
                <a:avLst/>
                <a:gdLst/>
                <a:ahLst/>
                <a:cxnLst/>
                <a:rect l="l" t="t" r="r" b="b"/>
                <a:pathLst>
                  <a:path w="38033" h="42717" extrusionOk="0">
                    <a:moveTo>
                      <a:pt x="15921" y="1"/>
                    </a:moveTo>
                    <a:cubicBezTo>
                      <a:pt x="15289" y="1"/>
                      <a:pt x="14684" y="359"/>
                      <a:pt x="14393" y="969"/>
                    </a:cubicBezTo>
                    <a:lnTo>
                      <a:pt x="403" y="30866"/>
                    </a:lnTo>
                    <a:cubicBezTo>
                      <a:pt x="0" y="31711"/>
                      <a:pt x="362" y="32716"/>
                      <a:pt x="1207" y="33104"/>
                    </a:cubicBezTo>
                    <a:lnTo>
                      <a:pt x="21375" y="42552"/>
                    </a:lnTo>
                    <a:cubicBezTo>
                      <a:pt x="21613" y="42663"/>
                      <a:pt x="21862" y="42716"/>
                      <a:pt x="22106" y="42716"/>
                    </a:cubicBezTo>
                    <a:cubicBezTo>
                      <a:pt x="22743" y="42716"/>
                      <a:pt x="23345" y="42358"/>
                      <a:pt x="23626" y="41748"/>
                    </a:cubicBezTo>
                    <a:lnTo>
                      <a:pt x="37630" y="11850"/>
                    </a:lnTo>
                    <a:cubicBezTo>
                      <a:pt x="38032" y="11006"/>
                      <a:pt x="37657" y="10001"/>
                      <a:pt x="36813" y="9612"/>
                    </a:cubicBezTo>
                    <a:lnTo>
                      <a:pt x="16644" y="165"/>
                    </a:lnTo>
                    <a:cubicBezTo>
                      <a:pt x="16410" y="53"/>
                      <a:pt x="16164" y="1"/>
                      <a:pt x="15921" y="1"/>
                    </a:cubicBezTo>
                    <a:close/>
                  </a:path>
                </a:pathLst>
              </a:custGeom>
              <a:solidFill>
                <a:srgbClr val="D4942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" name="Google Shape;1308;p54">
                <a:extLst>
                  <a:ext uri="{FF2B5EF4-FFF2-40B4-BE49-F238E27FC236}">
                    <a16:creationId xmlns:a16="http://schemas.microsoft.com/office/drawing/2014/main" id="{30D88C97-B6BB-49B5-BBD9-744980771D83}"/>
                  </a:ext>
                </a:extLst>
              </p:cNvPr>
              <p:cNvSpPr/>
              <p:nvPr/>
            </p:nvSpPr>
            <p:spPr>
              <a:xfrm>
                <a:off x="4496275" y="1091425"/>
                <a:ext cx="889850" cy="1008100"/>
              </a:xfrm>
              <a:custGeom>
                <a:avLst/>
                <a:gdLst/>
                <a:ahLst/>
                <a:cxnLst/>
                <a:rect l="l" t="t" r="r" b="b"/>
                <a:pathLst>
                  <a:path w="35594" h="40324" extrusionOk="0">
                    <a:moveTo>
                      <a:pt x="14179" y="0"/>
                    </a:moveTo>
                    <a:lnTo>
                      <a:pt x="1" y="30286"/>
                    </a:lnTo>
                    <a:lnTo>
                      <a:pt x="21402" y="40323"/>
                    </a:lnTo>
                    <a:lnTo>
                      <a:pt x="35594" y="10037"/>
                    </a:lnTo>
                    <a:lnTo>
                      <a:pt x="14179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" name="Google Shape;1309;p54">
                <a:extLst>
                  <a:ext uri="{FF2B5EF4-FFF2-40B4-BE49-F238E27FC236}">
                    <a16:creationId xmlns:a16="http://schemas.microsoft.com/office/drawing/2014/main" id="{13897EC8-96EA-4451-9B2F-FF87EC2C783A}"/>
                  </a:ext>
                </a:extLst>
              </p:cNvPr>
              <p:cNvSpPr/>
              <p:nvPr/>
            </p:nvSpPr>
            <p:spPr>
              <a:xfrm>
                <a:off x="4986075" y="1251550"/>
                <a:ext cx="190000" cy="88800"/>
              </a:xfrm>
              <a:custGeom>
                <a:avLst/>
                <a:gdLst/>
                <a:ahLst/>
                <a:cxnLst/>
                <a:rect l="l" t="t" r="r" b="b"/>
                <a:pathLst>
                  <a:path w="7600" h="3552" fill="none" extrusionOk="0">
                    <a:moveTo>
                      <a:pt x="1" y="1"/>
                    </a:moveTo>
                    <a:lnTo>
                      <a:pt x="7599" y="355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" name="Google Shape;1310;p54">
                <a:extLst>
                  <a:ext uri="{FF2B5EF4-FFF2-40B4-BE49-F238E27FC236}">
                    <a16:creationId xmlns:a16="http://schemas.microsoft.com/office/drawing/2014/main" id="{F25FA9DD-BB45-4BD3-8B76-0F14D8D8ABDF}"/>
                  </a:ext>
                </a:extLst>
              </p:cNvPr>
              <p:cNvSpPr/>
              <p:nvPr/>
            </p:nvSpPr>
            <p:spPr>
              <a:xfrm>
                <a:off x="4933475" y="1277350"/>
                <a:ext cx="349125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13965" h="6554" fill="none" extrusionOk="0">
                    <a:moveTo>
                      <a:pt x="1" y="1"/>
                    </a:moveTo>
                    <a:lnTo>
                      <a:pt x="13965" y="6554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" name="Google Shape;1311;p54">
                <a:extLst>
                  <a:ext uri="{FF2B5EF4-FFF2-40B4-BE49-F238E27FC236}">
                    <a16:creationId xmlns:a16="http://schemas.microsoft.com/office/drawing/2014/main" id="{4FA8FFE6-CE85-419B-9B68-C76A304C8775}"/>
                  </a:ext>
                </a:extLst>
              </p:cNvPr>
              <p:cNvSpPr/>
              <p:nvPr/>
            </p:nvSpPr>
            <p:spPr>
              <a:xfrm>
                <a:off x="4821250" y="1275675"/>
                <a:ext cx="4419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7" h="8283" fill="none" extrusionOk="0">
                    <a:moveTo>
                      <a:pt x="1" y="1"/>
                    </a:moveTo>
                    <a:lnTo>
                      <a:pt x="17676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" name="Google Shape;1312;p54">
                <a:extLst>
                  <a:ext uri="{FF2B5EF4-FFF2-40B4-BE49-F238E27FC236}">
                    <a16:creationId xmlns:a16="http://schemas.microsoft.com/office/drawing/2014/main" id="{6DB08CD6-EA54-42D8-910A-56394522186B}"/>
                  </a:ext>
                </a:extLst>
              </p:cNvPr>
              <p:cNvSpPr/>
              <p:nvPr/>
            </p:nvSpPr>
            <p:spPr>
              <a:xfrm>
                <a:off x="4801475" y="1317225"/>
                <a:ext cx="44227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1" h="8283" fill="none" extrusionOk="0">
                    <a:moveTo>
                      <a:pt x="1" y="0"/>
                    </a:moveTo>
                    <a:lnTo>
                      <a:pt x="17690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" name="Google Shape;1313;p54">
                <a:extLst>
                  <a:ext uri="{FF2B5EF4-FFF2-40B4-BE49-F238E27FC236}">
                    <a16:creationId xmlns:a16="http://schemas.microsoft.com/office/drawing/2014/main" id="{7C384EC4-475E-482A-A75E-B667CE0DA24A}"/>
                  </a:ext>
                </a:extLst>
              </p:cNvPr>
              <p:cNvSpPr/>
              <p:nvPr/>
            </p:nvSpPr>
            <p:spPr>
              <a:xfrm>
                <a:off x="4738500" y="1693450"/>
                <a:ext cx="349450" cy="163850"/>
              </a:xfrm>
              <a:custGeom>
                <a:avLst/>
                <a:gdLst/>
                <a:ahLst/>
                <a:cxnLst/>
                <a:rect l="l" t="t" r="r" b="b"/>
                <a:pathLst>
                  <a:path w="13978" h="6554" fill="none" extrusionOk="0">
                    <a:moveTo>
                      <a:pt x="1" y="1"/>
                    </a:moveTo>
                    <a:lnTo>
                      <a:pt x="13978" y="6554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" name="Google Shape;1314;p54">
                <a:extLst>
                  <a:ext uri="{FF2B5EF4-FFF2-40B4-BE49-F238E27FC236}">
                    <a16:creationId xmlns:a16="http://schemas.microsoft.com/office/drawing/2014/main" id="{8739E5FA-891B-45D4-8A77-3D5134CFEBDF}"/>
                  </a:ext>
                </a:extLst>
              </p:cNvPr>
              <p:cNvSpPr/>
              <p:nvPr/>
            </p:nvSpPr>
            <p:spPr>
              <a:xfrm>
                <a:off x="4626275" y="1691775"/>
                <a:ext cx="44225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8283" fill="none" extrusionOk="0">
                    <a:moveTo>
                      <a:pt x="0" y="1"/>
                    </a:moveTo>
                    <a:lnTo>
                      <a:pt x="17690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" name="Google Shape;1315;p54">
                <a:extLst>
                  <a:ext uri="{FF2B5EF4-FFF2-40B4-BE49-F238E27FC236}">
                    <a16:creationId xmlns:a16="http://schemas.microsoft.com/office/drawing/2014/main" id="{206FECD1-2ADB-437B-9B33-0564270AE578}"/>
                  </a:ext>
                </a:extLst>
              </p:cNvPr>
              <p:cNvSpPr/>
              <p:nvPr/>
            </p:nvSpPr>
            <p:spPr>
              <a:xfrm>
                <a:off x="4606850" y="1733325"/>
                <a:ext cx="44190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6" h="8283" fill="none" extrusionOk="0">
                    <a:moveTo>
                      <a:pt x="0" y="0"/>
                    </a:moveTo>
                    <a:lnTo>
                      <a:pt x="17676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7" name="Google Shape;1316;p54">
                <a:extLst>
                  <a:ext uri="{FF2B5EF4-FFF2-40B4-BE49-F238E27FC236}">
                    <a16:creationId xmlns:a16="http://schemas.microsoft.com/office/drawing/2014/main" id="{4A806C4D-FF99-4C93-A853-0188806A5D79}"/>
                  </a:ext>
                </a:extLst>
              </p:cNvPr>
              <p:cNvSpPr/>
              <p:nvPr/>
            </p:nvSpPr>
            <p:spPr>
              <a:xfrm>
                <a:off x="4587400" y="1774850"/>
                <a:ext cx="441925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77" h="8283" fill="none" extrusionOk="0">
                    <a:moveTo>
                      <a:pt x="1" y="1"/>
                    </a:moveTo>
                    <a:lnTo>
                      <a:pt x="17677" y="8283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1317;p54">
                <a:extLst>
                  <a:ext uri="{FF2B5EF4-FFF2-40B4-BE49-F238E27FC236}">
                    <a16:creationId xmlns:a16="http://schemas.microsoft.com/office/drawing/2014/main" id="{CCFE0F8A-E47D-4201-8337-94540B22B6B8}"/>
                  </a:ext>
                </a:extLst>
              </p:cNvPr>
              <p:cNvSpPr/>
              <p:nvPr/>
            </p:nvSpPr>
            <p:spPr>
              <a:xfrm>
                <a:off x="4567650" y="1816400"/>
                <a:ext cx="442250" cy="207075"/>
              </a:xfrm>
              <a:custGeom>
                <a:avLst/>
                <a:gdLst/>
                <a:ahLst/>
                <a:cxnLst/>
                <a:rect l="l" t="t" r="r" b="b"/>
                <a:pathLst>
                  <a:path w="17690" h="8283" fill="none" extrusionOk="0">
                    <a:moveTo>
                      <a:pt x="0" y="1"/>
                    </a:moveTo>
                    <a:lnTo>
                      <a:pt x="17689" y="8282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318;p54">
                <a:extLst>
                  <a:ext uri="{FF2B5EF4-FFF2-40B4-BE49-F238E27FC236}">
                    <a16:creationId xmlns:a16="http://schemas.microsoft.com/office/drawing/2014/main" id="{A040880D-2C3A-4607-A076-0CDCA41735CD}"/>
                  </a:ext>
                </a:extLst>
              </p:cNvPr>
              <p:cNvSpPr/>
              <p:nvPr/>
            </p:nvSpPr>
            <p:spPr>
              <a:xfrm>
                <a:off x="4782050" y="1358775"/>
                <a:ext cx="286150" cy="134025"/>
              </a:xfrm>
              <a:custGeom>
                <a:avLst/>
                <a:gdLst/>
                <a:ahLst/>
                <a:cxnLst/>
                <a:rect l="l" t="t" r="r" b="b"/>
                <a:pathLst>
                  <a:path w="11446" h="5361" fill="none" extrusionOk="0">
                    <a:moveTo>
                      <a:pt x="1" y="0"/>
                    </a:moveTo>
                    <a:lnTo>
                      <a:pt x="11445" y="5360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" name="Google Shape;1319;p54">
                <a:extLst>
                  <a:ext uri="{FF2B5EF4-FFF2-40B4-BE49-F238E27FC236}">
                    <a16:creationId xmlns:a16="http://schemas.microsoft.com/office/drawing/2014/main" id="{0EA053D6-D7C3-4DF5-89C5-2B491E6412B7}"/>
                  </a:ext>
                </a:extLst>
              </p:cNvPr>
              <p:cNvSpPr/>
              <p:nvPr/>
            </p:nvSpPr>
            <p:spPr>
              <a:xfrm>
                <a:off x="4815550" y="1425425"/>
                <a:ext cx="199375" cy="93175"/>
              </a:xfrm>
              <a:custGeom>
                <a:avLst/>
                <a:gdLst/>
                <a:ahLst/>
                <a:cxnLst/>
                <a:rect l="l" t="t" r="r" b="b"/>
                <a:pathLst>
                  <a:path w="7975" h="3727" fill="none" extrusionOk="0">
                    <a:moveTo>
                      <a:pt x="1" y="1"/>
                    </a:moveTo>
                    <a:lnTo>
                      <a:pt x="7974" y="3726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320;p54">
                <a:extLst>
                  <a:ext uri="{FF2B5EF4-FFF2-40B4-BE49-F238E27FC236}">
                    <a16:creationId xmlns:a16="http://schemas.microsoft.com/office/drawing/2014/main" id="{02C21050-CC6F-4FAE-A244-9C69F78F7A52}"/>
                  </a:ext>
                </a:extLst>
              </p:cNvPr>
              <p:cNvSpPr/>
              <p:nvPr/>
            </p:nvSpPr>
            <p:spPr>
              <a:xfrm>
                <a:off x="4743200" y="1442175"/>
                <a:ext cx="2523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4718" fill="none" extrusionOk="0">
                    <a:moveTo>
                      <a:pt x="0" y="1"/>
                    </a:moveTo>
                    <a:lnTo>
                      <a:pt x="10091" y="471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" name="Google Shape;1321;p54">
                <a:extLst>
                  <a:ext uri="{FF2B5EF4-FFF2-40B4-BE49-F238E27FC236}">
                    <a16:creationId xmlns:a16="http://schemas.microsoft.com/office/drawing/2014/main" id="{547958E8-FCA8-401E-829C-B1BF04675BAF}"/>
                  </a:ext>
                </a:extLst>
              </p:cNvPr>
              <p:cNvSpPr/>
              <p:nvPr/>
            </p:nvSpPr>
            <p:spPr>
              <a:xfrm>
                <a:off x="4723750" y="1483725"/>
                <a:ext cx="252300" cy="1179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4718" fill="none" extrusionOk="0">
                    <a:moveTo>
                      <a:pt x="1" y="1"/>
                    </a:moveTo>
                    <a:lnTo>
                      <a:pt x="10092" y="471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322;p54">
                <a:extLst>
                  <a:ext uri="{FF2B5EF4-FFF2-40B4-BE49-F238E27FC236}">
                    <a16:creationId xmlns:a16="http://schemas.microsoft.com/office/drawing/2014/main" id="{EBA5B973-297E-4049-8B26-54C2B67C09E7}"/>
                  </a:ext>
                </a:extLst>
              </p:cNvPr>
              <p:cNvSpPr/>
              <p:nvPr/>
            </p:nvSpPr>
            <p:spPr>
              <a:xfrm>
                <a:off x="4704325" y="1525275"/>
                <a:ext cx="2519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10079" h="4731" fill="none" extrusionOk="0">
                    <a:moveTo>
                      <a:pt x="1" y="0"/>
                    </a:moveTo>
                    <a:lnTo>
                      <a:pt x="10078" y="4731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4" name="Google Shape;1323;p54">
                <a:extLst>
                  <a:ext uri="{FF2B5EF4-FFF2-40B4-BE49-F238E27FC236}">
                    <a16:creationId xmlns:a16="http://schemas.microsoft.com/office/drawing/2014/main" id="{2FE3D342-CCFC-490E-8D32-3F7E528802B7}"/>
                  </a:ext>
                </a:extLst>
              </p:cNvPr>
              <p:cNvSpPr/>
              <p:nvPr/>
            </p:nvSpPr>
            <p:spPr>
              <a:xfrm>
                <a:off x="4684575" y="1566825"/>
                <a:ext cx="252275" cy="118275"/>
              </a:xfrm>
              <a:custGeom>
                <a:avLst/>
                <a:gdLst/>
                <a:ahLst/>
                <a:cxnLst/>
                <a:rect l="l" t="t" r="r" b="b"/>
                <a:pathLst>
                  <a:path w="10091" h="4731" fill="none" extrusionOk="0">
                    <a:moveTo>
                      <a:pt x="0" y="0"/>
                    </a:moveTo>
                    <a:lnTo>
                      <a:pt x="10091" y="4731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324;p54">
                <a:extLst>
                  <a:ext uri="{FF2B5EF4-FFF2-40B4-BE49-F238E27FC236}">
                    <a16:creationId xmlns:a16="http://schemas.microsoft.com/office/drawing/2014/main" id="{8D52690A-FD29-4338-9F65-7046AEF1A45D}"/>
                  </a:ext>
                </a:extLst>
              </p:cNvPr>
              <p:cNvSpPr/>
              <p:nvPr/>
            </p:nvSpPr>
            <p:spPr>
              <a:xfrm>
                <a:off x="4665125" y="1608350"/>
                <a:ext cx="398700" cy="186975"/>
              </a:xfrm>
              <a:custGeom>
                <a:avLst/>
                <a:gdLst/>
                <a:ahLst/>
                <a:cxnLst/>
                <a:rect l="l" t="t" r="r" b="b"/>
                <a:pathLst>
                  <a:path w="15948" h="7479" fill="none" extrusionOk="0">
                    <a:moveTo>
                      <a:pt x="1" y="1"/>
                    </a:moveTo>
                    <a:lnTo>
                      <a:pt x="15948" y="7478"/>
                    </a:lnTo>
                  </a:path>
                </a:pathLst>
              </a:custGeom>
              <a:noFill/>
              <a:ln w="5350" cap="flat" cmpd="sng">
                <a:solidFill>
                  <a:srgbClr val="383536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6" name="Google Shape;1325;p54">
                <a:extLst>
                  <a:ext uri="{FF2B5EF4-FFF2-40B4-BE49-F238E27FC236}">
                    <a16:creationId xmlns:a16="http://schemas.microsoft.com/office/drawing/2014/main" id="{FA1A3FC1-3CFA-4DB3-B1F4-B6EBB85AFD81}"/>
                  </a:ext>
                </a:extLst>
              </p:cNvPr>
              <p:cNvSpPr/>
              <p:nvPr/>
            </p:nvSpPr>
            <p:spPr>
              <a:xfrm>
                <a:off x="4993800" y="1577850"/>
                <a:ext cx="129325" cy="128375"/>
              </a:xfrm>
              <a:custGeom>
                <a:avLst/>
                <a:gdLst/>
                <a:ahLst/>
                <a:cxnLst/>
                <a:rect l="l" t="t" r="r" b="b"/>
                <a:pathLst>
                  <a:path w="5173" h="5135" extrusionOk="0">
                    <a:moveTo>
                      <a:pt x="2872" y="1"/>
                    </a:moveTo>
                    <a:cubicBezTo>
                      <a:pt x="1948" y="1"/>
                      <a:pt x="1093" y="508"/>
                      <a:pt x="643" y="1315"/>
                    </a:cubicBezTo>
                    <a:cubicBezTo>
                      <a:pt x="0" y="2547"/>
                      <a:pt x="442" y="4075"/>
                      <a:pt x="1662" y="4785"/>
                    </a:cubicBezTo>
                    <a:cubicBezTo>
                      <a:pt x="2071" y="5022"/>
                      <a:pt x="2519" y="5135"/>
                      <a:pt x="2962" y="5135"/>
                    </a:cubicBezTo>
                    <a:cubicBezTo>
                      <a:pt x="3824" y="5135"/>
                      <a:pt x="4668" y="4707"/>
                      <a:pt x="5173" y="3928"/>
                    </a:cubicBezTo>
                    <a:lnTo>
                      <a:pt x="2908" y="2614"/>
                    </a:lnTo>
                    <a:lnTo>
                      <a:pt x="2908" y="1"/>
                    </a:lnTo>
                    <a:cubicBezTo>
                      <a:pt x="2896" y="1"/>
                      <a:pt x="2884" y="1"/>
                      <a:pt x="2872" y="1"/>
                    </a:cubicBezTo>
                    <a:close/>
                  </a:path>
                </a:pathLst>
              </a:custGeom>
              <a:solidFill>
                <a:srgbClr val="88AFA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326;p54">
                <a:extLst>
                  <a:ext uri="{FF2B5EF4-FFF2-40B4-BE49-F238E27FC236}">
                    <a16:creationId xmlns:a16="http://schemas.microsoft.com/office/drawing/2014/main" id="{F0F495A7-8C33-48AE-86B1-0673A792C1EF}"/>
                  </a:ext>
                </a:extLst>
              </p:cNvPr>
              <p:cNvSpPr/>
              <p:nvPr/>
            </p:nvSpPr>
            <p:spPr>
              <a:xfrm>
                <a:off x="5066500" y="1577875"/>
                <a:ext cx="65350" cy="981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927" extrusionOk="0">
                    <a:moveTo>
                      <a:pt x="0" y="0"/>
                    </a:moveTo>
                    <a:lnTo>
                      <a:pt x="0" y="2613"/>
                    </a:lnTo>
                    <a:lnTo>
                      <a:pt x="2265" y="3927"/>
                    </a:lnTo>
                    <a:cubicBezTo>
                      <a:pt x="2493" y="3525"/>
                      <a:pt x="2613" y="3082"/>
                      <a:pt x="2613" y="2613"/>
                    </a:cubicBezTo>
                    <a:cubicBezTo>
                      <a:pt x="2613" y="1180"/>
                      <a:pt x="1434" y="0"/>
                      <a:pt x="0" y="0"/>
                    </a:cubicBezTo>
                    <a:close/>
                  </a:path>
                </a:pathLst>
              </a:custGeom>
              <a:solidFill>
                <a:srgbClr val="E6F0E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" name="Google Shape;1327;p54">
                <a:extLst>
                  <a:ext uri="{FF2B5EF4-FFF2-40B4-BE49-F238E27FC236}">
                    <a16:creationId xmlns:a16="http://schemas.microsoft.com/office/drawing/2014/main" id="{A1FF4ED8-B515-467E-B58E-50E8817EE12F}"/>
                  </a:ext>
                </a:extLst>
              </p:cNvPr>
              <p:cNvSpPr/>
              <p:nvPr/>
            </p:nvSpPr>
            <p:spPr>
              <a:xfrm>
                <a:off x="4984750" y="1120900"/>
                <a:ext cx="272725" cy="15447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6179" extrusionOk="0">
                    <a:moveTo>
                      <a:pt x="1823" y="0"/>
                    </a:moveTo>
                    <a:lnTo>
                      <a:pt x="0" y="1059"/>
                    </a:lnTo>
                    <a:lnTo>
                      <a:pt x="10909" y="6178"/>
                    </a:lnTo>
                    <a:lnTo>
                      <a:pt x="10560" y="4088"/>
                    </a:lnTo>
                    <a:lnTo>
                      <a:pt x="1823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1328;p54">
                <a:extLst>
                  <a:ext uri="{FF2B5EF4-FFF2-40B4-BE49-F238E27FC236}">
                    <a16:creationId xmlns:a16="http://schemas.microsoft.com/office/drawing/2014/main" id="{0CF2D8F9-90CF-438C-BD3D-A73F0C1C763A}"/>
                  </a:ext>
                </a:extLst>
              </p:cNvPr>
              <p:cNvSpPr/>
              <p:nvPr/>
            </p:nvSpPr>
            <p:spPr>
              <a:xfrm>
                <a:off x="4997475" y="1136975"/>
                <a:ext cx="257650" cy="123975"/>
              </a:xfrm>
              <a:custGeom>
                <a:avLst/>
                <a:gdLst/>
                <a:ahLst/>
                <a:cxnLst/>
                <a:rect l="l" t="t" r="r" b="b"/>
                <a:pathLst>
                  <a:path w="10306" h="4959" extrusionOk="0">
                    <a:moveTo>
                      <a:pt x="215" y="1"/>
                    </a:moveTo>
                    <a:lnTo>
                      <a:pt x="1" y="121"/>
                    </a:lnTo>
                    <a:lnTo>
                      <a:pt x="10306" y="4959"/>
                    </a:lnTo>
                    <a:lnTo>
                      <a:pt x="10266" y="4704"/>
                    </a:lnTo>
                    <a:lnTo>
                      <a:pt x="215" y="1"/>
                    </a:lnTo>
                    <a:close/>
                  </a:path>
                </a:pathLst>
              </a:custGeom>
              <a:solidFill>
                <a:srgbClr val="C3CCA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0" name="Google Shape;1329;p54">
                <a:extLst>
                  <a:ext uri="{FF2B5EF4-FFF2-40B4-BE49-F238E27FC236}">
                    <a16:creationId xmlns:a16="http://schemas.microsoft.com/office/drawing/2014/main" id="{70E3E339-4DF9-4E88-8F00-9E1C18A25EDB}"/>
                  </a:ext>
                </a:extLst>
              </p:cNvPr>
              <p:cNvSpPr/>
              <p:nvPr/>
            </p:nvSpPr>
            <p:spPr>
              <a:xfrm>
                <a:off x="4944200" y="1120900"/>
                <a:ext cx="348125" cy="192325"/>
              </a:xfrm>
              <a:custGeom>
                <a:avLst/>
                <a:gdLst/>
                <a:ahLst/>
                <a:cxnLst/>
                <a:rect l="l" t="t" r="r" b="b"/>
                <a:pathLst>
                  <a:path w="13925" h="7693" extrusionOk="0">
                    <a:moveTo>
                      <a:pt x="711" y="0"/>
                    </a:moveTo>
                    <a:lnTo>
                      <a:pt x="1" y="1501"/>
                    </a:lnTo>
                    <a:lnTo>
                      <a:pt x="13227" y="7693"/>
                    </a:lnTo>
                    <a:lnTo>
                      <a:pt x="13924" y="6192"/>
                    </a:lnTo>
                    <a:lnTo>
                      <a:pt x="711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1" name="Google Shape;1330;p54">
                <a:extLst>
                  <a:ext uri="{FF2B5EF4-FFF2-40B4-BE49-F238E27FC236}">
                    <a16:creationId xmlns:a16="http://schemas.microsoft.com/office/drawing/2014/main" id="{A26133A2-AC69-4F1C-8302-0233A0D5F848}"/>
                  </a:ext>
                </a:extLst>
              </p:cNvPr>
              <p:cNvSpPr/>
              <p:nvPr/>
            </p:nvSpPr>
            <p:spPr>
              <a:xfrm>
                <a:off x="5249075" y="2011050"/>
                <a:ext cx="6725" cy="8825"/>
              </a:xfrm>
              <a:custGeom>
                <a:avLst/>
                <a:gdLst/>
                <a:ahLst/>
                <a:cxnLst/>
                <a:rect l="l" t="t" r="r" b="b"/>
                <a:pathLst>
                  <a:path w="269" h="353" extrusionOk="0">
                    <a:moveTo>
                      <a:pt x="94" y="1"/>
                    </a:moveTo>
                    <a:lnTo>
                      <a:pt x="14" y="228"/>
                    </a:lnTo>
                    <a:cubicBezTo>
                      <a:pt x="1" y="282"/>
                      <a:pt x="14" y="336"/>
                      <a:pt x="68" y="349"/>
                    </a:cubicBezTo>
                    <a:cubicBezTo>
                      <a:pt x="75" y="351"/>
                      <a:pt x="82" y="353"/>
                      <a:pt x="90" y="353"/>
                    </a:cubicBezTo>
                    <a:cubicBezTo>
                      <a:pt x="126" y="353"/>
                      <a:pt x="164" y="329"/>
                      <a:pt x="175" y="295"/>
                    </a:cubicBezTo>
                    <a:lnTo>
                      <a:pt x="269" y="68"/>
                    </a:lnTo>
                    <a:lnTo>
                      <a:pt x="94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2" name="Google Shape;1331;p54">
                <a:extLst>
                  <a:ext uri="{FF2B5EF4-FFF2-40B4-BE49-F238E27FC236}">
                    <a16:creationId xmlns:a16="http://schemas.microsoft.com/office/drawing/2014/main" id="{451DE29E-0DA2-4703-998F-73492F92F585}"/>
                  </a:ext>
                </a:extLst>
              </p:cNvPr>
              <p:cNvSpPr/>
              <p:nvPr/>
            </p:nvSpPr>
            <p:spPr>
              <a:xfrm>
                <a:off x="5248750" y="1938700"/>
                <a:ext cx="49925" cy="76400"/>
              </a:xfrm>
              <a:custGeom>
                <a:avLst/>
                <a:gdLst/>
                <a:ahLst/>
                <a:cxnLst/>
                <a:rect l="l" t="t" r="r" b="b"/>
                <a:pathLst>
                  <a:path w="1997" h="3056" extrusionOk="0">
                    <a:moveTo>
                      <a:pt x="228" y="0"/>
                    </a:moveTo>
                    <a:cubicBezTo>
                      <a:pt x="14" y="603"/>
                      <a:pt x="0" y="1823"/>
                      <a:pt x="27" y="2466"/>
                    </a:cubicBezTo>
                    <a:lnTo>
                      <a:pt x="40" y="2962"/>
                    </a:lnTo>
                    <a:lnTo>
                      <a:pt x="295" y="3055"/>
                    </a:lnTo>
                    <a:lnTo>
                      <a:pt x="617" y="2680"/>
                    </a:lnTo>
                    <a:cubicBezTo>
                      <a:pt x="1032" y="2184"/>
                      <a:pt x="1796" y="1233"/>
                      <a:pt x="1997" y="630"/>
                    </a:cubicBezTo>
                    <a:lnTo>
                      <a:pt x="228" y="0"/>
                    </a:ln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3" name="Google Shape;1332;p54">
                <a:extLst>
                  <a:ext uri="{FF2B5EF4-FFF2-40B4-BE49-F238E27FC236}">
                    <a16:creationId xmlns:a16="http://schemas.microsoft.com/office/drawing/2014/main" id="{7FFB7C3A-5096-4A34-BCEA-1C4186BA8D59}"/>
                  </a:ext>
                </a:extLst>
              </p:cNvPr>
              <p:cNvSpPr/>
              <p:nvPr/>
            </p:nvSpPr>
            <p:spPr>
              <a:xfrm>
                <a:off x="5254450" y="1613050"/>
                <a:ext cx="164175" cy="341400"/>
              </a:xfrm>
              <a:custGeom>
                <a:avLst/>
                <a:gdLst/>
                <a:ahLst/>
                <a:cxnLst/>
                <a:rect l="l" t="t" r="r" b="b"/>
                <a:pathLst>
                  <a:path w="6567" h="13656" extrusionOk="0">
                    <a:moveTo>
                      <a:pt x="4369" y="0"/>
                    </a:moveTo>
                    <a:lnTo>
                      <a:pt x="0" y="13026"/>
                    </a:lnTo>
                    <a:lnTo>
                      <a:pt x="1769" y="13656"/>
                    </a:lnTo>
                    <a:lnTo>
                      <a:pt x="6566" y="764"/>
                    </a:lnTo>
                    <a:lnTo>
                      <a:pt x="4369" y="0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4" name="Google Shape;1333;p54">
                <a:extLst>
                  <a:ext uri="{FF2B5EF4-FFF2-40B4-BE49-F238E27FC236}">
                    <a16:creationId xmlns:a16="http://schemas.microsoft.com/office/drawing/2014/main" id="{C221AB6E-1754-46AB-BF72-781FE7249240}"/>
                  </a:ext>
                </a:extLst>
              </p:cNvPr>
              <p:cNvSpPr/>
              <p:nvPr/>
            </p:nvSpPr>
            <p:spPr>
              <a:xfrm>
                <a:off x="5307025" y="1781900"/>
                <a:ext cx="4962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1985" h="698" fill="none" extrusionOk="0">
                    <a:moveTo>
                      <a:pt x="1" y="0"/>
                    </a:moveTo>
                    <a:lnTo>
                      <a:pt x="1984" y="697"/>
                    </a:lnTo>
                  </a:path>
                </a:pathLst>
              </a:custGeom>
              <a:noFill/>
              <a:ln w="4350" cap="flat" cmpd="sng">
                <a:solidFill>
                  <a:srgbClr val="C3CCA2"/>
                </a:solidFill>
                <a:prstDash val="solid"/>
                <a:miter lim="13400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1334;p54">
                <a:extLst>
                  <a:ext uri="{FF2B5EF4-FFF2-40B4-BE49-F238E27FC236}">
                    <a16:creationId xmlns:a16="http://schemas.microsoft.com/office/drawing/2014/main" id="{ED04700E-CCB4-445B-A44E-892857391B6F}"/>
                  </a:ext>
                </a:extLst>
              </p:cNvPr>
              <p:cNvSpPr/>
              <p:nvPr/>
            </p:nvSpPr>
            <p:spPr>
              <a:xfrm>
                <a:off x="5409550" y="1435450"/>
                <a:ext cx="65350" cy="81475"/>
              </a:xfrm>
              <a:custGeom>
                <a:avLst/>
                <a:gdLst/>
                <a:ahLst/>
                <a:cxnLst/>
                <a:rect l="l" t="t" r="r" b="b"/>
                <a:pathLst>
                  <a:path w="2614" h="3259" extrusionOk="0">
                    <a:moveTo>
                      <a:pt x="1579" y="1"/>
                    </a:moveTo>
                    <a:cubicBezTo>
                      <a:pt x="1200" y="1"/>
                      <a:pt x="848" y="239"/>
                      <a:pt x="711" y="618"/>
                    </a:cubicBezTo>
                    <a:lnTo>
                      <a:pt x="1" y="2642"/>
                    </a:lnTo>
                    <a:lnTo>
                      <a:pt x="1729" y="3258"/>
                    </a:lnTo>
                    <a:lnTo>
                      <a:pt x="2453" y="1235"/>
                    </a:lnTo>
                    <a:cubicBezTo>
                      <a:pt x="2614" y="752"/>
                      <a:pt x="2373" y="230"/>
                      <a:pt x="1890" y="55"/>
                    </a:cubicBezTo>
                    <a:cubicBezTo>
                      <a:pt x="1787" y="18"/>
                      <a:pt x="1682" y="1"/>
                      <a:pt x="1579" y="1"/>
                    </a:cubicBez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6" name="Google Shape;1335;p54">
                <a:extLst>
                  <a:ext uri="{FF2B5EF4-FFF2-40B4-BE49-F238E27FC236}">
                    <a16:creationId xmlns:a16="http://schemas.microsoft.com/office/drawing/2014/main" id="{166FED4B-3768-448E-B963-C66470C1AA16}"/>
                  </a:ext>
                </a:extLst>
              </p:cNvPr>
              <p:cNvSpPr/>
              <p:nvPr/>
            </p:nvSpPr>
            <p:spPr>
              <a:xfrm>
                <a:off x="5408875" y="1498125"/>
                <a:ext cx="81100" cy="210750"/>
              </a:xfrm>
              <a:custGeom>
                <a:avLst/>
                <a:gdLst/>
                <a:ahLst/>
                <a:cxnLst/>
                <a:rect l="l" t="t" r="r" b="b"/>
                <a:pathLst>
                  <a:path w="3244" h="8430" extrusionOk="0">
                    <a:moveTo>
                      <a:pt x="2936" y="1"/>
                    </a:moveTo>
                    <a:lnTo>
                      <a:pt x="1" y="8309"/>
                    </a:lnTo>
                    <a:lnTo>
                      <a:pt x="309" y="8430"/>
                    </a:lnTo>
                    <a:lnTo>
                      <a:pt x="3244" y="108"/>
                    </a:lnTo>
                    <a:lnTo>
                      <a:pt x="2936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7" name="Google Shape;1336;p54">
                <a:extLst>
                  <a:ext uri="{FF2B5EF4-FFF2-40B4-BE49-F238E27FC236}">
                    <a16:creationId xmlns:a16="http://schemas.microsoft.com/office/drawing/2014/main" id="{C3877233-C6AD-4CB5-AAA6-950C516564DC}"/>
                  </a:ext>
                </a:extLst>
              </p:cNvPr>
              <p:cNvSpPr/>
              <p:nvPr/>
            </p:nvSpPr>
            <p:spPr>
              <a:xfrm>
                <a:off x="5401525" y="1664450"/>
                <a:ext cx="22125" cy="41425"/>
              </a:xfrm>
              <a:custGeom>
                <a:avLst/>
                <a:gdLst/>
                <a:ahLst/>
                <a:cxnLst/>
                <a:rect l="l" t="t" r="r" b="b"/>
                <a:pathLst>
                  <a:path w="885" h="1657" extrusionOk="0">
                    <a:moveTo>
                      <a:pt x="752" y="0"/>
                    </a:moveTo>
                    <a:cubicBezTo>
                      <a:pt x="593" y="0"/>
                      <a:pt x="441" y="92"/>
                      <a:pt x="389" y="249"/>
                    </a:cubicBezTo>
                    <a:lnTo>
                      <a:pt x="67" y="1174"/>
                    </a:lnTo>
                    <a:cubicBezTo>
                      <a:pt x="0" y="1375"/>
                      <a:pt x="94" y="1589"/>
                      <a:pt x="295" y="1656"/>
                    </a:cubicBezTo>
                    <a:lnTo>
                      <a:pt x="884" y="21"/>
                    </a:lnTo>
                    <a:cubicBezTo>
                      <a:pt x="841" y="7"/>
                      <a:pt x="796" y="0"/>
                      <a:pt x="752" y="0"/>
                    </a:cubicBez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1337;p54">
                <a:extLst>
                  <a:ext uri="{FF2B5EF4-FFF2-40B4-BE49-F238E27FC236}">
                    <a16:creationId xmlns:a16="http://schemas.microsoft.com/office/drawing/2014/main" id="{37252521-90CE-42AF-ACD0-8DC476F6F954}"/>
                  </a:ext>
                </a:extLst>
              </p:cNvPr>
              <p:cNvSpPr/>
              <p:nvPr/>
            </p:nvSpPr>
            <p:spPr>
              <a:xfrm>
                <a:off x="5301350" y="1455575"/>
                <a:ext cx="175225" cy="345450"/>
              </a:xfrm>
              <a:custGeom>
                <a:avLst/>
                <a:gdLst/>
                <a:ahLst/>
                <a:cxnLst/>
                <a:rect l="l" t="t" r="r" b="b"/>
                <a:pathLst>
                  <a:path w="7009" h="13818" extrusionOk="0">
                    <a:moveTo>
                      <a:pt x="4583" y="1"/>
                    </a:moveTo>
                    <a:lnTo>
                      <a:pt x="0" y="12960"/>
                    </a:lnTo>
                    <a:lnTo>
                      <a:pt x="2426" y="13817"/>
                    </a:lnTo>
                    <a:lnTo>
                      <a:pt x="7009" y="859"/>
                    </a:lnTo>
                    <a:lnTo>
                      <a:pt x="4583" y="1"/>
                    </a:lnTo>
                    <a:close/>
                  </a:path>
                </a:pathLst>
              </a:custGeom>
              <a:solidFill>
                <a:srgbClr val="38353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9" name="Google Shape;1338;p54">
                <a:extLst>
                  <a:ext uri="{FF2B5EF4-FFF2-40B4-BE49-F238E27FC236}">
                    <a16:creationId xmlns:a16="http://schemas.microsoft.com/office/drawing/2014/main" id="{80AC561C-FBE1-457D-8234-1C011438760A}"/>
                  </a:ext>
                </a:extLst>
              </p:cNvPr>
              <p:cNvSpPr/>
              <p:nvPr/>
            </p:nvSpPr>
            <p:spPr>
              <a:xfrm>
                <a:off x="5400850" y="1487075"/>
                <a:ext cx="64675" cy="32525"/>
              </a:xfrm>
              <a:custGeom>
                <a:avLst/>
                <a:gdLst/>
                <a:ahLst/>
                <a:cxnLst/>
                <a:rect l="l" t="t" r="r" b="b"/>
                <a:pathLst>
                  <a:path w="2587" h="1301" extrusionOk="0">
                    <a:moveTo>
                      <a:pt x="161" y="1"/>
                    </a:moveTo>
                    <a:lnTo>
                      <a:pt x="0" y="443"/>
                    </a:lnTo>
                    <a:lnTo>
                      <a:pt x="2426" y="1300"/>
                    </a:lnTo>
                    <a:lnTo>
                      <a:pt x="2587" y="858"/>
                    </a:lnTo>
                    <a:lnTo>
                      <a:pt x="161" y="1"/>
                    </a:lnTo>
                    <a:close/>
                  </a:path>
                </a:pathLst>
              </a:custGeom>
              <a:solidFill>
                <a:srgbClr val="627E8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40" name="Βέλος: Κάτω 39">
            <a:extLst>
              <a:ext uri="{FF2B5EF4-FFF2-40B4-BE49-F238E27FC236}">
                <a16:creationId xmlns:a16="http://schemas.microsoft.com/office/drawing/2014/main" id="{1CAF8D1F-EFF7-42E7-B550-569415B22166}"/>
              </a:ext>
            </a:extLst>
          </p:cNvPr>
          <p:cNvSpPr/>
          <p:nvPr/>
        </p:nvSpPr>
        <p:spPr>
          <a:xfrm>
            <a:off x="4213619" y="2786584"/>
            <a:ext cx="484632" cy="644249"/>
          </a:xfrm>
          <a:prstGeom prst="downArrow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</p:spTree>
    <p:extLst>
      <p:ext uri="{BB962C8B-B14F-4D97-AF65-F5344CB8AC3E}">
        <p14:creationId xmlns:p14="http://schemas.microsoft.com/office/powerpoint/2010/main" val="312405754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6FBB1BA8-B9CD-4B63-A207-C6D896361A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546600" y="1762125"/>
            <a:ext cx="8050800" cy="3036850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Συμπτωματικοί ασθενείς με σοβαρή θρομβοπενία </a:t>
            </a:r>
            <a:r>
              <a:rPr lang="en-US" sz="1600" dirty="0"/>
              <a:t>PLTs&lt; 50.000/</a:t>
            </a:r>
            <a:r>
              <a:rPr lang="el-GR" sz="1600" dirty="0"/>
              <a:t>μ</a:t>
            </a:r>
            <a:r>
              <a:rPr lang="en-US" sz="1600" dirty="0"/>
              <a:t>l → </a:t>
            </a:r>
            <a:r>
              <a:rPr lang="el-GR" sz="1600" dirty="0"/>
              <a:t>Άμεσα</a:t>
            </a:r>
          </a:p>
          <a:p>
            <a:pPr marL="0" indent="0" algn="l">
              <a:buNone/>
            </a:pPr>
            <a:endParaRPr lang="el-GR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 err="1"/>
              <a:t>Ασυμπτωματικοί</a:t>
            </a:r>
            <a:r>
              <a:rPr lang="el-GR" sz="1600" dirty="0"/>
              <a:t> ασθενείς με </a:t>
            </a:r>
            <a:r>
              <a:rPr lang="en-US" sz="1600" dirty="0"/>
              <a:t>PLTs 50.000-100.000/</a:t>
            </a:r>
            <a:r>
              <a:rPr lang="el-GR" sz="1600" dirty="0"/>
              <a:t>μ</a:t>
            </a:r>
            <a:r>
              <a:rPr lang="en-US" sz="1600" dirty="0"/>
              <a:t>l → </a:t>
            </a:r>
            <a:r>
              <a:rPr lang="el-GR" sz="1600" dirty="0"/>
              <a:t>Επανάληψη σε 1-2 εβδομάδες – οδηγία για άμεση επανεκτίμηση επί εμφάνισης συμπτωμάτων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 err="1"/>
              <a:t>Ασυμπτωματικοί</a:t>
            </a:r>
            <a:r>
              <a:rPr lang="el-GR" sz="1600" dirty="0"/>
              <a:t> ασθενείς με΄</a:t>
            </a:r>
            <a:r>
              <a:rPr lang="en-US" sz="1600" dirty="0"/>
              <a:t>PLTs 100.000-149.000/</a:t>
            </a:r>
            <a:r>
              <a:rPr lang="el-GR" sz="1600" dirty="0"/>
              <a:t>μ</a:t>
            </a:r>
            <a:r>
              <a:rPr lang="en-US" sz="1600" dirty="0"/>
              <a:t>l → </a:t>
            </a:r>
            <a:r>
              <a:rPr lang="el-GR" sz="1600" dirty="0"/>
              <a:t>επανάληψη σε &gt;1 μήνα – προσοχή σε: 1. πρόσφατη έναρξη φαρμάκου 2. νέα κλινικά ευρήματα 3. συνυπάρχουσες διαταραχές στη γενική αίματος</a:t>
            </a:r>
          </a:p>
          <a:p>
            <a:pPr marL="0" indent="0" algn="l">
              <a:buNone/>
            </a:pPr>
            <a:endParaRPr lang="el-GR" sz="1600" dirty="0"/>
          </a:p>
          <a:p>
            <a:pPr marL="0" indent="0" algn="l">
              <a:buNone/>
            </a:pPr>
            <a:endParaRPr lang="el-GR" sz="1600" dirty="0"/>
          </a:p>
          <a:p>
            <a:pPr marL="114300" indent="0" algn="l">
              <a:buNone/>
            </a:pPr>
            <a:r>
              <a:rPr lang="el-GR" sz="1600" dirty="0"/>
              <a:t>Πιθανότερη διάγνωση σε </a:t>
            </a:r>
            <a:r>
              <a:rPr lang="el-GR" sz="1600" dirty="0" err="1"/>
              <a:t>ασυμπτωματικό</a:t>
            </a:r>
            <a:r>
              <a:rPr lang="el-GR" sz="1600" dirty="0"/>
              <a:t> ασθενή με μεμονωμένη θρομβοπενία → </a:t>
            </a:r>
            <a:r>
              <a:rPr lang="en-US" sz="1600" dirty="0"/>
              <a:t>ITP</a:t>
            </a:r>
          </a:p>
          <a:p>
            <a:pPr marL="114300" indent="0" algn="l">
              <a:buNone/>
            </a:pPr>
            <a:r>
              <a:rPr lang="el-GR" sz="1600" dirty="0"/>
              <a:t>Εφόσον έχουν αποκλεισθεί: </a:t>
            </a:r>
            <a:r>
              <a:rPr lang="en-US" sz="1600" dirty="0"/>
              <a:t>HIV, </a:t>
            </a:r>
            <a:r>
              <a:rPr lang="el-GR" sz="1600" dirty="0"/>
              <a:t>θρομβοπενία από φάρμακα</a:t>
            </a:r>
            <a:r>
              <a:rPr lang="en-US" sz="1600" dirty="0"/>
              <a:t>, </a:t>
            </a:r>
            <a:r>
              <a:rPr lang="el-GR" sz="1600" dirty="0"/>
              <a:t>μυελοδυσπλασία</a:t>
            </a:r>
          </a:p>
          <a:p>
            <a:pPr marL="0" indent="0" algn="l">
              <a:buNone/>
            </a:pPr>
            <a:endParaRPr lang="el-GR" sz="1600" dirty="0"/>
          </a:p>
          <a:p>
            <a:pPr marL="0" indent="0" algn="l">
              <a:buNone/>
            </a:pPr>
            <a:endParaRPr lang="el-GR" sz="1600" dirty="0"/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846671ED-4455-48DD-901A-7BBA48F374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20950" y="114575"/>
            <a:ext cx="5332350" cy="630000"/>
          </a:xfrm>
        </p:spPr>
        <p:txBody>
          <a:bodyPr/>
          <a:lstStyle/>
          <a:p>
            <a:r>
              <a:rPr lang="el-GR" sz="2800" dirty="0"/>
              <a:t>Επανάληψη γενικής αίματος – σε ποιους ασθενείς και πότε?</a:t>
            </a:r>
            <a:br>
              <a:rPr lang="el-GR" sz="2800" dirty="0"/>
            </a:br>
            <a:endParaRPr lang="el-GR" sz="2800" dirty="0"/>
          </a:p>
        </p:txBody>
      </p:sp>
    </p:spTree>
    <p:extLst>
      <p:ext uri="{BB962C8B-B14F-4D97-AF65-F5344CB8AC3E}">
        <p14:creationId xmlns:p14="http://schemas.microsoft.com/office/powerpoint/2010/main" val="3929315171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48403F7D-8950-4E26-AEDD-3C6FBB3FBAE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546600" y="2054892"/>
            <a:ext cx="8050800" cy="3100829"/>
          </a:xfrm>
        </p:spPr>
        <p:txBody>
          <a:bodyPr/>
          <a:lstStyle/>
          <a:p>
            <a:pPr marL="114300" indent="0" algn="l">
              <a:buNone/>
            </a:pPr>
            <a:endParaRPr lang="el-GR" sz="1600" b="1" dirty="0"/>
          </a:p>
          <a:p>
            <a:pPr marL="114300" indent="0" algn="l">
              <a:buNone/>
            </a:pPr>
            <a:r>
              <a:rPr lang="el-GR" sz="1600" b="1" dirty="0"/>
              <a:t>Θρομβοπενία + Αναιμία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Σήψη με </a:t>
            </a:r>
            <a:r>
              <a:rPr lang="en-US" sz="1600" dirty="0"/>
              <a:t>DIC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600" dirty="0"/>
              <a:t>TTP, HUS, DITMA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Αυτοάνοσες διαταραχές – σ. </a:t>
            </a:r>
            <a:r>
              <a:rPr lang="en-US" sz="1600" dirty="0"/>
              <a:t>Evans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Ανεπάρκεια διατροφικών παραγόντων – </a:t>
            </a:r>
            <a:r>
              <a:rPr lang="en-US" sz="1600" dirty="0"/>
              <a:t>B12, </a:t>
            </a:r>
            <a:r>
              <a:rPr lang="el-GR" sz="1600" dirty="0"/>
              <a:t>φυλλικό, χαλκός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Λοιμώξεις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Διαταραχές του μυελού – μυελοδυσπλαστικά σύνδρομα, λευχαιμία, διήθηση μυελού από κακοήθεια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l-GR" sz="1600" dirty="0"/>
          </a:p>
          <a:p>
            <a:pPr marL="0" indent="0" algn="l">
              <a:buNone/>
            </a:pPr>
            <a:r>
              <a:rPr lang="el-GR" sz="1600" b="1" dirty="0"/>
              <a:t>  Θρομβοπενία+Λευκοκυττάρωση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Λοίμωξη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Χρόνια φλεγμονή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Κακοήθεια</a:t>
            </a:r>
          </a:p>
          <a:p>
            <a:pPr marL="0" indent="0" algn="l">
              <a:buNone/>
            </a:pPr>
            <a:endParaRPr lang="el-GR" sz="1600" dirty="0"/>
          </a:p>
          <a:p>
            <a:pPr marL="0" indent="0" algn="l">
              <a:buNone/>
            </a:pPr>
            <a:endParaRPr lang="el-GR" sz="1600" dirty="0"/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A94E148D-8AA2-4242-8A81-633B17CD6D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21000" y="191054"/>
            <a:ext cx="4302000" cy="1107042"/>
          </a:xfrm>
        </p:spPr>
        <p:txBody>
          <a:bodyPr/>
          <a:lstStyle/>
          <a:p>
            <a:r>
              <a:rPr lang="el-GR" dirty="0"/>
              <a:t>…άλλα ευρήματα από τη γενική αίματος;</a:t>
            </a:r>
          </a:p>
        </p:txBody>
      </p:sp>
    </p:spTree>
    <p:extLst>
      <p:ext uri="{BB962C8B-B14F-4D97-AF65-F5344CB8AC3E}">
        <p14:creationId xmlns:p14="http://schemas.microsoft.com/office/powerpoint/2010/main" val="299455230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9D020467-BD5B-4A77-A41B-25FDF7D3A7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699000" y="1096187"/>
            <a:ext cx="8050800" cy="1979575"/>
          </a:xfrm>
        </p:spPr>
        <p:txBody>
          <a:bodyPr/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Αποκλεισμός </a:t>
            </a:r>
            <a:r>
              <a:rPr lang="el-GR" sz="1600" dirty="0" err="1"/>
              <a:t>ψευδοθρομβοπενίας</a:t>
            </a: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Εκτίμηση μορφολογίας </a:t>
            </a:r>
          </a:p>
          <a:p>
            <a:pPr marL="0" indent="0" algn="l">
              <a:buNone/>
            </a:pPr>
            <a:endParaRPr lang="el-GR" sz="1600" dirty="0"/>
          </a:p>
          <a:p>
            <a:pPr marL="0" indent="0" algn="l">
              <a:buNone/>
            </a:pPr>
            <a:endParaRPr lang="el-GR" sz="1600" dirty="0"/>
          </a:p>
          <a:p>
            <a:pPr marL="0" indent="0" algn="l">
              <a:buNone/>
            </a:pPr>
            <a:r>
              <a:rPr lang="el-GR" sz="1600" dirty="0"/>
              <a:t>Μέγεθος αιμοπεταλίων (μεγάλα αιμοπετάλια: </a:t>
            </a:r>
            <a:r>
              <a:rPr lang="en-US" sz="1600" dirty="0"/>
              <a:t>Bernard </a:t>
            </a:r>
            <a:r>
              <a:rPr lang="en-US" sz="1600" dirty="0" err="1"/>
              <a:t>Soulier</a:t>
            </a:r>
            <a:r>
              <a:rPr lang="en-US" sz="1600" dirty="0"/>
              <a:t>, </a:t>
            </a:r>
            <a:r>
              <a:rPr lang="el-GR" sz="1600" dirty="0"/>
              <a:t>ΜΥΗ-9 </a:t>
            </a:r>
            <a:r>
              <a:rPr lang="en-US" sz="1600" dirty="0"/>
              <a:t>related disorders</a:t>
            </a:r>
            <a:r>
              <a:rPr lang="el-GR" sz="1600" dirty="0"/>
              <a:t> / μικρά αιμοπετάλια: </a:t>
            </a:r>
            <a:r>
              <a:rPr lang="en-US" sz="1600" dirty="0"/>
              <a:t>Wiskott Aldrich</a:t>
            </a:r>
            <a:endParaRPr lang="el-GR" sz="1600" dirty="0"/>
          </a:p>
          <a:p>
            <a:pPr marL="0" indent="0" algn="l">
              <a:buNone/>
            </a:pPr>
            <a:r>
              <a:rPr lang="el-GR" sz="1600" dirty="0"/>
              <a:t>Μορφολογία άλλων κυττάρων του αίματος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2F77266C-8642-456D-BF08-F645F0FF89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68549" y="140733"/>
            <a:ext cx="5999101" cy="630000"/>
          </a:xfrm>
        </p:spPr>
        <p:txBody>
          <a:bodyPr/>
          <a:lstStyle/>
          <a:p>
            <a:r>
              <a:rPr lang="el-GR" sz="3200" dirty="0"/>
              <a:t>Επίχρισμα περιφερικού αίματος</a:t>
            </a:r>
          </a:p>
        </p:txBody>
      </p:sp>
      <p:cxnSp>
        <p:nvCxnSpPr>
          <p:cNvPr id="5" name="Ευθύγραμμο βέλος σύνδεσης 4">
            <a:extLst>
              <a:ext uri="{FF2B5EF4-FFF2-40B4-BE49-F238E27FC236}">
                <a16:creationId xmlns:a16="http://schemas.microsoft.com/office/drawing/2014/main" id="{AB5AE058-2511-4775-A8DA-54D24EC88647}"/>
              </a:ext>
            </a:extLst>
          </p:cNvPr>
          <p:cNvCxnSpPr/>
          <p:nvPr/>
        </p:nvCxnSpPr>
        <p:spPr>
          <a:xfrm>
            <a:off x="1897124" y="1609724"/>
            <a:ext cx="0" cy="47625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0F0B5295-2DD2-46AE-8DBD-F880081544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470" y="2943225"/>
            <a:ext cx="2221688" cy="2171700"/>
          </a:xfrm>
          <a:prstGeom prst="rect">
            <a:avLst/>
          </a:prstGeom>
        </p:spPr>
      </p:pic>
      <p:pic>
        <p:nvPicPr>
          <p:cNvPr id="7" name="Θέση περιεχομένου 4">
            <a:extLst>
              <a:ext uri="{FF2B5EF4-FFF2-40B4-BE49-F238E27FC236}">
                <a16:creationId xmlns:a16="http://schemas.microsoft.com/office/drawing/2014/main" id="{10E8509C-72DC-4761-93EE-EEC263C46D6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7628" y="2924987"/>
            <a:ext cx="2221688" cy="214392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E8F9A3BE-EAC2-4463-87E8-8606BBC605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72786" y="2905313"/>
            <a:ext cx="2289526" cy="2163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88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5B98D64E-3EE1-42D9-BF94-4D11655AD0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79850" y="1571625"/>
            <a:ext cx="4034950" cy="3446426"/>
          </a:xfrm>
        </p:spPr>
        <p:txBody>
          <a:bodyPr/>
          <a:lstStyle/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/>
              <a:t>Επίπ</a:t>
            </a:r>
            <a:r>
              <a:rPr lang="en-US" b="1" dirty="0" err="1"/>
              <a:t>εδ</a:t>
            </a:r>
            <a:r>
              <a:rPr lang="en-US" b="1" dirty="0"/>
              <a:t>α της TPO: ρύθμιση  από τη μάζα των αιμοπεταλίων</a:t>
            </a:r>
          </a:p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l-GR" dirty="0"/>
              <a:t>Σ</a:t>
            </a:r>
            <a:r>
              <a:rPr lang="en-US" dirty="0"/>
              <a:t>τα</a:t>
            </a:r>
            <a:r>
              <a:rPr lang="en-US" dirty="0" err="1"/>
              <a:t>θερ</a:t>
            </a:r>
            <a:r>
              <a:rPr lang="el-GR" dirty="0"/>
              <a:t>ή παραγωγή </a:t>
            </a:r>
            <a:r>
              <a:rPr lang="en-US" dirty="0"/>
              <a:t>TPO </a:t>
            </a:r>
            <a:r>
              <a:rPr lang="el-GR" dirty="0"/>
              <a:t> από το ήπαρ </a:t>
            </a:r>
            <a:r>
              <a:rPr lang="en-US" dirty="0"/>
              <a:t>–</a:t>
            </a:r>
            <a:r>
              <a:rPr lang="en-US" dirty="0" err="1"/>
              <a:t>Δέσμευση</a:t>
            </a:r>
            <a:r>
              <a:rPr lang="en-US" dirty="0"/>
              <a:t> MPO </a:t>
            </a:r>
            <a:r>
              <a:rPr lang="en-US" dirty="0" err="1"/>
              <a:t>σε</a:t>
            </a:r>
            <a:r>
              <a:rPr lang="en-US" dirty="0"/>
              <a:t> υπ</a:t>
            </a:r>
            <a:r>
              <a:rPr lang="en-US" dirty="0" err="1"/>
              <a:t>οδοχέ</a:t>
            </a:r>
            <a:r>
              <a:rPr lang="en-US" dirty="0"/>
              <a:t>α MPL → ενδοκυττάρωση MPO και απομάκρυνσή της από την κυκλοφορία</a:t>
            </a:r>
          </a:p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/>
              <a:t>TPO: επα</a:t>
            </a:r>
            <a:r>
              <a:rPr lang="en-US" dirty="0" err="1"/>
              <a:t>γωγή</a:t>
            </a:r>
            <a:r>
              <a:rPr lang="en-US" dirty="0"/>
              <a:t> </a:t>
            </a:r>
            <a:r>
              <a:rPr lang="en-US" dirty="0" err="1"/>
              <a:t>θρομ</a:t>
            </a:r>
            <a:r>
              <a:rPr lang="en-US" dirty="0"/>
              <a:t>βοποίησης και ηρεμίας HSC</a:t>
            </a:r>
          </a:p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Θρομ</a:t>
            </a:r>
            <a:r>
              <a:rPr lang="en-US" b="1" dirty="0"/>
              <a:t>βοκυττάρωση</a:t>
            </a:r>
            <a:r>
              <a:rPr lang="en-US" dirty="0"/>
              <a:t>: απομάκρυνση μεγάλης ποσότητας TPO από την κυκλοφορία → ελάττωση της σηματοδότησης της TPO → ελάττωση </a:t>
            </a:r>
            <a:r>
              <a:rPr lang="el-GR" dirty="0" err="1"/>
              <a:t>θρομβοποίησης</a:t>
            </a:r>
            <a:endParaRPr lang="en-US" dirty="0"/>
          </a:p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b="1" dirty="0" err="1"/>
              <a:t>Θρομ</a:t>
            </a:r>
            <a:r>
              <a:rPr lang="en-US" b="1" dirty="0"/>
              <a:t>βοπενία</a:t>
            </a:r>
            <a:r>
              <a:rPr lang="en-US" dirty="0"/>
              <a:t>: αύξηση των επιπέδων της TPO → επαγωγή θρομβοποίησης</a:t>
            </a:r>
            <a:endParaRPr lang="el-GR" dirty="0"/>
          </a:p>
          <a:p>
            <a:pPr indent="-228600" algn="l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dirty="0" err="1"/>
              <a:t>Μικρότερη</a:t>
            </a:r>
            <a:r>
              <a:rPr lang="en-US" dirty="0"/>
              <a:t> π</a:t>
            </a:r>
            <a:r>
              <a:rPr lang="en-US" dirty="0" err="1"/>
              <a:t>οσότητ</a:t>
            </a:r>
            <a:r>
              <a:rPr lang="en-US" dirty="0"/>
              <a:t>α TPO παράγεται από τα στρωματικά κύτταρα του μυελού (η παραγωγή αυτή ρυθμίζεται από την παρουσία αιμοπεταιακών παραγόντων, όπως ο PF4  -εξαρτάται επίσης από τον αριθμό των αιμοπεταλίων)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010374F2-2EFB-42CD-9BE5-C57AB737ED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l-GR" dirty="0" err="1"/>
              <a:t>Θρομβοποίηση</a:t>
            </a:r>
            <a:endParaRPr lang="el-GR" dirty="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5BF43C77-15C7-4F96-AD57-3AA49AFA02F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34" r="1" b="1"/>
          <a:stretch/>
        </p:blipFill>
        <p:spPr>
          <a:xfrm>
            <a:off x="4114800" y="1413465"/>
            <a:ext cx="5027787" cy="344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0961846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46F07750-D4C5-4412-AC33-222F94463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499251" y="1906435"/>
            <a:ext cx="4130150" cy="703225"/>
          </a:xfrm>
        </p:spPr>
        <p:txBody>
          <a:bodyPr/>
          <a:lstStyle/>
          <a:p>
            <a:pPr marL="114300" indent="0">
              <a:buNone/>
            </a:pPr>
            <a:r>
              <a:rPr lang="el-GR" dirty="0"/>
              <a:t>Σχιστοκύτταρα → </a:t>
            </a:r>
            <a:r>
              <a:rPr lang="el-GR" dirty="0" err="1"/>
              <a:t>Θρομβωτική</a:t>
            </a:r>
            <a:r>
              <a:rPr lang="el-GR" dirty="0"/>
              <a:t> </a:t>
            </a:r>
            <a:r>
              <a:rPr lang="el-GR" dirty="0" err="1"/>
              <a:t>μικροαγγειοπάθεια</a:t>
            </a:r>
            <a:r>
              <a:rPr lang="el-GR" dirty="0"/>
              <a:t> 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6287E16E-39B7-4519-8BC3-7BF7918B0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312" y="272031"/>
            <a:ext cx="5722875" cy="630000"/>
          </a:xfrm>
        </p:spPr>
        <p:txBody>
          <a:bodyPr/>
          <a:lstStyle/>
          <a:p>
            <a:r>
              <a:rPr lang="el-GR" sz="3200" dirty="0"/>
              <a:t>Επίχρισμα περιφερικού αίματος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DB7E5677-33DC-4F87-8696-1990DF2488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2757" y="1292582"/>
            <a:ext cx="2041844" cy="1901879"/>
          </a:xfrm>
          <a:prstGeom prst="rect">
            <a:avLst/>
          </a:prstGeom>
        </p:spPr>
      </p:pic>
      <p:sp>
        <p:nvSpPr>
          <p:cNvPr id="5" name="Υπότιτλος 1">
            <a:extLst>
              <a:ext uri="{FF2B5EF4-FFF2-40B4-BE49-F238E27FC236}">
                <a16:creationId xmlns:a16="http://schemas.microsoft.com/office/drawing/2014/main" id="{005525E5-AE08-40EF-9CB7-DBD2E7C90A2C}"/>
              </a:ext>
            </a:extLst>
          </p:cNvPr>
          <p:cNvSpPr txBox="1">
            <a:spLocks/>
          </p:cNvSpPr>
          <p:nvPr/>
        </p:nvSpPr>
        <p:spPr>
          <a:xfrm flipH="1">
            <a:off x="4857750" y="3853244"/>
            <a:ext cx="4130150" cy="7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pPr marL="114300" indent="0">
              <a:buNone/>
            </a:pPr>
            <a:r>
              <a:rPr lang="el-GR" dirty="0"/>
              <a:t>Σφαιροκύτταρα → Αιμολυτική αναιμία</a:t>
            </a:r>
          </a:p>
          <a:p>
            <a:endParaRPr lang="el-GR" dirty="0"/>
          </a:p>
        </p:txBody>
      </p:sp>
      <p:pic>
        <p:nvPicPr>
          <p:cNvPr id="6" name="Εικόνα 5">
            <a:extLst>
              <a:ext uri="{FF2B5EF4-FFF2-40B4-BE49-F238E27FC236}">
                <a16:creationId xmlns:a16="http://schemas.microsoft.com/office/drawing/2014/main" id="{5EA4D674-2E87-4BA1-AB53-B4BC246643D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00735" y="3024188"/>
            <a:ext cx="2095190" cy="2047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6673517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46F07750-D4C5-4412-AC33-222F94463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217372" y="4221737"/>
            <a:ext cx="7549625" cy="703225"/>
          </a:xfrm>
        </p:spPr>
        <p:txBody>
          <a:bodyPr/>
          <a:lstStyle/>
          <a:p>
            <a:pPr marL="114300" indent="0">
              <a:buNone/>
            </a:pPr>
            <a:r>
              <a:rPr lang="el-GR" dirty="0"/>
              <a:t>Λευκοερυθροβλαστική αντίδραση </a:t>
            </a:r>
            <a:r>
              <a:rPr lang="en-US" dirty="0"/>
              <a:t>(</a:t>
            </a:r>
            <a:r>
              <a:rPr lang="el-GR" dirty="0"/>
              <a:t>εμπύρηνα </a:t>
            </a:r>
            <a:r>
              <a:rPr lang="el-GR" dirty="0" err="1"/>
              <a:t>ερυθρά,άωρα</a:t>
            </a:r>
            <a:r>
              <a:rPr lang="el-GR" dirty="0"/>
              <a:t> κύτταρα της κοκκιώδους</a:t>
            </a:r>
            <a:r>
              <a:rPr lang="en-US" dirty="0"/>
              <a:t>)</a:t>
            </a:r>
            <a:r>
              <a:rPr lang="el-GR" dirty="0"/>
              <a:t>. </a:t>
            </a:r>
            <a:r>
              <a:rPr lang="el-GR" dirty="0" err="1"/>
              <a:t>Δακρυοκύτταρα</a:t>
            </a:r>
            <a:r>
              <a:rPr lang="el-GR" dirty="0"/>
              <a:t>, </a:t>
            </a:r>
            <a:endParaRPr lang="en-US" dirty="0"/>
          </a:p>
          <a:p>
            <a:pPr marL="114300" indent="0">
              <a:buNone/>
            </a:pPr>
            <a:r>
              <a:rPr lang="el-GR" dirty="0"/>
              <a:t>→ διήθηση μυελού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6287E16E-39B7-4519-8BC3-7BF7918B0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312" y="272031"/>
            <a:ext cx="5722875" cy="630000"/>
          </a:xfrm>
        </p:spPr>
        <p:txBody>
          <a:bodyPr/>
          <a:lstStyle/>
          <a:p>
            <a:r>
              <a:rPr lang="el-GR" sz="3200" dirty="0"/>
              <a:t>Επίχρισμα περιφερικού αίματος</a:t>
            </a:r>
          </a:p>
        </p:txBody>
      </p:sp>
      <p:pic>
        <p:nvPicPr>
          <p:cNvPr id="7" name="Εικόνα 6">
            <a:extLst>
              <a:ext uri="{FF2B5EF4-FFF2-40B4-BE49-F238E27FC236}">
                <a16:creationId xmlns:a16="http://schemas.microsoft.com/office/drawing/2014/main" id="{089B0C42-FED4-4A04-B087-17C20F840E3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50" y="1409699"/>
            <a:ext cx="3918663" cy="2655983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C35D7FCE-9449-49D9-9D11-4947596F4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50189" y="1409699"/>
            <a:ext cx="2716808" cy="2655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2211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46F07750-D4C5-4412-AC33-222F94463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374637" y="3764878"/>
            <a:ext cx="4130150" cy="703225"/>
          </a:xfrm>
        </p:spPr>
        <p:txBody>
          <a:bodyPr/>
          <a:lstStyle/>
          <a:p>
            <a:pPr marL="114300" indent="0">
              <a:buNone/>
            </a:pPr>
            <a:r>
              <a:rPr lang="el-GR" dirty="0"/>
              <a:t>Λευκοκυττάρωση με στροφή προς τα αριστερά και τοξική κοκκίωση → λοίμωξη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6287E16E-39B7-4519-8BC3-7BF7918B0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312" y="272031"/>
            <a:ext cx="5722875" cy="630000"/>
          </a:xfrm>
        </p:spPr>
        <p:txBody>
          <a:bodyPr/>
          <a:lstStyle/>
          <a:p>
            <a:r>
              <a:rPr lang="el-GR" sz="3200" dirty="0"/>
              <a:t>Επίχρισμα περιφερικού αίματος</a:t>
            </a:r>
          </a:p>
        </p:txBody>
      </p:sp>
      <p:sp>
        <p:nvSpPr>
          <p:cNvPr id="5" name="Υπότιτλος 1">
            <a:extLst>
              <a:ext uri="{FF2B5EF4-FFF2-40B4-BE49-F238E27FC236}">
                <a16:creationId xmlns:a16="http://schemas.microsoft.com/office/drawing/2014/main" id="{005525E5-AE08-40EF-9CB7-DBD2E7C90A2C}"/>
              </a:ext>
            </a:extLst>
          </p:cNvPr>
          <p:cNvSpPr txBox="1">
            <a:spLocks/>
          </p:cNvSpPr>
          <p:nvPr/>
        </p:nvSpPr>
        <p:spPr>
          <a:xfrm flipH="1">
            <a:off x="4857750" y="3853244"/>
            <a:ext cx="4130150" cy="7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pPr marL="114300" indent="0">
              <a:buNone/>
            </a:pPr>
            <a:r>
              <a:rPr lang="el-GR" dirty="0"/>
              <a:t>Μακροκυττάρωση, </a:t>
            </a:r>
            <a:r>
              <a:rPr lang="el-GR" dirty="0" err="1"/>
              <a:t>υπερκατάτμητα</a:t>
            </a:r>
            <a:r>
              <a:rPr lang="el-GR" dirty="0"/>
              <a:t> ουδετερόφιλα → μεγαλοβλαστική αναιμία</a:t>
            </a:r>
          </a:p>
          <a:p>
            <a:endParaRPr lang="el-GR" dirty="0"/>
          </a:p>
        </p:txBody>
      </p:sp>
      <p:pic>
        <p:nvPicPr>
          <p:cNvPr id="7" name="Εικόνα 6" descr="Εικόνα που περιέχει φαγητό&#10;&#10;Περιγραφή που δημιουργήθηκε αυτόματα">
            <a:extLst>
              <a:ext uri="{FF2B5EF4-FFF2-40B4-BE49-F238E27FC236}">
                <a16:creationId xmlns:a16="http://schemas.microsoft.com/office/drawing/2014/main" id="{9DE6047F-30FD-4E18-9E6E-C4F2CCDB74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801" y="975270"/>
            <a:ext cx="3588299" cy="2634267"/>
          </a:xfrm>
          <a:prstGeom prst="rect">
            <a:avLst/>
          </a:prstGeom>
        </p:spPr>
      </p:pic>
      <p:pic>
        <p:nvPicPr>
          <p:cNvPr id="8" name="Content Placeholder 4" descr="megaloblastic anemia peripheral smear_Page_1.png">
            <a:extLst>
              <a:ext uri="{FF2B5EF4-FFF2-40B4-BE49-F238E27FC236}">
                <a16:creationId xmlns:a16="http://schemas.microsoft.com/office/drawing/2014/main" id="{1C9D6240-3999-4FDB-B585-BFFE794909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03562" y="975271"/>
            <a:ext cx="3438526" cy="25788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390129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46F07750-D4C5-4412-AC33-222F94463BF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374637" y="3764878"/>
            <a:ext cx="4130150" cy="703225"/>
          </a:xfrm>
        </p:spPr>
        <p:txBody>
          <a:bodyPr/>
          <a:lstStyle/>
          <a:p>
            <a:pPr marL="114300" indent="0">
              <a:buNone/>
            </a:pPr>
            <a:r>
              <a:rPr lang="el-GR" dirty="0"/>
              <a:t>Βλαστικά κύτταρα → λευχαιμία</a:t>
            </a:r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6287E16E-39B7-4519-8BC3-7BF7918B08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96312" y="272031"/>
            <a:ext cx="5722875" cy="630000"/>
          </a:xfrm>
        </p:spPr>
        <p:txBody>
          <a:bodyPr/>
          <a:lstStyle/>
          <a:p>
            <a:r>
              <a:rPr lang="el-GR" sz="3200" dirty="0"/>
              <a:t>Επίχρισμα περιφερικού αίματος</a:t>
            </a:r>
          </a:p>
        </p:txBody>
      </p:sp>
      <p:sp>
        <p:nvSpPr>
          <p:cNvPr id="5" name="Υπότιτλος 1">
            <a:extLst>
              <a:ext uri="{FF2B5EF4-FFF2-40B4-BE49-F238E27FC236}">
                <a16:creationId xmlns:a16="http://schemas.microsoft.com/office/drawing/2014/main" id="{005525E5-AE08-40EF-9CB7-DBD2E7C90A2C}"/>
              </a:ext>
            </a:extLst>
          </p:cNvPr>
          <p:cNvSpPr txBox="1">
            <a:spLocks/>
          </p:cNvSpPr>
          <p:nvPr/>
        </p:nvSpPr>
        <p:spPr>
          <a:xfrm flipH="1">
            <a:off x="4857750" y="3853244"/>
            <a:ext cx="4130150" cy="70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aleway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2pPr>
            <a:lvl3pPr marL="1371600" marR="0" lvl="2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3pPr>
            <a:lvl4pPr marL="1828800" marR="0" lvl="3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4pPr>
            <a:lvl5pPr marL="2286000" marR="0" lvl="4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5pPr>
            <a:lvl6pPr marL="2743200" marR="0" lvl="5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6pPr>
            <a:lvl7pPr marL="3200400" marR="0" lvl="6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7pPr>
            <a:lvl8pPr marL="3657600" marR="0" lvl="7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8pPr>
            <a:lvl9pPr marL="4114800" marR="0" lvl="8" indent="-3048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 sz="1200" b="0" i="0" u="none" strike="noStrike" cap="none">
                <a:solidFill>
                  <a:schemeClr val="dk1"/>
                </a:solidFill>
                <a:latin typeface="Hind Vadodara Light"/>
                <a:ea typeface="Hind Vadodara Light"/>
                <a:cs typeface="Hind Vadodara Light"/>
                <a:sym typeface="Hind Vadodara Light"/>
              </a:defRPr>
            </a:lvl9pPr>
          </a:lstStyle>
          <a:p>
            <a:pPr marL="114300" indent="0">
              <a:buNone/>
            </a:pPr>
            <a:r>
              <a:rPr lang="el-GR" dirty="0"/>
              <a:t>Δυσπλαστικά ουδετερόφιλα → μυελοδυσπλασία</a:t>
            </a:r>
          </a:p>
          <a:p>
            <a:endParaRPr lang="el-GR" dirty="0"/>
          </a:p>
        </p:txBody>
      </p:sp>
      <p:pic>
        <p:nvPicPr>
          <p:cNvPr id="9" name="Εικόνα 8">
            <a:extLst>
              <a:ext uri="{FF2B5EF4-FFF2-40B4-BE49-F238E27FC236}">
                <a16:creationId xmlns:a16="http://schemas.microsoft.com/office/drawing/2014/main" id="{524996F1-FFDA-4B0F-8B69-E539A1F992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637" y="1138067"/>
            <a:ext cx="3486150" cy="2390775"/>
          </a:xfrm>
          <a:prstGeom prst="rect">
            <a:avLst/>
          </a:prstGeom>
        </p:spPr>
      </p:pic>
      <p:pic>
        <p:nvPicPr>
          <p:cNvPr id="10" name="Εικόνα 9" descr="Εικόνα που περιέχει φαγητό, φρούτο&#10;&#10;Περιγραφή που δημιουργήθηκε αυτόματα">
            <a:extLst>
              <a:ext uri="{FF2B5EF4-FFF2-40B4-BE49-F238E27FC236}">
                <a16:creationId xmlns:a16="http://schemas.microsoft.com/office/drawing/2014/main" id="{C47C9105-4FD9-40E5-AC37-01ED69C773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1215" y="1138067"/>
            <a:ext cx="3486148" cy="2399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047492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D859AB2A-98C6-420C-8956-D3F3D1EA01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4807" y="91878"/>
            <a:ext cx="5668490" cy="1036373"/>
          </a:xfrm>
        </p:spPr>
        <p:txBody>
          <a:bodyPr/>
          <a:lstStyle/>
          <a:p>
            <a:r>
              <a:rPr lang="el-GR" sz="2000" dirty="0"/>
              <a:t>Αλγόριθμος για στοχευμένο εργαστηριακό έλεγχο με βάση το επίχρισμα περιφερικού αίματος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75316889-BC52-450C-9588-64A8BFC607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2524" y="1124565"/>
            <a:ext cx="6538951" cy="39233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2409195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99377E3C-7D8D-4E4F-9DC0-801BAD151E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546575" y="1009650"/>
            <a:ext cx="8050800" cy="3389275"/>
          </a:xfrm>
        </p:spPr>
        <p:txBody>
          <a:bodyPr/>
          <a:lstStyle/>
          <a:p>
            <a:pPr marL="114300" indent="0" algn="l">
              <a:buNone/>
            </a:pPr>
            <a:endParaRPr lang="el-GR" sz="1600" dirty="0"/>
          </a:p>
          <a:p>
            <a:pPr marL="400050" indent="-285750" algn="l">
              <a:buFont typeface="Wingdings" panose="05000000000000000000" pitchFamily="2" charset="2"/>
              <a:buChar char="ü"/>
            </a:pPr>
            <a:r>
              <a:rPr lang="en-US" sz="1800" dirty="0"/>
              <a:t>HIV, HCV</a:t>
            </a:r>
            <a:endParaRPr lang="el-GR" sz="1800" dirty="0"/>
          </a:p>
          <a:p>
            <a:pPr marL="400050" indent="-285750" algn="l">
              <a:buFont typeface="Wingdings" panose="05000000000000000000" pitchFamily="2" charset="2"/>
              <a:buChar char="ü"/>
            </a:pPr>
            <a:endParaRPr lang="el-GR" sz="1800" dirty="0"/>
          </a:p>
          <a:p>
            <a:pPr marL="400050" indent="-285750" algn="l">
              <a:buFont typeface="Wingdings" panose="05000000000000000000" pitchFamily="2" charset="2"/>
              <a:buChar char="ü"/>
            </a:pPr>
            <a:r>
              <a:rPr lang="el-GR" sz="1800" dirty="0"/>
              <a:t>Με βάση άλλα σημεία και συμπτώματα </a:t>
            </a:r>
            <a:r>
              <a:rPr lang="el-GR" sz="1800" dirty="0" err="1"/>
              <a:t>στοχευμένος</a:t>
            </a:r>
            <a:r>
              <a:rPr lang="el-GR" sz="1800" dirty="0"/>
              <a:t> εργαστηριακός έλεγχος: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/>
              <a:t>ΣΕΛ, </a:t>
            </a:r>
            <a:r>
              <a:rPr lang="en-US" sz="1800" dirty="0"/>
              <a:t>APS → ANA, </a:t>
            </a:r>
            <a:r>
              <a:rPr lang="el-GR" sz="1800" dirty="0"/>
              <a:t>Αντισώματα έναντι </a:t>
            </a:r>
            <a:r>
              <a:rPr lang="el-GR" sz="1800" dirty="0" err="1"/>
              <a:t>φωσφολιπιδίων</a:t>
            </a:r>
            <a:r>
              <a:rPr lang="el-GR" sz="1800" dirty="0"/>
              <a:t> (</a:t>
            </a:r>
            <a:r>
              <a:rPr lang="en-US" sz="1800" dirty="0" err="1"/>
              <a:t>aCL</a:t>
            </a:r>
            <a:r>
              <a:rPr lang="en-US" sz="1800" dirty="0"/>
              <a:t>, anti-</a:t>
            </a:r>
            <a:r>
              <a:rPr lang="el-GR" sz="1800" dirty="0"/>
              <a:t>β2-</a:t>
            </a:r>
            <a:r>
              <a:rPr lang="en-US" sz="1800" dirty="0"/>
              <a:t>GPI)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/>
              <a:t>Ηπατική νόσος → ηπατική βιοχημεία, αλβουμίνη, έλεγχος πήξης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/>
              <a:t>Θρόμβωση → Έλεγχος για </a:t>
            </a:r>
            <a:r>
              <a:rPr lang="en-US" sz="1800" dirty="0"/>
              <a:t>DIC, HIT, APS, PNH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800" dirty="0"/>
              <a:t>Ευρήματα συμβατά με </a:t>
            </a:r>
            <a:r>
              <a:rPr lang="el-GR" sz="1800" dirty="0" err="1"/>
              <a:t>μικροαγγειοπάθεια</a:t>
            </a:r>
            <a:r>
              <a:rPr lang="el-GR" sz="1800" dirty="0"/>
              <a:t> στο </a:t>
            </a:r>
            <a:r>
              <a:rPr lang="el-GR" sz="1800" dirty="0" err="1"/>
              <a:t>επίχριμα</a:t>
            </a:r>
            <a:r>
              <a:rPr lang="el-GR" sz="1800" dirty="0"/>
              <a:t> περιφερικού αίματος → έλεγχος πήξης (</a:t>
            </a:r>
            <a:r>
              <a:rPr lang="en-US" sz="1800" dirty="0"/>
              <a:t>PT, </a:t>
            </a:r>
            <a:r>
              <a:rPr lang="en-US" sz="1800" dirty="0" err="1"/>
              <a:t>aPTT</a:t>
            </a:r>
            <a:r>
              <a:rPr lang="en-US" sz="1800" dirty="0"/>
              <a:t>, </a:t>
            </a:r>
            <a:r>
              <a:rPr lang="el-GR" sz="1800" dirty="0" err="1"/>
              <a:t>ινωδογόνο</a:t>
            </a:r>
            <a:r>
              <a:rPr lang="el-GR" sz="1800" dirty="0"/>
              <a:t>), δείκτες αιμόλυσης (</a:t>
            </a:r>
            <a:r>
              <a:rPr lang="en-US" sz="1800" dirty="0"/>
              <a:t>LBH, </a:t>
            </a:r>
            <a:r>
              <a:rPr lang="en-US" sz="1800" dirty="0" err="1"/>
              <a:t>Bil</a:t>
            </a:r>
            <a:r>
              <a:rPr lang="en-US" sz="1800" dirty="0"/>
              <a:t>, </a:t>
            </a:r>
            <a:r>
              <a:rPr lang="el-GR" sz="1800" dirty="0" err="1"/>
              <a:t>απτοσφαιρίνες</a:t>
            </a:r>
            <a:r>
              <a:rPr lang="el-GR" sz="1800" dirty="0"/>
              <a:t>) , έλεγχος νεφρικής λειτουργίας (</a:t>
            </a:r>
            <a:r>
              <a:rPr lang="en-US" sz="1800" dirty="0"/>
              <a:t>DIC,TTP, HUS)</a:t>
            </a:r>
            <a:endParaRPr lang="el-GR" sz="1800" dirty="0"/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16CE9946-CEEE-40E4-B896-F965C230AE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58974" y="283608"/>
            <a:ext cx="6827775" cy="630000"/>
          </a:xfrm>
        </p:spPr>
        <p:txBody>
          <a:bodyPr/>
          <a:lstStyle/>
          <a:p>
            <a:r>
              <a:rPr lang="el-GR" sz="2800" dirty="0"/>
              <a:t>…επιπλέον εργαστηριακός έλεγχος</a:t>
            </a:r>
          </a:p>
        </p:txBody>
      </p:sp>
    </p:spTree>
    <p:extLst>
      <p:ext uri="{BB962C8B-B14F-4D97-AF65-F5344CB8AC3E}">
        <p14:creationId xmlns:p14="http://schemas.microsoft.com/office/powerpoint/2010/main" val="3542940935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8497A2A7-767B-4621-BC7E-291A3DE40C7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546575" y="1743075"/>
            <a:ext cx="8050800" cy="2655850"/>
          </a:xfrm>
        </p:spPr>
        <p:txBody>
          <a:bodyPr/>
          <a:lstStyle/>
          <a:p>
            <a:pPr algn="l"/>
            <a:r>
              <a:rPr lang="el-GR" sz="1600" dirty="0"/>
              <a:t>Επείγουσες καταστάσεις που απαιτούν άμεση θεραπευτική παρέμβαση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Υποψία </a:t>
            </a:r>
            <a:r>
              <a:rPr lang="en-US" sz="1600" dirty="0"/>
              <a:t>TTP, HUS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Υποψία </a:t>
            </a:r>
            <a:r>
              <a:rPr lang="en-US" sz="1600" dirty="0"/>
              <a:t>HIT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Υποψία αιματολογικής κακοήθειας</a:t>
            </a:r>
            <a:endParaRPr lang="en-US" sz="1600" dirty="0"/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600" dirty="0"/>
          </a:p>
          <a:p>
            <a:pPr algn="l">
              <a:buFont typeface="+mj-lt"/>
              <a:buAutoNum type="arabicPeriod" startAt="2"/>
            </a:pPr>
            <a:r>
              <a:rPr lang="el-GR" sz="1600" dirty="0"/>
              <a:t>Σοβαρή θρομβοπενία με σημαντική αιμορραγία ή ανάγκη για παρεμβατικούς χειρισμούς</a:t>
            </a:r>
          </a:p>
          <a:p>
            <a:pPr algn="l">
              <a:buAutoNum type="arabicPeriod" startAt="2"/>
            </a:pPr>
            <a:r>
              <a:rPr lang="el-GR" sz="1600" dirty="0"/>
              <a:t>Σοβαρή θρομβοπενία σε κύηση</a:t>
            </a:r>
          </a:p>
          <a:p>
            <a:pPr marL="0" indent="0" algn="l">
              <a:buNone/>
            </a:pPr>
            <a:endParaRPr lang="el-GR" dirty="0"/>
          </a:p>
          <a:p>
            <a:endParaRPr lang="el-GR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993639EF-532B-42F0-A1E9-A829FCC089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25700" y="248203"/>
            <a:ext cx="5770500" cy="992743"/>
          </a:xfrm>
        </p:spPr>
        <p:txBody>
          <a:bodyPr/>
          <a:lstStyle/>
          <a:p>
            <a:r>
              <a:rPr lang="el-GR" sz="3200" dirty="0"/>
              <a:t>Πότε θα αναζητήσουμε εκτίμηση από αιματολόγο;</a:t>
            </a:r>
          </a:p>
        </p:txBody>
      </p:sp>
    </p:spTree>
    <p:extLst>
      <p:ext uri="{BB962C8B-B14F-4D97-AF65-F5344CB8AC3E}">
        <p14:creationId xmlns:p14="http://schemas.microsoft.com/office/powerpoint/2010/main" val="3610356361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Υπότιτλος 1">
            <a:extLst>
              <a:ext uri="{FF2B5EF4-FFF2-40B4-BE49-F238E27FC236}">
                <a16:creationId xmlns:a16="http://schemas.microsoft.com/office/drawing/2014/main" id="{93D9ADF3-5C0C-4900-A067-F4EF21FBB2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 flipH="1">
            <a:off x="724700" y="2137225"/>
            <a:ext cx="8050800" cy="1880700"/>
          </a:xfrm>
        </p:spPr>
        <p:txBody>
          <a:bodyPr/>
          <a:lstStyle/>
          <a:p>
            <a:pPr marL="285750" indent="-285750" algn="l">
              <a:buFont typeface="+mj-lt"/>
              <a:buAutoNum type="arabicPeriod"/>
            </a:pPr>
            <a:r>
              <a:rPr lang="el-GR" sz="1600" dirty="0"/>
              <a:t>Θρομβοπενία </a:t>
            </a:r>
            <a:r>
              <a:rPr lang="el-GR" sz="1600" dirty="0" err="1"/>
              <a:t>χωρίας</a:t>
            </a:r>
            <a:r>
              <a:rPr lang="el-GR" sz="1600" dirty="0"/>
              <a:t> σαφή αιτιολογία</a:t>
            </a:r>
          </a:p>
          <a:p>
            <a:pPr marL="285750" indent="-285750" algn="l">
              <a:buFont typeface="+mj-lt"/>
              <a:buAutoNum type="arabicPeriod"/>
            </a:pPr>
            <a:r>
              <a:rPr lang="el-GR" sz="1600" dirty="0"/>
              <a:t>Υποψία αιματολογικής κακοήθειας</a:t>
            </a:r>
            <a:endParaRPr lang="en-US" sz="1600" dirty="0"/>
          </a:p>
          <a:p>
            <a:pPr marL="114300" indent="0">
              <a:buNone/>
            </a:pPr>
            <a:endParaRPr lang="en-US" sz="1600" dirty="0"/>
          </a:p>
          <a:p>
            <a:pPr marL="114300" indent="0" algn="l">
              <a:buNone/>
            </a:pPr>
            <a:r>
              <a:rPr lang="el-GR" sz="1600" dirty="0"/>
              <a:t>Ευρήματα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Φυσιολογικός ή αυξημένος αριθμός </a:t>
            </a:r>
            <a:r>
              <a:rPr lang="el-GR" sz="1600" dirty="0" err="1"/>
              <a:t>μεγακαρυοκυττάρων</a:t>
            </a:r>
            <a:r>
              <a:rPr lang="el-GR" sz="1600" dirty="0"/>
              <a:t> →  περιφερική καταστροφή αιμοπεταλίων (</a:t>
            </a:r>
            <a:r>
              <a:rPr lang="en-US" sz="1600" dirty="0"/>
              <a:t>ITP, DITP)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Ελαττωμένος αριθμός </a:t>
            </a:r>
            <a:r>
              <a:rPr lang="el-GR" sz="1600" dirty="0" err="1"/>
              <a:t>μεγακαρυοκυττάρων</a:t>
            </a:r>
            <a:r>
              <a:rPr lang="el-GR" sz="1600" dirty="0"/>
              <a:t> με ελαττωμένη </a:t>
            </a:r>
            <a:r>
              <a:rPr lang="el-GR" sz="1600" dirty="0" err="1"/>
              <a:t>κυτταροβρίθεια</a:t>
            </a:r>
            <a:r>
              <a:rPr lang="el-GR" sz="1600" dirty="0"/>
              <a:t> μυελού → απλαστική αναιμία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/>
              <a:t>Ελαττωμένος αριθμός </a:t>
            </a:r>
            <a:r>
              <a:rPr lang="el-GR" sz="1600" dirty="0" err="1"/>
              <a:t>μεγακαρυοκυττάρων</a:t>
            </a:r>
            <a:r>
              <a:rPr lang="el-GR" sz="1600" dirty="0"/>
              <a:t> χωρίς άλλες διαταραχές → ΣΕΛ – </a:t>
            </a:r>
            <a:r>
              <a:rPr lang="el-GR" sz="1600" dirty="0" err="1"/>
              <a:t>αυτοαντίσωμα</a:t>
            </a:r>
            <a:r>
              <a:rPr lang="el-GR" sz="1600" dirty="0"/>
              <a:t> έναντι του υποδοχέα της θρομβοποιητίνης </a:t>
            </a:r>
            <a:r>
              <a:rPr lang="en-US" sz="1600" dirty="0"/>
              <a:t>(</a:t>
            </a:r>
            <a:r>
              <a:rPr lang="en-US" sz="1600" b="0" i="0" dirty="0">
                <a:solidFill>
                  <a:srgbClr val="232323"/>
                </a:solidFill>
                <a:effectLst/>
                <a:latin typeface="Noto Sans"/>
              </a:rPr>
              <a:t>acquired </a:t>
            </a:r>
            <a:r>
              <a:rPr lang="en-US" sz="1600" b="0" i="0" dirty="0" err="1">
                <a:solidFill>
                  <a:srgbClr val="232323"/>
                </a:solidFill>
                <a:effectLst/>
                <a:latin typeface="Noto Sans"/>
              </a:rPr>
              <a:t>amegakaryocytic</a:t>
            </a:r>
            <a:r>
              <a:rPr lang="en-US" sz="1600" b="0" i="0" dirty="0">
                <a:solidFill>
                  <a:srgbClr val="232323"/>
                </a:solidFill>
                <a:effectLst/>
                <a:latin typeface="Noto Sans"/>
              </a:rPr>
              <a:t> thrombocytopenia)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 err="1">
                <a:solidFill>
                  <a:srgbClr val="232323"/>
                </a:solidFill>
                <a:latin typeface="Noto Sans"/>
              </a:rPr>
              <a:t>Μεγαλοβλαστοειδείς</a:t>
            </a:r>
            <a:r>
              <a:rPr lang="el-GR" sz="1600" dirty="0">
                <a:solidFill>
                  <a:srgbClr val="232323"/>
                </a:solidFill>
                <a:latin typeface="Noto Sans"/>
              </a:rPr>
              <a:t> </a:t>
            </a:r>
            <a:r>
              <a:rPr lang="el-GR" sz="1600" dirty="0" err="1">
                <a:solidFill>
                  <a:srgbClr val="232323"/>
                </a:solidFill>
                <a:latin typeface="Noto Sans"/>
              </a:rPr>
              <a:t>αλλόιώσεις</a:t>
            </a:r>
            <a:r>
              <a:rPr lang="el-GR" sz="1600" dirty="0">
                <a:solidFill>
                  <a:srgbClr val="232323"/>
                </a:solidFill>
                <a:latin typeface="Noto Sans"/>
              </a:rPr>
              <a:t> στην ερυθρά και την κοκκιώδη σειρά → έλλειψη </a:t>
            </a:r>
            <a:r>
              <a:rPr lang="en-US" sz="1600" dirty="0">
                <a:solidFill>
                  <a:srgbClr val="232323"/>
                </a:solidFill>
                <a:latin typeface="Noto Sans"/>
              </a:rPr>
              <a:t>B12, </a:t>
            </a:r>
            <a:r>
              <a:rPr lang="el-GR" sz="1600" dirty="0">
                <a:solidFill>
                  <a:srgbClr val="232323"/>
                </a:solidFill>
                <a:latin typeface="Noto Sans"/>
              </a:rPr>
              <a:t>φυλλικού, χαλκού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 err="1">
                <a:solidFill>
                  <a:srgbClr val="232323"/>
                </a:solidFill>
                <a:latin typeface="Noto Sans"/>
              </a:rPr>
              <a:t>Δυσπλαστικές</a:t>
            </a:r>
            <a:r>
              <a:rPr lang="el-GR" sz="1600" dirty="0">
                <a:solidFill>
                  <a:srgbClr val="232323"/>
                </a:solidFill>
                <a:latin typeface="Noto Sans"/>
              </a:rPr>
              <a:t> αλλοιώσεις → </a:t>
            </a:r>
            <a:r>
              <a:rPr lang="el-GR" sz="1600" dirty="0" err="1">
                <a:solidFill>
                  <a:srgbClr val="232323"/>
                </a:solidFill>
                <a:latin typeface="Noto Sans"/>
              </a:rPr>
              <a:t>μυελοδυσπλασικό</a:t>
            </a:r>
            <a:r>
              <a:rPr lang="el-GR" sz="1600" dirty="0">
                <a:solidFill>
                  <a:srgbClr val="232323"/>
                </a:solidFill>
                <a:latin typeface="Noto Sans"/>
              </a:rPr>
              <a:t> σύνδρομο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l-GR" sz="1600" dirty="0">
                <a:solidFill>
                  <a:srgbClr val="232323"/>
                </a:solidFill>
                <a:latin typeface="Noto Sans"/>
              </a:rPr>
              <a:t>Κοκκιώματα, </a:t>
            </a:r>
            <a:r>
              <a:rPr lang="el-GR" sz="1600" dirty="0" err="1">
                <a:solidFill>
                  <a:srgbClr val="232323"/>
                </a:solidFill>
                <a:latin typeface="Noto Sans"/>
              </a:rPr>
              <a:t>ίνωση</a:t>
            </a:r>
            <a:r>
              <a:rPr lang="el-GR" sz="1600" dirty="0">
                <a:solidFill>
                  <a:srgbClr val="232323"/>
                </a:solidFill>
                <a:latin typeface="Noto Sans"/>
              </a:rPr>
              <a:t>, διήθηση από νεοπλασματικά κύτταρα</a:t>
            </a:r>
            <a:endParaRPr lang="el-GR" sz="1600" dirty="0"/>
          </a:p>
        </p:txBody>
      </p:sp>
      <p:sp>
        <p:nvSpPr>
          <p:cNvPr id="3" name="Τίτλος 2">
            <a:extLst>
              <a:ext uri="{FF2B5EF4-FFF2-40B4-BE49-F238E27FC236}">
                <a16:creationId xmlns:a16="http://schemas.microsoft.com/office/drawing/2014/main" id="{92DEDE0C-EC25-4BE2-901A-8535585139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550" y="333650"/>
            <a:ext cx="7523100" cy="630000"/>
          </a:xfrm>
        </p:spPr>
        <p:txBody>
          <a:bodyPr/>
          <a:lstStyle/>
          <a:p>
            <a:r>
              <a:rPr lang="el-GR" sz="2800" dirty="0"/>
              <a:t>Πότε θα εκτιμηθεί ο μυελός των οστών;</a:t>
            </a:r>
          </a:p>
        </p:txBody>
      </p:sp>
    </p:spTree>
    <p:extLst>
      <p:ext uri="{BB962C8B-B14F-4D97-AF65-F5344CB8AC3E}">
        <p14:creationId xmlns:p14="http://schemas.microsoft.com/office/powerpoint/2010/main" val="74186644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Τίτλος 2">
            <a:extLst>
              <a:ext uri="{FF2B5EF4-FFF2-40B4-BE49-F238E27FC236}">
                <a16:creationId xmlns:a16="http://schemas.microsoft.com/office/drawing/2014/main" id="{326E40C3-DA49-4B99-83E0-10B9BD653A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42918" y="1419463"/>
            <a:ext cx="2801082" cy="1530905"/>
          </a:xfrm>
        </p:spPr>
        <p:txBody>
          <a:bodyPr/>
          <a:lstStyle/>
          <a:p>
            <a:r>
              <a:rPr lang="el-GR" sz="2000" dirty="0"/>
              <a:t>Πρακτική προσέγγιση του ασθενή με θρομβοπενία:</a:t>
            </a:r>
            <a:br>
              <a:rPr lang="el-GR" sz="2000" dirty="0"/>
            </a:br>
            <a:r>
              <a:rPr lang="el-GR" sz="2000" dirty="0"/>
              <a:t>6 ερωτήματα…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A1677ACD-540C-434D-9E62-1F05DB3FDD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63" y="0"/>
            <a:ext cx="625032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448191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4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" name="Google Shape;410;p42"/>
          <p:cNvSpPr txBox="1">
            <a:spLocks noGrp="1"/>
          </p:cNvSpPr>
          <p:nvPr>
            <p:ph type="title"/>
          </p:nvPr>
        </p:nvSpPr>
        <p:spPr>
          <a:xfrm>
            <a:off x="2208600" y="1914900"/>
            <a:ext cx="4726800" cy="1313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l-GR"/>
              <a:t>Ερωτήσεις…</a:t>
            </a:r>
            <a:endParaRPr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5C3FD533-7871-401F-A5B4-497CEBDD964E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374775" y="300198"/>
            <a:ext cx="5784850" cy="573088"/>
          </a:xfrm>
        </p:spPr>
        <p:txBody>
          <a:bodyPr/>
          <a:lstStyle/>
          <a:p>
            <a:pPr algn="ctr"/>
            <a:r>
              <a:rPr lang="el-GR" sz="3600" dirty="0"/>
              <a:t>Πρωτογενής αιμόσταση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92C4BEB9-A15C-42EC-8D47-E548AB2D2B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9060" y="1065418"/>
            <a:ext cx="3398520" cy="165620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6F7EBC47-6EA3-4BAA-A051-598758456F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68685" y="1035228"/>
            <a:ext cx="3662796" cy="167362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62E37FA2-D17A-4C16-9521-EB134035A8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81200" y="2870795"/>
            <a:ext cx="4572000" cy="20479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73010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Τίτλος 1">
            <a:extLst>
              <a:ext uri="{FF2B5EF4-FFF2-40B4-BE49-F238E27FC236}">
                <a16:creationId xmlns:a16="http://schemas.microsoft.com/office/drawing/2014/main" id="{AB8CC69D-E424-4E2C-811A-03F104502939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78669" y="1132681"/>
            <a:ext cx="2435225" cy="468313"/>
          </a:xfrm>
        </p:spPr>
        <p:txBody>
          <a:bodyPr/>
          <a:lstStyle/>
          <a:p>
            <a:r>
              <a:rPr lang="el-GR" sz="1800" dirty="0"/>
              <a:t>1. Προσκόλληση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49BDF06-781C-477C-AFCD-459EE07AF1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1" y="1699328"/>
            <a:ext cx="3507433" cy="1744844"/>
          </a:xfrm>
          <a:prstGeom prst="rect">
            <a:avLst/>
          </a:prstGeom>
        </p:spPr>
      </p:pic>
      <p:pic>
        <p:nvPicPr>
          <p:cNvPr id="6" name="Εικόνα 5">
            <a:extLst>
              <a:ext uri="{FF2B5EF4-FFF2-40B4-BE49-F238E27FC236}">
                <a16:creationId xmlns:a16="http://schemas.microsoft.com/office/drawing/2014/main" id="{8BC94F7A-608E-4C01-AD72-35BF1CA0BA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34220" y="358275"/>
            <a:ext cx="4759481" cy="2289675"/>
          </a:xfrm>
          <a:prstGeom prst="rect">
            <a:avLst/>
          </a:prstGeom>
        </p:spPr>
      </p:pic>
      <p:pic>
        <p:nvPicPr>
          <p:cNvPr id="8" name="Εικόνα 7">
            <a:extLst>
              <a:ext uri="{FF2B5EF4-FFF2-40B4-BE49-F238E27FC236}">
                <a16:creationId xmlns:a16="http://schemas.microsoft.com/office/drawing/2014/main" id="{E361C39F-19C9-4F87-85FE-E294F1A674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901" y="2714048"/>
            <a:ext cx="4770120" cy="2429452"/>
          </a:xfrm>
          <a:prstGeom prst="rect">
            <a:avLst/>
          </a:prstGeom>
        </p:spPr>
      </p:pic>
      <p:sp>
        <p:nvSpPr>
          <p:cNvPr id="7" name="Τίτλος 1">
            <a:extLst>
              <a:ext uri="{FF2B5EF4-FFF2-40B4-BE49-F238E27FC236}">
                <a16:creationId xmlns:a16="http://schemas.microsoft.com/office/drawing/2014/main" id="{480834CF-5517-4430-A01E-AC0AA5A48019}"/>
              </a:ext>
            </a:extLst>
          </p:cNvPr>
          <p:cNvSpPr txBox="1">
            <a:spLocks/>
          </p:cNvSpPr>
          <p:nvPr/>
        </p:nvSpPr>
        <p:spPr>
          <a:xfrm>
            <a:off x="5620252" y="0"/>
            <a:ext cx="2435225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r>
              <a:rPr lang="en-US" sz="1800" dirty="0"/>
              <a:t>2. </a:t>
            </a:r>
            <a:r>
              <a:rPr lang="el-GR" sz="1800" dirty="0"/>
              <a:t>Ενεργοποίηση</a:t>
            </a:r>
          </a:p>
        </p:txBody>
      </p:sp>
    </p:spTree>
    <p:extLst>
      <p:ext uri="{BB962C8B-B14F-4D97-AF65-F5344CB8AC3E}">
        <p14:creationId xmlns:p14="http://schemas.microsoft.com/office/powerpoint/2010/main" val="115304654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Εικόνα 3">
            <a:extLst>
              <a:ext uri="{FF2B5EF4-FFF2-40B4-BE49-F238E27FC236}">
                <a16:creationId xmlns:a16="http://schemas.microsoft.com/office/drawing/2014/main" id="{DD90EF42-A86E-4894-BB60-539F1C7559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2940" y="982980"/>
            <a:ext cx="7827984" cy="404622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2B14043-ACCD-4CBB-90EC-3F2F08EF64EE}"/>
              </a:ext>
            </a:extLst>
          </p:cNvPr>
          <p:cNvSpPr txBox="1"/>
          <p:nvPr/>
        </p:nvSpPr>
        <p:spPr>
          <a:xfrm>
            <a:off x="3726180" y="2362200"/>
            <a:ext cx="110799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Fibrinogen</a:t>
            </a:r>
            <a:endParaRPr lang="el-GR" b="1" dirty="0"/>
          </a:p>
        </p:txBody>
      </p:sp>
      <p:sp>
        <p:nvSpPr>
          <p:cNvPr id="7" name="Τίτλος 1">
            <a:extLst>
              <a:ext uri="{FF2B5EF4-FFF2-40B4-BE49-F238E27FC236}">
                <a16:creationId xmlns:a16="http://schemas.microsoft.com/office/drawing/2014/main" id="{A381707B-49AB-41C9-ABE0-38D5711D63E3}"/>
              </a:ext>
            </a:extLst>
          </p:cNvPr>
          <p:cNvSpPr txBox="1">
            <a:spLocks/>
          </p:cNvSpPr>
          <p:nvPr/>
        </p:nvSpPr>
        <p:spPr>
          <a:xfrm>
            <a:off x="3671889" y="514667"/>
            <a:ext cx="2435225" cy="4683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Teko Light"/>
              <a:buNone/>
              <a:defRPr sz="2400" b="0" i="0" u="none" strike="noStrike" cap="none">
                <a:solidFill>
                  <a:schemeClr val="dk1"/>
                </a:solidFill>
                <a:latin typeface="Teko Light"/>
                <a:ea typeface="Teko Light"/>
                <a:cs typeface="Teko Light"/>
                <a:sym typeface="Teko Light"/>
              </a:defRPr>
            </a:lvl9pPr>
          </a:lstStyle>
          <a:p>
            <a:r>
              <a:rPr lang="el-GR" sz="1800" dirty="0"/>
              <a:t>3. Συσσώρευση</a:t>
            </a:r>
          </a:p>
        </p:txBody>
      </p:sp>
    </p:spTree>
    <p:extLst>
      <p:ext uri="{BB962C8B-B14F-4D97-AF65-F5344CB8AC3E}">
        <p14:creationId xmlns:p14="http://schemas.microsoft.com/office/powerpoint/2010/main" val="910213878"/>
      </p:ext>
    </p:extLst>
  </p:cSld>
  <p:clrMapOvr>
    <a:masterClrMapping/>
  </p:clrMapOvr>
</p:sld>
</file>

<file path=ppt/theme/theme1.xml><?xml version="1.0" encoding="utf-8"?>
<a:theme xmlns:a="http://schemas.openxmlformats.org/drawingml/2006/main" name="Science Fair Newsletter by Slidesgo">
  <a:themeElements>
    <a:clrScheme name="Simple Light">
      <a:dk1>
        <a:srgbClr val="383536"/>
      </a:dk1>
      <a:lt1>
        <a:srgbClr val="FFFFFF"/>
      </a:lt1>
      <a:dk2>
        <a:srgbClr val="595959"/>
      </a:dk2>
      <a:lt2>
        <a:srgbClr val="E6F0EF"/>
      </a:lt2>
      <a:accent1>
        <a:srgbClr val="D49421"/>
      </a:accent1>
      <a:accent2>
        <a:srgbClr val="C3CCA2"/>
      </a:accent2>
      <a:accent3>
        <a:srgbClr val="88AFA6"/>
      </a:accent3>
      <a:accent4>
        <a:srgbClr val="627E8D"/>
      </a:accent4>
      <a:accent5>
        <a:srgbClr val="D49421"/>
      </a:accent5>
      <a:accent6>
        <a:srgbClr val="C3CCA2"/>
      </a:accent6>
      <a:hlink>
        <a:srgbClr val="383536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301</TotalTime>
  <Words>2490</Words>
  <Application>Microsoft Office PowerPoint</Application>
  <PresentationFormat>Προβολή στην οθόνη (16:9)</PresentationFormat>
  <Paragraphs>355</Paragraphs>
  <Slides>69</Slides>
  <Notes>6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11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69</vt:i4>
      </vt:variant>
    </vt:vector>
  </HeadingPairs>
  <TitlesOfParts>
    <vt:vector size="81" baseType="lpstr">
      <vt:lpstr>Arial</vt:lpstr>
      <vt:lpstr>Noto Sans</vt:lpstr>
      <vt:lpstr>Fira Sans Extra Condensed Medium</vt:lpstr>
      <vt:lpstr>Wingdings</vt:lpstr>
      <vt:lpstr>Teko Light</vt:lpstr>
      <vt:lpstr>Roboto Condensed Light</vt:lpstr>
      <vt:lpstr>Calibri</vt:lpstr>
      <vt:lpstr>Hind Vadodara Light</vt:lpstr>
      <vt:lpstr>Raleway</vt:lpstr>
      <vt:lpstr>Times New Roman</vt:lpstr>
      <vt:lpstr>Poppins</vt:lpstr>
      <vt:lpstr>Science Fair Newsletter by Slidesgo</vt:lpstr>
      <vt:lpstr>Διαγνωστική προσέγγιση ασθενή με θρομβοπενία</vt:lpstr>
      <vt:lpstr>Θρομβοπενία - ορισμός</vt:lpstr>
      <vt:lpstr>Φυσιολογική αιμοποίηση</vt:lpstr>
      <vt:lpstr>Αιμοπετάλια</vt:lpstr>
      <vt:lpstr>Θρομβοποίηση</vt:lpstr>
      <vt:lpstr>Θρομβοποίηση</vt:lpstr>
      <vt:lpstr>Πρωτογενής αιμόσταση</vt:lpstr>
      <vt:lpstr>1. Προσκόλληση</vt:lpstr>
      <vt:lpstr>Παρουσίαση του PowerPoint</vt:lpstr>
      <vt:lpstr>Αριθμός αιμοπεταλίων και κίνδυνος αιμορραγίας</vt:lpstr>
      <vt:lpstr>Θρομβοπενία – κλινική εικόνα</vt:lpstr>
      <vt:lpstr>Θρομβοπενία – κλινική εικόνα</vt:lpstr>
      <vt:lpstr>Θρομβοπενία – κλινική εικόνα</vt:lpstr>
      <vt:lpstr>…όταν η θρομβοπενία συνδυάζεται με θρόμβωση</vt:lpstr>
      <vt:lpstr>01</vt:lpstr>
      <vt:lpstr>Πότε θα υποψιαστούμε κληρονομική θρομβοπενία;</vt:lpstr>
      <vt:lpstr>Mey-Hegglin Anomaly</vt:lpstr>
      <vt:lpstr>Bernard-Soulier</vt:lpstr>
      <vt:lpstr>Wiskott-Aldrich Syndrome</vt:lpstr>
      <vt:lpstr>02</vt:lpstr>
      <vt:lpstr>Ταξινόμηση με βάση το μηχανισμό</vt:lpstr>
      <vt:lpstr>Ελαττωμένη παραγωγή</vt:lpstr>
      <vt:lpstr>Μυελοδυσπλαστικά σύνδρομα</vt:lpstr>
      <vt:lpstr>Οξεία λευχαιμία</vt:lpstr>
      <vt:lpstr>Απλαστική αναιμία</vt:lpstr>
      <vt:lpstr>Αναιμία Fanconi</vt:lpstr>
      <vt:lpstr>Παροξυσμική νυχτερινή αιμοσφαιρινουρία (PNH)</vt:lpstr>
      <vt:lpstr>Παροξυσμική νυχτερινή αιμοσφαιρινουρία (PNH)</vt:lpstr>
      <vt:lpstr>Παροξυσμική νυχτερινή αιμοσφαιρινουρία (PNH)</vt:lpstr>
      <vt:lpstr>Φάρμακα που προκαλούν θρομβοπενία μέσω ελάττωσης της παραγωγής των αιμοπεταλίων</vt:lpstr>
      <vt:lpstr>HIV λοίμωξη</vt:lpstr>
      <vt:lpstr>Αυξημένη καταστροφή αιμοπεταλίων</vt:lpstr>
      <vt:lpstr>Μη ανοσολογικής αρχής περιφερική καταστροφή</vt:lpstr>
      <vt:lpstr>Διάχυτη ενδαγγειακή πήξη (DIC)</vt:lpstr>
      <vt:lpstr>Διάχυτη ενδαγγειακή πήξη (DIC)</vt:lpstr>
      <vt:lpstr>Θρομβωτική θρομβοπενική πορφύρα (TTP)</vt:lpstr>
      <vt:lpstr>Παρουσίαση του PowerPoint</vt:lpstr>
      <vt:lpstr>Ανοσολογικής αρχής περιφερική καταστροφή</vt:lpstr>
      <vt:lpstr>Αυτοάνοση Θρομβοπενία (ITP)</vt:lpstr>
      <vt:lpstr>Αυτοάνοση Θρομβοπενία (ITP)</vt:lpstr>
      <vt:lpstr>Αυτοάνοση Θρομβοπενία (ITP)</vt:lpstr>
      <vt:lpstr>Drug Induced Immune thrombocytopenia</vt:lpstr>
      <vt:lpstr>Θρομβοπενία επαγόμενη από ηπαρίνη (HIT)</vt:lpstr>
      <vt:lpstr>Θρομβοπενία επαγόμενη από ηπαρίνη (HIT)</vt:lpstr>
      <vt:lpstr>Θρομβοπενία επαγόμενη από ηπαρίνη (HIT)</vt:lpstr>
      <vt:lpstr>Διαταραχή της κατανομής των αιμοπεταλίων</vt:lpstr>
      <vt:lpstr>… δεν ξεχνάμε</vt:lpstr>
      <vt:lpstr>Διαφορική διάγνωση στη θρομβοπενία της κύησης</vt:lpstr>
      <vt:lpstr>Παρουσίαση του PowerPoint</vt:lpstr>
      <vt:lpstr>Παρουσίαση του PowerPoint</vt:lpstr>
      <vt:lpstr>Προσέγγιση του ασθενή με θρομβοπενία –μη νοσηλευόμενος</vt:lpstr>
      <vt:lpstr>Προσέγγιση του ασθενή με θρομβοπενία - νοσηλευόμενος</vt:lpstr>
      <vt:lpstr>Θρομβοπενία –  επείγουσες καταστάσεις </vt:lpstr>
      <vt:lpstr>Ιστορικό</vt:lpstr>
      <vt:lpstr>Κλινική εξέταση</vt:lpstr>
      <vt:lpstr>Ερωτήματα κατά την αρχική εκτίμηση του ασθενή με θρομβοπενία</vt:lpstr>
      <vt:lpstr>Επανάληψη γενικής αίματος – σε ποιους ασθενείς και πότε? </vt:lpstr>
      <vt:lpstr>…άλλα ευρήματα από τη γενική αίματος;</vt:lpstr>
      <vt:lpstr>Επίχρισμα περιφερικού αίματος</vt:lpstr>
      <vt:lpstr>Επίχρισμα περιφερικού αίματος</vt:lpstr>
      <vt:lpstr>Επίχρισμα περιφερικού αίματος</vt:lpstr>
      <vt:lpstr>Επίχρισμα περιφερικού αίματος</vt:lpstr>
      <vt:lpstr>Επίχρισμα περιφερικού αίματος</vt:lpstr>
      <vt:lpstr>Αλγόριθμος για στοχευμένο εργαστηριακό έλεγχο με βάση το επίχρισμα περιφερικού αίματος</vt:lpstr>
      <vt:lpstr>…επιπλέον εργαστηριακός έλεγχος</vt:lpstr>
      <vt:lpstr>Πότε θα αναζητήσουμε εκτίμηση από αιματολόγο;</vt:lpstr>
      <vt:lpstr>Πότε θα εκτιμηθεί ο μυελός των οστών;</vt:lpstr>
      <vt:lpstr>Πρακτική προσέγγιση του ασθενή με θρομβοπενία: 6 ερωτήματα…</vt:lpstr>
      <vt:lpstr>Ερωτήσεις…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SCIENCE FAIR NEWSLETTER</dc:title>
  <cp:lastModifiedBy>ioanna stergiou</cp:lastModifiedBy>
  <cp:revision>1</cp:revision>
  <dcterms:modified xsi:type="dcterms:W3CDTF">2021-04-18T17:15:05Z</dcterms:modified>
</cp:coreProperties>
</file>