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73"/>
  </p:notesMasterIdLst>
  <p:sldIdLst>
    <p:sldId id="256" r:id="rId2"/>
    <p:sldId id="257" r:id="rId3"/>
    <p:sldId id="258" r:id="rId4"/>
    <p:sldId id="311" r:id="rId5"/>
    <p:sldId id="313" r:id="rId6"/>
    <p:sldId id="259" r:id="rId7"/>
    <p:sldId id="312" r:id="rId8"/>
    <p:sldId id="314" r:id="rId9"/>
    <p:sldId id="263" r:id="rId10"/>
    <p:sldId id="261" r:id="rId11"/>
    <p:sldId id="260" r:id="rId12"/>
    <p:sldId id="262" r:id="rId13"/>
    <p:sldId id="838840793" r:id="rId14"/>
    <p:sldId id="838840794" r:id="rId15"/>
    <p:sldId id="838840795" r:id="rId16"/>
    <p:sldId id="838840796" r:id="rId17"/>
    <p:sldId id="838840797" r:id="rId18"/>
    <p:sldId id="269" r:id="rId19"/>
    <p:sldId id="265" r:id="rId20"/>
    <p:sldId id="266" r:id="rId21"/>
    <p:sldId id="315" r:id="rId22"/>
    <p:sldId id="316" r:id="rId23"/>
    <p:sldId id="267" r:id="rId24"/>
    <p:sldId id="268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8" r:id="rId33"/>
    <p:sldId id="838840788" r:id="rId34"/>
    <p:sldId id="838840789" r:id="rId35"/>
    <p:sldId id="838840790" r:id="rId36"/>
    <p:sldId id="279" r:id="rId37"/>
    <p:sldId id="838840792" r:id="rId38"/>
    <p:sldId id="284" r:id="rId39"/>
    <p:sldId id="285" r:id="rId40"/>
    <p:sldId id="286" r:id="rId41"/>
    <p:sldId id="287" r:id="rId42"/>
    <p:sldId id="306" r:id="rId43"/>
    <p:sldId id="288" r:id="rId44"/>
    <p:sldId id="289" r:id="rId45"/>
    <p:sldId id="290" r:id="rId46"/>
    <p:sldId id="317" r:id="rId47"/>
    <p:sldId id="318" r:id="rId48"/>
    <p:sldId id="308" r:id="rId49"/>
    <p:sldId id="291" r:id="rId50"/>
    <p:sldId id="292" r:id="rId51"/>
    <p:sldId id="319" r:id="rId52"/>
    <p:sldId id="320" r:id="rId53"/>
    <p:sldId id="321" r:id="rId54"/>
    <p:sldId id="293" r:id="rId55"/>
    <p:sldId id="294" r:id="rId56"/>
    <p:sldId id="297" r:id="rId57"/>
    <p:sldId id="295" r:id="rId58"/>
    <p:sldId id="307" r:id="rId59"/>
    <p:sldId id="296" r:id="rId60"/>
    <p:sldId id="838840799" r:id="rId61"/>
    <p:sldId id="298" r:id="rId62"/>
    <p:sldId id="8388407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282" r:id="rId71"/>
    <p:sldId id="283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05C23-DC64-4D53-93AE-700623C44086}" v="485" dt="2024-11-26T15:32:45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7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rini Apostolidi" userId="48431c2e5d8a1667" providerId="LiveId" clId="{A7F05C23-DC64-4D53-93AE-700623C44086}"/>
    <pc:docChg chg="undo redo custSel addSld delSld modSld sldOrd">
      <pc:chgData name="Eirini Apostolidi" userId="48431c2e5d8a1667" providerId="LiveId" clId="{A7F05C23-DC64-4D53-93AE-700623C44086}" dt="2024-11-26T15:33:47.818" v="2575" actId="26606"/>
      <pc:docMkLst>
        <pc:docMk/>
      </pc:docMkLst>
      <pc:sldChg chg="modSp mod">
        <pc:chgData name="Eirini Apostolidi" userId="48431c2e5d8a1667" providerId="LiveId" clId="{A7F05C23-DC64-4D53-93AE-700623C44086}" dt="2024-11-25T16:31:21.909" v="2553" actId="1076"/>
        <pc:sldMkLst>
          <pc:docMk/>
          <pc:sldMk cId="2900680844" sldId="256"/>
        </pc:sldMkLst>
        <pc:spChg chg="mod">
          <ac:chgData name="Eirini Apostolidi" userId="48431c2e5d8a1667" providerId="LiveId" clId="{A7F05C23-DC64-4D53-93AE-700623C44086}" dt="2024-11-25T16:31:21.909" v="2553" actId="1076"/>
          <ac:spMkLst>
            <pc:docMk/>
            <pc:sldMk cId="2900680844" sldId="256"/>
            <ac:spMk id="6" creationId="{046288BE-D0A6-6B0D-EF21-DAD6C867D6CF}"/>
          </ac:spMkLst>
        </pc:spChg>
      </pc:sldChg>
      <pc:sldChg chg="addSp delSp modSp modAnim">
        <pc:chgData name="Eirini Apostolidi" userId="48431c2e5d8a1667" providerId="LiveId" clId="{A7F05C23-DC64-4D53-93AE-700623C44086}" dt="2024-11-23T14:14:56.072" v="704" actId="478"/>
        <pc:sldMkLst>
          <pc:docMk/>
          <pc:sldMk cId="4205120710" sldId="259"/>
        </pc:sldMkLst>
        <pc:picChg chg="add del mod">
          <ac:chgData name="Eirini Apostolidi" userId="48431c2e5d8a1667" providerId="LiveId" clId="{A7F05C23-DC64-4D53-93AE-700623C44086}" dt="2024-11-23T14:14:56.072" v="704" actId="478"/>
          <ac:picMkLst>
            <pc:docMk/>
            <pc:sldMk cId="4205120710" sldId="259"/>
            <ac:picMk id="4098" creationId="{6A5452A2-7339-C53D-A550-0122AD1375E0}"/>
          </ac:picMkLst>
        </pc:picChg>
      </pc:sldChg>
      <pc:sldChg chg="addSp delSp modSp mod addAnim delAnim modAnim">
        <pc:chgData name="Eirini Apostolidi" userId="48431c2e5d8a1667" providerId="LiveId" clId="{A7F05C23-DC64-4D53-93AE-700623C44086}" dt="2024-11-23T14:40:48.470" v="1067" actId="114"/>
        <pc:sldMkLst>
          <pc:docMk/>
          <pc:sldMk cId="3313245967" sldId="263"/>
        </pc:sldMkLst>
        <pc:spChg chg="mod">
          <ac:chgData name="Eirini Apostolidi" userId="48431c2e5d8a1667" providerId="LiveId" clId="{A7F05C23-DC64-4D53-93AE-700623C44086}" dt="2024-11-23T14:40:48.470" v="1067" actId="114"/>
          <ac:spMkLst>
            <pc:docMk/>
            <pc:sldMk cId="3313245967" sldId="263"/>
            <ac:spMk id="2" creationId="{9FD9F1B6-7122-9096-BB10-4D0B0327AD4B}"/>
          </ac:spMkLst>
        </pc:spChg>
        <pc:spChg chg="del">
          <ac:chgData name="Eirini Apostolidi" userId="48431c2e5d8a1667" providerId="LiveId" clId="{A7F05C23-DC64-4D53-93AE-700623C44086}" dt="2024-11-23T14:20:29.979" v="706" actId="478"/>
          <ac:spMkLst>
            <pc:docMk/>
            <pc:sldMk cId="3313245967" sldId="263"/>
            <ac:spMk id="3" creationId="{B9329974-9419-DF71-E8AA-B285545E7779}"/>
          </ac:spMkLst>
        </pc:spChg>
        <pc:spChg chg="add del mod">
          <ac:chgData name="Eirini Apostolidi" userId="48431c2e5d8a1667" providerId="LiveId" clId="{A7F05C23-DC64-4D53-93AE-700623C44086}" dt="2024-11-23T14:23:02.804" v="728" actId="1076"/>
          <ac:spMkLst>
            <pc:docMk/>
            <pc:sldMk cId="3313245967" sldId="263"/>
            <ac:spMk id="8" creationId="{F7F05528-E56A-A190-9057-DEC8ABF3EF5E}"/>
          </ac:spMkLst>
        </pc:spChg>
        <pc:spChg chg="add del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113" creationId="{1996130F-9AB5-4DE9-8574-3AF891C5C172}"/>
          </ac:spMkLst>
        </pc:spChg>
        <pc:spChg chg="add del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114" creationId="{3623DEAC-F39C-45D6-86DC-1033F6429528}"/>
          </ac:spMkLst>
        </pc:spChg>
        <pc:spChg chg="add del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115" creationId="{A692209D-B607-46C3-8560-07AF72291659}"/>
          </ac:spMkLst>
        </pc:spChg>
        <pc:spChg chg="add del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116" creationId="{94874638-CF15-4908-BC4B-4908744D0BAF}"/>
          </ac:spMkLst>
        </pc:spChg>
        <pc:spChg chg="add del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117" creationId="{5F1B8348-CD6E-4561-A704-C232D9A2676D}"/>
          </ac:spMkLst>
        </pc:spChg>
        <pc:spChg chg="add del">
          <ac:chgData name="Eirini Apostolidi" userId="48431c2e5d8a1667" providerId="LiveId" clId="{A7F05C23-DC64-4D53-93AE-700623C44086}" dt="2024-11-23T14:20:40.386" v="709" actId="26606"/>
          <ac:spMkLst>
            <pc:docMk/>
            <pc:sldMk cId="3313245967" sldId="263"/>
            <ac:spMk id="150" creationId="{1996130F-9AB5-4DE9-8574-3AF891C5C172}"/>
          </ac:spMkLst>
        </pc:spChg>
        <pc:spChg chg="add del">
          <ac:chgData name="Eirini Apostolidi" userId="48431c2e5d8a1667" providerId="LiveId" clId="{A7F05C23-DC64-4D53-93AE-700623C44086}" dt="2024-11-23T14:20:40.386" v="709" actId="26606"/>
          <ac:spMkLst>
            <pc:docMk/>
            <pc:sldMk cId="3313245967" sldId="263"/>
            <ac:spMk id="152" creationId="{3623DEAC-F39C-45D6-86DC-1033F6429528}"/>
          </ac:spMkLst>
        </pc:spChg>
        <pc:spChg chg="add del">
          <ac:chgData name="Eirini Apostolidi" userId="48431c2e5d8a1667" providerId="LiveId" clId="{A7F05C23-DC64-4D53-93AE-700623C44086}" dt="2024-11-23T14:20:40.386" v="709" actId="26606"/>
          <ac:spMkLst>
            <pc:docMk/>
            <pc:sldMk cId="3313245967" sldId="263"/>
            <ac:spMk id="154" creationId="{CADF4631-3C8F-45EE-8D19-4D3E8426B34A}"/>
          </ac:spMkLst>
        </pc:spChg>
        <pc:spChg chg="add del">
          <ac:chgData name="Eirini Apostolidi" userId="48431c2e5d8a1667" providerId="LiveId" clId="{A7F05C23-DC64-4D53-93AE-700623C44086}" dt="2024-11-23T14:20:40.386" v="709" actId="26606"/>
          <ac:spMkLst>
            <pc:docMk/>
            <pc:sldMk cId="3313245967" sldId="263"/>
            <ac:spMk id="184" creationId="{46FA917F-43A3-4FA3-A085-59D0DC397EFA}"/>
          </ac:spMkLst>
        </pc:spChg>
        <pc:spChg chg="add del">
          <ac:chgData name="Eirini Apostolidi" userId="48431c2e5d8a1667" providerId="LiveId" clId="{A7F05C23-DC64-4D53-93AE-700623C44086}" dt="2024-11-23T14:20:40.386" v="709" actId="26606"/>
          <ac:spMkLst>
            <pc:docMk/>
            <pc:sldMk cId="3313245967" sldId="263"/>
            <ac:spMk id="186" creationId="{9CBF007B-8C8C-4F79-B037-9F4C61F9F954}"/>
          </ac:spMkLst>
        </pc:spChg>
        <pc:spChg chg="add del">
          <ac:chgData name="Eirini Apostolidi" userId="48431c2e5d8a1667" providerId="LiveId" clId="{A7F05C23-DC64-4D53-93AE-700623C44086}" dt="2024-11-23T14:20:46.306" v="712" actId="26606"/>
          <ac:spMkLst>
            <pc:docMk/>
            <pc:sldMk cId="3313245967" sldId="263"/>
            <ac:spMk id="214" creationId="{DE91395A-2D18-4AF6-A0AC-AAA7189FED11}"/>
          </ac:spMkLst>
        </pc:spChg>
        <pc:spChg chg="add del">
          <ac:chgData name="Eirini Apostolidi" userId="48431c2e5d8a1667" providerId="LiveId" clId="{A7F05C23-DC64-4D53-93AE-700623C44086}" dt="2024-11-23T14:20:46.306" v="712" actId="26606"/>
          <ac:spMkLst>
            <pc:docMk/>
            <pc:sldMk cId="3313245967" sldId="263"/>
            <ac:spMk id="215" creationId="{7BD08880-457D-4C62-A3B5-6A9B0878C7E9}"/>
          </ac:spMkLst>
        </pc:spChg>
        <pc:spChg chg="add del">
          <ac:chgData name="Eirini Apostolidi" userId="48431c2e5d8a1667" providerId="LiveId" clId="{A7F05C23-DC64-4D53-93AE-700623C44086}" dt="2024-11-23T14:20:48.554" v="714" actId="26606"/>
          <ac:spMkLst>
            <pc:docMk/>
            <pc:sldMk cId="3313245967" sldId="263"/>
            <ac:spMk id="219" creationId="{1996130F-9AB5-4DE9-8574-3AF891C5C172}"/>
          </ac:spMkLst>
        </pc:spChg>
        <pc:spChg chg="add del">
          <ac:chgData name="Eirini Apostolidi" userId="48431c2e5d8a1667" providerId="LiveId" clId="{A7F05C23-DC64-4D53-93AE-700623C44086}" dt="2024-11-23T14:20:48.554" v="714" actId="26606"/>
          <ac:spMkLst>
            <pc:docMk/>
            <pc:sldMk cId="3313245967" sldId="263"/>
            <ac:spMk id="220" creationId="{3623DEAC-F39C-45D6-86DC-1033F6429528}"/>
          </ac:spMkLst>
        </pc:spChg>
        <pc:spChg chg="add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248" creationId="{1996130F-9AB5-4DE9-8574-3AF891C5C172}"/>
          </ac:spMkLst>
        </pc:spChg>
        <pc:spChg chg="add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249" creationId="{3623DEAC-F39C-45D6-86DC-1033F6429528}"/>
          </ac:spMkLst>
        </pc:spChg>
        <pc:spChg chg="add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250" creationId="{CADF4631-3C8F-45EE-8D19-4D3E8426B34A}"/>
          </ac:spMkLst>
        </pc:spChg>
        <pc:spChg chg="add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253" creationId="{46FA917F-43A3-4FA3-A085-59D0DC397EFA}"/>
          </ac:spMkLst>
        </pc:spChg>
        <pc:spChg chg="add">
          <ac:chgData name="Eirini Apostolidi" userId="48431c2e5d8a1667" providerId="LiveId" clId="{A7F05C23-DC64-4D53-93AE-700623C44086}" dt="2024-11-23T14:20:48.572" v="715" actId="26606"/>
          <ac:spMkLst>
            <pc:docMk/>
            <pc:sldMk cId="3313245967" sldId="263"/>
            <ac:spMk id="254" creationId="{9CBF007B-8C8C-4F79-B037-9F4C61F9F954}"/>
          </ac:spMkLst>
        </pc:spChg>
        <pc:grpChg chg="add del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111" creationId="{166BF9EE-F7AC-4FA5-AC7E-001B3A642F75}"/>
          </ac:grpSpMkLst>
        </pc:grpChg>
        <pc:grpChg chg="add del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112" creationId="{E312DBA5-56D8-42B2-BA94-28168C2A6703}"/>
          </ac:grpSpMkLst>
        </pc:grpChg>
        <pc:grpChg chg="add del">
          <ac:chgData name="Eirini Apostolidi" userId="48431c2e5d8a1667" providerId="LiveId" clId="{A7F05C23-DC64-4D53-93AE-700623C44086}" dt="2024-11-23T14:20:40.386" v="709" actId="26606"/>
          <ac:grpSpMkLst>
            <pc:docMk/>
            <pc:sldMk cId="3313245967" sldId="263"/>
            <ac:grpSpMk id="122" creationId="{166BF9EE-F7AC-4FA5-AC7E-001B3A642F75}"/>
          </ac:grpSpMkLst>
        </pc:grpChg>
        <pc:grpChg chg="add del">
          <ac:chgData name="Eirini Apostolidi" userId="48431c2e5d8a1667" providerId="LiveId" clId="{A7F05C23-DC64-4D53-93AE-700623C44086}" dt="2024-11-23T14:20:40.386" v="709" actId="26606"/>
          <ac:grpSpMkLst>
            <pc:docMk/>
            <pc:sldMk cId="3313245967" sldId="263"/>
            <ac:grpSpMk id="136" creationId="{E312DBA5-56D8-42B2-BA94-28168C2A6703}"/>
          </ac:grpSpMkLst>
        </pc:grpChg>
        <pc:grpChg chg="add del">
          <ac:chgData name="Eirini Apostolidi" userId="48431c2e5d8a1667" providerId="LiveId" clId="{A7F05C23-DC64-4D53-93AE-700623C44086}" dt="2024-11-23T14:20:40.386" v="709" actId="26606"/>
          <ac:grpSpMkLst>
            <pc:docMk/>
            <pc:sldMk cId="3313245967" sldId="263"/>
            <ac:grpSpMk id="156" creationId="{F291099C-17EE-4E0E-B096-C79975050035}"/>
          </ac:grpSpMkLst>
        </pc:grpChg>
        <pc:grpChg chg="add del">
          <ac:chgData name="Eirini Apostolidi" userId="48431c2e5d8a1667" providerId="LiveId" clId="{A7F05C23-DC64-4D53-93AE-700623C44086}" dt="2024-11-23T14:20:40.386" v="709" actId="26606"/>
          <ac:grpSpMkLst>
            <pc:docMk/>
            <pc:sldMk cId="3313245967" sldId="263"/>
            <ac:grpSpMk id="170" creationId="{6A54B62D-FC5C-4E1A-8D8B-279576FE5379}"/>
          </ac:grpSpMkLst>
        </pc:grpChg>
        <pc:grpChg chg="add del">
          <ac:chgData name="Eirini Apostolidi" userId="48431c2e5d8a1667" providerId="LiveId" clId="{A7F05C23-DC64-4D53-93AE-700623C44086}" dt="2024-11-23T14:20:46.306" v="712" actId="26606"/>
          <ac:grpSpMkLst>
            <pc:docMk/>
            <pc:sldMk cId="3313245967" sldId="263"/>
            <ac:grpSpMk id="188" creationId="{7398C59F-5A18-487B-91D6-B955AACF2E50}"/>
          </ac:grpSpMkLst>
        </pc:grpChg>
        <pc:grpChg chg="add del">
          <ac:chgData name="Eirini Apostolidi" userId="48431c2e5d8a1667" providerId="LiveId" clId="{A7F05C23-DC64-4D53-93AE-700623C44086}" dt="2024-11-23T14:20:46.306" v="712" actId="26606"/>
          <ac:grpSpMkLst>
            <pc:docMk/>
            <pc:sldMk cId="3313245967" sldId="263"/>
            <ac:grpSpMk id="201" creationId="{520234FB-542E-4550-9C2F-1B56FD41A1CA}"/>
          </ac:grpSpMkLst>
        </pc:grpChg>
        <pc:grpChg chg="add del">
          <ac:chgData name="Eirini Apostolidi" userId="48431c2e5d8a1667" providerId="LiveId" clId="{A7F05C23-DC64-4D53-93AE-700623C44086}" dt="2024-11-23T14:20:48.554" v="714" actId="26606"/>
          <ac:grpSpMkLst>
            <pc:docMk/>
            <pc:sldMk cId="3313245967" sldId="263"/>
            <ac:grpSpMk id="217" creationId="{166BF9EE-F7AC-4FA5-AC7E-001B3A642F75}"/>
          </ac:grpSpMkLst>
        </pc:grpChg>
        <pc:grpChg chg="add del">
          <ac:chgData name="Eirini Apostolidi" userId="48431c2e5d8a1667" providerId="LiveId" clId="{A7F05C23-DC64-4D53-93AE-700623C44086}" dt="2024-11-23T14:20:48.554" v="714" actId="26606"/>
          <ac:grpSpMkLst>
            <pc:docMk/>
            <pc:sldMk cId="3313245967" sldId="263"/>
            <ac:grpSpMk id="218" creationId="{E312DBA5-56D8-42B2-BA94-28168C2A6703}"/>
          </ac:grpSpMkLst>
        </pc:grpChg>
        <pc:grpChg chg="add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222" creationId="{166BF9EE-F7AC-4FA5-AC7E-001B3A642F75}"/>
          </ac:grpSpMkLst>
        </pc:grpChg>
        <pc:grpChg chg="add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235" creationId="{E312DBA5-56D8-42B2-BA94-28168C2A6703}"/>
          </ac:grpSpMkLst>
        </pc:grpChg>
        <pc:grpChg chg="add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251" creationId="{F291099C-17EE-4E0E-B096-C79975050035}"/>
          </ac:grpSpMkLst>
        </pc:grpChg>
        <pc:grpChg chg="add">
          <ac:chgData name="Eirini Apostolidi" userId="48431c2e5d8a1667" providerId="LiveId" clId="{A7F05C23-DC64-4D53-93AE-700623C44086}" dt="2024-11-23T14:20:48.572" v="715" actId="26606"/>
          <ac:grpSpMkLst>
            <pc:docMk/>
            <pc:sldMk cId="3313245967" sldId="263"/>
            <ac:grpSpMk id="252" creationId="{6A54B62D-FC5C-4E1A-8D8B-279576FE5379}"/>
          </ac:grpSpMkLst>
        </pc:grpChg>
        <pc:picChg chg="del">
          <ac:chgData name="Eirini Apostolidi" userId="48431c2e5d8a1667" providerId="LiveId" clId="{A7F05C23-DC64-4D53-93AE-700623C44086}" dt="2024-11-23T14:20:27.519" v="705" actId="478"/>
          <ac:picMkLst>
            <pc:docMk/>
            <pc:sldMk cId="3313245967" sldId="263"/>
            <ac:picMk id="5" creationId="{3ADD0D76-9ED1-F25E-0E18-058C3735F7AF}"/>
          </ac:picMkLst>
        </pc:picChg>
        <pc:picChg chg="add mod">
          <ac:chgData name="Eirini Apostolidi" userId="48431c2e5d8a1667" providerId="LiveId" clId="{A7F05C23-DC64-4D53-93AE-700623C44086}" dt="2024-11-23T14:22:11.087" v="717" actId="27614"/>
          <ac:picMkLst>
            <pc:docMk/>
            <pc:sldMk cId="3313245967" sldId="263"/>
            <ac:picMk id="6" creationId="{BEAB1D24-80A9-6FE5-ABD2-1C8F4C411910}"/>
          </ac:picMkLst>
        </pc:picChg>
      </pc:sldChg>
      <pc:sldChg chg="del">
        <pc:chgData name="Eirini Apostolidi" userId="48431c2e5d8a1667" providerId="LiveId" clId="{A7F05C23-DC64-4D53-93AE-700623C44086}" dt="2024-11-23T14:44:36.413" v="1083" actId="47"/>
        <pc:sldMkLst>
          <pc:docMk/>
          <pc:sldMk cId="1052482339" sldId="264"/>
        </pc:sldMkLst>
      </pc:sldChg>
      <pc:sldChg chg="delSp modSp add mod setBg delDesignElem">
        <pc:chgData name="Eirini Apostolidi" userId="48431c2e5d8a1667" providerId="LiveId" clId="{A7F05C23-DC64-4D53-93AE-700623C44086}" dt="2024-11-23T16:06:00.241" v="2425" actId="1036"/>
        <pc:sldMkLst>
          <pc:docMk/>
          <pc:sldMk cId="914446295" sldId="278"/>
        </pc:sldMkLst>
        <pc:spChg chg="mod">
          <ac:chgData name="Eirini Apostolidi" userId="48431c2e5d8a1667" providerId="LiveId" clId="{A7F05C23-DC64-4D53-93AE-700623C44086}" dt="2024-11-23T16:04:20.204" v="2417" actId="1076"/>
          <ac:spMkLst>
            <pc:docMk/>
            <pc:sldMk cId="914446295" sldId="278"/>
            <ac:spMk id="2" creationId="{44976E6B-C1F8-0C2E-552D-506C7AF39740}"/>
          </ac:spMkLst>
        </pc:spChg>
        <pc:spChg chg="mod">
          <ac:chgData name="Eirini Apostolidi" userId="48431c2e5d8a1667" providerId="LiveId" clId="{A7F05C23-DC64-4D53-93AE-700623C44086}" dt="2024-11-23T16:06:00.241" v="2425" actId="1036"/>
          <ac:spMkLst>
            <pc:docMk/>
            <pc:sldMk cId="914446295" sldId="278"/>
            <ac:spMk id="3" creationId="{91BCF4E9-52B8-BD87-FAB3-BD10274636AA}"/>
          </ac:spMkLst>
        </pc:spChg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914446295" sldId="278"/>
            <ac:spMk id="8" creationId="{081EA652-8C6A-4E69-BEB9-170809474553}"/>
          </ac:spMkLst>
        </pc:spChg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914446295" sldId="278"/>
            <ac:spMk id="10" creationId="{5298780A-33B9-4EA2-8F67-DE68AD62841B}"/>
          </ac:spMkLst>
        </pc:spChg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914446295" sldId="278"/>
            <ac:spMk id="12" creationId="{7F488E8B-4E1E-4402-8935-D4E6C02615C7}"/>
          </ac:spMkLst>
        </pc:spChg>
        <pc:cxnChg chg="del">
          <ac:chgData name="Eirini Apostolidi" userId="48431c2e5d8a1667" providerId="LiveId" clId="{A7F05C23-DC64-4D53-93AE-700623C44086}" dt="2024-11-23T15:43:24.937" v="2291"/>
          <ac:cxnSpMkLst>
            <pc:docMk/>
            <pc:sldMk cId="914446295" sldId="278"/>
            <ac:cxnSpMk id="14" creationId="{23AAC9B5-8015-485C-ACF9-A750390E9A56}"/>
          </ac:cxnSpMkLst>
        </pc:cxnChg>
      </pc:sldChg>
      <pc:sldChg chg="modSp add mod">
        <pc:chgData name="Eirini Apostolidi" userId="48431c2e5d8a1667" providerId="LiveId" clId="{A7F05C23-DC64-4D53-93AE-700623C44086}" dt="2024-11-23T16:13:54.235" v="2521" actId="20577"/>
        <pc:sldMkLst>
          <pc:docMk/>
          <pc:sldMk cId="3929643769" sldId="279"/>
        </pc:sldMkLst>
        <pc:spChg chg="mod">
          <ac:chgData name="Eirini Apostolidi" userId="48431c2e5d8a1667" providerId="LiveId" clId="{A7F05C23-DC64-4D53-93AE-700623C44086}" dt="2024-11-23T16:13:28.755" v="2517" actId="20577"/>
          <ac:spMkLst>
            <pc:docMk/>
            <pc:sldMk cId="3929643769" sldId="279"/>
            <ac:spMk id="3" creationId="{629E5D9A-037F-F007-7D87-1939A3A6A2C9}"/>
          </ac:spMkLst>
        </pc:spChg>
        <pc:spChg chg="mod">
          <ac:chgData name="Eirini Apostolidi" userId="48431c2e5d8a1667" providerId="LiveId" clId="{A7F05C23-DC64-4D53-93AE-700623C44086}" dt="2024-11-23T16:13:42.090" v="2518" actId="1076"/>
          <ac:spMkLst>
            <pc:docMk/>
            <pc:sldMk cId="3929643769" sldId="279"/>
            <ac:spMk id="4" creationId="{EAB2CA7D-F413-9053-A534-B1F4635021FC}"/>
          </ac:spMkLst>
        </pc:spChg>
        <pc:spChg chg="mod">
          <ac:chgData name="Eirini Apostolidi" userId="48431c2e5d8a1667" providerId="LiveId" clId="{A7F05C23-DC64-4D53-93AE-700623C44086}" dt="2024-11-23T16:13:54.235" v="2521" actId="20577"/>
          <ac:spMkLst>
            <pc:docMk/>
            <pc:sldMk cId="3929643769" sldId="279"/>
            <ac:spMk id="6" creationId="{8F36448F-F04B-5826-B516-99967C75F89A}"/>
          </ac:spMkLst>
        </pc:spChg>
      </pc:sldChg>
      <pc:sldChg chg="addSp modSp mod modAnim">
        <pc:chgData name="Eirini Apostolidi" userId="48431c2e5d8a1667" providerId="LiveId" clId="{A7F05C23-DC64-4D53-93AE-700623C44086}" dt="2024-11-23T14:58:54.646" v="1142" actId="1076"/>
        <pc:sldMkLst>
          <pc:docMk/>
          <pc:sldMk cId="2570262964" sldId="288"/>
        </pc:sldMkLst>
        <pc:spChg chg="mod">
          <ac:chgData name="Eirini Apostolidi" userId="48431c2e5d8a1667" providerId="LiveId" clId="{A7F05C23-DC64-4D53-93AE-700623C44086}" dt="2024-11-19T16:23:44.613" v="90" actId="1076"/>
          <ac:spMkLst>
            <pc:docMk/>
            <pc:sldMk cId="2570262964" sldId="288"/>
            <ac:spMk id="4" creationId="{8D1D4E07-06A7-A906-3453-1D5D855F3D53}"/>
          </ac:spMkLst>
        </pc:spChg>
        <pc:spChg chg="mod">
          <ac:chgData name="Eirini Apostolidi" userId="48431c2e5d8a1667" providerId="LiveId" clId="{A7F05C23-DC64-4D53-93AE-700623C44086}" dt="2024-11-23T14:58:54.646" v="1142" actId="1076"/>
          <ac:spMkLst>
            <pc:docMk/>
            <pc:sldMk cId="2570262964" sldId="288"/>
            <ac:spMk id="7" creationId="{E2B32722-7643-4E0F-A531-BA7774DF1708}"/>
          </ac:spMkLst>
        </pc:spChg>
        <pc:picChg chg="add mod">
          <ac:chgData name="Eirini Apostolidi" userId="48431c2e5d8a1667" providerId="LiveId" clId="{A7F05C23-DC64-4D53-93AE-700623C44086}" dt="2024-11-19T16:23:47.503" v="91" actId="1076"/>
          <ac:picMkLst>
            <pc:docMk/>
            <pc:sldMk cId="2570262964" sldId="288"/>
            <ac:picMk id="2050" creationId="{F42A8F2F-5D5A-D1AB-C3A1-C979EAA10810}"/>
          </ac:picMkLst>
        </pc:picChg>
      </pc:sldChg>
      <pc:sldChg chg="modSp">
        <pc:chgData name="Eirini Apostolidi" userId="48431c2e5d8a1667" providerId="LiveId" clId="{A7F05C23-DC64-4D53-93AE-700623C44086}" dt="2024-11-19T16:24:20.506" v="93" actId="2710"/>
        <pc:sldMkLst>
          <pc:docMk/>
          <pc:sldMk cId="3194487888" sldId="289"/>
        </pc:sldMkLst>
        <pc:spChg chg="mod">
          <ac:chgData name="Eirini Apostolidi" userId="48431c2e5d8a1667" providerId="LiveId" clId="{A7F05C23-DC64-4D53-93AE-700623C44086}" dt="2024-11-19T16:24:20.506" v="93" actId="2710"/>
          <ac:spMkLst>
            <pc:docMk/>
            <pc:sldMk cId="3194487888" sldId="289"/>
            <ac:spMk id="3" creationId="{C553ACEA-633C-7B13-E229-A507A1EB2643}"/>
          </ac:spMkLst>
        </pc:spChg>
      </pc:sldChg>
      <pc:sldChg chg="delSp modSp add modAnim">
        <pc:chgData name="Eirini Apostolidi" userId="48431c2e5d8a1667" providerId="LiveId" clId="{A7F05C23-DC64-4D53-93AE-700623C44086}" dt="2024-11-23T15:51:47.835" v="2324" actId="478"/>
        <pc:sldMkLst>
          <pc:docMk/>
          <pc:sldMk cId="0" sldId="298"/>
        </pc:sldMkLst>
        <pc:picChg chg="del">
          <ac:chgData name="Eirini Apostolidi" userId="48431c2e5d8a1667" providerId="LiveId" clId="{A7F05C23-DC64-4D53-93AE-700623C44086}" dt="2024-11-23T15:51:47.835" v="2324" actId="478"/>
          <ac:picMkLst>
            <pc:docMk/>
            <pc:sldMk cId="0" sldId="298"/>
            <ac:picMk id="7" creationId="{682AD6C7-35A5-FFA8-5587-02DEDB0A22D9}"/>
          </ac:picMkLst>
        </pc:picChg>
        <pc:picChg chg="mod">
          <ac:chgData name="Eirini Apostolidi" userId="48431c2e5d8a1667" providerId="LiveId" clId="{A7F05C23-DC64-4D53-93AE-700623C44086}" dt="2024-11-23T15:51:44.458" v="2323" actId="1076"/>
          <ac:picMkLst>
            <pc:docMk/>
            <pc:sldMk cId="0" sldId="298"/>
            <ac:picMk id="45058" creationId="{0121AE70-A4BE-0CE2-F9CA-0AD5DA42B664}"/>
          </ac:picMkLst>
        </pc:picChg>
      </pc:sldChg>
      <pc:sldChg chg="addSp delSp modSp new mod ord setBg modAnim">
        <pc:chgData name="Eirini Apostolidi" userId="48431c2e5d8a1667" providerId="LiveId" clId="{A7F05C23-DC64-4D53-93AE-700623C44086}" dt="2024-11-19T16:27:13.853" v="95"/>
        <pc:sldMkLst>
          <pc:docMk/>
          <pc:sldMk cId="1368262297" sldId="309"/>
        </pc:sldMkLst>
        <pc:spChg chg="del mod">
          <ac:chgData name="Eirini Apostolidi" userId="48431c2e5d8a1667" providerId="LiveId" clId="{A7F05C23-DC64-4D53-93AE-700623C44086}" dt="2024-11-19T16:00:54.437" v="30" actId="478"/>
          <ac:spMkLst>
            <pc:docMk/>
            <pc:sldMk cId="1368262297" sldId="309"/>
            <ac:spMk id="2" creationId="{9478C182-025B-FF41-84B5-A65ACA28BD8F}"/>
          </ac:spMkLst>
        </pc:spChg>
        <pc:spChg chg="del mod ord">
          <ac:chgData name="Eirini Apostolidi" userId="48431c2e5d8a1667" providerId="LiveId" clId="{A7F05C23-DC64-4D53-93AE-700623C44086}" dt="2024-11-19T16:00:58.393" v="31" actId="478"/>
          <ac:spMkLst>
            <pc:docMk/>
            <pc:sldMk cId="1368262297" sldId="309"/>
            <ac:spMk id="3" creationId="{CB5397B3-C4E9-CB1C-FF36-C50190C10AAE}"/>
          </ac:spMkLst>
        </pc:spChg>
        <pc:spChg chg="add del">
          <ac:chgData name="Eirini Apostolidi" userId="48431c2e5d8a1667" providerId="LiveId" clId="{A7F05C23-DC64-4D53-93AE-700623C44086}" dt="2024-11-19T15:55:00.241" v="4" actId="26606"/>
          <ac:spMkLst>
            <pc:docMk/>
            <pc:sldMk cId="1368262297" sldId="309"/>
            <ac:spMk id="1031" creationId="{B2EC7880-C5D9-40A8-A6B0-3198AD07AD1B}"/>
          </ac:spMkLst>
        </pc:spChg>
        <pc:spChg chg="add del">
          <ac:chgData name="Eirini Apostolidi" userId="48431c2e5d8a1667" providerId="LiveId" clId="{A7F05C23-DC64-4D53-93AE-700623C44086}" dt="2024-11-19T15:55:00.241" v="4" actId="26606"/>
          <ac:spMkLst>
            <pc:docMk/>
            <pc:sldMk cId="1368262297" sldId="309"/>
            <ac:spMk id="1033" creationId="{94543A62-A2AB-454A-878E-D3D9190D5FC7}"/>
          </ac:spMkLst>
        </pc:spChg>
        <pc:spChg chg="add del">
          <ac:chgData name="Eirini Apostolidi" userId="48431c2e5d8a1667" providerId="LiveId" clId="{A7F05C23-DC64-4D53-93AE-700623C44086}" dt="2024-11-19T15:55:00.241" v="4" actId="26606"/>
          <ac:spMkLst>
            <pc:docMk/>
            <pc:sldMk cId="1368262297" sldId="309"/>
            <ac:spMk id="1035" creationId="{50553464-41F1-4160-9D02-7C5EC7013BDA}"/>
          </ac:spMkLst>
        </pc:spChg>
        <pc:spChg chg="add del">
          <ac:chgData name="Eirini Apostolidi" userId="48431c2e5d8a1667" providerId="LiveId" clId="{A7F05C23-DC64-4D53-93AE-700623C44086}" dt="2024-11-19T15:58:55.848" v="19" actId="26606"/>
          <ac:spMkLst>
            <pc:docMk/>
            <pc:sldMk cId="1368262297" sldId="309"/>
            <ac:spMk id="1037" creationId="{3F4C104D-5F30-4811-9376-566B26E4719A}"/>
          </ac:spMkLst>
        </pc:spChg>
        <pc:spChg chg="add del">
          <ac:chgData name="Eirini Apostolidi" userId="48431c2e5d8a1667" providerId="LiveId" clId="{A7F05C23-DC64-4D53-93AE-700623C44086}" dt="2024-11-19T15:58:55.848" v="19" actId="26606"/>
          <ac:spMkLst>
            <pc:docMk/>
            <pc:sldMk cId="1368262297" sldId="309"/>
            <ac:spMk id="1038" creationId="{0815E34B-5D02-4E01-A936-E8E1C0AB6F12}"/>
          </ac:spMkLst>
        </pc:spChg>
        <pc:spChg chg="add del">
          <ac:chgData name="Eirini Apostolidi" userId="48431c2e5d8a1667" providerId="LiveId" clId="{A7F05C23-DC64-4D53-93AE-700623C44086}" dt="2024-11-19T15:58:55.848" v="19" actId="26606"/>
          <ac:spMkLst>
            <pc:docMk/>
            <pc:sldMk cId="1368262297" sldId="309"/>
            <ac:spMk id="1039" creationId="{7DE3414B-B032-4710-A468-D3285E38C5FF}"/>
          </ac:spMkLst>
        </pc:spChg>
        <pc:spChg chg="add del">
          <ac:chgData name="Eirini Apostolidi" userId="48431c2e5d8a1667" providerId="LiveId" clId="{A7F05C23-DC64-4D53-93AE-700623C44086}" dt="2024-11-19T15:59:03.933" v="21" actId="26606"/>
          <ac:spMkLst>
            <pc:docMk/>
            <pc:sldMk cId="1368262297" sldId="309"/>
            <ac:spMk id="1044" creationId="{B2EC7880-C5D9-40A8-A6B0-3198AD07AD1B}"/>
          </ac:spMkLst>
        </pc:spChg>
        <pc:spChg chg="add del">
          <ac:chgData name="Eirini Apostolidi" userId="48431c2e5d8a1667" providerId="LiveId" clId="{A7F05C23-DC64-4D53-93AE-700623C44086}" dt="2024-11-19T15:59:03.933" v="21" actId="26606"/>
          <ac:spMkLst>
            <pc:docMk/>
            <pc:sldMk cId="1368262297" sldId="309"/>
            <ac:spMk id="1046" creationId="{94543A62-A2AB-454A-878E-D3D9190D5FC7}"/>
          </ac:spMkLst>
        </pc:spChg>
        <pc:spChg chg="add del">
          <ac:chgData name="Eirini Apostolidi" userId="48431c2e5d8a1667" providerId="LiveId" clId="{A7F05C23-DC64-4D53-93AE-700623C44086}" dt="2024-11-19T15:59:03.933" v="21" actId="26606"/>
          <ac:spMkLst>
            <pc:docMk/>
            <pc:sldMk cId="1368262297" sldId="309"/>
            <ac:spMk id="1048" creationId="{50553464-41F1-4160-9D02-7C5EC7013BDA}"/>
          </ac:spMkLst>
        </pc:spChg>
        <pc:spChg chg="add del">
          <ac:chgData name="Eirini Apostolidi" userId="48431c2e5d8a1667" providerId="LiveId" clId="{A7F05C23-DC64-4D53-93AE-700623C44086}" dt="2024-11-19T16:03:15.581" v="43" actId="26606"/>
          <ac:spMkLst>
            <pc:docMk/>
            <pc:sldMk cId="1368262297" sldId="309"/>
            <ac:spMk id="1053" creationId="{1A44C337-3893-4B29-A265-B1329150B6AA}"/>
          </ac:spMkLst>
        </pc:spChg>
        <pc:spChg chg="add del">
          <ac:chgData name="Eirini Apostolidi" userId="48431c2e5d8a1667" providerId="LiveId" clId="{A7F05C23-DC64-4D53-93AE-700623C44086}" dt="2024-11-19T16:03:15.581" v="43" actId="26606"/>
          <ac:spMkLst>
            <pc:docMk/>
            <pc:sldMk cId="1368262297" sldId="309"/>
            <ac:spMk id="1083" creationId="{AA5CD610-ED7C-4CED-A9A1-174432C88AF8}"/>
          </ac:spMkLst>
        </pc:spChg>
        <pc:spChg chg="add del">
          <ac:chgData name="Eirini Apostolidi" userId="48431c2e5d8a1667" providerId="LiveId" clId="{A7F05C23-DC64-4D53-93AE-700623C44086}" dt="2024-11-19T16:03:15.581" v="43" actId="26606"/>
          <ac:spMkLst>
            <pc:docMk/>
            <pc:sldMk cId="1368262297" sldId="309"/>
            <ac:spMk id="1085" creationId="{0C4379BF-8C7A-480A-BC36-DA55D92A9356}"/>
          </ac:spMkLst>
        </pc:spChg>
        <pc:spChg chg="add del">
          <ac:chgData name="Eirini Apostolidi" userId="48431c2e5d8a1667" providerId="LiveId" clId="{A7F05C23-DC64-4D53-93AE-700623C44086}" dt="2024-11-19T16:03:09.135" v="41" actId="26606"/>
          <ac:spMkLst>
            <pc:docMk/>
            <pc:sldMk cId="1368262297" sldId="309"/>
            <ac:spMk id="1090" creationId="{9527FCEA-6143-4C5E-8C45-8AC9237ADE89}"/>
          </ac:spMkLst>
        </pc:spChg>
        <pc:spChg chg="add del">
          <ac:chgData name="Eirini Apostolidi" userId="48431c2e5d8a1667" providerId="LiveId" clId="{A7F05C23-DC64-4D53-93AE-700623C44086}" dt="2024-11-19T16:03:09.135" v="41" actId="26606"/>
          <ac:spMkLst>
            <pc:docMk/>
            <pc:sldMk cId="1368262297" sldId="309"/>
            <ac:spMk id="1092" creationId="{1A9F23AD-7A55-49F3-A3EC-743F47F36B0E}"/>
          </ac:spMkLst>
        </pc:spChg>
        <pc:spChg chg="add del">
          <ac:chgData name="Eirini Apostolidi" userId="48431c2e5d8a1667" providerId="LiveId" clId="{A7F05C23-DC64-4D53-93AE-700623C44086}" dt="2024-11-19T16:03:09.135" v="41" actId="26606"/>
          <ac:spMkLst>
            <pc:docMk/>
            <pc:sldMk cId="1368262297" sldId="309"/>
            <ac:spMk id="1094" creationId="{D7D9F91F-72C9-4DB9-ABD0-A8180D8262D5}"/>
          </ac:spMkLst>
        </pc:spChg>
        <pc:spChg chg="add del">
          <ac:chgData name="Eirini Apostolidi" userId="48431c2e5d8a1667" providerId="LiveId" clId="{A7F05C23-DC64-4D53-93AE-700623C44086}" dt="2024-11-19T16:03:09.135" v="41" actId="26606"/>
          <ac:spMkLst>
            <pc:docMk/>
            <pc:sldMk cId="1368262297" sldId="309"/>
            <ac:spMk id="1096" creationId="{BE016956-CE9F-4946-8834-A8BC3529D0F6}"/>
          </ac:spMkLst>
        </pc:spChg>
        <pc:spChg chg="add del">
          <ac:chgData name="Eirini Apostolidi" userId="48431c2e5d8a1667" providerId="LiveId" clId="{A7F05C23-DC64-4D53-93AE-700623C44086}" dt="2024-11-19T16:03:15.581" v="43" actId="26606"/>
          <ac:spMkLst>
            <pc:docMk/>
            <pc:sldMk cId="1368262297" sldId="309"/>
            <ac:spMk id="1098" creationId="{799448F2-0E5B-42DA-B2D1-11A14E947BD4}"/>
          </ac:spMkLst>
        </pc:spChg>
        <pc:spChg chg="add del">
          <ac:chgData name="Eirini Apostolidi" userId="48431c2e5d8a1667" providerId="LiveId" clId="{A7F05C23-DC64-4D53-93AE-700623C44086}" dt="2024-11-19T16:03:15.581" v="43" actId="26606"/>
          <ac:spMkLst>
            <pc:docMk/>
            <pc:sldMk cId="1368262297" sldId="309"/>
            <ac:spMk id="1099" creationId="{4E8A7552-20E1-4F34-ADAB-C1DB6634D47E}"/>
          </ac:spMkLst>
        </pc:spChg>
        <pc:grpChg chg="add del">
          <ac:chgData name="Eirini Apostolidi" userId="48431c2e5d8a1667" providerId="LiveId" clId="{A7F05C23-DC64-4D53-93AE-700623C44086}" dt="2024-11-19T16:03:15.581" v="43" actId="26606"/>
          <ac:grpSpMkLst>
            <pc:docMk/>
            <pc:sldMk cId="1368262297" sldId="309"/>
            <ac:grpSpMk id="1055" creationId="{81E0B358-1267-4844-8B3D-B7A279B4175A}"/>
          </ac:grpSpMkLst>
        </pc:grpChg>
        <pc:grpChg chg="add del">
          <ac:chgData name="Eirini Apostolidi" userId="48431c2e5d8a1667" providerId="LiveId" clId="{A7F05C23-DC64-4D53-93AE-700623C44086}" dt="2024-11-19T16:03:15.581" v="43" actId="26606"/>
          <ac:grpSpMkLst>
            <pc:docMk/>
            <pc:sldMk cId="1368262297" sldId="309"/>
            <ac:grpSpMk id="1069" creationId="{AF44CA9C-80E8-44E1-A79C-D6EBFC73BCA0}"/>
          </ac:grpSpMkLst>
        </pc:grpChg>
        <pc:picChg chg="add del mod">
          <ac:chgData name="Eirini Apostolidi" userId="48431c2e5d8a1667" providerId="LiveId" clId="{A7F05C23-DC64-4D53-93AE-700623C44086}" dt="2024-11-19T16:07:34.435" v="60" actId="478"/>
          <ac:picMkLst>
            <pc:docMk/>
            <pc:sldMk cId="1368262297" sldId="309"/>
            <ac:picMk id="4" creationId="{944AA125-EA38-B252-F5B9-5BA57E43B4B5}"/>
          </ac:picMkLst>
        </pc:picChg>
        <pc:picChg chg="add del mod">
          <ac:chgData name="Eirini Apostolidi" userId="48431c2e5d8a1667" providerId="LiveId" clId="{A7F05C23-DC64-4D53-93AE-700623C44086}" dt="2024-11-19T15:58:04.898" v="12" actId="478"/>
          <ac:picMkLst>
            <pc:docMk/>
            <pc:sldMk cId="1368262297" sldId="309"/>
            <ac:picMk id="1026" creationId="{7244C455-13E9-59A3-DE46-510C5DB17C19}"/>
          </ac:picMkLst>
        </pc:picChg>
        <pc:picChg chg="add del mod">
          <ac:chgData name="Eirini Apostolidi" userId="48431c2e5d8a1667" providerId="LiveId" clId="{A7F05C23-DC64-4D53-93AE-700623C44086}" dt="2024-11-19T15:58:10.146" v="13" actId="478"/>
          <ac:picMkLst>
            <pc:docMk/>
            <pc:sldMk cId="1368262297" sldId="309"/>
            <ac:picMk id="1028" creationId="{C37A31BF-B21E-5CC9-5726-E361E9EBDC67}"/>
          </ac:picMkLst>
        </pc:picChg>
        <pc:picChg chg="add del mod">
          <ac:chgData name="Eirini Apostolidi" userId="48431c2e5d8a1667" providerId="LiveId" clId="{A7F05C23-DC64-4D53-93AE-700623C44086}" dt="2024-11-19T15:58:48.258" v="17" actId="478"/>
          <ac:picMkLst>
            <pc:docMk/>
            <pc:sldMk cId="1368262297" sldId="309"/>
            <ac:picMk id="1030" creationId="{30E2C80C-9A1A-E1C9-EF3E-3E4128079DC3}"/>
          </ac:picMkLst>
        </pc:picChg>
        <pc:picChg chg="add mod ord">
          <ac:chgData name="Eirini Apostolidi" userId="48431c2e5d8a1667" providerId="LiveId" clId="{A7F05C23-DC64-4D53-93AE-700623C44086}" dt="2024-11-19T16:03:15.581" v="43" actId="26606"/>
          <ac:picMkLst>
            <pc:docMk/>
            <pc:sldMk cId="1368262297" sldId="309"/>
            <ac:picMk id="1032" creationId="{04125064-94DE-DAB4-08DA-3181EDB3E6B3}"/>
          </ac:picMkLst>
        </pc:picChg>
        <pc:picChg chg="add mod">
          <ac:chgData name="Eirini Apostolidi" userId="48431c2e5d8a1667" providerId="LiveId" clId="{A7F05C23-DC64-4D53-93AE-700623C44086}" dt="2024-11-19T16:03:15.581" v="43" actId="26606"/>
          <ac:picMkLst>
            <pc:docMk/>
            <pc:sldMk cId="1368262297" sldId="309"/>
            <ac:picMk id="1034" creationId="{147E59AA-FD5D-387D-E795-1BCEEDD69472}"/>
          </ac:picMkLst>
        </pc:picChg>
        <pc:picChg chg="add mod">
          <ac:chgData name="Eirini Apostolidi" userId="48431c2e5d8a1667" providerId="LiveId" clId="{A7F05C23-DC64-4D53-93AE-700623C44086}" dt="2024-11-19T16:03:43.552" v="51" actId="13822"/>
          <ac:picMkLst>
            <pc:docMk/>
            <pc:sldMk cId="1368262297" sldId="309"/>
            <ac:picMk id="1036" creationId="{62DFE3A7-2C45-63A4-6120-8495318846A2}"/>
          </ac:picMkLst>
        </pc:picChg>
        <pc:picChg chg="add del mod">
          <ac:chgData name="Eirini Apostolidi" userId="48431c2e5d8a1667" providerId="LiveId" clId="{A7F05C23-DC64-4D53-93AE-700623C44086}" dt="2024-11-19T16:12:39.447" v="66" actId="478"/>
          <ac:picMkLst>
            <pc:docMk/>
            <pc:sldMk cId="1368262297" sldId="309"/>
            <ac:picMk id="1040" creationId="{C7270BF6-4137-65E6-D7A5-6D02779DFB72}"/>
          </ac:picMkLst>
        </pc:picChg>
        <pc:picChg chg="add mod">
          <ac:chgData name="Eirini Apostolidi" userId="48431c2e5d8a1667" providerId="LiveId" clId="{A7F05C23-DC64-4D53-93AE-700623C44086}" dt="2024-11-19T16:16:27.702" v="79" actId="14861"/>
          <ac:picMkLst>
            <pc:docMk/>
            <pc:sldMk cId="1368262297" sldId="309"/>
            <ac:picMk id="1042" creationId="{8C7F01AE-2C30-E3CB-4E3E-5DE27D5AA5A1}"/>
          </ac:picMkLst>
        </pc:picChg>
      </pc:sldChg>
      <pc:sldChg chg="addSp delSp modSp new mod setBg">
        <pc:chgData name="Eirini Apostolidi" userId="48431c2e5d8a1667" providerId="LiveId" clId="{A7F05C23-DC64-4D53-93AE-700623C44086}" dt="2024-11-19T16:31:09.629" v="104" actId="26606"/>
        <pc:sldMkLst>
          <pc:docMk/>
          <pc:sldMk cId="427961987" sldId="310"/>
        </pc:sldMkLst>
        <pc:spChg chg="del">
          <ac:chgData name="Eirini Apostolidi" userId="48431c2e5d8a1667" providerId="LiveId" clId="{A7F05C23-DC64-4D53-93AE-700623C44086}" dt="2024-11-19T16:30:49.366" v="98" actId="478"/>
          <ac:spMkLst>
            <pc:docMk/>
            <pc:sldMk cId="427961987" sldId="310"/>
            <ac:spMk id="2" creationId="{ED9FE333-7DF1-53D9-90CB-E42F4AB77771}"/>
          </ac:spMkLst>
        </pc:spChg>
        <pc:spChg chg="del">
          <ac:chgData name="Eirini Apostolidi" userId="48431c2e5d8a1667" providerId="LiveId" clId="{A7F05C23-DC64-4D53-93AE-700623C44086}" dt="2024-11-19T16:30:45.609" v="97" actId="478"/>
          <ac:spMkLst>
            <pc:docMk/>
            <pc:sldMk cId="427961987" sldId="310"/>
            <ac:spMk id="3" creationId="{7A600632-714D-EE83-2D87-82E52E84FD2F}"/>
          </ac:spMkLst>
        </pc:spChg>
        <pc:spChg chg="add del">
          <ac:chgData name="Eirini Apostolidi" userId="48431c2e5d8a1667" providerId="LiveId" clId="{A7F05C23-DC64-4D53-93AE-700623C44086}" dt="2024-11-19T16:31:07.766" v="101" actId="26606"/>
          <ac:spMkLst>
            <pc:docMk/>
            <pc:sldMk cId="427961987" sldId="310"/>
            <ac:spMk id="3107" creationId="{71B30B18-D920-4E3E-B931-1F310244C1B8}"/>
          </ac:spMkLst>
        </pc:spChg>
        <pc:spChg chg="add del">
          <ac:chgData name="Eirini Apostolidi" userId="48431c2e5d8a1667" providerId="LiveId" clId="{A7F05C23-DC64-4D53-93AE-700623C44086}" dt="2024-11-19T16:31:07.766" v="101" actId="26606"/>
          <ac:spMkLst>
            <pc:docMk/>
            <pc:sldMk cId="427961987" sldId="310"/>
            <ac:spMk id="3109" creationId="{C70EF50A-66E6-460A-8AF9-47A10D0D999C}"/>
          </ac:spMkLst>
        </pc:spChg>
        <pc:spChg chg="add del">
          <ac:chgData name="Eirini Apostolidi" userId="48431c2e5d8a1667" providerId="LiveId" clId="{A7F05C23-DC64-4D53-93AE-700623C44086}" dt="2024-11-19T16:31:07.766" v="101" actId="26606"/>
          <ac:spMkLst>
            <pc:docMk/>
            <pc:sldMk cId="427961987" sldId="310"/>
            <ac:spMk id="3111" creationId="{54EEEBD9-D37D-42B9-BE64-2C102B1D6E09}"/>
          </ac:spMkLst>
        </pc:spChg>
        <pc:spChg chg="add del">
          <ac:chgData name="Eirini Apostolidi" userId="48431c2e5d8a1667" providerId="LiveId" clId="{A7F05C23-DC64-4D53-93AE-700623C44086}" dt="2024-11-19T16:31:07.766" v="101" actId="26606"/>
          <ac:spMkLst>
            <pc:docMk/>
            <pc:sldMk cId="427961987" sldId="310"/>
            <ac:spMk id="3113" creationId="{A2F47212-081A-4E41-8623-C5BD41ADDCA9}"/>
          </ac:spMkLst>
        </pc:spChg>
        <pc:spChg chg="add del">
          <ac:chgData name="Eirini Apostolidi" userId="48431c2e5d8a1667" providerId="LiveId" clId="{A7F05C23-DC64-4D53-93AE-700623C44086}" dt="2024-11-19T16:31:09.607" v="103" actId="26606"/>
          <ac:spMkLst>
            <pc:docMk/>
            <pc:sldMk cId="427961987" sldId="310"/>
            <ac:spMk id="3141" creationId="{9FFA7C60-EEB5-45DC-B964-20A76F776EF5}"/>
          </ac:spMkLst>
        </pc:spChg>
        <pc:spChg chg="add del">
          <ac:chgData name="Eirini Apostolidi" userId="48431c2e5d8a1667" providerId="LiveId" clId="{A7F05C23-DC64-4D53-93AE-700623C44086}" dt="2024-11-19T16:31:09.607" v="103" actId="26606"/>
          <ac:spMkLst>
            <pc:docMk/>
            <pc:sldMk cId="427961987" sldId="310"/>
            <ac:spMk id="3142" creationId="{7D84F46B-82DB-461C-88AC-F6C66B593E2C}"/>
          </ac:spMkLst>
        </pc:spChg>
        <pc:spChg chg="add del">
          <ac:chgData name="Eirini Apostolidi" userId="48431c2e5d8a1667" providerId="LiveId" clId="{A7F05C23-DC64-4D53-93AE-700623C44086}" dt="2024-11-19T16:31:09.607" v="103" actId="26606"/>
          <ac:spMkLst>
            <pc:docMk/>
            <pc:sldMk cId="427961987" sldId="310"/>
            <ac:spMk id="3143" creationId="{0147D98C-0914-4CCC-9221-3E732A8C671E}"/>
          </ac:spMkLst>
        </pc:spChg>
        <pc:spChg chg="add del">
          <ac:chgData name="Eirini Apostolidi" userId="48431c2e5d8a1667" providerId="LiveId" clId="{A7F05C23-DC64-4D53-93AE-700623C44086}" dt="2024-11-19T16:31:09.607" v="103" actId="26606"/>
          <ac:spMkLst>
            <pc:docMk/>
            <pc:sldMk cId="427961987" sldId="310"/>
            <ac:spMk id="3144" creationId="{95746409-9281-4501-B230-30E8E5F43177}"/>
          </ac:spMkLst>
        </pc:spChg>
        <pc:spChg chg="add">
          <ac:chgData name="Eirini Apostolidi" userId="48431c2e5d8a1667" providerId="LiveId" clId="{A7F05C23-DC64-4D53-93AE-700623C44086}" dt="2024-11-19T16:31:09.629" v="104" actId="26606"/>
          <ac:spMkLst>
            <pc:docMk/>
            <pc:sldMk cId="427961987" sldId="310"/>
            <ac:spMk id="3148" creationId="{9FFA7C60-EEB5-45DC-B964-20A76F776EF5}"/>
          </ac:spMkLst>
        </pc:spChg>
        <pc:spChg chg="add">
          <ac:chgData name="Eirini Apostolidi" userId="48431c2e5d8a1667" providerId="LiveId" clId="{A7F05C23-DC64-4D53-93AE-700623C44086}" dt="2024-11-19T16:31:09.629" v="104" actId="26606"/>
          <ac:spMkLst>
            <pc:docMk/>
            <pc:sldMk cId="427961987" sldId="310"/>
            <ac:spMk id="3149" creationId="{7D84F46B-82DB-461C-88AC-F6C66B593E2C}"/>
          </ac:spMkLst>
        </pc:spChg>
        <pc:spChg chg="add">
          <ac:chgData name="Eirini Apostolidi" userId="48431c2e5d8a1667" providerId="LiveId" clId="{A7F05C23-DC64-4D53-93AE-700623C44086}" dt="2024-11-19T16:31:09.629" v="104" actId="26606"/>
          <ac:spMkLst>
            <pc:docMk/>
            <pc:sldMk cId="427961987" sldId="310"/>
            <ac:spMk id="3150" creationId="{819D1EE6-C77B-4AB5-80C2-B2766A04E642}"/>
          </ac:spMkLst>
        </pc:spChg>
        <pc:spChg chg="add">
          <ac:chgData name="Eirini Apostolidi" userId="48431c2e5d8a1667" providerId="LiveId" clId="{A7F05C23-DC64-4D53-93AE-700623C44086}" dt="2024-11-19T16:31:09.629" v="104" actId="26606"/>
          <ac:spMkLst>
            <pc:docMk/>
            <pc:sldMk cId="427961987" sldId="310"/>
            <ac:spMk id="3151" creationId="{873991DB-6F50-4514-9746-B72BC8E1059E}"/>
          </ac:spMkLst>
        </pc:spChg>
        <pc:grpChg chg="add del">
          <ac:chgData name="Eirini Apostolidi" userId="48431c2e5d8a1667" providerId="LiveId" clId="{A7F05C23-DC64-4D53-93AE-700623C44086}" dt="2024-11-19T16:31:07.766" v="101" actId="26606"/>
          <ac:grpSpMkLst>
            <pc:docMk/>
            <pc:sldMk cId="427961987" sldId="310"/>
            <ac:grpSpMk id="3079" creationId="{259C671B-1B22-4141-A9C0-2E7941FDA7C2}"/>
          </ac:grpSpMkLst>
        </pc:grpChg>
        <pc:grpChg chg="add del">
          <ac:chgData name="Eirini Apostolidi" userId="48431c2e5d8a1667" providerId="LiveId" clId="{A7F05C23-DC64-4D53-93AE-700623C44086}" dt="2024-11-19T16:31:07.766" v="101" actId="26606"/>
          <ac:grpSpMkLst>
            <pc:docMk/>
            <pc:sldMk cId="427961987" sldId="310"/>
            <ac:grpSpMk id="3093" creationId="{1D56A4CE-A3F4-4CFF-9A65-C029AC17B7CF}"/>
          </ac:grpSpMkLst>
        </pc:grpChg>
        <pc:grpChg chg="add del">
          <ac:chgData name="Eirini Apostolidi" userId="48431c2e5d8a1667" providerId="LiveId" clId="{A7F05C23-DC64-4D53-93AE-700623C44086}" dt="2024-11-19T16:31:09.607" v="103" actId="26606"/>
          <ac:grpSpMkLst>
            <pc:docMk/>
            <pc:sldMk cId="427961987" sldId="310"/>
            <ac:grpSpMk id="3115" creationId="{58DF5B7A-7785-49C6-B4EB-252FF28C2132}"/>
          </ac:grpSpMkLst>
        </pc:grpChg>
        <pc:grpChg chg="add del">
          <ac:chgData name="Eirini Apostolidi" userId="48431c2e5d8a1667" providerId="LiveId" clId="{A7F05C23-DC64-4D53-93AE-700623C44086}" dt="2024-11-19T16:31:09.607" v="103" actId="26606"/>
          <ac:grpSpMkLst>
            <pc:docMk/>
            <pc:sldMk cId="427961987" sldId="310"/>
            <ac:grpSpMk id="3128" creationId="{9F9B151E-1B34-4FA6-A53D-B92F787D9EAD}"/>
          </ac:grpSpMkLst>
        </pc:grpChg>
        <pc:grpChg chg="add">
          <ac:chgData name="Eirini Apostolidi" userId="48431c2e5d8a1667" providerId="LiveId" clId="{A7F05C23-DC64-4D53-93AE-700623C44086}" dt="2024-11-19T16:31:09.629" v="104" actId="26606"/>
          <ac:grpSpMkLst>
            <pc:docMk/>
            <pc:sldMk cId="427961987" sldId="310"/>
            <ac:grpSpMk id="3146" creationId="{58DF5B7A-7785-49C6-B4EB-252FF28C2132}"/>
          </ac:grpSpMkLst>
        </pc:grpChg>
        <pc:grpChg chg="add">
          <ac:chgData name="Eirini Apostolidi" userId="48431c2e5d8a1667" providerId="LiveId" clId="{A7F05C23-DC64-4D53-93AE-700623C44086}" dt="2024-11-19T16:31:09.629" v="104" actId="26606"/>
          <ac:grpSpMkLst>
            <pc:docMk/>
            <pc:sldMk cId="427961987" sldId="310"/>
            <ac:grpSpMk id="3147" creationId="{9F9B151E-1B34-4FA6-A53D-B92F787D9EAD}"/>
          </ac:grpSpMkLst>
        </pc:grpChg>
        <pc:picChg chg="add mod">
          <ac:chgData name="Eirini Apostolidi" userId="48431c2e5d8a1667" providerId="LiveId" clId="{A7F05C23-DC64-4D53-93AE-700623C44086}" dt="2024-11-19T16:31:09.629" v="104" actId="26606"/>
          <ac:picMkLst>
            <pc:docMk/>
            <pc:sldMk cId="427961987" sldId="310"/>
            <ac:picMk id="3074" creationId="{71923D11-FC81-D662-65C1-A4CE6DE9AC91}"/>
          </ac:picMkLst>
        </pc:picChg>
      </pc:sldChg>
      <pc:sldChg chg="addSp delSp modSp new mod setBg">
        <pc:chgData name="Eirini Apostolidi" userId="48431c2e5d8a1667" providerId="LiveId" clId="{A7F05C23-DC64-4D53-93AE-700623C44086}" dt="2024-11-23T13:48:41.486" v="198" actId="1076"/>
        <pc:sldMkLst>
          <pc:docMk/>
          <pc:sldMk cId="817463561" sldId="311"/>
        </pc:sldMkLst>
        <pc:spChg chg="mod">
          <ac:chgData name="Eirini Apostolidi" userId="48431c2e5d8a1667" providerId="LiveId" clId="{A7F05C23-DC64-4D53-93AE-700623C44086}" dt="2024-11-23T13:44:59.963" v="124"/>
          <ac:spMkLst>
            <pc:docMk/>
            <pc:sldMk cId="817463561" sldId="311"/>
            <ac:spMk id="2" creationId="{974BE55F-245A-BD00-9872-161668D69D41}"/>
          </ac:spMkLst>
        </pc:spChg>
        <pc:spChg chg="del">
          <ac:chgData name="Eirini Apostolidi" userId="48431c2e5d8a1667" providerId="LiveId" clId="{A7F05C23-DC64-4D53-93AE-700623C44086}" dt="2024-11-23T13:43:20.684" v="106"/>
          <ac:spMkLst>
            <pc:docMk/>
            <pc:sldMk cId="817463561" sldId="311"/>
            <ac:spMk id="3" creationId="{2000151F-2E14-025B-0353-D7F8FA8B8148}"/>
          </ac:spMkLst>
        </pc:spChg>
        <pc:spChg chg="add mod">
          <ac:chgData name="Eirini Apostolidi" userId="48431c2e5d8a1667" providerId="LiveId" clId="{A7F05C23-DC64-4D53-93AE-700623C44086}" dt="2024-11-23T13:44:50.457" v="123" actId="1076"/>
          <ac:spMkLst>
            <pc:docMk/>
            <pc:sldMk cId="817463561" sldId="311"/>
            <ac:spMk id="4" creationId="{77C7F401-2961-E810-F4DF-11C9C9301802}"/>
          </ac:spMkLst>
        </pc:spChg>
        <pc:spChg chg="add mod">
          <ac:chgData name="Eirini Apostolidi" userId="48431c2e5d8a1667" providerId="LiveId" clId="{A7F05C23-DC64-4D53-93AE-700623C44086}" dt="2024-11-23T13:48:41.486" v="198" actId="1076"/>
          <ac:spMkLst>
            <pc:docMk/>
            <pc:sldMk cId="817463561" sldId="311"/>
            <ac:spMk id="1030" creationId="{64C4CD77-6E51-DD73-E5AF-635BA1396937}"/>
          </ac:spMkLst>
        </pc:spChg>
        <pc:spChg chg="add del">
          <ac:chgData name="Eirini Apostolidi" userId="48431c2e5d8a1667" providerId="LiveId" clId="{A7F05C23-DC64-4D53-93AE-700623C44086}" dt="2024-11-23T13:43:38.851" v="110" actId="26606"/>
          <ac:spMkLst>
            <pc:docMk/>
            <pc:sldMk cId="817463561" sldId="311"/>
            <ac:spMk id="1033" creationId="{F7E42047-F7E7-4687-BBE0-D4BDC8E77BB1}"/>
          </ac:spMkLst>
        </pc:spChg>
        <pc:spChg chg="add del">
          <ac:chgData name="Eirini Apostolidi" userId="48431c2e5d8a1667" providerId="LiveId" clId="{A7F05C23-DC64-4D53-93AE-700623C44086}" dt="2024-11-23T13:43:38.851" v="110" actId="26606"/>
          <ac:spMkLst>
            <pc:docMk/>
            <pc:sldMk cId="817463561" sldId="311"/>
            <ac:spMk id="1063" creationId="{2C509E7A-337A-4664-BEC2-03F9BCA0A463}"/>
          </ac:spMkLst>
        </pc:spChg>
        <pc:spChg chg="add del">
          <ac:chgData name="Eirini Apostolidi" userId="48431c2e5d8a1667" providerId="LiveId" clId="{A7F05C23-DC64-4D53-93AE-700623C44086}" dt="2024-11-23T13:43:38.851" v="110" actId="26606"/>
          <ac:spMkLst>
            <pc:docMk/>
            <pc:sldMk cId="817463561" sldId="311"/>
            <ac:spMk id="1065" creationId="{D9AB99AB-E300-4B19-97C3-9A12EA3C7BDA}"/>
          </ac:spMkLst>
        </pc:spChg>
        <pc:grpChg chg="add del">
          <ac:chgData name="Eirini Apostolidi" userId="48431c2e5d8a1667" providerId="LiveId" clId="{A7F05C23-DC64-4D53-93AE-700623C44086}" dt="2024-11-23T13:43:38.851" v="110" actId="26606"/>
          <ac:grpSpMkLst>
            <pc:docMk/>
            <pc:sldMk cId="817463561" sldId="311"/>
            <ac:grpSpMk id="1035" creationId="{8D6F839A-C8D9-4FBC-8EFD-9E56D12F4CD0}"/>
          </ac:grpSpMkLst>
        </pc:grpChg>
        <pc:grpChg chg="add del">
          <ac:chgData name="Eirini Apostolidi" userId="48431c2e5d8a1667" providerId="LiveId" clId="{A7F05C23-DC64-4D53-93AE-700623C44086}" dt="2024-11-23T13:43:38.851" v="110" actId="26606"/>
          <ac:grpSpMkLst>
            <pc:docMk/>
            <pc:sldMk cId="817463561" sldId="311"/>
            <ac:grpSpMk id="1049" creationId="{70EDA856-A216-4EEC-9AB6-A59FFC703612}"/>
          </ac:grpSpMkLst>
        </pc:grpChg>
        <pc:picChg chg="add mod ord">
          <ac:chgData name="Eirini Apostolidi" userId="48431c2e5d8a1667" providerId="LiveId" clId="{A7F05C23-DC64-4D53-93AE-700623C44086}" dt="2024-11-23T13:43:38.851" v="110" actId="26606"/>
          <ac:picMkLst>
            <pc:docMk/>
            <pc:sldMk cId="817463561" sldId="311"/>
            <ac:picMk id="1026" creationId="{564DFCAB-91C9-4151-F33C-14B1C5C51C5B}"/>
          </ac:picMkLst>
        </pc:picChg>
      </pc:sldChg>
      <pc:sldChg chg="addSp delSp modSp new mod setBg modAnim">
        <pc:chgData name="Eirini Apostolidi" userId="48431c2e5d8a1667" providerId="LiveId" clId="{A7F05C23-DC64-4D53-93AE-700623C44086}" dt="2024-11-23T14:43:47.700" v="1082" actId="1076"/>
        <pc:sldMkLst>
          <pc:docMk/>
          <pc:sldMk cId="3497980080" sldId="312"/>
        </pc:sldMkLst>
        <pc:spChg chg="mod">
          <ac:chgData name="Eirini Apostolidi" userId="48431c2e5d8a1667" providerId="LiveId" clId="{A7F05C23-DC64-4D53-93AE-700623C44086}" dt="2024-11-23T13:54:07.704" v="296" actId="1076"/>
          <ac:spMkLst>
            <pc:docMk/>
            <pc:sldMk cId="3497980080" sldId="312"/>
            <ac:spMk id="2" creationId="{91A1FBB8-9F59-4338-4841-00580528A012}"/>
          </ac:spMkLst>
        </pc:spChg>
        <pc:spChg chg="del">
          <ac:chgData name="Eirini Apostolidi" userId="48431c2e5d8a1667" providerId="LiveId" clId="{A7F05C23-DC64-4D53-93AE-700623C44086}" dt="2024-11-23T13:53:12.268" v="200"/>
          <ac:spMkLst>
            <pc:docMk/>
            <pc:sldMk cId="3497980080" sldId="312"/>
            <ac:spMk id="3" creationId="{46669AE6-1037-05E4-E130-9753538011C1}"/>
          </ac:spMkLst>
        </pc:spChg>
        <pc:spChg chg="add mod">
          <ac:chgData name="Eirini Apostolidi" userId="48431c2e5d8a1667" providerId="LiveId" clId="{A7F05C23-DC64-4D53-93AE-700623C44086}" dt="2024-11-23T14:43:47.700" v="1082" actId="1076"/>
          <ac:spMkLst>
            <pc:docMk/>
            <pc:sldMk cId="3497980080" sldId="312"/>
            <ac:spMk id="5" creationId="{90012E5C-96B8-C210-5760-6C9D0FDF20B5}"/>
          </ac:spMkLst>
        </pc:spChg>
        <pc:spChg chg="add">
          <ac:chgData name="Eirini Apostolidi" userId="48431c2e5d8a1667" providerId="LiveId" clId="{A7F05C23-DC64-4D53-93AE-700623C44086}" dt="2024-11-23T13:53:16.382" v="201" actId="26606"/>
          <ac:spMkLst>
            <pc:docMk/>
            <pc:sldMk cId="3497980080" sldId="312"/>
            <ac:spMk id="2054" creationId="{3DDE653A-CE56-69BB-C6CE-CA1993595A4B}"/>
          </ac:spMkLst>
        </pc:spChg>
        <pc:spChg chg="add">
          <ac:chgData name="Eirini Apostolidi" userId="48431c2e5d8a1667" providerId="LiveId" clId="{A7F05C23-DC64-4D53-93AE-700623C44086}" dt="2024-11-23T13:53:16.382" v="201" actId="26606"/>
          <ac:spMkLst>
            <pc:docMk/>
            <pc:sldMk cId="3497980080" sldId="312"/>
            <ac:spMk id="2057" creationId="{3F4C104D-5F30-4811-9376-566B26E4719A}"/>
          </ac:spMkLst>
        </pc:spChg>
        <pc:spChg chg="add">
          <ac:chgData name="Eirini Apostolidi" userId="48431c2e5d8a1667" providerId="LiveId" clId="{A7F05C23-DC64-4D53-93AE-700623C44086}" dt="2024-11-23T13:53:16.382" v="201" actId="26606"/>
          <ac:spMkLst>
            <pc:docMk/>
            <pc:sldMk cId="3497980080" sldId="312"/>
            <ac:spMk id="2059" creationId="{0815E34B-5D02-4E01-A936-E8E1C0AB6F12}"/>
          </ac:spMkLst>
        </pc:spChg>
        <pc:spChg chg="add">
          <ac:chgData name="Eirini Apostolidi" userId="48431c2e5d8a1667" providerId="LiveId" clId="{A7F05C23-DC64-4D53-93AE-700623C44086}" dt="2024-11-23T13:53:16.382" v="201" actId="26606"/>
          <ac:spMkLst>
            <pc:docMk/>
            <pc:sldMk cId="3497980080" sldId="312"/>
            <ac:spMk id="2061" creationId="{7DE3414B-B032-4710-A468-D3285E38C5FF}"/>
          </ac:spMkLst>
        </pc:spChg>
        <pc:picChg chg="add del mod">
          <ac:chgData name="Eirini Apostolidi" userId="48431c2e5d8a1667" providerId="LiveId" clId="{A7F05C23-DC64-4D53-93AE-700623C44086}" dt="2024-11-23T13:54:48.035" v="302" actId="478"/>
          <ac:picMkLst>
            <pc:docMk/>
            <pc:sldMk cId="3497980080" sldId="312"/>
            <ac:picMk id="2050" creationId="{0FCA6163-5D21-E459-4D8C-B04408005AF6}"/>
          </ac:picMkLst>
        </pc:picChg>
        <pc:picChg chg="add mod">
          <ac:chgData name="Eirini Apostolidi" userId="48431c2e5d8a1667" providerId="LiveId" clId="{A7F05C23-DC64-4D53-93AE-700623C44086}" dt="2024-11-23T14:42:08.395" v="1070" actId="1076"/>
          <ac:picMkLst>
            <pc:docMk/>
            <pc:sldMk cId="3497980080" sldId="312"/>
            <ac:picMk id="2052" creationId="{001BDF34-07D1-ADF5-732D-9F0AE04EB59D}"/>
          </ac:picMkLst>
        </pc:picChg>
      </pc:sldChg>
      <pc:sldChg chg="addSp delSp modSp new mod">
        <pc:chgData name="Eirini Apostolidi" userId="48431c2e5d8a1667" providerId="LiveId" clId="{A7F05C23-DC64-4D53-93AE-700623C44086}" dt="2024-11-23T14:09:32.788" v="698" actId="13822"/>
        <pc:sldMkLst>
          <pc:docMk/>
          <pc:sldMk cId="4217584562" sldId="313"/>
        </pc:sldMkLst>
        <pc:spChg chg="mod">
          <ac:chgData name="Eirini Apostolidi" userId="48431c2e5d8a1667" providerId="LiveId" clId="{A7F05C23-DC64-4D53-93AE-700623C44086}" dt="2024-11-23T14:06:47.413" v="682" actId="1076"/>
          <ac:spMkLst>
            <pc:docMk/>
            <pc:sldMk cId="4217584562" sldId="313"/>
            <ac:spMk id="2" creationId="{425D961C-1D94-1DCE-2BAB-CC58D381A521}"/>
          </ac:spMkLst>
        </pc:spChg>
        <pc:spChg chg="mod">
          <ac:chgData name="Eirini Apostolidi" userId="48431c2e5d8a1667" providerId="LiveId" clId="{A7F05C23-DC64-4D53-93AE-700623C44086}" dt="2024-11-23T14:06:10.184" v="646" actId="1076"/>
          <ac:spMkLst>
            <pc:docMk/>
            <pc:sldMk cId="4217584562" sldId="313"/>
            <ac:spMk id="3" creationId="{C172DAD2-823A-BE25-A182-4BCEA92FCFA4}"/>
          </ac:spMkLst>
        </pc:spChg>
        <pc:spChg chg="add del mod">
          <ac:chgData name="Eirini Apostolidi" userId="48431c2e5d8a1667" providerId="LiveId" clId="{A7F05C23-DC64-4D53-93AE-700623C44086}" dt="2024-11-23T14:00:32.778" v="379" actId="478"/>
          <ac:spMkLst>
            <pc:docMk/>
            <pc:sldMk cId="4217584562" sldId="313"/>
            <ac:spMk id="4" creationId="{E9137D6D-2949-CB57-4F36-7465EBB3E814}"/>
          </ac:spMkLst>
        </pc:spChg>
        <pc:spChg chg="add mod">
          <ac:chgData name="Eirini Apostolidi" userId="48431c2e5d8a1667" providerId="LiveId" clId="{A7F05C23-DC64-4D53-93AE-700623C44086}" dt="2024-11-23T14:00:51.778" v="386" actId="5793"/>
          <ac:spMkLst>
            <pc:docMk/>
            <pc:sldMk cId="4217584562" sldId="313"/>
            <ac:spMk id="5" creationId="{8C64DBD3-1B74-AD4D-8DD8-A1892C84AA7E}"/>
          </ac:spMkLst>
        </pc:spChg>
        <pc:spChg chg="add del mod">
          <ac:chgData name="Eirini Apostolidi" userId="48431c2e5d8a1667" providerId="LiveId" clId="{A7F05C23-DC64-4D53-93AE-700623C44086}" dt="2024-11-23T14:00:46.431" v="383" actId="478"/>
          <ac:spMkLst>
            <pc:docMk/>
            <pc:sldMk cId="4217584562" sldId="313"/>
            <ac:spMk id="6" creationId="{602D01B1-D793-5A0D-A43A-B943E9C098BE}"/>
          </ac:spMkLst>
        </pc:spChg>
        <pc:spChg chg="add del mod">
          <ac:chgData name="Eirini Apostolidi" userId="48431c2e5d8a1667" providerId="LiveId" clId="{A7F05C23-DC64-4D53-93AE-700623C44086}" dt="2024-11-23T14:01:06.480" v="390"/>
          <ac:spMkLst>
            <pc:docMk/>
            <pc:sldMk cId="4217584562" sldId="313"/>
            <ac:spMk id="7" creationId="{86248F65-2513-4526-54DB-41F8654B7CB8}"/>
          </ac:spMkLst>
        </pc:spChg>
        <pc:spChg chg="add del mod">
          <ac:chgData name="Eirini Apostolidi" userId="48431c2e5d8a1667" providerId="LiveId" clId="{A7F05C23-DC64-4D53-93AE-700623C44086}" dt="2024-11-23T14:01:22.389" v="394"/>
          <ac:spMkLst>
            <pc:docMk/>
            <pc:sldMk cId="4217584562" sldId="313"/>
            <ac:spMk id="8" creationId="{99FFC918-5453-F2DD-829A-268285915B87}"/>
          </ac:spMkLst>
        </pc:spChg>
        <pc:spChg chg="add mod">
          <ac:chgData name="Eirini Apostolidi" userId="48431c2e5d8a1667" providerId="LiveId" clId="{A7F05C23-DC64-4D53-93AE-700623C44086}" dt="2024-11-23T14:01:44.368" v="404" actId="5793"/>
          <ac:spMkLst>
            <pc:docMk/>
            <pc:sldMk cId="4217584562" sldId="313"/>
            <ac:spMk id="9" creationId="{07E947F2-7D30-E572-F1ED-1F96DBF10880}"/>
          </ac:spMkLst>
        </pc:spChg>
        <pc:spChg chg="add mod">
          <ac:chgData name="Eirini Apostolidi" userId="48431c2e5d8a1667" providerId="LiveId" clId="{A7F05C23-DC64-4D53-93AE-700623C44086}" dt="2024-11-23T14:02:28.196" v="411" actId="27636"/>
          <ac:spMkLst>
            <pc:docMk/>
            <pc:sldMk cId="4217584562" sldId="313"/>
            <ac:spMk id="10" creationId="{2620FC7C-3439-B8B4-90AE-CC5CBD311C61}"/>
          </ac:spMkLst>
        </pc:spChg>
        <pc:spChg chg="add del mod">
          <ac:chgData name="Eirini Apostolidi" userId="48431c2e5d8a1667" providerId="LiveId" clId="{A7F05C23-DC64-4D53-93AE-700623C44086}" dt="2024-11-23T14:02:40.554" v="415"/>
          <ac:spMkLst>
            <pc:docMk/>
            <pc:sldMk cId="4217584562" sldId="313"/>
            <ac:spMk id="11" creationId="{0087E173-E1B7-61C7-247F-1B9DFFABB789}"/>
          </ac:spMkLst>
        </pc:spChg>
        <pc:spChg chg="add del mod">
          <ac:chgData name="Eirini Apostolidi" userId="48431c2e5d8a1667" providerId="LiveId" clId="{A7F05C23-DC64-4D53-93AE-700623C44086}" dt="2024-11-23T14:02:59.481" v="418" actId="478"/>
          <ac:spMkLst>
            <pc:docMk/>
            <pc:sldMk cId="4217584562" sldId="313"/>
            <ac:spMk id="12" creationId="{3CF91DF3-B5EA-8565-8946-BFBE1EDA77FA}"/>
          </ac:spMkLst>
        </pc:spChg>
        <pc:spChg chg="add del mod">
          <ac:chgData name="Eirini Apostolidi" userId="48431c2e5d8a1667" providerId="LiveId" clId="{A7F05C23-DC64-4D53-93AE-700623C44086}" dt="2024-11-23T14:03:19.736" v="425"/>
          <ac:spMkLst>
            <pc:docMk/>
            <pc:sldMk cId="4217584562" sldId="313"/>
            <ac:spMk id="13" creationId="{641D588C-8015-8DE8-B38D-935851B2B958}"/>
          </ac:spMkLst>
        </pc:spChg>
        <pc:spChg chg="add mod">
          <ac:chgData name="Eirini Apostolidi" userId="48431c2e5d8a1667" providerId="LiveId" clId="{A7F05C23-DC64-4D53-93AE-700623C44086}" dt="2024-11-23T14:06:28.970" v="648" actId="1076"/>
          <ac:spMkLst>
            <pc:docMk/>
            <pc:sldMk cId="4217584562" sldId="313"/>
            <ac:spMk id="14" creationId="{7FEBDF56-43A8-8036-C35A-7AE987EE5460}"/>
          </ac:spMkLst>
        </pc:spChg>
        <pc:spChg chg="add del mod">
          <ac:chgData name="Eirini Apostolidi" userId="48431c2e5d8a1667" providerId="LiveId" clId="{A7F05C23-DC64-4D53-93AE-700623C44086}" dt="2024-11-23T14:08:17.344" v="687"/>
          <ac:spMkLst>
            <pc:docMk/>
            <pc:sldMk cId="4217584562" sldId="313"/>
            <ac:spMk id="15" creationId="{FD8D0445-0257-218B-566D-9E6CCC5CBDD1}"/>
          </ac:spMkLst>
        </pc:spChg>
        <pc:spChg chg="add mod">
          <ac:chgData name="Eirini Apostolidi" userId="48431c2e5d8a1667" providerId="LiveId" clId="{A7F05C23-DC64-4D53-93AE-700623C44086}" dt="2024-11-23T14:09:32.788" v="698" actId="13822"/>
          <ac:spMkLst>
            <pc:docMk/>
            <pc:sldMk cId="4217584562" sldId="313"/>
            <ac:spMk id="17" creationId="{53B9A69A-B56E-7B69-464E-9F99DFF680F8}"/>
          </ac:spMkLst>
        </pc:spChg>
      </pc:sldChg>
      <pc:sldChg chg="addSp modSp new mod setBg">
        <pc:chgData name="Eirini Apostolidi" userId="48431c2e5d8a1667" providerId="LiveId" clId="{A7F05C23-DC64-4D53-93AE-700623C44086}" dt="2024-11-23T14:32:14.845" v="734" actId="13822"/>
        <pc:sldMkLst>
          <pc:docMk/>
          <pc:sldMk cId="2106567007" sldId="314"/>
        </pc:sldMkLst>
        <pc:spChg chg="mod">
          <ac:chgData name="Eirini Apostolidi" userId="48431c2e5d8a1667" providerId="LiveId" clId="{A7F05C23-DC64-4D53-93AE-700623C44086}" dt="2024-11-23T14:30:09.819" v="731" actId="26606"/>
          <ac:spMkLst>
            <pc:docMk/>
            <pc:sldMk cId="2106567007" sldId="314"/>
            <ac:spMk id="2" creationId="{624C533C-2DF9-B221-4C6C-26E8BE77CB41}"/>
          </ac:spMkLst>
        </pc:spChg>
        <pc:spChg chg="mod">
          <ac:chgData name="Eirini Apostolidi" userId="48431c2e5d8a1667" providerId="LiveId" clId="{A7F05C23-DC64-4D53-93AE-700623C44086}" dt="2024-11-23T14:30:09.819" v="731" actId="26606"/>
          <ac:spMkLst>
            <pc:docMk/>
            <pc:sldMk cId="2106567007" sldId="314"/>
            <ac:spMk id="3" creationId="{2387A108-CC26-D243-3DD8-FA944D883812}"/>
          </ac:spMkLst>
        </pc:spChg>
        <pc:spChg chg="add">
          <ac:chgData name="Eirini Apostolidi" userId="48431c2e5d8a1667" providerId="LiveId" clId="{A7F05C23-DC64-4D53-93AE-700623C44086}" dt="2024-11-23T14:30:09.819" v="731" actId="26606"/>
          <ac:spMkLst>
            <pc:docMk/>
            <pc:sldMk cId="2106567007" sldId="314"/>
            <ac:spMk id="5127" creationId="{3F4C104D-5F30-4811-9376-566B26E4719A}"/>
          </ac:spMkLst>
        </pc:spChg>
        <pc:spChg chg="add">
          <ac:chgData name="Eirini Apostolidi" userId="48431c2e5d8a1667" providerId="LiveId" clId="{A7F05C23-DC64-4D53-93AE-700623C44086}" dt="2024-11-23T14:30:09.819" v="731" actId="26606"/>
          <ac:spMkLst>
            <pc:docMk/>
            <pc:sldMk cId="2106567007" sldId="314"/>
            <ac:spMk id="5129" creationId="{0815E34B-5D02-4E01-A936-E8E1C0AB6F12}"/>
          </ac:spMkLst>
        </pc:spChg>
        <pc:spChg chg="add">
          <ac:chgData name="Eirini Apostolidi" userId="48431c2e5d8a1667" providerId="LiveId" clId="{A7F05C23-DC64-4D53-93AE-700623C44086}" dt="2024-11-23T14:30:09.819" v="731" actId="26606"/>
          <ac:spMkLst>
            <pc:docMk/>
            <pc:sldMk cId="2106567007" sldId="314"/>
            <ac:spMk id="5131" creationId="{7DE3414B-B032-4710-A468-D3285E38C5FF}"/>
          </ac:spMkLst>
        </pc:spChg>
        <pc:picChg chg="add mod">
          <ac:chgData name="Eirini Apostolidi" userId="48431c2e5d8a1667" providerId="LiveId" clId="{A7F05C23-DC64-4D53-93AE-700623C44086}" dt="2024-11-23T14:32:14.845" v="734" actId="13822"/>
          <ac:picMkLst>
            <pc:docMk/>
            <pc:sldMk cId="2106567007" sldId="314"/>
            <ac:picMk id="5122" creationId="{E0EB52B2-1EEC-1354-DECC-412BD3D0185D}"/>
          </ac:picMkLst>
        </pc:picChg>
      </pc:sldChg>
      <pc:sldChg chg="addSp delSp modSp new mod setBg">
        <pc:chgData name="Eirini Apostolidi" userId="48431c2e5d8a1667" providerId="LiveId" clId="{A7F05C23-DC64-4D53-93AE-700623C44086}" dt="2024-11-23T14:56:39.792" v="1136" actId="478"/>
        <pc:sldMkLst>
          <pc:docMk/>
          <pc:sldMk cId="1974428937" sldId="315"/>
        </pc:sldMkLst>
        <pc:spChg chg="del mod">
          <ac:chgData name="Eirini Apostolidi" userId="48431c2e5d8a1667" providerId="LiveId" clId="{A7F05C23-DC64-4D53-93AE-700623C44086}" dt="2024-11-23T14:56:39.792" v="1136" actId="478"/>
          <ac:spMkLst>
            <pc:docMk/>
            <pc:sldMk cId="1974428937" sldId="315"/>
            <ac:spMk id="2" creationId="{877EDBC8-B6C0-D162-78D9-761B9AFBFDD3}"/>
          </ac:spMkLst>
        </pc:spChg>
        <pc:spChg chg="del mod ord">
          <ac:chgData name="Eirini Apostolidi" userId="48431c2e5d8a1667" providerId="LiveId" clId="{A7F05C23-DC64-4D53-93AE-700623C44086}" dt="2024-11-23T14:56:29.342" v="1134" actId="478"/>
          <ac:spMkLst>
            <pc:docMk/>
            <pc:sldMk cId="1974428937" sldId="315"/>
            <ac:spMk id="3" creationId="{9D6E4C08-56A8-A00D-C10F-015EA735214B}"/>
          </ac:spMkLst>
        </pc:spChg>
        <pc:spChg chg="add">
          <ac:chgData name="Eirini Apostolidi" userId="48431c2e5d8a1667" providerId="LiveId" clId="{A7F05C23-DC64-4D53-93AE-700623C44086}" dt="2024-11-23T14:53:16.846" v="1092" actId="26606"/>
          <ac:spMkLst>
            <pc:docMk/>
            <pc:sldMk cId="1974428937" sldId="315"/>
            <ac:spMk id="10" creationId="{763516C8-F227-4B77-9AA7-61B9A0B78253}"/>
          </ac:spMkLst>
        </pc:spChg>
        <pc:spChg chg="add">
          <ac:chgData name="Eirini Apostolidi" userId="48431c2e5d8a1667" providerId="LiveId" clId="{A7F05C23-DC64-4D53-93AE-700623C44086}" dt="2024-11-23T14:53:16.846" v="1092" actId="26606"/>
          <ac:spMkLst>
            <pc:docMk/>
            <pc:sldMk cId="1974428937" sldId="315"/>
            <ac:spMk id="12" creationId="{D91B420C-C4C8-44DF-96B2-FBD1014646FE}"/>
          </ac:spMkLst>
        </pc:spChg>
        <pc:spChg chg="add">
          <ac:chgData name="Eirini Apostolidi" userId="48431c2e5d8a1667" providerId="LiveId" clId="{A7F05C23-DC64-4D53-93AE-700623C44086}" dt="2024-11-23T14:53:16.846" v="1092" actId="26606"/>
          <ac:spMkLst>
            <pc:docMk/>
            <pc:sldMk cId="1974428937" sldId="315"/>
            <ac:spMk id="14" creationId="{070928B1-3E69-44AC-A1EE-B4E4270A7A51}"/>
          </ac:spMkLst>
        </pc:spChg>
        <pc:picChg chg="add mod">
          <ac:chgData name="Eirini Apostolidi" userId="48431c2e5d8a1667" providerId="LiveId" clId="{A7F05C23-DC64-4D53-93AE-700623C44086}" dt="2024-11-23T14:56:32.263" v="1135" actId="1076"/>
          <ac:picMkLst>
            <pc:docMk/>
            <pc:sldMk cId="1974428937" sldId="315"/>
            <ac:picMk id="5" creationId="{C9D40CE5-12BA-819E-AEE1-156CEEE74EB9}"/>
          </ac:picMkLst>
        </pc:picChg>
        <pc:picChg chg="add del">
          <ac:chgData name="Eirini Apostolidi" userId="48431c2e5d8a1667" providerId="LiveId" clId="{A7F05C23-DC64-4D53-93AE-700623C44086}" dt="2024-11-23T14:50:01.871" v="1086" actId="478"/>
          <ac:picMkLst>
            <pc:docMk/>
            <pc:sldMk cId="1974428937" sldId="315"/>
            <ac:picMk id="6146" creationId="{0C29853F-F40A-38F8-5837-52F95E2FC69F}"/>
          </ac:picMkLst>
        </pc:picChg>
      </pc:sldChg>
      <pc:sldChg chg="addSp modSp new mod">
        <pc:chgData name="Eirini Apostolidi" userId="48431c2e5d8a1667" providerId="LiveId" clId="{A7F05C23-DC64-4D53-93AE-700623C44086}" dt="2024-11-23T14:57:22.021" v="1141" actId="339"/>
        <pc:sldMkLst>
          <pc:docMk/>
          <pc:sldMk cId="1522228942" sldId="316"/>
        </pc:sldMkLst>
        <pc:spChg chg="mod">
          <ac:chgData name="Eirini Apostolidi" userId="48431c2e5d8a1667" providerId="LiveId" clId="{A7F05C23-DC64-4D53-93AE-700623C44086}" dt="2024-11-23T14:55:08.481" v="1132" actId="20577"/>
          <ac:spMkLst>
            <pc:docMk/>
            <pc:sldMk cId="1522228942" sldId="316"/>
            <ac:spMk id="2" creationId="{248332FC-9252-F4E4-CFAD-11BCDCA6B81F}"/>
          </ac:spMkLst>
        </pc:spChg>
        <pc:picChg chg="add mod">
          <ac:chgData name="Eirini Apostolidi" userId="48431c2e5d8a1667" providerId="LiveId" clId="{A7F05C23-DC64-4D53-93AE-700623C44086}" dt="2024-11-23T14:57:22.021" v="1141" actId="339"/>
          <ac:picMkLst>
            <pc:docMk/>
            <pc:sldMk cId="1522228942" sldId="316"/>
            <ac:picMk id="7170" creationId="{25B361D1-B745-3A62-74CB-914CF0009E96}"/>
          </ac:picMkLst>
        </pc:picChg>
      </pc:sldChg>
      <pc:sldChg chg="addSp delSp modSp new mod">
        <pc:chgData name="Eirini Apostolidi" userId="48431c2e5d8a1667" providerId="LiveId" clId="{A7F05C23-DC64-4D53-93AE-700623C44086}" dt="2024-11-23T15:07:34.856" v="1568" actId="478"/>
        <pc:sldMkLst>
          <pc:docMk/>
          <pc:sldMk cId="112841937" sldId="317"/>
        </pc:sldMkLst>
        <pc:spChg chg="mod">
          <ac:chgData name="Eirini Apostolidi" userId="48431c2e5d8a1667" providerId="LiveId" clId="{A7F05C23-DC64-4D53-93AE-700623C44086}" dt="2024-11-23T15:04:37.545" v="1163" actId="20577"/>
          <ac:spMkLst>
            <pc:docMk/>
            <pc:sldMk cId="112841937" sldId="317"/>
            <ac:spMk id="2" creationId="{B5410ED3-8ED9-6AA3-85A6-B4AE0BA144E5}"/>
          </ac:spMkLst>
        </pc:spChg>
        <pc:spChg chg="mod">
          <ac:chgData name="Eirini Apostolidi" userId="48431c2e5d8a1667" providerId="LiveId" clId="{A7F05C23-DC64-4D53-93AE-700623C44086}" dt="2024-11-23T15:07:31.959" v="1567" actId="20577"/>
          <ac:spMkLst>
            <pc:docMk/>
            <pc:sldMk cId="112841937" sldId="317"/>
            <ac:spMk id="3" creationId="{5719399A-8B5A-0753-804D-3286230940C0}"/>
          </ac:spMkLst>
        </pc:spChg>
        <pc:picChg chg="add del mod">
          <ac:chgData name="Eirini Apostolidi" userId="48431c2e5d8a1667" providerId="LiveId" clId="{A7F05C23-DC64-4D53-93AE-700623C44086}" dt="2024-11-23T15:07:34.856" v="1568" actId="478"/>
          <ac:picMkLst>
            <pc:docMk/>
            <pc:sldMk cId="112841937" sldId="317"/>
            <ac:picMk id="5" creationId="{1E81058C-C0BB-88B3-F564-57CCC46E4D1F}"/>
          </ac:picMkLst>
        </pc:picChg>
      </pc:sldChg>
      <pc:sldChg chg="addSp delSp modSp new mod">
        <pc:chgData name="Eirini Apostolidi" userId="48431c2e5d8a1667" providerId="LiveId" clId="{A7F05C23-DC64-4D53-93AE-700623C44086}" dt="2024-11-23T15:19:04.965" v="2067" actId="14100"/>
        <pc:sldMkLst>
          <pc:docMk/>
          <pc:sldMk cId="3299668632" sldId="318"/>
        </pc:sldMkLst>
        <pc:spChg chg="del mod">
          <ac:chgData name="Eirini Apostolidi" userId="48431c2e5d8a1667" providerId="LiveId" clId="{A7F05C23-DC64-4D53-93AE-700623C44086}" dt="2024-11-23T15:14:32.635" v="2054" actId="478"/>
          <ac:spMkLst>
            <pc:docMk/>
            <pc:sldMk cId="3299668632" sldId="318"/>
            <ac:spMk id="2" creationId="{0EA8DD73-0EFD-769C-EED3-D6BDA98AA212}"/>
          </ac:spMkLst>
        </pc:spChg>
        <pc:spChg chg="del">
          <ac:chgData name="Eirini Apostolidi" userId="48431c2e5d8a1667" providerId="LiveId" clId="{A7F05C23-DC64-4D53-93AE-700623C44086}" dt="2024-11-23T15:14:35.391" v="2055" actId="478"/>
          <ac:spMkLst>
            <pc:docMk/>
            <pc:sldMk cId="3299668632" sldId="318"/>
            <ac:spMk id="3" creationId="{6508BD33-8E5F-261C-8F81-AB1BE9A529E6}"/>
          </ac:spMkLst>
        </pc:spChg>
        <pc:spChg chg="add mod">
          <ac:chgData name="Eirini Apostolidi" userId="48431c2e5d8a1667" providerId="LiveId" clId="{A7F05C23-DC64-4D53-93AE-700623C44086}" dt="2024-11-23T15:13:07.922" v="1974" actId="20577"/>
          <ac:spMkLst>
            <pc:docMk/>
            <pc:sldMk cId="3299668632" sldId="318"/>
            <ac:spMk id="8" creationId="{3B84F5E4-B9BE-62F9-E9E8-73ABB59512C5}"/>
          </ac:spMkLst>
        </pc:spChg>
        <pc:spChg chg="add mod">
          <ac:chgData name="Eirini Apostolidi" userId="48431c2e5d8a1667" providerId="LiveId" clId="{A7F05C23-DC64-4D53-93AE-700623C44086}" dt="2024-11-23T15:14:51.119" v="2060" actId="6549"/>
          <ac:spMkLst>
            <pc:docMk/>
            <pc:sldMk cId="3299668632" sldId="318"/>
            <ac:spMk id="9" creationId="{2223F1A7-D81D-9F7C-B4F7-2A1C7100A4DE}"/>
          </ac:spMkLst>
        </pc:spChg>
        <pc:spChg chg="add mod">
          <ac:chgData name="Eirini Apostolidi" userId="48431c2e5d8a1667" providerId="LiveId" clId="{A7F05C23-DC64-4D53-93AE-700623C44086}" dt="2024-11-23T15:19:04.965" v="2067" actId="14100"/>
          <ac:spMkLst>
            <pc:docMk/>
            <pc:sldMk cId="3299668632" sldId="318"/>
            <ac:spMk id="11" creationId="{426D338C-A7B5-2635-92B5-6EA857888ABD}"/>
          </ac:spMkLst>
        </pc:spChg>
        <pc:picChg chg="add">
          <ac:chgData name="Eirini Apostolidi" userId="48431c2e5d8a1667" providerId="LiveId" clId="{A7F05C23-DC64-4D53-93AE-700623C44086}" dt="2024-11-23T15:09:54.212" v="1570" actId="22"/>
          <ac:picMkLst>
            <pc:docMk/>
            <pc:sldMk cId="3299668632" sldId="318"/>
            <ac:picMk id="5" creationId="{4C1D245B-C317-9B9C-DA5D-DDB3AC3765A6}"/>
          </ac:picMkLst>
        </pc:picChg>
        <pc:picChg chg="add del mod">
          <ac:chgData name="Eirini Apostolidi" userId="48431c2e5d8a1667" providerId="LiveId" clId="{A7F05C23-DC64-4D53-93AE-700623C44086}" dt="2024-11-23T15:13:59.084" v="2040" actId="478"/>
          <ac:picMkLst>
            <pc:docMk/>
            <pc:sldMk cId="3299668632" sldId="318"/>
            <ac:picMk id="7" creationId="{BF0DD415-8B4C-9456-F84F-25E5C6D71FB5}"/>
          </ac:picMkLst>
        </pc:picChg>
      </pc:sldChg>
      <pc:sldChg chg="addSp modSp new mod modNotesTx">
        <pc:chgData name="Eirini Apostolidi" userId="48431c2e5d8a1667" providerId="LiveId" clId="{A7F05C23-DC64-4D53-93AE-700623C44086}" dt="2024-11-23T15:34:50.609" v="2288"/>
        <pc:sldMkLst>
          <pc:docMk/>
          <pc:sldMk cId="2647333069" sldId="319"/>
        </pc:sldMkLst>
        <pc:spChg chg="add mod">
          <ac:chgData name="Eirini Apostolidi" userId="48431c2e5d8a1667" providerId="LiveId" clId="{A7F05C23-DC64-4D53-93AE-700623C44086}" dt="2024-11-23T15:23:50.766" v="2207" actId="1076"/>
          <ac:spMkLst>
            <pc:docMk/>
            <pc:sldMk cId="2647333069" sldId="319"/>
            <ac:spMk id="6" creationId="{C736D599-3765-02D0-39C3-3592AE0C6151}"/>
          </ac:spMkLst>
        </pc:spChg>
        <pc:picChg chg="add mod">
          <ac:chgData name="Eirini Apostolidi" userId="48431c2e5d8a1667" providerId="LiveId" clId="{A7F05C23-DC64-4D53-93AE-700623C44086}" dt="2024-11-23T15:23:45.964" v="2206" actId="1076"/>
          <ac:picMkLst>
            <pc:docMk/>
            <pc:sldMk cId="2647333069" sldId="319"/>
            <ac:picMk id="5" creationId="{BF8D50E3-39D1-ADF8-C62A-1A2A8BEF23D3}"/>
          </ac:picMkLst>
        </pc:picChg>
      </pc:sldChg>
      <pc:sldChg chg="addSp modSp new mod">
        <pc:chgData name="Eirini Apostolidi" userId="48431c2e5d8a1667" providerId="LiveId" clId="{A7F05C23-DC64-4D53-93AE-700623C44086}" dt="2024-11-23T15:28:03.361" v="2274" actId="1076"/>
        <pc:sldMkLst>
          <pc:docMk/>
          <pc:sldMk cId="33744953" sldId="320"/>
        </pc:sldMkLst>
        <pc:spChg chg="add mod">
          <ac:chgData name="Eirini Apostolidi" userId="48431c2e5d8a1667" providerId="LiveId" clId="{A7F05C23-DC64-4D53-93AE-700623C44086}" dt="2024-11-23T15:28:03.361" v="2274" actId="1076"/>
          <ac:spMkLst>
            <pc:docMk/>
            <pc:sldMk cId="33744953" sldId="320"/>
            <ac:spMk id="6" creationId="{CD0017B3-5F83-0468-CD5D-F13B14F748E8}"/>
          </ac:spMkLst>
        </pc:spChg>
        <pc:picChg chg="add">
          <ac:chgData name="Eirini Apostolidi" userId="48431c2e5d8a1667" providerId="LiveId" clId="{A7F05C23-DC64-4D53-93AE-700623C44086}" dt="2024-11-23T15:26:43.199" v="2209" actId="22"/>
          <ac:picMkLst>
            <pc:docMk/>
            <pc:sldMk cId="33744953" sldId="320"/>
            <ac:picMk id="5" creationId="{110CD4C1-7BBA-49A4-8DE1-2B5BEA243CBA}"/>
          </ac:picMkLst>
        </pc:picChg>
      </pc:sldChg>
      <pc:sldChg chg="addSp delSp modSp new mod">
        <pc:chgData name="Eirini Apostolidi" userId="48431c2e5d8a1667" providerId="LiveId" clId="{A7F05C23-DC64-4D53-93AE-700623C44086}" dt="2024-11-23T15:32:05.312" v="2287" actId="1076"/>
        <pc:sldMkLst>
          <pc:docMk/>
          <pc:sldMk cId="3240184759" sldId="321"/>
        </pc:sldMkLst>
        <pc:spChg chg="add mod">
          <ac:chgData name="Eirini Apostolidi" userId="48431c2e5d8a1667" providerId="LiveId" clId="{A7F05C23-DC64-4D53-93AE-700623C44086}" dt="2024-11-23T15:32:05.312" v="2287" actId="1076"/>
          <ac:spMkLst>
            <pc:docMk/>
            <pc:sldMk cId="3240184759" sldId="321"/>
            <ac:spMk id="7" creationId="{F8C10A9C-FFF4-DF0F-4F8E-592A3D8B0AF3}"/>
          </ac:spMkLst>
        </pc:spChg>
        <pc:picChg chg="add del mod">
          <ac:chgData name="Eirini Apostolidi" userId="48431c2e5d8a1667" providerId="LiveId" clId="{A7F05C23-DC64-4D53-93AE-700623C44086}" dt="2024-11-23T15:31:47.916" v="2283" actId="478"/>
          <ac:picMkLst>
            <pc:docMk/>
            <pc:sldMk cId="3240184759" sldId="321"/>
            <ac:picMk id="5" creationId="{372EF762-029B-7043-C2C9-6BE80073AAE9}"/>
          </ac:picMkLst>
        </pc:picChg>
        <pc:picChg chg="add mod">
          <ac:chgData name="Eirini Apostolidi" userId="48431c2e5d8a1667" providerId="LiveId" clId="{A7F05C23-DC64-4D53-93AE-700623C44086}" dt="2024-11-23T15:31:58.720" v="2286" actId="1076"/>
          <ac:picMkLst>
            <pc:docMk/>
            <pc:sldMk cId="3240184759" sldId="321"/>
            <ac:picMk id="8194" creationId="{C293F241-DA3E-60CC-E64D-C861E7F09158}"/>
          </ac:picMkLst>
        </pc:picChg>
      </pc:sldChg>
      <pc:sldChg chg="delSp modSp add del mod setBg delDesignElem">
        <pc:chgData name="Eirini Apostolidi" userId="48431c2e5d8a1667" providerId="LiveId" clId="{A7F05C23-DC64-4D53-93AE-700623C44086}" dt="2024-11-23T15:47:00.906" v="2315" actId="47"/>
        <pc:sldMkLst>
          <pc:docMk/>
          <pc:sldMk cId="668016786" sldId="838840787"/>
        </pc:sldMkLst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668016786" sldId="838840787"/>
            <ac:spMk id="10" creationId="{2D2B266D-3625-4584-A5C3-7D3F672CFF30}"/>
          </ac:spMkLst>
        </pc:spChg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668016786" sldId="838840787"/>
            <ac:spMk id="12" creationId="{C463B99A-73EE-4FBB-B7C4-F9F9BCC25C65}"/>
          </ac:spMkLst>
        </pc:spChg>
        <pc:spChg chg="del">
          <ac:chgData name="Eirini Apostolidi" userId="48431c2e5d8a1667" providerId="LiveId" clId="{A7F05C23-DC64-4D53-93AE-700623C44086}" dt="2024-11-23T15:43:24.937" v="2291"/>
          <ac:spMkLst>
            <pc:docMk/>
            <pc:sldMk cId="668016786" sldId="838840787"/>
            <ac:spMk id="14" creationId="{A5D2A5D1-BA0D-47D3-B051-DA7743C46E28}"/>
          </ac:spMkLst>
        </pc:spChg>
        <pc:picChg chg="mod">
          <ac:chgData name="Eirini Apostolidi" userId="48431c2e5d8a1667" providerId="LiveId" clId="{A7F05C23-DC64-4D53-93AE-700623C44086}" dt="2024-11-23T15:45:22.716" v="2312" actId="1036"/>
          <ac:picMkLst>
            <pc:docMk/>
            <pc:sldMk cId="668016786" sldId="838840787"/>
            <ac:picMk id="5" creationId="{77199DE6-5732-DA28-EB0E-1259BFB6A10B}"/>
          </ac:picMkLst>
        </pc:picChg>
      </pc:sldChg>
      <pc:sldChg chg="modSp add mod">
        <pc:chgData name="Eirini Apostolidi" userId="48431c2e5d8a1667" providerId="LiveId" clId="{A7F05C23-DC64-4D53-93AE-700623C44086}" dt="2024-11-23T15:44:52.818" v="2308" actId="1076"/>
        <pc:sldMkLst>
          <pc:docMk/>
          <pc:sldMk cId="4127665886" sldId="838840788"/>
        </pc:sldMkLst>
        <pc:spChg chg="mod">
          <ac:chgData name="Eirini Apostolidi" userId="48431c2e5d8a1667" providerId="LiveId" clId="{A7F05C23-DC64-4D53-93AE-700623C44086}" dt="2024-11-23T15:43:24.995" v="2293" actId="27636"/>
          <ac:spMkLst>
            <pc:docMk/>
            <pc:sldMk cId="4127665886" sldId="838840788"/>
            <ac:spMk id="2" creationId="{E276E50A-75F1-8FDF-558F-D1078E9A2C2E}"/>
          </ac:spMkLst>
        </pc:spChg>
        <pc:spChg chg="mod">
          <ac:chgData name="Eirini Apostolidi" userId="48431c2e5d8a1667" providerId="LiveId" clId="{A7F05C23-DC64-4D53-93AE-700623C44086}" dt="2024-11-23T15:44:52.818" v="2308" actId="1076"/>
          <ac:spMkLst>
            <pc:docMk/>
            <pc:sldMk cId="4127665886" sldId="838840788"/>
            <ac:spMk id="4" creationId="{8CBEC821-2185-09B6-9A1F-7C3D73D90D3C}"/>
          </ac:spMkLst>
        </pc:spChg>
      </pc:sldChg>
      <pc:sldChg chg="modSp add mod">
        <pc:chgData name="Eirini Apostolidi" userId="48431c2e5d8a1667" providerId="LiveId" clId="{A7F05C23-DC64-4D53-93AE-700623C44086}" dt="2024-11-23T15:44:35.511" v="2305" actId="1076"/>
        <pc:sldMkLst>
          <pc:docMk/>
          <pc:sldMk cId="2482626451" sldId="838840789"/>
        </pc:sldMkLst>
        <pc:spChg chg="mod">
          <ac:chgData name="Eirini Apostolidi" userId="48431c2e5d8a1667" providerId="LiveId" clId="{A7F05C23-DC64-4D53-93AE-700623C44086}" dt="2024-11-23T15:44:35.511" v="2305" actId="1076"/>
          <ac:spMkLst>
            <pc:docMk/>
            <pc:sldMk cId="2482626451" sldId="838840789"/>
            <ac:spMk id="3" creationId="{A95B23E2-FFEB-BF5D-FF3A-3E6E63B3A0E8}"/>
          </ac:spMkLst>
        </pc:spChg>
        <pc:spChg chg="mod">
          <ac:chgData name="Eirini Apostolidi" userId="48431c2e5d8a1667" providerId="LiveId" clId="{A7F05C23-DC64-4D53-93AE-700623C44086}" dt="2024-11-23T15:44:25.589" v="2301" actId="1076"/>
          <ac:spMkLst>
            <pc:docMk/>
            <pc:sldMk cId="2482626451" sldId="838840789"/>
            <ac:spMk id="4" creationId="{1AC61123-7E92-0A13-2CD0-F33A7DEAE11E}"/>
          </ac:spMkLst>
        </pc:spChg>
      </pc:sldChg>
      <pc:sldChg chg="modSp add mod">
        <pc:chgData name="Eirini Apostolidi" userId="48431c2e5d8a1667" providerId="LiveId" clId="{A7F05C23-DC64-4D53-93AE-700623C44086}" dt="2024-11-23T15:43:25.038" v="2294" actId="27636"/>
        <pc:sldMkLst>
          <pc:docMk/>
          <pc:sldMk cId="3125457202" sldId="838840790"/>
        </pc:sldMkLst>
        <pc:spChg chg="mod">
          <ac:chgData name="Eirini Apostolidi" userId="48431c2e5d8a1667" providerId="LiveId" clId="{A7F05C23-DC64-4D53-93AE-700623C44086}" dt="2024-11-23T15:43:25.038" v="2294" actId="27636"/>
          <ac:spMkLst>
            <pc:docMk/>
            <pc:sldMk cId="3125457202" sldId="838840790"/>
            <ac:spMk id="3" creationId="{DB54BCEB-3B2A-3E8F-9DC1-08D3DA83601F}"/>
          </ac:spMkLst>
        </pc:spChg>
      </pc:sldChg>
      <pc:sldChg chg="add del setBg">
        <pc:chgData name="Eirini Apostolidi" userId="48431c2e5d8a1667" providerId="LiveId" clId="{A7F05C23-DC64-4D53-93AE-700623C44086}" dt="2024-11-23T15:47:00.906" v="2315" actId="47"/>
        <pc:sldMkLst>
          <pc:docMk/>
          <pc:sldMk cId="3508922449" sldId="838840791"/>
        </pc:sldMkLst>
      </pc:sldChg>
      <pc:sldChg chg="addSp modSp add mod">
        <pc:chgData name="Eirini Apostolidi" userId="48431c2e5d8a1667" providerId="LiveId" clId="{A7F05C23-DC64-4D53-93AE-700623C44086}" dt="2024-11-23T16:17:08.458" v="2552" actId="1076"/>
        <pc:sldMkLst>
          <pc:docMk/>
          <pc:sldMk cId="3632569245" sldId="838840792"/>
        </pc:sldMkLst>
        <pc:spChg chg="mod">
          <ac:chgData name="Eirini Apostolidi" userId="48431c2e5d8a1667" providerId="LiveId" clId="{A7F05C23-DC64-4D53-93AE-700623C44086}" dt="2024-11-23T16:16:51.172" v="2550" actId="20577"/>
          <ac:spMkLst>
            <pc:docMk/>
            <pc:sldMk cId="3632569245" sldId="838840792"/>
            <ac:spMk id="3" creationId="{D0E4937B-0DDD-5945-B68C-A2D1E5985825}"/>
          </ac:spMkLst>
        </pc:spChg>
        <pc:spChg chg="mod">
          <ac:chgData name="Eirini Apostolidi" userId="48431c2e5d8a1667" providerId="LiveId" clId="{A7F05C23-DC64-4D53-93AE-700623C44086}" dt="2024-11-23T16:12:40.559" v="2506" actId="20577"/>
          <ac:spMkLst>
            <pc:docMk/>
            <pc:sldMk cId="3632569245" sldId="838840792"/>
            <ac:spMk id="4" creationId="{67471466-AB9F-BDF8-DD98-9AB7942EDE9F}"/>
          </ac:spMkLst>
        </pc:spChg>
        <pc:spChg chg="add mod">
          <ac:chgData name="Eirini Apostolidi" userId="48431c2e5d8a1667" providerId="LiveId" clId="{A7F05C23-DC64-4D53-93AE-700623C44086}" dt="2024-11-23T16:16:02.585" v="2526" actId="1076"/>
          <ac:spMkLst>
            <pc:docMk/>
            <pc:sldMk cId="3632569245" sldId="838840792"/>
            <ac:spMk id="5" creationId="{F4FA151D-2D80-B1C4-A465-83EE9ADF2936}"/>
          </ac:spMkLst>
        </pc:spChg>
        <pc:spChg chg="add mod">
          <ac:chgData name="Eirini Apostolidi" userId="48431c2e5d8a1667" providerId="LiveId" clId="{A7F05C23-DC64-4D53-93AE-700623C44086}" dt="2024-11-23T16:17:08.458" v="2552" actId="1076"/>
          <ac:spMkLst>
            <pc:docMk/>
            <pc:sldMk cId="3632569245" sldId="838840792"/>
            <ac:spMk id="6" creationId="{D9734A7F-8BF4-2731-CF46-CE7C50755258}"/>
          </ac:spMkLst>
        </pc:spChg>
      </pc:sldChg>
      <pc:sldChg chg="modSp add mod">
        <pc:chgData name="Eirini Apostolidi" userId="48431c2e5d8a1667" providerId="LiveId" clId="{A7F05C23-DC64-4D53-93AE-700623C44086}" dt="2024-11-23T15:49:51.499" v="2317" actId="27636"/>
        <pc:sldMkLst>
          <pc:docMk/>
          <pc:sldMk cId="2215327064" sldId="838840793"/>
        </pc:sldMkLst>
        <pc:spChg chg="mod">
          <ac:chgData name="Eirini Apostolidi" userId="48431c2e5d8a1667" providerId="LiveId" clId="{A7F05C23-DC64-4D53-93AE-700623C44086}" dt="2024-11-23T15:49:51.499" v="2317" actId="27636"/>
          <ac:spMkLst>
            <pc:docMk/>
            <pc:sldMk cId="2215327064" sldId="838840793"/>
            <ac:spMk id="3" creationId="{27A033CC-49FE-A46D-0748-41B4695F0161}"/>
          </ac:spMkLst>
        </pc:spChg>
      </pc:sldChg>
      <pc:sldChg chg="modSp add mod">
        <pc:chgData name="Eirini Apostolidi" userId="48431c2e5d8a1667" providerId="LiveId" clId="{A7F05C23-DC64-4D53-93AE-700623C44086}" dt="2024-11-23T15:49:51.532" v="2318" actId="27636"/>
        <pc:sldMkLst>
          <pc:docMk/>
          <pc:sldMk cId="2810963485" sldId="838840794"/>
        </pc:sldMkLst>
        <pc:spChg chg="mod">
          <ac:chgData name="Eirini Apostolidi" userId="48431c2e5d8a1667" providerId="LiveId" clId="{A7F05C23-DC64-4D53-93AE-700623C44086}" dt="2024-11-23T15:49:51.532" v="2318" actId="27636"/>
          <ac:spMkLst>
            <pc:docMk/>
            <pc:sldMk cId="2810963485" sldId="838840794"/>
            <ac:spMk id="3" creationId="{DE061711-FA5C-A9C1-FFB1-09F4BB9D1241}"/>
          </ac:spMkLst>
        </pc:spChg>
      </pc:sldChg>
      <pc:sldChg chg="modSp add mod">
        <pc:chgData name="Eirini Apostolidi" userId="48431c2e5d8a1667" providerId="LiveId" clId="{A7F05C23-DC64-4D53-93AE-700623C44086}" dt="2024-11-23T15:49:51.544" v="2319" actId="27636"/>
        <pc:sldMkLst>
          <pc:docMk/>
          <pc:sldMk cId="234221596" sldId="838840795"/>
        </pc:sldMkLst>
        <pc:spChg chg="mod">
          <ac:chgData name="Eirini Apostolidi" userId="48431c2e5d8a1667" providerId="LiveId" clId="{A7F05C23-DC64-4D53-93AE-700623C44086}" dt="2024-11-23T15:49:51.544" v="2319" actId="27636"/>
          <ac:spMkLst>
            <pc:docMk/>
            <pc:sldMk cId="234221596" sldId="838840795"/>
            <ac:spMk id="3" creationId="{7076EB5F-529B-8CB1-D408-9CC0C88E61F7}"/>
          </ac:spMkLst>
        </pc:spChg>
      </pc:sldChg>
      <pc:sldChg chg="modSp add mod">
        <pc:chgData name="Eirini Apostolidi" userId="48431c2e5d8a1667" providerId="LiveId" clId="{A7F05C23-DC64-4D53-93AE-700623C44086}" dt="2024-11-23T15:49:51.555" v="2320" actId="27636"/>
        <pc:sldMkLst>
          <pc:docMk/>
          <pc:sldMk cId="3394763200" sldId="838840796"/>
        </pc:sldMkLst>
        <pc:spChg chg="mod">
          <ac:chgData name="Eirini Apostolidi" userId="48431c2e5d8a1667" providerId="LiveId" clId="{A7F05C23-DC64-4D53-93AE-700623C44086}" dt="2024-11-23T15:49:51.555" v="2320" actId="27636"/>
          <ac:spMkLst>
            <pc:docMk/>
            <pc:sldMk cId="3394763200" sldId="838840796"/>
            <ac:spMk id="3" creationId="{20834551-36AE-50EA-340A-BCA2544EAA3B}"/>
          </ac:spMkLst>
        </pc:spChg>
      </pc:sldChg>
      <pc:sldChg chg="modSp add mod">
        <pc:chgData name="Eirini Apostolidi" userId="48431c2e5d8a1667" providerId="LiveId" clId="{A7F05C23-DC64-4D53-93AE-700623C44086}" dt="2024-11-23T15:49:51.561" v="2321" actId="27636"/>
        <pc:sldMkLst>
          <pc:docMk/>
          <pc:sldMk cId="1561472700" sldId="838840797"/>
        </pc:sldMkLst>
        <pc:spChg chg="mod">
          <ac:chgData name="Eirini Apostolidi" userId="48431c2e5d8a1667" providerId="LiveId" clId="{A7F05C23-DC64-4D53-93AE-700623C44086}" dt="2024-11-23T15:49:51.561" v="2321" actId="27636"/>
          <ac:spMkLst>
            <pc:docMk/>
            <pc:sldMk cId="1561472700" sldId="838840797"/>
            <ac:spMk id="3" creationId="{6EAA25A3-FE66-A380-70A9-7F4AEFED2630}"/>
          </ac:spMkLst>
        </pc:spChg>
      </pc:sldChg>
      <pc:sldChg chg="delSp modSp add modAnim">
        <pc:chgData name="Eirini Apostolidi" userId="48431c2e5d8a1667" providerId="LiveId" clId="{A7F05C23-DC64-4D53-93AE-700623C44086}" dt="2024-11-23T15:51:55.183" v="2326" actId="478"/>
        <pc:sldMkLst>
          <pc:docMk/>
          <pc:sldMk cId="0" sldId="838840798"/>
        </pc:sldMkLst>
        <pc:picChg chg="del">
          <ac:chgData name="Eirini Apostolidi" userId="48431c2e5d8a1667" providerId="LiveId" clId="{A7F05C23-DC64-4D53-93AE-700623C44086}" dt="2024-11-23T15:51:55.183" v="2326" actId="478"/>
          <ac:picMkLst>
            <pc:docMk/>
            <pc:sldMk cId="0" sldId="838840798"/>
            <ac:picMk id="5" creationId="{7404954B-5020-CDC6-617B-F68617001D71}"/>
          </ac:picMkLst>
        </pc:picChg>
        <pc:picChg chg="mod">
          <ac:chgData name="Eirini Apostolidi" userId="48431c2e5d8a1667" providerId="LiveId" clId="{A7F05C23-DC64-4D53-93AE-700623C44086}" dt="2024-11-23T15:51:52.702" v="2325" actId="1076"/>
          <ac:picMkLst>
            <pc:docMk/>
            <pc:sldMk cId="0" sldId="838840798"/>
            <ac:picMk id="46082" creationId="{BB7FCDF0-D37F-46CC-2B2B-608300E61281}"/>
          </ac:picMkLst>
        </pc:picChg>
      </pc:sldChg>
      <pc:sldChg chg="addSp delSp modSp new mod setBg">
        <pc:chgData name="Eirini Apostolidi" userId="48431c2e5d8a1667" providerId="LiveId" clId="{A7F05C23-DC64-4D53-93AE-700623C44086}" dt="2024-11-23T15:59:50.934" v="2350" actId="478"/>
        <pc:sldMkLst>
          <pc:docMk/>
          <pc:sldMk cId="703881824" sldId="838840799"/>
        </pc:sldMkLst>
        <pc:spChg chg="del mod">
          <ac:chgData name="Eirini Apostolidi" userId="48431c2e5d8a1667" providerId="LiveId" clId="{A7F05C23-DC64-4D53-93AE-700623C44086}" dt="2024-11-23T15:59:50.934" v="2350" actId="478"/>
          <ac:spMkLst>
            <pc:docMk/>
            <pc:sldMk cId="703881824" sldId="838840799"/>
            <ac:spMk id="2" creationId="{9BC6DBF6-6DCE-E67B-480A-6766B4D65F97}"/>
          </ac:spMkLst>
        </pc:spChg>
        <pc:spChg chg="del mod">
          <ac:chgData name="Eirini Apostolidi" userId="48431c2e5d8a1667" providerId="LiveId" clId="{A7F05C23-DC64-4D53-93AE-700623C44086}" dt="2024-11-23T15:59:01.607" v="2331" actId="34307"/>
          <ac:spMkLst>
            <pc:docMk/>
            <pc:sldMk cId="703881824" sldId="838840799"/>
            <ac:spMk id="3" creationId="{DAFFEC1B-6BCC-A135-FD2E-7F7BF1CAFE9A}"/>
          </ac:spMkLst>
        </pc:spChg>
        <pc:spChg chg="add del mod">
          <ac:chgData name="Eirini Apostolidi" userId="48431c2e5d8a1667" providerId="LiveId" clId="{A7F05C23-DC64-4D53-93AE-700623C44086}" dt="2024-11-23T15:59:43.556" v="2347" actId="27636"/>
          <ac:spMkLst>
            <pc:docMk/>
            <pc:sldMk cId="703881824" sldId="838840799"/>
            <ac:spMk id="6" creationId="{4C3D5D73-19B6-AD84-72A5-4EDDECEC236E}"/>
          </ac:spMkLst>
        </pc:spChg>
        <pc:spChg chg="add mod">
          <ac:chgData name="Eirini Apostolidi" userId="48431c2e5d8a1667" providerId="LiveId" clId="{A7F05C23-DC64-4D53-93AE-700623C44086}" dt="2024-11-23T15:59:16.583" v="2336"/>
          <ac:spMkLst>
            <pc:docMk/>
            <pc:sldMk cId="703881824" sldId="838840799"/>
            <ac:spMk id="7" creationId="{3C2C8C51-4232-795E-E828-DC06DDBCA66E}"/>
          </ac:spMkLst>
        </pc:spChg>
        <pc:spChg chg="add">
          <ac:chgData name="Eirini Apostolidi" userId="48431c2e5d8a1667" providerId="LiveId" clId="{A7F05C23-DC64-4D53-93AE-700623C44086}" dt="2024-11-23T15:56:35.322" v="2329" actId="26606"/>
          <ac:spMkLst>
            <pc:docMk/>
            <pc:sldMk cId="703881824" sldId="838840799"/>
            <ac:spMk id="9223" creationId="{3F4C104D-5F30-4811-9376-566B26E4719A}"/>
          </ac:spMkLst>
        </pc:spChg>
        <pc:spChg chg="add">
          <ac:chgData name="Eirini Apostolidi" userId="48431c2e5d8a1667" providerId="LiveId" clId="{A7F05C23-DC64-4D53-93AE-700623C44086}" dt="2024-11-23T15:56:35.322" v="2329" actId="26606"/>
          <ac:spMkLst>
            <pc:docMk/>
            <pc:sldMk cId="703881824" sldId="838840799"/>
            <ac:spMk id="9225" creationId="{0815E34B-5D02-4E01-A936-E8E1C0AB6F12}"/>
          </ac:spMkLst>
        </pc:spChg>
        <pc:spChg chg="add">
          <ac:chgData name="Eirini Apostolidi" userId="48431c2e5d8a1667" providerId="LiveId" clId="{A7F05C23-DC64-4D53-93AE-700623C44086}" dt="2024-11-23T15:56:35.322" v="2329" actId="26606"/>
          <ac:spMkLst>
            <pc:docMk/>
            <pc:sldMk cId="703881824" sldId="838840799"/>
            <ac:spMk id="9227" creationId="{7DE3414B-B032-4710-A468-D3285E38C5FF}"/>
          </ac:spMkLst>
        </pc:spChg>
        <pc:picChg chg="add del mod ord">
          <ac:chgData name="Eirini Apostolidi" userId="48431c2e5d8a1667" providerId="LiveId" clId="{A7F05C23-DC64-4D53-93AE-700623C44086}" dt="2024-11-23T15:59:07.575" v="2332" actId="478"/>
          <ac:picMkLst>
            <pc:docMk/>
            <pc:sldMk cId="703881824" sldId="838840799"/>
            <ac:picMk id="4" creationId="{8061920E-EB97-9346-D08C-28507AEAE38C}"/>
          </ac:picMkLst>
        </pc:picChg>
        <pc:picChg chg="add mod">
          <ac:chgData name="Eirini Apostolidi" userId="48431c2e5d8a1667" providerId="LiveId" clId="{A7F05C23-DC64-4D53-93AE-700623C44086}" dt="2024-11-23T15:59:48.479" v="2349" actId="1076"/>
          <ac:picMkLst>
            <pc:docMk/>
            <pc:sldMk cId="703881824" sldId="838840799"/>
            <ac:picMk id="9218" creationId="{FF3A8D8F-2835-C2B8-ADCF-1C2046B07AD1}"/>
          </ac:picMkLst>
        </pc:picChg>
      </pc:sldChg>
      <pc:sldChg chg="addSp new">
        <pc:chgData name="Eirini Apostolidi" userId="48431c2e5d8a1667" providerId="LiveId" clId="{A7F05C23-DC64-4D53-93AE-700623C44086}" dt="2024-11-26T15:29:56.466" v="2556"/>
        <pc:sldMkLst>
          <pc:docMk/>
          <pc:sldMk cId="1319292648" sldId="838840800"/>
        </pc:sldMkLst>
        <pc:spChg chg="add">
          <ac:chgData name="Eirini Apostolidi" userId="48431c2e5d8a1667" providerId="LiveId" clId="{A7F05C23-DC64-4D53-93AE-700623C44086}" dt="2024-11-26T15:29:49.831" v="2555"/>
          <ac:spMkLst>
            <pc:docMk/>
            <pc:sldMk cId="1319292648" sldId="838840800"/>
            <ac:spMk id="4" creationId="{EB049A07-E146-21D5-ECA3-2DBEFA155B5F}"/>
          </ac:spMkLst>
        </pc:spChg>
        <pc:picChg chg="add">
          <ac:chgData name="Eirini Apostolidi" userId="48431c2e5d8a1667" providerId="LiveId" clId="{A7F05C23-DC64-4D53-93AE-700623C44086}" dt="2024-11-26T15:29:56.466" v="2556"/>
          <ac:picMkLst>
            <pc:docMk/>
            <pc:sldMk cId="1319292648" sldId="838840800"/>
            <ac:picMk id="5" creationId="{5B11D0EE-EF50-B6AB-65DF-5D049D15AE2E}"/>
          </ac:picMkLst>
        </pc:picChg>
      </pc:sldChg>
      <pc:sldChg chg="addSp delSp modSp new mod setBg setClrOvrMap">
        <pc:chgData name="Eirini Apostolidi" userId="48431c2e5d8a1667" providerId="LiveId" clId="{A7F05C23-DC64-4D53-93AE-700623C44086}" dt="2024-11-26T15:33:47.818" v="2575" actId="26606"/>
        <pc:sldMkLst>
          <pc:docMk/>
          <pc:sldMk cId="1845510427" sldId="838840801"/>
        </pc:sldMkLst>
        <pc:spChg chg="del mod">
          <ac:chgData name="Eirini Apostolidi" userId="48431c2e5d8a1667" providerId="LiveId" clId="{A7F05C23-DC64-4D53-93AE-700623C44086}" dt="2024-11-26T15:33:26.996" v="2567" actId="478"/>
          <ac:spMkLst>
            <pc:docMk/>
            <pc:sldMk cId="1845510427" sldId="838840801"/>
            <ac:spMk id="2" creationId="{56A701E5-4C9A-54EA-E3F2-8BF11411061E}"/>
          </ac:spMkLst>
        </pc:spChg>
        <pc:spChg chg="del mod ord">
          <ac:chgData name="Eirini Apostolidi" userId="48431c2e5d8a1667" providerId="LiveId" clId="{A7F05C23-DC64-4D53-93AE-700623C44086}" dt="2024-11-26T15:33:24.143" v="2566" actId="478"/>
          <ac:spMkLst>
            <pc:docMk/>
            <pc:sldMk cId="1845510427" sldId="838840801"/>
            <ac:spMk id="3" creationId="{71738DF4-F281-937A-19C1-26258B624E17}"/>
          </ac:spMkLst>
        </pc:spChg>
        <pc:spChg chg="add del">
          <ac:chgData name="Eirini Apostolidi" userId="48431c2e5d8a1667" providerId="LiveId" clId="{A7F05C23-DC64-4D53-93AE-700623C44086}" dt="2024-11-26T15:32:48.391" v="2562" actId="26606"/>
          <ac:spMkLst>
            <pc:docMk/>
            <pc:sldMk cId="1845510427" sldId="838840801"/>
            <ac:spMk id="1031" creationId="{2B258D2B-6AC3-4B3A-A87C-FD7E6517826E}"/>
          </ac:spMkLst>
        </pc:spChg>
        <pc:spChg chg="add del">
          <ac:chgData name="Eirini Apostolidi" userId="48431c2e5d8a1667" providerId="LiveId" clId="{A7F05C23-DC64-4D53-93AE-700623C44086}" dt="2024-11-26T15:32:48.391" v="2562" actId="26606"/>
          <ac:spMkLst>
            <pc:docMk/>
            <pc:sldMk cId="1845510427" sldId="838840801"/>
            <ac:spMk id="1033" creationId="{8D55DD8B-9BF9-4B91-A22D-2D3F2AEFF189}"/>
          </ac:spMkLst>
        </pc:spChg>
        <pc:spChg chg="add del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038" creationId="{763516C8-F227-4B77-9AA7-61B9A0B78253}"/>
          </ac:spMkLst>
        </pc:spChg>
        <pc:spChg chg="add del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040" creationId="{D91B420C-C4C8-44DF-96B2-FBD1014646FE}"/>
          </ac:spMkLst>
        </pc:spChg>
        <pc:spChg chg="add del">
          <ac:chgData name="Eirini Apostolidi" userId="48431c2e5d8a1667" providerId="LiveId" clId="{A7F05C23-DC64-4D53-93AE-700623C44086}" dt="2024-11-26T15:33:39.411" v="2570" actId="26606"/>
          <ac:spMkLst>
            <pc:docMk/>
            <pc:sldMk cId="1845510427" sldId="838840801"/>
            <ac:spMk id="1073" creationId="{71B30B18-D920-4E3E-B931-1F310244C1B8}"/>
          </ac:spMkLst>
        </pc:spChg>
        <pc:spChg chg="add del">
          <ac:chgData name="Eirini Apostolidi" userId="48431c2e5d8a1667" providerId="LiveId" clId="{A7F05C23-DC64-4D53-93AE-700623C44086}" dt="2024-11-26T15:33:39.411" v="2570" actId="26606"/>
          <ac:spMkLst>
            <pc:docMk/>
            <pc:sldMk cId="1845510427" sldId="838840801"/>
            <ac:spMk id="1075" creationId="{C70EF50A-66E6-460A-8AF9-47A10D0D999C}"/>
          </ac:spMkLst>
        </pc:spChg>
        <pc:spChg chg="add del">
          <ac:chgData name="Eirini Apostolidi" userId="48431c2e5d8a1667" providerId="LiveId" clId="{A7F05C23-DC64-4D53-93AE-700623C44086}" dt="2024-11-26T15:33:39.411" v="2570" actId="26606"/>
          <ac:spMkLst>
            <pc:docMk/>
            <pc:sldMk cId="1845510427" sldId="838840801"/>
            <ac:spMk id="1077" creationId="{01520B72-94C4-4ABB-AC64-A3382705BE06}"/>
          </ac:spMkLst>
        </pc:spChg>
        <pc:spChg chg="add del">
          <ac:chgData name="Eirini Apostolidi" userId="48431c2e5d8a1667" providerId="LiveId" clId="{A7F05C23-DC64-4D53-93AE-700623C44086}" dt="2024-11-26T15:33:39.411" v="2570" actId="26606"/>
          <ac:spMkLst>
            <pc:docMk/>
            <pc:sldMk cId="1845510427" sldId="838840801"/>
            <ac:spMk id="1079" creationId="{9A64CBFD-D6E8-4E6A-8F66-1948BED33157}"/>
          </ac:spMkLst>
        </pc:spChg>
        <pc:spChg chg="add del">
          <ac:chgData name="Eirini Apostolidi" userId="48431c2e5d8a1667" providerId="LiveId" clId="{A7F05C23-DC64-4D53-93AE-700623C44086}" dt="2024-11-26T15:33:44.710" v="2572" actId="26606"/>
          <ac:spMkLst>
            <pc:docMk/>
            <pc:sldMk cId="1845510427" sldId="838840801"/>
            <ac:spMk id="1107" creationId="{9FFA7C60-EEB5-45DC-B964-20A76F776EF5}"/>
          </ac:spMkLst>
        </pc:spChg>
        <pc:spChg chg="add del">
          <ac:chgData name="Eirini Apostolidi" userId="48431c2e5d8a1667" providerId="LiveId" clId="{A7F05C23-DC64-4D53-93AE-700623C44086}" dt="2024-11-26T15:33:44.710" v="2572" actId="26606"/>
          <ac:spMkLst>
            <pc:docMk/>
            <pc:sldMk cId="1845510427" sldId="838840801"/>
            <ac:spMk id="1108" creationId="{7D84F46B-82DB-461C-88AC-F6C66B593E2C}"/>
          </ac:spMkLst>
        </pc:spChg>
        <pc:spChg chg="add del">
          <ac:chgData name="Eirini Apostolidi" userId="48431c2e5d8a1667" providerId="LiveId" clId="{A7F05C23-DC64-4D53-93AE-700623C44086}" dt="2024-11-26T15:33:44.710" v="2572" actId="26606"/>
          <ac:spMkLst>
            <pc:docMk/>
            <pc:sldMk cId="1845510427" sldId="838840801"/>
            <ac:spMk id="1109" creationId="{6A55F051-97DE-49FF-BB21-0EDA63C246F1}"/>
          </ac:spMkLst>
        </pc:spChg>
        <pc:spChg chg="add del">
          <ac:chgData name="Eirini Apostolidi" userId="48431c2e5d8a1667" providerId="LiveId" clId="{A7F05C23-DC64-4D53-93AE-700623C44086}" dt="2024-11-26T15:33:44.710" v="2572" actId="26606"/>
          <ac:spMkLst>
            <pc:docMk/>
            <pc:sldMk cId="1845510427" sldId="838840801"/>
            <ac:spMk id="1110" creationId="{7E1612B4-AD89-404E-AE2A-48CCF1FE0538}"/>
          </ac:spMkLst>
        </pc:spChg>
        <pc:spChg chg="add del">
          <ac:chgData name="Eirini Apostolidi" userId="48431c2e5d8a1667" providerId="LiveId" clId="{A7F05C23-DC64-4D53-93AE-700623C44086}" dt="2024-11-26T15:33:47.807" v="2574" actId="26606"/>
          <ac:spMkLst>
            <pc:docMk/>
            <pc:sldMk cId="1845510427" sldId="838840801"/>
            <ac:spMk id="1114" creationId="{9FFA7C60-EEB5-45DC-B964-20A76F776EF5}"/>
          </ac:spMkLst>
        </pc:spChg>
        <pc:spChg chg="add del">
          <ac:chgData name="Eirini Apostolidi" userId="48431c2e5d8a1667" providerId="LiveId" clId="{A7F05C23-DC64-4D53-93AE-700623C44086}" dt="2024-11-26T15:33:47.807" v="2574" actId="26606"/>
          <ac:spMkLst>
            <pc:docMk/>
            <pc:sldMk cId="1845510427" sldId="838840801"/>
            <ac:spMk id="1115" creationId="{7D84F46B-82DB-461C-88AC-F6C66B593E2C}"/>
          </ac:spMkLst>
        </pc:spChg>
        <pc:spChg chg="add del">
          <ac:chgData name="Eirini Apostolidi" userId="48431c2e5d8a1667" providerId="LiveId" clId="{A7F05C23-DC64-4D53-93AE-700623C44086}" dt="2024-11-26T15:33:47.807" v="2574" actId="26606"/>
          <ac:spMkLst>
            <pc:docMk/>
            <pc:sldMk cId="1845510427" sldId="838840801"/>
            <ac:spMk id="1116" creationId="{7E1C44A2-4B37-4B14-B90B-368A88D05E69}"/>
          </ac:spMkLst>
        </pc:spChg>
        <pc:spChg chg="add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144" creationId="{9FFA7C60-EEB5-45DC-B964-20A76F776EF5}"/>
          </ac:spMkLst>
        </pc:spChg>
        <pc:spChg chg="add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145" creationId="{7D84F46B-82DB-461C-88AC-F6C66B593E2C}"/>
          </ac:spMkLst>
        </pc:spChg>
        <pc:spChg chg="add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146" creationId="{6A55F051-97DE-49FF-BB21-0EDA63C246F1}"/>
          </ac:spMkLst>
        </pc:spChg>
        <pc:spChg chg="add">
          <ac:chgData name="Eirini Apostolidi" userId="48431c2e5d8a1667" providerId="LiveId" clId="{A7F05C23-DC64-4D53-93AE-700623C44086}" dt="2024-11-26T15:33:47.818" v="2575" actId="26606"/>
          <ac:spMkLst>
            <pc:docMk/>
            <pc:sldMk cId="1845510427" sldId="838840801"/>
            <ac:spMk id="1147" creationId="{7E1612B4-AD89-404E-AE2A-48CCF1FE0538}"/>
          </ac:spMkLst>
        </pc:spChg>
        <pc:grpChg chg="add del">
          <ac:chgData name="Eirini Apostolidi" userId="48431c2e5d8a1667" providerId="LiveId" clId="{A7F05C23-DC64-4D53-93AE-700623C44086}" dt="2024-11-26T15:33:39.411" v="2570" actId="26606"/>
          <ac:grpSpMkLst>
            <pc:docMk/>
            <pc:sldMk cId="1845510427" sldId="838840801"/>
            <ac:grpSpMk id="1045" creationId="{259C671B-1B22-4141-A9C0-2E7941FDA7C2}"/>
          </ac:grpSpMkLst>
        </pc:grpChg>
        <pc:grpChg chg="add del">
          <ac:chgData name="Eirini Apostolidi" userId="48431c2e5d8a1667" providerId="LiveId" clId="{A7F05C23-DC64-4D53-93AE-700623C44086}" dt="2024-11-26T15:33:39.411" v="2570" actId="26606"/>
          <ac:grpSpMkLst>
            <pc:docMk/>
            <pc:sldMk cId="1845510427" sldId="838840801"/>
            <ac:grpSpMk id="1059" creationId="{1D56A4CE-A3F4-4CFF-9A65-C029AC17B7CF}"/>
          </ac:grpSpMkLst>
        </pc:grpChg>
        <pc:grpChg chg="add del">
          <ac:chgData name="Eirini Apostolidi" userId="48431c2e5d8a1667" providerId="LiveId" clId="{A7F05C23-DC64-4D53-93AE-700623C44086}" dt="2024-11-26T15:33:44.710" v="2572" actId="26606"/>
          <ac:grpSpMkLst>
            <pc:docMk/>
            <pc:sldMk cId="1845510427" sldId="838840801"/>
            <ac:grpSpMk id="1081" creationId="{58DF5B7A-7785-49C6-B4EB-252FF28C2132}"/>
          </ac:grpSpMkLst>
        </pc:grpChg>
        <pc:grpChg chg="add del">
          <ac:chgData name="Eirini Apostolidi" userId="48431c2e5d8a1667" providerId="LiveId" clId="{A7F05C23-DC64-4D53-93AE-700623C44086}" dt="2024-11-26T15:33:44.710" v="2572" actId="26606"/>
          <ac:grpSpMkLst>
            <pc:docMk/>
            <pc:sldMk cId="1845510427" sldId="838840801"/>
            <ac:grpSpMk id="1094" creationId="{9F9B151E-1B34-4FA6-A53D-B92F787D9EAD}"/>
          </ac:grpSpMkLst>
        </pc:grpChg>
        <pc:grpChg chg="add del">
          <ac:chgData name="Eirini Apostolidi" userId="48431c2e5d8a1667" providerId="LiveId" clId="{A7F05C23-DC64-4D53-93AE-700623C44086}" dt="2024-11-26T15:33:47.807" v="2574" actId="26606"/>
          <ac:grpSpMkLst>
            <pc:docMk/>
            <pc:sldMk cId="1845510427" sldId="838840801"/>
            <ac:grpSpMk id="1112" creationId="{58DF5B7A-7785-49C6-B4EB-252FF28C2132}"/>
          </ac:grpSpMkLst>
        </pc:grpChg>
        <pc:grpChg chg="add del">
          <ac:chgData name="Eirini Apostolidi" userId="48431c2e5d8a1667" providerId="LiveId" clId="{A7F05C23-DC64-4D53-93AE-700623C44086}" dt="2024-11-26T15:33:47.807" v="2574" actId="26606"/>
          <ac:grpSpMkLst>
            <pc:docMk/>
            <pc:sldMk cId="1845510427" sldId="838840801"/>
            <ac:grpSpMk id="1113" creationId="{9F9B151E-1B34-4FA6-A53D-B92F787D9EAD}"/>
          </ac:grpSpMkLst>
        </pc:grpChg>
        <pc:grpChg chg="add">
          <ac:chgData name="Eirini Apostolidi" userId="48431c2e5d8a1667" providerId="LiveId" clId="{A7F05C23-DC64-4D53-93AE-700623C44086}" dt="2024-11-26T15:33:47.818" v="2575" actId="26606"/>
          <ac:grpSpMkLst>
            <pc:docMk/>
            <pc:sldMk cId="1845510427" sldId="838840801"/>
            <ac:grpSpMk id="1118" creationId="{58DF5B7A-7785-49C6-B4EB-252FF28C2132}"/>
          </ac:grpSpMkLst>
        </pc:grpChg>
        <pc:grpChg chg="add">
          <ac:chgData name="Eirini Apostolidi" userId="48431c2e5d8a1667" providerId="LiveId" clId="{A7F05C23-DC64-4D53-93AE-700623C44086}" dt="2024-11-26T15:33:47.818" v="2575" actId="26606"/>
          <ac:grpSpMkLst>
            <pc:docMk/>
            <pc:sldMk cId="1845510427" sldId="838840801"/>
            <ac:grpSpMk id="1131" creationId="{9F9B151E-1B34-4FA6-A53D-B92F787D9EAD}"/>
          </ac:grpSpMkLst>
        </pc:grpChg>
        <pc:picChg chg="add mod modCrop">
          <ac:chgData name="Eirini Apostolidi" userId="48431c2e5d8a1667" providerId="LiveId" clId="{A7F05C23-DC64-4D53-93AE-700623C44086}" dt="2024-11-26T15:33:47.818" v="2575" actId="26606"/>
          <ac:picMkLst>
            <pc:docMk/>
            <pc:sldMk cId="1845510427" sldId="838840801"/>
            <ac:picMk id="4" creationId="{2929D5D4-745C-FFCA-0FE0-CF61EF862BD8}"/>
          </ac:picMkLst>
        </pc:picChg>
        <pc:picChg chg="add del mod ord">
          <ac:chgData name="Eirini Apostolidi" userId="48431c2e5d8a1667" providerId="LiveId" clId="{A7F05C23-DC64-4D53-93AE-700623C44086}" dt="2024-11-26T15:32:39.766" v="2560" actId="478"/>
          <ac:picMkLst>
            <pc:docMk/>
            <pc:sldMk cId="1845510427" sldId="838840801"/>
            <ac:picMk id="1026" creationId="{ABCE33CD-5BA5-8AB3-7F57-487330A56D34}"/>
          </ac:picMkLst>
        </pc:picChg>
      </pc:sldChg>
    </pc:docChg>
  </pc:docChgLst>
  <pc:docChgLst>
    <pc:chgData name="Eirini Apostolidi" userId="48431c2e5d8a1667" providerId="LiveId" clId="{D514E4E8-D1A4-4997-9CEA-626248A3C50C}"/>
    <pc:docChg chg="undo custSel addSld modSld sldOrd modMainMaster">
      <pc:chgData name="Eirini Apostolidi" userId="48431c2e5d8a1667" providerId="LiveId" clId="{D514E4E8-D1A4-4997-9CEA-626248A3C50C}" dt="2024-04-01T07:30:34.252" v="828" actId="1076"/>
      <pc:docMkLst>
        <pc:docMk/>
      </pc:docMkLst>
      <pc:sldChg chg="addSp delSp modSp mod setBg delDesignElem">
        <pc:chgData name="Eirini Apostolidi" userId="48431c2e5d8a1667" providerId="LiveId" clId="{D514E4E8-D1A4-4997-9CEA-626248A3C50C}" dt="2024-03-29T07:44:08.470" v="709" actId="20577"/>
        <pc:sldMkLst>
          <pc:docMk/>
          <pc:sldMk cId="2900680844" sldId="256"/>
        </pc:sldMkLst>
        <pc:spChg chg="mod ord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2" creationId="{1C1BEAB6-F634-4358-E424-5AD10524175C}"/>
          </ac:spMkLst>
        </pc:spChg>
        <pc:spChg chg="mod">
          <ac:chgData name="Eirini Apostolidi" userId="48431c2e5d8a1667" providerId="LiveId" clId="{D514E4E8-D1A4-4997-9CEA-626248A3C50C}" dt="2024-03-29T07:44:08.470" v="709" actId="20577"/>
          <ac:spMkLst>
            <pc:docMk/>
            <pc:sldMk cId="2900680844" sldId="256"/>
            <ac:spMk id="6" creationId="{046288BE-D0A6-6B0D-EF21-DAD6C867D6CF}"/>
          </ac:spMkLst>
        </pc:spChg>
        <pc:spChg chg="add del">
          <ac:chgData name="Eirini Apostolidi" userId="48431c2e5d8a1667" providerId="LiveId" clId="{D514E4E8-D1A4-4997-9CEA-626248A3C50C}" dt="2024-03-21T09:13:59.859" v="21" actId="26606"/>
          <ac:spMkLst>
            <pc:docMk/>
            <pc:sldMk cId="2900680844" sldId="256"/>
            <ac:spMk id="9" creationId="{600B5AE2-C5CC-499C-8F2D-249888BE22C2}"/>
          </ac:spMkLst>
        </pc:spChg>
        <pc:spChg chg="add del">
          <ac:chgData name="Eirini Apostolidi" userId="48431c2e5d8a1667" providerId="LiveId" clId="{D514E4E8-D1A4-4997-9CEA-626248A3C50C}" dt="2024-03-21T09:13:59.859" v="21" actId="26606"/>
          <ac:spMkLst>
            <pc:docMk/>
            <pc:sldMk cId="2900680844" sldId="256"/>
            <ac:spMk id="11" creationId="{311973C2-EB8B-452A-A698-4A252FD3AE28}"/>
          </ac:spMkLst>
        </pc:spChg>
        <pc:spChg chg="add del">
          <ac:chgData name="Eirini Apostolidi" userId="48431c2e5d8a1667" providerId="LiveId" clId="{D514E4E8-D1A4-4997-9CEA-626248A3C50C}" dt="2024-03-21T09:13:59.859" v="21" actId="26606"/>
          <ac:spMkLst>
            <pc:docMk/>
            <pc:sldMk cId="2900680844" sldId="256"/>
            <ac:spMk id="13" creationId="{10162E77-11AD-44A7-84EC-40C59EEFBD2E}"/>
          </ac:spMkLst>
        </pc:spChg>
        <pc:spChg chg="add del">
          <ac:chgData name="Eirini Apostolidi" userId="48431c2e5d8a1667" providerId="LiveId" clId="{D514E4E8-D1A4-4997-9CEA-626248A3C50C}" dt="2024-03-21T09:13:59.859" v="21" actId="26606"/>
          <ac:spMkLst>
            <pc:docMk/>
            <pc:sldMk cId="2900680844" sldId="256"/>
            <ac:spMk id="14" creationId="{BA7A3698-B350-40E5-8475-9BCC41A089FC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16" creationId="{E009DD9B-5EE2-4C0D-8B2B-351C8C102205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18" creationId="{E720DB99-7745-4E75-9D96-AAB6D55C531E}"/>
          </ac:spMkLst>
        </pc:spChg>
        <pc:spChg chg="add del">
          <ac:chgData name="Eirini Apostolidi" userId="48431c2e5d8a1667" providerId="LiveId" clId="{D514E4E8-D1A4-4997-9CEA-626248A3C50C}" dt="2024-03-21T09:35:00.729" v="23" actId="26606"/>
          <ac:spMkLst>
            <pc:docMk/>
            <pc:sldMk cId="2900680844" sldId="256"/>
            <ac:spMk id="19" creationId="{600B5AE2-C5CC-499C-8F2D-249888BE22C2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20" creationId="{D68803C4-E159-4360-B7BB-74205C8F782D}"/>
          </ac:spMkLst>
        </pc:spChg>
        <pc:spChg chg="add del">
          <ac:chgData name="Eirini Apostolidi" userId="48431c2e5d8a1667" providerId="LiveId" clId="{D514E4E8-D1A4-4997-9CEA-626248A3C50C}" dt="2024-03-21T09:35:00.729" v="23" actId="26606"/>
          <ac:spMkLst>
            <pc:docMk/>
            <pc:sldMk cId="2900680844" sldId="256"/>
            <ac:spMk id="21" creationId="{BA7A3698-B350-40E5-8475-9BCC41A089FC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22" creationId="{504B0465-3B07-49BF-BEA7-D81476246293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24" creationId="{49B7FFA5-14CB-4A4F-9BCC-CA3AA5D9D276}"/>
          </ac:spMkLst>
        </pc:spChg>
        <pc:spChg chg="add del">
          <ac:chgData name="Eirini Apostolidi" userId="48431c2e5d8a1667" providerId="LiveId" clId="{D514E4E8-D1A4-4997-9CEA-626248A3C50C}" dt="2024-03-21T09:35:00.729" v="23" actId="26606"/>
          <ac:spMkLst>
            <pc:docMk/>
            <pc:sldMk cId="2900680844" sldId="256"/>
            <ac:spMk id="25" creationId="{311973C2-EB8B-452A-A698-4A252FD3AE28}"/>
          </ac:spMkLst>
        </pc:spChg>
        <pc:spChg chg="add del">
          <ac:chgData name="Eirini Apostolidi" userId="48431c2e5d8a1667" providerId="LiveId" clId="{D514E4E8-D1A4-4997-9CEA-626248A3C50C}" dt="2024-03-21T09:13:43.218" v="15" actId="26606"/>
          <ac:spMkLst>
            <pc:docMk/>
            <pc:sldMk cId="2900680844" sldId="256"/>
            <ac:spMk id="26" creationId="{04E48745-7512-4EC2-9E20-9092D12150CA}"/>
          </ac:spMkLst>
        </pc:spChg>
        <pc:spChg chg="add del">
          <ac:chgData name="Eirini Apostolidi" userId="48431c2e5d8a1667" providerId="LiveId" clId="{D514E4E8-D1A4-4997-9CEA-626248A3C50C}" dt="2024-03-21T09:35:00.729" v="23" actId="26606"/>
          <ac:spMkLst>
            <pc:docMk/>
            <pc:sldMk cId="2900680844" sldId="256"/>
            <ac:spMk id="27" creationId="{10162E77-11AD-44A7-84EC-40C59EEFBD2E}"/>
          </ac:spMkLst>
        </pc:spChg>
        <pc:spChg chg="add del">
          <ac:chgData name="Eirini Apostolidi" userId="48431c2e5d8a1667" providerId="LiveId" clId="{D514E4E8-D1A4-4997-9CEA-626248A3C50C}" dt="2024-03-21T09:13:47.099" v="17" actId="26606"/>
          <ac:spMkLst>
            <pc:docMk/>
            <pc:sldMk cId="2900680844" sldId="256"/>
            <ac:spMk id="31" creationId="{362E11DD-B54B-4751-9C17-39DAF9EF46E7}"/>
          </ac:spMkLst>
        </pc:spChg>
        <pc:spChg chg="add del">
          <ac:chgData name="Eirini Apostolidi" userId="48431c2e5d8a1667" providerId="LiveId" clId="{D514E4E8-D1A4-4997-9CEA-626248A3C50C}" dt="2024-03-21T09:35:02.643" v="25" actId="26606"/>
          <ac:spMkLst>
            <pc:docMk/>
            <pc:sldMk cId="2900680844" sldId="256"/>
            <ac:spMk id="34" creationId="{600B5AE2-C5CC-499C-8F2D-249888BE22C2}"/>
          </ac:spMkLst>
        </pc:spChg>
        <pc:spChg chg="add del">
          <ac:chgData name="Eirini Apostolidi" userId="48431c2e5d8a1667" providerId="LiveId" clId="{D514E4E8-D1A4-4997-9CEA-626248A3C50C}" dt="2024-03-21T09:35:02.643" v="25" actId="26606"/>
          <ac:spMkLst>
            <pc:docMk/>
            <pc:sldMk cId="2900680844" sldId="256"/>
            <ac:spMk id="35" creationId="{BA7A3698-B350-40E5-8475-9BCC41A089FC}"/>
          </ac:spMkLst>
        </pc:spChg>
        <pc:spChg chg="add del">
          <ac:chgData name="Eirini Apostolidi" userId="48431c2e5d8a1667" providerId="LiveId" clId="{D514E4E8-D1A4-4997-9CEA-626248A3C50C}" dt="2024-03-21T09:35:02.643" v="25" actId="26606"/>
          <ac:spMkLst>
            <pc:docMk/>
            <pc:sldMk cId="2900680844" sldId="256"/>
            <ac:spMk id="37" creationId="{990D0034-F768-41E7-85D4-F38C4DE85770}"/>
          </ac:spMkLst>
        </pc:spChg>
        <pc:spChg chg="add del">
          <ac:chgData name="Eirini Apostolidi" userId="48431c2e5d8a1667" providerId="LiveId" clId="{D514E4E8-D1A4-4997-9CEA-626248A3C50C}" dt="2024-03-21T09:35:02.643" v="25" actId="26606"/>
          <ac:spMkLst>
            <pc:docMk/>
            <pc:sldMk cId="2900680844" sldId="256"/>
            <ac:spMk id="38" creationId="{C4F7E42D-8B5A-4FC8-81CD-9E60171F7FA8}"/>
          </ac:spMkLst>
        </pc:spChg>
        <pc:spChg chg="add del">
          <ac:chgData name="Eirini Apostolidi" userId="48431c2e5d8a1667" providerId="LiveId" clId="{D514E4E8-D1A4-4997-9CEA-626248A3C50C}" dt="2024-03-21T09:35:02.643" v="25" actId="26606"/>
          <ac:spMkLst>
            <pc:docMk/>
            <pc:sldMk cId="2900680844" sldId="256"/>
            <ac:spMk id="40" creationId="{8C04651D-B9F4-4935-A02D-364153FBDF54}"/>
          </ac:spMkLst>
        </pc:spChg>
        <pc:spChg chg="add del">
          <ac:chgData name="Eirini Apostolidi" userId="48431c2e5d8a1667" providerId="LiveId" clId="{D514E4E8-D1A4-4997-9CEA-626248A3C50C}" dt="2024-03-21T09:35:04.735" v="27" actId="26606"/>
          <ac:spMkLst>
            <pc:docMk/>
            <pc:sldMk cId="2900680844" sldId="256"/>
            <ac:spMk id="42" creationId="{600B5AE2-C5CC-499C-8F2D-249888BE22C2}"/>
          </ac:spMkLst>
        </pc:spChg>
        <pc:spChg chg="add del">
          <ac:chgData name="Eirini Apostolidi" userId="48431c2e5d8a1667" providerId="LiveId" clId="{D514E4E8-D1A4-4997-9CEA-626248A3C50C}" dt="2024-03-21T09:35:04.735" v="27" actId="26606"/>
          <ac:spMkLst>
            <pc:docMk/>
            <pc:sldMk cId="2900680844" sldId="256"/>
            <ac:spMk id="43" creationId="{BA7A3698-B350-40E5-8475-9BCC41A089FC}"/>
          </ac:spMkLst>
        </pc:spChg>
        <pc:spChg chg="add del">
          <ac:chgData name="Eirini Apostolidi" userId="48431c2e5d8a1667" providerId="LiveId" clId="{D514E4E8-D1A4-4997-9CEA-626248A3C50C}" dt="2024-03-21T09:35:04.735" v="27" actId="26606"/>
          <ac:spMkLst>
            <pc:docMk/>
            <pc:sldMk cId="2900680844" sldId="256"/>
            <ac:spMk id="46" creationId="{F4C359F3-25B2-4E2B-8713-5583EAF4C18E}"/>
          </ac:spMkLst>
        </pc:spChg>
        <pc:spChg chg="add del">
          <ac:chgData name="Eirini Apostolidi" userId="48431c2e5d8a1667" providerId="LiveId" clId="{D514E4E8-D1A4-4997-9CEA-626248A3C50C}" dt="2024-03-21T09:35:04.735" v="27" actId="26606"/>
          <ac:spMkLst>
            <pc:docMk/>
            <pc:sldMk cId="2900680844" sldId="256"/>
            <ac:spMk id="47" creationId="{B026EB53-A064-438C-B0CD-AC1503631ACC}"/>
          </ac:spMkLst>
        </pc:spChg>
        <pc:spChg chg="add del">
          <ac:chgData name="Eirini Apostolidi" userId="48431c2e5d8a1667" providerId="LiveId" clId="{D514E4E8-D1A4-4997-9CEA-626248A3C50C}" dt="2024-03-21T09:35:06.805" v="29" actId="26606"/>
          <ac:spMkLst>
            <pc:docMk/>
            <pc:sldMk cId="2900680844" sldId="256"/>
            <ac:spMk id="49" creationId="{13FE9996-7EAC-4679-B37D-C1045F42F954}"/>
          </ac:spMkLst>
        </pc:spChg>
        <pc:spChg chg="add del">
          <ac:chgData name="Eirini Apostolidi" userId="48431c2e5d8a1667" providerId="LiveId" clId="{D514E4E8-D1A4-4997-9CEA-626248A3C50C}" dt="2024-03-21T09:35:06.805" v="29" actId="26606"/>
          <ac:spMkLst>
            <pc:docMk/>
            <pc:sldMk cId="2900680844" sldId="256"/>
            <ac:spMk id="50" creationId="{761DF1FE-5CC8-43D2-A76C-93C76EEDE1E9}"/>
          </ac:spMkLst>
        </pc:spChg>
        <pc:spChg chg="add del">
          <ac:chgData name="Eirini Apostolidi" userId="48431c2e5d8a1667" providerId="LiveId" clId="{D514E4E8-D1A4-4997-9CEA-626248A3C50C}" dt="2024-03-21T09:35:06.805" v="29" actId="26606"/>
          <ac:spMkLst>
            <pc:docMk/>
            <pc:sldMk cId="2900680844" sldId="256"/>
            <ac:spMk id="52" creationId="{3741B58E-3B65-4A01-A276-975AB2CF8A08}"/>
          </ac:spMkLst>
        </pc:spChg>
        <pc:spChg chg="add del">
          <ac:chgData name="Eirini Apostolidi" userId="48431c2e5d8a1667" providerId="LiveId" clId="{D514E4E8-D1A4-4997-9CEA-626248A3C50C}" dt="2024-03-21T09:35:06.805" v="29" actId="26606"/>
          <ac:spMkLst>
            <pc:docMk/>
            <pc:sldMk cId="2900680844" sldId="256"/>
            <ac:spMk id="53" creationId="{7AAC67C3-831B-4AB1-A259-DFB839CAFAFC}"/>
          </ac:spMkLst>
        </pc:spChg>
        <pc:spChg chg="add del">
          <ac:chgData name="Eirini Apostolidi" userId="48431c2e5d8a1667" providerId="LiveId" clId="{D514E4E8-D1A4-4997-9CEA-626248A3C50C}" dt="2024-03-21T09:35:06.805" v="29" actId="26606"/>
          <ac:spMkLst>
            <pc:docMk/>
            <pc:sldMk cId="2900680844" sldId="256"/>
            <ac:spMk id="54" creationId="{054B3F04-9EAC-45C0-B3CE-0387EEA10A0C}"/>
          </ac:spMkLst>
        </pc:spChg>
        <pc:spChg chg="add del">
          <ac:chgData name="Eirini Apostolidi" userId="48431c2e5d8a1667" providerId="LiveId" clId="{D514E4E8-D1A4-4997-9CEA-626248A3C50C}" dt="2024-03-22T12:22:33.021" v="32"/>
          <ac:spMkLst>
            <pc:docMk/>
            <pc:sldMk cId="2900680844" sldId="256"/>
            <ac:spMk id="56" creationId="{600B5AE2-C5CC-499C-8F2D-249888BE22C2}"/>
          </ac:spMkLst>
        </pc:spChg>
        <pc:spChg chg="add del">
          <ac:chgData name="Eirini Apostolidi" userId="48431c2e5d8a1667" providerId="LiveId" clId="{D514E4E8-D1A4-4997-9CEA-626248A3C50C}" dt="2024-03-22T12:22:33.021" v="32"/>
          <ac:spMkLst>
            <pc:docMk/>
            <pc:sldMk cId="2900680844" sldId="256"/>
            <ac:spMk id="57" creationId="{BA7A3698-B350-40E5-8475-9BCC41A089FC}"/>
          </ac:spMkLst>
        </pc:spChg>
        <pc:spChg chg="add del">
          <ac:chgData name="Eirini Apostolidi" userId="48431c2e5d8a1667" providerId="LiveId" clId="{D514E4E8-D1A4-4997-9CEA-626248A3C50C}" dt="2024-03-22T12:22:33.021" v="32"/>
          <ac:spMkLst>
            <pc:docMk/>
            <pc:sldMk cId="2900680844" sldId="256"/>
            <ac:spMk id="59" creationId="{311973C2-EB8B-452A-A698-4A252FD3AE28}"/>
          </ac:spMkLst>
        </pc:spChg>
        <pc:spChg chg="add del">
          <ac:chgData name="Eirini Apostolidi" userId="48431c2e5d8a1667" providerId="LiveId" clId="{D514E4E8-D1A4-4997-9CEA-626248A3C50C}" dt="2024-03-22T12:22:33.021" v="32"/>
          <ac:spMkLst>
            <pc:docMk/>
            <pc:sldMk cId="2900680844" sldId="256"/>
            <ac:spMk id="60" creationId="{10162E77-11AD-44A7-84EC-40C59EEFBD2E}"/>
          </ac:spMkLst>
        </pc:spChg>
        <pc:spChg chg="add del">
          <ac:chgData name="Eirini Apostolidi" userId="48431c2e5d8a1667" providerId="LiveId" clId="{D514E4E8-D1A4-4997-9CEA-626248A3C50C}" dt="2024-03-22T12:24:03.857" v="183"/>
          <ac:spMkLst>
            <pc:docMk/>
            <pc:sldMk cId="2900680844" sldId="256"/>
            <ac:spMk id="63" creationId="{1660E788-AFA9-4A1B-9991-6AA74632A15B}"/>
          </ac:spMkLst>
        </pc:spChg>
        <pc:spChg chg="add del">
          <ac:chgData name="Eirini Apostolidi" userId="48431c2e5d8a1667" providerId="LiveId" clId="{D514E4E8-D1A4-4997-9CEA-626248A3C50C}" dt="2024-03-22T12:24:03.857" v="183"/>
          <ac:spMkLst>
            <pc:docMk/>
            <pc:sldMk cId="2900680844" sldId="256"/>
            <ac:spMk id="64" creationId="{867D4867-5BA7-4462-B2F6-A23F4A622AA7}"/>
          </ac:spMkLst>
        </pc:spChg>
        <pc:spChg chg="add del">
          <ac:chgData name="Eirini Apostolidi" userId="48431c2e5d8a1667" providerId="LiveId" clId="{D514E4E8-D1A4-4997-9CEA-626248A3C50C}" dt="2024-03-22T12:23:05.374" v="36"/>
          <ac:spMkLst>
            <pc:docMk/>
            <pc:sldMk cId="2900680844" sldId="256"/>
            <ac:spMk id="66" creationId="{2DF7C36B-2A95-4DB1-A402-5367DFD51180}"/>
          </ac:spMkLst>
        </pc:spChg>
        <pc:spChg chg="add del">
          <ac:chgData name="Eirini Apostolidi" userId="48431c2e5d8a1667" providerId="LiveId" clId="{D514E4E8-D1A4-4997-9CEA-626248A3C50C}" dt="2024-03-22T12:23:05.374" v="36"/>
          <ac:spMkLst>
            <pc:docMk/>
            <pc:sldMk cId="2900680844" sldId="256"/>
            <ac:spMk id="68" creationId="{9FCA75FA-F681-4B5D-93C7-49F3DDA1D8E1}"/>
          </ac:spMkLst>
        </pc:spChg>
        <pc:spChg chg="add del">
          <ac:chgData name="Eirini Apostolidi" userId="48431c2e5d8a1667" providerId="LiveId" clId="{D514E4E8-D1A4-4997-9CEA-626248A3C50C}" dt="2024-03-22T12:23:05.374" v="36"/>
          <ac:spMkLst>
            <pc:docMk/>
            <pc:sldMk cId="2900680844" sldId="256"/>
            <ac:spMk id="72" creationId="{311973C2-EB8B-452A-A698-4A252FD3AE28}"/>
          </ac:spMkLst>
        </pc:spChg>
        <pc:spChg chg="add del">
          <ac:chgData name="Eirini Apostolidi" userId="48431c2e5d8a1667" providerId="LiveId" clId="{D514E4E8-D1A4-4997-9CEA-626248A3C50C}" dt="2024-03-22T12:23:05.374" v="36"/>
          <ac:spMkLst>
            <pc:docMk/>
            <pc:sldMk cId="2900680844" sldId="256"/>
            <ac:spMk id="74" creationId="{10162E77-11AD-44A7-84EC-40C59EEFBD2E}"/>
          </ac:spMkLst>
        </pc:spChg>
        <pc:spChg chg="add del">
          <ac:chgData name="Eirini Apostolidi" userId="48431c2e5d8a1667" providerId="LiveId" clId="{D514E4E8-D1A4-4997-9CEA-626248A3C50C}" dt="2024-03-22T12:24:44.890" v="278" actId="26606"/>
          <ac:spMkLst>
            <pc:docMk/>
            <pc:sldMk cId="2900680844" sldId="256"/>
            <ac:spMk id="94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24:44.890" v="278" actId="26606"/>
          <ac:spMkLst>
            <pc:docMk/>
            <pc:sldMk cId="2900680844" sldId="256"/>
            <ac:spMk id="96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24:44.890" v="278" actId="26606"/>
          <ac:spMkLst>
            <pc:docMk/>
            <pc:sldMk cId="2900680844" sldId="256"/>
            <ac:spMk id="98" creationId="{93262980-E907-4930-9E6E-3DC2025CE757}"/>
          </ac:spMkLst>
        </pc:spChg>
        <pc:spChg chg="add del">
          <ac:chgData name="Eirini Apostolidi" userId="48431c2e5d8a1667" providerId="LiveId" clId="{D514E4E8-D1A4-4997-9CEA-626248A3C50C}" dt="2024-03-22T12:24:44.890" v="278" actId="26606"/>
          <ac:spMkLst>
            <pc:docMk/>
            <pc:sldMk cId="2900680844" sldId="256"/>
            <ac:spMk id="100" creationId="{AFD53EBD-B361-45AD-8ABF-9270B20B4AFE}"/>
          </ac:spMkLst>
        </pc:spChg>
        <pc:spChg chg="add del">
          <ac:chgData name="Eirini Apostolidi" userId="48431c2e5d8a1667" providerId="LiveId" clId="{D514E4E8-D1A4-4997-9CEA-626248A3C50C}" dt="2024-03-22T12:24:44.890" v="278" actId="26606"/>
          <ac:spMkLst>
            <pc:docMk/>
            <pc:sldMk cId="2900680844" sldId="256"/>
            <ac:spMk id="102" creationId="{DA1A4CE7-6399-4B37-ACE2-CFC4B4077B51}"/>
          </ac:spMkLst>
        </pc:spChg>
        <pc:spChg chg="add del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28" creationId="{AA5CD610-ED7C-4CED-A9A1-174432C88AF8}"/>
          </ac:spMkLst>
        </pc:spChg>
        <pc:spChg chg="add del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30" creationId="{0C4379BF-8C7A-480A-BC36-DA55D92A9356}"/>
          </ac:spMkLst>
        </pc:spChg>
        <pc:spChg chg="add del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54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55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56" creationId="{1A44C337-3893-4B29-A265-B1329150B6AA}"/>
          </ac:spMkLst>
        </pc:spChg>
        <pc:spChg chg="add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91" creationId="{DE91395A-2D18-4AF6-A0AC-AAA7189FED11}"/>
          </ac:spMkLst>
        </pc:spChg>
        <pc:spChg chg="add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93" creationId="{A57352BE-A213-4040-BE8E-D4A925AD9DF8}"/>
          </ac:spMkLst>
        </pc:spChg>
        <pc:spChg chg="add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95" creationId="{23C7736A-5A08-4021-9AB6-390DFF506AA8}"/>
          </ac:spMkLst>
        </pc:spChg>
        <pc:spChg chg="add">
          <ac:chgData name="Eirini Apostolidi" userId="48431c2e5d8a1667" providerId="LiveId" clId="{D514E4E8-D1A4-4997-9CEA-626248A3C50C}" dt="2024-03-22T12:24:56.566" v="281" actId="26606"/>
          <ac:spMkLst>
            <pc:docMk/>
            <pc:sldMk cId="2900680844" sldId="256"/>
            <ac:spMk id="197" creationId="{433DF4D3-8A35-461A-ABE0-F56B78A1371F}"/>
          </ac:spMkLst>
        </pc:spChg>
        <pc:grpChg chg="add del">
          <ac:chgData name="Eirini Apostolidi" userId="48431c2e5d8a1667" providerId="LiveId" clId="{D514E4E8-D1A4-4997-9CEA-626248A3C50C}" dt="2024-03-21T09:13:43.218" v="15" actId="26606"/>
          <ac:grpSpMkLst>
            <pc:docMk/>
            <pc:sldMk cId="2900680844" sldId="256"/>
            <ac:grpSpMk id="12" creationId="{16DBFAD4-B5FC-442B-A283-381B01B195F7}"/>
          </ac:grpSpMkLst>
        </pc:grpChg>
        <pc:grpChg chg="add del">
          <ac:chgData name="Eirini Apostolidi" userId="48431c2e5d8a1667" providerId="LiveId" clId="{D514E4E8-D1A4-4997-9CEA-626248A3C50C}" dt="2024-03-21T09:13:47.099" v="17" actId="26606"/>
          <ac:grpSpMkLst>
            <pc:docMk/>
            <pc:sldMk cId="2900680844" sldId="256"/>
            <ac:grpSpMk id="28" creationId="{16DBFAD4-B5FC-442B-A283-381B01B195F7}"/>
          </ac:grpSpMkLst>
        </pc:grpChg>
        <pc:grpChg chg="add del">
          <ac:chgData name="Eirini Apostolidi" userId="48431c2e5d8a1667" providerId="LiveId" clId="{D514E4E8-D1A4-4997-9CEA-626248A3C50C}" dt="2024-03-21T09:13:47.099" v="17" actId="26606"/>
          <ac:grpSpMkLst>
            <pc:docMk/>
            <pc:sldMk cId="2900680844" sldId="256"/>
            <ac:grpSpMk id="33" creationId="{B55DE4E1-F219-45A4-96D9-9A86D0E4DBD2}"/>
          </ac:grpSpMkLst>
        </pc:grpChg>
        <pc:grpChg chg="add del">
          <ac:chgData name="Eirini Apostolidi" userId="48431c2e5d8a1667" providerId="LiveId" clId="{D514E4E8-D1A4-4997-9CEA-626248A3C50C}" dt="2024-03-22T12:24:44.890" v="278" actId="26606"/>
          <ac:grpSpMkLst>
            <pc:docMk/>
            <pc:sldMk cId="2900680844" sldId="256"/>
            <ac:grpSpMk id="65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24:44.890" v="278" actId="26606"/>
          <ac:grpSpMkLst>
            <pc:docMk/>
            <pc:sldMk cId="2900680844" sldId="256"/>
            <ac:grpSpMk id="80" creationId="{520234FB-542E-4550-9C2F-1B56FD41A1CA}"/>
          </ac:grpSpMkLst>
        </pc:grpChg>
        <pc:grpChg chg="add del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13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14" creationId="{AF44CA9C-80E8-44E1-A79C-D6EBFC73BCA0}"/>
          </ac:grpSpMkLst>
        </pc:grpChg>
        <pc:grpChg chg="add del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41" creationId="{520234FB-542E-4550-9C2F-1B56FD41A1CA}"/>
          </ac:grpSpMkLst>
        </pc:grpChg>
        <pc:grpChg chg="add del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57" creationId="{81E0B358-1267-4844-8B3D-B7A279B4175A}"/>
          </ac:grpSpMkLst>
        </pc:grpChg>
        <pc:grpChg chg="add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63" creationId="{7398C59F-5A18-487B-91D6-B955AACF2E50}"/>
          </ac:grpSpMkLst>
        </pc:grpChg>
        <pc:grpChg chg="add">
          <ac:chgData name="Eirini Apostolidi" userId="48431c2e5d8a1667" providerId="LiveId" clId="{D514E4E8-D1A4-4997-9CEA-626248A3C50C}" dt="2024-03-22T12:24:56.566" v="281" actId="26606"/>
          <ac:grpSpMkLst>
            <pc:docMk/>
            <pc:sldMk cId="2900680844" sldId="256"/>
            <ac:grpSpMk id="177" creationId="{520234FB-542E-4550-9C2F-1B56FD41A1CA}"/>
          </ac:grpSpMkLst>
        </pc:grpChg>
        <pc:picChg chg="add del">
          <ac:chgData name="Eirini Apostolidi" userId="48431c2e5d8a1667" providerId="LiveId" clId="{D514E4E8-D1A4-4997-9CEA-626248A3C50C}" dt="2024-03-21T09:13:43.218" v="15" actId="26606"/>
          <ac:picMkLst>
            <pc:docMk/>
            <pc:sldMk cId="2900680844" sldId="256"/>
            <ac:picMk id="8" creationId="{DB00F93E-C4EE-0696-92AE-83BE8585479B}"/>
          </ac:picMkLst>
        </pc:picChg>
        <pc:picChg chg="add del">
          <ac:chgData name="Eirini Apostolidi" userId="48431c2e5d8a1667" providerId="LiveId" clId="{D514E4E8-D1A4-4997-9CEA-626248A3C50C}" dt="2024-03-21T09:13:59.859" v="21" actId="26606"/>
          <ac:picMkLst>
            <pc:docMk/>
            <pc:sldMk cId="2900680844" sldId="256"/>
            <ac:picMk id="15" creationId="{0B287FCF-A82A-0961-227D-80AAB4D15FCB}"/>
          </ac:picMkLst>
        </pc:picChg>
        <pc:picChg chg="add del">
          <ac:chgData name="Eirini Apostolidi" userId="48431c2e5d8a1667" providerId="LiveId" clId="{D514E4E8-D1A4-4997-9CEA-626248A3C50C}" dt="2024-03-21T09:35:00.729" v="23" actId="26606"/>
          <ac:picMkLst>
            <pc:docMk/>
            <pc:sldMk cId="2900680844" sldId="256"/>
            <ac:picMk id="29" creationId="{DE4820D1-C0BE-EAF7-D549-6E3343DA221D}"/>
          </ac:picMkLst>
        </pc:picChg>
        <pc:picChg chg="add del">
          <ac:chgData name="Eirini Apostolidi" userId="48431c2e5d8a1667" providerId="LiveId" clId="{D514E4E8-D1A4-4997-9CEA-626248A3C50C}" dt="2024-03-21T09:13:47.099" v="17" actId="26606"/>
          <ac:picMkLst>
            <pc:docMk/>
            <pc:sldMk cId="2900680844" sldId="256"/>
            <ac:picMk id="32" creationId="{424ADFA9-1B77-BBEF-7DD6-5CC365ACF26A}"/>
          </ac:picMkLst>
        </pc:picChg>
        <pc:picChg chg="add del">
          <ac:chgData name="Eirini Apostolidi" userId="48431c2e5d8a1667" providerId="LiveId" clId="{D514E4E8-D1A4-4997-9CEA-626248A3C50C}" dt="2024-03-21T09:35:02.643" v="25" actId="26606"/>
          <ac:picMkLst>
            <pc:docMk/>
            <pc:sldMk cId="2900680844" sldId="256"/>
            <ac:picMk id="39" creationId="{042E5446-3567-E678-102E-051860E692CF}"/>
          </ac:picMkLst>
        </pc:picChg>
        <pc:picChg chg="add del">
          <ac:chgData name="Eirini Apostolidi" userId="48431c2e5d8a1667" providerId="LiveId" clId="{D514E4E8-D1A4-4997-9CEA-626248A3C50C}" dt="2024-03-21T09:35:04.735" v="27" actId="26606"/>
          <ac:picMkLst>
            <pc:docMk/>
            <pc:sldMk cId="2900680844" sldId="256"/>
            <ac:picMk id="45" creationId="{E2464B80-0E9A-1FAA-7D9F-DABAB38A1C86}"/>
          </ac:picMkLst>
        </pc:picChg>
        <pc:picChg chg="add mod ord">
          <ac:chgData name="Eirini Apostolidi" userId="48431c2e5d8a1667" providerId="LiveId" clId="{D514E4E8-D1A4-4997-9CEA-626248A3C50C}" dt="2024-03-22T12:24:56.566" v="281" actId="26606"/>
          <ac:picMkLst>
            <pc:docMk/>
            <pc:sldMk cId="2900680844" sldId="256"/>
            <ac:picMk id="61" creationId="{DE4820D1-C0BE-EAF7-D549-6E3343DA221D}"/>
          </ac:picMkLst>
        </pc:picChg>
        <pc:cxnChg chg="add del">
          <ac:chgData name="Eirini Apostolidi" userId="48431c2e5d8a1667" providerId="LiveId" clId="{D514E4E8-D1A4-4997-9CEA-626248A3C50C}" dt="2024-03-21T09:13:59.859" v="21" actId="26606"/>
          <ac:cxnSpMkLst>
            <pc:docMk/>
            <pc:sldMk cId="2900680844" sldId="256"/>
            <ac:cxnSpMk id="10" creationId="{0AC655C7-EC94-4BE6-84C8-2F9EFBBB2789}"/>
          </ac:cxnSpMkLst>
        </pc:cxnChg>
        <pc:cxnChg chg="add del">
          <ac:chgData name="Eirini Apostolidi" userId="48431c2e5d8a1667" providerId="LiveId" clId="{D514E4E8-D1A4-4997-9CEA-626248A3C50C}" dt="2024-03-21T09:13:59.859" v="21" actId="26606"/>
          <ac:cxnSpMkLst>
            <pc:docMk/>
            <pc:sldMk cId="2900680844" sldId="256"/>
            <ac:cxnSpMk id="17" creationId="{5AB158E9-1B40-4CD6-95F0-95CA11DF7B7A}"/>
          </ac:cxnSpMkLst>
        </pc:cxnChg>
        <pc:cxnChg chg="add del">
          <ac:chgData name="Eirini Apostolidi" userId="48431c2e5d8a1667" providerId="LiveId" clId="{D514E4E8-D1A4-4997-9CEA-626248A3C50C}" dt="2024-03-21T09:35:00.729" v="23" actId="26606"/>
          <ac:cxnSpMkLst>
            <pc:docMk/>
            <pc:sldMk cId="2900680844" sldId="256"/>
            <ac:cxnSpMk id="23" creationId="{0AC655C7-EC94-4BE6-84C8-2F9EFBBB2789}"/>
          </ac:cxnSpMkLst>
        </pc:cxnChg>
        <pc:cxnChg chg="add del">
          <ac:chgData name="Eirini Apostolidi" userId="48431c2e5d8a1667" providerId="LiveId" clId="{D514E4E8-D1A4-4997-9CEA-626248A3C50C}" dt="2024-03-21T09:35:00.729" v="23" actId="26606"/>
          <ac:cxnSpMkLst>
            <pc:docMk/>
            <pc:sldMk cId="2900680844" sldId="256"/>
            <ac:cxnSpMk id="30" creationId="{5AB158E9-1B40-4CD6-95F0-95CA11DF7B7A}"/>
          </ac:cxnSpMkLst>
        </pc:cxnChg>
        <pc:cxnChg chg="add del">
          <ac:chgData name="Eirini Apostolidi" userId="48431c2e5d8a1667" providerId="LiveId" clId="{D514E4E8-D1A4-4997-9CEA-626248A3C50C}" dt="2024-03-21T09:35:02.643" v="25" actId="26606"/>
          <ac:cxnSpMkLst>
            <pc:docMk/>
            <pc:sldMk cId="2900680844" sldId="256"/>
            <ac:cxnSpMk id="36" creationId="{0AC655C7-EC94-4BE6-84C8-2F9EFBBB2789}"/>
          </ac:cxnSpMkLst>
        </pc:cxnChg>
        <pc:cxnChg chg="add del">
          <ac:chgData name="Eirini Apostolidi" userId="48431c2e5d8a1667" providerId="LiveId" clId="{D514E4E8-D1A4-4997-9CEA-626248A3C50C}" dt="2024-03-21T09:35:04.735" v="27" actId="26606"/>
          <ac:cxnSpMkLst>
            <pc:docMk/>
            <pc:sldMk cId="2900680844" sldId="256"/>
            <ac:cxnSpMk id="44" creationId="{0AC655C7-EC94-4BE6-84C8-2F9EFBBB2789}"/>
          </ac:cxnSpMkLst>
        </pc:cxnChg>
        <pc:cxnChg chg="add del">
          <ac:chgData name="Eirini Apostolidi" userId="48431c2e5d8a1667" providerId="LiveId" clId="{D514E4E8-D1A4-4997-9CEA-626248A3C50C}" dt="2024-03-21T09:35:06.805" v="29" actId="26606"/>
          <ac:cxnSpMkLst>
            <pc:docMk/>
            <pc:sldMk cId="2900680844" sldId="256"/>
            <ac:cxnSpMk id="51" creationId="{E161BEBD-A23C-409E-ABC7-73F9EDC02F20}"/>
          </ac:cxnSpMkLst>
        </pc:cxnChg>
        <pc:cxnChg chg="add del">
          <ac:chgData name="Eirini Apostolidi" userId="48431c2e5d8a1667" providerId="LiveId" clId="{D514E4E8-D1A4-4997-9CEA-626248A3C50C}" dt="2024-03-22T12:22:33.021" v="32"/>
          <ac:cxnSpMkLst>
            <pc:docMk/>
            <pc:sldMk cId="2900680844" sldId="256"/>
            <ac:cxnSpMk id="58" creationId="{0AC655C7-EC94-4BE6-84C8-2F9EFBBB2789}"/>
          </ac:cxnSpMkLst>
        </pc:cxnChg>
        <pc:cxnChg chg="add del">
          <ac:chgData name="Eirini Apostolidi" userId="48431c2e5d8a1667" providerId="LiveId" clId="{D514E4E8-D1A4-4997-9CEA-626248A3C50C}" dt="2024-03-22T12:22:33.021" v="32"/>
          <ac:cxnSpMkLst>
            <pc:docMk/>
            <pc:sldMk cId="2900680844" sldId="256"/>
            <ac:cxnSpMk id="62" creationId="{5AB158E9-1B40-4CD6-95F0-95CA11DF7B7A}"/>
          </ac:cxnSpMkLst>
        </pc:cxnChg>
        <pc:cxnChg chg="add del">
          <ac:chgData name="Eirini Apostolidi" userId="48431c2e5d8a1667" providerId="LiveId" clId="{D514E4E8-D1A4-4997-9CEA-626248A3C50C}" dt="2024-03-22T12:23:05.374" v="36"/>
          <ac:cxnSpMkLst>
            <pc:docMk/>
            <pc:sldMk cId="2900680844" sldId="256"/>
            <ac:cxnSpMk id="70" creationId="{834E074C-27C4-4E38-B099-012123B754E5}"/>
          </ac:cxnSpMkLst>
        </pc:cxnChg>
        <pc:cxnChg chg="add del">
          <ac:chgData name="Eirini Apostolidi" userId="48431c2e5d8a1667" providerId="LiveId" clId="{D514E4E8-D1A4-4997-9CEA-626248A3C50C}" dt="2024-03-22T12:23:05.374" v="36"/>
          <ac:cxnSpMkLst>
            <pc:docMk/>
            <pc:sldMk cId="2900680844" sldId="256"/>
            <ac:cxnSpMk id="76" creationId="{5AB158E9-1B40-4CD6-95F0-95CA11DF7B7A}"/>
          </ac:cxnSpMkLst>
        </pc:cxn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715483773" sldId="257"/>
        </pc:sldMkLst>
        <pc:spChg chg="mod">
          <ac:chgData name="Eirini Apostolidi" userId="48431c2e5d8a1667" providerId="LiveId" clId="{D514E4E8-D1A4-4997-9CEA-626248A3C50C}" dt="2024-03-22T12:24:32.180" v="274" actId="1076"/>
          <ac:spMkLst>
            <pc:docMk/>
            <pc:sldMk cId="715483773" sldId="257"/>
            <ac:spMk id="2" creationId="{C5D24744-7F0F-7C0A-7279-E17BC1B64E8E}"/>
          </ac:spMkLst>
        </pc:spChg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715483773" sldId="257"/>
            <ac:spMk id="3" creationId="{DC4A69BF-2F6D-6344-F11D-21B24D25383E}"/>
          </ac:spMkLst>
        </pc:spChg>
      </pc:sldChg>
      <pc:sldChg chg="addSp delSp modSp mod modAnim">
        <pc:chgData name="Eirini Apostolidi" userId="48431c2e5d8a1667" providerId="LiveId" clId="{D514E4E8-D1A4-4997-9CEA-626248A3C50C}" dt="2024-03-29T07:49:33.267" v="751"/>
        <pc:sldMkLst>
          <pc:docMk/>
          <pc:sldMk cId="1772105029" sldId="258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772105029" sldId="258"/>
            <ac:spMk id="2" creationId="{27469EC9-D606-4458-FEE2-E3910B0A60AE}"/>
          </ac:spMkLst>
        </pc:spChg>
        <pc:spChg chg="add del mod">
          <ac:chgData name="Eirini Apostolidi" userId="48431c2e5d8a1667" providerId="LiveId" clId="{D514E4E8-D1A4-4997-9CEA-626248A3C50C}" dt="2024-03-29T07:48:29.276" v="737" actId="478"/>
          <ac:spMkLst>
            <pc:docMk/>
            <pc:sldMk cId="1772105029" sldId="258"/>
            <ac:spMk id="3" creationId="{DBDDF352-63EC-244C-14A4-17094966DDC6}"/>
          </ac:spMkLst>
        </pc:spChg>
        <pc:spChg chg="add del mod">
          <ac:chgData name="Eirini Apostolidi" userId="48431c2e5d8a1667" providerId="LiveId" clId="{D514E4E8-D1A4-4997-9CEA-626248A3C50C}" dt="2024-03-29T07:48:41.607" v="740" actId="478"/>
          <ac:spMkLst>
            <pc:docMk/>
            <pc:sldMk cId="1772105029" sldId="258"/>
            <ac:spMk id="4" creationId="{5A598976-840C-55CB-333B-124F561C9E59}"/>
          </ac:spMkLst>
        </pc:spChg>
        <pc:spChg chg="mod">
          <ac:chgData name="Eirini Apostolidi" userId="48431c2e5d8a1667" providerId="LiveId" clId="{D514E4E8-D1A4-4997-9CEA-626248A3C50C}" dt="2024-03-29T07:47:31.081" v="726" actId="1076"/>
          <ac:spMkLst>
            <pc:docMk/>
            <pc:sldMk cId="1772105029" sldId="258"/>
            <ac:spMk id="5" creationId="{500283FE-1ECD-AE57-FA6E-793AD71CCAF3}"/>
          </ac:spMkLst>
        </pc:spChg>
        <pc:spChg chg="add del mod">
          <ac:chgData name="Eirini Apostolidi" userId="48431c2e5d8a1667" providerId="LiveId" clId="{D514E4E8-D1A4-4997-9CEA-626248A3C50C}" dt="2024-03-29T07:48:38.572" v="739" actId="478"/>
          <ac:spMkLst>
            <pc:docMk/>
            <pc:sldMk cId="1772105029" sldId="258"/>
            <ac:spMk id="6" creationId="{193B5C4F-32F7-84F5-FEA8-B78650E74763}"/>
          </ac:spMkLst>
        </pc:spChg>
        <pc:spChg chg="add mod">
          <ac:chgData name="Eirini Apostolidi" userId="48431c2e5d8a1667" providerId="LiveId" clId="{D514E4E8-D1A4-4997-9CEA-626248A3C50C}" dt="2024-03-29T07:49:21.686" v="749" actId="1076"/>
          <ac:spMkLst>
            <pc:docMk/>
            <pc:sldMk cId="1772105029" sldId="258"/>
            <ac:spMk id="7" creationId="{C0030F57-E6BE-DEAE-E6D1-B63E550154AE}"/>
          </ac:spMkLst>
        </pc:spChg>
        <pc:spChg chg="add mod">
          <ac:chgData name="Eirini Apostolidi" userId="48431c2e5d8a1667" providerId="LiveId" clId="{D514E4E8-D1A4-4997-9CEA-626248A3C50C}" dt="2024-03-29T07:49:16.407" v="748" actId="1076"/>
          <ac:spMkLst>
            <pc:docMk/>
            <pc:sldMk cId="1772105029" sldId="258"/>
            <ac:spMk id="8" creationId="{FA5050C6-05E0-6D3D-D11A-040A117595A9}"/>
          </ac:spMkLst>
        </pc:spChg>
      </pc:sldChg>
      <pc:sldChg chg="modSp mod modAnim">
        <pc:chgData name="Eirini Apostolidi" userId="48431c2e5d8a1667" providerId="LiveId" clId="{D514E4E8-D1A4-4997-9CEA-626248A3C50C}" dt="2024-03-29T07:51:29.545" v="754"/>
        <pc:sldMkLst>
          <pc:docMk/>
          <pc:sldMk cId="4205120710" sldId="259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4205120710" sldId="259"/>
            <ac:spMk id="2" creationId="{3E5F6D9E-1361-A348-EEAC-E027449CDA91}"/>
          </ac:spMkLst>
        </pc:spChg>
        <pc:spChg chg="mod">
          <ac:chgData name="Eirini Apostolidi" userId="48431c2e5d8a1667" providerId="LiveId" clId="{D514E4E8-D1A4-4997-9CEA-626248A3C50C}" dt="2024-03-22T12:25:13.013" v="283" actId="1076"/>
          <ac:spMkLst>
            <pc:docMk/>
            <pc:sldMk cId="4205120710" sldId="259"/>
            <ac:spMk id="9" creationId="{9F12AFB3-4203-F204-166B-6007DED103AC}"/>
          </ac:spMkLst>
        </pc:spChg>
        <pc:spChg chg="mod">
          <ac:chgData name="Eirini Apostolidi" userId="48431c2e5d8a1667" providerId="LiveId" clId="{D514E4E8-D1A4-4997-9CEA-626248A3C50C}" dt="2024-03-26T10:53:21.654" v="444" actId="113"/>
          <ac:spMkLst>
            <pc:docMk/>
            <pc:sldMk cId="4205120710" sldId="259"/>
            <ac:spMk id="11" creationId="{5EA7B5ED-93CF-117D-04AC-7CF18DB4C3F4}"/>
          </ac:spMkLst>
        </pc:spChg>
      </pc:sldChg>
      <pc:sldChg chg="addSp delSp modSp mod setBg modAnim">
        <pc:chgData name="Eirini Apostolidi" userId="48431c2e5d8a1667" providerId="LiveId" clId="{D514E4E8-D1A4-4997-9CEA-626248A3C50C}" dt="2024-03-26T11:35:45.300" v="685"/>
        <pc:sldMkLst>
          <pc:docMk/>
          <pc:sldMk cId="3667400809" sldId="260"/>
        </pc:sldMkLst>
        <pc:spChg chg="mod">
          <ac:chgData name="Eirini Apostolidi" userId="48431c2e5d8a1667" providerId="LiveId" clId="{D514E4E8-D1A4-4997-9CEA-626248A3C50C}" dt="2024-03-26T11:34:43.656" v="673" actId="14100"/>
          <ac:spMkLst>
            <pc:docMk/>
            <pc:sldMk cId="3667400809" sldId="260"/>
            <ac:spMk id="7" creationId="{B71350DF-750B-6760-A62C-1F62E2CAA0DD}"/>
          </ac:spMkLst>
        </pc:spChg>
        <pc:spChg chg="mod">
          <ac:chgData name="Eirini Apostolidi" userId="48431c2e5d8a1667" providerId="LiveId" clId="{D514E4E8-D1A4-4997-9CEA-626248A3C50C}" dt="2024-03-26T11:34:21.628" v="670" actId="26606"/>
          <ac:spMkLst>
            <pc:docMk/>
            <pc:sldMk cId="3667400809" sldId="260"/>
            <ac:spMk id="9" creationId="{D43AD118-BBB3-F946-5819-2D716887B582}"/>
          </ac:spMkLst>
        </pc:spChg>
        <pc:spChg chg="add del">
          <ac:chgData name="Eirini Apostolidi" userId="48431c2e5d8a1667" providerId="LiveId" clId="{D514E4E8-D1A4-4997-9CEA-626248A3C50C}" dt="2024-03-26T11:34:21.628" v="670" actId="26606"/>
          <ac:spMkLst>
            <pc:docMk/>
            <pc:sldMk cId="3667400809" sldId="260"/>
            <ac:spMk id="1035" creationId="{9F2E081B-CB5A-48B7-A440-B179A2EFBCE9}"/>
          </ac:spMkLst>
        </pc:spChg>
        <pc:spChg chg="add del">
          <ac:chgData name="Eirini Apostolidi" userId="48431c2e5d8a1667" providerId="LiveId" clId="{D514E4E8-D1A4-4997-9CEA-626248A3C50C}" dt="2024-03-26T11:34:21.628" v="670" actId="26606"/>
          <ac:spMkLst>
            <pc:docMk/>
            <pc:sldMk cId="3667400809" sldId="260"/>
            <ac:spMk id="1037" creationId="{012F442E-AE2B-4E8D-B609-E1E0A01DA023}"/>
          </ac:spMkLst>
        </pc:spChg>
        <pc:spChg chg="add del">
          <ac:chgData name="Eirini Apostolidi" userId="48431c2e5d8a1667" providerId="LiveId" clId="{D514E4E8-D1A4-4997-9CEA-626248A3C50C}" dt="2024-03-26T11:34:21.628" v="670" actId="26606"/>
          <ac:spMkLst>
            <pc:docMk/>
            <pc:sldMk cId="3667400809" sldId="260"/>
            <ac:spMk id="1039" creationId="{85667E18-65F1-4B6C-B237-5784682F8A63}"/>
          </ac:spMkLst>
        </pc:spChg>
        <pc:picChg chg="mod ord">
          <ac:chgData name="Eirini Apostolidi" userId="48431c2e5d8a1667" providerId="LiveId" clId="{D514E4E8-D1A4-4997-9CEA-626248A3C50C}" dt="2024-03-26T11:35:36.240" v="682" actId="1076"/>
          <ac:picMkLst>
            <pc:docMk/>
            <pc:sldMk cId="3667400809" sldId="260"/>
            <ac:picMk id="6" creationId="{86E0C5C2-6DFA-8253-36A8-CB34C0D54274}"/>
          </ac:picMkLst>
        </pc:picChg>
        <pc:picChg chg="mod ord">
          <ac:chgData name="Eirini Apostolidi" userId="48431c2e5d8a1667" providerId="LiveId" clId="{D514E4E8-D1A4-4997-9CEA-626248A3C50C}" dt="2024-03-26T11:35:14.292" v="678" actId="14100"/>
          <ac:picMkLst>
            <pc:docMk/>
            <pc:sldMk cId="3667400809" sldId="260"/>
            <ac:picMk id="8" creationId="{14571DA5-1858-DF31-2394-F369210F8629}"/>
          </ac:picMkLst>
        </pc:picChg>
        <pc:picChg chg="add del mod">
          <ac:chgData name="Eirini Apostolidi" userId="48431c2e5d8a1667" providerId="LiveId" clId="{D514E4E8-D1A4-4997-9CEA-626248A3C50C}" dt="2024-03-26T11:33:23.465" v="667" actId="478"/>
          <ac:picMkLst>
            <pc:docMk/>
            <pc:sldMk cId="3667400809" sldId="260"/>
            <ac:picMk id="1026" creationId="{A4B70EF9-ACA4-7CEF-AF78-368F29966ACA}"/>
          </ac:picMkLst>
        </pc:picChg>
        <pc:picChg chg="add mod">
          <ac:chgData name="Eirini Apostolidi" userId="48431c2e5d8a1667" providerId="LiveId" clId="{D514E4E8-D1A4-4997-9CEA-626248A3C50C}" dt="2024-03-26T11:35:08.224" v="677" actId="167"/>
          <ac:picMkLst>
            <pc:docMk/>
            <pc:sldMk cId="3667400809" sldId="260"/>
            <ac:picMk id="1028" creationId="{1FE0E2C5-6BA2-BBC5-F853-D03ECF4EA45D}"/>
          </ac:picMkLst>
        </pc:picChg>
        <pc:picChg chg="mod ord">
          <ac:chgData name="Eirini Apostolidi" userId="48431c2e5d8a1667" providerId="LiveId" clId="{D514E4E8-D1A4-4997-9CEA-626248A3C50C}" dt="2024-03-26T11:35:18.777" v="679" actId="14100"/>
          <ac:picMkLst>
            <pc:docMk/>
            <pc:sldMk cId="3667400809" sldId="260"/>
            <ac:picMk id="1030" creationId="{086F95BE-E46A-B4F3-8AB8-FF79A5767CAA}"/>
          </ac:picMkLst>
        </pc:picChg>
      </pc:sldChg>
      <pc:sldChg chg="modSp mod">
        <pc:chgData name="Eirini Apostolidi" userId="48431c2e5d8a1667" providerId="LiveId" clId="{D514E4E8-D1A4-4997-9CEA-626248A3C50C}" dt="2024-03-26T10:54:25.371" v="450" actId="1076"/>
        <pc:sldMkLst>
          <pc:docMk/>
          <pc:sldMk cId="4039524309" sldId="261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4039524309" sldId="261"/>
            <ac:spMk id="2" creationId="{29944A9D-3812-F5D3-A5C8-7F6C1FDC021B}"/>
          </ac:spMkLst>
        </pc:spChg>
        <pc:spChg chg="mod">
          <ac:chgData name="Eirini Apostolidi" userId="48431c2e5d8a1667" providerId="LiveId" clId="{D514E4E8-D1A4-4997-9CEA-626248A3C50C}" dt="2024-03-26T10:54:25.371" v="450" actId="1076"/>
          <ac:spMkLst>
            <pc:docMk/>
            <pc:sldMk cId="4039524309" sldId="261"/>
            <ac:spMk id="3" creationId="{4B04ED97-47E2-AE9B-701A-DD2388FDCF9B}"/>
          </ac:spMkLst>
        </pc:spChg>
      </pc:sldChg>
      <pc:sldChg chg="addSp modSp mod modAnim">
        <pc:chgData name="Eirini Apostolidi" userId="48431c2e5d8a1667" providerId="LiveId" clId="{D514E4E8-D1A4-4997-9CEA-626248A3C50C}" dt="2024-03-26T11:38:26.813" v="701"/>
        <pc:sldMkLst>
          <pc:docMk/>
          <pc:sldMk cId="3273290864" sldId="262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273290864" sldId="262"/>
            <ac:spMk id="2" creationId="{45562DE5-D30F-2C8B-8B0D-C190FA7E2D12}"/>
          </ac:spMkLst>
        </pc:spChg>
        <pc:spChg chg="mod">
          <ac:chgData name="Eirini Apostolidi" userId="48431c2e5d8a1667" providerId="LiveId" clId="{D514E4E8-D1A4-4997-9CEA-626248A3C50C}" dt="2024-03-26T10:55:20.828" v="456" actId="27636"/>
          <ac:spMkLst>
            <pc:docMk/>
            <pc:sldMk cId="3273290864" sldId="262"/>
            <ac:spMk id="3" creationId="{D8562200-3E11-30CA-9A57-C1EF6EA20814}"/>
          </ac:spMkLst>
        </pc:spChg>
        <pc:spChg chg="mod">
          <ac:chgData name="Eirini Apostolidi" userId="48431c2e5d8a1667" providerId="LiveId" clId="{D514E4E8-D1A4-4997-9CEA-626248A3C50C}" dt="2024-03-26T10:55:28.343" v="459" actId="1076"/>
          <ac:spMkLst>
            <pc:docMk/>
            <pc:sldMk cId="3273290864" sldId="262"/>
            <ac:spMk id="4" creationId="{90C78D6B-D999-EB27-BC6A-C00EB40B3166}"/>
          </ac:spMkLst>
        </pc:spChg>
        <pc:spChg chg="mod">
          <ac:chgData name="Eirini Apostolidi" userId="48431c2e5d8a1667" providerId="LiveId" clId="{D514E4E8-D1A4-4997-9CEA-626248A3C50C}" dt="2024-03-26T10:55:06.498" v="451" actId="1076"/>
          <ac:spMkLst>
            <pc:docMk/>
            <pc:sldMk cId="3273290864" sldId="262"/>
            <ac:spMk id="5" creationId="{8D4EED9C-B515-C651-4B98-D23200EAA12F}"/>
          </ac:spMkLst>
        </pc:spChg>
        <pc:spChg chg="mod">
          <ac:chgData name="Eirini Apostolidi" userId="48431c2e5d8a1667" providerId="LiveId" clId="{D514E4E8-D1A4-4997-9CEA-626248A3C50C}" dt="2024-03-26T10:55:10.904" v="452" actId="1076"/>
          <ac:spMkLst>
            <pc:docMk/>
            <pc:sldMk cId="3273290864" sldId="262"/>
            <ac:spMk id="6" creationId="{C32A7C0F-2F7D-F7E7-482E-1B2730E2111D}"/>
          </ac:spMkLst>
        </pc:spChg>
        <pc:graphicFrameChg chg="add mod">
          <ac:chgData name="Eirini Apostolidi" userId="48431c2e5d8a1667" providerId="LiveId" clId="{D514E4E8-D1A4-4997-9CEA-626248A3C50C}" dt="2024-03-26T11:38:16.479" v="700"/>
          <ac:graphicFrameMkLst>
            <pc:docMk/>
            <pc:sldMk cId="3273290864" sldId="262"/>
            <ac:graphicFrameMk id="7" creationId="{1338C8B9-CB05-5381-3BFF-819B08F89866}"/>
          </ac:graphicFrameMkLst>
        </pc:graphicFrameChg>
      </pc:sldChg>
      <pc:sldChg chg="addSp delSp modSp mod setBg addAnim delAnim modAnim">
        <pc:chgData name="Eirini Apostolidi" userId="48431c2e5d8a1667" providerId="LiveId" clId="{D514E4E8-D1A4-4997-9CEA-626248A3C50C}" dt="2024-03-26T10:54:05.040" v="445"/>
        <pc:sldMkLst>
          <pc:docMk/>
          <pc:sldMk cId="3313245967" sldId="263"/>
        </pc:sldMkLst>
        <pc:spChg chg="mo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2" creationId="{9FD9F1B6-7122-9096-BB10-4D0B0327AD4B}"/>
          </ac:spMkLst>
        </pc:spChg>
        <pc:spChg chg="add mod">
          <ac:chgData name="Eirini Apostolidi" userId="48431c2e5d8a1667" providerId="LiveId" clId="{D514E4E8-D1A4-4997-9CEA-626248A3C50C}" dt="2024-03-22T12:39:41.119" v="427" actId="14100"/>
          <ac:spMkLst>
            <pc:docMk/>
            <pc:sldMk cId="3313245967" sldId="263"/>
            <ac:spMk id="3" creationId="{B9329974-9419-DF71-E8AA-B285545E7779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38" creationId="{1996130F-9AB5-4DE9-8574-3AF891C5C172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40" creationId="{3623DEAC-F39C-45D6-86DC-1033F6429528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42" creationId="{513EBF72-EDB5-4278-94B8-34AAC2FA6E83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44" creationId="{DBD486FF-4365-499B-AFF7-0F07549D97B5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74" creationId="{AEC89D32-0839-4A5D-80DB-D12259CA406E}"/>
          </ac:spMkLst>
        </pc:spChg>
        <pc:spChg chg="add del">
          <ac:chgData name="Eirini Apostolidi" userId="48431c2e5d8a1667" providerId="LiveId" clId="{D514E4E8-D1A4-4997-9CEA-626248A3C50C}" dt="2024-03-22T12:25:29.364" v="287" actId="26606"/>
          <ac:spMkLst>
            <pc:docMk/>
            <pc:sldMk cId="3313245967" sldId="263"/>
            <ac:spMk id="76" creationId="{7229C60D-EFB4-4944-AEB7-4773C1A7B20F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4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5" creationId="{7BD08880-457D-4C62-A3B5-6A9B0878C7E9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6" creationId="{FA94DED7-0A28-4AD9-8747-E94113225016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7" creationId="{6F175609-91A3-416E-BC3D-7548FDE02910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8" creationId="{9A3B0D54-9DF0-4FF8-A0AA-B4234DF358EF}"/>
          </ac:spMkLst>
        </pc:spChg>
        <pc:spChg chg="add del">
          <ac:chgData name="Eirini Apostolidi" userId="48431c2e5d8a1667" providerId="LiveId" clId="{D514E4E8-D1A4-4997-9CEA-626248A3C50C}" dt="2024-03-22T12:25:31.280" v="290" actId="26606"/>
          <ac:spMkLst>
            <pc:docMk/>
            <pc:sldMk cId="3313245967" sldId="263"/>
            <ac:spMk id="109" creationId="{64D236DE-BD07-488F-B236-DDEEFFF720FF}"/>
          </ac:spMkLst>
        </pc:spChg>
        <pc:spChg chg="ad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113" creationId="{1996130F-9AB5-4DE9-8574-3AF891C5C172}"/>
          </ac:spMkLst>
        </pc:spChg>
        <pc:spChg chg="ad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114" creationId="{3623DEAC-F39C-45D6-86DC-1033F6429528}"/>
          </ac:spMkLst>
        </pc:spChg>
        <pc:spChg chg="ad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115" creationId="{A692209D-B607-46C3-8560-07AF72291659}"/>
          </ac:spMkLst>
        </pc:spChg>
        <pc:spChg chg="ad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116" creationId="{94874638-CF15-4908-BC4B-4908744D0BAF}"/>
          </ac:spMkLst>
        </pc:spChg>
        <pc:spChg chg="add">
          <ac:chgData name="Eirini Apostolidi" userId="48431c2e5d8a1667" providerId="LiveId" clId="{D514E4E8-D1A4-4997-9CEA-626248A3C50C}" dt="2024-03-22T12:25:31.307" v="291" actId="26606"/>
          <ac:spMkLst>
            <pc:docMk/>
            <pc:sldMk cId="3313245967" sldId="263"/>
            <ac:spMk id="117" creationId="{5F1B8348-CD6E-4561-A704-C232D9A2676D}"/>
          </ac:spMkLst>
        </pc:spChg>
        <pc:grpChg chg="add del">
          <ac:chgData name="Eirini Apostolidi" userId="48431c2e5d8a1667" providerId="LiveId" clId="{D514E4E8-D1A4-4997-9CEA-626248A3C50C}" dt="2024-03-22T12:25:29.364" v="287" actId="26606"/>
          <ac:grpSpMkLst>
            <pc:docMk/>
            <pc:sldMk cId="3313245967" sldId="263"/>
            <ac:grpSpMk id="10" creationId="{166BF9EE-F7AC-4FA5-AC7E-001B3A642F75}"/>
          </ac:grpSpMkLst>
        </pc:grpChg>
        <pc:grpChg chg="add del">
          <ac:chgData name="Eirini Apostolidi" userId="48431c2e5d8a1667" providerId="LiveId" clId="{D514E4E8-D1A4-4997-9CEA-626248A3C50C}" dt="2024-03-22T12:25:29.364" v="287" actId="26606"/>
          <ac:grpSpMkLst>
            <pc:docMk/>
            <pc:sldMk cId="3313245967" sldId="263"/>
            <ac:grpSpMk id="24" creationId="{E312DBA5-56D8-42B2-BA94-28168C2A6703}"/>
          </ac:grpSpMkLst>
        </pc:grpChg>
        <pc:grpChg chg="add del">
          <ac:chgData name="Eirini Apostolidi" userId="48431c2e5d8a1667" providerId="LiveId" clId="{D514E4E8-D1A4-4997-9CEA-626248A3C50C}" dt="2024-03-22T12:25:29.364" v="287" actId="26606"/>
          <ac:grpSpMkLst>
            <pc:docMk/>
            <pc:sldMk cId="3313245967" sldId="263"/>
            <ac:grpSpMk id="46" creationId="{6CB731FB-FF3E-4D53-9E6A-67C4DAD74D33}"/>
          </ac:grpSpMkLst>
        </pc:grpChg>
        <pc:grpChg chg="add del">
          <ac:chgData name="Eirini Apostolidi" userId="48431c2e5d8a1667" providerId="LiveId" clId="{D514E4E8-D1A4-4997-9CEA-626248A3C50C}" dt="2024-03-22T12:25:29.364" v="287" actId="26606"/>
          <ac:grpSpMkLst>
            <pc:docMk/>
            <pc:sldMk cId="3313245967" sldId="263"/>
            <ac:grpSpMk id="60" creationId="{3D79CD01-D829-46FC-843C-D4F80BD91CFA}"/>
          </ac:grpSpMkLst>
        </pc:grpChg>
        <pc:grpChg chg="add del">
          <ac:chgData name="Eirini Apostolidi" userId="48431c2e5d8a1667" providerId="LiveId" clId="{D514E4E8-D1A4-4997-9CEA-626248A3C50C}" dt="2024-03-22T12:25:31.280" v="290" actId="26606"/>
          <ac:grpSpMkLst>
            <pc:docMk/>
            <pc:sldMk cId="3313245967" sldId="263"/>
            <ac:grpSpMk id="78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25:31.280" v="290" actId="26606"/>
          <ac:grpSpMkLst>
            <pc:docMk/>
            <pc:sldMk cId="3313245967" sldId="263"/>
            <ac:grpSpMk id="91" creationId="{520234FB-542E-4550-9C2F-1B56FD41A1CA}"/>
          </ac:grpSpMkLst>
        </pc:grpChg>
        <pc:grpChg chg="add">
          <ac:chgData name="Eirini Apostolidi" userId="48431c2e5d8a1667" providerId="LiveId" clId="{D514E4E8-D1A4-4997-9CEA-626248A3C50C}" dt="2024-03-22T12:25:31.307" v="291" actId="26606"/>
          <ac:grpSpMkLst>
            <pc:docMk/>
            <pc:sldMk cId="3313245967" sldId="263"/>
            <ac:grpSpMk id="111" creationId="{166BF9EE-F7AC-4FA5-AC7E-001B3A642F75}"/>
          </ac:grpSpMkLst>
        </pc:grpChg>
        <pc:grpChg chg="add">
          <ac:chgData name="Eirini Apostolidi" userId="48431c2e5d8a1667" providerId="LiveId" clId="{D514E4E8-D1A4-4997-9CEA-626248A3C50C}" dt="2024-03-22T12:25:31.307" v="291" actId="26606"/>
          <ac:grpSpMkLst>
            <pc:docMk/>
            <pc:sldMk cId="3313245967" sldId="263"/>
            <ac:grpSpMk id="112" creationId="{E312DBA5-56D8-42B2-BA94-28168C2A6703}"/>
          </ac:grpSpMkLst>
        </pc:grpChg>
        <pc:picChg chg="mod">
          <ac:chgData name="Eirini Apostolidi" userId="48431c2e5d8a1667" providerId="LiveId" clId="{D514E4E8-D1A4-4997-9CEA-626248A3C50C}" dt="2024-03-22T12:25:45.648" v="296" actId="14100"/>
          <ac:picMkLst>
            <pc:docMk/>
            <pc:sldMk cId="3313245967" sldId="263"/>
            <ac:picMk id="5" creationId="{3ADD0D76-9ED1-F25E-0E18-058C3735F7AF}"/>
          </ac:picMkLst>
        </pc:picChg>
      </pc:sldChg>
      <pc:sldChg chg="addSp delSp modSp mod setBg">
        <pc:chgData name="Eirini Apostolidi" userId="48431c2e5d8a1667" providerId="LiveId" clId="{D514E4E8-D1A4-4997-9CEA-626248A3C50C}" dt="2024-03-22T12:26:27.665" v="302" actId="26606"/>
        <pc:sldMkLst>
          <pc:docMk/>
          <pc:sldMk cId="1052482339" sldId="264"/>
        </pc:sldMkLst>
        <pc:spChg chg="mod">
          <ac:chgData name="Eirini Apostolidi" userId="48431c2e5d8a1667" providerId="LiveId" clId="{D514E4E8-D1A4-4997-9CEA-626248A3C50C}" dt="2024-03-22T12:26:27.665" v="302" actId="26606"/>
          <ac:spMkLst>
            <pc:docMk/>
            <pc:sldMk cId="1052482339" sldId="264"/>
            <ac:spMk id="2" creationId="{D69BBB26-6449-4B1E-3661-86AE1514E204}"/>
          </ac:spMkLst>
        </pc:spChg>
        <pc:spChg chg="del">
          <ac:chgData name="Eirini Apostolidi" userId="48431c2e5d8a1667" providerId="LiveId" clId="{D514E4E8-D1A4-4997-9CEA-626248A3C50C}" dt="2024-03-22T12:26:27.665" v="302" actId="26606"/>
          <ac:spMkLst>
            <pc:docMk/>
            <pc:sldMk cId="1052482339" sldId="264"/>
            <ac:spMk id="3" creationId="{48926668-CB7C-1E1A-A4D3-143D6D23C854}"/>
          </ac:spMkLst>
        </pc:spChg>
        <pc:spChg chg="add">
          <ac:chgData name="Eirini Apostolidi" userId="48431c2e5d8a1667" providerId="LiveId" clId="{D514E4E8-D1A4-4997-9CEA-626248A3C50C}" dt="2024-03-22T12:26:27.665" v="302" actId="26606"/>
          <ac:spMkLst>
            <pc:docMk/>
            <pc:sldMk cId="1052482339" sldId="264"/>
            <ac:spMk id="9" creationId="{A3D9AEEE-1CCD-43C0-BA3E-16D60A6E23C0}"/>
          </ac:spMkLst>
        </pc:spChg>
        <pc:spChg chg="add">
          <ac:chgData name="Eirini Apostolidi" userId="48431c2e5d8a1667" providerId="LiveId" clId="{D514E4E8-D1A4-4997-9CEA-626248A3C50C}" dt="2024-03-22T12:26:27.665" v="302" actId="26606"/>
          <ac:spMkLst>
            <pc:docMk/>
            <pc:sldMk cId="1052482339" sldId="264"/>
            <ac:spMk id="11" creationId="{60F880A6-33D3-4EEC-A780-B73559B9F24C}"/>
          </ac:spMkLst>
        </pc:spChg>
        <pc:spChg chg="add">
          <ac:chgData name="Eirini Apostolidi" userId="48431c2e5d8a1667" providerId="LiveId" clId="{D514E4E8-D1A4-4997-9CEA-626248A3C50C}" dt="2024-03-22T12:26:27.665" v="302" actId="26606"/>
          <ac:spMkLst>
            <pc:docMk/>
            <pc:sldMk cId="1052482339" sldId="264"/>
            <ac:spMk id="13" creationId="{2C6246ED-0535-4496-A8F6-1E80CC4EB853}"/>
          </ac:spMkLst>
        </pc:spChg>
        <pc:graphicFrameChg chg="add">
          <ac:chgData name="Eirini Apostolidi" userId="48431c2e5d8a1667" providerId="LiveId" clId="{D514E4E8-D1A4-4997-9CEA-626248A3C50C}" dt="2024-03-22T12:26:27.665" v="302" actId="26606"/>
          <ac:graphicFrameMkLst>
            <pc:docMk/>
            <pc:sldMk cId="1052482339" sldId="264"/>
            <ac:graphicFrameMk id="5" creationId="{11E1F070-BDE1-BBB1-30F8-62DA660974F9}"/>
          </ac:graphicFrameMkLst>
        </pc:graphicFrameChg>
      </pc:sldChg>
      <pc:sldChg chg="modSp">
        <pc:chgData name="Eirini Apostolidi" userId="48431c2e5d8a1667" providerId="LiveId" clId="{D514E4E8-D1A4-4997-9CEA-626248A3C50C}" dt="2024-03-22T12:24:35.905" v="276"/>
        <pc:sldMkLst>
          <pc:docMk/>
          <pc:sldMk cId="3442429203" sldId="265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442429203" sldId="265"/>
            <ac:spMk id="2" creationId="{BE992875-3D02-0784-FE1C-515CFBD818FB}"/>
          </ac:spMkLst>
        </pc:spChg>
      </pc:sldChg>
      <pc:sldChg chg="modSp mod">
        <pc:chgData name="Eirini Apostolidi" userId="48431c2e5d8a1667" providerId="LiveId" clId="{D514E4E8-D1A4-4997-9CEA-626248A3C50C}" dt="2024-03-22T12:28:35.226" v="330" actId="404"/>
        <pc:sldMkLst>
          <pc:docMk/>
          <pc:sldMk cId="1474876789" sldId="266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474876789" sldId="266"/>
            <ac:spMk id="2" creationId="{6F269A8A-B49F-615B-BE21-01C6BA9241EA}"/>
          </ac:spMkLst>
        </pc:spChg>
        <pc:spChg chg="mod">
          <ac:chgData name="Eirini Apostolidi" userId="48431c2e5d8a1667" providerId="LiveId" clId="{D514E4E8-D1A4-4997-9CEA-626248A3C50C}" dt="2024-03-22T12:28:16.106" v="327" actId="403"/>
          <ac:spMkLst>
            <pc:docMk/>
            <pc:sldMk cId="1474876789" sldId="266"/>
            <ac:spMk id="3" creationId="{C06820DB-E4A4-BCB7-0721-40CA89100992}"/>
          </ac:spMkLst>
        </pc:spChg>
        <pc:spChg chg="mod">
          <ac:chgData name="Eirini Apostolidi" userId="48431c2e5d8a1667" providerId="LiveId" clId="{D514E4E8-D1A4-4997-9CEA-626248A3C50C}" dt="2024-03-22T12:28:35.226" v="330" actId="404"/>
          <ac:spMkLst>
            <pc:docMk/>
            <pc:sldMk cId="1474876789" sldId="266"/>
            <ac:spMk id="9" creationId="{4391F6D8-2D8C-E729-351B-1DC20EC4C742}"/>
          </ac:spMkLst>
        </pc:spChg>
      </pc:sldChg>
      <pc:sldChg chg="modSp mod setBg">
        <pc:chgData name="Eirini Apostolidi" userId="48431c2e5d8a1667" providerId="LiveId" clId="{D514E4E8-D1A4-4997-9CEA-626248A3C50C}" dt="2024-03-26T10:57:34.311" v="465" actId="14100"/>
        <pc:sldMkLst>
          <pc:docMk/>
          <pc:sldMk cId="409145938" sldId="267"/>
        </pc:sldMkLst>
        <pc:spChg chg="mod">
          <ac:chgData name="Eirini Apostolidi" userId="48431c2e5d8a1667" providerId="LiveId" clId="{D514E4E8-D1A4-4997-9CEA-626248A3C50C}" dt="2024-03-22T12:28:43.192" v="331" actId="26606"/>
          <ac:spMkLst>
            <pc:docMk/>
            <pc:sldMk cId="409145938" sldId="267"/>
            <ac:spMk id="2" creationId="{EB2791E3-535B-E415-2229-8A137F0B49CC}"/>
          </ac:spMkLst>
        </pc:spChg>
        <pc:spChg chg="mod">
          <ac:chgData name="Eirini Apostolidi" userId="48431c2e5d8a1667" providerId="LiveId" clId="{D514E4E8-D1A4-4997-9CEA-626248A3C50C}" dt="2024-03-22T12:29:09.445" v="341" actId="27636"/>
          <ac:spMkLst>
            <pc:docMk/>
            <pc:sldMk cId="409145938" sldId="267"/>
            <ac:spMk id="3" creationId="{323301CF-6FAD-A86A-5451-B23C7FCA93F2}"/>
          </ac:spMkLst>
        </pc:spChg>
        <pc:picChg chg="mod">
          <ac:chgData name="Eirini Apostolidi" userId="48431c2e5d8a1667" providerId="LiveId" clId="{D514E4E8-D1A4-4997-9CEA-626248A3C50C}" dt="2024-03-26T10:57:34.311" v="465" actId="14100"/>
          <ac:picMkLst>
            <pc:docMk/>
            <pc:sldMk cId="409145938" sldId="267"/>
            <ac:picMk id="5" creationId="{CB3F2C42-29BD-8C38-CF00-05E5E9AB314E}"/>
          </ac:picMkLst>
        </pc:picChg>
      </pc:sldChg>
      <pc:sldChg chg="modSp mod">
        <pc:chgData name="Eirini Apostolidi" userId="48431c2e5d8a1667" providerId="LiveId" clId="{D514E4E8-D1A4-4997-9CEA-626248A3C50C}" dt="2024-03-26T11:01:32.248" v="481" actId="2710"/>
        <pc:sldMkLst>
          <pc:docMk/>
          <pc:sldMk cId="4176086245" sldId="268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4176086245" sldId="268"/>
            <ac:spMk id="2" creationId="{F06ECD8E-ED51-5DCA-EF7A-9F9F42532F3F}"/>
          </ac:spMkLst>
        </pc:spChg>
        <pc:spChg chg="mod">
          <ac:chgData name="Eirini Apostolidi" userId="48431c2e5d8a1667" providerId="LiveId" clId="{D514E4E8-D1A4-4997-9CEA-626248A3C50C}" dt="2024-03-26T11:00:57.787" v="479" actId="27636"/>
          <ac:spMkLst>
            <pc:docMk/>
            <pc:sldMk cId="4176086245" sldId="268"/>
            <ac:spMk id="3" creationId="{23073BE6-1119-F2F2-C94F-C3FA4BFFEF8C}"/>
          </ac:spMkLst>
        </pc:spChg>
        <pc:spChg chg="mod">
          <ac:chgData name="Eirini Apostolidi" userId="48431c2e5d8a1667" providerId="LiveId" clId="{D514E4E8-D1A4-4997-9CEA-626248A3C50C}" dt="2024-03-26T11:01:32.248" v="481" actId="2710"/>
          <ac:spMkLst>
            <pc:docMk/>
            <pc:sldMk cId="4176086245" sldId="268"/>
            <ac:spMk id="4" creationId="{624217EE-27BB-1FE4-BE92-2405848B1086}"/>
          </ac:spMkLst>
        </pc:spChg>
      </pc:sldChg>
      <pc:sldChg chg="modSp">
        <pc:chgData name="Eirini Apostolidi" userId="48431c2e5d8a1667" providerId="LiveId" clId="{D514E4E8-D1A4-4997-9CEA-626248A3C50C}" dt="2024-03-22T12:24:35.905" v="276"/>
        <pc:sldMkLst>
          <pc:docMk/>
          <pc:sldMk cId="212614130" sldId="269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12614130" sldId="269"/>
            <ac:spMk id="2" creationId="{E235DC59-517C-4AC7-1BE1-87F9E9FA3602}"/>
          </ac:spMkLst>
        </pc:spChg>
      </pc:sldChg>
      <pc:sldChg chg="addSp modSp mod setBg">
        <pc:chgData name="Eirini Apostolidi" userId="48431c2e5d8a1667" providerId="LiveId" clId="{D514E4E8-D1A4-4997-9CEA-626248A3C50C}" dt="2024-03-26T11:01:54.685" v="484" actId="1076"/>
        <pc:sldMkLst>
          <pc:docMk/>
          <pc:sldMk cId="1257034314" sldId="270"/>
        </pc:sldMkLst>
        <pc:spChg chg="mod">
          <ac:chgData name="Eirini Apostolidi" userId="48431c2e5d8a1667" providerId="LiveId" clId="{D514E4E8-D1A4-4997-9CEA-626248A3C50C}" dt="2024-03-22T12:29:27.314" v="343" actId="26606"/>
          <ac:spMkLst>
            <pc:docMk/>
            <pc:sldMk cId="1257034314" sldId="270"/>
            <ac:spMk id="2" creationId="{598DDB34-D0AD-EFE0-850F-933DC1604933}"/>
          </ac:spMkLst>
        </pc:spChg>
        <pc:spChg chg="mod">
          <ac:chgData name="Eirini Apostolidi" userId="48431c2e5d8a1667" providerId="LiveId" clId="{D514E4E8-D1A4-4997-9CEA-626248A3C50C}" dt="2024-03-26T11:01:54.685" v="484" actId="1076"/>
          <ac:spMkLst>
            <pc:docMk/>
            <pc:sldMk cId="1257034314" sldId="270"/>
            <ac:spMk id="3" creationId="{2409D4BE-14FF-DD1B-48F8-8254A87923C3}"/>
          </ac:spMkLst>
        </pc:spChg>
        <pc:spChg chg="add">
          <ac:chgData name="Eirini Apostolidi" userId="48431c2e5d8a1667" providerId="LiveId" clId="{D514E4E8-D1A4-4997-9CEA-626248A3C50C}" dt="2024-03-22T12:29:27.314" v="343" actId="26606"/>
          <ac:spMkLst>
            <pc:docMk/>
            <pc:sldMk cId="1257034314" sldId="270"/>
            <ac:spMk id="1033" creationId="{175CD74B-9CE8-4F20-A3E4-A22A7F036042}"/>
          </ac:spMkLst>
        </pc:spChg>
        <pc:spChg chg="add">
          <ac:chgData name="Eirini Apostolidi" userId="48431c2e5d8a1667" providerId="LiveId" clId="{D514E4E8-D1A4-4997-9CEA-626248A3C50C}" dt="2024-03-22T12:29:27.314" v="343" actId="26606"/>
          <ac:spMkLst>
            <pc:docMk/>
            <pc:sldMk cId="1257034314" sldId="270"/>
            <ac:spMk id="1035" creationId="{99C44665-BECF-4482-A00C-E4BE2A87DC7B}"/>
          </ac:spMkLst>
        </pc:spChg>
        <pc:spChg chg="add">
          <ac:chgData name="Eirini Apostolidi" userId="48431c2e5d8a1667" providerId="LiveId" clId="{D514E4E8-D1A4-4997-9CEA-626248A3C50C}" dt="2024-03-22T12:29:27.314" v="343" actId="26606"/>
          <ac:spMkLst>
            <pc:docMk/>
            <pc:sldMk cId="1257034314" sldId="270"/>
            <ac:spMk id="1037" creationId="{20398C1D-D011-4BA8-AC81-E829677B87FF}"/>
          </ac:spMkLst>
        </pc:spChg>
        <pc:picChg chg="mod">
          <ac:chgData name="Eirini Apostolidi" userId="48431c2e5d8a1667" providerId="LiveId" clId="{D514E4E8-D1A4-4997-9CEA-626248A3C50C}" dt="2024-03-22T12:29:27.314" v="343" actId="26606"/>
          <ac:picMkLst>
            <pc:docMk/>
            <pc:sldMk cId="1257034314" sldId="270"/>
            <ac:picMk id="4" creationId="{2A4DB169-028A-A3DC-8B29-E3C31D6151F8}"/>
          </ac:picMkLst>
        </pc:picChg>
        <pc:picChg chg="mod">
          <ac:chgData name="Eirini Apostolidi" userId="48431c2e5d8a1667" providerId="LiveId" clId="{D514E4E8-D1A4-4997-9CEA-626248A3C50C}" dt="2024-03-22T12:29:27.314" v="343" actId="26606"/>
          <ac:picMkLst>
            <pc:docMk/>
            <pc:sldMk cId="1257034314" sldId="270"/>
            <ac:picMk id="6" creationId="{ED770DC6-2516-B496-15B1-FD3BDFE2646D}"/>
          </ac:picMkLst>
        </pc:picChg>
        <pc:picChg chg="mod">
          <ac:chgData name="Eirini Apostolidi" userId="48431c2e5d8a1667" providerId="LiveId" clId="{D514E4E8-D1A4-4997-9CEA-626248A3C50C}" dt="2024-03-22T12:29:27.314" v="343" actId="26606"/>
          <ac:picMkLst>
            <pc:docMk/>
            <pc:sldMk cId="1257034314" sldId="270"/>
            <ac:picMk id="8" creationId="{73CCB061-C670-C519-A304-614D448FFEAB}"/>
          </ac:picMkLst>
        </pc:picChg>
        <pc:picChg chg="mod">
          <ac:chgData name="Eirini Apostolidi" userId="48431c2e5d8a1667" providerId="LiveId" clId="{D514E4E8-D1A4-4997-9CEA-626248A3C50C}" dt="2024-03-22T12:29:27.314" v="343" actId="26606"/>
          <ac:picMkLst>
            <pc:docMk/>
            <pc:sldMk cId="1257034314" sldId="270"/>
            <ac:picMk id="1026" creationId="{9A31007F-72BC-9B30-B116-1B6B534DBC6D}"/>
          </ac:picMkLst>
        </pc:picChg>
        <pc:picChg chg="mod">
          <ac:chgData name="Eirini Apostolidi" userId="48431c2e5d8a1667" providerId="LiveId" clId="{D514E4E8-D1A4-4997-9CEA-626248A3C50C}" dt="2024-03-22T12:29:27.314" v="343" actId="26606"/>
          <ac:picMkLst>
            <pc:docMk/>
            <pc:sldMk cId="1257034314" sldId="270"/>
            <ac:picMk id="1028" creationId="{90E9BE10-FC52-5630-A3F6-38A3435C17CD}"/>
          </ac:picMkLst>
        </pc:picChg>
      </pc:sldChg>
      <pc:sldChg chg="addSp modSp mod setBg">
        <pc:chgData name="Eirini Apostolidi" userId="48431c2e5d8a1667" providerId="LiveId" clId="{D514E4E8-D1A4-4997-9CEA-626248A3C50C}" dt="2024-03-26T11:02:05.213" v="487" actId="1076"/>
        <pc:sldMkLst>
          <pc:docMk/>
          <pc:sldMk cId="3014576598" sldId="271"/>
        </pc:sldMkLst>
        <pc:spChg chg="mod">
          <ac:chgData name="Eirini Apostolidi" userId="48431c2e5d8a1667" providerId="LiveId" clId="{D514E4E8-D1A4-4997-9CEA-626248A3C50C}" dt="2024-03-22T12:29:41.480" v="346" actId="26606"/>
          <ac:spMkLst>
            <pc:docMk/>
            <pc:sldMk cId="3014576598" sldId="271"/>
            <ac:spMk id="2" creationId="{BECB8B1B-EAC3-ECED-A0B6-30B53EA603B7}"/>
          </ac:spMkLst>
        </pc:spChg>
        <pc:spChg chg="mod">
          <ac:chgData name="Eirini Apostolidi" userId="48431c2e5d8a1667" providerId="LiveId" clId="{D514E4E8-D1A4-4997-9CEA-626248A3C50C}" dt="2024-03-26T11:02:05.213" v="487" actId="1076"/>
          <ac:spMkLst>
            <pc:docMk/>
            <pc:sldMk cId="3014576598" sldId="271"/>
            <ac:spMk id="3" creationId="{94857F33-6DD1-74F6-2FD7-8FA156ACDA20}"/>
          </ac:spMkLst>
        </pc:spChg>
        <pc:spChg chg="add">
          <ac:chgData name="Eirini Apostolidi" userId="48431c2e5d8a1667" providerId="LiveId" clId="{D514E4E8-D1A4-4997-9CEA-626248A3C50C}" dt="2024-03-22T12:29:41.480" v="346" actId="26606"/>
          <ac:spMkLst>
            <pc:docMk/>
            <pc:sldMk cId="3014576598" sldId="271"/>
            <ac:spMk id="18" creationId="{2779D735-73F1-45AD-A252-EE45E66100B5}"/>
          </ac:spMkLst>
        </pc:spChg>
        <pc:spChg chg="add">
          <ac:chgData name="Eirini Apostolidi" userId="48431c2e5d8a1667" providerId="LiveId" clId="{D514E4E8-D1A4-4997-9CEA-626248A3C50C}" dt="2024-03-22T12:29:41.480" v="346" actId="26606"/>
          <ac:spMkLst>
            <pc:docMk/>
            <pc:sldMk cId="3014576598" sldId="271"/>
            <ac:spMk id="20" creationId="{D5BFA5B0-D20E-4128-B8E2-E0CFDEE1B3DE}"/>
          </ac:spMkLst>
        </pc:spChg>
        <pc:spChg chg="add">
          <ac:chgData name="Eirini Apostolidi" userId="48431c2e5d8a1667" providerId="LiveId" clId="{D514E4E8-D1A4-4997-9CEA-626248A3C50C}" dt="2024-03-22T12:29:41.480" v="346" actId="26606"/>
          <ac:spMkLst>
            <pc:docMk/>
            <pc:sldMk cId="3014576598" sldId="271"/>
            <ac:spMk id="22" creationId="{ADD29E3A-4F37-4DBC-8992-D66DBA53C861}"/>
          </ac:spMkLst>
        </pc:spChg>
        <pc:picChg chg="mod ord">
          <ac:chgData name="Eirini Apostolidi" userId="48431c2e5d8a1667" providerId="LiveId" clId="{D514E4E8-D1A4-4997-9CEA-626248A3C50C}" dt="2024-03-22T12:29:41.480" v="346" actId="26606"/>
          <ac:picMkLst>
            <pc:docMk/>
            <pc:sldMk cId="3014576598" sldId="271"/>
            <ac:picMk id="5" creationId="{D1341714-6164-FF8C-E2B2-2EBF0C22B538}"/>
          </ac:picMkLst>
        </pc:picChg>
        <pc:picChg chg="mod">
          <ac:chgData name="Eirini Apostolidi" userId="48431c2e5d8a1667" providerId="LiveId" clId="{D514E4E8-D1A4-4997-9CEA-626248A3C50C}" dt="2024-03-22T12:29:41.480" v="346" actId="26606"/>
          <ac:picMkLst>
            <pc:docMk/>
            <pc:sldMk cId="3014576598" sldId="271"/>
            <ac:picMk id="7" creationId="{1001A5AD-3879-E818-722E-8560285FD2E9}"/>
          </ac:picMkLst>
        </pc:picChg>
        <pc:picChg chg="mod ord">
          <ac:chgData name="Eirini Apostolidi" userId="48431c2e5d8a1667" providerId="LiveId" clId="{D514E4E8-D1A4-4997-9CEA-626248A3C50C}" dt="2024-03-22T12:29:41.480" v="346" actId="26606"/>
          <ac:picMkLst>
            <pc:docMk/>
            <pc:sldMk cId="3014576598" sldId="271"/>
            <ac:picMk id="11" creationId="{88797BD6-6B0B-D0A3-238E-24555D8ECD55}"/>
          </ac:picMkLst>
        </pc:picChg>
        <pc:picChg chg="mod">
          <ac:chgData name="Eirini Apostolidi" userId="48431c2e5d8a1667" providerId="LiveId" clId="{D514E4E8-D1A4-4997-9CEA-626248A3C50C}" dt="2024-03-22T12:29:41.480" v="346" actId="26606"/>
          <ac:picMkLst>
            <pc:docMk/>
            <pc:sldMk cId="3014576598" sldId="271"/>
            <ac:picMk id="13" creationId="{65163738-2904-653E-D322-E526279F71E0}"/>
          </ac:picMkLst>
        </pc:picChg>
      </pc:sldChg>
      <pc:sldChg chg="addSp modSp mod setBg">
        <pc:chgData name="Eirini Apostolidi" userId="48431c2e5d8a1667" providerId="LiveId" clId="{D514E4E8-D1A4-4997-9CEA-626248A3C50C}" dt="2024-03-26T11:02:12.845" v="488" actId="255"/>
        <pc:sldMkLst>
          <pc:docMk/>
          <pc:sldMk cId="1767241533" sldId="272"/>
        </pc:sldMkLst>
        <pc:spChg chg="mod">
          <ac:chgData name="Eirini Apostolidi" userId="48431c2e5d8a1667" providerId="LiveId" clId="{D514E4E8-D1A4-4997-9CEA-626248A3C50C}" dt="2024-03-22T12:29:53.359" v="348" actId="26606"/>
          <ac:spMkLst>
            <pc:docMk/>
            <pc:sldMk cId="1767241533" sldId="272"/>
            <ac:spMk id="2" creationId="{4129BCEF-634B-82E0-968C-0762AE8B8389}"/>
          </ac:spMkLst>
        </pc:spChg>
        <pc:spChg chg="mod">
          <ac:chgData name="Eirini Apostolidi" userId="48431c2e5d8a1667" providerId="LiveId" clId="{D514E4E8-D1A4-4997-9CEA-626248A3C50C}" dt="2024-03-26T11:02:12.845" v="488" actId="255"/>
          <ac:spMkLst>
            <pc:docMk/>
            <pc:sldMk cId="1767241533" sldId="272"/>
            <ac:spMk id="3" creationId="{7D191E40-9F9B-778A-7B33-00E4BD3F9A31}"/>
          </ac:spMkLst>
        </pc:spChg>
        <pc:spChg chg="add">
          <ac:chgData name="Eirini Apostolidi" userId="48431c2e5d8a1667" providerId="LiveId" clId="{D514E4E8-D1A4-4997-9CEA-626248A3C50C}" dt="2024-03-22T12:29:53.359" v="348" actId="26606"/>
          <ac:spMkLst>
            <pc:docMk/>
            <pc:sldMk cId="1767241533" sldId="272"/>
            <ac:spMk id="8" creationId="{0A46F010-D160-4609-8979-FFD8C1EA6C43}"/>
          </ac:spMkLst>
        </pc:spChg>
        <pc:spChg chg="add">
          <ac:chgData name="Eirini Apostolidi" userId="48431c2e5d8a1667" providerId="LiveId" clId="{D514E4E8-D1A4-4997-9CEA-626248A3C50C}" dt="2024-03-22T12:29:53.359" v="348" actId="26606"/>
          <ac:spMkLst>
            <pc:docMk/>
            <pc:sldMk cId="1767241533" sldId="272"/>
            <ac:spMk id="10" creationId="{81B8C4F6-C3AC-4C94-8EC7-E4F7B7E9CDB6}"/>
          </ac:spMkLst>
        </pc:spChg>
        <pc:spChg chg="add">
          <ac:chgData name="Eirini Apostolidi" userId="48431c2e5d8a1667" providerId="LiveId" clId="{D514E4E8-D1A4-4997-9CEA-626248A3C50C}" dt="2024-03-22T12:29:53.359" v="348" actId="26606"/>
          <ac:spMkLst>
            <pc:docMk/>
            <pc:sldMk cId="1767241533" sldId="272"/>
            <ac:spMk id="40" creationId="{91328346-8BAD-4616-B50B-5CFDA5648D6A}"/>
          </ac:spMkLst>
        </pc:spChg>
        <pc:grpChg chg="add">
          <ac:chgData name="Eirini Apostolidi" userId="48431c2e5d8a1667" providerId="LiveId" clId="{D514E4E8-D1A4-4997-9CEA-626248A3C50C}" dt="2024-03-22T12:29:53.359" v="348" actId="26606"/>
          <ac:grpSpMkLst>
            <pc:docMk/>
            <pc:sldMk cId="1767241533" sldId="272"/>
            <ac:grpSpMk id="12" creationId="{0B789310-9859-4942-98C8-3D2F12AAAE73}"/>
          </ac:grpSpMkLst>
        </pc:grpChg>
        <pc:grpChg chg="add">
          <ac:chgData name="Eirini Apostolidi" userId="48431c2e5d8a1667" providerId="LiveId" clId="{D514E4E8-D1A4-4997-9CEA-626248A3C50C}" dt="2024-03-22T12:29:53.359" v="348" actId="26606"/>
          <ac:grpSpMkLst>
            <pc:docMk/>
            <pc:sldMk cId="1767241533" sldId="272"/>
            <ac:grpSpMk id="26" creationId="{6F1CEC7A-E419-4950-AA57-B00546C29CAF}"/>
          </ac:grpSpMkLst>
        </pc:grpChg>
      </pc:sldChg>
      <pc:sldChg chg="modSp mod">
        <pc:chgData name="Eirini Apostolidi" userId="48431c2e5d8a1667" providerId="LiveId" clId="{D514E4E8-D1A4-4997-9CEA-626248A3C50C}" dt="2024-03-26T11:02:29.400" v="494" actId="1076"/>
        <pc:sldMkLst>
          <pc:docMk/>
          <pc:sldMk cId="2791241548" sldId="273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791241548" sldId="273"/>
            <ac:spMk id="2" creationId="{60FA0D36-CF95-37BF-7351-71399132E43A}"/>
          </ac:spMkLst>
        </pc:spChg>
        <pc:spChg chg="mod">
          <ac:chgData name="Eirini Apostolidi" userId="48431c2e5d8a1667" providerId="LiveId" clId="{D514E4E8-D1A4-4997-9CEA-626248A3C50C}" dt="2024-03-26T11:02:22.292" v="492" actId="27636"/>
          <ac:spMkLst>
            <pc:docMk/>
            <pc:sldMk cId="2791241548" sldId="273"/>
            <ac:spMk id="3" creationId="{FEE9AD28-5BC3-18FF-7EBF-998464B8D54D}"/>
          </ac:spMkLst>
        </pc:spChg>
        <pc:spChg chg="mod">
          <ac:chgData name="Eirini Apostolidi" userId="48431c2e5d8a1667" providerId="LiveId" clId="{D514E4E8-D1A4-4997-9CEA-626248A3C50C}" dt="2024-03-22T12:30:38.795" v="362" actId="1076"/>
          <ac:spMkLst>
            <pc:docMk/>
            <pc:sldMk cId="2791241548" sldId="273"/>
            <ac:spMk id="6" creationId="{2B4B10DF-A163-B574-117D-8A33C88F4710}"/>
          </ac:spMkLst>
        </pc:spChg>
        <pc:spChg chg="mod">
          <ac:chgData name="Eirini Apostolidi" userId="48431c2e5d8a1667" providerId="LiveId" clId="{D514E4E8-D1A4-4997-9CEA-626248A3C50C}" dt="2024-03-26T11:02:26.459" v="493" actId="1076"/>
          <ac:spMkLst>
            <pc:docMk/>
            <pc:sldMk cId="2791241548" sldId="273"/>
            <ac:spMk id="7" creationId="{EF2CD5F5-7845-9EA7-C58A-11FF27B0F932}"/>
          </ac:spMkLst>
        </pc:spChg>
        <pc:spChg chg="mod">
          <ac:chgData name="Eirini Apostolidi" userId="48431c2e5d8a1667" providerId="LiveId" clId="{D514E4E8-D1A4-4997-9CEA-626248A3C50C}" dt="2024-03-26T11:02:29.400" v="494" actId="1076"/>
          <ac:spMkLst>
            <pc:docMk/>
            <pc:sldMk cId="2791241548" sldId="273"/>
            <ac:spMk id="8" creationId="{F64DF09F-DD9E-97D2-D2BB-5565D52B99A2}"/>
          </ac:spMkLst>
        </pc:spChg>
        <pc:picChg chg="mod">
          <ac:chgData name="Eirini Apostolidi" userId="48431c2e5d8a1667" providerId="LiveId" clId="{D514E4E8-D1A4-4997-9CEA-626248A3C50C}" dt="2024-03-22T12:30:35.320" v="361" actId="14100"/>
          <ac:picMkLst>
            <pc:docMk/>
            <pc:sldMk cId="2791241548" sldId="273"/>
            <ac:picMk id="5" creationId="{2376FDEC-7F2A-DE40-5C7C-55A9A90B0713}"/>
          </ac:picMkLst>
        </pc:picChg>
      </pc:sldChg>
      <pc:sldChg chg="modSp mod">
        <pc:chgData name="Eirini Apostolidi" userId="48431c2e5d8a1667" providerId="LiveId" clId="{D514E4E8-D1A4-4997-9CEA-626248A3C50C}" dt="2024-03-22T12:24:17.964" v="239" actId="27636"/>
        <pc:sldMkLst>
          <pc:docMk/>
          <pc:sldMk cId="2317814155" sldId="274"/>
        </pc:sldMkLst>
        <pc:spChg chg="mod">
          <ac:chgData name="Eirini Apostolidi" userId="48431c2e5d8a1667" providerId="LiveId" clId="{D514E4E8-D1A4-4997-9CEA-626248A3C50C}" dt="2024-03-22T12:24:17.964" v="239" actId="27636"/>
          <ac:spMkLst>
            <pc:docMk/>
            <pc:sldMk cId="2317814155" sldId="274"/>
            <ac:spMk id="2" creationId="{367A9692-17B7-499D-DCAB-DEDAADCD7031}"/>
          </ac:spMkLst>
        </pc:spChg>
        <pc:spChg chg="mod">
          <ac:chgData name="Eirini Apostolidi" userId="48431c2e5d8a1667" providerId="LiveId" clId="{D514E4E8-D1A4-4997-9CEA-626248A3C50C}" dt="2024-03-22T12:24:12.509" v="212" actId="27636"/>
          <ac:spMkLst>
            <pc:docMk/>
            <pc:sldMk cId="2317814155" sldId="274"/>
            <ac:spMk id="1041" creationId="{002EF12A-AE88-CB0C-DDC9-0A19A589A9DD}"/>
          </ac:spMkLst>
        </pc:spChg>
      </pc:sldChg>
      <pc:sldChg chg="addSp delSp modSp mod setBg">
        <pc:chgData name="Eirini Apostolidi" userId="48431c2e5d8a1667" providerId="LiveId" clId="{D514E4E8-D1A4-4997-9CEA-626248A3C50C}" dt="2024-03-22T12:30:54.798" v="365" actId="26606"/>
        <pc:sldMkLst>
          <pc:docMk/>
          <pc:sldMk cId="2955742433" sldId="275"/>
        </pc:sldMkLst>
        <pc:spChg chg="mod">
          <ac:chgData name="Eirini Apostolidi" userId="48431c2e5d8a1667" providerId="LiveId" clId="{D514E4E8-D1A4-4997-9CEA-626248A3C50C}" dt="2024-03-22T12:30:54.798" v="365" actId="26606"/>
          <ac:spMkLst>
            <pc:docMk/>
            <pc:sldMk cId="2955742433" sldId="275"/>
            <ac:spMk id="2" creationId="{2C9C6B25-D622-8BF0-4263-8F22F5DC65F9}"/>
          </ac:spMkLst>
        </pc:spChg>
        <pc:spChg chg="mod ord">
          <ac:chgData name="Eirini Apostolidi" userId="48431c2e5d8a1667" providerId="LiveId" clId="{D514E4E8-D1A4-4997-9CEA-626248A3C50C}" dt="2024-03-22T12:30:54.798" v="365" actId="26606"/>
          <ac:spMkLst>
            <pc:docMk/>
            <pc:sldMk cId="2955742433" sldId="275"/>
            <ac:spMk id="3" creationId="{AF087CBF-6955-1F25-BCF9-FAC31C722798}"/>
          </ac:spMkLst>
        </pc:spChg>
        <pc:spChg chg="add del">
          <ac:chgData name="Eirini Apostolidi" userId="48431c2e5d8a1667" providerId="LiveId" clId="{D514E4E8-D1A4-4997-9CEA-626248A3C50C}" dt="2024-03-22T12:30:54.787" v="364" actId="26606"/>
          <ac:spMkLst>
            <pc:docMk/>
            <pc:sldMk cId="2955742433" sldId="275"/>
            <ac:spMk id="2057" creationId="{A7AF9E2D-8F98-4755-895E-D65689F2A145}"/>
          </ac:spMkLst>
        </pc:spChg>
        <pc:spChg chg="add del">
          <ac:chgData name="Eirini Apostolidi" userId="48431c2e5d8a1667" providerId="LiveId" clId="{D514E4E8-D1A4-4997-9CEA-626248A3C50C}" dt="2024-03-22T12:30:54.787" v="364" actId="26606"/>
          <ac:spMkLst>
            <pc:docMk/>
            <pc:sldMk cId="2955742433" sldId="275"/>
            <ac:spMk id="2087" creationId="{6D0FFBDB-89D1-4050-8FE5-AFC94C076569}"/>
          </ac:spMkLst>
        </pc:spChg>
        <pc:spChg chg="add del">
          <ac:chgData name="Eirini Apostolidi" userId="48431c2e5d8a1667" providerId="LiveId" clId="{D514E4E8-D1A4-4997-9CEA-626248A3C50C}" dt="2024-03-22T12:30:54.787" v="364" actId="26606"/>
          <ac:spMkLst>
            <pc:docMk/>
            <pc:sldMk cId="2955742433" sldId="275"/>
            <ac:spMk id="2089" creationId="{75823B85-53D1-46E0-BC58-872776B5A1FF}"/>
          </ac:spMkLst>
        </pc:spChg>
        <pc:spChg chg="add">
          <ac:chgData name="Eirini Apostolidi" userId="48431c2e5d8a1667" providerId="LiveId" clId="{D514E4E8-D1A4-4997-9CEA-626248A3C50C}" dt="2024-03-22T12:30:54.798" v="365" actId="26606"/>
          <ac:spMkLst>
            <pc:docMk/>
            <pc:sldMk cId="2955742433" sldId="275"/>
            <ac:spMk id="2093" creationId="{0C8B6C4B-A867-4D7E-9851-29BB2D603B96}"/>
          </ac:spMkLst>
        </pc:spChg>
        <pc:spChg chg="add">
          <ac:chgData name="Eirini Apostolidi" userId="48431c2e5d8a1667" providerId="LiveId" clId="{D514E4E8-D1A4-4997-9CEA-626248A3C50C}" dt="2024-03-22T12:30:54.798" v="365" actId="26606"/>
          <ac:spMkLst>
            <pc:docMk/>
            <pc:sldMk cId="2955742433" sldId="275"/>
            <ac:spMk id="2094" creationId="{470BD5D9-CDC5-465C-9E25-2EB0249FE4C5}"/>
          </ac:spMkLst>
        </pc:spChg>
        <pc:spChg chg="add">
          <ac:chgData name="Eirini Apostolidi" userId="48431c2e5d8a1667" providerId="LiveId" clId="{D514E4E8-D1A4-4997-9CEA-626248A3C50C}" dt="2024-03-22T12:30:54.798" v="365" actId="26606"/>
          <ac:spMkLst>
            <pc:docMk/>
            <pc:sldMk cId="2955742433" sldId="275"/>
            <ac:spMk id="2095" creationId="{9185F495-8EFA-407B-AAD7-A2F52AE2C3EC}"/>
          </ac:spMkLst>
        </pc:spChg>
        <pc:grpChg chg="add del">
          <ac:chgData name="Eirini Apostolidi" userId="48431c2e5d8a1667" providerId="LiveId" clId="{D514E4E8-D1A4-4997-9CEA-626248A3C50C}" dt="2024-03-22T12:30:54.787" v="364" actId="26606"/>
          <ac:grpSpMkLst>
            <pc:docMk/>
            <pc:sldMk cId="2955742433" sldId="275"/>
            <ac:grpSpMk id="2059" creationId="{94D3C8C4-8367-4524-B9C5-2B3ACA682C06}"/>
          </ac:grpSpMkLst>
        </pc:grpChg>
        <pc:grpChg chg="add del">
          <ac:chgData name="Eirini Apostolidi" userId="48431c2e5d8a1667" providerId="LiveId" clId="{D514E4E8-D1A4-4997-9CEA-626248A3C50C}" dt="2024-03-22T12:30:54.787" v="364" actId="26606"/>
          <ac:grpSpMkLst>
            <pc:docMk/>
            <pc:sldMk cId="2955742433" sldId="275"/>
            <ac:grpSpMk id="2073" creationId="{CDA2558E-94AE-4C16-8CD0-DCF447C9876B}"/>
          </ac:grpSpMkLst>
        </pc:grpChg>
        <pc:picChg chg="mod ord">
          <ac:chgData name="Eirini Apostolidi" userId="48431c2e5d8a1667" providerId="LiveId" clId="{D514E4E8-D1A4-4997-9CEA-626248A3C50C}" dt="2024-03-22T12:30:54.798" v="365" actId="26606"/>
          <ac:picMkLst>
            <pc:docMk/>
            <pc:sldMk cId="2955742433" sldId="275"/>
            <ac:picMk id="2050" creationId="{D16FE9FE-C7D9-0737-C19F-4EB5F11433A5}"/>
          </ac:picMkLst>
        </pc:picChg>
        <pc:picChg chg="mod">
          <ac:chgData name="Eirini Apostolidi" userId="48431c2e5d8a1667" providerId="LiveId" clId="{D514E4E8-D1A4-4997-9CEA-626248A3C50C}" dt="2024-03-22T12:30:54.798" v="365" actId="26606"/>
          <ac:picMkLst>
            <pc:docMk/>
            <pc:sldMk cId="2955742433" sldId="275"/>
            <ac:picMk id="2052" creationId="{C2463FCB-24D3-E392-307F-072E1F5AE265}"/>
          </ac:picMkLst>
        </pc:picChg>
        <pc:cxnChg chg="add del">
          <ac:chgData name="Eirini Apostolidi" userId="48431c2e5d8a1667" providerId="LiveId" clId="{D514E4E8-D1A4-4997-9CEA-626248A3C50C}" dt="2024-03-22T12:30:54.787" v="364" actId="26606"/>
          <ac:cxnSpMkLst>
            <pc:docMk/>
            <pc:sldMk cId="2955742433" sldId="275"/>
            <ac:cxnSpMk id="2091" creationId="{81F86B2C-5FF7-48E0-B5B0-ABEA39A1E2C9}"/>
          </ac:cxnSpMkLst>
        </pc:cxnChg>
      </pc:sldChg>
      <pc:sldChg chg="addSp delSp modSp mod setBg modAnim">
        <pc:chgData name="Eirini Apostolidi" userId="48431c2e5d8a1667" providerId="LiveId" clId="{D514E4E8-D1A4-4997-9CEA-626248A3C50C}" dt="2024-03-26T11:11:49.364" v="567" actId="20577"/>
        <pc:sldMkLst>
          <pc:docMk/>
          <pc:sldMk cId="1156221521" sldId="276"/>
        </pc:sldMkLst>
        <pc:spChg chg="mod">
          <ac:chgData name="Eirini Apostolidi" userId="48431c2e5d8a1667" providerId="LiveId" clId="{D514E4E8-D1A4-4997-9CEA-626248A3C50C}" dt="2024-03-22T12:31:03.075" v="366" actId="26606"/>
          <ac:spMkLst>
            <pc:docMk/>
            <pc:sldMk cId="1156221521" sldId="276"/>
            <ac:spMk id="2" creationId="{992B746D-080E-54F9-5207-18DB15EB1991}"/>
          </ac:spMkLst>
        </pc:spChg>
        <pc:spChg chg="mod">
          <ac:chgData name="Eirini Apostolidi" userId="48431c2e5d8a1667" providerId="LiveId" clId="{D514E4E8-D1A4-4997-9CEA-626248A3C50C}" dt="2024-03-22T12:31:03.075" v="366" actId="26606"/>
          <ac:spMkLst>
            <pc:docMk/>
            <pc:sldMk cId="1156221521" sldId="276"/>
            <ac:spMk id="3" creationId="{91396A22-619F-A2A8-EDA7-09382ECE3B3F}"/>
          </ac:spMkLst>
        </pc:spChg>
        <pc:spChg chg="add del mod">
          <ac:chgData name="Eirini Apostolidi" userId="48431c2e5d8a1667" providerId="LiveId" clId="{D514E4E8-D1A4-4997-9CEA-626248A3C50C}" dt="2024-03-26T11:09:56.019" v="544" actId="12084"/>
          <ac:spMkLst>
            <pc:docMk/>
            <pc:sldMk cId="1156221521" sldId="276"/>
            <ac:spMk id="4" creationId="{4D3DF7B9-79DC-1839-2362-5C044E9F0CAE}"/>
          </ac:spMkLst>
        </pc:spChg>
        <pc:spChg chg="add">
          <ac:chgData name="Eirini Apostolidi" userId="48431c2e5d8a1667" providerId="LiveId" clId="{D514E4E8-D1A4-4997-9CEA-626248A3C50C}" dt="2024-03-22T12:31:03.075" v="366" actId="26606"/>
          <ac:spMkLst>
            <pc:docMk/>
            <pc:sldMk cId="1156221521" sldId="276"/>
            <ac:spMk id="9" creationId="{F7E42047-F7E7-4687-BBE0-D4BDC8E77BB1}"/>
          </ac:spMkLst>
        </pc:spChg>
        <pc:spChg chg="add">
          <ac:chgData name="Eirini Apostolidi" userId="48431c2e5d8a1667" providerId="LiveId" clId="{D514E4E8-D1A4-4997-9CEA-626248A3C50C}" dt="2024-03-22T12:31:03.075" v="366" actId="26606"/>
          <ac:spMkLst>
            <pc:docMk/>
            <pc:sldMk cId="1156221521" sldId="276"/>
            <ac:spMk id="39" creationId="{2C509E7A-337A-4664-BEC2-03F9BCA0A463}"/>
          </ac:spMkLst>
        </pc:spChg>
        <pc:spChg chg="add">
          <ac:chgData name="Eirini Apostolidi" userId="48431c2e5d8a1667" providerId="LiveId" clId="{D514E4E8-D1A4-4997-9CEA-626248A3C50C}" dt="2024-03-22T12:31:03.075" v="366" actId="26606"/>
          <ac:spMkLst>
            <pc:docMk/>
            <pc:sldMk cId="1156221521" sldId="276"/>
            <ac:spMk id="41" creationId="{D9AB99AB-E300-4B19-97C3-9A12EA3C7BDA}"/>
          </ac:spMkLst>
        </pc:spChg>
        <pc:grpChg chg="add">
          <ac:chgData name="Eirini Apostolidi" userId="48431c2e5d8a1667" providerId="LiveId" clId="{D514E4E8-D1A4-4997-9CEA-626248A3C50C}" dt="2024-03-22T12:31:03.075" v="366" actId="26606"/>
          <ac:grpSpMkLst>
            <pc:docMk/>
            <pc:sldMk cId="1156221521" sldId="276"/>
            <ac:grpSpMk id="11" creationId="{8D6F839A-C8D9-4FBC-8EFD-9E56D12F4CD0}"/>
          </ac:grpSpMkLst>
        </pc:grpChg>
        <pc:grpChg chg="add">
          <ac:chgData name="Eirini Apostolidi" userId="48431c2e5d8a1667" providerId="LiveId" clId="{D514E4E8-D1A4-4997-9CEA-626248A3C50C}" dt="2024-03-22T12:31:03.075" v="366" actId="26606"/>
          <ac:grpSpMkLst>
            <pc:docMk/>
            <pc:sldMk cId="1156221521" sldId="276"/>
            <ac:grpSpMk id="25" creationId="{70EDA856-A216-4EEC-9AB6-A59FFC703612}"/>
          </ac:grpSpMkLst>
        </pc:grpChg>
        <pc:graphicFrameChg chg="add del modGraphic">
          <ac:chgData name="Eirini Apostolidi" userId="48431c2e5d8a1667" providerId="LiveId" clId="{D514E4E8-D1A4-4997-9CEA-626248A3C50C}" dt="2024-03-26T11:08:30.199" v="528" actId="478"/>
          <ac:graphicFrameMkLst>
            <pc:docMk/>
            <pc:sldMk cId="1156221521" sldId="276"/>
            <ac:graphicFrameMk id="6" creationId="{AF76255F-DF48-8132-9267-161F71263FF1}"/>
          </ac:graphicFrameMkLst>
        </pc:graphicFrameChg>
        <pc:graphicFrameChg chg="add del modGraphic">
          <ac:chgData name="Eirini Apostolidi" userId="48431c2e5d8a1667" providerId="LiveId" clId="{D514E4E8-D1A4-4997-9CEA-626248A3C50C}" dt="2024-03-26T11:08:50.009" v="530" actId="478"/>
          <ac:graphicFrameMkLst>
            <pc:docMk/>
            <pc:sldMk cId="1156221521" sldId="276"/>
            <ac:graphicFrameMk id="7" creationId="{3AD9BC42-84B3-D198-EF70-CB0E02FB744E}"/>
          </ac:graphicFrameMkLst>
        </pc:graphicFrameChg>
        <pc:graphicFrameChg chg="add mod modGraphic">
          <ac:chgData name="Eirini Apostolidi" userId="48431c2e5d8a1667" providerId="LiveId" clId="{D514E4E8-D1A4-4997-9CEA-626248A3C50C}" dt="2024-03-26T11:11:49.364" v="567" actId="20577"/>
          <ac:graphicFrameMkLst>
            <pc:docMk/>
            <pc:sldMk cId="1156221521" sldId="276"/>
            <ac:graphicFrameMk id="8" creationId="{C14480C5-8DC9-6763-926A-C666841D1430}"/>
          </ac:graphicFrameMkLst>
        </pc:graphicFrameChg>
        <pc:picChg chg="add">
          <ac:chgData name="Eirini Apostolidi" userId="48431c2e5d8a1667" providerId="LiveId" clId="{D514E4E8-D1A4-4997-9CEA-626248A3C50C}" dt="2024-03-22T12:31:03.075" v="366" actId="26606"/>
          <ac:picMkLst>
            <pc:docMk/>
            <pc:sldMk cId="1156221521" sldId="276"/>
            <ac:picMk id="5" creationId="{1CD26078-F17F-E3E6-5874-045FBDAAD0DA}"/>
          </ac:picMkLst>
        </pc:picChg>
      </pc:sldChg>
      <pc:sldChg chg="addSp modSp mod setBg">
        <pc:chgData name="Eirini Apostolidi" userId="48431c2e5d8a1667" providerId="LiveId" clId="{D514E4E8-D1A4-4997-9CEA-626248A3C50C}" dt="2024-03-22T12:33:54.813" v="406" actId="1076"/>
        <pc:sldMkLst>
          <pc:docMk/>
          <pc:sldMk cId="1027450055" sldId="282"/>
        </pc:sldMkLst>
        <pc:spChg chg="mod">
          <ac:chgData name="Eirini Apostolidi" userId="48431c2e5d8a1667" providerId="LiveId" clId="{D514E4E8-D1A4-4997-9CEA-626248A3C50C}" dt="2024-03-22T12:33:54.813" v="406" actId="1076"/>
          <ac:spMkLst>
            <pc:docMk/>
            <pc:sldMk cId="1027450055" sldId="282"/>
            <ac:spMk id="3" creationId="{2BBB7116-081E-EF91-C0CF-5F8F10ED50EB}"/>
          </ac:spMkLst>
        </pc:spChg>
        <pc:spChg chg="add">
          <ac:chgData name="Eirini Apostolidi" userId="48431c2e5d8a1667" providerId="LiveId" clId="{D514E4E8-D1A4-4997-9CEA-626248A3C50C}" dt="2024-03-22T12:33:41.918" v="397" actId="26606"/>
          <ac:spMkLst>
            <pc:docMk/>
            <pc:sldMk cId="1027450055" sldId="282"/>
            <ac:spMk id="36" creationId="{DE91395A-2D18-4AF6-A0AC-AAA7189FED11}"/>
          </ac:spMkLst>
        </pc:spChg>
        <pc:spChg chg="add">
          <ac:chgData name="Eirini Apostolidi" userId="48431c2e5d8a1667" providerId="LiveId" clId="{D514E4E8-D1A4-4997-9CEA-626248A3C50C}" dt="2024-03-22T12:33:41.918" v="397" actId="26606"/>
          <ac:spMkLst>
            <pc:docMk/>
            <pc:sldMk cId="1027450055" sldId="282"/>
            <ac:spMk id="38" creationId="{A57352BE-A213-4040-BE8E-D4A925AD9DF8}"/>
          </ac:spMkLst>
        </pc:spChg>
        <pc:spChg chg="add">
          <ac:chgData name="Eirini Apostolidi" userId="48431c2e5d8a1667" providerId="LiveId" clId="{D514E4E8-D1A4-4997-9CEA-626248A3C50C}" dt="2024-03-22T12:33:41.918" v="397" actId="26606"/>
          <ac:spMkLst>
            <pc:docMk/>
            <pc:sldMk cId="1027450055" sldId="282"/>
            <ac:spMk id="40" creationId="{93262980-E907-4930-9E6E-3DC2025CE757}"/>
          </ac:spMkLst>
        </pc:spChg>
        <pc:spChg chg="add">
          <ac:chgData name="Eirini Apostolidi" userId="48431c2e5d8a1667" providerId="LiveId" clId="{D514E4E8-D1A4-4997-9CEA-626248A3C50C}" dt="2024-03-22T12:33:41.918" v="397" actId="26606"/>
          <ac:spMkLst>
            <pc:docMk/>
            <pc:sldMk cId="1027450055" sldId="282"/>
            <ac:spMk id="42" creationId="{AFD53EBD-B361-45AD-8ABF-9270B20B4AFE}"/>
          </ac:spMkLst>
        </pc:spChg>
        <pc:spChg chg="add">
          <ac:chgData name="Eirini Apostolidi" userId="48431c2e5d8a1667" providerId="LiveId" clId="{D514E4E8-D1A4-4997-9CEA-626248A3C50C}" dt="2024-03-22T12:33:41.918" v="397" actId="26606"/>
          <ac:spMkLst>
            <pc:docMk/>
            <pc:sldMk cId="1027450055" sldId="282"/>
            <ac:spMk id="44" creationId="{DA1A4CE7-6399-4B37-ACE2-CFC4B4077B51}"/>
          </ac:spMkLst>
        </pc:spChg>
        <pc:grpChg chg="add">
          <ac:chgData name="Eirini Apostolidi" userId="48431c2e5d8a1667" providerId="LiveId" clId="{D514E4E8-D1A4-4997-9CEA-626248A3C50C}" dt="2024-03-22T12:33:41.918" v="397" actId="26606"/>
          <ac:grpSpMkLst>
            <pc:docMk/>
            <pc:sldMk cId="1027450055" sldId="282"/>
            <ac:grpSpMk id="8" creationId="{7398C59F-5A18-487B-91D6-B955AACF2E50}"/>
          </ac:grpSpMkLst>
        </pc:grpChg>
        <pc:grpChg chg="add">
          <ac:chgData name="Eirini Apostolidi" userId="48431c2e5d8a1667" providerId="LiveId" clId="{D514E4E8-D1A4-4997-9CEA-626248A3C50C}" dt="2024-03-22T12:33:41.918" v="397" actId="26606"/>
          <ac:grpSpMkLst>
            <pc:docMk/>
            <pc:sldMk cId="1027450055" sldId="282"/>
            <ac:grpSpMk id="22" creationId="{520234FB-542E-4550-9C2F-1B56FD41A1CA}"/>
          </ac:grpSpMkLst>
        </pc:grpChg>
        <pc:picChg chg="mod ord">
          <ac:chgData name="Eirini Apostolidi" userId="48431c2e5d8a1667" providerId="LiveId" clId="{D514E4E8-D1A4-4997-9CEA-626248A3C50C}" dt="2024-03-22T12:33:41.918" v="397" actId="26606"/>
          <ac:picMkLst>
            <pc:docMk/>
            <pc:sldMk cId="1027450055" sldId="282"/>
            <ac:picMk id="2" creationId="{7819DD48-CF01-47E9-9F54-BDEFDCB9E503}"/>
          </ac:picMkLst>
        </pc:picChg>
      </pc:sldChg>
      <pc:sldChg chg="addSp delSp modSp mod setBg addAnim setClrOvrMap">
        <pc:chgData name="Eirini Apostolidi" userId="48431c2e5d8a1667" providerId="LiveId" clId="{D514E4E8-D1A4-4997-9CEA-626248A3C50C}" dt="2024-03-22T12:33:31.833" v="396"/>
        <pc:sldMkLst>
          <pc:docMk/>
          <pc:sldMk cId="3427240754" sldId="283"/>
        </pc:sldMkLst>
        <pc:spChg chg="mod ord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2" creationId="{EE201D6D-F2A2-2858-7B1B-BA0160CBED82}"/>
          </ac:spMkLst>
        </pc:spChg>
        <pc:spChg chg="del mod">
          <ac:chgData name="Eirini Apostolidi" userId="48431c2e5d8a1667" providerId="LiveId" clId="{D514E4E8-D1A4-4997-9CEA-626248A3C50C}" dt="2024-03-22T12:33:26.390" v="394" actId="478"/>
          <ac:spMkLst>
            <pc:docMk/>
            <pc:sldMk cId="3427240754" sldId="283"/>
            <ac:spMk id="4" creationId="{32056639-3A7B-3C4A-AFFF-70B90E12FF05}"/>
          </ac:spMkLst>
        </pc:spChg>
        <pc:spChg chg="add del">
          <ac:chgData name="Eirini Apostolidi" userId="48431c2e5d8a1667" providerId="LiveId" clId="{D514E4E8-D1A4-4997-9CEA-626248A3C50C}" dt="2024-03-22T12:33:07.050" v="383" actId="26606"/>
          <ac:spMkLst>
            <pc:docMk/>
            <pc:sldMk cId="3427240754" sldId="283"/>
            <ac:spMk id="56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33:07.050" v="383" actId="26606"/>
          <ac:spMkLst>
            <pc:docMk/>
            <pc:sldMk cId="3427240754" sldId="283"/>
            <ac:spMk id="58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33:07.050" v="383" actId="26606"/>
          <ac:spMkLst>
            <pc:docMk/>
            <pc:sldMk cId="3427240754" sldId="283"/>
            <ac:spMk id="60" creationId="{2B258D2B-6AC3-4B3A-A87C-FD7E6517826E}"/>
          </ac:spMkLst>
        </pc:spChg>
        <pc:spChg chg="add del">
          <ac:chgData name="Eirini Apostolidi" userId="48431c2e5d8a1667" providerId="LiveId" clId="{D514E4E8-D1A4-4997-9CEA-626248A3C50C}" dt="2024-03-22T12:33:07.050" v="383" actId="26606"/>
          <ac:spMkLst>
            <pc:docMk/>
            <pc:sldMk cId="3427240754" sldId="283"/>
            <ac:spMk id="62" creationId="{8D55DD8B-9BF9-4B91-A22D-2D3F2AEFF189}"/>
          </ac:spMkLst>
        </pc:spChg>
        <pc:spChg chg="add del">
          <ac:chgData name="Eirini Apostolidi" userId="48431c2e5d8a1667" providerId="LiveId" clId="{D514E4E8-D1A4-4997-9CEA-626248A3C50C}" dt="2024-03-22T12:33:08.217" v="385" actId="26606"/>
          <ac:spMkLst>
            <pc:docMk/>
            <pc:sldMk cId="3427240754" sldId="283"/>
            <ac:spMk id="64" creationId="{DA1A4CE7-6399-4B37-ACE2-CFC4B4077B51}"/>
          </ac:spMkLst>
        </pc:spChg>
        <pc:spChg chg="add del">
          <ac:chgData name="Eirini Apostolidi" userId="48431c2e5d8a1667" providerId="LiveId" clId="{D514E4E8-D1A4-4997-9CEA-626248A3C50C}" dt="2024-03-22T12:33:08.217" v="385" actId="26606"/>
          <ac:spMkLst>
            <pc:docMk/>
            <pc:sldMk cId="3427240754" sldId="283"/>
            <ac:spMk id="91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33:08.217" v="385" actId="26606"/>
          <ac:spMkLst>
            <pc:docMk/>
            <pc:sldMk cId="3427240754" sldId="283"/>
            <ac:spMk id="92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33:08.217" v="385" actId="26606"/>
          <ac:spMkLst>
            <pc:docMk/>
            <pc:sldMk cId="3427240754" sldId="283"/>
            <ac:spMk id="93" creationId="{93262980-E907-4930-9E6E-3DC2025CE757}"/>
          </ac:spMkLst>
        </pc:spChg>
        <pc:spChg chg="add del">
          <ac:chgData name="Eirini Apostolidi" userId="48431c2e5d8a1667" providerId="LiveId" clId="{D514E4E8-D1A4-4997-9CEA-626248A3C50C}" dt="2024-03-22T12:33:08.217" v="385" actId="26606"/>
          <ac:spMkLst>
            <pc:docMk/>
            <pc:sldMk cId="3427240754" sldId="283"/>
            <ac:spMk id="94" creationId="{AFD53EBD-B361-45AD-8ABF-9270B20B4AFE}"/>
          </ac:spMkLst>
        </pc:spChg>
        <pc:spChg chg="add del">
          <ac:chgData name="Eirini Apostolidi" userId="48431c2e5d8a1667" providerId="LiveId" clId="{D514E4E8-D1A4-4997-9CEA-626248A3C50C}" dt="2024-03-22T12:33:09.884" v="387" actId="26606"/>
          <ac:spMkLst>
            <pc:docMk/>
            <pc:sldMk cId="3427240754" sldId="283"/>
            <ac:spMk id="98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33:09.884" v="387" actId="26606"/>
          <ac:spMkLst>
            <pc:docMk/>
            <pc:sldMk cId="3427240754" sldId="283"/>
            <ac:spMk id="99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33:09.884" v="387" actId="26606"/>
          <ac:spMkLst>
            <pc:docMk/>
            <pc:sldMk cId="3427240754" sldId="283"/>
            <ac:spMk id="100" creationId="{1A44C337-3893-4B29-A265-B1329150B6AA}"/>
          </ac:spMkLst>
        </pc:spChg>
        <pc:spChg chg="add del">
          <ac:chgData name="Eirini Apostolidi" userId="48431c2e5d8a1667" providerId="LiveId" clId="{D514E4E8-D1A4-4997-9CEA-626248A3C50C}" dt="2024-03-22T12:33:09.884" v="387" actId="26606"/>
          <ac:spMkLst>
            <pc:docMk/>
            <pc:sldMk cId="3427240754" sldId="283"/>
            <ac:spMk id="126" creationId="{AA5CD610-ED7C-4CED-A9A1-174432C88AF8}"/>
          </ac:spMkLst>
        </pc:spChg>
        <pc:spChg chg="add del">
          <ac:chgData name="Eirini Apostolidi" userId="48431c2e5d8a1667" providerId="LiveId" clId="{D514E4E8-D1A4-4997-9CEA-626248A3C50C}" dt="2024-03-22T12:33:09.884" v="387" actId="26606"/>
          <ac:spMkLst>
            <pc:docMk/>
            <pc:sldMk cId="3427240754" sldId="283"/>
            <ac:spMk id="127" creationId="{0C4379BF-8C7A-480A-BC36-DA55D92A9356}"/>
          </ac:spMkLst>
        </pc:spChg>
        <pc:spChg chg="add del">
          <ac:chgData name="Eirini Apostolidi" userId="48431c2e5d8a1667" providerId="LiveId" clId="{D514E4E8-D1A4-4997-9CEA-626248A3C50C}" dt="2024-03-22T12:33:12.217" v="389" actId="26606"/>
          <ac:spMkLst>
            <pc:docMk/>
            <pc:sldMk cId="3427240754" sldId="283"/>
            <ac:spMk id="155" creationId="{1996130F-9AB5-4DE9-8574-3AF891C5C172}"/>
          </ac:spMkLst>
        </pc:spChg>
        <pc:spChg chg="add del">
          <ac:chgData name="Eirini Apostolidi" userId="48431c2e5d8a1667" providerId="LiveId" clId="{D514E4E8-D1A4-4997-9CEA-626248A3C50C}" dt="2024-03-22T12:33:12.217" v="389" actId="26606"/>
          <ac:spMkLst>
            <pc:docMk/>
            <pc:sldMk cId="3427240754" sldId="283"/>
            <ac:spMk id="156" creationId="{7326F4E6-9131-42DA-97B2-0BA8D1E258AD}"/>
          </ac:spMkLst>
        </pc:spChg>
        <pc:spChg chg="add del">
          <ac:chgData name="Eirini Apostolidi" userId="48431c2e5d8a1667" providerId="LiveId" clId="{D514E4E8-D1A4-4997-9CEA-626248A3C50C}" dt="2024-03-22T12:33:14.951" v="391" actId="26606"/>
          <ac:spMkLst>
            <pc:docMk/>
            <pc:sldMk cId="3427240754" sldId="283"/>
            <ac:spMk id="160" creationId="{1996130F-9AB5-4DE9-8574-3AF891C5C172}"/>
          </ac:spMkLst>
        </pc:spChg>
        <pc:spChg chg="add del">
          <ac:chgData name="Eirini Apostolidi" userId="48431c2e5d8a1667" providerId="LiveId" clId="{D514E4E8-D1A4-4997-9CEA-626248A3C50C}" dt="2024-03-22T12:33:14.951" v="391" actId="26606"/>
          <ac:spMkLst>
            <pc:docMk/>
            <pc:sldMk cId="3427240754" sldId="283"/>
            <ac:spMk id="161" creationId="{7326F4E6-9131-42DA-97B2-0BA8D1E258AD}"/>
          </ac:spMkLst>
        </pc:spChg>
        <pc:spChg chg="add del">
          <ac:chgData name="Eirini Apostolidi" userId="48431c2e5d8a1667" providerId="LiveId" clId="{D514E4E8-D1A4-4997-9CEA-626248A3C50C}" dt="2024-03-22T12:33:14.951" v="391" actId="26606"/>
          <ac:spMkLst>
            <pc:docMk/>
            <pc:sldMk cId="3427240754" sldId="283"/>
            <ac:spMk id="162" creationId="{3F4C104D-5F30-4811-9376-566B26E4719A}"/>
          </ac:spMkLst>
        </pc:spChg>
        <pc:spChg chg="add del">
          <ac:chgData name="Eirini Apostolidi" userId="48431c2e5d8a1667" providerId="LiveId" clId="{D514E4E8-D1A4-4997-9CEA-626248A3C50C}" dt="2024-03-22T12:33:14.951" v="391" actId="26606"/>
          <ac:spMkLst>
            <pc:docMk/>
            <pc:sldMk cId="3427240754" sldId="283"/>
            <ac:spMk id="163" creationId="{0815E34B-5D02-4E01-A936-E8E1C0AB6F12}"/>
          </ac:spMkLst>
        </pc:spChg>
        <pc:spChg chg="add del">
          <ac:chgData name="Eirini Apostolidi" userId="48431c2e5d8a1667" providerId="LiveId" clId="{D514E4E8-D1A4-4997-9CEA-626248A3C50C}" dt="2024-03-22T12:33:14.951" v="391" actId="26606"/>
          <ac:spMkLst>
            <pc:docMk/>
            <pc:sldMk cId="3427240754" sldId="283"/>
            <ac:spMk id="164" creationId="{7DE3414B-B032-4710-A468-D3285E38C5FF}"/>
          </ac:spMkLst>
        </pc:spChg>
        <pc:spChg chg="add del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192" creationId="{DE91395A-2D18-4AF6-A0AC-AAA7189FED11}"/>
          </ac:spMkLst>
        </pc:spChg>
        <pc:spChg chg="add del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193" creationId="{A57352BE-A213-4040-BE8E-D4A925AD9DF8}"/>
          </ac:spMkLst>
        </pc:spChg>
        <pc:spChg chg="add del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194" creationId="{2B258D2B-6AC3-4B3A-A87C-FD7E6517826E}"/>
          </ac:spMkLst>
        </pc:spChg>
        <pc:spChg chg="add del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195" creationId="{8D55DD8B-9BF9-4B91-A22D-2D3F2AEFF189}"/>
          </ac:spMkLst>
        </pc:spChg>
        <pc:spChg chg="add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228" creationId="{DE91395A-2D18-4AF6-A0AC-AAA7189FED11}"/>
          </ac:spMkLst>
        </pc:spChg>
        <pc:spChg chg="add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230" creationId="{7BD08880-457D-4C62-A3B5-6A9B0878C7E9}"/>
          </ac:spMkLst>
        </pc:spChg>
        <pc:spChg chg="add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232" creationId="{95FFA5E0-4C70-431D-A19D-18415F6C4009}"/>
          </ac:spMkLst>
        </pc:spChg>
        <pc:spChg chg="add">
          <ac:chgData name="Eirini Apostolidi" userId="48431c2e5d8a1667" providerId="LiveId" clId="{D514E4E8-D1A4-4997-9CEA-626248A3C50C}" dt="2024-03-22T12:33:31.831" v="395" actId="26606"/>
          <ac:spMkLst>
            <pc:docMk/>
            <pc:sldMk cId="3427240754" sldId="283"/>
            <ac:spMk id="234" creationId="{BBE55C11-4C41-45E4-A00F-83DEE6BB51A8}"/>
          </ac:spMkLst>
        </pc:spChg>
        <pc:grpChg chg="add del">
          <ac:chgData name="Eirini Apostolidi" userId="48431c2e5d8a1667" providerId="LiveId" clId="{D514E4E8-D1A4-4997-9CEA-626248A3C50C}" dt="2024-03-22T12:33:07.050" v="383" actId="26606"/>
          <ac:grpSpMkLst>
            <pc:docMk/>
            <pc:sldMk cId="3427240754" sldId="283"/>
            <ac:grpSpMk id="28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33:07.050" v="383" actId="26606"/>
          <ac:grpSpMkLst>
            <pc:docMk/>
            <pc:sldMk cId="3427240754" sldId="283"/>
            <ac:grpSpMk id="42" creationId="{520234FB-542E-4550-9C2F-1B56FD41A1CA}"/>
          </ac:grpSpMkLst>
        </pc:grpChg>
        <pc:grpChg chg="add del">
          <ac:chgData name="Eirini Apostolidi" userId="48431c2e5d8a1667" providerId="LiveId" clId="{D514E4E8-D1A4-4997-9CEA-626248A3C50C}" dt="2024-03-22T12:33:08.217" v="385" actId="26606"/>
          <ac:grpSpMkLst>
            <pc:docMk/>
            <pc:sldMk cId="3427240754" sldId="283"/>
            <ac:grpSpMk id="65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33:08.217" v="385" actId="26606"/>
          <ac:grpSpMkLst>
            <pc:docMk/>
            <pc:sldMk cId="3427240754" sldId="283"/>
            <ac:grpSpMk id="78" creationId="{520234FB-542E-4550-9C2F-1B56FD41A1CA}"/>
          </ac:grpSpMkLst>
        </pc:grpChg>
        <pc:grpChg chg="add del">
          <ac:chgData name="Eirini Apostolidi" userId="48431c2e5d8a1667" providerId="LiveId" clId="{D514E4E8-D1A4-4997-9CEA-626248A3C50C}" dt="2024-03-22T12:33:09.884" v="387" actId="26606"/>
          <ac:grpSpMkLst>
            <pc:docMk/>
            <pc:sldMk cId="3427240754" sldId="283"/>
            <ac:grpSpMk id="96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33:09.884" v="387" actId="26606"/>
          <ac:grpSpMkLst>
            <pc:docMk/>
            <pc:sldMk cId="3427240754" sldId="283"/>
            <ac:grpSpMk id="97" creationId="{520234FB-542E-4550-9C2F-1B56FD41A1CA}"/>
          </ac:grpSpMkLst>
        </pc:grpChg>
        <pc:grpChg chg="add del">
          <ac:chgData name="Eirini Apostolidi" userId="48431c2e5d8a1667" providerId="LiveId" clId="{D514E4E8-D1A4-4997-9CEA-626248A3C50C}" dt="2024-03-22T12:33:09.884" v="387" actId="26606"/>
          <ac:grpSpMkLst>
            <pc:docMk/>
            <pc:sldMk cId="3427240754" sldId="283"/>
            <ac:grpSpMk id="101" creationId="{81E0B358-1267-4844-8B3D-B7A279B4175A}"/>
          </ac:grpSpMkLst>
        </pc:grpChg>
        <pc:grpChg chg="add del">
          <ac:chgData name="Eirini Apostolidi" userId="48431c2e5d8a1667" providerId="LiveId" clId="{D514E4E8-D1A4-4997-9CEA-626248A3C50C}" dt="2024-03-22T12:33:09.884" v="387" actId="26606"/>
          <ac:grpSpMkLst>
            <pc:docMk/>
            <pc:sldMk cId="3427240754" sldId="283"/>
            <ac:grpSpMk id="113" creationId="{AF44CA9C-80E8-44E1-A79C-D6EBFC73BCA0}"/>
          </ac:grpSpMkLst>
        </pc:grpChg>
        <pc:grpChg chg="add del">
          <ac:chgData name="Eirini Apostolidi" userId="48431c2e5d8a1667" providerId="LiveId" clId="{D514E4E8-D1A4-4997-9CEA-626248A3C50C}" dt="2024-03-22T12:33:12.217" v="389" actId="26606"/>
          <ac:grpSpMkLst>
            <pc:docMk/>
            <pc:sldMk cId="3427240754" sldId="283"/>
            <ac:grpSpMk id="129" creationId="{166BF9EE-F7AC-4FA5-AC7E-001B3A642F75}"/>
          </ac:grpSpMkLst>
        </pc:grpChg>
        <pc:grpChg chg="add del">
          <ac:chgData name="Eirini Apostolidi" userId="48431c2e5d8a1667" providerId="LiveId" clId="{D514E4E8-D1A4-4997-9CEA-626248A3C50C}" dt="2024-03-22T12:33:12.217" v="389" actId="26606"/>
          <ac:grpSpMkLst>
            <pc:docMk/>
            <pc:sldMk cId="3427240754" sldId="283"/>
            <ac:grpSpMk id="142" creationId="{E312DBA5-56D8-42B2-BA94-28168C2A6703}"/>
          </ac:grpSpMkLst>
        </pc:grpChg>
        <pc:grpChg chg="add del">
          <ac:chgData name="Eirini Apostolidi" userId="48431c2e5d8a1667" providerId="LiveId" clId="{D514E4E8-D1A4-4997-9CEA-626248A3C50C}" dt="2024-03-22T12:33:14.951" v="391" actId="26606"/>
          <ac:grpSpMkLst>
            <pc:docMk/>
            <pc:sldMk cId="3427240754" sldId="283"/>
            <ac:grpSpMk id="158" creationId="{166BF9EE-F7AC-4FA5-AC7E-001B3A642F75}"/>
          </ac:grpSpMkLst>
        </pc:grpChg>
        <pc:grpChg chg="add del">
          <ac:chgData name="Eirini Apostolidi" userId="48431c2e5d8a1667" providerId="LiveId" clId="{D514E4E8-D1A4-4997-9CEA-626248A3C50C}" dt="2024-03-22T12:33:14.951" v="391" actId="26606"/>
          <ac:grpSpMkLst>
            <pc:docMk/>
            <pc:sldMk cId="3427240754" sldId="283"/>
            <ac:grpSpMk id="159" creationId="{E312DBA5-56D8-42B2-BA94-28168C2A6703}"/>
          </ac:grpSpMkLst>
        </pc:grpChg>
        <pc:grpChg chg="add del">
          <ac:chgData name="Eirini Apostolidi" userId="48431c2e5d8a1667" providerId="LiveId" clId="{D514E4E8-D1A4-4997-9CEA-626248A3C50C}" dt="2024-03-22T12:33:31.831" v="395" actId="26606"/>
          <ac:grpSpMkLst>
            <pc:docMk/>
            <pc:sldMk cId="3427240754" sldId="283"/>
            <ac:grpSpMk id="166" creationId="{7398C59F-5A18-487B-91D6-B955AACF2E50}"/>
          </ac:grpSpMkLst>
        </pc:grpChg>
        <pc:grpChg chg="add del">
          <ac:chgData name="Eirini Apostolidi" userId="48431c2e5d8a1667" providerId="LiveId" clId="{D514E4E8-D1A4-4997-9CEA-626248A3C50C}" dt="2024-03-22T12:33:31.831" v="395" actId="26606"/>
          <ac:grpSpMkLst>
            <pc:docMk/>
            <pc:sldMk cId="3427240754" sldId="283"/>
            <ac:grpSpMk id="179" creationId="{520234FB-542E-4550-9C2F-1B56FD41A1CA}"/>
          </ac:grpSpMkLst>
        </pc:grpChg>
        <pc:grpChg chg="add">
          <ac:chgData name="Eirini Apostolidi" userId="48431c2e5d8a1667" providerId="LiveId" clId="{D514E4E8-D1A4-4997-9CEA-626248A3C50C}" dt="2024-03-22T12:33:31.831" v="395" actId="26606"/>
          <ac:grpSpMkLst>
            <pc:docMk/>
            <pc:sldMk cId="3427240754" sldId="283"/>
            <ac:grpSpMk id="200" creationId="{7398C59F-5A18-487B-91D6-B955AACF2E50}"/>
          </ac:grpSpMkLst>
        </pc:grpChg>
        <pc:grpChg chg="add">
          <ac:chgData name="Eirini Apostolidi" userId="48431c2e5d8a1667" providerId="LiveId" clId="{D514E4E8-D1A4-4997-9CEA-626248A3C50C}" dt="2024-03-22T12:33:31.831" v="395" actId="26606"/>
          <ac:grpSpMkLst>
            <pc:docMk/>
            <pc:sldMk cId="3427240754" sldId="283"/>
            <ac:grpSpMk id="214" creationId="{520234FB-542E-4550-9C2F-1B56FD41A1CA}"/>
          </ac:grpSpMkLst>
        </pc:grpChg>
        <pc:picChg chg="mod ord">
          <ac:chgData name="Eirini Apostolidi" userId="48431c2e5d8a1667" providerId="LiveId" clId="{D514E4E8-D1A4-4997-9CEA-626248A3C50C}" dt="2024-03-22T12:33:31.831" v="395" actId="26606"/>
          <ac:picMkLst>
            <pc:docMk/>
            <pc:sldMk cId="3427240754" sldId="283"/>
            <ac:picMk id="23" creationId="{619E400C-088C-7333-8938-7A3CA745BAAE}"/>
          </ac:picMkLst>
        </pc:picChg>
      </pc:sldChg>
      <pc:sldChg chg="addSp modSp mod setBg">
        <pc:chgData name="Eirini Apostolidi" userId="48431c2e5d8a1667" providerId="LiveId" clId="{D514E4E8-D1A4-4997-9CEA-626248A3C50C}" dt="2024-03-22T12:31:09.804" v="367" actId="26606"/>
        <pc:sldMkLst>
          <pc:docMk/>
          <pc:sldMk cId="3181099756" sldId="284"/>
        </pc:sldMkLst>
        <pc:spChg chg="mod">
          <ac:chgData name="Eirini Apostolidi" userId="48431c2e5d8a1667" providerId="LiveId" clId="{D514E4E8-D1A4-4997-9CEA-626248A3C50C}" dt="2024-03-22T12:31:09.804" v="367" actId="26606"/>
          <ac:spMkLst>
            <pc:docMk/>
            <pc:sldMk cId="3181099756" sldId="284"/>
            <ac:spMk id="2" creationId="{56F15DF1-D432-AA62-041E-A1236B33B95D}"/>
          </ac:spMkLst>
        </pc:spChg>
        <pc:spChg chg="add">
          <ac:chgData name="Eirini Apostolidi" userId="48431c2e5d8a1667" providerId="LiveId" clId="{D514E4E8-D1A4-4997-9CEA-626248A3C50C}" dt="2024-03-22T12:31:09.804" v="367" actId="26606"/>
          <ac:spMkLst>
            <pc:docMk/>
            <pc:sldMk cId="3181099756" sldId="284"/>
            <ac:spMk id="10" creationId="{F7E42047-F7E7-4687-BBE0-D4BDC8E77BB1}"/>
          </ac:spMkLst>
        </pc:spChg>
        <pc:spChg chg="add">
          <ac:chgData name="Eirini Apostolidi" userId="48431c2e5d8a1667" providerId="LiveId" clId="{D514E4E8-D1A4-4997-9CEA-626248A3C50C}" dt="2024-03-22T12:31:09.804" v="367" actId="26606"/>
          <ac:spMkLst>
            <pc:docMk/>
            <pc:sldMk cId="3181099756" sldId="284"/>
            <ac:spMk id="40" creationId="{2C509E7A-337A-4664-BEC2-03F9BCA0A463}"/>
          </ac:spMkLst>
        </pc:spChg>
        <pc:spChg chg="add">
          <ac:chgData name="Eirini Apostolidi" userId="48431c2e5d8a1667" providerId="LiveId" clId="{D514E4E8-D1A4-4997-9CEA-626248A3C50C}" dt="2024-03-22T12:31:09.804" v="367" actId="26606"/>
          <ac:spMkLst>
            <pc:docMk/>
            <pc:sldMk cId="3181099756" sldId="284"/>
            <ac:spMk id="42" creationId="{D9AB99AB-E300-4B19-97C3-9A12EA3C7BDA}"/>
          </ac:spMkLst>
        </pc:spChg>
        <pc:grpChg chg="add">
          <ac:chgData name="Eirini Apostolidi" userId="48431c2e5d8a1667" providerId="LiveId" clId="{D514E4E8-D1A4-4997-9CEA-626248A3C50C}" dt="2024-03-22T12:31:09.804" v="367" actId="26606"/>
          <ac:grpSpMkLst>
            <pc:docMk/>
            <pc:sldMk cId="3181099756" sldId="284"/>
            <ac:grpSpMk id="12" creationId="{8D6F839A-C8D9-4FBC-8EFD-9E56D12F4CD0}"/>
          </ac:grpSpMkLst>
        </pc:grpChg>
        <pc:grpChg chg="add">
          <ac:chgData name="Eirini Apostolidi" userId="48431c2e5d8a1667" providerId="LiveId" clId="{D514E4E8-D1A4-4997-9CEA-626248A3C50C}" dt="2024-03-22T12:31:09.804" v="367" actId="26606"/>
          <ac:grpSpMkLst>
            <pc:docMk/>
            <pc:sldMk cId="3181099756" sldId="284"/>
            <ac:grpSpMk id="26" creationId="{70EDA856-A216-4EEC-9AB6-A59FFC703612}"/>
          </ac:grpSpMkLst>
        </pc:grpChg>
        <pc:graphicFrameChg chg="mod modGraphic">
          <ac:chgData name="Eirini Apostolidi" userId="48431c2e5d8a1667" providerId="LiveId" clId="{D514E4E8-D1A4-4997-9CEA-626248A3C50C}" dt="2024-03-22T12:31:09.804" v="367" actId="26606"/>
          <ac:graphicFrameMkLst>
            <pc:docMk/>
            <pc:sldMk cId="3181099756" sldId="284"/>
            <ac:graphicFrameMk id="5" creationId="{EBD41911-3A76-A5BF-EC24-55C5FE59BF08}"/>
          </ac:graphicFrameMkLst>
        </pc:graphicFrameChg>
      </pc:sldChg>
      <pc:sldChg chg="delSp modSp mod delAnim">
        <pc:chgData name="Eirini Apostolidi" userId="48431c2e5d8a1667" providerId="LiveId" clId="{D514E4E8-D1A4-4997-9CEA-626248A3C50C}" dt="2024-03-26T11:06:52.029" v="502" actId="13822"/>
        <pc:sldMkLst>
          <pc:docMk/>
          <pc:sldMk cId="3824293780" sldId="285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824293780" sldId="285"/>
            <ac:spMk id="2" creationId="{6CD1C8EB-7741-60D6-45AD-5EC253AA45D7}"/>
          </ac:spMkLst>
        </pc:spChg>
        <pc:spChg chg="mod">
          <ac:chgData name="Eirini Apostolidi" userId="48431c2e5d8a1667" providerId="LiveId" clId="{D514E4E8-D1A4-4997-9CEA-626248A3C50C}" dt="2024-03-26T11:05:10.521" v="495" actId="255"/>
          <ac:spMkLst>
            <pc:docMk/>
            <pc:sldMk cId="3824293780" sldId="285"/>
            <ac:spMk id="3" creationId="{E15489B8-C0C3-459C-88B0-A7B1B7F40825}"/>
          </ac:spMkLst>
        </pc:spChg>
        <pc:spChg chg="del mod">
          <ac:chgData name="Eirini Apostolidi" userId="48431c2e5d8a1667" providerId="LiveId" clId="{D514E4E8-D1A4-4997-9CEA-626248A3C50C}" dt="2024-03-26T11:05:18.828" v="497" actId="478"/>
          <ac:spMkLst>
            <pc:docMk/>
            <pc:sldMk cId="3824293780" sldId="285"/>
            <ac:spMk id="4" creationId="{6C381C22-BF98-2929-42E6-2E88BEA08E5A}"/>
          </ac:spMkLst>
        </pc:spChg>
        <pc:spChg chg="mod">
          <ac:chgData name="Eirini Apostolidi" userId="48431c2e5d8a1667" providerId="LiveId" clId="{D514E4E8-D1A4-4997-9CEA-626248A3C50C}" dt="2024-03-26T11:06:52.029" v="502" actId="13822"/>
          <ac:spMkLst>
            <pc:docMk/>
            <pc:sldMk cId="3824293780" sldId="285"/>
            <ac:spMk id="5" creationId="{FE00C8CA-61EC-6835-CCB8-ECC6AF447C02}"/>
          </ac:spMkLst>
        </pc:sp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982652704" sldId="286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982652704" sldId="286"/>
            <ac:spMk id="2" creationId="{4957A27F-E0F0-64F7-053E-ACEFB14AD36D}"/>
          </ac:spMkLst>
        </pc:spChg>
        <pc:spChg chg="mod">
          <ac:chgData name="Eirini Apostolidi" userId="48431c2e5d8a1667" providerId="LiveId" clId="{D514E4E8-D1A4-4997-9CEA-626248A3C50C}" dt="2024-03-22T12:24:27.702" v="265" actId="27636"/>
          <ac:spMkLst>
            <pc:docMk/>
            <pc:sldMk cId="982652704" sldId="286"/>
            <ac:spMk id="3" creationId="{0336EBEE-09A3-CE66-12B0-28C1F957C7E8}"/>
          </ac:spMkLst>
        </pc:spChg>
      </pc:sldChg>
      <pc:sldChg chg="delSp modSp mod ord">
        <pc:chgData name="Eirini Apostolidi" userId="48431c2e5d8a1667" providerId="LiveId" clId="{D514E4E8-D1A4-4997-9CEA-626248A3C50C}" dt="2024-04-01T06:52:00.220" v="774" actId="1076"/>
        <pc:sldMkLst>
          <pc:docMk/>
          <pc:sldMk cId="3137833185" sldId="287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137833185" sldId="287"/>
            <ac:spMk id="2" creationId="{9191EE30-B25C-497F-2B29-535CE22B5EC4}"/>
          </ac:spMkLst>
        </pc:spChg>
        <pc:spChg chg="mod">
          <ac:chgData name="Eirini Apostolidi" userId="48431c2e5d8a1667" providerId="LiveId" clId="{D514E4E8-D1A4-4997-9CEA-626248A3C50C}" dt="2024-03-22T12:24:27.797" v="267" actId="27636"/>
          <ac:spMkLst>
            <pc:docMk/>
            <pc:sldMk cId="3137833185" sldId="287"/>
            <ac:spMk id="3" creationId="{89FFAD79-E24C-504E-0134-9124B03D5F18}"/>
          </ac:spMkLst>
        </pc:spChg>
        <pc:spChg chg="mod">
          <ac:chgData name="Eirini Apostolidi" userId="48431c2e5d8a1667" providerId="LiveId" clId="{D514E4E8-D1A4-4997-9CEA-626248A3C50C}" dt="2024-04-01T06:52:00.220" v="774" actId="1076"/>
          <ac:spMkLst>
            <pc:docMk/>
            <pc:sldMk cId="3137833185" sldId="287"/>
            <ac:spMk id="7" creationId="{EBE91C19-2873-8558-4DDC-3694A99C9996}"/>
          </ac:spMkLst>
        </pc:spChg>
        <pc:spChg chg="del mod">
          <ac:chgData name="Eirini Apostolidi" userId="48431c2e5d8a1667" providerId="LiveId" clId="{D514E4E8-D1A4-4997-9CEA-626248A3C50C}" dt="2024-04-01T06:51:02.724" v="761" actId="478"/>
          <ac:spMkLst>
            <pc:docMk/>
            <pc:sldMk cId="3137833185" sldId="287"/>
            <ac:spMk id="8" creationId="{5599C66B-7B36-C3CA-D9CA-86259FB2B677}"/>
          </ac:spMkLst>
        </pc:spChg>
        <pc:spChg chg="del mod">
          <ac:chgData name="Eirini Apostolidi" userId="48431c2e5d8a1667" providerId="LiveId" clId="{D514E4E8-D1A4-4997-9CEA-626248A3C50C}" dt="2024-04-01T06:51:05.441" v="762" actId="478"/>
          <ac:spMkLst>
            <pc:docMk/>
            <pc:sldMk cId="3137833185" sldId="287"/>
            <ac:spMk id="9" creationId="{7CAF3E44-B9BA-16E1-E81B-638625F3EF28}"/>
          </ac:spMkLst>
        </pc:spChg>
      </pc:sldChg>
      <pc:sldChg chg="modSp mod">
        <pc:chgData name="Eirini Apostolidi" userId="48431c2e5d8a1667" providerId="LiveId" clId="{D514E4E8-D1A4-4997-9CEA-626248A3C50C}" dt="2024-03-22T12:32:06.468" v="369" actId="1076"/>
        <pc:sldMkLst>
          <pc:docMk/>
          <pc:sldMk cId="2570262964" sldId="288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570262964" sldId="288"/>
            <ac:spMk id="2" creationId="{14141E9E-E626-6B04-4DED-BF26E17FEC53}"/>
          </ac:spMkLst>
        </pc:spChg>
        <pc:spChg chg="mod">
          <ac:chgData name="Eirini Apostolidi" userId="48431c2e5d8a1667" providerId="LiveId" clId="{D514E4E8-D1A4-4997-9CEA-626248A3C50C}" dt="2024-03-22T12:32:06.468" v="369" actId="1076"/>
          <ac:spMkLst>
            <pc:docMk/>
            <pc:sldMk cId="2570262964" sldId="288"/>
            <ac:spMk id="7" creationId="{E2B32722-7643-4E0F-A531-BA7774DF1708}"/>
          </ac:spMkLst>
        </pc:spChg>
      </pc:sldChg>
      <pc:sldChg chg="addSp delSp modSp mod setBg">
        <pc:chgData name="Eirini Apostolidi" userId="48431c2e5d8a1667" providerId="LiveId" clId="{D514E4E8-D1A4-4997-9CEA-626248A3C50C}" dt="2024-03-22T12:32:49.971" v="381" actId="1076"/>
        <pc:sldMkLst>
          <pc:docMk/>
          <pc:sldMk cId="3194487888" sldId="289"/>
        </pc:sldMkLst>
        <pc:spChg chg="mod">
          <ac:chgData name="Eirini Apostolidi" userId="48431c2e5d8a1667" providerId="LiveId" clId="{D514E4E8-D1A4-4997-9CEA-626248A3C50C}" dt="2024-03-22T12:32:20.816" v="372" actId="26606"/>
          <ac:spMkLst>
            <pc:docMk/>
            <pc:sldMk cId="3194487888" sldId="289"/>
            <ac:spMk id="2" creationId="{053A1FFC-ADAE-6105-B5F8-274A1490601D}"/>
          </ac:spMkLst>
        </pc:spChg>
        <pc:spChg chg="mod">
          <ac:chgData name="Eirini Apostolidi" userId="48431c2e5d8a1667" providerId="LiveId" clId="{D514E4E8-D1A4-4997-9CEA-626248A3C50C}" dt="2024-03-22T12:32:36.832" v="376" actId="14100"/>
          <ac:spMkLst>
            <pc:docMk/>
            <pc:sldMk cId="3194487888" sldId="289"/>
            <ac:spMk id="3" creationId="{C553ACEA-633C-7B13-E229-A507A1EB2643}"/>
          </ac:spMkLst>
        </pc:spChg>
        <pc:spChg chg="mod">
          <ac:chgData name="Eirini Apostolidi" userId="48431c2e5d8a1667" providerId="LiveId" clId="{D514E4E8-D1A4-4997-9CEA-626248A3C50C}" dt="2024-03-22T12:32:49.971" v="381" actId="1076"/>
          <ac:spMkLst>
            <pc:docMk/>
            <pc:sldMk cId="3194487888" sldId="289"/>
            <ac:spMk id="4" creationId="{51DA1AF8-2DA8-68F6-6503-3C6CD845E7D4}"/>
          </ac:spMkLst>
        </pc:spChg>
        <pc:spChg chg="add del">
          <ac:chgData name="Eirini Apostolidi" userId="48431c2e5d8a1667" providerId="LiveId" clId="{D514E4E8-D1A4-4997-9CEA-626248A3C50C}" dt="2024-03-22T12:32:20.798" v="371" actId="26606"/>
          <ac:spMkLst>
            <pc:docMk/>
            <pc:sldMk cId="3194487888" sldId="289"/>
            <ac:spMk id="10" creationId="{BF7E8610-2DF7-4AF0-B876-0F3B7882A6B7}"/>
          </ac:spMkLst>
        </pc:spChg>
        <pc:spChg chg="add del">
          <ac:chgData name="Eirini Apostolidi" userId="48431c2e5d8a1667" providerId="LiveId" clId="{D514E4E8-D1A4-4997-9CEA-626248A3C50C}" dt="2024-03-22T12:32:20.798" v="371" actId="26606"/>
          <ac:spMkLst>
            <pc:docMk/>
            <pc:sldMk cId="3194487888" sldId="289"/>
            <ac:spMk id="12" creationId="{C1C8C023-62A6-4DA0-8DF4-3F4EA94090DE}"/>
          </ac:spMkLst>
        </pc:spChg>
        <pc:spChg chg="add del">
          <ac:chgData name="Eirini Apostolidi" userId="48431c2e5d8a1667" providerId="LiveId" clId="{D514E4E8-D1A4-4997-9CEA-626248A3C50C}" dt="2024-03-22T12:32:20.798" v="371" actId="26606"/>
          <ac:spMkLst>
            <pc:docMk/>
            <pc:sldMk cId="3194487888" sldId="289"/>
            <ac:spMk id="14" creationId="{26B9FE07-322E-43FB-8707-C9826BD903EB}"/>
          </ac:spMkLst>
        </pc:spChg>
        <pc:spChg chg="add">
          <ac:chgData name="Eirini Apostolidi" userId="48431c2e5d8a1667" providerId="LiveId" clId="{D514E4E8-D1A4-4997-9CEA-626248A3C50C}" dt="2024-03-22T12:32:20.816" v="372" actId="26606"/>
          <ac:spMkLst>
            <pc:docMk/>
            <pc:sldMk cId="3194487888" sldId="289"/>
            <ac:spMk id="16" creationId="{F966DD2F-FBF5-41CE-A3F4-565352D95DC3}"/>
          </ac:spMkLst>
        </pc:spChg>
        <pc:spChg chg="add">
          <ac:chgData name="Eirini Apostolidi" userId="48431c2e5d8a1667" providerId="LiveId" clId="{D514E4E8-D1A4-4997-9CEA-626248A3C50C}" dt="2024-03-22T12:32:20.816" v="372" actId="26606"/>
          <ac:spMkLst>
            <pc:docMk/>
            <pc:sldMk cId="3194487888" sldId="289"/>
            <ac:spMk id="17" creationId="{F46FCE2B-F2D2-466E-B0AA-8E341DB4981E}"/>
          </ac:spMkLst>
        </pc:spChg>
        <pc:spChg chg="add">
          <ac:chgData name="Eirini Apostolidi" userId="48431c2e5d8a1667" providerId="LiveId" clId="{D514E4E8-D1A4-4997-9CEA-626248A3C50C}" dt="2024-03-22T12:32:20.816" v="372" actId="26606"/>
          <ac:spMkLst>
            <pc:docMk/>
            <pc:sldMk cId="3194487888" sldId="289"/>
            <ac:spMk id="18" creationId="{2BD31C98-199A-4722-A1A5-4393A43E740B}"/>
          </ac:spMkLst>
        </pc:spChg>
      </pc:sldChg>
      <pc:sldChg chg="delSp modSp mod">
        <pc:chgData name="Eirini Apostolidi" userId="48431c2e5d8a1667" providerId="LiveId" clId="{D514E4E8-D1A4-4997-9CEA-626248A3C50C}" dt="2024-04-01T06:58:59.678" v="815" actId="1076"/>
        <pc:sldMkLst>
          <pc:docMk/>
          <pc:sldMk cId="2704839143" sldId="290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704839143" sldId="290"/>
            <ac:spMk id="2" creationId="{2D65D62F-DB44-5BAA-9B91-633E94CEA3F7}"/>
          </ac:spMkLst>
        </pc:spChg>
        <pc:spChg chg="mod">
          <ac:chgData name="Eirini Apostolidi" userId="48431c2e5d8a1667" providerId="LiveId" clId="{D514E4E8-D1A4-4997-9CEA-626248A3C50C}" dt="2024-04-01T06:58:59.678" v="815" actId="1076"/>
          <ac:spMkLst>
            <pc:docMk/>
            <pc:sldMk cId="2704839143" sldId="290"/>
            <ac:spMk id="3" creationId="{2F65B481-9B20-B146-3EB0-C30EB8B3D324}"/>
          </ac:spMkLst>
        </pc:spChg>
        <pc:picChg chg="del">
          <ac:chgData name="Eirini Apostolidi" userId="48431c2e5d8a1667" providerId="LiveId" clId="{D514E4E8-D1A4-4997-9CEA-626248A3C50C}" dt="2024-04-01T06:56:54.889" v="786" actId="21"/>
          <ac:picMkLst>
            <pc:docMk/>
            <pc:sldMk cId="2704839143" sldId="290"/>
            <ac:picMk id="2050" creationId="{C3BEFB3D-47F0-6D71-55BE-AA3060D76D16}"/>
          </ac:picMkLst>
        </pc:picChg>
      </pc:sldChg>
      <pc:sldChg chg="addSp delSp modSp mod">
        <pc:chgData name="Eirini Apostolidi" userId="48431c2e5d8a1667" providerId="LiveId" clId="{D514E4E8-D1A4-4997-9CEA-626248A3C50C}" dt="2024-04-01T07:02:55.567" v="822" actId="1076"/>
        <pc:sldMkLst>
          <pc:docMk/>
          <pc:sldMk cId="677971374" sldId="291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677971374" sldId="291"/>
            <ac:spMk id="2" creationId="{E4CE1DCF-0002-1D0F-BBD4-B39FFCA26E76}"/>
          </ac:spMkLst>
        </pc:spChg>
        <pc:spChg chg="mod">
          <ac:chgData name="Eirini Apostolidi" userId="48431c2e5d8a1667" providerId="LiveId" clId="{D514E4E8-D1A4-4997-9CEA-626248A3C50C}" dt="2024-04-01T06:57:36.006" v="799" actId="14100"/>
          <ac:spMkLst>
            <pc:docMk/>
            <pc:sldMk cId="677971374" sldId="291"/>
            <ac:spMk id="3" creationId="{D8A0DBEF-E6B5-887A-CB42-CF01F7261E0D}"/>
          </ac:spMkLst>
        </pc:spChg>
        <pc:spChg chg="mod">
          <ac:chgData name="Eirini Apostolidi" userId="48431c2e5d8a1667" providerId="LiveId" clId="{D514E4E8-D1A4-4997-9CEA-626248A3C50C}" dt="2024-04-01T07:02:55.567" v="822" actId="1076"/>
          <ac:spMkLst>
            <pc:docMk/>
            <pc:sldMk cId="677971374" sldId="291"/>
            <ac:spMk id="4" creationId="{61BEA2A2-E5C2-0922-6669-A0C7F96383DD}"/>
          </ac:spMkLst>
        </pc:spChg>
        <pc:picChg chg="add del mod">
          <ac:chgData name="Eirini Apostolidi" userId="48431c2e5d8a1667" providerId="LiveId" clId="{D514E4E8-D1A4-4997-9CEA-626248A3C50C}" dt="2024-04-01T06:58:04.899" v="805" actId="21"/>
          <ac:picMkLst>
            <pc:docMk/>
            <pc:sldMk cId="677971374" sldId="291"/>
            <ac:picMk id="2050" creationId="{C3BEFB3D-47F0-6D71-55BE-AA3060D76D16}"/>
          </ac:picMkLst>
        </pc:picChg>
      </pc:sldChg>
      <pc:sldChg chg="modSp mod">
        <pc:chgData name="Eirini Apostolidi" userId="48431c2e5d8a1667" providerId="LiveId" clId="{D514E4E8-D1A4-4997-9CEA-626248A3C50C}" dt="2024-03-26T11:13:29.011" v="575" actId="14100"/>
        <pc:sldMkLst>
          <pc:docMk/>
          <pc:sldMk cId="1572963262" sldId="292"/>
        </pc:sldMkLst>
        <pc:spChg chg="mod">
          <ac:chgData name="Eirini Apostolidi" userId="48431c2e5d8a1667" providerId="LiveId" clId="{D514E4E8-D1A4-4997-9CEA-626248A3C50C}" dt="2024-03-26T11:13:29.011" v="575" actId="14100"/>
          <ac:spMkLst>
            <pc:docMk/>
            <pc:sldMk cId="1572963262" sldId="292"/>
            <ac:spMk id="2" creationId="{7010C657-B184-36FF-1557-3FB01FE75617}"/>
          </ac:spMkLst>
        </pc:spChg>
        <pc:picChg chg="mod">
          <ac:chgData name="Eirini Apostolidi" userId="48431c2e5d8a1667" providerId="LiveId" clId="{D514E4E8-D1A4-4997-9CEA-626248A3C50C}" dt="2024-03-26T11:12:36.209" v="572" actId="1076"/>
          <ac:picMkLst>
            <pc:docMk/>
            <pc:sldMk cId="1572963262" sldId="292"/>
            <ac:picMk id="3076" creationId="{A168C076-1C50-4B9D-E10E-B57089BEEE2E}"/>
          </ac:picMkLst>
        </pc:pic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2922227316" sldId="293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922227316" sldId="293"/>
            <ac:spMk id="2" creationId="{3A3B970F-48E3-5FD2-78BE-C379A5E1D7E5}"/>
          </ac:spMkLst>
        </pc:spChg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2922227316" sldId="293"/>
            <ac:spMk id="3" creationId="{20AB0A4D-346C-5AB3-B019-E1DE6A615124}"/>
          </ac:spMkLst>
        </pc:spChg>
      </pc:sldChg>
      <pc:sldChg chg="addSp modSp mod modTransition modAnim">
        <pc:chgData name="Eirini Apostolidi" userId="48431c2e5d8a1667" providerId="LiveId" clId="{D514E4E8-D1A4-4997-9CEA-626248A3C50C}" dt="2024-03-26T11:15:20.594" v="580"/>
        <pc:sldMkLst>
          <pc:docMk/>
          <pc:sldMk cId="867870920" sldId="294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867870920" sldId="294"/>
            <ac:spMk id="2" creationId="{51CF569B-7334-CB39-AA2F-2D04AF7A1ACD}"/>
          </ac:spMkLst>
        </pc:spChg>
        <pc:spChg chg="add mod">
          <ac:chgData name="Eirini Apostolidi" userId="48431c2e5d8a1667" providerId="LiveId" clId="{D514E4E8-D1A4-4997-9CEA-626248A3C50C}" dt="2024-03-26T11:14:59.369" v="578" actId="207"/>
          <ac:spMkLst>
            <pc:docMk/>
            <pc:sldMk cId="867870920" sldId="294"/>
            <ac:spMk id="3" creationId="{46ADD683-2CEB-922C-C337-F5F685146E07}"/>
          </ac:spMkLst>
        </pc:sp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3788565180" sldId="296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788565180" sldId="296"/>
            <ac:spMk id="2" creationId="{044E3B74-76EC-AC32-D112-31654F2FF4B3}"/>
          </ac:spMkLst>
        </pc:spChg>
        <pc:spChg chg="mod">
          <ac:chgData name="Eirini Apostolidi" userId="48431c2e5d8a1667" providerId="LiveId" clId="{D514E4E8-D1A4-4997-9CEA-626248A3C50C}" dt="2024-03-22T12:24:27.876" v="270" actId="27636"/>
          <ac:spMkLst>
            <pc:docMk/>
            <pc:sldMk cId="3788565180" sldId="296"/>
            <ac:spMk id="4" creationId="{73704298-A4F2-3180-F01B-549EF3E55054}"/>
          </ac:spMkLst>
        </pc:spChg>
      </pc:sldChg>
      <pc:sldChg chg="modSp">
        <pc:chgData name="Eirini Apostolidi" userId="48431c2e5d8a1667" providerId="LiveId" clId="{D514E4E8-D1A4-4997-9CEA-626248A3C50C}" dt="2024-03-22T12:24:35.905" v="276"/>
        <pc:sldMkLst>
          <pc:docMk/>
          <pc:sldMk cId="1588492101" sldId="297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588492101" sldId="297"/>
            <ac:spMk id="2" creationId="{B719650C-B9E3-87C6-763E-C52B4A991C88}"/>
          </ac:spMkLst>
        </pc:sp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188570924" sldId="299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88570924" sldId="299"/>
            <ac:spMk id="2" creationId="{1E0ED613-4ACA-F1B6-6D5E-D141759B2486}"/>
          </ac:spMkLst>
        </pc:spChg>
        <pc:spChg chg="mod">
          <ac:chgData name="Eirini Apostolidi" userId="48431c2e5d8a1667" providerId="LiveId" clId="{D514E4E8-D1A4-4997-9CEA-626248A3C50C}" dt="2024-03-22T12:24:27.892" v="271" actId="27636"/>
          <ac:spMkLst>
            <pc:docMk/>
            <pc:sldMk cId="188570924" sldId="299"/>
            <ac:spMk id="5" creationId="{CD5B666E-6905-FF1F-5892-E7C495DDE157}"/>
          </ac:spMkLst>
        </pc:spChg>
      </pc:sldChg>
      <pc:sldChg chg="addSp delSp modSp mod setBg">
        <pc:chgData name="Eirini Apostolidi" userId="48431c2e5d8a1667" providerId="LiveId" clId="{D514E4E8-D1A4-4997-9CEA-626248A3C50C}" dt="2024-04-01T07:30:34.252" v="828" actId="1076"/>
        <pc:sldMkLst>
          <pc:docMk/>
          <pc:sldMk cId="3105992931" sldId="300"/>
        </pc:sldMkLst>
        <pc:spChg chg="mod">
          <ac:chgData name="Eirini Apostolidi" userId="48431c2e5d8a1667" providerId="LiveId" clId="{D514E4E8-D1A4-4997-9CEA-626248A3C50C}" dt="2024-04-01T07:30:34.252" v="828" actId="1076"/>
          <ac:spMkLst>
            <pc:docMk/>
            <pc:sldMk cId="3105992931" sldId="300"/>
            <ac:spMk id="2" creationId="{323E613E-256C-C7D7-10A9-54B2CCFA960D}"/>
          </ac:spMkLst>
        </pc:spChg>
        <pc:spChg chg="mod">
          <ac:chgData name="Eirini Apostolidi" userId="48431c2e5d8a1667" providerId="LiveId" clId="{D514E4E8-D1A4-4997-9CEA-626248A3C50C}" dt="2024-03-22T12:36:49.469" v="414" actId="26606"/>
          <ac:spMkLst>
            <pc:docMk/>
            <pc:sldMk cId="3105992931" sldId="300"/>
            <ac:spMk id="4" creationId="{947367A8-1B0A-A561-BE3A-95D75D059FEC}"/>
          </ac:spMkLst>
        </pc:spChg>
        <pc:spChg chg="mod">
          <ac:chgData name="Eirini Apostolidi" userId="48431c2e5d8a1667" providerId="LiveId" clId="{D514E4E8-D1A4-4997-9CEA-626248A3C50C}" dt="2024-03-22T12:36:49.469" v="414" actId="26606"/>
          <ac:spMkLst>
            <pc:docMk/>
            <pc:sldMk cId="3105992931" sldId="300"/>
            <ac:spMk id="5" creationId="{AE7654CD-04EE-E1BF-CE7D-D899B55BD331}"/>
          </ac:spMkLst>
        </pc:spChg>
        <pc:spChg chg="add del">
          <ac:chgData name="Eirini Apostolidi" userId="48431c2e5d8a1667" providerId="LiveId" clId="{D514E4E8-D1A4-4997-9CEA-626248A3C50C}" dt="2024-03-22T12:36:49.469" v="414" actId="26606"/>
          <ac:spMkLst>
            <pc:docMk/>
            <pc:sldMk cId="3105992931" sldId="300"/>
            <ac:spMk id="10" creationId="{008ED74B-06F2-4BD5-838F-1AAD0033EF0B}"/>
          </ac:spMkLst>
        </pc:spChg>
        <pc:spChg chg="add del">
          <ac:chgData name="Eirini Apostolidi" userId="48431c2e5d8a1667" providerId="LiveId" clId="{D514E4E8-D1A4-4997-9CEA-626248A3C50C}" dt="2024-03-22T12:36:49.469" v="414" actId="26606"/>
          <ac:spMkLst>
            <pc:docMk/>
            <pc:sldMk cId="3105992931" sldId="300"/>
            <ac:spMk id="40" creationId="{CC9387DA-2D8E-4E5D-BD65-274370B65965}"/>
          </ac:spMkLst>
        </pc:spChg>
        <pc:spChg chg="add del">
          <ac:chgData name="Eirini Apostolidi" userId="48431c2e5d8a1667" providerId="LiveId" clId="{D514E4E8-D1A4-4997-9CEA-626248A3C50C}" dt="2024-03-22T12:36:49.469" v="414" actId="26606"/>
          <ac:spMkLst>
            <pc:docMk/>
            <pc:sldMk cId="3105992931" sldId="300"/>
            <ac:spMk id="42" creationId="{18BFC65B-9706-4EE1-8B75-FEEC1C530558}"/>
          </ac:spMkLst>
        </pc:spChg>
        <pc:grpChg chg="add del">
          <ac:chgData name="Eirini Apostolidi" userId="48431c2e5d8a1667" providerId="LiveId" clId="{D514E4E8-D1A4-4997-9CEA-626248A3C50C}" dt="2024-03-22T12:36:49.469" v="414" actId="26606"/>
          <ac:grpSpMkLst>
            <pc:docMk/>
            <pc:sldMk cId="3105992931" sldId="300"/>
            <ac:grpSpMk id="12" creationId="{E9F586E1-75B5-49B8-9A21-DD14CA0F6955}"/>
          </ac:grpSpMkLst>
        </pc:grpChg>
        <pc:grpChg chg="add del">
          <ac:chgData name="Eirini Apostolidi" userId="48431c2e5d8a1667" providerId="LiveId" clId="{D514E4E8-D1A4-4997-9CEA-626248A3C50C}" dt="2024-03-22T12:36:49.469" v="414" actId="26606"/>
          <ac:grpSpMkLst>
            <pc:docMk/>
            <pc:sldMk cId="3105992931" sldId="300"/>
            <ac:grpSpMk id="26" creationId="{F9CAF6A1-77C7-4ABC-9E4A-E74A8DB16DC1}"/>
          </ac:grpSpMkLst>
        </pc:grpChg>
      </pc:sldChg>
      <pc:sldChg chg="addSp delSp modSp mod setBg">
        <pc:chgData name="Eirini Apostolidi" userId="48431c2e5d8a1667" providerId="LiveId" clId="{D514E4E8-D1A4-4997-9CEA-626248A3C50C}" dt="2024-03-26T11:22:23.031" v="581" actId="113"/>
        <pc:sldMkLst>
          <pc:docMk/>
          <pc:sldMk cId="3221335284" sldId="301"/>
        </pc:sldMkLst>
        <pc:spChg chg="mod">
          <ac:chgData name="Eirini Apostolidi" userId="48431c2e5d8a1667" providerId="LiveId" clId="{D514E4E8-D1A4-4997-9CEA-626248A3C50C}" dt="2024-03-22T12:36:57.059" v="417" actId="26606"/>
          <ac:spMkLst>
            <pc:docMk/>
            <pc:sldMk cId="3221335284" sldId="301"/>
            <ac:spMk id="2" creationId="{01CB9774-BF00-53CF-B666-923898B8E7BF}"/>
          </ac:spMkLst>
        </pc:spChg>
        <pc:spChg chg="mod">
          <ac:chgData name="Eirini Apostolidi" userId="48431c2e5d8a1667" providerId="LiveId" clId="{D514E4E8-D1A4-4997-9CEA-626248A3C50C}" dt="2024-03-26T11:22:23.031" v="581" actId="113"/>
          <ac:spMkLst>
            <pc:docMk/>
            <pc:sldMk cId="3221335284" sldId="301"/>
            <ac:spMk id="3" creationId="{D97E0CAB-53AD-57C1-D2BE-F64C95F3C6AF}"/>
          </ac:spMkLst>
        </pc:spChg>
        <pc:spChg chg="add del">
          <ac:chgData name="Eirini Apostolidi" userId="48431c2e5d8a1667" providerId="LiveId" clId="{D514E4E8-D1A4-4997-9CEA-626248A3C50C}" dt="2024-03-22T12:36:57.042" v="416" actId="26606"/>
          <ac:spMkLst>
            <pc:docMk/>
            <pc:sldMk cId="3221335284" sldId="301"/>
            <ac:spMk id="8" creationId="{0A46F010-D160-4609-8979-FFD8C1EA6C43}"/>
          </ac:spMkLst>
        </pc:spChg>
        <pc:spChg chg="add del">
          <ac:chgData name="Eirini Apostolidi" userId="48431c2e5d8a1667" providerId="LiveId" clId="{D514E4E8-D1A4-4997-9CEA-626248A3C50C}" dt="2024-03-22T12:36:57.042" v="416" actId="26606"/>
          <ac:spMkLst>
            <pc:docMk/>
            <pc:sldMk cId="3221335284" sldId="301"/>
            <ac:spMk id="10" creationId="{81B8C4F6-C3AC-4C94-8EC7-E4F7B7E9CDB6}"/>
          </ac:spMkLst>
        </pc:spChg>
        <pc:spChg chg="add del">
          <ac:chgData name="Eirini Apostolidi" userId="48431c2e5d8a1667" providerId="LiveId" clId="{D514E4E8-D1A4-4997-9CEA-626248A3C50C}" dt="2024-03-22T12:36:57.042" v="416" actId="26606"/>
          <ac:spMkLst>
            <pc:docMk/>
            <pc:sldMk cId="3221335284" sldId="301"/>
            <ac:spMk id="40" creationId="{91328346-8BAD-4616-B50B-5CFDA5648D6A}"/>
          </ac:spMkLst>
        </pc:spChg>
        <pc:spChg chg="add">
          <ac:chgData name="Eirini Apostolidi" userId="48431c2e5d8a1667" providerId="LiveId" clId="{D514E4E8-D1A4-4997-9CEA-626248A3C50C}" dt="2024-03-22T12:36:57.059" v="417" actId="26606"/>
          <ac:spMkLst>
            <pc:docMk/>
            <pc:sldMk cId="3221335284" sldId="301"/>
            <ac:spMk id="42" creationId="{CD306B45-25EE-434D-ABA9-A27B79320CFF}"/>
          </ac:spMkLst>
        </pc:spChg>
        <pc:spChg chg="add">
          <ac:chgData name="Eirini Apostolidi" userId="48431c2e5d8a1667" providerId="LiveId" clId="{D514E4E8-D1A4-4997-9CEA-626248A3C50C}" dt="2024-03-22T12:36:57.059" v="417" actId="26606"/>
          <ac:spMkLst>
            <pc:docMk/>
            <pc:sldMk cId="3221335284" sldId="301"/>
            <ac:spMk id="43" creationId="{0A42F85E-4939-431E-8B4A-EC07C8E0AB65}"/>
          </ac:spMkLst>
        </pc:spChg>
        <pc:grpChg chg="add del">
          <ac:chgData name="Eirini Apostolidi" userId="48431c2e5d8a1667" providerId="LiveId" clId="{D514E4E8-D1A4-4997-9CEA-626248A3C50C}" dt="2024-03-22T12:36:57.042" v="416" actId="26606"/>
          <ac:grpSpMkLst>
            <pc:docMk/>
            <pc:sldMk cId="3221335284" sldId="301"/>
            <ac:grpSpMk id="12" creationId="{0B789310-9859-4942-98C8-3D2F12AAAE73}"/>
          </ac:grpSpMkLst>
        </pc:grpChg>
        <pc:grpChg chg="add">
          <ac:chgData name="Eirini Apostolidi" userId="48431c2e5d8a1667" providerId="LiveId" clId="{D514E4E8-D1A4-4997-9CEA-626248A3C50C}" dt="2024-03-22T12:36:57.059" v="417" actId="26606"/>
          <ac:grpSpMkLst>
            <pc:docMk/>
            <pc:sldMk cId="3221335284" sldId="301"/>
            <ac:grpSpMk id="14" creationId="{5D2B17EF-74EB-4C33-B2E2-8E727B2E7D68}"/>
          </ac:grpSpMkLst>
        </pc:grpChg>
        <pc:grpChg chg="add del">
          <ac:chgData name="Eirini Apostolidi" userId="48431c2e5d8a1667" providerId="LiveId" clId="{D514E4E8-D1A4-4997-9CEA-626248A3C50C}" dt="2024-03-22T12:36:57.042" v="416" actId="26606"/>
          <ac:grpSpMkLst>
            <pc:docMk/>
            <pc:sldMk cId="3221335284" sldId="301"/>
            <ac:grpSpMk id="26" creationId="{6F1CEC7A-E419-4950-AA57-B00546C29CAF}"/>
          </ac:grpSpMkLst>
        </pc:grpChg>
        <pc:cxnChg chg="add">
          <ac:chgData name="Eirini Apostolidi" userId="48431c2e5d8a1667" providerId="LiveId" clId="{D514E4E8-D1A4-4997-9CEA-626248A3C50C}" dt="2024-03-22T12:36:57.059" v="417" actId="26606"/>
          <ac:cxnSpMkLst>
            <pc:docMk/>
            <pc:sldMk cId="3221335284" sldId="301"/>
            <ac:cxnSpMk id="44" creationId="{27EBB3F9-D6F7-4F6A-8843-9FEBA15E4969}"/>
          </ac:cxnSpMkLst>
        </pc:cxnChg>
      </pc:sldChg>
      <pc:sldChg chg="modSp mod">
        <pc:chgData name="Eirini Apostolidi" userId="48431c2e5d8a1667" providerId="LiveId" clId="{D514E4E8-D1A4-4997-9CEA-626248A3C50C}" dt="2024-03-22T12:24:35.905" v="276"/>
        <pc:sldMkLst>
          <pc:docMk/>
          <pc:sldMk cId="30476063" sldId="302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0476063" sldId="302"/>
            <ac:spMk id="2" creationId="{D08232E8-C653-AFCF-B97D-93A2F9F4A753}"/>
          </ac:spMkLst>
        </pc:spChg>
        <pc:spChg chg="mod">
          <ac:chgData name="Eirini Apostolidi" userId="48431c2e5d8a1667" providerId="LiveId" clId="{D514E4E8-D1A4-4997-9CEA-626248A3C50C}" dt="2024-03-22T12:24:27.939" v="272" actId="27636"/>
          <ac:spMkLst>
            <pc:docMk/>
            <pc:sldMk cId="30476063" sldId="302"/>
            <ac:spMk id="3" creationId="{04089EF3-8DCF-583B-E641-BF11082721DA}"/>
          </ac:spMkLst>
        </pc:spChg>
      </pc:sldChg>
      <pc:sldChg chg="addSp modSp mod modAnim modNotesTx">
        <pc:chgData name="Eirini Apostolidi" userId="48431c2e5d8a1667" providerId="LiveId" clId="{D514E4E8-D1A4-4997-9CEA-626248A3C50C}" dt="2024-03-26T11:28:44.222" v="655"/>
        <pc:sldMkLst>
          <pc:docMk/>
          <pc:sldMk cId="1995376305" sldId="303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995376305" sldId="303"/>
            <ac:spMk id="2" creationId="{5B986477-D745-B700-F3F8-515B5C98EEBA}"/>
          </ac:spMkLst>
        </pc:spChg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995376305" sldId="303"/>
            <ac:spMk id="3" creationId="{8B95EA77-2794-AD89-E8D7-5440233942C6}"/>
          </ac:spMkLst>
        </pc:spChg>
        <pc:spChg chg="add mod">
          <ac:chgData name="Eirini Apostolidi" userId="48431c2e5d8a1667" providerId="LiveId" clId="{D514E4E8-D1A4-4997-9CEA-626248A3C50C}" dt="2024-03-26T11:28:01.264" v="649" actId="208"/>
          <ac:spMkLst>
            <pc:docMk/>
            <pc:sldMk cId="1995376305" sldId="303"/>
            <ac:spMk id="5" creationId="{D2A6DC88-F8B0-1AEA-CBF4-B61D684EBAEB}"/>
          </ac:spMkLst>
        </pc:spChg>
        <pc:spChg chg="add mod">
          <ac:chgData name="Eirini Apostolidi" userId="48431c2e5d8a1667" providerId="LiveId" clId="{D514E4E8-D1A4-4997-9CEA-626248A3C50C}" dt="2024-03-26T11:28:22.530" v="653" actId="14100"/>
          <ac:spMkLst>
            <pc:docMk/>
            <pc:sldMk cId="1995376305" sldId="303"/>
            <ac:spMk id="6" creationId="{1B33F75C-DF6F-CD36-0057-9E16313D1549}"/>
          </ac:spMkLst>
        </pc:spChg>
        <pc:picChg chg="mod">
          <ac:chgData name="Eirini Apostolidi" userId="48431c2e5d8a1667" providerId="LiveId" clId="{D514E4E8-D1A4-4997-9CEA-626248A3C50C}" dt="2024-03-26T11:22:59.372" v="585" actId="14100"/>
          <ac:picMkLst>
            <pc:docMk/>
            <pc:sldMk cId="1995376305" sldId="303"/>
            <ac:picMk id="4" creationId="{4925DFF5-8408-4128-F6F8-B0395BDEF2F4}"/>
          </ac:picMkLst>
        </pc:picChg>
      </pc:sldChg>
      <pc:sldChg chg="modSp mod">
        <pc:chgData name="Eirini Apostolidi" userId="48431c2e5d8a1667" providerId="LiveId" clId="{D514E4E8-D1A4-4997-9CEA-626248A3C50C}" dt="2024-03-22T12:37:58.600" v="423" actId="1076"/>
        <pc:sldMkLst>
          <pc:docMk/>
          <pc:sldMk cId="1463811637" sldId="304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1463811637" sldId="304"/>
            <ac:spMk id="2" creationId="{F3390BA3-8648-3F1C-A5A3-0CCFD41004BA}"/>
          </ac:spMkLst>
        </pc:spChg>
        <pc:spChg chg="mod">
          <ac:chgData name="Eirini Apostolidi" userId="48431c2e5d8a1667" providerId="LiveId" clId="{D514E4E8-D1A4-4997-9CEA-626248A3C50C}" dt="2024-03-22T12:37:49.733" v="420" actId="1076"/>
          <ac:spMkLst>
            <pc:docMk/>
            <pc:sldMk cId="1463811637" sldId="304"/>
            <ac:spMk id="7" creationId="{18D5D7A1-699B-B9CF-FA28-1291CCFA84D0}"/>
          </ac:spMkLst>
        </pc:spChg>
        <pc:spChg chg="mod">
          <ac:chgData name="Eirini Apostolidi" userId="48431c2e5d8a1667" providerId="LiveId" clId="{D514E4E8-D1A4-4997-9CEA-626248A3C50C}" dt="2024-03-22T12:37:51.943" v="421" actId="1076"/>
          <ac:spMkLst>
            <pc:docMk/>
            <pc:sldMk cId="1463811637" sldId="304"/>
            <ac:spMk id="8" creationId="{160DACBD-316C-E576-CBCF-710DD20F2644}"/>
          </ac:spMkLst>
        </pc:spChg>
        <pc:picChg chg="mod">
          <ac:chgData name="Eirini Apostolidi" userId="48431c2e5d8a1667" providerId="LiveId" clId="{D514E4E8-D1A4-4997-9CEA-626248A3C50C}" dt="2024-03-22T12:37:58.600" v="423" actId="1076"/>
          <ac:picMkLst>
            <pc:docMk/>
            <pc:sldMk cId="1463811637" sldId="304"/>
            <ac:picMk id="4" creationId="{E7A80AA9-7B89-5A68-A866-330FB617DB2B}"/>
          </ac:picMkLst>
        </pc:picChg>
        <pc:picChg chg="mod">
          <ac:chgData name="Eirini Apostolidi" userId="48431c2e5d8a1667" providerId="LiveId" clId="{D514E4E8-D1A4-4997-9CEA-626248A3C50C}" dt="2024-03-22T12:37:44.382" v="419" actId="1076"/>
          <ac:picMkLst>
            <pc:docMk/>
            <pc:sldMk cId="1463811637" sldId="304"/>
            <ac:picMk id="5" creationId="{3B256553-3C49-C5D8-93F6-21C7FB0FEF93}"/>
          </ac:picMkLst>
        </pc:picChg>
      </pc:sldChg>
      <pc:sldChg chg="addSp modSp mod setBg">
        <pc:chgData name="Eirini Apostolidi" userId="48431c2e5d8a1667" providerId="LiveId" clId="{D514E4E8-D1A4-4997-9CEA-626248A3C50C}" dt="2024-03-22T12:34:03.310" v="408" actId="26606"/>
        <pc:sldMkLst>
          <pc:docMk/>
          <pc:sldMk cId="3329894128" sldId="305"/>
        </pc:sldMkLst>
        <pc:spChg chg="mod">
          <ac:chgData name="Eirini Apostolidi" userId="48431c2e5d8a1667" providerId="LiveId" clId="{D514E4E8-D1A4-4997-9CEA-626248A3C50C}" dt="2024-03-22T12:34:03.310" v="408" actId="26606"/>
          <ac:spMkLst>
            <pc:docMk/>
            <pc:sldMk cId="3329894128" sldId="305"/>
            <ac:spMk id="2" creationId="{FD4E9501-E0B5-039B-7383-757281C7880B}"/>
          </ac:spMkLst>
        </pc:spChg>
        <pc:spChg chg="mod">
          <ac:chgData name="Eirini Apostolidi" userId="48431c2e5d8a1667" providerId="LiveId" clId="{D514E4E8-D1A4-4997-9CEA-626248A3C50C}" dt="2024-03-22T12:34:03.310" v="408" actId="26606"/>
          <ac:spMkLst>
            <pc:docMk/>
            <pc:sldMk cId="3329894128" sldId="305"/>
            <ac:spMk id="5" creationId="{7CA98754-44EB-A402-29A1-A24FAD1AF6F9}"/>
          </ac:spMkLst>
        </pc:spChg>
        <pc:spChg chg="add">
          <ac:chgData name="Eirini Apostolidi" userId="48431c2e5d8a1667" providerId="LiveId" clId="{D514E4E8-D1A4-4997-9CEA-626248A3C50C}" dt="2024-03-22T12:34:03.310" v="408" actId="26606"/>
          <ac:spMkLst>
            <pc:docMk/>
            <pc:sldMk cId="3329894128" sldId="305"/>
            <ac:spMk id="2055" creationId="{3F4C104D-5F30-4811-9376-566B26E4719A}"/>
          </ac:spMkLst>
        </pc:spChg>
        <pc:spChg chg="add">
          <ac:chgData name="Eirini Apostolidi" userId="48431c2e5d8a1667" providerId="LiveId" clId="{D514E4E8-D1A4-4997-9CEA-626248A3C50C}" dt="2024-03-22T12:34:03.310" v="408" actId="26606"/>
          <ac:spMkLst>
            <pc:docMk/>
            <pc:sldMk cId="3329894128" sldId="305"/>
            <ac:spMk id="2057" creationId="{0815E34B-5D02-4E01-A936-E8E1C0AB6F12}"/>
          </ac:spMkLst>
        </pc:spChg>
        <pc:spChg chg="add">
          <ac:chgData name="Eirini Apostolidi" userId="48431c2e5d8a1667" providerId="LiveId" clId="{D514E4E8-D1A4-4997-9CEA-626248A3C50C}" dt="2024-03-22T12:34:03.310" v="408" actId="26606"/>
          <ac:spMkLst>
            <pc:docMk/>
            <pc:sldMk cId="3329894128" sldId="305"/>
            <ac:spMk id="2059" creationId="{7DE3414B-B032-4710-A468-D3285E38C5FF}"/>
          </ac:spMkLst>
        </pc:spChg>
        <pc:picChg chg="mod">
          <ac:chgData name="Eirini Apostolidi" userId="48431c2e5d8a1667" providerId="LiveId" clId="{D514E4E8-D1A4-4997-9CEA-626248A3C50C}" dt="2024-03-22T12:34:03.310" v="408" actId="26606"/>
          <ac:picMkLst>
            <pc:docMk/>
            <pc:sldMk cId="3329894128" sldId="305"/>
            <ac:picMk id="2050" creationId="{4073A750-2EAD-3D91-7606-DA9C67F3CA6B}"/>
          </ac:picMkLst>
        </pc:picChg>
      </pc:sldChg>
      <pc:sldChg chg="modSp mod">
        <pc:chgData name="Eirini Apostolidi" userId="48431c2e5d8a1667" providerId="LiveId" clId="{D514E4E8-D1A4-4997-9CEA-626248A3C50C}" dt="2024-04-01T06:53:05.145" v="778" actId="14100"/>
        <pc:sldMkLst>
          <pc:docMk/>
          <pc:sldMk cId="3411382915" sldId="306"/>
        </pc:sldMkLst>
        <pc:spChg chg="mod">
          <ac:chgData name="Eirini Apostolidi" userId="48431c2e5d8a1667" providerId="LiveId" clId="{D514E4E8-D1A4-4997-9CEA-626248A3C50C}" dt="2024-03-22T12:24:35.905" v="276"/>
          <ac:spMkLst>
            <pc:docMk/>
            <pc:sldMk cId="3411382915" sldId="306"/>
            <ac:spMk id="2" creationId="{EF2DA34D-20E5-455E-2763-86E6CD5B4D32}"/>
          </ac:spMkLst>
        </pc:spChg>
        <pc:spChg chg="mod">
          <ac:chgData name="Eirini Apostolidi" userId="48431c2e5d8a1667" providerId="LiveId" clId="{D514E4E8-D1A4-4997-9CEA-626248A3C50C}" dt="2024-04-01T06:53:05.145" v="778" actId="14100"/>
          <ac:spMkLst>
            <pc:docMk/>
            <pc:sldMk cId="3411382915" sldId="306"/>
            <ac:spMk id="3" creationId="{C6A1B991-FE69-EE02-B047-65FFE6572D1D}"/>
          </ac:spMkLst>
        </pc:spChg>
      </pc:sldChg>
      <pc:sldChg chg="addSp modSp mod setBg">
        <pc:chgData name="Eirini Apostolidi" userId="48431c2e5d8a1667" providerId="LiveId" clId="{D514E4E8-D1A4-4997-9CEA-626248A3C50C}" dt="2024-04-01T07:28:27.605" v="827" actId="1076"/>
        <pc:sldMkLst>
          <pc:docMk/>
          <pc:sldMk cId="737897843" sldId="307"/>
        </pc:sldMkLst>
        <pc:spChg chg="mod">
          <ac:chgData name="Eirini Apostolidi" userId="48431c2e5d8a1667" providerId="LiveId" clId="{D514E4E8-D1A4-4997-9CEA-626248A3C50C}" dt="2024-03-22T12:34:38.472" v="412" actId="26606"/>
          <ac:spMkLst>
            <pc:docMk/>
            <pc:sldMk cId="737897843" sldId="307"/>
            <ac:spMk id="2" creationId="{D40B2692-D71C-504F-CAA7-A22816F4FB5A}"/>
          </ac:spMkLst>
        </pc:spChg>
        <pc:spChg chg="mod">
          <ac:chgData name="Eirini Apostolidi" userId="48431c2e5d8a1667" providerId="LiveId" clId="{D514E4E8-D1A4-4997-9CEA-626248A3C50C}" dt="2024-04-01T07:28:27.605" v="827" actId="1076"/>
          <ac:spMkLst>
            <pc:docMk/>
            <pc:sldMk cId="737897843" sldId="307"/>
            <ac:spMk id="3" creationId="{129252BF-1427-C6F6-91B5-A5915DC86EF5}"/>
          </ac:spMkLst>
        </pc:spChg>
        <pc:spChg chg="add">
          <ac:chgData name="Eirini Apostolidi" userId="48431c2e5d8a1667" providerId="LiveId" clId="{D514E4E8-D1A4-4997-9CEA-626248A3C50C}" dt="2024-03-22T12:34:38.472" v="412" actId="26606"/>
          <ac:spMkLst>
            <pc:docMk/>
            <pc:sldMk cId="737897843" sldId="307"/>
            <ac:spMk id="9" creationId="{E491B121-12B5-4977-A064-636AB0B9B0BD}"/>
          </ac:spMkLst>
        </pc:spChg>
        <pc:spChg chg="add">
          <ac:chgData name="Eirini Apostolidi" userId="48431c2e5d8a1667" providerId="LiveId" clId="{D514E4E8-D1A4-4997-9CEA-626248A3C50C}" dt="2024-03-22T12:34:38.472" v="412" actId="26606"/>
          <ac:spMkLst>
            <pc:docMk/>
            <pc:sldMk cId="737897843" sldId="307"/>
            <ac:spMk id="11" creationId="{2ED05F70-AB3E-4472-B26B-EFE6A5A59BC8}"/>
          </ac:spMkLst>
        </pc:spChg>
        <pc:spChg chg="add">
          <ac:chgData name="Eirini Apostolidi" userId="48431c2e5d8a1667" providerId="LiveId" clId="{D514E4E8-D1A4-4997-9CEA-626248A3C50C}" dt="2024-03-22T12:34:38.472" v="412" actId="26606"/>
          <ac:spMkLst>
            <pc:docMk/>
            <pc:sldMk cId="737897843" sldId="307"/>
            <ac:spMk id="13" creationId="{21F6BE39-9E37-45F0-B10C-92305CFB7C77}"/>
          </ac:spMkLst>
        </pc:spChg>
        <pc:graphicFrameChg chg="mod modGraphic">
          <ac:chgData name="Eirini Apostolidi" userId="48431c2e5d8a1667" providerId="LiveId" clId="{D514E4E8-D1A4-4997-9CEA-626248A3C50C}" dt="2024-04-01T07:28:22.976" v="826" actId="14100"/>
          <ac:graphicFrameMkLst>
            <pc:docMk/>
            <pc:sldMk cId="737897843" sldId="307"/>
            <ac:graphicFrameMk id="4" creationId="{01E25C33-F704-BB7B-B5E6-6AB6FE06DBB5}"/>
          </ac:graphicFrameMkLst>
        </pc:graphicFrameChg>
      </pc:sldChg>
      <pc:sldChg chg="addSp modSp new mod ord setBg">
        <pc:chgData name="Eirini Apostolidi" userId="48431c2e5d8a1667" providerId="LiveId" clId="{D514E4E8-D1A4-4997-9CEA-626248A3C50C}" dt="2024-04-01T06:59:13.459" v="818"/>
        <pc:sldMkLst>
          <pc:docMk/>
          <pc:sldMk cId="1111487299" sldId="308"/>
        </pc:sldMkLst>
        <pc:spChg chg="add">
          <ac:chgData name="Eirini Apostolidi" userId="48431c2e5d8a1667" providerId="LiveId" clId="{D514E4E8-D1A4-4997-9CEA-626248A3C50C}" dt="2024-04-01T06:58:22.238" v="808" actId="26606"/>
          <ac:spMkLst>
            <pc:docMk/>
            <pc:sldMk cId="1111487299" sldId="308"/>
            <ac:spMk id="2055" creationId="{01520B72-94C4-4ABB-AC64-A3382705BE06}"/>
          </ac:spMkLst>
        </pc:spChg>
        <pc:spChg chg="add">
          <ac:chgData name="Eirini Apostolidi" userId="48431c2e5d8a1667" providerId="LiveId" clId="{D514E4E8-D1A4-4997-9CEA-626248A3C50C}" dt="2024-04-01T06:58:22.238" v="808" actId="26606"/>
          <ac:spMkLst>
            <pc:docMk/>
            <pc:sldMk cId="1111487299" sldId="308"/>
            <ac:spMk id="2057" creationId="{9A64CBFD-D6E8-4E6A-8F66-1948BED33157}"/>
          </ac:spMkLst>
        </pc:spChg>
        <pc:picChg chg="add mod">
          <ac:chgData name="Eirini Apostolidi" userId="48431c2e5d8a1667" providerId="LiveId" clId="{D514E4E8-D1A4-4997-9CEA-626248A3C50C}" dt="2024-04-01T06:58:26.046" v="810" actId="962"/>
          <ac:picMkLst>
            <pc:docMk/>
            <pc:sldMk cId="1111487299" sldId="308"/>
            <ac:picMk id="2050" creationId="{C3BEFB3D-47F0-6D71-55BE-AA3060D76D16}"/>
          </ac:picMkLst>
        </pc:picChg>
      </pc:sldChg>
      <pc:sldMasterChg chg="modSldLayout">
        <pc:chgData name="Eirini Apostolidi" userId="48431c2e5d8a1667" providerId="LiveId" clId="{D514E4E8-D1A4-4997-9CEA-626248A3C50C}" dt="2024-03-22T12:23:36.119" v="117"/>
        <pc:sldMasterMkLst>
          <pc:docMk/>
          <pc:sldMasterMk cId="67263784" sldId="2147483810"/>
        </pc:sldMasterMkLst>
        <pc:sldLayoutChg chg="delSp">
          <pc:chgData name="Eirini Apostolidi" userId="48431c2e5d8a1667" providerId="LiveId" clId="{D514E4E8-D1A4-4997-9CEA-626248A3C50C}" dt="2024-03-22T12:23:36.119" v="117"/>
          <pc:sldLayoutMkLst>
            <pc:docMk/>
            <pc:sldMasterMk cId="67263784" sldId="2147483810"/>
            <pc:sldLayoutMk cId="3761617622" sldId="2147483825"/>
          </pc:sldLayoutMkLst>
          <pc:spChg chg="del">
            <ac:chgData name="Eirini Apostolidi" userId="48431c2e5d8a1667" providerId="LiveId" clId="{D514E4E8-D1A4-4997-9CEA-626248A3C50C}" dt="2024-03-22T12:23:36.119" v="117"/>
            <ac:spMkLst>
              <pc:docMk/>
              <pc:sldMasterMk cId="67263784" sldId="2147483810"/>
              <pc:sldLayoutMk cId="3761617622" sldId="2147483825"/>
              <ac:spMk id="10" creationId="{00000000-0000-0000-0000-000000000000}"/>
            </ac:spMkLst>
          </pc:spChg>
          <pc:spChg chg="del">
            <ac:chgData name="Eirini Apostolidi" userId="48431c2e5d8a1667" providerId="LiveId" clId="{D514E4E8-D1A4-4997-9CEA-626248A3C50C}" dt="2024-03-22T12:23:36.119" v="117"/>
            <ac:spMkLst>
              <pc:docMk/>
              <pc:sldMasterMk cId="67263784" sldId="2147483810"/>
              <pc:sldLayoutMk cId="3761617622" sldId="2147483825"/>
              <ac:spMk id="19" creationId="{00000000-0000-0000-0000-000000000000}"/>
            </ac:spMkLst>
          </pc:spChg>
          <pc:spChg chg="del">
            <ac:chgData name="Eirini Apostolidi" userId="48431c2e5d8a1667" providerId="LiveId" clId="{D514E4E8-D1A4-4997-9CEA-626248A3C50C}" dt="2024-03-22T12:23:36.119" v="117"/>
            <ac:spMkLst>
              <pc:docMk/>
              <pc:sldMasterMk cId="67263784" sldId="2147483810"/>
              <pc:sldLayoutMk cId="3761617622" sldId="2147483825"/>
              <ac:spMk id="20" creationId="{00000000-0000-0000-0000-000000000000}"/>
            </ac:spMkLst>
          </pc:spChg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F9CF7-DC8F-4943-85E9-393BFB29B24F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B259AB2-568E-4724-A14E-791C59EE4E18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/>
            <a:t>&lt;1 </a:t>
          </a:r>
          <a:r>
            <a:rPr lang="el-GR" sz="2800" dirty="0"/>
            <a:t>εβδομάδα</a:t>
          </a:r>
        </a:p>
      </dgm:t>
    </dgm:pt>
    <dgm:pt modelId="{BAF0F31D-5740-4997-ADA3-FBECFE5F3A83}" type="parTrans" cxnId="{5E79E2D4-5627-410D-9C11-2089C85DBFD3}">
      <dgm:prSet/>
      <dgm:spPr/>
      <dgm:t>
        <a:bodyPr/>
        <a:lstStyle/>
        <a:p>
          <a:endParaRPr lang="el-GR"/>
        </a:p>
      </dgm:t>
    </dgm:pt>
    <dgm:pt modelId="{081F902A-3ACC-4FA8-9088-A34890EEB286}" type="sibTrans" cxnId="{5E79E2D4-5627-410D-9C11-2089C85DBFD3}">
      <dgm:prSet/>
      <dgm:spPr/>
      <dgm:t>
        <a:bodyPr/>
        <a:lstStyle/>
        <a:p>
          <a:endParaRPr lang="el-GR"/>
        </a:p>
      </dgm:t>
    </dgm:pt>
    <dgm:pt modelId="{022FB9B0-04F4-4EC1-B9B9-41DACC90CBB4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/>
            <a:t>Εντερίτιδες (</a:t>
          </a:r>
          <a:r>
            <a:rPr lang="en-US" sz="1200" dirty="0"/>
            <a:t>Salmonella</a:t>
          </a:r>
          <a:r>
            <a:rPr lang="el-GR" sz="1200" dirty="0"/>
            <a:t>, </a:t>
          </a:r>
          <a:r>
            <a:rPr lang="en-US" sz="1200" dirty="0"/>
            <a:t>Shigella</a:t>
          </a:r>
          <a:r>
            <a:rPr lang="el-GR" sz="1200" dirty="0"/>
            <a:t>, </a:t>
          </a:r>
          <a:r>
            <a:rPr lang="el-GR" sz="1200" dirty="0" err="1"/>
            <a:t>σταφυλλοκοκκική</a:t>
          </a:r>
          <a:r>
            <a:rPr lang="el-GR" sz="1200" dirty="0"/>
            <a:t>)</a:t>
          </a:r>
        </a:p>
      </dgm:t>
    </dgm:pt>
    <dgm:pt modelId="{48AF43A5-338E-44EB-ACCF-6DE61A91E44F}" type="parTrans" cxnId="{A517836C-F86A-486B-8AF9-52B1ACEA982A}">
      <dgm:prSet/>
      <dgm:spPr/>
      <dgm:t>
        <a:bodyPr/>
        <a:lstStyle/>
        <a:p>
          <a:endParaRPr lang="el-GR"/>
        </a:p>
      </dgm:t>
    </dgm:pt>
    <dgm:pt modelId="{9A01787D-A919-44D7-8680-A117593FF526}" type="sibTrans" cxnId="{A517836C-F86A-486B-8AF9-52B1ACEA982A}">
      <dgm:prSet/>
      <dgm:spPr/>
      <dgm:t>
        <a:bodyPr/>
        <a:lstStyle/>
        <a:p>
          <a:endParaRPr lang="el-GR"/>
        </a:p>
      </dgm:t>
    </dgm:pt>
    <dgm:pt modelId="{C0F07F48-FAE6-4FA6-A424-7895BD814C95}">
      <dgm:prSet phldrT="[Κείμενο]" custT="1"/>
      <dgm:spPr/>
      <dgm:t>
        <a:bodyPr/>
        <a:lstStyle/>
        <a:p>
          <a:r>
            <a:rPr lang="en-US" sz="2800" dirty="0"/>
            <a:t>1</a:t>
          </a:r>
          <a:r>
            <a:rPr lang="el-GR" sz="2800" dirty="0"/>
            <a:t>-3</a:t>
          </a:r>
          <a:r>
            <a:rPr lang="en-US" sz="2800" dirty="0"/>
            <a:t> </a:t>
          </a:r>
          <a:r>
            <a:rPr lang="el-GR" sz="2800" dirty="0"/>
            <a:t>εβδομάδες</a:t>
          </a:r>
        </a:p>
      </dgm:t>
    </dgm:pt>
    <dgm:pt modelId="{BD006620-33DB-45B8-B235-9E82A4B08341}" type="parTrans" cxnId="{0788B0E0-8F97-4A68-A3C3-883AD0FE38CD}">
      <dgm:prSet/>
      <dgm:spPr/>
      <dgm:t>
        <a:bodyPr/>
        <a:lstStyle/>
        <a:p>
          <a:endParaRPr lang="el-GR"/>
        </a:p>
      </dgm:t>
    </dgm:pt>
    <dgm:pt modelId="{0EE0EAD1-A115-4DDC-8FF6-9B8D62A947B9}" type="sibTrans" cxnId="{0788B0E0-8F97-4A68-A3C3-883AD0FE38CD}">
      <dgm:prSet/>
      <dgm:spPr/>
      <dgm:t>
        <a:bodyPr/>
        <a:lstStyle/>
        <a:p>
          <a:endParaRPr lang="el-GR"/>
        </a:p>
      </dgm:t>
    </dgm:pt>
    <dgm:pt modelId="{2EE0E671-F7E8-4888-9333-DE07B193811D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 err="1"/>
            <a:t>Βρουκέλλωση</a:t>
          </a:r>
          <a:endParaRPr lang="el-GR" sz="1200" dirty="0"/>
        </a:p>
      </dgm:t>
    </dgm:pt>
    <dgm:pt modelId="{CFD566CA-5D8B-44E1-9C64-2385106788A5}" type="parTrans" cxnId="{7F38004C-45AF-449C-858D-3364B68E1A75}">
      <dgm:prSet/>
      <dgm:spPr/>
      <dgm:t>
        <a:bodyPr/>
        <a:lstStyle/>
        <a:p>
          <a:endParaRPr lang="el-GR"/>
        </a:p>
      </dgm:t>
    </dgm:pt>
    <dgm:pt modelId="{E3AB9FB9-75ED-4097-A563-D8CFA84ECA7A}" type="sibTrans" cxnId="{7F38004C-45AF-449C-858D-3364B68E1A75}">
      <dgm:prSet/>
      <dgm:spPr/>
      <dgm:t>
        <a:bodyPr/>
        <a:lstStyle/>
        <a:p>
          <a:endParaRPr lang="el-GR"/>
        </a:p>
      </dgm:t>
    </dgm:pt>
    <dgm:pt modelId="{1D48A879-C202-48C0-B55D-A3E7E73F6A6E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800" dirty="0"/>
            <a:t>&gt;3</a:t>
          </a:r>
          <a:r>
            <a:rPr lang="en-US" sz="2800" dirty="0"/>
            <a:t> </a:t>
          </a:r>
          <a:r>
            <a:rPr lang="el-GR" sz="2800" dirty="0"/>
            <a:t>εβδομάδες</a:t>
          </a:r>
        </a:p>
      </dgm:t>
    </dgm:pt>
    <dgm:pt modelId="{C4C97375-4352-41A8-A588-2573CF5FBEAC}" type="parTrans" cxnId="{A7C3375F-A1FA-488B-882C-E08A7DD315D6}">
      <dgm:prSet/>
      <dgm:spPr/>
      <dgm:t>
        <a:bodyPr/>
        <a:lstStyle/>
        <a:p>
          <a:endParaRPr lang="el-GR"/>
        </a:p>
      </dgm:t>
    </dgm:pt>
    <dgm:pt modelId="{82B04C1D-0077-45A3-9355-54265F8B40EE}" type="sibTrans" cxnId="{A7C3375F-A1FA-488B-882C-E08A7DD315D6}">
      <dgm:prSet/>
      <dgm:spPr/>
      <dgm:t>
        <a:bodyPr/>
        <a:lstStyle/>
        <a:p>
          <a:endParaRPr lang="el-GR"/>
        </a:p>
      </dgm:t>
    </dgm:pt>
    <dgm:pt modelId="{0457D926-1ADE-4D74-9BAF-C1702BD16019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Αμοιβάδωση</a:t>
          </a:r>
        </a:p>
      </dgm:t>
    </dgm:pt>
    <dgm:pt modelId="{13BF3F08-C826-44D4-A9B5-F2DDA4E462D0}" type="parTrans" cxnId="{53B0874B-6018-4BD3-BCAF-1BA797A5416E}">
      <dgm:prSet/>
      <dgm:spPr/>
      <dgm:t>
        <a:bodyPr/>
        <a:lstStyle/>
        <a:p>
          <a:endParaRPr lang="el-GR"/>
        </a:p>
      </dgm:t>
    </dgm:pt>
    <dgm:pt modelId="{575770E8-875E-438E-ABE0-4B387D5E0499}" type="sibTrans" cxnId="{53B0874B-6018-4BD3-BCAF-1BA797A5416E}">
      <dgm:prSet/>
      <dgm:spPr/>
      <dgm:t>
        <a:bodyPr/>
        <a:lstStyle/>
        <a:p>
          <a:endParaRPr lang="el-GR"/>
        </a:p>
      </dgm:t>
    </dgm:pt>
    <dgm:pt modelId="{8FD021DA-B489-4826-ADC7-88BEBF23B60B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 err="1"/>
            <a:t>Αεριογόνος</a:t>
          </a:r>
          <a:r>
            <a:rPr lang="el-GR" sz="1200" dirty="0"/>
            <a:t> γάγγραινα</a:t>
          </a:r>
        </a:p>
      </dgm:t>
    </dgm:pt>
    <dgm:pt modelId="{82716738-9FE9-4CC7-9577-79B3CD310588}" type="parTrans" cxnId="{65B77AE5-A3E9-4ACA-8219-D1EE8E75604A}">
      <dgm:prSet/>
      <dgm:spPr/>
      <dgm:t>
        <a:bodyPr/>
        <a:lstStyle/>
        <a:p>
          <a:endParaRPr lang="el-GR"/>
        </a:p>
      </dgm:t>
    </dgm:pt>
    <dgm:pt modelId="{51F4ABE3-D61F-4653-B774-17CA0F8E3E4B}" type="sibTrans" cxnId="{65B77AE5-A3E9-4ACA-8219-D1EE8E75604A}">
      <dgm:prSet/>
      <dgm:spPr/>
      <dgm:t>
        <a:bodyPr/>
        <a:lstStyle/>
        <a:p>
          <a:endParaRPr lang="el-GR"/>
        </a:p>
      </dgm:t>
    </dgm:pt>
    <dgm:pt modelId="{A3666492-4A13-46EF-AF35-C1493B346F9A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/>
            <a:t>Νόσος </a:t>
          </a:r>
          <a:r>
            <a:rPr lang="el-GR" sz="1200" dirty="0" err="1"/>
            <a:t>λεγεωναρίων</a:t>
          </a:r>
          <a:endParaRPr lang="el-GR" sz="1200" dirty="0"/>
        </a:p>
      </dgm:t>
    </dgm:pt>
    <dgm:pt modelId="{BEDBFE68-B934-45BD-BF44-09C10890A27B}" type="parTrans" cxnId="{18424741-1DF1-419C-8BB2-D3FF98A0B546}">
      <dgm:prSet/>
      <dgm:spPr/>
      <dgm:t>
        <a:bodyPr/>
        <a:lstStyle/>
        <a:p>
          <a:endParaRPr lang="el-GR"/>
        </a:p>
      </dgm:t>
    </dgm:pt>
    <dgm:pt modelId="{29052DCA-35AD-4287-940A-716D2E7E8494}" type="sibTrans" cxnId="{18424741-1DF1-419C-8BB2-D3FF98A0B546}">
      <dgm:prSet/>
      <dgm:spPr/>
      <dgm:t>
        <a:bodyPr/>
        <a:lstStyle/>
        <a:p>
          <a:endParaRPr lang="el-GR"/>
        </a:p>
      </dgm:t>
    </dgm:pt>
    <dgm:pt modelId="{3213A725-FC4D-4D74-89F3-7E094546B5C1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 err="1"/>
            <a:t>Μηνιγγιτοδοκοκκαιμία</a:t>
          </a:r>
          <a:endParaRPr lang="el-GR" sz="1200" dirty="0"/>
        </a:p>
      </dgm:t>
    </dgm:pt>
    <dgm:pt modelId="{DC99B4FF-DD69-46FF-B947-C4EFA97C4E39}" type="parTrans" cxnId="{9313FE70-4036-40C0-8356-0EF4FB3E0E84}">
      <dgm:prSet/>
      <dgm:spPr/>
      <dgm:t>
        <a:bodyPr/>
        <a:lstStyle/>
        <a:p>
          <a:endParaRPr lang="el-GR"/>
        </a:p>
      </dgm:t>
    </dgm:pt>
    <dgm:pt modelId="{6E27E6CB-6632-474D-A77B-07CAFF681B28}" type="sibTrans" cxnId="{9313FE70-4036-40C0-8356-0EF4FB3E0E84}">
      <dgm:prSet/>
      <dgm:spPr/>
      <dgm:t>
        <a:bodyPr/>
        <a:lstStyle/>
        <a:p>
          <a:endParaRPr lang="el-GR"/>
        </a:p>
      </dgm:t>
    </dgm:pt>
    <dgm:pt modelId="{D90C5458-A020-4AB7-984E-A2C31EDCD29C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 err="1"/>
            <a:t>Λεπτοσπείρωση</a:t>
          </a:r>
          <a:endParaRPr lang="el-GR" sz="1200" dirty="0"/>
        </a:p>
      </dgm:t>
    </dgm:pt>
    <dgm:pt modelId="{3D4C6101-02A3-4F23-8CBF-27051B42B416}" type="parTrans" cxnId="{F3064F76-0A6E-4585-9BF5-7F90401D9FA1}">
      <dgm:prSet/>
      <dgm:spPr/>
      <dgm:t>
        <a:bodyPr/>
        <a:lstStyle/>
        <a:p>
          <a:endParaRPr lang="el-GR"/>
        </a:p>
      </dgm:t>
    </dgm:pt>
    <dgm:pt modelId="{37D7D030-57BA-439F-BCDB-7E3B71CF462C}" type="sibTrans" cxnId="{F3064F76-0A6E-4585-9BF5-7F90401D9FA1}">
      <dgm:prSet/>
      <dgm:spPr/>
      <dgm:t>
        <a:bodyPr/>
        <a:lstStyle/>
        <a:p>
          <a:endParaRPr lang="el-GR"/>
        </a:p>
      </dgm:t>
    </dgm:pt>
    <dgm:pt modelId="{F9A1B7C3-207C-4D03-BD90-FBE6E4D9C138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Ελονοσία</a:t>
          </a:r>
        </a:p>
      </dgm:t>
    </dgm:pt>
    <dgm:pt modelId="{E2312959-A242-4704-B114-59DC30AC7BEA}" type="parTrans" cxnId="{4C9B453B-53F5-4605-A040-D0B15E6F51F0}">
      <dgm:prSet/>
      <dgm:spPr/>
      <dgm:t>
        <a:bodyPr/>
        <a:lstStyle/>
        <a:p>
          <a:endParaRPr lang="el-GR"/>
        </a:p>
      </dgm:t>
    </dgm:pt>
    <dgm:pt modelId="{F12DAD4A-79B0-44C8-A297-7C0FDA08CE9E}" type="sibTrans" cxnId="{4C9B453B-53F5-4605-A040-D0B15E6F51F0}">
      <dgm:prSet/>
      <dgm:spPr/>
      <dgm:t>
        <a:bodyPr/>
        <a:lstStyle/>
        <a:p>
          <a:endParaRPr lang="el-GR"/>
        </a:p>
      </dgm:t>
    </dgm:pt>
    <dgm:pt modelId="{382A2B0F-B1EA-403C-ACF2-1F499D4F1DCB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Τέτανος</a:t>
          </a:r>
        </a:p>
      </dgm:t>
    </dgm:pt>
    <dgm:pt modelId="{C211FB55-CF56-4E49-9400-101DA6B3FC5F}" type="parTrans" cxnId="{89031965-FD73-414A-B4F3-FAA9D8D83980}">
      <dgm:prSet/>
      <dgm:spPr/>
      <dgm:t>
        <a:bodyPr/>
        <a:lstStyle/>
        <a:p>
          <a:endParaRPr lang="el-GR"/>
        </a:p>
      </dgm:t>
    </dgm:pt>
    <dgm:pt modelId="{F1E96851-0E90-4948-A0FE-0F8852249165}" type="sibTrans" cxnId="{89031965-FD73-414A-B4F3-FAA9D8D83980}">
      <dgm:prSet/>
      <dgm:spPr/>
      <dgm:t>
        <a:bodyPr/>
        <a:lstStyle/>
        <a:p>
          <a:endParaRPr lang="el-GR"/>
        </a:p>
      </dgm:t>
    </dgm:pt>
    <dgm:pt modelId="{2E2C69A5-E420-4970-80CE-C7785FC8FBCC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Ιλαρά, Ερυθρά, </a:t>
          </a:r>
          <a:r>
            <a:rPr lang="el-GR" sz="1200" dirty="0" err="1"/>
            <a:t>Παρωτίτιδα</a:t>
          </a:r>
          <a:endParaRPr lang="el-GR" sz="1200" dirty="0"/>
        </a:p>
      </dgm:t>
    </dgm:pt>
    <dgm:pt modelId="{2672964A-8FB5-4030-8775-E5A15CB0B152}" type="parTrans" cxnId="{B2772E25-0E6A-46A4-A15C-CDEF1EC415DF}">
      <dgm:prSet/>
      <dgm:spPr/>
      <dgm:t>
        <a:bodyPr/>
        <a:lstStyle/>
        <a:p>
          <a:endParaRPr lang="el-GR"/>
        </a:p>
      </dgm:t>
    </dgm:pt>
    <dgm:pt modelId="{C848F4AA-F070-4E4F-B97B-E23C46B54B2C}" type="sibTrans" cxnId="{B2772E25-0E6A-46A4-A15C-CDEF1EC415DF}">
      <dgm:prSet/>
      <dgm:spPr/>
      <dgm:t>
        <a:bodyPr/>
        <a:lstStyle/>
        <a:p>
          <a:endParaRPr lang="el-GR"/>
        </a:p>
      </dgm:t>
    </dgm:pt>
    <dgm:pt modelId="{6928D7F1-76F4-404F-8B93-7D377FE7BAFB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Ηπατίτιδες (Α, Β, </a:t>
          </a:r>
          <a:r>
            <a:rPr lang="en-US" dirty="0"/>
            <a:t>C)</a:t>
          </a:r>
          <a:endParaRPr lang="el-GR" dirty="0"/>
        </a:p>
      </dgm:t>
    </dgm:pt>
    <dgm:pt modelId="{ECDA252B-BD99-40C9-9018-90DF10A36161}" type="parTrans" cxnId="{94E0B4A1-16D6-45D2-B6B2-A11C889F3769}">
      <dgm:prSet/>
      <dgm:spPr/>
      <dgm:t>
        <a:bodyPr/>
        <a:lstStyle/>
        <a:p>
          <a:endParaRPr lang="el-GR"/>
        </a:p>
      </dgm:t>
    </dgm:pt>
    <dgm:pt modelId="{F8CF5DAE-23FA-4E33-9F62-FE1035312347}" type="sibTrans" cxnId="{94E0B4A1-16D6-45D2-B6B2-A11C889F3769}">
      <dgm:prSet/>
      <dgm:spPr/>
      <dgm:t>
        <a:bodyPr/>
        <a:lstStyle/>
        <a:p>
          <a:endParaRPr lang="el-GR"/>
        </a:p>
      </dgm:t>
    </dgm:pt>
    <dgm:pt modelId="{DA0EAFA6-6FF5-4398-B878-1C58521EA251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HIV</a:t>
          </a:r>
          <a:endParaRPr lang="el-GR" dirty="0"/>
        </a:p>
      </dgm:t>
    </dgm:pt>
    <dgm:pt modelId="{7306AF68-F1CB-4ED2-B705-FC295A5CCB17}" type="parTrans" cxnId="{6C3FA34D-1D87-41A1-B607-70B39CA24A06}">
      <dgm:prSet/>
      <dgm:spPr/>
      <dgm:t>
        <a:bodyPr/>
        <a:lstStyle/>
        <a:p>
          <a:endParaRPr lang="el-GR"/>
        </a:p>
      </dgm:t>
    </dgm:pt>
    <dgm:pt modelId="{F33CC7D1-9C47-4C65-9CE4-0BC8825D3117}" type="sibTrans" cxnId="{6C3FA34D-1D87-41A1-B607-70B39CA24A06}">
      <dgm:prSet/>
      <dgm:spPr/>
      <dgm:t>
        <a:bodyPr/>
        <a:lstStyle/>
        <a:p>
          <a:endParaRPr lang="el-GR"/>
        </a:p>
      </dgm:t>
    </dgm:pt>
    <dgm:pt modelId="{FA3A3658-5394-4A5C-B70D-585AD3DA9980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Σύφιλη</a:t>
          </a:r>
        </a:p>
      </dgm:t>
    </dgm:pt>
    <dgm:pt modelId="{029379A0-DF57-46BB-944F-E8586CB52E8C}" type="parTrans" cxnId="{6C3AF30E-C73D-4B5D-909D-51A7DF3B14E6}">
      <dgm:prSet/>
      <dgm:spPr/>
      <dgm:t>
        <a:bodyPr/>
        <a:lstStyle/>
        <a:p>
          <a:endParaRPr lang="el-GR"/>
        </a:p>
      </dgm:t>
    </dgm:pt>
    <dgm:pt modelId="{C73294D3-7384-427A-B318-2D91C33115B8}" type="sibTrans" cxnId="{6C3AF30E-C73D-4B5D-909D-51A7DF3B14E6}">
      <dgm:prSet/>
      <dgm:spPr/>
      <dgm:t>
        <a:bodyPr/>
        <a:lstStyle/>
        <a:p>
          <a:endParaRPr lang="el-GR"/>
        </a:p>
      </dgm:t>
    </dgm:pt>
    <dgm:pt modelId="{E4D87C63-EDB1-4603-9954-5098AE2D5529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Λοιμώδης Μονοπυρήνωση</a:t>
          </a:r>
        </a:p>
      </dgm:t>
    </dgm:pt>
    <dgm:pt modelId="{579161C6-40DB-4C82-A7C2-B6B6A09FE845}" type="parTrans" cxnId="{B731384B-E457-4EB8-92B0-1D8F43FD1398}">
      <dgm:prSet/>
      <dgm:spPr/>
      <dgm:t>
        <a:bodyPr/>
        <a:lstStyle/>
        <a:p>
          <a:endParaRPr lang="el-GR"/>
        </a:p>
      </dgm:t>
    </dgm:pt>
    <dgm:pt modelId="{186B347D-FF66-4AC6-8EE2-B0B7295CF1FE}" type="sibTrans" cxnId="{B731384B-E457-4EB8-92B0-1D8F43FD1398}">
      <dgm:prSet/>
      <dgm:spPr/>
      <dgm:t>
        <a:bodyPr/>
        <a:lstStyle/>
        <a:p>
          <a:endParaRPr lang="el-GR"/>
        </a:p>
      </dgm:t>
    </dgm:pt>
    <dgm:pt modelId="{B480ECD1-D58A-44F6-BBC0-CF24A8F08E8D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COVID-19</a:t>
          </a:r>
          <a:endParaRPr lang="el-GR" sz="1200" dirty="0"/>
        </a:p>
      </dgm:t>
    </dgm:pt>
    <dgm:pt modelId="{B9583682-E6CF-4F62-9979-997557D6BD60}" type="parTrans" cxnId="{2ED60DC9-84A7-4CC3-835B-A2D13A8C03F2}">
      <dgm:prSet/>
      <dgm:spPr/>
      <dgm:t>
        <a:bodyPr/>
        <a:lstStyle/>
        <a:p>
          <a:endParaRPr lang="el-GR"/>
        </a:p>
      </dgm:t>
    </dgm:pt>
    <dgm:pt modelId="{F64220AE-5FCA-4804-B4DE-ED1209DFAE05}" type="sibTrans" cxnId="{2ED60DC9-84A7-4CC3-835B-A2D13A8C03F2}">
      <dgm:prSet/>
      <dgm:spPr/>
      <dgm:t>
        <a:bodyPr/>
        <a:lstStyle/>
        <a:p>
          <a:endParaRPr lang="el-GR"/>
        </a:p>
      </dgm:t>
    </dgm:pt>
    <dgm:pt modelId="{4B506F72-CC4C-4014-997D-D0B7183CCCE1}" type="pres">
      <dgm:prSet presAssocID="{C02F9CF7-DC8F-4943-85E9-393BFB29B24F}" presName="Name0" presStyleCnt="0">
        <dgm:presLayoutVars>
          <dgm:dir/>
          <dgm:animLvl val="lvl"/>
          <dgm:resizeHandles val="exact"/>
        </dgm:presLayoutVars>
      </dgm:prSet>
      <dgm:spPr/>
    </dgm:pt>
    <dgm:pt modelId="{10521F1D-7003-476D-A26B-22B253EB1E7B}" type="pres">
      <dgm:prSet presAssocID="{FB259AB2-568E-4724-A14E-791C59EE4E18}" presName="linNode" presStyleCnt="0"/>
      <dgm:spPr/>
    </dgm:pt>
    <dgm:pt modelId="{18F66580-3B2C-429B-9805-175E1C2A267E}" type="pres">
      <dgm:prSet presAssocID="{FB259AB2-568E-4724-A14E-791C59EE4E1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67B0CAF-D726-45BE-92A2-9017D1A82309}" type="pres">
      <dgm:prSet presAssocID="{FB259AB2-568E-4724-A14E-791C59EE4E18}" presName="descendantText" presStyleLbl="alignAccFollowNode1" presStyleIdx="0" presStyleCnt="3">
        <dgm:presLayoutVars>
          <dgm:bulletEnabled val="1"/>
        </dgm:presLayoutVars>
      </dgm:prSet>
      <dgm:spPr/>
    </dgm:pt>
    <dgm:pt modelId="{A0239A5D-6073-4024-BEA7-DFA8D3A323AC}" type="pres">
      <dgm:prSet presAssocID="{081F902A-3ACC-4FA8-9088-A34890EEB286}" presName="sp" presStyleCnt="0"/>
      <dgm:spPr/>
    </dgm:pt>
    <dgm:pt modelId="{CB49018B-C8E7-498C-B251-274E97BC4DE9}" type="pres">
      <dgm:prSet presAssocID="{C0F07F48-FAE6-4FA6-A424-7895BD814C95}" presName="linNode" presStyleCnt="0"/>
      <dgm:spPr/>
    </dgm:pt>
    <dgm:pt modelId="{D0489B16-8C31-43DF-9E8C-C9A3A6E7686E}" type="pres">
      <dgm:prSet presAssocID="{C0F07F48-FAE6-4FA6-A424-7895BD814C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C50E66C-9A2C-41B5-BC0B-7B76A40B6238}" type="pres">
      <dgm:prSet presAssocID="{C0F07F48-FAE6-4FA6-A424-7895BD814C95}" presName="descendantText" presStyleLbl="alignAccFollowNode1" presStyleIdx="1" presStyleCnt="3">
        <dgm:presLayoutVars>
          <dgm:bulletEnabled val="1"/>
        </dgm:presLayoutVars>
      </dgm:prSet>
      <dgm:spPr/>
    </dgm:pt>
    <dgm:pt modelId="{6A306B41-3879-463D-BC4D-11E28B25C4F6}" type="pres">
      <dgm:prSet presAssocID="{0EE0EAD1-A115-4DDC-8FF6-9B8D62A947B9}" presName="sp" presStyleCnt="0"/>
      <dgm:spPr/>
    </dgm:pt>
    <dgm:pt modelId="{00ABA601-71AE-4473-9679-8F1645461F4D}" type="pres">
      <dgm:prSet presAssocID="{1D48A879-C202-48C0-B55D-A3E7E73F6A6E}" presName="linNode" presStyleCnt="0"/>
      <dgm:spPr/>
    </dgm:pt>
    <dgm:pt modelId="{1FF453EC-1685-435D-8DC2-43931C9FE2B2}" type="pres">
      <dgm:prSet presAssocID="{1D48A879-C202-48C0-B55D-A3E7E73F6A6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D88287C-9D2B-46D9-804E-B219CAC00127}" type="pres">
      <dgm:prSet presAssocID="{1D48A879-C202-48C0-B55D-A3E7E73F6A6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43AC02-1ED1-469B-BA00-AA6A4C367BCE}" type="presOf" srcId="{2E2C69A5-E420-4970-80CE-C7785FC8FBCC}" destId="{4C50E66C-9A2C-41B5-BC0B-7B76A40B6238}" srcOrd="0" destOrd="4" presId="urn:microsoft.com/office/officeart/2005/8/layout/vList5"/>
    <dgm:cxn modelId="{02314B0E-D51E-4201-9928-3DFE8A02917F}" type="presOf" srcId="{B480ECD1-D58A-44F6-BBC0-CF24A8F08E8D}" destId="{C67B0CAF-D726-45BE-92A2-9017D1A82309}" srcOrd="0" destOrd="1" presId="urn:microsoft.com/office/officeart/2005/8/layout/vList5"/>
    <dgm:cxn modelId="{6C3AF30E-C73D-4B5D-909D-51A7DF3B14E6}" srcId="{1D48A879-C202-48C0-B55D-A3E7E73F6A6E}" destId="{FA3A3658-5394-4A5C-B70D-585AD3DA9980}" srcOrd="3" destOrd="0" parTransId="{029379A0-DF57-46BB-944F-E8586CB52E8C}" sibTransId="{C73294D3-7384-427A-B318-2D91C33115B8}"/>
    <dgm:cxn modelId="{B2772E25-0E6A-46A4-A15C-CDEF1EC415DF}" srcId="{C0F07F48-FAE6-4FA6-A424-7895BD814C95}" destId="{2E2C69A5-E420-4970-80CE-C7785FC8FBCC}" srcOrd="4" destOrd="0" parTransId="{2672964A-8FB5-4030-8775-E5A15CB0B152}" sibTransId="{C848F4AA-F070-4E4F-B97B-E23C46B54B2C}"/>
    <dgm:cxn modelId="{02B1953A-89B7-42D6-9FFA-2EB6E9936509}" type="presOf" srcId="{E4D87C63-EDB1-4603-9954-5098AE2D5529}" destId="{5D88287C-9D2B-46D9-804E-B219CAC00127}" srcOrd="0" destOrd="4" presId="urn:microsoft.com/office/officeart/2005/8/layout/vList5"/>
    <dgm:cxn modelId="{4C9B453B-53F5-4605-A040-D0B15E6F51F0}" srcId="{C0F07F48-FAE6-4FA6-A424-7895BD814C95}" destId="{F9A1B7C3-207C-4D03-BD90-FBE6E4D9C138}" srcOrd="2" destOrd="0" parTransId="{E2312959-A242-4704-B114-59DC30AC7BEA}" sibTransId="{F12DAD4A-79B0-44C8-A297-7C0FDA08CE9E}"/>
    <dgm:cxn modelId="{A7C3375F-A1FA-488B-882C-E08A7DD315D6}" srcId="{C02F9CF7-DC8F-4943-85E9-393BFB29B24F}" destId="{1D48A879-C202-48C0-B55D-A3E7E73F6A6E}" srcOrd="2" destOrd="0" parTransId="{C4C97375-4352-41A8-A588-2573CF5FBEAC}" sibTransId="{82B04C1D-0077-45A3-9355-54265F8B40EE}"/>
    <dgm:cxn modelId="{2C011E61-559A-4019-AEA2-82F582BEDEF1}" type="presOf" srcId="{022FB9B0-04F4-4EC1-B9B9-41DACC90CBB4}" destId="{C67B0CAF-D726-45BE-92A2-9017D1A82309}" srcOrd="0" destOrd="0" presId="urn:microsoft.com/office/officeart/2005/8/layout/vList5"/>
    <dgm:cxn modelId="{18424741-1DF1-419C-8BB2-D3FF98A0B546}" srcId="{FB259AB2-568E-4724-A14E-791C59EE4E18}" destId="{A3666492-4A13-46EF-AF35-C1493B346F9A}" srcOrd="3" destOrd="0" parTransId="{BEDBFE68-B934-45BD-BF44-09C10890A27B}" sibTransId="{29052DCA-35AD-4287-940A-716D2E7E8494}"/>
    <dgm:cxn modelId="{0F50C562-A605-4203-9C4C-B4C9816AE08D}" type="presOf" srcId="{3213A725-FC4D-4D74-89F3-7E094546B5C1}" destId="{C67B0CAF-D726-45BE-92A2-9017D1A82309}" srcOrd="0" destOrd="4" presId="urn:microsoft.com/office/officeart/2005/8/layout/vList5"/>
    <dgm:cxn modelId="{89031965-FD73-414A-B4F3-FAA9D8D83980}" srcId="{C0F07F48-FAE6-4FA6-A424-7895BD814C95}" destId="{382A2B0F-B1EA-403C-ACF2-1F499D4F1DCB}" srcOrd="3" destOrd="0" parTransId="{C211FB55-CF56-4E49-9400-101DA6B3FC5F}" sibTransId="{F1E96851-0E90-4948-A0FE-0F8852249165}"/>
    <dgm:cxn modelId="{B731384B-E457-4EB8-92B0-1D8F43FD1398}" srcId="{1D48A879-C202-48C0-B55D-A3E7E73F6A6E}" destId="{E4D87C63-EDB1-4603-9954-5098AE2D5529}" srcOrd="4" destOrd="0" parTransId="{579161C6-40DB-4C82-A7C2-B6B6A09FE845}" sibTransId="{186B347D-FF66-4AC6-8EE2-B0B7295CF1FE}"/>
    <dgm:cxn modelId="{53B0874B-6018-4BD3-BCAF-1BA797A5416E}" srcId="{1D48A879-C202-48C0-B55D-A3E7E73F6A6E}" destId="{0457D926-1ADE-4D74-9BAF-C1702BD16019}" srcOrd="0" destOrd="0" parTransId="{13BF3F08-C826-44D4-A9B5-F2DDA4E462D0}" sibTransId="{575770E8-875E-438E-ABE0-4B387D5E0499}"/>
    <dgm:cxn modelId="{7F38004C-45AF-449C-858D-3364B68E1A75}" srcId="{C0F07F48-FAE6-4FA6-A424-7895BD814C95}" destId="{2EE0E671-F7E8-4888-9333-DE07B193811D}" srcOrd="0" destOrd="0" parTransId="{CFD566CA-5D8B-44E1-9C64-2385106788A5}" sibTransId="{E3AB9FB9-75ED-4097-A563-D8CFA84ECA7A}"/>
    <dgm:cxn modelId="{A517836C-F86A-486B-8AF9-52B1ACEA982A}" srcId="{FB259AB2-568E-4724-A14E-791C59EE4E18}" destId="{022FB9B0-04F4-4EC1-B9B9-41DACC90CBB4}" srcOrd="0" destOrd="0" parTransId="{48AF43A5-338E-44EB-ACCF-6DE61A91E44F}" sibTransId="{9A01787D-A919-44D7-8680-A117593FF526}"/>
    <dgm:cxn modelId="{6C3FA34D-1D87-41A1-B607-70B39CA24A06}" srcId="{1D48A879-C202-48C0-B55D-A3E7E73F6A6E}" destId="{DA0EAFA6-6FF5-4398-B878-1C58521EA251}" srcOrd="2" destOrd="0" parTransId="{7306AF68-F1CB-4ED2-B705-FC295A5CCB17}" sibTransId="{F33CC7D1-9C47-4C65-9CE4-0BC8825D3117}"/>
    <dgm:cxn modelId="{9313FE70-4036-40C0-8356-0EF4FB3E0E84}" srcId="{FB259AB2-568E-4724-A14E-791C59EE4E18}" destId="{3213A725-FC4D-4D74-89F3-7E094546B5C1}" srcOrd="4" destOrd="0" parTransId="{DC99B4FF-DD69-46FF-B947-C4EFA97C4E39}" sibTransId="{6E27E6CB-6632-474D-A77B-07CAFF681B28}"/>
    <dgm:cxn modelId="{7646E854-C56D-479A-B2B3-EB41F28CEFA8}" type="presOf" srcId="{DA0EAFA6-6FF5-4398-B878-1C58521EA251}" destId="{5D88287C-9D2B-46D9-804E-B219CAC00127}" srcOrd="0" destOrd="2" presId="urn:microsoft.com/office/officeart/2005/8/layout/vList5"/>
    <dgm:cxn modelId="{F3064F76-0A6E-4585-9BF5-7F90401D9FA1}" srcId="{C0F07F48-FAE6-4FA6-A424-7895BD814C95}" destId="{D90C5458-A020-4AB7-984E-A2C31EDCD29C}" srcOrd="1" destOrd="0" parTransId="{3D4C6101-02A3-4F23-8CBF-27051B42B416}" sibTransId="{37D7D030-57BA-439F-BCDB-7E3B71CF462C}"/>
    <dgm:cxn modelId="{FB4E7E59-E097-434D-A651-4515FE8FA4FC}" type="presOf" srcId="{D90C5458-A020-4AB7-984E-A2C31EDCD29C}" destId="{4C50E66C-9A2C-41B5-BC0B-7B76A40B6238}" srcOrd="0" destOrd="1" presId="urn:microsoft.com/office/officeart/2005/8/layout/vList5"/>
    <dgm:cxn modelId="{305B098B-386C-4889-8BB3-E7B7B585272B}" type="presOf" srcId="{382A2B0F-B1EA-403C-ACF2-1F499D4F1DCB}" destId="{4C50E66C-9A2C-41B5-BC0B-7B76A40B6238}" srcOrd="0" destOrd="3" presId="urn:microsoft.com/office/officeart/2005/8/layout/vList5"/>
    <dgm:cxn modelId="{D5FA9B92-CD03-4BDC-9ABD-7DAFFAD6857E}" type="presOf" srcId="{2EE0E671-F7E8-4888-9333-DE07B193811D}" destId="{4C50E66C-9A2C-41B5-BC0B-7B76A40B6238}" srcOrd="0" destOrd="0" presId="urn:microsoft.com/office/officeart/2005/8/layout/vList5"/>
    <dgm:cxn modelId="{0DD3DF93-E103-49AB-8B09-DFABBFD7E993}" type="presOf" srcId="{C0F07F48-FAE6-4FA6-A424-7895BD814C95}" destId="{D0489B16-8C31-43DF-9E8C-C9A3A6E7686E}" srcOrd="0" destOrd="0" presId="urn:microsoft.com/office/officeart/2005/8/layout/vList5"/>
    <dgm:cxn modelId="{94E0B4A1-16D6-45D2-B6B2-A11C889F3769}" srcId="{1D48A879-C202-48C0-B55D-A3E7E73F6A6E}" destId="{6928D7F1-76F4-404F-8B93-7D377FE7BAFB}" srcOrd="1" destOrd="0" parTransId="{ECDA252B-BD99-40C9-9018-90DF10A36161}" sibTransId="{F8CF5DAE-23FA-4E33-9F62-FE1035312347}"/>
    <dgm:cxn modelId="{10A514A8-AED2-4C65-8E4B-0BECCB49BEA6}" type="presOf" srcId="{1D48A879-C202-48C0-B55D-A3E7E73F6A6E}" destId="{1FF453EC-1685-435D-8DC2-43931C9FE2B2}" srcOrd="0" destOrd="0" presId="urn:microsoft.com/office/officeart/2005/8/layout/vList5"/>
    <dgm:cxn modelId="{12B0F5A9-0885-4FE4-8B83-F4726D785A5B}" type="presOf" srcId="{F9A1B7C3-207C-4D03-BD90-FBE6E4D9C138}" destId="{4C50E66C-9A2C-41B5-BC0B-7B76A40B6238}" srcOrd="0" destOrd="2" presId="urn:microsoft.com/office/officeart/2005/8/layout/vList5"/>
    <dgm:cxn modelId="{EBBF94B2-E173-40E6-ABC1-B00038A0D1B3}" type="presOf" srcId="{A3666492-4A13-46EF-AF35-C1493B346F9A}" destId="{C67B0CAF-D726-45BE-92A2-9017D1A82309}" srcOrd="0" destOrd="3" presId="urn:microsoft.com/office/officeart/2005/8/layout/vList5"/>
    <dgm:cxn modelId="{AD5FF8B5-F5EC-4688-BB9E-33B4C0BA3615}" type="presOf" srcId="{FB259AB2-568E-4724-A14E-791C59EE4E18}" destId="{18F66580-3B2C-429B-9805-175E1C2A267E}" srcOrd="0" destOrd="0" presId="urn:microsoft.com/office/officeart/2005/8/layout/vList5"/>
    <dgm:cxn modelId="{2ED60DC9-84A7-4CC3-835B-A2D13A8C03F2}" srcId="{FB259AB2-568E-4724-A14E-791C59EE4E18}" destId="{B480ECD1-D58A-44F6-BBC0-CF24A8F08E8D}" srcOrd="1" destOrd="0" parTransId="{B9583682-E6CF-4F62-9979-997557D6BD60}" sibTransId="{F64220AE-5FCA-4804-B4DE-ED1209DFAE05}"/>
    <dgm:cxn modelId="{A03D00CD-ABFE-4B56-B5DF-6FC921646D1C}" type="presOf" srcId="{FA3A3658-5394-4A5C-B70D-585AD3DA9980}" destId="{5D88287C-9D2B-46D9-804E-B219CAC00127}" srcOrd="0" destOrd="3" presId="urn:microsoft.com/office/officeart/2005/8/layout/vList5"/>
    <dgm:cxn modelId="{8E5AA9CD-64CD-499D-960E-0FBA6076F3A4}" type="presOf" srcId="{C02F9CF7-DC8F-4943-85E9-393BFB29B24F}" destId="{4B506F72-CC4C-4014-997D-D0B7183CCCE1}" srcOrd="0" destOrd="0" presId="urn:microsoft.com/office/officeart/2005/8/layout/vList5"/>
    <dgm:cxn modelId="{5E79E2D4-5627-410D-9C11-2089C85DBFD3}" srcId="{C02F9CF7-DC8F-4943-85E9-393BFB29B24F}" destId="{FB259AB2-568E-4724-A14E-791C59EE4E18}" srcOrd="0" destOrd="0" parTransId="{BAF0F31D-5740-4997-ADA3-FBECFE5F3A83}" sibTransId="{081F902A-3ACC-4FA8-9088-A34890EEB286}"/>
    <dgm:cxn modelId="{0788B0E0-8F97-4A68-A3C3-883AD0FE38CD}" srcId="{C02F9CF7-DC8F-4943-85E9-393BFB29B24F}" destId="{C0F07F48-FAE6-4FA6-A424-7895BD814C95}" srcOrd="1" destOrd="0" parTransId="{BD006620-33DB-45B8-B235-9E82A4B08341}" sibTransId="{0EE0EAD1-A115-4DDC-8FF6-9B8D62A947B9}"/>
    <dgm:cxn modelId="{65B77AE5-A3E9-4ACA-8219-D1EE8E75604A}" srcId="{FB259AB2-568E-4724-A14E-791C59EE4E18}" destId="{8FD021DA-B489-4826-ADC7-88BEBF23B60B}" srcOrd="2" destOrd="0" parTransId="{82716738-9FE9-4CC7-9577-79B3CD310588}" sibTransId="{51F4ABE3-D61F-4653-B774-17CA0F8E3E4B}"/>
    <dgm:cxn modelId="{CF9E0FEB-1A56-4626-BA4C-01EE46F83BAD}" type="presOf" srcId="{6928D7F1-76F4-404F-8B93-7D377FE7BAFB}" destId="{5D88287C-9D2B-46D9-804E-B219CAC00127}" srcOrd="0" destOrd="1" presId="urn:microsoft.com/office/officeart/2005/8/layout/vList5"/>
    <dgm:cxn modelId="{A13579EC-8C35-4FCC-8251-03A7BB465747}" type="presOf" srcId="{0457D926-1ADE-4D74-9BAF-C1702BD16019}" destId="{5D88287C-9D2B-46D9-804E-B219CAC00127}" srcOrd="0" destOrd="0" presId="urn:microsoft.com/office/officeart/2005/8/layout/vList5"/>
    <dgm:cxn modelId="{2AE121FC-6746-4920-8214-B2419C49C4FB}" type="presOf" srcId="{8FD021DA-B489-4826-ADC7-88BEBF23B60B}" destId="{C67B0CAF-D726-45BE-92A2-9017D1A82309}" srcOrd="0" destOrd="2" presId="urn:microsoft.com/office/officeart/2005/8/layout/vList5"/>
    <dgm:cxn modelId="{D44C9E8B-AEEA-4B45-B0A1-1005085045F0}" type="presParOf" srcId="{4B506F72-CC4C-4014-997D-D0B7183CCCE1}" destId="{10521F1D-7003-476D-A26B-22B253EB1E7B}" srcOrd="0" destOrd="0" presId="urn:microsoft.com/office/officeart/2005/8/layout/vList5"/>
    <dgm:cxn modelId="{C7742607-AE02-4F65-93C1-B2051777081C}" type="presParOf" srcId="{10521F1D-7003-476D-A26B-22B253EB1E7B}" destId="{18F66580-3B2C-429B-9805-175E1C2A267E}" srcOrd="0" destOrd="0" presId="urn:microsoft.com/office/officeart/2005/8/layout/vList5"/>
    <dgm:cxn modelId="{99E590D2-9EF1-4DE5-BCB8-09E9CD880FC2}" type="presParOf" srcId="{10521F1D-7003-476D-A26B-22B253EB1E7B}" destId="{C67B0CAF-D726-45BE-92A2-9017D1A82309}" srcOrd="1" destOrd="0" presId="urn:microsoft.com/office/officeart/2005/8/layout/vList5"/>
    <dgm:cxn modelId="{D841224C-1E66-48DA-9079-348BF238389D}" type="presParOf" srcId="{4B506F72-CC4C-4014-997D-D0B7183CCCE1}" destId="{A0239A5D-6073-4024-BEA7-DFA8D3A323AC}" srcOrd="1" destOrd="0" presId="urn:microsoft.com/office/officeart/2005/8/layout/vList5"/>
    <dgm:cxn modelId="{8713A607-8326-4995-9947-A2DEC9D6CB3E}" type="presParOf" srcId="{4B506F72-CC4C-4014-997D-D0B7183CCCE1}" destId="{CB49018B-C8E7-498C-B251-274E97BC4DE9}" srcOrd="2" destOrd="0" presId="urn:microsoft.com/office/officeart/2005/8/layout/vList5"/>
    <dgm:cxn modelId="{8A9A77BE-8FEF-45D7-B1BA-0E234E1031B4}" type="presParOf" srcId="{CB49018B-C8E7-498C-B251-274E97BC4DE9}" destId="{D0489B16-8C31-43DF-9E8C-C9A3A6E7686E}" srcOrd="0" destOrd="0" presId="urn:microsoft.com/office/officeart/2005/8/layout/vList5"/>
    <dgm:cxn modelId="{3A53D0D8-0F69-4D5F-B70F-D959563745FB}" type="presParOf" srcId="{CB49018B-C8E7-498C-B251-274E97BC4DE9}" destId="{4C50E66C-9A2C-41B5-BC0B-7B76A40B6238}" srcOrd="1" destOrd="0" presId="urn:microsoft.com/office/officeart/2005/8/layout/vList5"/>
    <dgm:cxn modelId="{9B676A2D-8B32-46B3-962A-462DBA608934}" type="presParOf" srcId="{4B506F72-CC4C-4014-997D-D0B7183CCCE1}" destId="{6A306B41-3879-463D-BC4D-11E28B25C4F6}" srcOrd="3" destOrd="0" presId="urn:microsoft.com/office/officeart/2005/8/layout/vList5"/>
    <dgm:cxn modelId="{A5D66F56-6A8D-4E00-8EFB-B627C819F570}" type="presParOf" srcId="{4B506F72-CC4C-4014-997D-D0B7183CCCE1}" destId="{00ABA601-71AE-4473-9679-8F1645461F4D}" srcOrd="4" destOrd="0" presId="urn:microsoft.com/office/officeart/2005/8/layout/vList5"/>
    <dgm:cxn modelId="{9A275733-7A31-4123-9133-2502DC69D493}" type="presParOf" srcId="{00ABA601-71AE-4473-9679-8F1645461F4D}" destId="{1FF453EC-1685-435D-8DC2-43931C9FE2B2}" srcOrd="0" destOrd="0" presId="urn:microsoft.com/office/officeart/2005/8/layout/vList5"/>
    <dgm:cxn modelId="{5E52FC74-301A-4022-9EAF-7981BEEE97A6}" type="presParOf" srcId="{00ABA601-71AE-4473-9679-8F1645461F4D}" destId="{5D88287C-9D2B-46D9-804E-B219CAC001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7BB820-1F3B-438C-8DEF-DCC85DB16F16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EFB76F5-EC4E-433F-8064-9FB9A804F4B8}">
      <dgm:prSet phldrT="[Κείμενο]"/>
      <dgm:spPr/>
      <dgm:t>
        <a:bodyPr/>
        <a:lstStyle/>
        <a:p>
          <a:r>
            <a:rPr lang="el-GR" b="0" dirty="0" err="1"/>
            <a:t>Βακτηριακή</a:t>
          </a:r>
          <a:endParaRPr lang="el-GR" b="0" dirty="0"/>
        </a:p>
      </dgm:t>
    </dgm:pt>
    <dgm:pt modelId="{7590C9C3-F82F-4016-B359-253ECBD4A64E}" type="parTrans" cxnId="{AE854CE5-DDBD-4749-B287-3A13466416B1}">
      <dgm:prSet/>
      <dgm:spPr/>
      <dgm:t>
        <a:bodyPr/>
        <a:lstStyle/>
        <a:p>
          <a:endParaRPr lang="el-GR"/>
        </a:p>
      </dgm:t>
    </dgm:pt>
    <dgm:pt modelId="{90D81E51-4391-4B76-83B4-5EEB410F9190}" type="sibTrans" cxnId="{AE854CE5-DDBD-4749-B287-3A13466416B1}">
      <dgm:prSet/>
      <dgm:spPr/>
      <dgm:t>
        <a:bodyPr/>
        <a:lstStyle/>
        <a:p>
          <a:endParaRPr lang="el-GR"/>
        </a:p>
      </dgm:t>
    </dgm:pt>
    <dgm:pt modelId="{5357A848-FB71-4845-9F57-9D044702A56C}">
      <dgm:prSet phldrT="[Κείμενο]"/>
      <dgm:spPr/>
      <dgm:t>
        <a:bodyPr/>
        <a:lstStyle/>
        <a:p>
          <a:r>
            <a:rPr lang="el-GR" dirty="0"/>
            <a:t>Ιογενής</a:t>
          </a:r>
        </a:p>
      </dgm:t>
    </dgm:pt>
    <dgm:pt modelId="{E1D5D350-2491-45DF-AE80-96B155C3BB7B}" type="parTrans" cxnId="{BE8AC095-C422-40F0-AB4B-23A7D8B132BC}">
      <dgm:prSet/>
      <dgm:spPr/>
      <dgm:t>
        <a:bodyPr/>
        <a:lstStyle/>
        <a:p>
          <a:endParaRPr lang="el-GR"/>
        </a:p>
      </dgm:t>
    </dgm:pt>
    <dgm:pt modelId="{D902B0FD-F8B0-4AAC-9B7C-B07AA951FC3A}" type="sibTrans" cxnId="{BE8AC095-C422-40F0-AB4B-23A7D8B132BC}">
      <dgm:prSet/>
      <dgm:spPr/>
      <dgm:t>
        <a:bodyPr/>
        <a:lstStyle/>
        <a:p>
          <a:endParaRPr lang="el-GR"/>
        </a:p>
      </dgm:t>
    </dgm:pt>
    <dgm:pt modelId="{2017EAAC-3701-42B0-A079-8BB76E9FCA0C}">
      <dgm:prSet phldrT="[Κείμενο]"/>
      <dgm:spPr/>
      <dgm:t>
        <a:bodyPr/>
        <a:lstStyle/>
        <a:p>
          <a:r>
            <a:rPr lang="el-GR" dirty="0" err="1"/>
            <a:t>Μυκητιασική</a:t>
          </a:r>
          <a:endParaRPr lang="el-GR" dirty="0"/>
        </a:p>
      </dgm:t>
    </dgm:pt>
    <dgm:pt modelId="{05A19FE4-532D-4FF5-AF54-5D76A1897390}" type="parTrans" cxnId="{0FA3CB67-00D7-4F9E-B9C4-C55B8C148164}">
      <dgm:prSet/>
      <dgm:spPr/>
      <dgm:t>
        <a:bodyPr/>
        <a:lstStyle/>
        <a:p>
          <a:endParaRPr lang="el-GR"/>
        </a:p>
      </dgm:t>
    </dgm:pt>
    <dgm:pt modelId="{2D4DA674-C9BC-4C68-AEBC-C02115F80425}" type="sibTrans" cxnId="{0FA3CB67-00D7-4F9E-B9C4-C55B8C148164}">
      <dgm:prSet/>
      <dgm:spPr/>
      <dgm:t>
        <a:bodyPr/>
        <a:lstStyle/>
        <a:p>
          <a:endParaRPr lang="el-GR"/>
        </a:p>
      </dgm:t>
    </dgm:pt>
    <dgm:pt modelId="{BB2E28AA-051F-4E56-B588-3768AD3A3A63}" type="pres">
      <dgm:prSet presAssocID="{5F7BB820-1F3B-438C-8DEF-DCC85DB16F16}" presName="linear" presStyleCnt="0">
        <dgm:presLayoutVars>
          <dgm:dir/>
          <dgm:animLvl val="lvl"/>
          <dgm:resizeHandles val="exact"/>
        </dgm:presLayoutVars>
      </dgm:prSet>
      <dgm:spPr/>
    </dgm:pt>
    <dgm:pt modelId="{211DC6BE-3ECA-46AD-A110-3958DD92B286}" type="pres">
      <dgm:prSet presAssocID="{5EFB76F5-EC4E-433F-8064-9FB9A804F4B8}" presName="parentLin" presStyleCnt="0"/>
      <dgm:spPr/>
    </dgm:pt>
    <dgm:pt modelId="{287DA9C6-97F2-476D-A694-2A53181D768D}" type="pres">
      <dgm:prSet presAssocID="{5EFB76F5-EC4E-433F-8064-9FB9A804F4B8}" presName="parentLeftMargin" presStyleLbl="node1" presStyleIdx="0" presStyleCnt="3"/>
      <dgm:spPr/>
    </dgm:pt>
    <dgm:pt modelId="{54D6A72A-4A5F-4833-8339-D4896FE7E098}" type="pres">
      <dgm:prSet presAssocID="{5EFB76F5-EC4E-433F-8064-9FB9A804F4B8}" presName="parentText" presStyleLbl="node1" presStyleIdx="0" presStyleCnt="3" custScaleX="59551" custLinFactNeighborX="-62937" custLinFactNeighborY="993">
        <dgm:presLayoutVars>
          <dgm:chMax val="0"/>
          <dgm:bulletEnabled val="1"/>
        </dgm:presLayoutVars>
      </dgm:prSet>
      <dgm:spPr/>
    </dgm:pt>
    <dgm:pt modelId="{1AAD84D0-4FB9-42EA-9CBD-995E1716857D}" type="pres">
      <dgm:prSet presAssocID="{5EFB76F5-EC4E-433F-8064-9FB9A804F4B8}" presName="negativeSpace" presStyleCnt="0"/>
      <dgm:spPr/>
    </dgm:pt>
    <dgm:pt modelId="{5144C450-5B5C-4857-AFB6-4EF13D21BD30}" type="pres">
      <dgm:prSet presAssocID="{5EFB76F5-EC4E-433F-8064-9FB9A804F4B8}" presName="childText" presStyleLbl="conFgAcc1" presStyleIdx="0" presStyleCnt="3" custLinFactY="-27418" custLinFactNeighborX="14075" custLinFactNeighborY="-100000">
        <dgm:presLayoutVars>
          <dgm:bulletEnabled val="1"/>
        </dgm:presLayoutVars>
      </dgm:prSet>
      <dgm:spPr/>
    </dgm:pt>
    <dgm:pt modelId="{C08E5E0F-D5D6-4F16-8170-799B5D69B98B}" type="pres">
      <dgm:prSet presAssocID="{90D81E51-4391-4B76-83B4-5EEB410F9190}" presName="spaceBetweenRectangles" presStyleCnt="0"/>
      <dgm:spPr/>
    </dgm:pt>
    <dgm:pt modelId="{DAD7F044-4805-4909-B3DA-37DA5473D662}" type="pres">
      <dgm:prSet presAssocID="{5357A848-FB71-4845-9F57-9D044702A56C}" presName="parentLin" presStyleCnt="0"/>
      <dgm:spPr/>
    </dgm:pt>
    <dgm:pt modelId="{914B2704-8BDE-4F56-A87F-A3CA85646231}" type="pres">
      <dgm:prSet presAssocID="{5357A848-FB71-4845-9F57-9D044702A56C}" presName="parentLeftMargin" presStyleLbl="node1" presStyleIdx="0" presStyleCnt="3"/>
      <dgm:spPr/>
    </dgm:pt>
    <dgm:pt modelId="{6F9DA0B0-2084-41FB-9D43-784F7417953B}" type="pres">
      <dgm:prSet presAssocID="{5357A848-FB71-4845-9F57-9D044702A56C}" presName="parentText" presStyleLbl="node1" presStyleIdx="1" presStyleCnt="3" custScaleX="58888" custLinFactNeighborX="-64685">
        <dgm:presLayoutVars>
          <dgm:chMax val="0"/>
          <dgm:bulletEnabled val="1"/>
        </dgm:presLayoutVars>
      </dgm:prSet>
      <dgm:spPr/>
    </dgm:pt>
    <dgm:pt modelId="{AEF4DB0C-1010-4260-AE9D-42CB2A8711BC}" type="pres">
      <dgm:prSet presAssocID="{5357A848-FB71-4845-9F57-9D044702A56C}" presName="negativeSpace" presStyleCnt="0"/>
      <dgm:spPr/>
    </dgm:pt>
    <dgm:pt modelId="{115A4CE7-D05A-4305-85A2-930AEE02300B}" type="pres">
      <dgm:prSet presAssocID="{5357A848-FB71-4845-9F57-9D044702A56C}" presName="childText" presStyleLbl="conFgAcc1" presStyleIdx="1" presStyleCnt="3" custLinFactY="-27418" custLinFactNeighborX="3876" custLinFactNeighborY="-100000">
        <dgm:presLayoutVars>
          <dgm:bulletEnabled val="1"/>
        </dgm:presLayoutVars>
      </dgm:prSet>
      <dgm:spPr/>
    </dgm:pt>
    <dgm:pt modelId="{B08FAD0A-C565-4311-B793-4508A5B3C3BF}" type="pres">
      <dgm:prSet presAssocID="{D902B0FD-F8B0-4AAC-9B7C-B07AA951FC3A}" presName="spaceBetweenRectangles" presStyleCnt="0"/>
      <dgm:spPr/>
    </dgm:pt>
    <dgm:pt modelId="{AB28E8D6-8919-4E85-AB13-083430D99336}" type="pres">
      <dgm:prSet presAssocID="{2017EAAC-3701-42B0-A079-8BB76E9FCA0C}" presName="parentLin" presStyleCnt="0"/>
      <dgm:spPr/>
    </dgm:pt>
    <dgm:pt modelId="{1060D206-C277-4405-82E7-5F30385EEAFB}" type="pres">
      <dgm:prSet presAssocID="{2017EAAC-3701-42B0-A079-8BB76E9FCA0C}" presName="parentLeftMargin" presStyleLbl="node1" presStyleIdx="1" presStyleCnt="3"/>
      <dgm:spPr/>
    </dgm:pt>
    <dgm:pt modelId="{96C9BBA3-97D2-466D-B8CE-91C0C76FB666}" type="pres">
      <dgm:prSet presAssocID="{2017EAAC-3701-42B0-A079-8BB76E9FCA0C}" presName="parentText" presStyleLbl="node1" presStyleIdx="2" presStyleCnt="3" custScaleX="59791" custLinFactNeighborX="-66434" custLinFactNeighborY="6641">
        <dgm:presLayoutVars>
          <dgm:chMax val="0"/>
          <dgm:bulletEnabled val="1"/>
        </dgm:presLayoutVars>
      </dgm:prSet>
      <dgm:spPr/>
    </dgm:pt>
    <dgm:pt modelId="{E0AC05EB-7783-4A77-8990-AB777F75CCC5}" type="pres">
      <dgm:prSet presAssocID="{2017EAAC-3701-42B0-A079-8BB76E9FCA0C}" presName="negativeSpace" presStyleCnt="0"/>
      <dgm:spPr/>
    </dgm:pt>
    <dgm:pt modelId="{01715C98-A1D3-4C30-A418-CC3F114BABB0}" type="pres">
      <dgm:prSet presAssocID="{2017EAAC-3701-42B0-A079-8BB76E9FCA0C}" presName="childText" presStyleLbl="conFgAcc1" presStyleIdx="2" presStyleCnt="3" custLinFactNeighborX="3672" custLinFactNeighborY="-76070">
        <dgm:presLayoutVars>
          <dgm:bulletEnabled val="1"/>
        </dgm:presLayoutVars>
      </dgm:prSet>
      <dgm:spPr/>
    </dgm:pt>
  </dgm:ptLst>
  <dgm:cxnLst>
    <dgm:cxn modelId="{E0966A19-BF41-4488-9CD4-DEE1DE93D56A}" type="presOf" srcId="{5EFB76F5-EC4E-433F-8064-9FB9A804F4B8}" destId="{54D6A72A-4A5F-4833-8339-D4896FE7E098}" srcOrd="1" destOrd="0" presId="urn:microsoft.com/office/officeart/2005/8/layout/list1"/>
    <dgm:cxn modelId="{8F902121-4DDE-46E8-93A5-1FB9B8739C9D}" type="presOf" srcId="{5EFB76F5-EC4E-433F-8064-9FB9A804F4B8}" destId="{287DA9C6-97F2-476D-A694-2A53181D768D}" srcOrd="0" destOrd="0" presId="urn:microsoft.com/office/officeart/2005/8/layout/list1"/>
    <dgm:cxn modelId="{E5691867-EC6B-4893-B641-1E5118DA6673}" type="presOf" srcId="{5F7BB820-1F3B-438C-8DEF-DCC85DB16F16}" destId="{BB2E28AA-051F-4E56-B588-3768AD3A3A63}" srcOrd="0" destOrd="0" presId="urn:microsoft.com/office/officeart/2005/8/layout/list1"/>
    <dgm:cxn modelId="{0FA3CB67-00D7-4F9E-B9C4-C55B8C148164}" srcId="{5F7BB820-1F3B-438C-8DEF-DCC85DB16F16}" destId="{2017EAAC-3701-42B0-A079-8BB76E9FCA0C}" srcOrd="2" destOrd="0" parTransId="{05A19FE4-532D-4FF5-AF54-5D76A1897390}" sibTransId="{2D4DA674-C9BC-4C68-AEBC-C02115F80425}"/>
    <dgm:cxn modelId="{3AF46E4A-8A5C-422C-8DA8-C99D75DAE539}" type="presOf" srcId="{2017EAAC-3701-42B0-A079-8BB76E9FCA0C}" destId="{96C9BBA3-97D2-466D-B8CE-91C0C76FB666}" srcOrd="1" destOrd="0" presId="urn:microsoft.com/office/officeart/2005/8/layout/list1"/>
    <dgm:cxn modelId="{84A1B38B-7642-4DB7-906A-4D33202154DF}" type="presOf" srcId="{2017EAAC-3701-42B0-A079-8BB76E9FCA0C}" destId="{1060D206-C277-4405-82E7-5F30385EEAFB}" srcOrd="0" destOrd="0" presId="urn:microsoft.com/office/officeart/2005/8/layout/list1"/>
    <dgm:cxn modelId="{BE8AC095-C422-40F0-AB4B-23A7D8B132BC}" srcId="{5F7BB820-1F3B-438C-8DEF-DCC85DB16F16}" destId="{5357A848-FB71-4845-9F57-9D044702A56C}" srcOrd="1" destOrd="0" parTransId="{E1D5D350-2491-45DF-AE80-96B155C3BB7B}" sibTransId="{D902B0FD-F8B0-4AAC-9B7C-B07AA951FC3A}"/>
    <dgm:cxn modelId="{4D2C289E-6608-4896-A752-59D45B9BC0F1}" type="presOf" srcId="{5357A848-FB71-4845-9F57-9D044702A56C}" destId="{6F9DA0B0-2084-41FB-9D43-784F7417953B}" srcOrd="1" destOrd="0" presId="urn:microsoft.com/office/officeart/2005/8/layout/list1"/>
    <dgm:cxn modelId="{AF9897BF-F292-4C5A-85DF-087D3D1EB353}" type="presOf" srcId="{5357A848-FB71-4845-9F57-9D044702A56C}" destId="{914B2704-8BDE-4F56-A87F-A3CA85646231}" srcOrd="0" destOrd="0" presId="urn:microsoft.com/office/officeart/2005/8/layout/list1"/>
    <dgm:cxn modelId="{AE854CE5-DDBD-4749-B287-3A13466416B1}" srcId="{5F7BB820-1F3B-438C-8DEF-DCC85DB16F16}" destId="{5EFB76F5-EC4E-433F-8064-9FB9A804F4B8}" srcOrd="0" destOrd="0" parTransId="{7590C9C3-F82F-4016-B359-253ECBD4A64E}" sibTransId="{90D81E51-4391-4B76-83B4-5EEB410F9190}"/>
    <dgm:cxn modelId="{92912717-5B9E-4B42-A81F-5B3543C5C2C8}" type="presParOf" srcId="{BB2E28AA-051F-4E56-B588-3768AD3A3A63}" destId="{211DC6BE-3ECA-46AD-A110-3958DD92B286}" srcOrd="0" destOrd="0" presId="urn:microsoft.com/office/officeart/2005/8/layout/list1"/>
    <dgm:cxn modelId="{69C66C71-833F-4919-AEAA-30E029491066}" type="presParOf" srcId="{211DC6BE-3ECA-46AD-A110-3958DD92B286}" destId="{287DA9C6-97F2-476D-A694-2A53181D768D}" srcOrd="0" destOrd="0" presId="urn:microsoft.com/office/officeart/2005/8/layout/list1"/>
    <dgm:cxn modelId="{6501221C-C046-49BC-AF0A-4AA2E9A58FC7}" type="presParOf" srcId="{211DC6BE-3ECA-46AD-A110-3958DD92B286}" destId="{54D6A72A-4A5F-4833-8339-D4896FE7E098}" srcOrd="1" destOrd="0" presId="urn:microsoft.com/office/officeart/2005/8/layout/list1"/>
    <dgm:cxn modelId="{260FBFF0-08FA-4ED3-854B-86831A5AB64B}" type="presParOf" srcId="{BB2E28AA-051F-4E56-B588-3768AD3A3A63}" destId="{1AAD84D0-4FB9-42EA-9CBD-995E1716857D}" srcOrd="1" destOrd="0" presId="urn:microsoft.com/office/officeart/2005/8/layout/list1"/>
    <dgm:cxn modelId="{3589AB28-56E0-4648-BE81-C8EE83864620}" type="presParOf" srcId="{BB2E28AA-051F-4E56-B588-3768AD3A3A63}" destId="{5144C450-5B5C-4857-AFB6-4EF13D21BD30}" srcOrd="2" destOrd="0" presId="urn:microsoft.com/office/officeart/2005/8/layout/list1"/>
    <dgm:cxn modelId="{D44C246B-8FA5-4DD2-9132-35CBBE656BB9}" type="presParOf" srcId="{BB2E28AA-051F-4E56-B588-3768AD3A3A63}" destId="{C08E5E0F-D5D6-4F16-8170-799B5D69B98B}" srcOrd="3" destOrd="0" presId="urn:microsoft.com/office/officeart/2005/8/layout/list1"/>
    <dgm:cxn modelId="{A4E46754-C9AA-4EAC-808A-796316E3EBC0}" type="presParOf" srcId="{BB2E28AA-051F-4E56-B588-3768AD3A3A63}" destId="{DAD7F044-4805-4909-B3DA-37DA5473D662}" srcOrd="4" destOrd="0" presId="urn:microsoft.com/office/officeart/2005/8/layout/list1"/>
    <dgm:cxn modelId="{0681D4AA-40D2-460E-9160-9A4138AF687B}" type="presParOf" srcId="{DAD7F044-4805-4909-B3DA-37DA5473D662}" destId="{914B2704-8BDE-4F56-A87F-A3CA85646231}" srcOrd="0" destOrd="0" presId="urn:microsoft.com/office/officeart/2005/8/layout/list1"/>
    <dgm:cxn modelId="{46819881-74E7-4880-A082-E4D4A0787DBC}" type="presParOf" srcId="{DAD7F044-4805-4909-B3DA-37DA5473D662}" destId="{6F9DA0B0-2084-41FB-9D43-784F7417953B}" srcOrd="1" destOrd="0" presId="urn:microsoft.com/office/officeart/2005/8/layout/list1"/>
    <dgm:cxn modelId="{6DEEB85D-F40A-4A2F-8C87-AD34FD161E1B}" type="presParOf" srcId="{BB2E28AA-051F-4E56-B588-3768AD3A3A63}" destId="{AEF4DB0C-1010-4260-AE9D-42CB2A8711BC}" srcOrd="5" destOrd="0" presId="urn:microsoft.com/office/officeart/2005/8/layout/list1"/>
    <dgm:cxn modelId="{AEF5DB73-5D5D-4732-B0DB-A034C9E6F806}" type="presParOf" srcId="{BB2E28AA-051F-4E56-B588-3768AD3A3A63}" destId="{115A4CE7-D05A-4305-85A2-930AEE02300B}" srcOrd="6" destOrd="0" presId="urn:microsoft.com/office/officeart/2005/8/layout/list1"/>
    <dgm:cxn modelId="{08FB2A1A-0265-43F1-907F-87A763BCEA67}" type="presParOf" srcId="{BB2E28AA-051F-4E56-B588-3768AD3A3A63}" destId="{B08FAD0A-C565-4311-B793-4508A5B3C3BF}" srcOrd="7" destOrd="0" presId="urn:microsoft.com/office/officeart/2005/8/layout/list1"/>
    <dgm:cxn modelId="{F3497F24-DF1D-4934-86A6-5F585622E935}" type="presParOf" srcId="{BB2E28AA-051F-4E56-B588-3768AD3A3A63}" destId="{AB28E8D6-8919-4E85-AB13-083430D99336}" srcOrd="8" destOrd="0" presId="urn:microsoft.com/office/officeart/2005/8/layout/list1"/>
    <dgm:cxn modelId="{5E875375-3CC1-4E30-B5CF-DF0E3D2A51B5}" type="presParOf" srcId="{AB28E8D6-8919-4E85-AB13-083430D99336}" destId="{1060D206-C277-4405-82E7-5F30385EEAFB}" srcOrd="0" destOrd="0" presId="urn:microsoft.com/office/officeart/2005/8/layout/list1"/>
    <dgm:cxn modelId="{9A15455C-B405-425C-BAB2-64598FDB43CF}" type="presParOf" srcId="{AB28E8D6-8919-4E85-AB13-083430D99336}" destId="{96C9BBA3-97D2-466D-B8CE-91C0C76FB666}" srcOrd="1" destOrd="0" presId="urn:microsoft.com/office/officeart/2005/8/layout/list1"/>
    <dgm:cxn modelId="{2363B1E9-F702-4E1C-B2EB-B493F30428B7}" type="presParOf" srcId="{BB2E28AA-051F-4E56-B588-3768AD3A3A63}" destId="{E0AC05EB-7783-4A77-8990-AB777F75CCC5}" srcOrd="9" destOrd="0" presId="urn:microsoft.com/office/officeart/2005/8/layout/list1"/>
    <dgm:cxn modelId="{6321482E-5A0F-4C4C-8DFF-82C44A97A27D}" type="presParOf" srcId="{BB2E28AA-051F-4E56-B588-3768AD3A3A63}" destId="{01715C98-A1D3-4C30-A418-CC3F114BAB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4DB0A3-66CA-4C11-AD20-FAC40F94002D}" type="doc">
      <dgm:prSet loTypeId="urn:microsoft.com/office/officeart/2005/8/layout/vList2" loCatId="list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l-GR"/>
        </a:p>
      </dgm:t>
    </dgm:pt>
    <dgm:pt modelId="{31E66A7A-7F94-4F6D-9123-A506A6CD3D06}">
      <dgm:prSet custT="1"/>
      <dgm:spPr/>
      <dgm:t>
        <a:bodyPr/>
        <a:lstStyle/>
        <a:p>
          <a:r>
            <a:rPr lang="el-GR" sz="4800" b="1" dirty="0"/>
            <a:t> </a:t>
          </a:r>
          <a:r>
            <a:rPr lang="en-US" sz="4800" b="1" dirty="0"/>
            <a:t> </a:t>
          </a:r>
          <a:r>
            <a: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ΕΜΒΟΛΙΑΣΜΟΣ</a:t>
          </a:r>
          <a:r>
            <a:rPr lang="el-GR" sz="3200" b="1" dirty="0"/>
            <a:t>!!</a:t>
          </a:r>
          <a:endParaRPr lang="el-GR" sz="3200" dirty="0"/>
        </a:p>
      </dgm:t>
    </dgm:pt>
    <dgm:pt modelId="{E635C6B2-0281-4D50-A494-63D5F3DEC2C8}" type="parTrans" cxnId="{32EE1C7A-D35C-470B-8B74-85A9A6A7A0FC}">
      <dgm:prSet/>
      <dgm:spPr/>
      <dgm:t>
        <a:bodyPr/>
        <a:lstStyle/>
        <a:p>
          <a:endParaRPr lang="el-GR"/>
        </a:p>
      </dgm:t>
    </dgm:pt>
    <dgm:pt modelId="{1BED059A-781E-4C1B-900C-258921A4920A}" type="sibTrans" cxnId="{32EE1C7A-D35C-470B-8B74-85A9A6A7A0FC}">
      <dgm:prSet/>
      <dgm:spPr/>
      <dgm:t>
        <a:bodyPr/>
        <a:lstStyle/>
        <a:p>
          <a:endParaRPr lang="el-GR"/>
        </a:p>
      </dgm:t>
    </dgm:pt>
    <dgm:pt modelId="{92CEA179-0698-4F95-8FF2-1733A33BB383}" type="pres">
      <dgm:prSet presAssocID="{164DB0A3-66CA-4C11-AD20-FAC40F94002D}" presName="linear" presStyleCnt="0">
        <dgm:presLayoutVars>
          <dgm:animLvl val="lvl"/>
          <dgm:resizeHandles val="exact"/>
        </dgm:presLayoutVars>
      </dgm:prSet>
      <dgm:spPr/>
    </dgm:pt>
    <dgm:pt modelId="{23B83867-0FB9-460C-BEEC-3E89D84D743C}" type="pres">
      <dgm:prSet presAssocID="{31E66A7A-7F94-4F6D-9123-A506A6CD3D06}" presName="parentText" presStyleLbl="node1" presStyleIdx="0" presStyleCnt="1" custAng="0" custScaleX="74478" custScaleY="48867" custLinFactY="-21805" custLinFactNeighborX="14151" custLinFactNeighborY="-100000">
        <dgm:presLayoutVars>
          <dgm:chMax val="0"/>
          <dgm:bulletEnabled val="1"/>
        </dgm:presLayoutVars>
      </dgm:prSet>
      <dgm:spPr/>
    </dgm:pt>
  </dgm:ptLst>
  <dgm:cxnLst>
    <dgm:cxn modelId="{DEE0104A-7D9F-426B-8B92-A95C47C7A675}" type="presOf" srcId="{31E66A7A-7F94-4F6D-9123-A506A6CD3D06}" destId="{23B83867-0FB9-460C-BEEC-3E89D84D743C}" srcOrd="0" destOrd="0" presId="urn:microsoft.com/office/officeart/2005/8/layout/vList2"/>
    <dgm:cxn modelId="{CF0AAD57-1125-467D-BBDC-7CE5FCDF0795}" type="presOf" srcId="{164DB0A3-66CA-4C11-AD20-FAC40F94002D}" destId="{92CEA179-0698-4F95-8FF2-1733A33BB383}" srcOrd="0" destOrd="0" presId="urn:microsoft.com/office/officeart/2005/8/layout/vList2"/>
    <dgm:cxn modelId="{32EE1C7A-D35C-470B-8B74-85A9A6A7A0FC}" srcId="{164DB0A3-66CA-4C11-AD20-FAC40F94002D}" destId="{31E66A7A-7F94-4F6D-9123-A506A6CD3D06}" srcOrd="0" destOrd="0" parTransId="{E635C6B2-0281-4D50-A494-63D5F3DEC2C8}" sibTransId="{1BED059A-781E-4C1B-900C-258921A4920A}"/>
    <dgm:cxn modelId="{3FEA1B22-A214-4D19-9CE8-41D12460E304}" type="presParOf" srcId="{92CEA179-0698-4F95-8FF2-1733A33BB383}" destId="{23B83867-0FB9-460C-BEEC-3E89D84D74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4DB0A3-66CA-4C11-AD20-FAC40F94002D}" type="doc">
      <dgm:prSet loTypeId="urn:microsoft.com/office/officeart/2005/8/layout/vList2" loCatId="list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l-GR"/>
        </a:p>
      </dgm:t>
    </dgm:pt>
    <dgm:pt modelId="{31E66A7A-7F94-4F6D-9123-A506A6CD3D06}">
      <dgm:prSet custT="1"/>
      <dgm:spPr/>
      <dgm:t>
        <a:bodyPr/>
        <a:lstStyle/>
        <a:p>
          <a:r>
            <a:rPr lang="el-GR" sz="4800" b="1" dirty="0"/>
            <a:t> ΕΜΒΟΛΙΑΣΜΟΣ!!</a:t>
          </a:r>
          <a:endParaRPr lang="el-GR" sz="4800" dirty="0"/>
        </a:p>
      </dgm:t>
    </dgm:pt>
    <dgm:pt modelId="{E635C6B2-0281-4D50-A494-63D5F3DEC2C8}" type="parTrans" cxnId="{32EE1C7A-D35C-470B-8B74-85A9A6A7A0FC}">
      <dgm:prSet/>
      <dgm:spPr/>
      <dgm:t>
        <a:bodyPr/>
        <a:lstStyle/>
        <a:p>
          <a:endParaRPr lang="el-GR"/>
        </a:p>
      </dgm:t>
    </dgm:pt>
    <dgm:pt modelId="{1BED059A-781E-4C1B-900C-258921A4920A}" type="sibTrans" cxnId="{32EE1C7A-D35C-470B-8B74-85A9A6A7A0FC}">
      <dgm:prSet/>
      <dgm:spPr/>
      <dgm:t>
        <a:bodyPr/>
        <a:lstStyle/>
        <a:p>
          <a:endParaRPr lang="el-GR"/>
        </a:p>
      </dgm:t>
    </dgm:pt>
    <dgm:pt modelId="{92CEA179-0698-4F95-8FF2-1733A33BB383}" type="pres">
      <dgm:prSet presAssocID="{164DB0A3-66CA-4C11-AD20-FAC40F94002D}" presName="linear" presStyleCnt="0">
        <dgm:presLayoutVars>
          <dgm:animLvl val="lvl"/>
          <dgm:resizeHandles val="exact"/>
        </dgm:presLayoutVars>
      </dgm:prSet>
      <dgm:spPr/>
    </dgm:pt>
    <dgm:pt modelId="{23B83867-0FB9-460C-BEEC-3E89D84D743C}" type="pres">
      <dgm:prSet presAssocID="{31E66A7A-7F94-4F6D-9123-A506A6CD3D06}" presName="parentText" presStyleLbl="node1" presStyleIdx="0" presStyleCnt="1" custAng="19463727" custScaleX="125261" custScaleY="158452" custLinFactY="-21805" custLinFactNeighborX="14151" custLinFactNeighborY="-100000">
        <dgm:presLayoutVars>
          <dgm:chMax val="0"/>
          <dgm:bulletEnabled val="1"/>
        </dgm:presLayoutVars>
      </dgm:prSet>
      <dgm:spPr/>
    </dgm:pt>
  </dgm:ptLst>
  <dgm:cxnLst>
    <dgm:cxn modelId="{DEE0104A-7D9F-426B-8B92-A95C47C7A675}" type="presOf" srcId="{31E66A7A-7F94-4F6D-9123-A506A6CD3D06}" destId="{23B83867-0FB9-460C-BEEC-3E89D84D743C}" srcOrd="0" destOrd="0" presId="urn:microsoft.com/office/officeart/2005/8/layout/vList2"/>
    <dgm:cxn modelId="{CF0AAD57-1125-467D-BBDC-7CE5FCDF0795}" type="presOf" srcId="{164DB0A3-66CA-4C11-AD20-FAC40F94002D}" destId="{92CEA179-0698-4F95-8FF2-1733A33BB383}" srcOrd="0" destOrd="0" presId="urn:microsoft.com/office/officeart/2005/8/layout/vList2"/>
    <dgm:cxn modelId="{32EE1C7A-D35C-470B-8B74-85A9A6A7A0FC}" srcId="{164DB0A3-66CA-4C11-AD20-FAC40F94002D}" destId="{31E66A7A-7F94-4F6D-9123-A506A6CD3D06}" srcOrd="0" destOrd="0" parTransId="{E635C6B2-0281-4D50-A494-63D5F3DEC2C8}" sibTransId="{1BED059A-781E-4C1B-900C-258921A4920A}"/>
    <dgm:cxn modelId="{3FEA1B22-A214-4D19-9CE8-41D12460E304}" type="presParOf" srcId="{92CEA179-0698-4F95-8FF2-1733A33BB383}" destId="{23B83867-0FB9-460C-BEEC-3E89D84D74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C7A81E-C493-49BD-8CEE-4338EE9DE83C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123291-C337-4724-8F84-BAB60F7E573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err="1"/>
            <a:t>Χλαμύδια</a:t>
          </a:r>
          <a:r>
            <a:rPr lang="el-GR" dirty="0"/>
            <a:t> </a:t>
          </a:r>
          <a:endParaRPr lang="en-US" dirty="0"/>
        </a:p>
      </dgm:t>
    </dgm:pt>
    <dgm:pt modelId="{DBF0BB53-979E-42A0-AB0F-027B61C8520B}" type="parTrans" cxnId="{B55EC110-2D24-45D7-B834-3875C569BD0E}">
      <dgm:prSet/>
      <dgm:spPr/>
      <dgm:t>
        <a:bodyPr/>
        <a:lstStyle/>
        <a:p>
          <a:endParaRPr lang="en-US"/>
        </a:p>
      </dgm:t>
    </dgm:pt>
    <dgm:pt modelId="{795C9BC0-2BCD-4381-B07E-4483006DE5FD}" type="sibTrans" cxnId="{B55EC110-2D24-45D7-B834-3875C569BD0E}">
      <dgm:prSet/>
      <dgm:spPr/>
      <dgm:t>
        <a:bodyPr/>
        <a:lstStyle/>
        <a:p>
          <a:endParaRPr lang="en-US"/>
        </a:p>
      </dgm:t>
    </dgm:pt>
    <dgm:pt modelId="{25120BF7-954A-462A-A930-E606D3B652F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Γονόρροια</a:t>
          </a:r>
          <a:endParaRPr lang="en-US"/>
        </a:p>
      </dgm:t>
    </dgm:pt>
    <dgm:pt modelId="{6C8F61DC-5F9D-4773-BEA3-6AAD7F680322}" type="parTrans" cxnId="{6D247CA3-AF02-4B99-856E-B66ED0203F45}">
      <dgm:prSet/>
      <dgm:spPr/>
      <dgm:t>
        <a:bodyPr/>
        <a:lstStyle/>
        <a:p>
          <a:endParaRPr lang="en-US"/>
        </a:p>
      </dgm:t>
    </dgm:pt>
    <dgm:pt modelId="{6F73EEC9-1AA5-4365-A1C3-D04EB54FDE9D}" type="sibTrans" cxnId="{6D247CA3-AF02-4B99-856E-B66ED0203F45}">
      <dgm:prSet/>
      <dgm:spPr/>
      <dgm:t>
        <a:bodyPr/>
        <a:lstStyle/>
        <a:p>
          <a:endParaRPr lang="en-US"/>
        </a:p>
      </dgm:t>
    </dgm:pt>
    <dgm:pt modelId="{31BB8F93-8B3C-4E6B-B7EE-6E0F9A6EE7C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Έρπης γεννητικών οργάνων</a:t>
          </a:r>
          <a:endParaRPr lang="en-US"/>
        </a:p>
      </dgm:t>
    </dgm:pt>
    <dgm:pt modelId="{EA54549E-D4B8-41EA-916C-E1244A522628}" type="parTrans" cxnId="{EABB21C7-3506-4BC7-9A0A-D4F2E75D8DCD}">
      <dgm:prSet/>
      <dgm:spPr/>
      <dgm:t>
        <a:bodyPr/>
        <a:lstStyle/>
        <a:p>
          <a:endParaRPr lang="en-US"/>
        </a:p>
      </dgm:t>
    </dgm:pt>
    <dgm:pt modelId="{66CEE67F-ECFA-40B2-9C6F-6E9CF1896337}" type="sibTrans" cxnId="{EABB21C7-3506-4BC7-9A0A-D4F2E75D8DCD}">
      <dgm:prSet/>
      <dgm:spPr/>
      <dgm:t>
        <a:bodyPr/>
        <a:lstStyle/>
        <a:p>
          <a:endParaRPr lang="en-US"/>
        </a:p>
      </dgm:t>
    </dgm:pt>
    <dgm:pt modelId="{C533FC05-50E7-4DB9-973E-401514E6ED1C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Κονδυλωμάτωση</a:t>
          </a:r>
          <a:endParaRPr lang="en-US"/>
        </a:p>
      </dgm:t>
    </dgm:pt>
    <dgm:pt modelId="{8D6CBB87-2B62-434C-804F-5FDFBD4A1B0E}" type="parTrans" cxnId="{4FAB0BD0-DF4E-43F6-803A-5E28B42B792D}">
      <dgm:prSet/>
      <dgm:spPr/>
      <dgm:t>
        <a:bodyPr/>
        <a:lstStyle/>
        <a:p>
          <a:endParaRPr lang="en-US"/>
        </a:p>
      </dgm:t>
    </dgm:pt>
    <dgm:pt modelId="{F54155B2-0AE1-41F3-9779-48A10F60D073}" type="sibTrans" cxnId="{4FAB0BD0-DF4E-43F6-803A-5E28B42B792D}">
      <dgm:prSet/>
      <dgm:spPr/>
      <dgm:t>
        <a:bodyPr/>
        <a:lstStyle/>
        <a:p>
          <a:endParaRPr lang="en-US"/>
        </a:p>
      </dgm:t>
    </dgm:pt>
    <dgm:pt modelId="{3396CE99-5884-43DC-AF6B-21CDAD193E42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/>
            <a:t>Τριχομονάδα</a:t>
          </a:r>
          <a:endParaRPr lang="en-US" dirty="0"/>
        </a:p>
      </dgm:t>
    </dgm:pt>
    <dgm:pt modelId="{B7498D39-6E93-443A-BA49-7CF5BBBB8855}" type="parTrans" cxnId="{D56B6BBC-AD22-42F0-8A54-E54D99E2909F}">
      <dgm:prSet/>
      <dgm:spPr/>
      <dgm:t>
        <a:bodyPr/>
        <a:lstStyle/>
        <a:p>
          <a:endParaRPr lang="en-US"/>
        </a:p>
      </dgm:t>
    </dgm:pt>
    <dgm:pt modelId="{F457AF32-FB53-446B-B174-8B1C25D45F4E}" type="sibTrans" cxnId="{D56B6BBC-AD22-42F0-8A54-E54D99E2909F}">
      <dgm:prSet/>
      <dgm:spPr/>
      <dgm:t>
        <a:bodyPr/>
        <a:lstStyle/>
        <a:p>
          <a:endParaRPr lang="en-US"/>
        </a:p>
      </dgm:t>
    </dgm:pt>
    <dgm:pt modelId="{9823DAF3-4A51-4DC8-B5FC-6087CE6601C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Σύφιλις</a:t>
          </a:r>
          <a:endParaRPr lang="en-US"/>
        </a:p>
      </dgm:t>
    </dgm:pt>
    <dgm:pt modelId="{6962018D-3A72-4E0A-9070-7AB680CAF4EB}" type="parTrans" cxnId="{787FD137-F5A6-41D2-A839-B78C23D9BF04}">
      <dgm:prSet/>
      <dgm:spPr/>
      <dgm:t>
        <a:bodyPr/>
        <a:lstStyle/>
        <a:p>
          <a:endParaRPr lang="en-US"/>
        </a:p>
      </dgm:t>
    </dgm:pt>
    <dgm:pt modelId="{D1DD1D15-81D0-487F-9C6D-301FD2713F38}" type="sibTrans" cxnId="{787FD137-F5A6-41D2-A839-B78C23D9BF04}">
      <dgm:prSet/>
      <dgm:spPr/>
      <dgm:t>
        <a:bodyPr/>
        <a:lstStyle/>
        <a:p>
          <a:endParaRPr lang="en-US"/>
        </a:p>
      </dgm:t>
    </dgm:pt>
    <dgm:pt modelId="{47FC2E8C-DBF1-4AE8-BE4B-638D06ED3385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/>
            <a:t>HIV</a:t>
          </a:r>
        </a:p>
      </dgm:t>
    </dgm:pt>
    <dgm:pt modelId="{FF12B5F0-89B8-4855-9653-47C21D4A3C12}" type="parTrans" cxnId="{A4CAE308-8524-4EC2-9E7F-27EAF03BF8BC}">
      <dgm:prSet/>
      <dgm:spPr/>
      <dgm:t>
        <a:bodyPr/>
        <a:lstStyle/>
        <a:p>
          <a:endParaRPr lang="en-US"/>
        </a:p>
      </dgm:t>
    </dgm:pt>
    <dgm:pt modelId="{390E4299-CF9E-48AC-BFFC-BEB26482795E}" type="sibTrans" cxnId="{A4CAE308-8524-4EC2-9E7F-27EAF03BF8BC}">
      <dgm:prSet/>
      <dgm:spPr/>
      <dgm:t>
        <a:bodyPr/>
        <a:lstStyle/>
        <a:p>
          <a:endParaRPr lang="en-US"/>
        </a:p>
      </dgm:t>
    </dgm:pt>
    <dgm:pt modelId="{E41AEEF4-52D7-4737-AD31-F0E0040B8AF2}" type="pres">
      <dgm:prSet presAssocID="{55C7A81E-C493-49BD-8CEE-4338EE9DE83C}" presName="linear" presStyleCnt="0">
        <dgm:presLayoutVars>
          <dgm:animLvl val="lvl"/>
          <dgm:resizeHandles val="exact"/>
        </dgm:presLayoutVars>
      </dgm:prSet>
      <dgm:spPr/>
    </dgm:pt>
    <dgm:pt modelId="{C42632CA-2B56-4376-8200-253E56BCBDA0}" type="pres">
      <dgm:prSet presAssocID="{2A123291-C337-4724-8F84-BAB60F7E573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DFB8C3F-C11E-4C6A-A619-4BE3BE43390D}" type="pres">
      <dgm:prSet presAssocID="{795C9BC0-2BCD-4381-B07E-4483006DE5FD}" presName="spacer" presStyleCnt="0"/>
      <dgm:spPr/>
    </dgm:pt>
    <dgm:pt modelId="{70AA6B85-3174-476B-AF3C-E3204476EE04}" type="pres">
      <dgm:prSet presAssocID="{25120BF7-954A-462A-A930-E606D3B652F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AB6B77C-984B-4C42-ADEE-B48D17559350}" type="pres">
      <dgm:prSet presAssocID="{6F73EEC9-1AA5-4365-A1C3-D04EB54FDE9D}" presName="spacer" presStyleCnt="0"/>
      <dgm:spPr/>
    </dgm:pt>
    <dgm:pt modelId="{A66FC383-128C-483B-8DE4-7EF470EA541F}" type="pres">
      <dgm:prSet presAssocID="{31BB8F93-8B3C-4E6B-B7EE-6E0F9A6EE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787B408-D54A-45C7-888A-836BB9F31A3E}" type="pres">
      <dgm:prSet presAssocID="{66CEE67F-ECFA-40B2-9C6F-6E9CF1896337}" presName="spacer" presStyleCnt="0"/>
      <dgm:spPr/>
    </dgm:pt>
    <dgm:pt modelId="{885F0B3E-B0F2-4A72-8308-FA064E7A7FD4}" type="pres">
      <dgm:prSet presAssocID="{C533FC05-50E7-4DB9-973E-401514E6ED1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B4E4D89-CE9C-4139-9204-9CAF329DC427}" type="pres">
      <dgm:prSet presAssocID="{F54155B2-0AE1-41F3-9779-48A10F60D073}" presName="spacer" presStyleCnt="0"/>
      <dgm:spPr/>
    </dgm:pt>
    <dgm:pt modelId="{8411A8E9-B077-4072-826D-8A48FDD46474}" type="pres">
      <dgm:prSet presAssocID="{3396CE99-5884-43DC-AF6B-21CDAD193E4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7217763-0682-4482-B997-8C64F4C59FE5}" type="pres">
      <dgm:prSet presAssocID="{F457AF32-FB53-446B-B174-8B1C25D45F4E}" presName="spacer" presStyleCnt="0"/>
      <dgm:spPr/>
    </dgm:pt>
    <dgm:pt modelId="{B8661A0C-39DA-46FC-8D69-8DBD52CD624D}" type="pres">
      <dgm:prSet presAssocID="{9823DAF3-4A51-4DC8-B5FC-6087CE6601C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F19517C-0EA0-489E-954D-F95AB21A3A8B}" type="pres">
      <dgm:prSet presAssocID="{D1DD1D15-81D0-487F-9C6D-301FD2713F38}" presName="spacer" presStyleCnt="0"/>
      <dgm:spPr/>
    </dgm:pt>
    <dgm:pt modelId="{583846C4-E7FB-40DE-ADE7-7E9A04817CAA}" type="pres">
      <dgm:prSet presAssocID="{47FC2E8C-DBF1-4AE8-BE4B-638D06ED338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4CAE308-8524-4EC2-9E7F-27EAF03BF8BC}" srcId="{55C7A81E-C493-49BD-8CEE-4338EE9DE83C}" destId="{47FC2E8C-DBF1-4AE8-BE4B-638D06ED3385}" srcOrd="6" destOrd="0" parTransId="{FF12B5F0-89B8-4855-9653-47C21D4A3C12}" sibTransId="{390E4299-CF9E-48AC-BFFC-BEB26482795E}"/>
    <dgm:cxn modelId="{B55EC110-2D24-45D7-B834-3875C569BD0E}" srcId="{55C7A81E-C493-49BD-8CEE-4338EE9DE83C}" destId="{2A123291-C337-4724-8F84-BAB60F7E573B}" srcOrd="0" destOrd="0" parTransId="{DBF0BB53-979E-42A0-AB0F-027B61C8520B}" sibTransId="{795C9BC0-2BCD-4381-B07E-4483006DE5FD}"/>
    <dgm:cxn modelId="{4C163317-BEAF-4005-94F8-9855161BB310}" type="presOf" srcId="{C533FC05-50E7-4DB9-973E-401514E6ED1C}" destId="{885F0B3E-B0F2-4A72-8308-FA064E7A7FD4}" srcOrd="0" destOrd="0" presId="urn:microsoft.com/office/officeart/2005/8/layout/vList2"/>
    <dgm:cxn modelId="{1DC46C24-8305-4354-A60E-91A9088A0AB9}" type="presOf" srcId="{25120BF7-954A-462A-A930-E606D3B652F4}" destId="{70AA6B85-3174-476B-AF3C-E3204476EE04}" srcOrd="0" destOrd="0" presId="urn:microsoft.com/office/officeart/2005/8/layout/vList2"/>
    <dgm:cxn modelId="{0E2D4230-8DB9-490F-BF8A-352188B1742F}" type="presOf" srcId="{3396CE99-5884-43DC-AF6B-21CDAD193E42}" destId="{8411A8E9-B077-4072-826D-8A48FDD46474}" srcOrd="0" destOrd="0" presId="urn:microsoft.com/office/officeart/2005/8/layout/vList2"/>
    <dgm:cxn modelId="{BFAAB936-3F6F-441C-B507-4CE9A24BBAF3}" type="presOf" srcId="{31BB8F93-8B3C-4E6B-B7EE-6E0F9A6EE7C7}" destId="{A66FC383-128C-483B-8DE4-7EF470EA541F}" srcOrd="0" destOrd="0" presId="urn:microsoft.com/office/officeart/2005/8/layout/vList2"/>
    <dgm:cxn modelId="{787FD137-F5A6-41D2-A839-B78C23D9BF04}" srcId="{55C7A81E-C493-49BD-8CEE-4338EE9DE83C}" destId="{9823DAF3-4A51-4DC8-B5FC-6087CE6601CD}" srcOrd="5" destOrd="0" parTransId="{6962018D-3A72-4E0A-9070-7AB680CAF4EB}" sibTransId="{D1DD1D15-81D0-487F-9C6D-301FD2713F38}"/>
    <dgm:cxn modelId="{72A5A85B-FD3B-4DA7-971B-E12B04B87E1C}" type="presOf" srcId="{2A123291-C337-4724-8F84-BAB60F7E573B}" destId="{C42632CA-2B56-4376-8200-253E56BCBDA0}" srcOrd="0" destOrd="0" presId="urn:microsoft.com/office/officeart/2005/8/layout/vList2"/>
    <dgm:cxn modelId="{6D247CA3-AF02-4B99-856E-B66ED0203F45}" srcId="{55C7A81E-C493-49BD-8CEE-4338EE9DE83C}" destId="{25120BF7-954A-462A-A930-E606D3B652F4}" srcOrd="1" destOrd="0" parTransId="{6C8F61DC-5F9D-4773-BEA3-6AAD7F680322}" sibTransId="{6F73EEC9-1AA5-4365-A1C3-D04EB54FDE9D}"/>
    <dgm:cxn modelId="{D56B6BBC-AD22-42F0-8A54-E54D99E2909F}" srcId="{55C7A81E-C493-49BD-8CEE-4338EE9DE83C}" destId="{3396CE99-5884-43DC-AF6B-21CDAD193E42}" srcOrd="4" destOrd="0" parTransId="{B7498D39-6E93-443A-BA49-7CF5BBBB8855}" sibTransId="{F457AF32-FB53-446B-B174-8B1C25D45F4E}"/>
    <dgm:cxn modelId="{EABB21C7-3506-4BC7-9A0A-D4F2E75D8DCD}" srcId="{55C7A81E-C493-49BD-8CEE-4338EE9DE83C}" destId="{31BB8F93-8B3C-4E6B-B7EE-6E0F9A6EE7C7}" srcOrd="2" destOrd="0" parTransId="{EA54549E-D4B8-41EA-916C-E1244A522628}" sibTransId="{66CEE67F-ECFA-40B2-9C6F-6E9CF1896337}"/>
    <dgm:cxn modelId="{4FAB0BD0-DF4E-43F6-803A-5E28B42B792D}" srcId="{55C7A81E-C493-49BD-8CEE-4338EE9DE83C}" destId="{C533FC05-50E7-4DB9-973E-401514E6ED1C}" srcOrd="3" destOrd="0" parTransId="{8D6CBB87-2B62-434C-804F-5FDFBD4A1B0E}" sibTransId="{F54155B2-0AE1-41F3-9779-48A10F60D073}"/>
    <dgm:cxn modelId="{E8A2CED0-D90A-4B5D-A994-1D2EE52DA96B}" type="presOf" srcId="{47FC2E8C-DBF1-4AE8-BE4B-638D06ED3385}" destId="{583846C4-E7FB-40DE-ADE7-7E9A04817CAA}" srcOrd="0" destOrd="0" presId="urn:microsoft.com/office/officeart/2005/8/layout/vList2"/>
    <dgm:cxn modelId="{98D3F0E5-6703-4401-9710-84B0F02F2F19}" type="presOf" srcId="{9823DAF3-4A51-4DC8-B5FC-6087CE6601CD}" destId="{B8661A0C-39DA-46FC-8D69-8DBD52CD624D}" srcOrd="0" destOrd="0" presId="urn:microsoft.com/office/officeart/2005/8/layout/vList2"/>
    <dgm:cxn modelId="{55084AE8-7114-4C10-8B62-39D067145443}" type="presOf" srcId="{55C7A81E-C493-49BD-8CEE-4338EE9DE83C}" destId="{E41AEEF4-52D7-4737-AD31-F0E0040B8AF2}" srcOrd="0" destOrd="0" presId="urn:microsoft.com/office/officeart/2005/8/layout/vList2"/>
    <dgm:cxn modelId="{F32CFB18-5AD5-47A8-AFC4-58A17C03E7C9}" type="presParOf" srcId="{E41AEEF4-52D7-4737-AD31-F0E0040B8AF2}" destId="{C42632CA-2B56-4376-8200-253E56BCBDA0}" srcOrd="0" destOrd="0" presId="urn:microsoft.com/office/officeart/2005/8/layout/vList2"/>
    <dgm:cxn modelId="{C6EE6A0B-CD98-475F-884B-0E5FE062C696}" type="presParOf" srcId="{E41AEEF4-52D7-4737-AD31-F0E0040B8AF2}" destId="{7DFB8C3F-C11E-4C6A-A619-4BE3BE43390D}" srcOrd="1" destOrd="0" presId="urn:microsoft.com/office/officeart/2005/8/layout/vList2"/>
    <dgm:cxn modelId="{D2D39108-B031-4627-8938-D686D86EE1B0}" type="presParOf" srcId="{E41AEEF4-52D7-4737-AD31-F0E0040B8AF2}" destId="{70AA6B85-3174-476B-AF3C-E3204476EE04}" srcOrd="2" destOrd="0" presId="urn:microsoft.com/office/officeart/2005/8/layout/vList2"/>
    <dgm:cxn modelId="{FE0F6D6C-8159-45B9-9148-878DA9C1FF1D}" type="presParOf" srcId="{E41AEEF4-52D7-4737-AD31-F0E0040B8AF2}" destId="{3AB6B77C-984B-4C42-ADEE-B48D17559350}" srcOrd="3" destOrd="0" presId="urn:microsoft.com/office/officeart/2005/8/layout/vList2"/>
    <dgm:cxn modelId="{7C4D4B72-7CBA-49DF-AB3D-A8C640A3D72D}" type="presParOf" srcId="{E41AEEF4-52D7-4737-AD31-F0E0040B8AF2}" destId="{A66FC383-128C-483B-8DE4-7EF470EA541F}" srcOrd="4" destOrd="0" presId="urn:microsoft.com/office/officeart/2005/8/layout/vList2"/>
    <dgm:cxn modelId="{145E6BF6-C596-4AD1-B04B-E0624A337555}" type="presParOf" srcId="{E41AEEF4-52D7-4737-AD31-F0E0040B8AF2}" destId="{D787B408-D54A-45C7-888A-836BB9F31A3E}" srcOrd="5" destOrd="0" presId="urn:microsoft.com/office/officeart/2005/8/layout/vList2"/>
    <dgm:cxn modelId="{CC3416DD-B247-4B4D-8964-5B4F6C61630C}" type="presParOf" srcId="{E41AEEF4-52D7-4737-AD31-F0E0040B8AF2}" destId="{885F0B3E-B0F2-4A72-8308-FA064E7A7FD4}" srcOrd="6" destOrd="0" presId="urn:microsoft.com/office/officeart/2005/8/layout/vList2"/>
    <dgm:cxn modelId="{B0638B5D-7C2F-4D5C-9804-ABE6B7453877}" type="presParOf" srcId="{E41AEEF4-52D7-4737-AD31-F0E0040B8AF2}" destId="{EB4E4D89-CE9C-4139-9204-9CAF329DC427}" srcOrd="7" destOrd="0" presId="urn:microsoft.com/office/officeart/2005/8/layout/vList2"/>
    <dgm:cxn modelId="{2E0E71EE-15E6-40F1-A017-3C554C094742}" type="presParOf" srcId="{E41AEEF4-52D7-4737-AD31-F0E0040B8AF2}" destId="{8411A8E9-B077-4072-826D-8A48FDD46474}" srcOrd="8" destOrd="0" presId="urn:microsoft.com/office/officeart/2005/8/layout/vList2"/>
    <dgm:cxn modelId="{716B0B44-E4D9-4E54-AF2C-0F17C19ED28E}" type="presParOf" srcId="{E41AEEF4-52D7-4737-AD31-F0E0040B8AF2}" destId="{07217763-0682-4482-B997-8C64F4C59FE5}" srcOrd="9" destOrd="0" presId="urn:microsoft.com/office/officeart/2005/8/layout/vList2"/>
    <dgm:cxn modelId="{E66B67D7-0F1F-41B5-A49C-01CB50F62073}" type="presParOf" srcId="{E41AEEF4-52D7-4737-AD31-F0E0040B8AF2}" destId="{B8661A0C-39DA-46FC-8D69-8DBD52CD624D}" srcOrd="10" destOrd="0" presId="urn:microsoft.com/office/officeart/2005/8/layout/vList2"/>
    <dgm:cxn modelId="{CDD8EE53-5921-40F6-AFFF-A3A9030E680E}" type="presParOf" srcId="{E41AEEF4-52D7-4737-AD31-F0E0040B8AF2}" destId="{8F19517C-0EA0-489E-954D-F95AB21A3A8B}" srcOrd="11" destOrd="0" presId="urn:microsoft.com/office/officeart/2005/8/layout/vList2"/>
    <dgm:cxn modelId="{3E46F7B3-CD9B-4B14-801C-AC17B827FCE8}" type="presParOf" srcId="{E41AEEF4-52D7-4737-AD31-F0E0040B8AF2}" destId="{583846C4-E7FB-40DE-ADE7-7E9A04817CA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0CAF-D726-45BE-92A2-9017D1A82309}">
      <dsp:nvSpPr>
        <dsp:cNvPr id="0" name=""/>
        <dsp:cNvSpPr/>
      </dsp:nvSpPr>
      <dsp:spPr>
        <a:xfrm rot="5400000">
          <a:off x="4163241" y="-1525794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Εντερίτιδες (</a:t>
          </a:r>
          <a:r>
            <a:rPr lang="en-US" sz="1200" kern="1200" dirty="0"/>
            <a:t>Salmonella</a:t>
          </a:r>
          <a:r>
            <a:rPr lang="el-GR" sz="1200" kern="1200" dirty="0"/>
            <a:t>, </a:t>
          </a:r>
          <a:r>
            <a:rPr lang="en-US" sz="1200" kern="1200" dirty="0"/>
            <a:t>Shigella</a:t>
          </a:r>
          <a:r>
            <a:rPr lang="el-GR" sz="1200" kern="1200" dirty="0"/>
            <a:t>, </a:t>
          </a:r>
          <a:r>
            <a:rPr lang="el-GR" sz="1200" kern="1200" dirty="0" err="1"/>
            <a:t>σταφυλλοκοκκική</a:t>
          </a:r>
          <a:r>
            <a:rPr lang="el-GR" sz="1200" kern="1200" dirty="0"/>
            <a:t>)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COVID-19</a:t>
          </a:r>
          <a:endParaRPr lang="el-GR" sz="12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Αεριογόνος</a:t>
          </a:r>
          <a:r>
            <a:rPr lang="el-GR" sz="1200" kern="1200" dirty="0"/>
            <a:t> γάγγραινα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Νόσος </a:t>
          </a:r>
          <a:r>
            <a:rPr lang="el-GR" sz="1200" kern="1200" dirty="0" err="1"/>
            <a:t>λεγεωναρίων</a:t>
          </a:r>
          <a:endParaRPr lang="el-GR" sz="12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Μηνιγγιτοδοκοκκαιμία</a:t>
          </a:r>
          <a:endParaRPr lang="el-GR" sz="1200" kern="1200" dirty="0"/>
        </a:p>
      </dsp:txBody>
      <dsp:txXfrm rot="-5400000">
        <a:off x="2497015" y="194456"/>
        <a:ext cx="4385114" cy="998637"/>
      </dsp:txXfrm>
    </dsp:sp>
    <dsp:sp modelId="{18F66580-3B2C-429B-9805-175E1C2A267E}">
      <dsp:nvSpPr>
        <dsp:cNvPr id="0" name=""/>
        <dsp:cNvSpPr/>
      </dsp:nvSpPr>
      <dsp:spPr>
        <a:xfrm>
          <a:off x="0" y="2095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&lt;1 </a:t>
          </a:r>
          <a:r>
            <a:rPr lang="el-GR" sz="2800" kern="1200" dirty="0"/>
            <a:t>εβδομάδα</a:t>
          </a:r>
        </a:p>
      </dsp:txBody>
      <dsp:txXfrm>
        <a:off x="67530" y="69625"/>
        <a:ext cx="2361955" cy="1248297"/>
      </dsp:txXfrm>
    </dsp:sp>
    <dsp:sp modelId="{4C50E66C-9A2C-41B5-BC0B-7B76A40B6238}">
      <dsp:nvSpPr>
        <dsp:cNvPr id="0" name=""/>
        <dsp:cNvSpPr/>
      </dsp:nvSpPr>
      <dsp:spPr>
        <a:xfrm rot="5400000">
          <a:off x="4163241" y="-73269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Βρουκέλλωση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Λεπτοσπείρωση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Ελονοσία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Τέτανος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Ιλαρά, Ερυθρά, </a:t>
          </a:r>
          <a:r>
            <a:rPr lang="el-GR" sz="1200" kern="1200" dirty="0" err="1"/>
            <a:t>Παρωτίτιδα</a:t>
          </a:r>
          <a:endParaRPr lang="el-GR" sz="1200" kern="1200" dirty="0"/>
        </a:p>
      </dsp:txBody>
      <dsp:txXfrm rot="-5400000">
        <a:off x="2497015" y="1646981"/>
        <a:ext cx="4385114" cy="998637"/>
      </dsp:txXfrm>
    </dsp:sp>
    <dsp:sp modelId="{D0489B16-8C31-43DF-9E8C-C9A3A6E7686E}">
      <dsp:nvSpPr>
        <dsp:cNvPr id="0" name=""/>
        <dsp:cNvSpPr/>
      </dsp:nvSpPr>
      <dsp:spPr>
        <a:xfrm>
          <a:off x="0" y="1454620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</a:t>
          </a:r>
          <a:r>
            <a:rPr lang="el-GR" sz="2800" kern="1200" dirty="0"/>
            <a:t>-3</a:t>
          </a:r>
          <a:r>
            <a:rPr lang="en-US" sz="2800" kern="1200" dirty="0"/>
            <a:t> </a:t>
          </a:r>
          <a:r>
            <a:rPr lang="el-GR" sz="2800" kern="1200" dirty="0"/>
            <a:t>εβδομάδες</a:t>
          </a:r>
        </a:p>
      </dsp:txBody>
      <dsp:txXfrm>
        <a:off x="67530" y="1522150"/>
        <a:ext cx="2361955" cy="1248297"/>
      </dsp:txXfrm>
    </dsp:sp>
    <dsp:sp modelId="{5D88287C-9D2B-46D9-804E-B219CAC00127}">
      <dsp:nvSpPr>
        <dsp:cNvPr id="0" name=""/>
        <dsp:cNvSpPr/>
      </dsp:nvSpPr>
      <dsp:spPr>
        <a:xfrm rot="5400000">
          <a:off x="4163241" y="1379255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Αμοιβάδωση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Ηπατίτιδες (Α, Β, </a:t>
          </a:r>
          <a:r>
            <a:rPr lang="en-US" sz="1100" kern="1200" dirty="0"/>
            <a:t>C)</a:t>
          </a:r>
          <a:endParaRPr lang="el-G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HIV</a:t>
          </a:r>
          <a:endParaRPr lang="el-G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Σύφιλη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100" kern="1200" dirty="0"/>
            <a:t>Λοιμώδης Μονοπυρήνωση</a:t>
          </a:r>
        </a:p>
      </dsp:txBody>
      <dsp:txXfrm rot="-5400000">
        <a:off x="2497015" y="3099505"/>
        <a:ext cx="4385114" cy="998637"/>
      </dsp:txXfrm>
    </dsp:sp>
    <dsp:sp modelId="{1FF453EC-1685-435D-8DC2-43931C9FE2B2}">
      <dsp:nvSpPr>
        <dsp:cNvPr id="0" name=""/>
        <dsp:cNvSpPr/>
      </dsp:nvSpPr>
      <dsp:spPr>
        <a:xfrm>
          <a:off x="0" y="2907145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&gt;3</a:t>
          </a:r>
          <a:r>
            <a:rPr lang="en-US" sz="2800" kern="1200" dirty="0"/>
            <a:t> </a:t>
          </a:r>
          <a:r>
            <a:rPr lang="el-GR" sz="2800" kern="1200" dirty="0"/>
            <a:t>εβδομάδες</a:t>
          </a:r>
        </a:p>
      </dsp:txBody>
      <dsp:txXfrm>
        <a:off x="67530" y="2974675"/>
        <a:ext cx="2361955" cy="1248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4C450-5B5C-4857-AFB6-4EF13D21BD30}">
      <dsp:nvSpPr>
        <dsp:cNvPr id="0" name=""/>
        <dsp:cNvSpPr/>
      </dsp:nvSpPr>
      <dsp:spPr>
        <a:xfrm>
          <a:off x="0" y="124682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D6A72A-4A5F-4833-8339-D4896FE7E098}">
      <dsp:nvSpPr>
        <dsp:cNvPr id="0" name=""/>
        <dsp:cNvSpPr/>
      </dsp:nvSpPr>
      <dsp:spPr>
        <a:xfrm>
          <a:off x="78567" y="59956"/>
          <a:ext cx="1767328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0" kern="1200" dirty="0" err="1"/>
            <a:t>Βακτηριακή</a:t>
          </a:r>
          <a:endParaRPr lang="el-GR" sz="1900" b="0" kern="1200" dirty="0"/>
        </a:p>
      </dsp:txBody>
      <dsp:txXfrm>
        <a:off x="121798" y="103187"/>
        <a:ext cx="1680866" cy="799138"/>
      </dsp:txXfrm>
    </dsp:sp>
    <dsp:sp modelId="{115A4CE7-D05A-4305-85A2-930AEE02300B}">
      <dsp:nvSpPr>
        <dsp:cNvPr id="0" name=""/>
        <dsp:cNvSpPr/>
      </dsp:nvSpPr>
      <dsp:spPr>
        <a:xfrm>
          <a:off x="0" y="1485482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DA0B0-2084-41FB-9D43-784F7417953B}">
      <dsp:nvSpPr>
        <dsp:cNvPr id="0" name=""/>
        <dsp:cNvSpPr/>
      </dsp:nvSpPr>
      <dsp:spPr>
        <a:xfrm>
          <a:off x="74861" y="1411962"/>
          <a:ext cx="1747651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Ιογενής</a:t>
          </a:r>
        </a:p>
      </dsp:txBody>
      <dsp:txXfrm>
        <a:off x="118092" y="1455193"/>
        <a:ext cx="1661189" cy="799138"/>
      </dsp:txXfrm>
    </dsp:sp>
    <dsp:sp modelId="{01715C98-A1D3-4C30-A418-CC3F114BABB0}">
      <dsp:nvSpPr>
        <dsp:cNvPr id="0" name=""/>
        <dsp:cNvSpPr/>
      </dsp:nvSpPr>
      <dsp:spPr>
        <a:xfrm>
          <a:off x="0" y="2878724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C9BBA3-97D2-466D-B8CE-91C0C76FB666}">
      <dsp:nvSpPr>
        <dsp:cNvPr id="0" name=""/>
        <dsp:cNvSpPr/>
      </dsp:nvSpPr>
      <dsp:spPr>
        <a:xfrm>
          <a:off x="71154" y="2831575"/>
          <a:ext cx="1774450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 err="1"/>
            <a:t>Μυκητιασική</a:t>
          </a:r>
          <a:endParaRPr lang="el-GR" sz="1900" kern="1200" dirty="0"/>
        </a:p>
      </dsp:txBody>
      <dsp:txXfrm>
        <a:off x="114385" y="2874806"/>
        <a:ext cx="1687988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83867-0FB9-460C-BEEC-3E89D84D743C}">
      <dsp:nvSpPr>
        <dsp:cNvPr id="0" name=""/>
        <dsp:cNvSpPr/>
      </dsp:nvSpPr>
      <dsp:spPr>
        <a:xfrm>
          <a:off x="1440122" y="0"/>
          <a:ext cx="4202548" cy="585465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800" b="1" kern="1200" dirty="0"/>
            <a:t> </a:t>
          </a:r>
          <a:r>
            <a:rPr lang="en-US" sz="4800" b="1" kern="1200" dirty="0"/>
            <a:t> </a:t>
          </a:r>
          <a:r>
            <a:rPr lang="el-G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ΕΜΒΟΛΙΑΣΜΟΣ</a:t>
          </a:r>
          <a:r>
            <a:rPr lang="el-GR" sz="3200" b="1" kern="1200" dirty="0"/>
            <a:t>!!</a:t>
          </a:r>
          <a:endParaRPr lang="el-GR" sz="3200" kern="1200" dirty="0"/>
        </a:p>
      </dsp:txBody>
      <dsp:txXfrm>
        <a:off x="1468702" y="28580"/>
        <a:ext cx="4145388" cy="5283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83867-0FB9-460C-BEEC-3E89D84D743C}">
      <dsp:nvSpPr>
        <dsp:cNvPr id="0" name=""/>
        <dsp:cNvSpPr/>
      </dsp:nvSpPr>
      <dsp:spPr>
        <a:xfrm rot="19463727">
          <a:off x="301223" y="938072"/>
          <a:ext cx="5642671" cy="777113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800" b="1" kern="1200" dirty="0"/>
            <a:t> ΕΜΒΟΛΙΑΣΜΟΣ!!</a:t>
          </a:r>
          <a:endParaRPr lang="el-GR" sz="4800" kern="1200" dirty="0"/>
        </a:p>
      </dsp:txBody>
      <dsp:txXfrm>
        <a:off x="339159" y="976008"/>
        <a:ext cx="5566799" cy="7012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632CA-2B56-4376-8200-253E56BCBDA0}">
      <dsp:nvSpPr>
        <dsp:cNvPr id="0" name=""/>
        <dsp:cNvSpPr/>
      </dsp:nvSpPr>
      <dsp:spPr>
        <a:xfrm>
          <a:off x="0" y="37060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/>
            <a:t>Χλαμύδια</a:t>
          </a:r>
          <a:r>
            <a:rPr lang="el-GR" sz="2000" kern="1200" dirty="0"/>
            <a:t> </a:t>
          </a:r>
          <a:endParaRPr lang="en-US" sz="2000" kern="1200" dirty="0"/>
        </a:p>
      </dsp:txBody>
      <dsp:txXfrm>
        <a:off x="23417" y="60477"/>
        <a:ext cx="6801110" cy="432866"/>
      </dsp:txXfrm>
    </dsp:sp>
    <dsp:sp modelId="{70AA6B85-3174-476B-AF3C-E3204476EE04}">
      <dsp:nvSpPr>
        <dsp:cNvPr id="0" name=""/>
        <dsp:cNvSpPr/>
      </dsp:nvSpPr>
      <dsp:spPr>
        <a:xfrm>
          <a:off x="0" y="574360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Γονόρροια</a:t>
          </a:r>
          <a:endParaRPr lang="en-US" sz="2000" kern="1200"/>
        </a:p>
      </dsp:txBody>
      <dsp:txXfrm>
        <a:off x="23417" y="597777"/>
        <a:ext cx="6801110" cy="432866"/>
      </dsp:txXfrm>
    </dsp:sp>
    <dsp:sp modelId="{A66FC383-128C-483B-8DE4-7EF470EA541F}">
      <dsp:nvSpPr>
        <dsp:cNvPr id="0" name=""/>
        <dsp:cNvSpPr/>
      </dsp:nvSpPr>
      <dsp:spPr>
        <a:xfrm>
          <a:off x="0" y="1111661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Έρπης γεννητικών οργάνων</a:t>
          </a:r>
          <a:endParaRPr lang="en-US" sz="2000" kern="1200"/>
        </a:p>
      </dsp:txBody>
      <dsp:txXfrm>
        <a:off x="23417" y="1135078"/>
        <a:ext cx="6801110" cy="432866"/>
      </dsp:txXfrm>
    </dsp:sp>
    <dsp:sp modelId="{885F0B3E-B0F2-4A72-8308-FA064E7A7FD4}">
      <dsp:nvSpPr>
        <dsp:cNvPr id="0" name=""/>
        <dsp:cNvSpPr/>
      </dsp:nvSpPr>
      <dsp:spPr>
        <a:xfrm>
          <a:off x="0" y="1648961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Κονδυλωμάτωση</a:t>
          </a:r>
          <a:endParaRPr lang="en-US" sz="2000" kern="1200"/>
        </a:p>
      </dsp:txBody>
      <dsp:txXfrm>
        <a:off x="23417" y="1672378"/>
        <a:ext cx="6801110" cy="432866"/>
      </dsp:txXfrm>
    </dsp:sp>
    <dsp:sp modelId="{8411A8E9-B077-4072-826D-8A48FDD46474}">
      <dsp:nvSpPr>
        <dsp:cNvPr id="0" name=""/>
        <dsp:cNvSpPr/>
      </dsp:nvSpPr>
      <dsp:spPr>
        <a:xfrm>
          <a:off x="0" y="2186261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Τριχομονάδα</a:t>
          </a:r>
          <a:endParaRPr lang="en-US" sz="2000" kern="1200" dirty="0"/>
        </a:p>
      </dsp:txBody>
      <dsp:txXfrm>
        <a:off x="23417" y="2209678"/>
        <a:ext cx="6801110" cy="432866"/>
      </dsp:txXfrm>
    </dsp:sp>
    <dsp:sp modelId="{B8661A0C-39DA-46FC-8D69-8DBD52CD624D}">
      <dsp:nvSpPr>
        <dsp:cNvPr id="0" name=""/>
        <dsp:cNvSpPr/>
      </dsp:nvSpPr>
      <dsp:spPr>
        <a:xfrm>
          <a:off x="0" y="2723561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Σύφιλις</a:t>
          </a:r>
          <a:endParaRPr lang="en-US" sz="2000" kern="1200"/>
        </a:p>
      </dsp:txBody>
      <dsp:txXfrm>
        <a:off x="23417" y="2746978"/>
        <a:ext cx="6801110" cy="432866"/>
      </dsp:txXfrm>
    </dsp:sp>
    <dsp:sp modelId="{583846C4-E7FB-40DE-ADE7-7E9A04817CAA}">
      <dsp:nvSpPr>
        <dsp:cNvPr id="0" name=""/>
        <dsp:cNvSpPr/>
      </dsp:nvSpPr>
      <dsp:spPr>
        <a:xfrm>
          <a:off x="0" y="3260861"/>
          <a:ext cx="6847944" cy="4797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HIV</a:t>
          </a:r>
        </a:p>
      </dsp:txBody>
      <dsp:txXfrm>
        <a:off x="23417" y="3284278"/>
        <a:ext cx="6801110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03246-95B6-4F6C-AF35-DEFA41B0D727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EFEAD-432E-4F25-8937-8E6E63DF91D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297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-Hydrocephalus. Contrast enhanced CT shows obstructive hydrocephalus with dilatation of the lateral third and fourth ventricles. Note the small, enhancing right frontal subdural empyema (arrow).</a:t>
            </a: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-Abscess and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. (A) Post-contrast T1 weighted coronal MRI showing low signal in the right cerebellar hemisphere (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), enhancing abscesses (short arrow) and a thin infratentorial subdural empyema (long arrows). (B) T2 weighted axial MRI of the same patient showing diffuse high signal in the right cerebellar hemisphere (*) indicating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and oedema with compression of the fourth ventricle (long arrow). There is high signal within the right mastoid air cells in keeping with mastoiditis (short arrow).</a:t>
            </a: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-Venous thrombosis and infarct. Axial FLAIR (fluid attenuated inversed recovery) MRI showing straight sinus thrombosis (arrow) and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haemorrhagic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venous infarct in the right posterior temporal/occipital region (*).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543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Herpetic whitlow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500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HIV me CD4&gt;200 </a:t>
            </a:r>
            <a:r>
              <a:rPr lang="el-GR" dirty="0"/>
              <a:t>δε συστήνεται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E3D3A-265D-4056-8A21-93ABEEEB26BD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3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Περισσότερα ΣΜΝ γονοκοκκος χλαμυδια</a:t>
            </a:r>
            <a:endParaRPr lang="en-NF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1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Έχει ένζυμο </a:t>
            </a:r>
            <a:r>
              <a:rPr lang="el-GR" dirty="0" err="1"/>
              <a:t>αντιστροφης</a:t>
            </a:r>
            <a:r>
              <a:rPr lang="el-GR" dirty="0"/>
              <a:t> </a:t>
            </a:r>
            <a:r>
              <a:rPr lang="el-GR" dirty="0" err="1"/>
              <a:t>μεταγραφάσης</a:t>
            </a:r>
            <a:r>
              <a:rPr lang="el-GR" dirty="0"/>
              <a:t> για παραγωγή </a:t>
            </a:r>
            <a:r>
              <a:rPr lang="en-US" dirty="0"/>
              <a:t>DNA </a:t>
            </a:r>
            <a:r>
              <a:rPr lang="el-GR" dirty="0"/>
              <a:t>από </a:t>
            </a:r>
            <a:r>
              <a:rPr lang="en-US" dirty="0"/>
              <a:t>RNA</a:t>
            </a:r>
            <a:r>
              <a:rPr lang="el-GR" dirty="0"/>
              <a:t>  ---- </a:t>
            </a:r>
            <a:r>
              <a:rPr lang="en-US" dirty="0"/>
              <a:t>CD4 receptors are found on a variety of cells, particularly helper/inducer T lymphocytes (‘CD4 cells’), but also monocytes and macrophages</a:t>
            </a:r>
            <a:endParaRPr lang="el-GR" dirty="0"/>
          </a:p>
          <a:p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Η 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πυρόπτωση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 είναι μια φλεγμονώδης μορφή κυτταρικού θανάτου που προκαλείται από ορισμένα 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φλεγμονοσώματα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inflammasomes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)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631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The p24 antigen test is accurate 11 days to 1 month after getting infected.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856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30% clear the virus within 6 months</a:t>
            </a:r>
          </a:p>
          <a:p>
            <a:r>
              <a:rPr lang="en-US" dirty="0"/>
              <a:t>70% chronic hep C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782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113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94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107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693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015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4628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511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730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8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555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8795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711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32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22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9172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62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0EABC-95AE-4D9F-819D-D2A5700EE5C5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75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7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pic>
        <p:nvPicPr>
          <p:cNvPr id="61" name="Picture 7">
            <a:extLst>
              <a:ext uri="{FF2B5EF4-FFF2-40B4-BE49-F238E27FC236}">
                <a16:creationId xmlns:a16="http://schemas.microsoft.com/office/drawing/2014/main" id="{DE4820D1-C0BE-EAF7-D549-6E3343DA2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7" r="15942" b="2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195" name="Freeform: Shape 194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C1BEAB6-F634-4358-E424-5AD105241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25" y="624110"/>
            <a:ext cx="462395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Λοιμώδη Νοσήματα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288BE-D0A6-6B0D-EF21-DAD6C867D6CF}"/>
              </a:ext>
            </a:extLst>
          </p:cNvPr>
          <p:cNvSpPr txBox="1"/>
          <p:nvPr/>
        </p:nvSpPr>
        <p:spPr>
          <a:xfrm>
            <a:off x="706153" y="1846790"/>
            <a:ext cx="608735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Ειρήνη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Απ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οστολίδη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MD, PhD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Ειδικός Παθολόγος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Επικουρική Επιμελήτρια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Εργ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αστήριο και Κλινική Παθολογικής Φυσιολογίας</a:t>
            </a:r>
          </a:p>
          <a:p>
            <a:pPr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8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944A9D-3812-F5D3-A5C8-7F6C1FDC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Μηνιγγίτιδα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04ED97-47E2-AE9B-701A-DD2388FD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733265"/>
            <a:ext cx="8915400" cy="5124735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Χορήγηση οξυγόνου και εξασφάλιση φλεβικής οδού για χορήγηση υγρών και αντιβιοτικών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Άμεση χορήγηση αντιβιοτικών (χωρίς αναμονή διενέργειας ή αποτελεσμάτων εξετάσεων), ειδικά σε υποψία </a:t>
            </a:r>
            <a:r>
              <a:rPr lang="en-US" i="1" dirty="0"/>
              <a:t>Neisseria meningitis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 err="1"/>
              <a:t>Κεφτριαξόνη</a:t>
            </a:r>
            <a:r>
              <a:rPr lang="el-GR" dirty="0"/>
              <a:t> ή </a:t>
            </a:r>
            <a:r>
              <a:rPr lang="el-GR" dirty="0" err="1"/>
              <a:t>κεφοταξίμη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δόση ενηλίκων 2</a:t>
            </a:r>
            <a:r>
              <a:rPr lang="en-US" dirty="0"/>
              <a:t>gr)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Ενήλικες &gt; 55 ετών</a:t>
            </a:r>
            <a:r>
              <a:rPr lang="en-US" dirty="0"/>
              <a:t>: </a:t>
            </a:r>
            <a:r>
              <a:rPr lang="el-GR" dirty="0"/>
              <a:t>προσθήκη </a:t>
            </a:r>
            <a:r>
              <a:rPr lang="el-GR" dirty="0" err="1"/>
              <a:t>αμπικιλλίνης</a:t>
            </a:r>
            <a:r>
              <a:rPr lang="el-GR" dirty="0"/>
              <a:t> 2</a:t>
            </a:r>
            <a:r>
              <a:rPr lang="en-US" dirty="0"/>
              <a:t>gr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Προσθήκη </a:t>
            </a:r>
            <a:r>
              <a:rPr lang="el-GR" dirty="0" err="1"/>
              <a:t>βανκομυκίνης</a:t>
            </a:r>
            <a:r>
              <a:rPr lang="en-US" dirty="0"/>
              <a:t> 1gr</a:t>
            </a:r>
            <a:r>
              <a:rPr lang="el-GR" dirty="0"/>
              <a:t> +/- </a:t>
            </a:r>
            <a:r>
              <a:rPr lang="el-GR" dirty="0" err="1"/>
              <a:t>ριφαμπικίνη</a:t>
            </a:r>
            <a:r>
              <a:rPr lang="en-US" dirty="0"/>
              <a:t> </a:t>
            </a:r>
            <a:r>
              <a:rPr lang="en-US" b="0" i="0" dirty="0">
                <a:solidFill>
                  <a:srgbClr val="202227"/>
                </a:solidFill>
                <a:effectLst/>
                <a:latin typeface="-apple-system"/>
              </a:rPr>
              <a:t>600 mg</a:t>
            </a:r>
            <a:r>
              <a:rPr lang="el-GR" dirty="0"/>
              <a:t>, επί υποψίας ανθεκτικού </a:t>
            </a:r>
            <a:r>
              <a:rPr lang="el-GR" dirty="0" err="1"/>
              <a:t>πνευμονιόκοκκου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IV </a:t>
            </a:r>
            <a:r>
              <a:rPr lang="el-GR" dirty="0"/>
              <a:t>δεξαμεθαζόνη</a:t>
            </a:r>
            <a:r>
              <a:rPr lang="en-US" dirty="0"/>
              <a:t> 0.15mg/kg (max 10mg)</a:t>
            </a:r>
            <a:r>
              <a:rPr lang="el-GR" dirty="0"/>
              <a:t>, </a:t>
            </a:r>
            <a:r>
              <a:rPr lang="en-US" dirty="0" err="1"/>
              <a:t>qds</a:t>
            </a:r>
            <a:r>
              <a:rPr lang="en-US" dirty="0"/>
              <a:t> </a:t>
            </a:r>
            <a:r>
              <a:rPr lang="el-GR" dirty="0"/>
              <a:t>για 4 ημέρες (ειδικά σε </a:t>
            </a:r>
            <a:r>
              <a:rPr lang="el-GR" dirty="0" err="1"/>
              <a:t>πνευμονιοκοκκική</a:t>
            </a:r>
            <a:r>
              <a:rPr lang="el-GR" dirty="0"/>
              <a:t> μηνιγγίτιδα)</a:t>
            </a:r>
          </a:p>
          <a:p>
            <a:pPr marL="201168" lvl="1" indent="0">
              <a:buNone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Συμπληρωματική θεραπεία</a:t>
            </a:r>
            <a:r>
              <a:rPr lang="en-US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Ενδοφλέβια χορήγηση υγρών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Συνεχής παρακολούθηση και καταγραφή επιπέδου συνείδησης, ΗΚΓ, θερμοκρασίας, ζωτικών σημείων, ισοζυγίου υγρών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Φροντίδα σημείων πίεσης (λόγω συνεχούς κατάκλισης)</a:t>
            </a:r>
          </a:p>
        </p:txBody>
      </p:sp>
    </p:spTree>
    <p:extLst>
      <p:ext uri="{BB962C8B-B14F-4D97-AF65-F5344CB8AC3E}">
        <p14:creationId xmlns:p14="http://schemas.microsoft.com/office/powerpoint/2010/main" val="403952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tra Carnival Kicks Off with Dozens of ...">
            <a:extLst>
              <a:ext uri="{FF2B5EF4-FFF2-40B4-BE49-F238E27FC236}">
                <a16:creationId xmlns:a16="http://schemas.microsoft.com/office/drawing/2014/main" id="{1FE0E2C5-6BA2-BBC5-F853-D03ECF4E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52" y="2040303"/>
            <a:ext cx="5196043" cy="34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B71350DF-750B-6760-A62C-1F62E2CA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3843866" cy="12215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Μηνιγγιτιδοκοκκική Μηνιγγίτιδα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AD118-BBB3-F946-5819-2D716887B582}"/>
              </a:ext>
            </a:extLst>
          </p:cNvPr>
          <p:cNvSpPr txBox="1"/>
          <p:nvPr/>
        </p:nvSpPr>
        <p:spPr>
          <a:xfrm>
            <a:off x="1683956" y="2133600"/>
            <a:ext cx="409730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/>
              <a:t>Μηνιγγιτιδοκοκκική μηνιγγίτιδα: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/>
              <a:t>Κηλιδοβλατιδώδες εξάνθημα που μετατρέπεται σε πετεχειώδες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/>
              <a:t>Οξεία κατάσταση με &gt;50% θνητότητα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/>
              <a:t>Μπορεί να οδηγήσει σε σηψαιμία και κωματώδη κατάσταση εντός ωρών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/>
              <a:t>Μπορεί να συνοδεύεται από DIC ή/και αιμορραγία ενδοκρινών αδένων (Waterhouse-Friedrichsen syndrome)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6E0C5C2-6DFA-8253-36A8-CB34C0D54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90"/>
          <a:stretch/>
        </p:blipFill>
        <p:spPr>
          <a:xfrm>
            <a:off x="6091919" y="-10000"/>
            <a:ext cx="6100081" cy="338326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4571DA5-1858-DF31-2394-F369210F8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19" r="3432" b="1"/>
          <a:stretch/>
        </p:blipFill>
        <p:spPr>
          <a:xfrm>
            <a:off x="6091919" y="3378276"/>
            <a:ext cx="3089961" cy="347972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6F95BE-E46A-B4F3-8AB8-FF79A5767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9" r="7169" b="-1"/>
          <a:stretch/>
        </p:blipFill>
        <p:spPr bwMode="auto">
          <a:xfrm>
            <a:off x="9187674" y="3378276"/>
            <a:ext cx="3004322" cy="34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562DE5-D30F-2C8B-8B0D-C190FA7E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Προφυλακτική αγωγή και μέτρα σε </a:t>
            </a:r>
            <a:r>
              <a:rPr lang="el-GR" dirty="0" err="1"/>
              <a:t>μηνιγγιτιδοκοκκική</a:t>
            </a:r>
            <a:r>
              <a:rPr lang="el-GR" dirty="0"/>
              <a:t> μηνιγγίτιδα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562200-3E11-30CA-9A57-C1EF6EA2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06" y="2232593"/>
            <a:ext cx="10058400" cy="13704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2000" dirty="0" err="1"/>
              <a:t>Μηνιγγιτιδοκοκκική</a:t>
            </a:r>
            <a:r>
              <a:rPr lang="el-GR" sz="2000" dirty="0"/>
              <a:t> μηνιγγίτιδα (μετάδοση με σταγονίδια από τη μύτη του ασθενούς</a:t>
            </a:r>
            <a:r>
              <a:rPr lang="en-US" sz="2000" dirty="0"/>
              <a:t>)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                αυξημένα μέτρα σε περίπτωση διασωλήνωσης (</a:t>
            </a:r>
            <a:r>
              <a:rPr lang="en-US" sz="2000" dirty="0"/>
              <a:t>FFP3)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Βέλος: Αριστερό 3">
            <a:extLst>
              <a:ext uri="{FF2B5EF4-FFF2-40B4-BE49-F238E27FC236}">
                <a16:creationId xmlns:a16="http://schemas.microsoft.com/office/drawing/2014/main" id="{90C78D6B-D999-EB27-BC6A-C00EB40B3166}"/>
              </a:ext>
            </a:extLst>
          </p:cNvPr>
          <p:cNvSpPr/>
          <p:nvPr/>
        </p:nvSpPr>
        <p:spPr>
          <a:xfrm flipH="1" flipV="1">
            <a:off x="3514299" y="3138984"/>
            <a:ext cx="276214" cy="1067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EED9C-B515-C651-4B98-D23200EAA12F}"/>
              </a:ext>
            </a:extLst>
          </p:cNvPr>
          <p:cNvSpPr txBox="1"/>
          <p:nvPr/>
        </p:nvSpPr>
        <p:spPr>
          <a:xfrm>
            <a:off x="2517529" y="4002414"/>
            <a:ext cx="357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Αντιβιοτική αγωγή</a:t>
            </a:r>
            <a:r>
              <a:rPr lang="en-US" dirty="0"/>
              <a:t>:</a:t>
            </a:r>
            <a:r>
              <a:rPr lang="el-GR" dirty="0"/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Σιπροφλοξασίνη</a:t>
            </a:r>
            <a:r>
              <a:rPr lang="el-GR" dirty="0"/>
              <a:t> </a:t>
            </a:r>
            <a:r>
              <a:rPr lang="en-US" dirty="0"/>
              <a:t>po</a:t>
            </a:r>
            <a:r>
              <a:rPr lang="el-GR" dirty="0"/>
              <a:t> 500</a:t>
            </a:r>
            <a:r>
              <a:rPr lang="en-US" dirty="0"/>
              <a:t>mg </a:t>
            </a:r>
            <a:r>
              <a:rPr lang="el-GR" dirty="0"/>
              <a:t>άπαξ ή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Κεφτριαξόνη</a:t>
            </a:r>
            <a:r>
              <a:rPr lang="el-GR" dirty="0"/>
              <a:t> </a:t>
            </a:r>
            <a:r>
              <a:rPr lang="en-US" dirty="0"/>
              <a:t>IM</a:t>
            </a:r>
            <a:r>
              <a:rPr lang="el-GR" dirty="0"/>
              <a:t> 250</a:t>
            </a:r>
            <a:r>
              <a:rPr lang="en-US" dirty="0"/>
              <a:t>mg </a:t>
            </a:r>
            <a:r>
              <a:rPr lang="el-GR" dirty="0"/>
              <a:t>άπαξ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A7C0F-2F7D-F7E7-482E-1B2730E2111D}"/>
              </a:ext>
            </a:extLst>
          </p:cNvPr>
          <p:cNvSpPr txBox="1"/>
          <p:nvPr/>
        </p:nvSpPr>
        <p:spPr>
          <a:xfrm>
            <a:off x="7284436" y="4002413"/>
            <a:ext cx="4615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Ποιοι τη λαμβάνουν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Άμεσο συγγενικό περιβάλλον ασθενούς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Προσωπικό που έχει εκτεθεί σε σταγονίδια</a:t>
            </a:r>
          </a:p>
          <a:p>
            <a:endParaRPr lang="el-GR" dirty="0"/>
          </a:p>
        </p:txBody>
      </p:sp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1338C8B9-CB05-5381-3BFF-819B08F89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847194"/>
              </p:ext>
            </p:extLst>
          </p:nvPr>
        </p:nvGraphicFramePr>
        <p:xfrm>
          <a:off x="5783517" y="5859164"/>
          <a:ext cx="5642671" cy="3382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32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C0DC14-D911-3301-926F-35576869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Εμβόλιο </a:t>
            </a:r>
            <a:r>
              <a:rPr lang="el-GR" dirty="0" err="1"/>
              <a:t>μηνιγγιτιδοκόκκου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A033CC-49FE-A46D-0748-41B4695F0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82240"/>
            <a:ext cx="10189845" cy="28327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Εμβόλιο </a:t>
            </a:r>
            <a:r>
              <a:rPr lang="el-GR" sz="2800" dirty="0" err="1"/>
              <a:t>μηνιγγιτιδοκόκκου</a:t>
            </a:r>
            <a:r>
              <a:rPr lang="el-GR" sz="2800" dirty="0"/>
              <a:t> </a:t>
            </a:r>
            <a:r>
              <a:rPr lang="el-GR" sz="2800" dirty="0" err="1"/>
              <a:t>τετραδύναμο</a:t>
            </a:r>
            <a:r>
              <a:rPr lang="el-GR" sz="2800" dirty="0"/>
              <a:t>, συζευγμένο (</a:t>
            </a:r>
            <a:r>
              <a:rPr lang="el-GR" sz="2800" dirty="0" err="1"/>
              <a:t>MenACWY</a:t>
            </a:r>
            <a:r>
              <a:rPr lang="el-GR" sz="2800" dirty="0"/>
              <a:t>)</a:t>
            </a:r>
            <a:endParaRPr lang="en-US" sz="28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Εμβόλιο </a:t>
            </a:r>
            <a:r>
              <a:rPr lang="el-GR" sz="2800" dirty="0" err="1"/>
              <a:t>μηνιγγιτιδοκόκκου</a:t>
            </a:r>
            <a:r>
              <a:rPr lang="el-GR" sz="2800" dirty="0"/>
              <a:t> </a:t>
            </a:r>
            <a:r>
              <a:rPr lang="el-GR" sz="2800" dirty="0" err="1"/>
              <a:t>ομάδος</a:t>
            </a:r>
            <a:r>
              <a:rPr lang="el-GR" sz="2800" dirty="0"/>
              <a:t> Β, πρωτεϊνικό (MenB-4C ή </a:t>
            </a:r>
            <a:r>
              <a:rPr lang="el-GR" sz="2800" dirty="0" err="1"/>
              <a:t>MenB-FHbp</a:t>
            </a:r>
            <a:r>
              <a:rPr lang="el-GR" sz="2800" dirty="0"/>
              <a:t>)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543C8A7C-9684-C3D0-8453-5903A836837E}"/>
              </a:ext>
            </a:extLst>
          </p:cNvPr>
          <p:cNvSpPr/>
          <p:nvPr/>
        </p:nvSpPr>
        <p:spPr>
          <a:xfrm>
            <a:off x="4691743" y="2027251"/>
            <a:ext cx="2808514" cy="43853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04A5D-D335-8F5F-CA3E-1E1DD9326875}"/>
              </a:ext>
            </a:extLst>
          </p:cNvPr>
          <p:cNvSpPr txBox="1"/>
          <p:nvPr/>
        </p:nvSpPr>
        <p:spPr>
          <a:xfrm>
            <a:off x="4802350" y="2061854"/>
            <a:ext cx="2615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Αδρανοποιημένο εμβόλιο</a:t>
            </a:r>
          </a:p>
        </p:txBody>
      </p:sp>
    </p:spTree>
    <p:extLst>
      <p:ext uri="{BB962C8B-B14F-4D97-AF65-F5344CB8AC3E}">
        <p14:creationId xmlns:p14="http://schemas.microsoft.com/office/powerpoint/2010/main" val="221532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EE23FD-D5BE-F936-776E-634604C5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800" dirty="0" err="1"/>
              <a:t>MenACWY</a:t>
            </a:r>
            <a:r>
              <a:rPr lang="el-GR" sz="4800" dirty="0"/>
              <a:t>-Συστάσεις (1)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061711-FA5C-A9C1-FFB1-09F4BB9D1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870" y="2337435"/>
            <a:ext cx="4088130" cy="413173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Σύσταση εμβολιασμού (ανεξάρτητα με προηγούμενο εμβολιασμό με παλαιό </a:t>
            </a:r>
            <a:r>
              <a:rPr lang="el-GR" dirty="0" err="1"/>
              <a:t>πολυσακχαριδικό</a:t>
            </a:r>
            <a:r>
              <a:rPr lang="el-GR" dirty="0"/>
              <a:t> εμβόλιο) ως εξής</a:t>
            </a:r>
            <a:r>
              <a:rPr lang="en-US" dirty="0"/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1 δόση και επανάληψη στην 5ετία (εφ’</a:t>
            </a:r>
            <a:r>
              <a:rPr lang="en-US" dirty="0"/>
              <a:t> </a:t>
            </a:r>
            <a:r>
              <a:rPr lang="el-GR" dirty="0"/>
              <a:t>όσον παραμένει ο κίνδυνος)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που διαμένουν ή θα ταξιδέψουν σε </a:t>
            </a:r>
            <a:r>
              <a:rPr lang="el-GR" dirty="0" err="1"/>
              <a:t>υπερενδημικές</a:t>
            </a:r>
            <a:r>
              <a:rPr lang="el-GR" dirty="0"/>
              <a:t> περιοχές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Σε προσωπικό μικροβιολογικών εργαστηρίων που είναι δυνατόν να εκτεθούν σε καλλιέργειες </a:t>
            </a:r>
            <a:r>
              <a:rPr lang="el-GR" dirty="0" err="1"/>
              <a:t>μηνιγγιτιδοκόκκου</a:t>
            </a:r>
            <a:r>
              <a:rPr lang="el-GR" dirty="0"/>
              <a:t>. 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D8E3163-7CB2-C3F4-425F-4DC85B13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175" y="2867025"/>
            <a:ext cx="5167505" cy="2629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F77BA5-AD5F-432B-1C60-28E2DE5943EA}"/>
              </a:ext>
            </a:extLst>
          </p:cNvPr>
          <p:cNvSpPr txBox="1"/>
          <p:nvPr/>
        </p:nvSpPr>
        <p:spPr>
          <a:xfrm>
            <a:off x="6372225" y="64566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Stephens DS, Greenwood B,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Brandtzaeg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P. Epidemic meningitis,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meningococcaemia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Neisseria meningitidis. Lancet. 2007 Jun 30;369(9580):2196-2210. </a:t>
            </a:r>
            <a:endParaRPr kumimoji="0" lang="el-G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38546A-4B46-3E68-A2AD-398EB3BD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800" dirty="0" err="1"/>
              <a:t>MenACWY</a:t>
            </a:r>
            <a:r>
              <a:rPr lang="el-GR" sz="4800" dirty="0"/>
              <a:t>-Συστάσεις (</a:t>
            </a:r>
            <a:r>
              <a:rPr lang="en-US" sz="4800" dirty="0"/>
              <a:t>2</a:t>
            </a:r>
            <a:r>
              <a:rPr lang="el-GR" sz="4800" dirty="0"/>
              <a:t>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076EB5F-529B-8CB1-D408-9CC0C88E6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1 δόσης εμβολίου εφάπαξ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Ένοπλες δυνάμεις-στρατιώτες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που βρίσκονται σε κίνδυνο να νοσήσουν κατά την διάρκεια επιδημικών εξάρσεων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2 δόσεων εμβολίου (0,2 μήνες) και επανάληψη στην 5ετία (εφ’ όσον παραμένει ο κίνδυνος):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με ανατομική ή λειτουργική </a:t>
            </a:r>
            <a:r>
              <a:rPr lang="el-GR" dirty="0" err="1"/>
              <a:t>ασπληνία</a:t>
            </a:r>
            <a:r>
              <a:rPr lang="el-GR" dirty="0"/>
              <a:t> ή ανεπάρκεια τελικών κλασμάτων συμπληρώματος (Σε προγραμματισμένη </a:t>
            </a:r>
            <a:r>
              <a:rPr lang="el-GR" dirty="0" err="1"/>
              <a:t>σπληνεκτομή</a:t>
            </a:r>
            <a:r>
              <a:rPr lang="el-GR" dirty="0"/>
              <a:t> (ολοκλήρωση εμβολιασμού ≥14 ημέρες προ χ/ου)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με HIV λοίμωξη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που λαμβάνουν θεραπεία με </a:t>
            </a:r>
            <a:r>
              <a:rPr lang="el-GR" dirty="0" err="1"/>
              <a:t>μονοκλωνικό</a:t>
            </a:r>
            <a:r>
              <a:rPr lang="el-GR" dirty="0"/>
              <a:t> αντίσωμα </a:t>
            </a:r>
            <a:r>
              <a:rPr lang="el-GR" dirty="0" err="1"/>
              <a:t>Eculizumab</a:t>
            </a:r>
            <a:r>
              <a:rPr lang="el-GR" dirty="0"/>
              <a:t> ή </a:t>
            </a:r>
            <a:r>
              <a:rPr lang="el-GR" dirty="0" err="1"/>
              <a:t>Ravulizumab</a:t>
            </a:r>
            <a:r>
              <a:rPr lang="el-GR" dirty="0"/>
              <a:t>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221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2BB46F-8268-8FCF-5475-DBC89CEC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MenB-4C ή </a:t>
            </a:r>
            <a:r>
              <a:rPr lang="el-GR" sz="4000" dirty="0" err="1"/>
              <a:t>MenB-FHbp</a:t>
            </a:r>
            <a:endParaRPr lang="el-GR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834551-36AE-50EA-340A-BCA2544E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Σύσταση σε ομάδες αυξημένου κινδύνου για </a:t>
            </a:r>
            <a:r>
              <a:rPr lang="el-GR" dirty="0" err="1"/>
              <a:t>μηνιγγιτιδοκοκκική</a:t>
            </a:r>
            <a:r>
              <a:rPr lang="el-GR" dirty="0"/>
              <a:t> νόσο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με ανατομική ή λειτουργική </a:t>
            </a:r>
            <a:r>
              <a:rPr lang="el-GR" dirty="0" err="1"/>
              <a:t>ασπληνία</a:t>
            </a:r>
            <a:r>
              <a:rPr lang="el-GR" dirty="0"/>
              <a:t> ή ανεπάρκεια τελικών κλασμάτων συμπληρώματος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που λαμβάνουν θεραπεία με </a:t>
            </a:r>
            <a:r>
              <a:rPr lang="el-GR" dirty="0" err="1"/>
              <a:t>μονοκλωνικό</a:t>
            </a:r>
            <a:r>
              <a:rPr lang="el-GR" dirty="0"/>
              <a:t> αντίσωμα </a:t>
            </a:r>
            <a:r>
              <a:rPr lang="el-GR" dirty="0" err="1"/>
              <a:t>Eculizumab</a:t>
            </a:r>
            <a:r>
              <a:rPr lang="el-GR" dirty="0"/>
              <a:t> ή </a:t>
            </a:r>
            <a:r>
              <a:rPr lang="el-GR" dirty="0" err="1"/>
              <a:t>Ravulizumab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Σε προσωπικό μικροβιολογικών εργαστηρίων που είναι δυνατόν να εκτεθούν σε καλλιέργειες </a:t>
            </a:r>
            <a:r>
              <a:rPr lang="el-GR" dirty="0" err="1"/>
              <a:t>μηνιγγιτιδοκόκκου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 Άτομα που βρίσκονται σε κίνδυνο να νοσήσουν κατά την διάρκεια επιδημικών εξάρσεων</a:t>
            </a:r>
          </a:p>
        </p:txBody>
      </p:sp>
    </p:spTree>
    <p:extLst>
      <p:ext uri="{BB962C8B-B14F-4D97-AF65-F5344CB8AC3E}">
        <p14:creationId xmlns:p14="http://schemas.microsoft.com/office/powerpoint/2010/main" val="339476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52D62E-0858-9BB0-E20F-FBF5F826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800" dirty="0"/>
              <a:t>MenB-4C ή </a:t>
            </a:r>
            <a:r>
              <a:rPr lang="el-GR" sz="4800" dirty="0" err="1"/>
              <a:t>MenB-FHbp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AA25A3-FE66-A380-70A9-7F4AEFED2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019425"/>
            <a:ext cx="6446520" cy="1583266"/>
          </a:xfrm>
        </p:spPr>
        <p:txBody>
          <a:bodyPr>
            <a:normAutofit fontScale="77500" lnSpcReduction="20000"/>
          </a:bodyPr>
          <a:lstStyle/>
          <a:p>
            <a:r>
              <a:rPr lang="el-GR" sz="2600" dirty="0"/>
              <a:t>MenB-4C</a:t>
            </a:r>
            <a:r>
              <a:rPr lang="en-US" sz="2600" dirty="0"/>
              <a:t> (Bexsero®️): </a:t>
            </a:r>
            <a:r>
              <a:rPr lang="el-GR" sz="2600" dirty="0"/>
              <a:t>δύο δόσεις εμβολίου με μεσοδιάστημα 1 μήνα</a:t>
            </a:r>
          </a:p>
          <a:p>
            <a:endParaRPr lang="el-GR" sz="2600" dirty="0"/>
          </a:p>
          <a:p>
            <a:r>
              <a:rPr lang="el-GR" sz="2600" dirty="0" err="1"/>
              <a:t>MenB-FHbp</a:t>
            </a:r>
            <a:r>
              <a:rPr lang="el-GR" sz="2600" dirty="0"/>
              <a:t> </a:t>
            </a:r>
            <a:r>
              <a:rPr lang="en-US" sz="2600" dirty="0"/>
              <a:t>(</a:t>
            </a:r>
            <a:r>
              <a:rPr lang="en-US" sz="2600" dirty="0" err="1"/>
              <a:t>Trumenba</a:t>
            </a:r>
            <a:r>
              <a:rPr lang="en-US" sz="2600" dirty="0"/>
              <a:t> ®️): </a:t>
            </a:r>
            <a:r>
              <a:rPr lang="el-GR" sz="2600" dirty="0"/>
              <a:t>τρεις δόσεις εμβολίου στους μήνες 0, 1-2 και 6 </a:t>
            </a:r>
          </a:p>
          <a:p>
            <a:endParaRPr lang="el-GR" dirty="0"/>
          </a:p>
        </p:txBody>
      </p:sp>
      <p:sp>
        <p:nvSpPr>
          <p:cNvPr id="4" name="Δεξί άγκιστρο 3">
            <a:extLst>
              <a:ext uri="{FF2B5EF4-FFF2-40B4-BE49-F238E27FC236}">
                <a16:creationId xmlns:a16="http://schemas.microsoft.com/office/drawing/2014/main" id="{E63B2286-7438-4978-F990-3E1C826E4F9C}"/>
              </a:ext>
            </a:extLst>
          </p:cNvPr>
          <p:cNvSpPr/>
          <p:nvPr/>
        </p:nvSpPr>
        <p:spPr>
          <a:xfrm>
            <a:off x="7734300" y="3105150"/>
            <a:ext cx="428625" cy="1114425"/>
          </a:xfrm>
          <a:prstGeom prst="rightBrace">
            <a:avLst/>
          </a:prstGeom>
          <a:ln>
            <a:tailEnd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1DEF5-D56F-B782-5EC2-89E81CC02B97}"/>
              </a:ext>
            </a:extLst>
          </p:cNvPr>
          <p:cNvSpPr txBox="1"/>
          <p:nvPr/>
        </p:nvSpPr>
        <p:spPr>
          <a:xfrm>
            <a:off x="8620125" y="3393489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Δεν είναι εναλλάξιμα μεταξύ τους</a:t>
            </a:r>
          </a:p>
        </p:txBody>
      </p:sp>
    </p:spTree>
    <p:extLst>
      <p:ext uri="{BB962C8B-B14F-4D97-AF65-F5344CB8AC3E}">
        <p14:creationId xmlns:p14="http://schemas.microsoft.com/office/powerpoint/2010/main" val="1561472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35DC59-517C-4AC7-1BE1-87F9E9FA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Συχνότερες επιπλοκές μηνιγγίτιδας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5B5457-F6F2-9F6A-12B0-F4DC7FAE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012685"/>
            <a:ext cx="5160594" cy="3856409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06ED863-0D79-7FA4-0529-E05B6F167E14}"/>
              </a:ext>
            </a:extLst>
          </p:cNvPr>
          <p:cNvSpPr/>
          <p:nvPr/>
        </p:nvSpPr>
        <p:spPr>
          <a:xfrm>
            <a:off x="3877408" y="2277208"/>
            <a:ext cx="782515" cy="2901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D0C646D-7E6E-8FF0-3D76-3B9474EFF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909" y="2012685"/>
            <a:ext cx="1682606" cy="189616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680AE75-8051-F38A-17A2-173814F0B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665" y="4066507"/>
            <a:ext cx="3811481" cy="194962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79CD72F-9DCE-8121-E931-020D6AEBB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658" y="1996432"/>
            <a:ext cx="1971489" cy="19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992875-3D02-0784-FE1C-515CFBD8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Εγκεφαλίτιδα</a:t>
            </a:r>
            <a:r>
              <a:rPr lang="en-US" dirty="0"/>
              <a:t> vs </a:t>
            </a:r>
            <a:r>
              <a:rPr lang="el-GR" dirty="0"/>
              <a:t>μηνιγγίτιδα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AA6864-BE54-B209-B972-F9C128FD5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2243137"/>
            <a:ext cx="5135880" cy="28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595BD9A-F78A-7405-13A2-93884D5B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40" y="2243137"/>
            <a:ext cx="3119575" cy="30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D24744-7F0F-7C0A-7279-E17BC1B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8871"/>
            <a:ext cx="10058400" cy="1450757"/>
          </a:xfrm>
        </p:spPr>
        <p:txBody>
          <a:bodyPr/>
          <a:lstStyle/>
          <a:p>
            <a:r>
              <a:rPr lang="el-GR" dirty="0"/>
              <a:t>Περίοδοι επωάσεως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4A69BF-2F6D-6344-F11D-21B24D253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31040BDA-3CBB-6A1F-1269-BBDD2C3B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817289"/>
              </p:ext>
            </p:extLst>
          </p:nvPr>
        </p:nvGraphicFramePr>
        <p:xfrm>
          <a:off x="2541954" y="1977619"/>
          <a:ext cx="6936154" cy="429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483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269A8A-B49F-615B-BE21-01C6BA92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Οξεία εγκεφαλίτιδα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6820DB-E4A4-BCB7-0721-40CA8910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702" y="1403523"/>
            <a:ext cx="5866228" cy="5454477"/>
          </a:xfrm>
        </p:spPr>
        <p:txBody>
          <a:bodyPr>
            <a:normAutofit fontScale="77500" lnSpcReduction="20000"/>
          </a:bodyPr>
          <a:lstStyle/>
          <a:p>
            <a:r>
              <a:rPr lang="el-GR" sz="2200" dirty="0"/>
              <a:t>Αιτιολογικοί παράγοντες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600" dirty="0"/>
              <a:t>Ιογενείς</a:t>
            </a:r>
            <a:r>
              <a:rPr lang="en-US" sz="26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900" dirty="0" err="1"/>
              <a:t>Ερπητοϊοί</a:t>
            </a:r>
            <a:r>
              <a:rPr lang="el-GR" sz="1900" dirty="0"/>
              <a:t> (</a:t>
            </a:r>
            <a:r>
              <a:rPr lang="en-US" sz="1900" dirty="0"/>
              <a:t>HSV</a:t>
            </a:r>
            <a:r>
              <a:rPr lang="el-GR" sz="1900" dirty="0"/>
              <a:t> 1&amp;2,</a:t>
            </a:r>
            <a:r>
              <a:rPr lang="en-US" sz="1900" dirty="0"/>
              <a:t> VZV, CMV, EBV, HHV-6/7)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0" dirty="0" err="1">
                <a:solidFill>
                  <a:srgbClr val="1F1F1F"/>
                </a:solidFill>
                <a:effectLst/>
                <a:latin typeface="ElsevierGulliver"/>
              </a:rPr>
              <a:t>Picornaviridae</a:t>
            </a:r>
            <a:r>
              <a:rPr lang="en-US" sz="1900" b="0" i="0" dirty="0">
                <a:solidFill>
                  <a:srgbClr val="1F1F1F"/>
                </a:solidFill>
                <a:effectLst/>
                <a:latin typeface="ElsevierGulliver"/>
              </a:rPr>
              <a:t> (Enterovirus type 70&amp;71, Coxsackie, Poliovirus)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0" dirty="0" err="1">
                <a:solidFill>
                  <a:srgbClr val="1F1F1F"/>
                </a:solidFill>
                <a:effectLst/>
                <a:latin typeface="ElsevierGulliver"/>
              </a:rPr>
              <a:t>Paramyxoviridae</a:t>
            </a:r>
            <a:r>
              <a:rPr lang="en-US" sz="1900" dirty="0">
                <a:solidFill>
                  <a:srgbClr val="1F1F1F"/>
                </a:solidFill>
                <a:latin typeface="ElsevierGulliver"/>
              </a:rPr>
              <a:t> (</a:t>
            </a:r>
            <a:r>
              <a:rPr lang="el-GR" sz="1900" dirty="0">
                <a:solidFill>
                  <a:srgbClr val="1F1F1F"/>
                </a:solidFill>
                <a:latin typeface="ElsevierGulliver"/>
              </a:rPr>
              <a:t>ιός ιλαράς, ιός ερυθράς)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1F1F1F"/>
                </a:solidFill>
                <a:effectLst/>
                <a:latin typeface="ElsevierGulliver"/>
              </a:rPr>
              <a:t>Flaviviridae</a:t>
            </a:r>
            <a:r>
              <a:rPr lang="el-GR" sz="1900" dirty="0">
                <a:solidFill>
                  <a:srgbClr val="1F1F1F"/>
                </a:solidFill>
                <a:latin typeface="ElsevierGulliver"/>
              </a:rPr>
              <a:t> (Δάγκειος πυρετός, ιός δυτικού Νείλου, κίτρινος πυρετός)</a:t>
            </a:r>
            <a:r>
              <a:rPr lang="el-GR" sz="19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900" b="0" i="0" dirty="0">
                <a:solidFill>
                  <a:srgbClr val="1F1F1F"/>
                </a:solidFill>
                <a:effectLst/>
                <a:latin typeface="ElsevierGulliver"/>
              </a:rPr>
              <a:t>Ιός της γρίπης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1F1F1F"/>
                </a:solidFill>
                <a:latin typeface="ElsevierGulliver"/>
              </a:rPr>
              <a:t>Η</a:t>
            </a:r>
            <a:r>
              <a:rPr lang="en-US" sz="1900" dirty="0">
                <a:solidFill>
                  <a:srgbClr val="1F1F1F"/>
                </a:solidFill>
                <a:latin typeface="ElsevierGulliver"/>
              </a:rPr>
              <a:t>IV</a:t>
            </a:r>
            <a:endParaRPr lang="el-GR" sz="1900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1F1F1F"/>
                </a:solidFill>
                <a:effectLst/>
                <a:latin typeface="ElsevierGulliver"/>
              </a:rPr>
              <a:t>JC virus</a:t>
            </a:r>
            <a:endParaRPr lang="el-GR" sz="19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2600" dirty="0" err="1">
                <a:solidFill>
                  <a:srgbClr val="1F1F1F"/>
                </a:solidFill>
                <a:latin typeface="ElsevierGulliver"/>
              </a:rPr>
              <a:t>Βακτηριακοί</a:t>
            </a:r>
            <a:endParaRPr lang="el-GR" sz="2600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1F1F1F"/>
                </a:solidFill>
                <a:effectLst/>
                <a:latin typeface="ElsevierGulliver"/>
              </a:rPr>
              <a:t>Brucella</a:t>
            </a:r>
            <a:r>
              <a:rPr lang="en-US" sz="19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en-US" sz="1900" b="0" i="0" dirty="0" err="1">
                <a:solidFill>
                  <a:srgbClr val="1F1F1F"/>
                </a:solidFill>
                <a:effectLst/>
                <a:latin typeface="ElsevierGulliver"/>
              </a:rPr>
              <a:t>spp</a:t>
            </a:r>
            <a:endParaRPr lang="el-GR" sz="19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1F1F1F"/>
                </a:solidFill>
                <a:effectLst/>
                <a:latin typeface="ElsevierGulliver"/>
              </a:rPr>
              <a:t>Listeria monocytogenes</a:t>
            </a:r>
            <a:endParaRPr lang="el-GR" sz="1900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1F1F1F"/>
                </a:solidFill>
                <a:effectLst/>
                <a:latin typeface="ElsevierGulliver"/>
              </a:rPr>
              <a:t>Mycobacterium tuberculosis</a:t>
            </a:r>
            <a:endParaRPr lang="el-GR" sz="19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1F1F1F"/>
                </a:solidFill>
                <a:effectLst/>
                <a:latin typeface="ElsevierGulliver"/>
              </a:rPr>
              <a:t>Mycoplasma pneumoniae</a:t>
            </a:r>
            <a:endParaRPr lang="el-GR" sz="19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1F1F1F"/>
                </a:solidFill>
                <a:effectLst/>
                <a:latin typeface="ElsevierGulliver"/>
              </a:rPr>
              <a:t>Rickettsia</a:t>
            </a:r>
            <a:endParaRPr lang="el-GR" sz="19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Treponema pallidum</a:t>
            </a:r>
            <a:r>
              <a:rPr lang="en-US" sz="19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n-US" sz="19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4391F6D8-2D8C-E729-351B-1DC20EC4C742}"/>
              </a:ext>
            </a:extLst>
          </p:cNvPr>
          <p:cNvSpPr txBox="1">
            <a:spLocks/>
          </p:cNvSpPr>
          <p:nvPr/>
        </p:nvSpPr>
        <p:spPr>
          <a:xfrm>
            <a:off x="7834744" y="1729250"/>
            <a:ext cx="4863905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l-GR" sz="1800" dirty="0" err="1"/>
              <a:t>Μυκητιασικοί</a:t>
            </a:r>
            <a:r>
              <a:rPr lang="en-US" sz="1800" dirty="0"/>
              <a:t> </a:t>
            </a:r>
            <a:endParaRPr lang="el-GR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Histoplasma capsulatum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sz="1600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Cryptococcus neoformans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sz="1600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Candida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</a:t>
            </a:r>
            <a:endParaRPr lang="el-GR" sz="1600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Aspergillus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 </a:t>
            </a:r>
            <a:endParaRPr lang="el-G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1F1F1F"/>
                </a:solidFill>
                <a:latin typeface="ElsevierGulliver"/>
              </a:rPr>
              <a:t>Παράσιτα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Plasmodium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</a:t>
            </a:r>
            <a:endParaRPr lang="el-GR" sz="1600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Toxoplasma gondii</a:t>
            </a:r>
            <a:r>
              <a:rPr lang="en-US" sz="16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487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624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D40CE5-12BA-819E-AEE1-156CEEE74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90" y="1820636"/>
            <a:ext cx="8923813" cy="3437283"/>
          </a:xfrm>
          <a:prstGeom prst="rect">
            <a:avLst/>
          </a:prstGeom>
        </p:spPr>
      </p:pic>
      <p:sp>
        <p:nvSpPr>
          <p:cNvPr id="14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4428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8332FC-9252-F4E4-CFAD-11BCDCA6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Παθοφυσιολογικός</a:t>
            </a:r>
            <a:r>
              <a:rPr lang="el-GR" dirty="0"/>
              <a:t> μηχανισμός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624434-1462-1197-A517-C886385FF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Overview of pathophysiology causing encephalitis.">
            <a:extLst>
              <a:ext uri="{FF2B5EF4-FFF2-40B4-BE49-F238E27FC236}">
                <a16:creationId xmlns:a16="http://schemas.microsoft.com/office/drawing/2014/main" id="{25B361D1-B745-3A62-74CB-914CF000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" y="2031551"/>
            <a:ext cx="11115675" cy="3457575"/>
          </a:xfrm>
          <a:prstGeom prst="rect">
            <a:avLst/>
          </a:prstGeom>
          <a:effectLst>
            <a:outerShdw blurRad="50800" dist="38100" dir="5400000" rotWithShape="0">
              <a:srgbClr val="000000">
                <a:alpha val="60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2222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2791E3-535B-E415-2229-8A137F0B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l-GR" sz="3200"/>
              <a:t>Διαγνωστικά κριτήρια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3301CF-6FAD-A86A-5451-B23C7FCA9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683318" cy="46119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“The International Encephalitis Consortium”</a:t>
            </a:r>
            <a:r>
              <a:rPr lang="el-GR" sz="1900" dirty="0">
                <a:solidFill>
                  <a:srgbClr val="000000"/>
                </a:solidFill>
              </a:rPr>
              <a:t> (</a:t>
            </a:r>
            <a:r>
              <a:rPr lang="en-US" sz="1900" dirty="0">
                <a:solidFill>
                  <a:srgbClr val="000000"/>
                </a:solidFill>
              </a:rPr>
              <a:t>Atlanta, </a:t>
            </a:r>
            <a:r>
              <a:rPr lang="el-GR" sz="1900" dirty="0">
                <a:solidFill>
                  <a:srgbClr val="000000"/>
                </a:solidFill>
              </a:rPr>
              <a:t>2013)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1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000000"/>
                </a:solidFill>
              </a:rPr>
              <a:t>Απαιτείται οπωσδήποτε το μείζον και τουλάχιστον δύο (2) ελάσσονα κριτήρια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l-GR" sz="1900" dirty="0">
                <a:solidFill>
                  <a:srgbClr val="000000"/>
                </a:solidFill>
              </a:rPr>
              <a:t>για να τεθεί η διάγνωση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1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000000"/>
                </a:solidFill>
              </a:rPr>
              <a:t>Βέβαιη διάγνωση εγκεφαλίτιδας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000000"/>
                </a:solidFill>
              </a:rPr>
              <a:t>Παθολογική απεικόνιση με φλεγμονή του εγκεφαλικού παρεγχύματος συμβατή με εγκεφαλίτιδα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000000"/>
                </a:solidFill>
              </a:rPr>
              <a:t>Ανεύρεση μικροοργανισμού (μικροβιολογικό, ορολογικό ή άλλο έλεγχο) που ενοχοποιείται για εγκεφαλίτιδα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sz="1500" dirty="0">
              <a:solidFill>
                <a:srgbClr val="00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3F2C42-29BD-8C38-CF00-05E5E9AB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274" y="388961"/>
            <a:ext cx="5356152" cy="61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6ECD8E-ED51-5DCA-EF7A-9F9F4253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Απαραίτητος έλεγχος και αρχικά θεραπευτικά μέτρα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073BE6-1119-F2F2-C94F-C3FA4BFF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637" y="1869849"/>
            <a:ext cx="4591050" cy="5042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Εργαστηριακός έλεγχος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sz="1800" dirty="0"/>
              <a:t>Γενική αίματος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sz="1800" dirty="0"/>
              <a:t>Βιοχημικός έλεγχος (Γλυκόζη!)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sz="1800" dirty="0"/>
              <a:t>Τ.Κ.Ε.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sz="1800" dirty="0"/>
              <a:t>Καλλιέργειες αίματος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PCR </a:t>
            </a:r>
            <a:r>
              <a:rPr lang="el-GR" sz="1800" dirty="0"/>
              <a:t>για ιούς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sz="1800" dirty="0"/>
              <a:t>Σε περίπτωση πρόσφατου ταξιδιού, λεπτή και παχιά σταγόνα για αποκλεισμό ελονοσίας</a:t>
            </a:r>
          </a:p>
          <a:p>
            <a:pPr marL="0" indent="0">
              <a:buNone/>
            </a:pPr>
            <a:r>
              <a:rPr lang="el-GR" dirty="0"/>
              <a:t>Απεικονιστικός έλεγχος</a:t>
            </a:r>
            <a:r>
              <a:rPr lang="en-US" dirty="0"/>
              <a:t>: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Contrast-enhanced 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MRI</a:t>
            </a:r>
            <a:endParaRPr lang="el-GR" sz="1800" dirty="0"/>
          </a:p>
          <a:p>
            <a:pPr lvl="1">
              <a:buFont typeface="Arial" panose="020B0604020202020204" pitchFamily="34" charset="0"/>
              <a:buChar char="•"/>
            </a:pPr>
            <a:endParaRPr lang="el-GR" sz="1800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17EE-27BB-1FE4-BE92-2405848B1086}"/>
              </a:ext>
            </a:extLst>
          </p:cNvPr>
          <p:cNvSpPr txBox="1"/>
          <p:nvPr/>
        </p:nvSpPr>
        <p:spPr>
          <a:xfrm>
            <a:off x="6194719" y="1841416"/>
            <a:ext cx="5494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Οσφυονωτιαία</a:t>
            </a:r>
            <a:r>
              <a:rPr lang="el-GR" dirty="0"/>
              <a:t> παρακέντηση</a:t>
            </a:r>
            <a:r>
              <a:rPr lang="en-US" dirty="0"/>
              <a:t>:</a:t>
            </a:r>
            <a:endParaRPr lang="el-GR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Αυξημένο αριθμό κυττάρων</a:t>
            </a:r>
            <a:r>
              <a:rPr lang="en-US" dirty="0"/>
              <a:t> (</a:t>
            </a:r>
            <a:r>
              <a:rPr lang="el-GR" dirty="0"/>
              <a:t>λεμφοκύτταρα</a:t>
            </a:r>
            <a:r>
              <a:rPr lang="en-US" dirty="0"/>
              <a:t>)</a:t>
            </a:r>
            <a:r>
              <a:rPr lang="el-GR" dirty="0"/>
              <a:t>, φυσιολογική γλυκόζη, </a:t>
            </a:r>
            <a:r>
              <a:rPr lang="el-GR" dirty="0" err="1"/>
              <a:t>πρωτείνη</a:t>
            </a:r>
            <a:r>
              <a:rPr lang="el-GR" dirty="0"/>
              <a:t> φυσιολογική ή αυξημένη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PCR </a:t>
            </a:r>
            <a:r>
              <a:rPr lang="el-GR" dirty="0"/>
              <a:t>για ιούς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>
                <a:schemeClr val="accent1"/>
              </a:buClr>
            </a:pPr>
            <a:r>
              <a:rPr lang="el-GR" dirty="0"/>
              <a:t>Αρχικά θεραπευτικά μέτρα</a:t>
            </a:r>
            <a:r>
              <a:rPr lang="en-US" dirty="0"/>
              <a:t>:</a:t>
            </a:r>
            <a:endParaRPr lang="el-GR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Διατήρηση ζωτικών σημείων (Ο</a:t>
            </a:r>
            <a:r>
              <a:rPr lang="el-GR" sz="1100" dirty="0"/>
              <a:t>2</a:t>
            </a:r>
            <a:r>
              <a:rPr lang="el-GR" dirty="0"/>
              <a:t>, ΑΠ)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Ενημέρωση ΜΕΘ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Άμεση έναρξη (σε λιγότερο από 6</a:t>
            </a:r>
            <a:r>
              <a:rPr lang="en-US" dirty="0"/>
              <a:t>h)</a:t>
            </a:r>
            <a:r>
              <a:rPr lang="el-GR" dirty="0"/>
              <a:t> </a:t>
            </a:r>
            <a:r>
              <a:rPr lang="el-GR" dirty="0" err="1"/>
              <a:t>ακυκλοβίρης</a:t>
            </a:r>
            <a:r>
              <a:rPr lang="el-GR" dirty="0"/>
              <a:t> ενδοφλεβίως 10</a:t>
            </a:r>
            <a:r>
              <a:rPr lang="en-US" dirty="0"/>
              <a:t>mg/kg</a:t>
            </a:r>
            <a:r>
              <a:rPr lang="el-GR" dirty="0"/>
              <a:t> σε &gt;1</a:t>
            </a:r>
            <a:r>
              <a:rPr lang="en-US" dirty="0"/>
              <a:t>h</a:t>
            </a:r>
            <a:r>
              <a:rPr lang="el-GR" dirty="0"/>
              <a:t> έγχυση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Σκεφτείτε χορήγηση αντιβιοτικών (για πιθανή μηνιγγίτιδα)</a:t>
            </a:r>
          </a:p>
          <a:p>
            <a:pPr>
              <a:buClr>
                <a:schemeClr val="accent1"/>
              </a:buClr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6086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98DDB34-D0AD-EFE0-850F-933DC16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037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09D4BE-14FF-DD1B-48F8-8254A87923C3}"/>
              </a:ext>
            </a:extLst>
          </p:cNvPr>
          <p:cNvSpPr>
            <a:spLocks/>
          </p:cNvSpPr>
          <p:nvPr/>
        </p:nvSpPr>
        <p:spPr>
          <a:xfrm>
            <a:off x="2580846" y="1690191"/>
            <a:ext cx="7829503" cy="3317507"/>
          </a:xfrm>
          <a:prstGeom prst="rect">
            <a:avLst/>
          </a:prstGeom>
        </p:spPr>
        <p:txBody>
          <a:bodyPr/>
          <a:lstStyle/>
          <a:p>
            <a:pPr defTabSz="397764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Herpes simplex virus 1: </a:t>
            </a: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βλεννογόνος στοματικής κοιλότητας</a:t>
            </a:r>
          </a:p>
          <a:p>
            <a:pPr>
              <a:spcAft>
                <a:spcPts val="600"/>
              </a:spcAft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A4DB169-028A-A3DC-8B29-E3C31D615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4" y="2615974"/>
            <a:ext cx="1973825" cy="16441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31007F-72BC-9B30-B116-1B6B534D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661" y="4260100"/>
            <a:ext cx="1882177" cy="15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E9BE10-FC52-5630-A3F6-38A3435C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97" y="3226913"/>
            <a:ext cx="3901507" cy="18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D770DC6-2516-B496-15B1-FD3BDFE26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515" y="4407455"/>
            <a:ext cx="1973826" cy="139203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3CCB061-C670-C519-A304-614D448FF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806" y="2615975"/>
            <a:ext cx="1831032" cy="15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779D735-73F1-45AD-A252-EE45E6610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CB8B1B-EAC3-ECED-A0B6-30B53EA6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FA5B0-D20E-4128-B8E2-E0CFDEE1B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857F33-6DD1-74F6-2FD7-8FA156AC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44" y="3426233"/>
            <a:ext cx="5617528" cy="3759253"/>
          </a:xfrm>
        </p:spPr>
        <p:txBody>
          <a:bodyPr>
            <a:normAutofit/>
          </a:bodyPr>
          <a:lstStyle/>
          <a:p>
            <a:r>
              <a:rPr lang="en-US" sz="2000" dirty="0"/>
              <a:t>Herpes simplex virus 2: </a:t>
            </a:r>
            <a:r>
              <a:rPr lang="el-GR" sz="2000" dirty="0"/>
              <a:t>γεννητικά όργανα </a:t>
            </a:r>
          </a:p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001A5AD-3879-E818-722E-8560285F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41" y="1355741"/>
            <a:ext cx="2654598" cy="155571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5163738-2904-653E-D322-E526279F7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22" y="941438"/>
            <a:ext cx="1794203" cy="238432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341714-6164-FF8C-E2B2-2EBF0C22B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365" r="52459" b="1365"/>
          <a:stretch/>
        </p:blipFill>
        <p:spPr>
          <a:xfrm>
            <a:off x="6095280" y="3508529"/>
            <a:ext cx="2636120" cy="238432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8797BD6-6B0B-D0A3-238E-24555D8EC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472" y="3508529"/>
            <a:ext cx="2368103" cy="2384324"/>
          </a:xfrm>
          <a:prstGeom prst="rect">
            <a:avLst/>
          </a:prstGeom>
        </p:spPr>
      </p:pic>
      <p:sp>
        <p:nvSpPr>
          <p:cNvPr id="22" name="Freeform 12">
            <a:extLst>
              <a:ext uri="{FF2B5EF4-FFF2-40B4-BE49-F238E27FC236}">
                <a16:creationId xmlns:a16="http://schemas.microsoft.com/office/drawing/2014/main" id="{ADD29E3A-4F37-4DBC-8992-D66DBA53C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76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29BCEF-634B-82E0-968C-0762AE8B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/>
          </a:bodyPr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191E40-9F9B-778A-7B33-00E4BD3F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062" y="1738499"/>
            <a:ext cx="8131550" cy="46194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Ο ιός του απλού έρπητα «κοιμάται» εντός των αισθητικών γαγγλίων και μπορεί να </a:t>
            </a:r>
            <a:r>
              <a:rPr lang="el-GR" dirty="0" err="1"/>
              <a:t>επανενεργοποιηθεί</a:t>
            </a:r>
            <a:r>
              <a:rPr lang="el-GR" dirty="0"/>
              <a:t>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Ερεθίσματα</a:t>
            </a:r>
            <a:r>
              <a:rPr lang="en-US" dirty="0"/>
              <a:t>: </a:t>
            </a:r>
            <a:r>
              <a:rPr lang="el-GR" dirty="0"/>
              <a:t>ήλιος, τραυματισμός, κρύο, ιογενείς λοιμώξεις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Συνηθέστερα συμπτώματα</a:t>
            </a:r>
            <a:r>
              <a:rPr lang="en-US" dirty="0"/>
              <a:t>: </a:t>
            </a:r>
            <a:r>
              <a:rPr lang="el-GR" dirty="0"/>
              <a:t>καύσος, άλγος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Η χορήγηση </a:t>
            </a:r>
            <a:r>
              <a:rPr lang="el-GR" dirty="0" err="1"/>
              <a:t>ακυκλοβίρης</a:t>
            </a:r>
            <a:r>
              <a:rPr lang="el-GR" dirty="0"/>
              <a:t> τοπικά ή από του στόματος μπορεί να περιορίσει την εμφάνιση φυσαλίδων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Συμβουλεύουμε τους ασθενής να μην ακουμπούν τις βλάβες </a:t>
            </a:r>
          </a:p>
          <a:p>
            <a:pPr marL="0" indent="0">
              <a:lnSpc>
                <a:spcPct val="90000"/>
              </a:lnSpc>
              <a:buNone/>
            </a:pPr>
            <a:endParaRPr lang="el-GR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dirty="0"/>
              <a:t>Προσοχή στη </a:t>
            </a:r>
            <a:r>
              <a:rPr lang="el-GR" dirty="0" err="1"/>
              <a:t>βακτηριακή</a:t>
            </a:r>
            <a:r>
              <a:rPr lang="el-GR" dirty="0"/>
              <a:t> επιμόλυνση!!</a:t>
            </a:r>
          </a:p>
          <a:p>
            <a:pPr>
              <a:lnSpc>
                <a:spcPct val="90000"/>
              </a:lnSpc>
            </a:pPr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176724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FA0D36-CF95-37BF-7351-71399132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Ιός έρπητα ζωστήρα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E9AD28-5BC3-18FF-7EBF-998464B8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656" y="1895117"/>
            <a:ext cx="5602100" cy="4785461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1900" dirty="0" err="1"/>
              <a:t>Πρωτολοίμωξη</a:t>
            </a:r>
            <a:r>
              <a:rPr lang="en-US" sz="1900" dirty="0"/>
              <a:t>:</a:t>
            </a:r>
            <a:r>
              <a:rPr lang="el-GR" sz="1900" dirty="0"/>
              <a:t> ανεμοβλογιά</a:t>
            </a:r>
          </a:p>
          <a:p>
            <a:pPr marL="0" indent="0">
              <a:buNone/>
            </a:pPr>
            <a:endParaRPr lang="el-G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Εξάνθημα κυρίως σε στέρνο και κεφάλι</a:t>
            </a:r>
          </a:p>
          <a:p>
            <a:pPr marL="578358" lvl="1" indent="-285750">
              <a:buFont typeface="Wingdings" panose="05000000000000000000" pitchFamily="2" charset="2"/>
              <a:buChar char="ü"/>
            </a:pPr>
            <a:r>
              <a:rPr lang="el-GR" sz="1900" dirty="0" err="1"/>
              <a:t>Κηλιδοβλατιδώδες</a:t>
            </a:r>
            <a:r>
              <a:rPr lang="el-GR" sz="1900" dirty="0"/>
              <a:t>      φυσαλιδώδες       φλύκταινα</a:t>
            </a:r>
          </a:p>
          <a:p>
            <a:pPr marL="578358" lvl="1" indent="-285750">
              <a:buFont typeface="Wingdings" panose="05000000000000000000" pitchFamily="2" charset="2"/>
              <a:buChar char="ü"/>
            </a:pPr>
            <a:r>
              <a:rPr lang="el-GR" sz="1900" dirty="0"/>
              <a:t>Έντονος κνησμός</a:t>
            </a:r>
          </a:p>
          <a:p>
            <a:pPr marL="292608" lvl="1" indent="0">
              <a:buNone/>
            </a:pPr>
            <a:endParaRPr lang="el-G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Η μεταδοτικότητα ξεκινά 3 μέρες πριν την εμφάνιση του εξανθήματος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Ήπια νόσος σε </a:t>
            </a:r>
            <a:r>
              <a:rPr lang="el-GR" sz="1900" dirty="0" err="1"/>
              <a:t>ανοσοεπαρκείς</a:t>
            </a:r>
            <a:r>
              <a:rPr lang="el-GR" sz="1900" dirty="0"/>
              <a:t>, δυνητικά θανατηφόρα για </a:t>
            </a:r>
            <a:r>
              <a:rPr lang="el-GR" sz="1900" dirty="0" err="1"/>
              <a:t>ανοσοκατεσταλμένους</a:t>
            </a:r>
            <a:r>
              <a:rPr lang="el-GR" sz="1900" dirty="0"/>
              <a:t> ή ασθενείς με κυστική </a:t>
            </a:r>
            <a:r>
              <a:rPr lang="el-GR" sz="1900" dirty="0" err="1"/>
              <a:t>ίνωση</a:t>
            </a:r>
            <a:endParaRPr lang="el-GR" sz="1900" dirty="0"/>
          </a:p>
          <a:p>
            <a:pPr>
              <a:buFont typeface="Arial" panose="020B0604020202020204" pitchFamily="34" charset="0"/>
              <a:buChar char="•"/>
            </a:pPr>
            <a:endParaRPr lang="el-G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Ο ιός παραμένει ανενεργός στα </a:t>
            </a:r>
            <a:r>
              <a:rPr lang="el-GR" sz="1900" dirty="0" err="1"/>
              <a:t>νωτιαία</a:t>
            </a:r>
            <a:r>
              <a:rPr lang="el-GR" sz="1900" dirty="0"/>
              <a:t> γάγγλια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19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76FDEC-7F2A-DE40-5C7C-55A9A90B0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234" y="2692954"/>
            <a:ext cx="3976853" cy="2973327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B4B10DF-A163-B574-117D-8A33C88F4710}"/>
              </a:ext>
            </a:extLst>
          </p:cNvPr>
          <p:cNvSpPr/>
          <p:nvPr/>
        </p:nvSpPr>
        <p:spPr>
          <a:xfrm>
            <a:off x="8334208" y="3470223"/>
            <a:ext cx="970384" cy="214604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EF2CD5F5-7845-9EA7-C58A-11FF27B0F932}"/>
              </a:ext>
            </a:extLst>
          </p:cNvPr>
          <p:cNvSpPr/>
          <p:nvPr/>
        </p:nvSpPr>
        <p:spPr>
          <a:xfrm>
            <a:off x="4138511" y="3080595"/>
            <a:ext cx="16795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F64DF09F-DD9E-97D2-D2BB-5565D52B99A2}"/>
              </a:ext>
            </a:extLst>
          </p:cNvPr>
          <p:cNvSpPr/>
          <p:nvPr/>
        </p:nvSpPr>
        <p:spPr>
          <a:xfrm>
            <a:off x="5822689" y="3080594"/>
            <a:ext cx="16795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24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7A9692-17B7-499D-DCAB-DEDAADCD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327035"/>
            <a:ext cx="3690257" cy="1450757"/>
          </a:xfrm>
        </p:spPr>
        <p:txBody>
          <a:bodyPr>
            <a:normAutofit/>
          </a:bodyPr>
          <a:lstStyle/>
          <a:p>
            <a:r>
              <a:rPr lang="el-GR" dirty="0"/>
              <a:t>Ιός έρπητα ζωστήρα</a:t>
            </a:r>
          </a:p>
        </p:txBody>
      </p:sp>
      <p:sp>
        <p:nvSpPr>
          <p:cNvPr id="1041" name="Content Placeholder 1029">
            <a:extLst>
              <a:ext uri="{FF2B5EF4-FFF2-40B4-BE49-F238E27FC236}">
                <a16:creationId xmlns:a16="http://schemas.microsoft.com/office/drawing/2014/main" id="{002EF12A-AE88-CB0C-DDC9-0A19A589A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Επανενεργοποίηση </a:t>
            </a:r>
            <a:r>
              <a:rPr lang="en-US" dirty="0"/>
              <a:t>VZV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Κατανομή δερμοτομίου (συνήθως θωρακικού)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Συχνά το άλγος προηγείται της εμφάνισης του εξανθήματος (1-4 ημέρες)</a:t>
            </a:r>
            <a:endParaRPr lang="en-US" dirty="0"/>
          </a:p>
        </p:txBody>
      </p:sp>
      <p:pic>
        <p:nvPicPr>
          <p:cNvPr id="1026" name="Picture 2" descr="Varicella-Zoster Virus - Infectious Disease Advisor">
            <a:extLst>
              <a:ext uri="{FF2B5EF4-FFF2-40B4-BE49-F238E27FC236}">
                <a16:creationId xmlns:a16="http://schemas.microsoft.com/office/drawing/2014/main" id="{AE72C6C4-7BC9-ED0D-5C3F-B1EB7A588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7439" b="-1"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1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469EC9-D606-4458-FEE2-E3910B0A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Περίοδοι επωάσεως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83FE-1ECD-AE57-FA6E-793AD71CCAF3}"/>
              </a:ext>
            </a:extLst>
          </p:cNvPr>
          <p:cNvSpPr txBox="1"/>
          <p:nvPr/>
        </p:nvSpPr>
        <p:spPr>
          <a:xfrm>
            <a:off x="2296770" y="1763384"/>
            <a:ext cx="9706328" cy="447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Εντερίτιδα από </a:t>
            </a:r>
            <a:r>
              <a:rPr lang="en-US" dirty="0"/>
              <a:t>Salmonella: 6–48hr (</a:t>
            </a:r>
            <a:r>
              <a:rPr lang="el-GR" dirty="0"/>
              <a:t>συνήθως</a:t>
            </a:r>
            <a:r>
              <a:rPr lang="en-US" dirty="0"/>
              <a:t> 12–24hr)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Αεριογόνος</a:t>
            </a:r>
            <a:r>
              <a:rPr lang="el-GR" dirty="0"/>
              <a:t> γάγγραινα</a:t>
            </a:r>
            <a:r>
              <a:rPr lang="en-US" dirty="0"/>
              <a:t>: 6hr to 4d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COVID-19: 7–14d (</a:t>
            </a:r>
            <a:r>
              <a:rPr lang="el-GR" dirty="0"/>
              <a:t>μέση</a:t>
            </a:r>
            <a:r>
              <a:rPr lang="en-US" dirty="0"/>
              <a:t> 5d)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Νόσος </a:t>
            </a:r>
            <a:r>
              <a:rPr lang="el-GR" dirty="0" err="1"/>
              <a:t>λεγεωναρίων</a:t>
            </a:r>
            <a:r>
              <a:rPr lang="en-US" dirty="0"/>
              <a:t>: 2–10d (</a:t>
            </a:r>
            <a:r>
              <a:rPr lang="el-GR" dirty="0"/>
              <a:t>συνήθως</a:t>
            </a:r>
            <a:r>
              <a:rPr lang="en-US" dirty="0"/>
              <a:t> 7d)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Μηνιγγιτιδοκοκκαιμία</a:t>
            </a:r>
            <a:r>
              <a:rPr lang="en-US" dirty="0"/>
              <a:t>: 1–7d (</a:t>
            </a:r>
            <a:r>
              <a:rPr lang="el-GR" dirty="0"/>
              <a:t>συνήθως</a:t>
            </a:r>
            <a:r>
              <a:rPr lang="en-US" dirty="0"/>
              <a:t> 3d)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Βρουκέλλα</a:t>
            </a:r>
            <a:r>
              <a:rPr lang="en-US" dirty="0"/>
              <a:t>: 7–21d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Malaria (falciparum): 7–14d (</a:t>
            </a:r>
            <a:r>
              <a:rPr lang="el-GR" dirty="0"/>
              <a:t>πιθανώς περισσότερο</a:t>
            </a:r>
            <a:r>
              <a:rPr lang="en-US" dirty="0"/>
              <a:t>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Malaria (vivax, </a:t>
            </a:r>
            <a:r>
              <a:rPr lang="en-US" dirty="0" err="1"/>
              <a:t>malariae</a:t>
            </a:r>
            <a:r>
              <a:rPr lang="en-US" dirty="0"/>
              <a:t>, </a:t>
            </a:r>
            <a:r>
              <a:rPr lang="en-US" dirty="0" err="1"/>
              <a:t>ovale</a:t>
            </a:r>
            <a:r>
              <a:rPr lang="en-US" dirty="0"/>
              <a:t>): 12–40d (</a:t>
            </a:r>
            <a:r>
              <a:rPr lang="el-GR" dirty="0"/>
              <a:t>περιστασιακά</a:t>
            </a:r>
            <a:r>
              <a:rPr lang="en-US" dirty="0"/>
              <a:t> &gt;1y)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Τέτανος</a:t>
            </a:r>
            <a:r>
              <a:rPr lang="en-US" dirty="0"/>
              <a:t>: 1d</a:t>
            </a:r>
            <a:r>
              <a:rPr lang="el-GR" dirty="0"/>
              <a:t> έως</a:t>
            </a:r>
            <a:r>
              <a:rPr lang="en-US" dirty="0"/>
              <a:t> 3m (</a:t>
            </a:r>
            <a:r>
              <a:rPr lang="el-GR" dirty="0"/>
              <a:t>συνήθως</a:t>
            </a:r>
            <a:r>
              <a:rPr lang="en-US" dirty="0"/>
              <a:t> 4–14d)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Ηπατίτιδα Α</a:t>
            </a:r>
            <a:r>
              <a:rPr lang="en-US" dirty="0"/>
              <a:t>: 2–6w </a:t>
            </a:r>
            <a:r>
              <a:rPr lang="el-GR" dirty="0"/>
              <a:t> (περίοδος μετάδοσης 2</a:t>
            </a:r>
            <a:r>
              <a:rPr lang="en-US" dirty="0"/>
              <a:t>w </a:t>
            </a:r>
            <a:r>
              <a:rPr lang="el-GR" dirty="0"/>
              <a:t>πριν την εμφάνιση </a:t>
            </a:r>
            <a:r>
              <a:rPr lang="el-GR" dirty="0" err="1"/>
              <a:t>ικτέρου</a:t>
            </a:r>
            <a:r>
              <a:rPr lang="el-GR" dirty="0"/>
              <a:t> και 1</a:t>
            </a:r>
            <a:r>
              <a:rPr lang="en-US" dirty="0"/>
              <a:t>w </a:t>
            </a:r>
            <a:r>
              <a:rPr lang="el-GR" dirty="0"/>
              <a:t>μετά)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Ηπατίτιδα</a:t>
            </a:r>
            <a:r>
              <a:rPr lang="en-US" dirty="0"/>
              <a:t> B/C: 6w to 6m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HIV: 2w </a:t>
            </a:r>
            <a:r>
              <a:rPr lang="el-GR" dirty="0"/>
              <a:t>έως</a:t>
            </a:r>
            <a:r>
              <a:rPr lang="en-US" dirty="0"/>
              <a:t> 3m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Λοιμώδης μονοπυρήνωση</a:t>
            </a:r>
            <a:r>
              <a:rPr lang="en-US" dirty="0"/>
              <a:t>: 4–7w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Σύφιλη</a:t>
            </a:r>
            <a:r>
              <a:rPr lang="en-US" dirty="0"/>
              <a:t>: 10d </a:t>
            </a:r>
            <a:r>
              <a:rPr lang="el-GR" dirty="0"/>
              <a:t>έως</a:t>
            </a:r>
            <a:r>
              <a:rPr lang="en-US" dirty="0"/>
              <a:t> 10w (</a:t>
            </a:r>
            <a:r>
              <a:rPr lang="el-GR" dirty="0"/>
              <a:t>συνήθως</a:t>
            </a:r>
            <a:r>
              <a:rPr lang="en-US" dirty="0"/>
              <a:t> 3w)</a:t>
            </a:r>
            <a:endParaRPr lang="el-GR" dirty="0"/>
          </a:p>
        </p:txBody>
      </p:sp>
      <p:sp>
        <p:nvSpPr>
          <p:cNvPr id="7" name="Αστέρι: 5 ακτίνες 6">
            <a:extLst>
              <a:ext uri="{FF2B5EF4-FFF2-40B4-BE49-F238E27FC236}">
                <a16:creationId xmlns:a16="http://schemas.microsoft.com/office/drawing/2014/main" id="{C0030F57-E6BE-DEAE-E6D1-B63E550154AE}"/>
              </a:ext>
            </a:extLst>
          </p:cNvPr>
          <p:cNvSpPr/>
          <p:nvPr/>
        </p:nvSpPr>
        <p:spPr>
          <a:xfrm>
            <a:off x="1933913" y="4978197"/>
            <a:ext cx="362857" cy="406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Αστέρι: 5 ακτίνες 7">
            <a:extLst>
              <a:ext uri="{FF2B5EF4-FFF2-40B4-BE49-F238E27FC236}">
                <a16:creationId xmlns:a16="http://schemas.microsoft.com/office/drawing/2014/main" id="{FA5050C6-05E0-6D3D-D11A-040A117595A9}"/>
              </a:ext>
            </a:extLst>
          </p:cNvPr>
          <p:cNvSpPr/>
          <p:nvPr/>
        </p:nvSpPr>
        <p:spPr>
          <a:xfrm>
            <a:off x="1933913" y="1912155"/>
            <a:ext cx="362857" cy="406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2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3" name="Rectangle 2056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C6B25-D622-8BF0-4263-8F22F5DC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l-GR" dirty="0"/>
              <a:t>Ιός έρπητα ζωστήρα</a:t>
            </a:r>
            <a:endParaRPr lang="en-NF" dirty="0"/>
          </a:p>
        </p:txBody>
      </p:sp>
      <p:sp>
        <p:nvSpPr>
          <p:cNvPr id="2094" name="Rectangle 2058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7CBF-6955-1F25-BCF9-FAC31C722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74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1500"/>
              <a:t>Hutchinson’s sign: </a:t>
            </a:r>
            <a:endParaRPr lang="el-GR" sz="1500"/>
          </a:p>
          <a:p>
            <a:pPr>
              <a:lnSpc>
                <a:spcPct val="90000"/>
              </a:lnSpc>
            </a:pPr>
            <a:r>
              <a:rPr lang="el-GR" sz="1500"/>
              <a:t>-προσβολή οφθαλμικού κλάδου του τριδύμου</a:t>
            </a:r>
          </a:p>
          <a:p>
            <a:pPr>
              <a:lnSpc>
                <a:spcPct val="90000"/>
              </a:lnSpc>
            </a:pPr>
            <a:endParaRPr lang="el-GR" sz="15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500"/>
              <a:t>Σύνδρομο </a:t>
            </a:r>
            <a:r>
              <a:rPr lang="en-US" sz="1500"/>
              <a:t>Ramsay-Hunt:</a:t>
            </a:r>
            <a:endParaRPr lang="el-GR" sz="1500"/>
          </a:p>
          <a:p>
            <a:pPr>
              <a:lnSpc>
                <a:spcPct val="90000"/>
              </a:lnSpc>
            </a:pPr>
            <a:r>
              <a:rPr lang="el-GR" sz="1500"/>
              <a:t>-επανενεργοποίηση του ιού στα κρανιακά γάγγλια</a:t>
            </a:r>
          </a:p>
          <a:p>
            <a:pPr>
              <a:lnSpc>
                <a:spcPct val="90000"/>
              </a:lnSpc>
            </a:pPr>
            <a:r>
              <a:rPr lang="el-GR" sz="1500"/>
              <a:t>-άλγος και φυσαλιδώδες εξάνθημα στον έξω ους</a:t>
            </a:r>
          </a:p>
          <a:p>
            <a:pPr>
              <a:lnSpc>
                <a:spcPct val="90000"/>
              </a:lnSpc>
            </a:pPr>
            <a:r>
              <a:rPr lang="el-GR" sz="1500"/>
              <a:t>-σύστοιχη περιφερική παράλυση </a:t>
            </a:r>
          </a:p>
          <a:p>
            <a:pPr>
              <a:lnSpc>
                <a:spcPct val="90000"/>
              </a:lnSpc>
            </a:pPr>
            <a:r>
              <a:rPr lang="el-GR" sz="1500"/>
              <a:t>-απώλεια ακοής-γεύσης</a:t>
            </a:r>
            <a:endParaRPr lang="en-NF" sz="1500"/>
          </a:p>
        </p:txBody>
      </p:sp>
      <p:pic>
        <p:nvPicPr>
          <p:cNvPr id="2052" name="Picture 4" descr="Ramsay Hunt syndrome">
            <a:extLst>
              <a:ext uri="{FF2B5EF4-FFF2-40B4-BE49-F238E27FC236}">
                <a16:creationId xmlns:a16="http://schemas.microsoft.com/office/drawing/2014/main" id="{C2463FCB-24D3-E392-307F-072E1F5AE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1" b="1"/>
          <a:stretch/>
        </p:blipFill>
        <p:spPr bwMode="auto">
          <a:xfrm>
            <a:off x="4619544" y="640080"/>
            <a:ext cx="3380136" cy="52711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FE9FE-C7D9-0737-C19F-4EB5F1143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r="30531" b="-3"/>
          <a:stretch/>
        </p:blipFill>
        <p:spPr bwMode="auto">
          <a:xfrm flipH="1">
            <a:off x="8163406" y="640080"/>
            <a:ext cx="3395275" cy="52711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2095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2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2B746D-080E-54F9-5207-18DB15EB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l-GR"/>
              <a:t>Ιός έρπητα ζωστήρα</a:t>
            </a:r>
            <a:endParaRPr lang="en-NF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pic>
        <p:nvPicPr>
          <p:cNvPr id="5" name="Picture 4" descr="Θαυμαστικό σε κίτρινο φόντο">
            <a:extLst>
              <a:ext uri="{FF2B5EF4-FFF2-40B4-BE49-F238E27FC236}">
                <a16:creationId xmlns:a16="http://schemas.microsoft.com/office/drawing/2014/main" id="{1CD26078-F17F-E3E6-5874-045FBDAAD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3" r="28665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96A22-619F-A2A8-EDA7-09382ECE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847944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1700" dirty="0"/>
              <a:t>Χορήγηση </a:t>
            </a:r>
            <a:r>
              <a:rPr lang="el-GR" sz="1700" dirty="0" err="1"/>
              <a:t>αντιϊκών</a:t>
            </a:r>
            <a:r>
              <a:rPr lang="el-GR" sz="1700" dirty="0"/>
              <a:t> το συντομότερο δυνατό (</a:t>
            </a:r>
            <a:r>
              <a:rPr lang="en-US" sz="1700" dirty="0"/>
              <a:t>acyclovir, famciclovir, valacyclovir)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1700" dirty="0"/>
              <a:t>&gt;72</a:t>
            </a:r>
            <a:r>
              <a:rPr lang="en-US" sz="1700" dirty="0"/>
              <a:t>h</a:t>
            </a:r>
            <a:r>
              <a:rPr lang="el-GR" sz="1700" dirty="0"/>
              <a:t> από την εμφάνιση εξανθήματος  -&gt; μείωση πιθανότητας </a:t>
            </a:r>
            <a:r>
              <a:rPr lang="el-GR" sz="1700" dirty="0" err="1"/>
              <a:t>μεθερπητικού</a:t>
            </a:r>
            <a:r>
              <a:rPr lang="el-GR" sz="1700" dirty="0"/>
              <a:t> άλγους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1700" dirty="0"/>
              <a:t>Προσοχή!! Στη </a:t>
            </a:r>
            <a:r>
              <a:rPr lang="el-GR" sz="1700" dirty="0" err="1"/>
              <a:t>νεφροτοξικότητα</a:t>
            </a:r>
            <a:r>
              <a:rPr lang="el-GR" sz="1700" dirty="0"/>
              <a:t> των </a:t>
            </a:r>
            <a:r>
              <a:rPr lang="el-GR" sz="1700" dirty="0" err="1"/>
              <a:t>αντιϊκών</a:t>
            </a: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1700" dirty="0"/>
              <a:t>Αναλγητική θεραπεία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l-GR" sz="1700" dirty="0"/>
              <a:t>Επιμόλυνση βλαβών- χορήγηση αντιβιοτικών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l-GR" sz="1700" dirty="0"/>
          </a:p>
        </p:txBody>
      </p:sp>
      <p:graphicFrame>
        <p:nvGraphicFramePr>
          <p:cNvPr id="8" name="Διάγραμμα 7">
            <a:extLst>
              <a:ext uri="{FF2B5EF4-FFF2-40B4-BE49-F238E27FC236}">
                <a16:creationId xmlns:a16="http://schemas.microsoft.com/office/drawing/2014/main" id="{C14480C5-8DC9-6763-926A-C666841D1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270521"/>
              </p:ext>
            </p:extLst>
          </p:nvPr>
        </p:nvGraphicFramePr>
        <p:xfrm>
          <a:off x="4377797" y="2529110"/>
          <a:ext cx="5642671" cy="3382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62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76E6B-C1F8-0C2E-552D-506C7AF3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35" y="1819701"/>
            <a:ext cx="3509112" cy="4480726"/>
          </a:xfrm>
        </p:spPr>
        <p:txBody>
          <a:bodyPr>
            <a:normAutofit/>
          </a:bodyPr>
          <a:lstStyle/>
          <a:p>
            <a:pPr algn="r"/>
            <a:r>
              <a:rPr lang="el-GR" sz="4000" dirty="0"/>
              <a:t>Εμβόλιο έρπητα ζωστήρα (</a:t>
            </a:r>
            <a:r>
              <a:rPr lang="en-US" sz="4000" dirty="0"/>
              <a:t>HZV)</a:t>
            </a:r>
            <a:endParaRPr lang="el-GR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BCF4E9-52B8-BD87-FAB3-BD1027463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277" y="1932204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dirty="0"/>
              <a:t>Κυκλοφορία στην Ελλάδα</a:t>
            </a:r>
            <a:r>
              <a:rPr lang="en-US" sz="24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Z</a:t>
            </a:r>
            <a:r>
              <a:rPr lang="el-GR" dirty="0" err="1"/>
              <a:t>ώντα</a:t>
            </a:r>
            <a:r>
              <a:rPr lang="el-GR" dirty="0"/>
              <a:t> εξασθενημένο ιό (ZVL)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l-GR" dirty="0" err="1"/>
              <a:t>δρανοποιημένο</a:t>
            </a:r>
            <a:r>
              <a:rPr lang="el-GR" dirty="0"/>
              <a:t> </a:t>
            </a:r>
            <a:r>
              <a:rPr lang="el-GR" dirty="0" err="1"/>
              <a:t>ανασυνδυασμένο</a:t>
            </a:r>
            <a:r>
              <a:rPr lang="el-GR" dirty="0"/>
              <a:t> εμβόλιο (RΖV). 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914446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E50A-75F1-8FDF-558F-D1078E9A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</a:rPr>
              <a:t>Αποτελεσματικότητα</a:t>
            </a:r>
            <a:r>
              <a:rPr lang="el-GR" b="1" dirty="0">
                <a:latin typeface="Calibri" panose="020F0502020204030204" pitchFamily="34" charset="0"/>
              </a:rPr>
              <a:t> των </a:t>
            </a:r>
            <a:r>
              <a:rPr lang="el-GR" b="1" dirty="0" err="1">
                <a:latin typeface="Calibri" panose="020F0502020204030204" pitchFamily="34" charset="0"/>
              </a:rPr>
              <a:t>εμβολίων</a:t>
            </a:r>
            <a:r>
              <a:rPr lang="el-GR" b="1" dirty="0">
                <a:latin typeface="Calibri" panose="020F0502020204030204" pitchFamily="34" charset="0"/>
              </a:rPr>
              <a:t> στην </a:t>
            </a:r>
            <a:r>
              <a:rPr lang="el-GR" b="1" dirty="0" err="1">
                <a:latin typeface="Calibri" panose="020F0502020204030204" pitchFamily="34" charset="0"/>
              </a:rPr>
              <a:t>πρόληψη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</a:rPr>
              <a:t>έρπητα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</a:rPr>
              <a:t>ζωστήρα</a:t>
            </a:r>
            <a:r>
              <a:rPr lang="el-GR" b="1" dirty="0">
                <a:latin typeface="Calibri" panose="020F0502020204030204" pitchFamily="34" charset="0"/>
              </a:rPr>
              <a:t> σε </a:t>
            </a:r>
            <a:r>
              <a:rPr lang="el-GR" b="1" dirty="0" err="1">
                <a:latin typeface="Calibri" panose="020F0502020204030204" pitchFamily="34" charset="0"/>
              </a:rPr>
              <a:t>ανοσοεπαρκείς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D94E4-AAA3-74D4-8B17-DDF927E2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i="1" dirty="0">
                <a:effectLst/>
                <a:latin typeface="Calibri" panose="020F0502020204030204" pitchFamily="34" charset="0"/>
              </a:rPr>
              <a:t>Ζων </a:t>
            </a:r>
            <a:r>
              <a:rPr lang="el-GR" b="1" i="1" dirty="0" err="1">
                <a:effectLst/>
                <a:latin typeface="Calibri" panose="020F0502020204030204" pitchFamily="34" charset="0"/>
              </a:rPr>
              <a:t>εμβόλιο</a:t>
            </a:r>
            <a:r>
              <a:rPr lang="el-GR" b="1" i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b="1" i="1" dirty="0" err="1">
                <a:effectLst/>
                <a:latin typeface="Calibri" panose="020F0502020204030204" pitchFamily="34" charset="0"/>
              </a:rPr>
              <a:t>Έρπητα</a:t>
            </a:r>
            <a:r>
              <a:rPr lang="el-GR" b="1" i="1" dirty="0">
                <a:effectLst/>
                <a:latin typeface="Calibri" panose="020F0502020204030204" pitchFamily="34" charset="0"/>
              </a:rPr>
              <a:t>-</a:t>
            </a:r>
            <a:r>
              <a:rPr lang="en-GB" b="1" i="1" dirty="0">
                <a:effectLst/>
                <a:latin typeface="Calibri" panose="020F0502020204030204" pitchFamily="34" charset="0"/>
              </a:rPr>
              <a:t>ZVL: </a:t>
            </a:r>
          </a:p>
          <a:p>
            <a:pPr lvl="1"/>
            <a:r>
              <a:rPr lang="en-GB" dirty="0">
                <a:effectLst/>
                <a:latin typeface="Calibri" panose="020F0502020204030204" pitchFamily="34" charset="0"/>
              </a:rPr>
              <a:t>50–59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70%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l-GR" dirty="0">
                <a:effectLst/>
                <a:latin typeface="Calibri" panose="020F0502020204030204" pitchFamily="34" charset="0"/>
              </a:rPr>
              <a:t>60–69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64% </a:t>
            </a:r>
          </a:p>
          <a:p>
            <a:pPr lvl="1"/>
            <a:r>
              <a:rPr lang="el-GR" dirty="0">
                <a:effectLst/>
                <a:latin typeface="Calibri" panose="020F0502020204030204" pitchFamily="34" charset="0"/>
              </a:rPr>
              <a:t>≥70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38% </a:t>
            </a:r>
          </a:p>
          <a:p>
            <a:r>
              <a:rPr lang="el-GR" b="1" i="1" dirty="0" err="1">
                <a:effectLst/>
                <a:latin typeface="Calibri" panose="020F0502020204030204" pitchFamily="34" charset="0"/>
              </a:rPr>
              <a:t>Ανασυνδυασμένο</a:t>
            </a:r>
            <a:r>
              <a:rPr lang="el-GR" b="1" i="1" dirty="0">
                <a:effectLst/>
                <a:latin typeface="Calibri" panose="020F0502020204030204" pitchFamily="34" charset="0"/>
              </a:rPr>
              <a:t> </a:t>
            </a:r>
            <a:r>
              <a:rPr lang="el-GR" b="1" i="1" dirty="0" err="1">
                <a:effectLst/>
                <a:latin typeface="Calibri" panose="020F0502020204030204" pitchFamily="34" charset="0"/>
              </a:rPr>
              <a:t>εμβόλιο</a:t>
            </a:r>
            <a:r>
              <a:rPr lang="el-GR" b="1" i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b="1" i="1" dirty="0" err="1">
                <a:effectLst/>
                <a:latin typeface="Calibri" panose="020F0502020204030204" pitchFamily="34" charset="0"/>
              </a:rPr>
              <a:t>Έρπητα</a:t>
            </a:r>
            <a:r>
              <a:rPr lang="el-GR" b="1" i="1" dirty="0">
                <a:effectLst/>
                <a:latin typeface="Calibri" panose="020F0502020204030204" pitchFamily="34" charset="0"/>
              </a:rPr>
              <a:t> – </a:t>
            </a:r>
            <a:r>
              <a:rPr lang="en-GB" b="1" i="1" dirty="0">
                <a:effectLst/>
                <a:latin typeface="Calibri" panose="020F0502020204030204" pitchFamily="34" charset="0"/>
              </a:rPr>
              <a:t>RZV:</a:t>
            </a:r>
          </a:p>
          <a:p>
            <a:pPr lvl="1"/>
            <a:r>
              <a:rPr lang="en-GB" dirty="0">
                <a:effectLst/>
                <a:latin typeface="Calibri" panose="020F0502020204030204" pitchFamily="34" charset="0"/>
              </a:rPr>
              <a:t>50–59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96.6%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l-GR" dirty="0">
                <a:effectLst/>
                <a:latin typeface="Calibri" panose="020F0502020204030204" pitchFamily="34" charset="0"/>
              </a:rPr>
              <a:t>60–69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97.4%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l-GR" dirty="0">
                <a:effectLst/>
                <a:latin typeface="Calibri" panose="020F0502020204030204" pitchFamily="34" charset="0"/>
              </a:rPr>
              <a:t>≥70 </a:t>
            </a:r>
            <a:r>
              <a:rPr lang="el-GR" dirty="0" err="1">
                <a:effectLst/>
                <a:latin typeface="Calibri" panose="020F0502020204030204" pitchFamily="34" charset="0"/>
              </a:rPr>
              <a:t>ετών</a:t>
            </a:r>
            <a:r>
              <a:rPr lang="el-GR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</a:rPr>
              <a:t>	</a:t>
            </a:r>
            <a:r>
              <a:rPr lang="el-GR" dirty="0">
                <a:effectLst/>
                <a:latin typeface="Calibri" panose="020F0502020204030204" pitchFamily="34" charset="0"/>
              </a:rPr>
              <a:t>91.3% </a:t>
            </a:r>
          </a:p>
          <a:p>
            <a:r>
              <a:rPr lang="el-GR" b="1" dirty="0">
                <a:effectLst/>
                <a:latin typeface="Calibri" panose="020F0502020204030204" pitchFamily="34" charset="0"/>
              </a:rPr>
              <a:t>Η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μέση</a:t>
            </a:r>
            <a:r>
              <a:rPr lang="el-GR" b="1" dirty="0">
                <a:effectLst/>
                <a:latin typeface="Calibri" panose="020F0502020204030204" pitchFamily="34" charset="0"/>
              </a:rPr>
              <a:t>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αποτελεσματικότητα</a:t>
            </a:r>
            <a:r>
              <a:rPr lang="el-GR" b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ανασυνδυασμένου</a:t>
            </a:r>
            <a:r>
              <a:rPr lang="el-GR" b="1" dirty="0">
                <a:effectLst/>
                <a:latin typeface="Calibri" panose="020F0502020204030204" pitchFamily="34" charset="0"/>
              </a:rPr>
              <a:t>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εμβολίου</a:t>
            </a:r>
            <a:r>
              <a:rPr lang="el-GR" b="1" dirty="0">
                <a:effectLst/>
                <a:latin typeface="Calibri" panose="020F0502020204030204" pitchFamily="34" charset="0"/>
              </a:rPr>
              <a:t>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ανήλθε</a:t>
            </a:r>
            <a:r>
              <a:rPr lang="el-GR" b="1" dirty="0">
                <a:effectLst/>
                <a:latin typeface="Calibri" panose="020F0502020204030204" pitchFamily="34" charset="0"/>
              </a:rPr>
              <a:t> σε </a:t>
            </a:r>
            <a:r>
              <a:rPr lang="el-GR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89%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έως</a:t>
            </a:r>
            <a:r>
              <a:rPr lang="el-GR" b="1" dirty="0">
                <a:effectLst/>
                <a:latin typeface="Calibri" panose="020F0502020204030204" pitchFamily="34" charset="0"/>
              </a:rPr>
              <a:t> και 10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έτη</a:t>
            </a:r>
            <a:r>
              <a:rPr lang="el-GR" b="1" dirty="0">
                <a:effectLst/>
                <a:latin typeface="Calibri" panose="020F0502020204030204" pitchFamily="34" charset="0"/>
              </a:rPr>
              <a:t>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μετα</a:t>
            </a:r>
            <a:r>
              <a:rPr lang="el-GR" b="1" dirty="0">
                <a:effectLst/>
                <a:latin typeface="Calibri" panose="020F0502020204030204" pitchFamily="34" charset="0"/>
              </a:rPr>
              <a:t>́ τον </a:t>
            </a:r>
            <a:r>
              <a:rPr lang="el-GR" b="1" dirty="0" err="1">
                <a:effectLst/>
                <a:latin typeface="Calibri" panose="020F0502020204030204" pitchFamily="34" charset="0"/>
              </a:rPr>
              <a:t>εμβολιασμο</a:t>
            </a:r>
            <a:r>
              <a:rPr lang="el-GR" b="1" dirty="0">
                <a:effectLst/>
                <a:latin typeface="Calibri" panose="020F0502020204030204" pitchFamily="34" charset="0"/>
              </a:rPr>
              <a:t>́. </a:t>
            </a:r>
          </a:p>
          <a:p>
            <a:endParaRPr lang="en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EC821-2185-09B6-9A1F-7C3D73D90D3C}"/>
              </a:ext>
            </a:extLst>
          </p:cNvPr>
          <p:cNvSpPr txBox="1"/>
          <p:nvPr/>
        </p:nvSpPr>
        <p:spPr>
          <a:xfrm>
            <a:off x="8701190" y="6150204"/>
            <a:ext cx="64579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Oxman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MN, et al. 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Med 2005;352:2271–84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Lal H, et al. 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Med. 2015;372(22):2087.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Cunningham AL, et al. 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Med. 2016;375(11):1019. </a:t>
            </a:r>
          </a:p>
        </p:txBody>
      </p:sp>
    </p:spTree>
    <p:extLst>
      <p:ext uri="{BB962C8B-B14F-4D97-AF65-F5344CB8AC3E}">
        <p14:creationId xmlns:p14="http://schemas.microsoft.com/office/powerpoint/2010/main" val="4127665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2FE4-A188-ACF6-83A3-F3E6083B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</a:rPr>
              <a:t>Αποτελεσματικότητα</a:t>
            </a:r>
            <a:r>
              <a:rPr lang="el-GR" b="1" dirty="0">
                <a:latin typeface="Calibri" panose="020F0502020204030204" pitchFamily="34" charset="0"/>
              </a:rPr>
              <a:t> στην </a:t>
            </a:r>
            <a:r>
              <a:rPr lang="el-GR" b="1" dirty="0" err="1">
                <a:latin typeface="Calibri" panose="020F0502020204030204" pitchFamily="34" charset="0"/>
              </a:rPr>
              <a:t>πρόληψη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</a:rPr>
              <a:t>μεθερπητικής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</a:rPr>
              <a:t>νευραλγίας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23E2-FFEB-BF5D-FF3A-3E6E63B3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652781"/>
            <a:ext cx="8915400" cy="377762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l-GR" sz="2400" b="1" i="1" dirty="0">
                <a:effectLst/>
                <a:latin typeface="Calibri" panose="020F0502020204030204" pitchFamily="34" charset="0"/>
              </a:rPr>
              <a:t>Ζων </a:t>
            </a:r>
            <a:r>
              <a:rPr lang="el-GR" sz="2400" b="1" i="1" dirty="0" err="1">
                <a:effectLst/>
                <a:latin typeface="Calibri" panose="020F0502020204030204" pitchFamily="34" charset="0"/>
              </a:rPr>
              <a:t>εμβόλιο</a:t>
            </a:r>
            <a:r>
              <a:rPr lang="el-GR" sz="2400" b="1" i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sz="2400" b="1" i="1" dirty="0" err="1">
                <a:effectLst/>
                <a:latin typeface="Calibri" panose="020F0502020204030204" pitchFamily="34" charset="0"/>
              </a:rPr>
              <a:t>Έρπητα</a:t>
            </a:r>
            <a:r>
              <a:rPr lang="el-GR" sz="2400" b="1" i="1" dirty="0">
                <a:effectLst/>
                <a:latin typeface="Calibri" panose="020F0502020204030204" pitchFamily="34" charset="0"/>
              </a:rPr>
              <a:t>-</a:t>
            </a:r>
            <a:r>
              <a:rPr lang="en-GB" sz="2400" b="1" i="1" dirty="0">
                <a:effectLst/>
                <a:latin typeface="Calibri" panose="020F0502020204030204" pitchFamily="34" charset="0"/>
              </a:rPr>
              <a:t>ZVL: 			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65.7% -66% </a:t>
            </a:r>
          </a:p>
          <a:p>
            <a:pPr>
              <a:lnSpc>
                <a:spcPct val="200000"/>
              </a:lnSpc>
            </a:pPr>
            <a:r>
              <a:rPr lang="el-GR" sz="2400" b="1" i="1" dirty="0" err="1">
                <a:effectLst/>
                <a:latin typeface="Calibri" panose="020F0502020204030204" pitchFamily="34" charset="0"/>
              </a:rPr>
              <a:t>Ανασυνδυασμένο</a:t>
            </a:r>
            <a:r>
              <a:rPr lang="el-GR" sz="2400" b="1" i="1" dirty="0">
                <a:effectLst/>
                <a:latin typeface="Calibri" panose="020F0502020204030204" pitchFamily="34" charset="0"/>
              </a:rPr>
              <a:t> </a:t>
            </a:r>
            <a:r>
              <a:rPr lang="el-GR" sz="2400" b="1" i="1" dirty="0" err="1">
                <a:effectLst/>
                <a:latin typeface="Calibri" panose="020F0502020204030204" pitchFamily="34" charset="0"/>
              </a:rPr>
              <a:t>εμβόλιο</a:t>
            </a:r>
            <a:r>
              <a:rPr lang="el-GR" sz="2400" b="1" i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sz="2400" b="1" i="1" dirty="0" err="1">
                <a:effectLst/>
                <a:latin typeface="Calibri" panose="020F0502020204030204" pitchFamily="34" charset="0"/>
              </a:rPr>
              <a:t>Έρπητα</a:t>
            </a:r>
            <a:r>
              <a:rPr lang="el-GR" sz="2400" b="1" i="1" dirty="0">
                <a:effectLst/>
                <a:latin typeface="Calibri" panose="020F0502020204030204" pitchFamily="34" charset="0"/>
              </a:rPr>
              <a:t> – </a:t>
            </a:r>
            <a:r>
              <a:rPr lang="en-GB" sz="2400" b="1" i="1" dirty="0">
                <a:effectLst/>
                <a:latin typeface="Calibri" panose="020F0502020204030204" pitchFamily="34" charset="0"/>
              </a:rPr>
              <a:t>RZV: 	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88.8% - 91.2% </a:t>
            </a:r>
          </a:p>
          <a:p>
            <a:pPr marL="0" indent="0">
              <a:buNone/>
            </a:pPr>
            <a:endParaRPr lang="en-G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61123-7E92-0A13-2CD0-F33A7DEAE11E}"/>
              </a:ext>
            </a:extLst>
          </p:cNvPr>
          <p:cNvSpPr txBox="1"/>
          <p:nvPr/>
        </p:nvSpPr>
        <p:spPr>
          <a:xfrm>
            <a:off x="6283442" y="6139822"/>
            <a:ext cx="645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Oxman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MN, et al. N Engl J Med 2005;352:2271–84 Lal H, et al. N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Med. 2015;372(22):2087.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Cunningham AL, et al. N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Engl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 Med. 2016;375(11):1019.Baxter R, et al. Open Forum Infect Dis 2016;3:128  </a:t>
            </a:r>
          </a:p>
        </p:txBody>
      </p:sp>
    </p:spTree>
    <p:extLst>
      <p:ext uri="{BB962C8B-B14F-4D97-AF65-F5344CB8AC3E}">
        <p14:creationId xmlns:p14="http://schemas.microsoft.com/office/powerpoint/2010/main" val="2482626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DF1B-A5CB-4715-ADD0-8C40D41B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</a:rPr>
              <a:t>Αποτελεσματικότητα</a:t>
            </a:r>
            <a:r>
              <a:rPr lang="el-GR" b="1" dirty="0">
                <a:latin typeface="Calibri" panose="020F0502020204030204" pitchFamily="34" charset="0"/>
              </a:rPr>
              <a:t> σε </a:t>
            </a:r>
            <a:r>
              <a:rPr lang="el-GR" b="1" dirty="0" err="1">
                <a:latin typeface="Calibri" panose="020F0502020204030204" pitchFamily="34" charset="0"/>
              </a:rPr>
              <a:t>ανοσοκατασταλμένους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</a:rPr>
              <a:t>ασθενείς</a:t>
            </a:r>
            <a:r>
              <a:rPr lang="el-GR" b="1" dirty="0">
                <a:latin typeface="Calibri" panose="020F0502020204030204" pitchFamily="34" charset="0"/>
              </a:rPr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4BCEB-3B2A-3E8F-9DC1-08D3DA83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Ζων </a:t>
            </a:r>
            <a:r>
              <a:rPr lang="el-GR" sz="3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εμβόλιο</a:t>
            </a:r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του </a:t>
            </a:r>
            <a:r>
              <a:rPr lang="el-GR" sz="3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Έρπητα</a:t>
            </a:r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en-GB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ZVL: </a:t>
            </a:r>
            <a:endParaRPr lang="en-GB" sz="3600" b="1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l-GR" sz="3200" dirty="0">
                <a:effectLst/>
                <a:latin typeface="Calibri" panose="020F0502020204030204" pitchFamily="34" charset="0"/>
              </a:rPr>
              <a:t>Δεν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χορηγείται</a:t>
            </a:r>
            <a:r>
              <a:rPr lang="el-GR" sz="3200" dirty="0">
                <a:effectLst/>
                <a:latin typeface="Calibri" panose="020F0502020204030204" pitchFamily="34" charset="0"/>
              </a:rPr>
              <a:t> σε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ανοσοκατασταλμένους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ασθενείς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br>
              <a:rPr lang="en-US" sz="3200" b="1" dirty="0">
                <a:effectLst/>
                <a:latin typeface="Calibri" panose="020F0502020204030204" pitchFamily="34" charset="0"/>
              </a:rPr>
            </a:br>
            <a:endParaRPr lang="el-GR" sz="3200" b="1" dirty="0">
              <a:effectLst/>
              <a:latin typeface="Calibri" panose="020F0502020204030204" pitchFamily="34" charset="0"/>
            </a:endParaRPr>
          </a:p>
          <a:p>
            <a:r>
              <a:rPr lang="el-GR" sz="3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Ανασυνδυασμένο</a:t>
            </a:r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3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εμβόλιο</a:t>
            </a:r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του </a:t>
            </a:r>
            <a:r>
              <a:rPr lang="el-GR" sz="36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Έρπητα</a:t>
            </a:r>
            <a:r>
              <a:rPr lang="el-G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– </a:t>
            </a:r>
            <a:r>
              <a:rPr lang="en-GB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RZV:</a:t>
            </a:r>
          </a:p>
          <a:p>
            <a:pPr lvl="1"/>
            <a:r>
              <a:rPr lang="el-GR" sz="3200" dirty="0" err="1">
                <a:effectLst/>
                <a:latin typeface="Calibri" panose="020F0502020204030204" pitchFamily="34" charset="0"/>
              </a:rPr>
              <a:t>Μελετήθηκε</a:t>
            </a:r>
            <a:r>
              <a:rPr lang="el-GR" sz="3200" dirty="0">
                <a:effectLst/>
                <a:latin typeface="Calibri" panose="020F0502020204030204" pitchFamily="34" charset="0"/>
              </a:rPr>
              <a:t> σε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ομάδες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ασθενών</a:t>
            </a:r>
            <a:r>
              <a:rPr lang="el-GR" sz="3200" dirty="0">
                <a:effectLst/>
                <a:latin typeface="Calibri" panose="020F0502020204030204" pitchFamily="34" charset="0"/>
              </a:rPr>
              <a:t> με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αιματολογικη</a:t>
            </a:r>
            <a:r>
              <a:rPr lang="el-GR" sz="3200" dirty="0">
                <a:effectLst/>
                <a:latin typeface="Calibri" panose="020F0502020204030204" pitchFamily="34" charset="0"/>
              </a:rPr>
              <a:t>́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κακοήθεια</a:t>
            </a:r>
            <a:r>
              <a:rPr lang="el-GR" sz="3200" dirty="0">
                <a:effectLst/>
                <a:latin typeface="Calibri" panose="020F0502020204030204" pitchFamily="34" charset="0"/>
              </a:rPr>
              <a:t> ή με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αυτόλογη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μεταμόσχευση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αρχέγονων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αιμοποιητικών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κυττάρων</a:t>
            </a:r>
            <a:r>
              <a:rPr lang="el-GR" sz="3200" dirty="0">
                <a:effectLst/>
                <a:latin typeface="Calibri" panose="020F0502020204030204" pitchFamily="34" charset="0"/>
              </a:rPr>
              <a:t> και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βρέθηκε</a:t>
            </a:r>
            <a:r>
              <a:rPr lang="el-GR" sz="3200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dirty="0" err="1">
                <a:effectLst/>
                <a:latin typeface="Calibri" panose="020F0502020204030204" pitchFamily="34" charset="0"/>
              </a:rPr>
              <a:t>αποτελεσματικότητα</a:t>
            </a:r>
            <a:endParaRPr lang="en-US" sz="3200" dirty="0">
              <a:effectLst/>
              <a:latin typeface="Calibri" panose="020F0502020204030204" pitchFamily="34" charset="0"/>
            </a:endParaRPr>
          </a:p>
          <a:p>
            <a:pPr lvl="2"/>
            <a:r>
              <a:rPr lang="el-GR" sz="2400" b="1" dirty="0">
                <a:effectLst/>
                <a:latin typeface="Calibri" panose="020F0502020204030204" pitchFamily="34" charset="0"/>
              </a:rPr>
              <a:t> στην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πρόληψη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του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ερπητα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ζωστήρα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απο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́ 68%-87%, </a:t>
            </a:r>
            <a:endParaRPr lang="en-US" sz="2400" b="1" dirty="0">
              <a:effectLst/>
              <a:latin typeface="Calibri" panose="020F0502020204030204" pitchFamily="34" charset="0"/>
            </a:endParaRPr>
          </a:p>
          <a:p>
            <a:pPr lvl="2"/>
            <a:r>
              <a:rPr lang="el-GR" sz="2400" b="1" dirty="0">
                <a:effectLst/>
                <a:latin typeface="Calibri" panose="020F0502020204030204" pitchFamily="34" charset="0"/>
              </a:rPr>
              <a:t>στην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πρόληψη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μεθερπητικής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l-GR" sz="2400" b="1" dirty="0" err="1">
                <a:effectLst/>
                <a:latin typeface="Calibri" panose="020F0502020204030204" pitchFamily="34" charset="0"/>
              </a:rPr>
              <a:t>νευραλγίας</a:t>
            </a:r>
            <a:r>
              <a:rPr lang="el-GR" sz="2400" b="1" dirty="0">
                <a:effectLst/>
                <a:latin typeface="Calibri" panose="020F0502020204030204" pitchFamily="34" charset="0"/>
              </a:rPr>
              <a:t> 89% </a:t>
            </a:r>
          </a:p>
          <a:p>
            <a:pPr marL="0" indent="0">
              <a:buNone/>
            </a:pP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25457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A45FA5-CD6E-0A7E-DA55-0B9CFCEA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Zoster Varicella Live (ZVL)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9E5D9A-037F-F007-7D87-1939A3A6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5023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/>
              <a:t>Ενδείξεις </a:t>
            </a:r>
            <a:r>
              <a:rPr lang="en-US" dirty="0"/>
              <a:t>ZVL: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Ενήλικες ηλικίας 60-75 ετών (ανεξάρτητα με προηγούμενη εκδήλωση έρπητα ζωστήρα</a:t>
            </a:r>
            <a:r>
              <a:rPr lang="en-US" dirty="0"/>
              <a:t>)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που πρόκειται να λάβουν </a:t>
            </a:r>
            <a:r>
              <a:rPr lang="el-GR" dirty="0" err="1"/>
              <a:t>ανοσοκατασταλτική</a:t>
            </a:r>
            <a:r>
              <a:rPr lang="el-GR" dirty="0"/>
              <a:t> θεραπεία (τουλάχιστον ένα μήνα πριν την έναρξη της αγωγής)……..</a:t>
            </a:r>
            <a:endParaRPr lang="en-US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l-GR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AB2CA7D-F413-9053-A534-B1F4635021FC}"/>
              </a:ext>
            </a:extLst>
          </p:cNvPr>
          <p:cNvSpPr/>
          <p:nvPr/>
        </p:nvSpPr>
        <p:spPr>
          <a:xfrm>
            <a:off x="4462925" y="4262430"/>
            <a:ext cx="3107092" cy="1371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1C8ED-A857-B244-B959-BE2365AFD76F}"/>
              </a:ext>
            </a:extLst>
          </p:cNvPr>
          <p:cNvSpPr txBox="1"/>
          <p:nvPr/>
        </p:nvSpPr>
        <p:spPr>
          <a:xfrm>
            <a:off x="4764210" y="4348065"/>
            <a:ext cx="2724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Αντενδείκνυται σε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Ανοσοκαταστολή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Έγκυες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γυναίκες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HIV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CD4+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&lt;200/μ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6448F-F04B-5826-B516-99967C75F89A}"/>
              </a:ext>
            </a:extLst>
          </p:cNvPr>
          <p:cNvSpPr txBox="1"/>
          <p:nvPr/>
        </p:nvSpPr>
        <p:spPr>
          <a:xfrm>
            <a:off x="7744066" y="6181699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Εθνική Επιτροπή Εμβολιασμών, 2024</a:t>
            </a: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643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D49555-CC2D-41E6-F060-06542747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Recombinant Zoster Varicella (RZV)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E4937B-0DDD-5945-B68C-A2D1E598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621" y="2392442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Ενδείξεις </a:t>
            </a:r>
            <a:r>
              <a:rPr lang="en-US" dirty="0"/>
              <a:t>RZV: 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/>
              <a:t>Άτομα άνω των 70 ετών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Άτομα ηλικίας &gt;18 ετών με </a:t>
            </a:r>
            <a:r>
              <a:rPr lang="el-GR" dirty="0" err="1"/>
              <a:t>ανοσοκαταστολή</a:t>
            </a:r>
            <a:r>
              <a:rPr lang="el-GR" dirty="0"/>
              <a:t> ή </a:t>
            </a:r>
            <a:r>
              <a:rPr lang="en-US" dirty="0"/>
              <a:t>HIV (</a:t>
            </a:r>
            <a:r>
              <a:rPr lang="el-GR" dirty="0"/>
              <a:t>ανεξαρτήτως </a:t>
            </a:r>
            <a:r>
              <a:rPr lang="en-US" dirty="0"/>
              <a:t>CD4+)</a:t>
            </a:r>
            <a:r>
              <a:rPr lang="el-GR" dirty="0"/>
              <a:t> 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71466-AB9F-BDF8-DD98-9AB7942EDE9F}"/>
              </a:ext>
            </a:extLst>
          </p:cNvPr>
          <p:cNvSpPr txBox="1"/>
          <p:nvPr/>
        </p:nvSpPr>
        <p:spPr>
          <a:xfrm>
            <a:off x="6217920" y="6046470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Εθνική Επιτροπή Εμβολιασμών, 2024</a:t>
            </a: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4FA151D-2D80-B1C4-A465-83EE9ADF2936}"/>
              </a:ext>
            </a:extLst>
          </p:cNvPr>
          <p:cNvSpPr/>
          <p:nvPr/>
        </p:nvSpPr>
        <p:spPr>
          <a:xfrm>
            <a:off x="5295900" y="2193595"/>
            <a:ext cx="1600200" cy="8001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δόσεις σε 6 μήνες</a:t>
            </a: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D9734A7F-8BF4-2731-CF46-CE7C50755258}"/>
              </a:ext>
            </a:extLst>
          </p:cNvPr>
          <p:cNvSpPr/>
          <p:nvPr/>
        </p:nvSpPr>
        <p:spPr>
          <a:xfrm>
            <a:off x="10234648" y="2677732"/>
            <a:ext cx="1501547" cy="161839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δόσεις σε 2 μήνες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6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μήνες</a:t>
            </a: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69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F15DF1-D432-AA62-041E-A1236B33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l-GR" b="1"/>
              <a:t>Σεξουαλικώς μεταδιδόμενα νοσήματα</a:t>
            </a:r>
            <a:endParaRPr lang="en-NF" b="1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D41911-3A76-A5BF-EC24-55C5FE59B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036456"/>
              </p:ext>
            </p:extLst>
          </p:nvPr>
        </p:nvGraphicFramePr>
        <p:xfrm>
          <a:off x="4656667" y="2133600"/>
          <a:ext cx="6847944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099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C8EB-7741-60D6-45AD-5EC253AA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Σεξουαλικώς μεταδιδόμενα νοσήματα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489B8-C0C3-459C-88B0-A7B1B7F4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Συχνότερο σύμπτωμα</a:t>
            </a:r>
            <a:r>
              <a:rPr lang="en-US" sz="2400" dirty="0"/>
              <a:t> </a:t>
            </a:r>
            <a:r>
              <a:rPr lang="el-GR" sz="2400" dirty="0"/>
              <a:t>σε γονοκοκκική ή μη λοίμωξη στους άνδρες</a:t>
            </a:r>
            <a:r>
              <a:rPr lang="en-US" sz="2400" dirty="0"/>
              <a:t>: </a:t>
            </a:r>
            <a:r>
              <a:rPr lang="el-GR" sz="2400" dirty="0"/>
              <a:t>δυσουρικά ενοχλήματα και έκκριμα ουρήθρας </a:t>
            </a:r>
            <a:r>
              <a:rPr lang="el-GR" sz="2400" dirty="0">
                <a:sym typeface="Wingdings" panose="05000000000000000000" pitchFamily="2" charset="2"/>
              </a:rPr>
              <a:t> ουρηθρίτιδα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ym typeface="Wingdings" panose="05000000000000000000" pitchFamily="2" charset="2"/>
              </a:rPr>
              <a:t>Ασυμπτωματικοί  5-10% των ανδρών και η πλειονότητα των γυναικών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Reiter’s syndrome (</a:t>
            </a:r>
            <a:r>
              <a:rPr lang="el-GR" sz="2400" dirty="0">
                <a:sym typeface="Wingdings" panose="05000000000000000000" pitchFamily="2" charset="2"/>
              </a:rPr>
              <a:t>αντιδραστική αρθρίτιδα)</a:t>
            </a:r>
            <a:r>
              <a:rPr lang="en-US" sz="2400" dirty="0">
                <a:sym typeface="Wingdings" panose="05000000000000000000" pitchFamily="2" charset="2"/>
              </a:rPr>
              <a:t>: </a:t>
            </a:r>
            <a:r>
              <a:rPr lang="el-GR" sz="2400" dirty="0">
                <a:sym typeface="Wingdings" panose="05000000000000000000" pitchFamily="2" charset="2"/>
              </a:rPr>
              <a:t>μη γονοκοκκικές λοιμώξεις (40-50% </a:t>
            </a:r>
            <a:r>
              <a:rPr lang="en-US" sz="2400" dirty="0">
                <a:sym typeface="Wingdings" panose="05000000000000000000" pitchFamily="2" charset="2"/>
              </a:rPr>
              <a:t>HLA B27 </a:t>
            </a:r>
            <a:r>
              <a:rPr lang="el-GR" sz="2400" dirty="0">
                <a:sym typeface="Wingdings" panose="05000000000000000000" pitchFamily="2" charset="2"/>
              </a:rPr>
              <a:t>+)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200" dirty="0">
                <a:sym typeface="Wingdings" panose="05000000000000000000" pitchFamily="2" charset="2"/>
              </a:rPr>
              <a:t>Αρθρίτιδα (γόνατα, αγκώνες)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200" dirty="0">
                <a:sym typeface="Wingdings" panose="05000000000000000000" pitchFamily="2" charset="2"/>
              </a:rPr>
              <a:t>Επιπεφυκίτιδα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200" dirty="0">
                <a:sym typeface="Wingdings" panose="05000000000000000000" pitchFamily="2" charset="2"/>
              </a:rPr>
              <a:t>Εξάνθημα-Έλκη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Μυοκαρδίτιδα-περικαρδίτιδα κ.ά</a:t>
            </a:r>
          </a:p>
          <a:p>
            <a:pPr marL="0" indent="0">
              <a:lnSpc>
                <a:spcPct val="200000"/>
              </a:lnSpc>
              <a:buNone/>
            </a:pPr>
            <a:endParaRPr lang="el-GR" sz="2200" dirty="0"/>
          </a:p>
          <a:p>
            <a:pPr marL="0" indent="0">
              <a:buNone/>
            </a:pPr>
            <a:endParaRPr lang="en-NF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0C8CA-61EC-6835-CCB8-ECC6AF447C02}"/>
              </a:ext>
            </a:extLst>
          </p:cNvPr>
          <p:cNvSpPr txBox="1"/>
          <p:nvPr/>
        </p:nvSpPr>
        <p:spPr>
          <a:xfrm>
            <a:off x="8366611" y="5407244"/>
            <a:ext cx="2472353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Κεφτριαξόνη 500</a:t>
            </a:r>
            <a:r>
              <a:rPr lang="en-US" dirty="0"/>
              <a:t>mg </a:t>
            </a:r>
            <a:r>
              <a:rPr lang="el-GR" dirty="0"/>
              <a:t>+</a:t>
            </a:r>
            <a:r>
              <a:rPr lang="el-GR" dirty="0" err="1"/>
              <a:t>αζιθρομυκίνη</a:t>
            </a:r>
            <a:r>
              <a:rPr lang="el-GR" dirty="0"/>
              <a:t> 1</a:t>
            </a:r>
            <a:r>
              <a:rPr lang="en-US" dirty="0"/>
              <a:t>gr</a:t>
            </a:r>
            <a:endParaRPr lang="en-NF" dirty="0"/>
          </a:p>
        </p:txBody>
      </p:sp>
    </p:spTree>
    <p:extLst>
      <p:ext uri="{BB962C8B-B14F-4D97-AF65-F5344CB8AC3E}">
        <p14:creationId xmlns:p14="http://schemas.microsoft.com/office/powerpoint/2010/main" val="38242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4BE55F-245A-BD00-9872-161668D6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l-GR" dirty="0"/>
              <a:t>Μηνιγγίτιδα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64C4CD77-6E51-DD73-E5AF-635BA139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756" y="2364665"/>
            <a:ext cx="5835121" cy="378586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Σημεία και συμπτώματα της φλεγμονής των μηνίγγων έχουν καταγραφεί σε αμέτρητα αρχαία κείμενα</a:t>
            </a:r>
            <a:endParaRPr lang="en-US" dirty="0"/>
          </a:p>
          <a:p>
            <a:endParaRPr lang="en-US" dirty="0"/>
          </a:p>
          <a:p>
            <a:r>
              <a:rPr lang="en-US" dirty="0"/>
              <a:t>O</a:t>
            </a:r>
            <a:r>
              <a:rPr lang="el-GR" dirty="0"/>
              <a:t> όρος «μηνιγγίτιδα» άρχισε να χρησιμοποιείται ευρέως από το χειρουργός</a:t>
            </a:r>
            <a:r>
              <a:rPr lang="en-US" dirty="0"/>
              <a:t> John Abercrombie </a:t>
            </a:r>
            <a:r>
              <a:rPr lang="el-GR" dirty="0"/>
              <a:t>το 1828</a:t>
            </a:r>
          </a:p>
          <a:p>
            <a:endParaRPr lang="el-GR" dirty="0"/>
          </a:p>
          <a:p>
            <a:r>
              <a:rPr lang="el-GR" dirty="0"/>
              <a:t>2015</a:t>
            </a:r>
            <a:r>
              <a:rPr lang="en-US" dirty="0"/>
              <a:t>: </a:t>
            </a:r>
            <a:r>
              <a:rPr lang="el-GR" dirty="0"/>
              <a:t> 8,7 εκατομμύρια περιπτώσεις μηνιγγίτιδας παγκοσμίως, με 379.000 επακόλουθους θανάτους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Θνητότητα </a:t>
            </a:r>
            <a:r>
              <a:rPr lang="en-US" dirty="0"/>
              <a:t>: 25%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4DFCAB-91C9-4151-F33C-14B1C5C5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1"/>
          <a:stretch/>
        </p:blipFill>
        <p:spPr bwMode="auto">
          <a:xfrm>
            <a:off x="8631452" y="2129586"/>
            <a:ext cx="2873159" cy="37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C7F401-2961-E810-F4DF-11C9C9301802}"/>
              </a:ext>
            </a:extLst>
          </p:cNvPr>
          <p:cNvSpPr txBox="1"/>
          <p:nvPr/>
        </p:nvSpPr>
        <p:spPr>
          <a:xfrm>
            <a:off x="8554265" y="5996637"/>
            <a:ext cx="335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Red Hat Display"/>
              </a:rPr>
              <a:t>John Abercrombie (1780 –1844) 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1746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A27F-E0F0-64F7-053E-ACEFB14A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Σεξουαλικώς μεταδιδόμενα νοσήματα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EBEE-09A3-CE66-12B0-28C1F957C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011" y="2473819"/>
            <a:ext cx="499872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Επώδυνα έλκη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Μαλακό έλκος </a:t>
            </a:r>
            <a:r>
              <a:rPr lang="en-US" dirty="0"/>
              <a:t>(</a:t>
            </a:r>
            <a:r>
              <a:rPr lang="en-US" b="0" i="1" dirty="0" err="1">
                <a:solidFill>
                  <a:srgbClr val="040C28"/>
                </a:solidFill>
                <a:effectLst/>
              </a:rPr>
              <a:t>Haemophilus</a:t>
            </a:r>
            <a:r>
              <a:rPr lang="en-US" b="0" i="1" dirty="0">
                <a:solidFill>
                  <a:srgbClr val="040C28"/>
                </a:solidFill>
                <a:effectLst/>
              </a:rPr>
              <a:t> </a:t>
            </a:r>
            <a:r>
              <a:rPr lang="en-US" b="0" i="1" dirty="0" err="1">
                <a:solidFill>
                  <a:srgbClr val="040C28"/>
                </a:solidFill>
                <a:effectLst/>
              </a:rPr>
              <a:t>ducreyi</a:t>
            </a:r>
            <a:r>
              <a:rPr lang="en-US" b="0" i="0" dirty="0">
                <a:solidFill>
                  <a:srgbClr val="040C28"/>
                </a:solidFill>
                <a:effectLst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40C28"/>
                </a:solidFill>
              </a:rPr>
              <a:t>Έρπης γεννητικών οργάνων (</a:t>
            </a:r>
            <a:r>
              <a:rPr lang="en-US" dirty="0">
                <a:solidFill>
                  <a:srgbClr val="040C28"/>
                </a:solidFill>
              </a:rPr>
              <a:t>HSV 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40C28"/>
                </a:solidFill>
              </a:rPr>
              <a:t>Χλαμύδια (</a:t>
            </a:r>
            <a:r>
              <a:rPr lang="en-US" i="1" dirty="0">
                <a:solidFill>
                  <a:srgbClr val="040C28"/>
                </a:solidFill>
              </a:rPr>
              <a:t>Chlamydia trachomatis</a:t>
            </a:r>
            <a:r>
              <a:rPr lang="en-US" dirty="0">
                <a:solidFill>
                  <a:srgbClr val="040C28"/>
                </a:solidFill>
              </a:rPr>
              <a:t>)</a:t>
            </a:r>
            <a:endParaRPr lang="el-GR" dirty="0">
              <a:solidFill>
                <a:srgbClr val="040C28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40C28"/>
              </a:solidFill>
            </a:endParaRPr>
          </a:p>
          <a:p>
            <a:pPr marL="0" indent="0">
              <a:buNone/>
            </a:pPr>
            <a:r>
              <a:rPr lang="el-GR" sz="2400" dirty="0">
                <a:solidFill>
                  <a:srgbClr val="040C28"/>
                </a:solidFill>
              </a:rPr>
              <a:t>Ανώδυνα έλκη</a:t>
            </a:r>
            <a:endParaRPr lang="en-US" sz="2400" dirty="0">
              <a:solidFill>
                <a:srgbClr val="040C28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Πρωτογενής Σύφιλη </a:t>
            </a:r>
            <a:r>
              <a:rPr lang="en-US" dirty="0"/>
              <a:t>(</a:t>
            </a:r>
            <a:r>
              <a:rPr lang="en-US" i="1" dirty="0"/>
              <a:t>Treponema pallidum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Βουβωνικό κοκκίωμα </a:t>
            </a:r>
            <a:r>
              <a:rPr lang="en-US" dirty="0"/>
              <a:t>(</a:t>
            </a:r>
            <a:r>
              <a:rPr lang="en-US" i="1" dirty="0"/>
              <a:t>Klebsiella </a:t>
            </a:r>
            <a:r>
              <a:rPr lang="en-US" i="1" dirty="0" err="1"/>
              <a:t>granulomatis</a:t>
            </a:r>
            <a:r>
              <a:rPr lang="en-US" dirty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40C28"/>
              </a:solidFill>
            </a:endParaRPr>
          </a:p>
          <a:p>
            <a:endParaRPr lang="el-GR" dirty="0"/>
          </a:p>
          <a:p>
            <a:endParaRPr lang="en-NF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532906-AA20-AE16-1BD5-2AFBB6EC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83" y="247124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nuloma inguinale. Donovanosis | DermNet">
            <a:extLst>
              <a:ext uri="{FF2B5EF4-FFF2-40B4-BE49-F238E27FC236}">
                <a16:creationId xmlns:a16="http://schemas.microsoft.com/office/drawing/2014/main" id="{D5293984-43F9-8BD2-215E-7411849C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83" y="4365142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380D8-D64C-93E8-3B30-1DAB4B29FC0A}"/>
              </a:ext>
            </a:extLst>
          </p:cNvPr>
          <p:cNvSpPr txBox="1"/>
          <p:nvPr/>
        </p:nvSpPr>
        <p:spPr>
          <a:xfrm>
            <a:off x="10265924" y="4042093"/>
            <a:ext cx="1926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Συφιλιδικό έλκος</a:t>
            </a:r>
            <a:endParaRPr lang="en-NF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4D62D-CADA-D878-A0B8-2C7664375901}"/>
              </a:ext>
            </a:extLst>
          </p:cNvPr>
          <p:cNvSpPr txBox="1"/>
          <p:nvPr/>
        </p:nvSpPr>
        <p:spPr>
          <a:xfrm>
            <a:off x="10265924" y="5945518"/>
            <a:ext cx="203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Granuloma inguinale</a:t>
            </a:r>
            <a:endParaRPr lang="en-NF" sz="1200" i="1" dirty="0"/>
          </a:p>
        </p:txBody>
      </p:sp>
    </p:spTree>
    <p:extLst>
      <p:ext uri="{BB962C8B-B14F-4D97-AF65-F5344CB8AC3E}">
        <p14:creationId xmlns:p14="http://schemas.microsoft.com/office/powerpoint/2010/main" val="982652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EE30-B25C-497F-2B29-535CE22B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Γονόρροια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AD79-E24C-504E-0134-9124B03D5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828" y="2366128"/>
            <a:ext cx="3606695" cy="1847653"/>
          </a:xfrm>
        </p:spPr>
        <p:txBody>
          <a:bodyPr>
            <a:normAutofit fontScale="92500" lnSpcReduction="20000"/>
          </a:bodyPr>
          <a:lstStyle/>
          <a:p>
            <a:r>
              <a:rPr lang="el-GR" b="1"/>
              <a:t>Συμπτωματολογία (εάν υπάρχει)</a:t>
            </a:r>
          </a:p>
          <a:p>
            <a:r>
              <a:rPr lang="el-GR"/>
              <a:t>Ουρηθρίτιδα</a:t>
            </a:r>
          </a:p>
          <a:p>
            <a:r>
              <a:rPr lang="el-GR"/>
              <a:t>Λευκό έκκριμα ουρήθρας</a:t>
            </a:r>
          </a:p>
          <a:p>
            <a:r>
              <a:rPr lang="el-GR"/>
              <a:t>Πρωκτικό έκκριμα και τεινεσμός</a:t>
            </a:r>
          </a:p>
          <a:p>
            <a:endParaRPr lang="en-NF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2A27F-DEF8-D3E1-CFD1-05B088BF7B89}"/>
              </a:ext>
            </a:extLst>
          </p:cNvPr>
          <p:cNvSpPr txBox="1"/>
          <p:nvPr/>
        </p:nvSpPr>
        <p:spPr>
          <a:xfrm>
            <a:off x="7136090" y="2290714"/>
            <a:ext cx="4760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Επιπλοκές</a:t>
            </a:r>
            <a:r>
              <a:rPr lang="en-US" sz="2000" b="1" dirty="0"/>
              <a:t>: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Προστατίτιδα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Επιδιδυμίτιδα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Σαλπιγγίτιδα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Υπογονιμότητα</a:t>
            </a:r>
          </a:p>
          <a:p>
            <a:pPr lvl="1">
              <a:buClr>
                <a:schemeClr val="accent1"/>
              </a:buClr>
            </a:pPr>
            <a:endParaRPr lang="el-GR" dirty="0"/>
          </a:p>
          <a:p>
            <a:endParaRPr lang="el-GR" dirty="0"/>
          </a:p>
          <a:p>
            <a:r>
              <a:rPr lang="el-GR" dirty="0"/>
              <a:t>Σπανιότερα</a:t>
            </a:r>
            <a:r>
              <a:rPr lang="en-US" dirty="0"/>
              <a:t>: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Σηψαιμία με αρθρίτιδα, εμπύρετο, εξάνθημα (κηλιδώδες αρχικά και βλατιδώδες στην πορεία) και ενδοκαρδίτιδα</a:t>
            </a:r>
          </a:p>
          <a:p>
            <a:pPr lvl="1"/>
            <a:r>
              <a:rPr lang="el-GR" dirty="0"/>
              <a:t>                     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91C19-2873-8558-4DDC-3694A99C9996}"/>
              </a:ext>
            </a:extLst>
          </p:cNvPr>
          <p:cNvSpPr txBox="1"/>
          <p:nvPr/>
        </p:nvSpPr>
        <p:spPr>
          <a:xfrm>
            <a:off x="1581493" y="5636646"/>
            <a:ext cx="5665509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Πολλές</a:t>
            </a:r>
            <a:r>
              <a:rPr lang="en-US" dirty="0"/>
              <a:t> </a:t>
            </a:r>
            <a:r>
              <a:rPr lang="el-GR" dirty="0"/>
              <a:t>γυναίκες μπερδεύουν τη συμπτωματολογία της γονοκοκκικής λοίμωξης με ουρολοίμωξη</a:t>
            </a:r>
            <a:endParaRPr lang="en-NF" dirty="0"/>
          </a:p>
        </p:txBody>
      </p:sp>
    </p:spTree>
    <p:extLst>
      <p:ext uri="{BB962C8B-B14F-4D97-AF65-F5344CB8AC3E}">
        <p14:creationId xmlns:p14="http://schemas.microsoft.com/office/powerpoint/2010/main" val="3137833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2DA34D-20E5-455E-2763-86E6CD5B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HPV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A1B991-FE69-EE02-B047-65FFE6572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987" y="2346870"/>
            <a:ext cx="3796446" cy="36017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Στελέχη</a:t>
            </a:r>
            <a:r>
              <a:rPr lang="en-US" sz="2000" dirty="0"/>
              <a:t> high-risk:</a:t>
            </a:r>
          </a:p>
          <a:p>
            <a:pPr lvl="1">
              <a:lnSpc>
                <a:spcPct val="150000"/>
              </a:lnSpc>
            </a:pPr>
            <a:r>
              <a:rPr lang="en-US" sz="1800" b="0" i="0" dirty="0">
                <a:solidFill>
                  <a:srgbClr val="040C28"/>
                </a:solidFill>
                <a:effectLst/>
              </a:rPr>
              <a:t>16, 18, 31, 33, 34, 35, 39, 45, 51, 52, 56, 58, 59, 66, 68</a:t>
            </a:r>
            <a:r>
              <a:rPr lang="el-GR" sz="1800" b="0" i="0" dirty="0">
                <a:solidFill>
                  <a:srgbClr val="040C28"/>
                </a:solidFill>
                <a:effectLst/>
              </a:rPr>
              <a:t> και</a:t>
            </a:r>
            <a:r>
              <a:rPr lang="en-US" sz="1800" b="0" i="0" dirty="0">
                <a:solidFill>
                  <a:srgbClr val="040C28"/>
                </a:solidFill>
                <a:effectLst/>
              </a:rPr>
              <a:t> 70</a:t>
            </a:r>
          </a:p>
          <a:p>
            <a:pPr lvl="1"/>
            <a:endParaRPr lang="en-US" sz="1800" dirty="0">
              <a:solidFill>
                <a:srgbClr val="040C28"/>
              </a:solidFill>
              <a:latin typeface="Google Sans"/>
            </a:endParaRPr>
          </a:p>
          <a:p>
            <a:r>
              <a:rPr lang="el-GR" sz="2000" b="1" dirty="0">
                <a:solidFill>
                  <a:srgbClr val="040C28"/>
                </a:solidFill>
                <a:latin typeface="Google Sans"/>
              </a:rPr>
              <a:t>Ανάγκη εμβολιασμού!!!</a:t>
            </a:r>
            <a:endParaRPr lang="el-GR" sz="2000" b="1" dirty="0"/>
          </a:p>
        </p:txBody>
      </p:sp>
      <p:pic>
        <p:nvPicPr>
          <p:cNvPr id="1026" name="Picture 2" descr="Condyloma (Genital Warts) - The Voice of the Queer">
            <a:extLst>
              <a:ext uri="{FF2B5EF4-FFF2-40B4-BE49-F238E27FC236}">
                <a16:creationId xmlns:a16="http://schemas.microsoft.com/office/drawing/2014/main" id="{107A1CCF-59D3-4EED-C8DF-C4626227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58" y="1845734"/>
            <a:ext cx="6700466" cy="43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82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141E9E-E626-6B04-4DED-BF26E17F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pic>
        <p:nvPicPr>
          <p:cNvPr id="1026" name="Picture 2" descr="HIV Replication Cycle | NIH: National Institute of Allergy and Infectious  Diseases">
            <a:extLst>
              <a:ext uri="{FF2B5EF4-FFF2-40B4-BE49-F238E27FC236}">
                <a16:creationId xmlns:a16="http://schemas.microsoft.com/office/drawing/2014/main" id="{1B6B3E19-FFCA-5525-0A26-6311A900B5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524" y="1805806"/>
            <a:ext cx="325287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D4E07-06A7-A906-3453-1D5D855F3D53}"/>
              </a:ext>
            </a:extLst>
          </p:cNvPr>
          <p:cNvSpPr txBox="1"/>
          <p:nvPr/>
        </p:nvSpPr>
        <p:spPr>
          <a:xfrm>
            <a:off x="1587027" y="2662615"/>
            <a:ext cx="45751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HIV: RNA </a:t>
            </a:r>
            <a:r>
              <a:rPr lang="el-GR" dirty="0" err="1"/>
              <a:t>ρετροιός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Υποδοχέας </a:t>
            </a:r>
            <a:r>
              <a:rPr lang="en-US" dirty="0"/>
              <a:t>CD4: </a:t>
            </a:r>
            <a:r>
              <a:rPr lang="el-GR" dirty="0"/>
              <a:t>σύνδεση ιού για είσοδο και πολλαπλασιασμό εντός των </a:t>
            </a:r>
            <a:r>
              <a:rPr lang="en-US" dirty="0"/>
              <a:t>CD4 </a:t>
            </a:r>
            <a:r>
              <a:rPr lang="el-GR" dirty="0"/>
              <a:t>κυττάρων του ξενιστή</a:t>
            </a:r>
          </a:p>
          <a:p>
            <a:endParaRPr lang="el-GR" dirty="0"/>
          </a:p>
          <a:p>
            <a:endParaRPr lang="el-GR" dirty="0"/>
          </a:p>
          <a:p>
            <a:r>
              <a:rPr lang="en-US" dirty="0"/>
              <a:t>CD4    </a:t>
            </a:r>
            <a:r>
              <a:rPr lang="el-GR" dirty="0"/>
              <a:t>στην πορεία της νόσου- σημαντικός δείκτης βαρύτητας της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Πυρόπτωση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Απόπτωση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A64B0-D0E6-3B1C-AB3B-78DE15741501}"/>
              </a:ext>
            </a:extLst>
          </p:cNvPr>
          <p:cNvSpPr txBox="1"/>
          <p:nvPr/>
        </p:nvSpPr>
        <p:spPr>
          <a:xfrm>
            <a:off x="8834691" y="589697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HIV “life cycle”</a:t>
            </a:r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E2B32722-7643-4E0F-A531-BA7774DF1708}"/>
              </a:ext>
            </a:extLst>
          </p:cNvPr>
          <p:cNvSpPr/>
          <p:nvPr/>
        </p:nvSpPr>
        <p:spPr>
          <a:xfrm>
            <a:off x="2314939" y="4966511"/>
            <a:ext cx="45719" cy="2052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2A8F2F-5D5A-D1AB-C3A1-C979EAA10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b="10695"/>
          <a:stretch/>
        </p:blipFill>
        <p:spPr bwMode="auto">
          <a:xfrm>
            <a:off x="4433365" y="1805806"/>
            <a:ext cx="1070720" cy="15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53A1FFC-ADAE-6105-B5F8-274A1490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3ACEA-633C-7B13-E229-A507A1EB2643}"/>
              </a:ext>
            </a:extLst>
          </p:cNvPr>
          <p:cNvSpPr>
            <a:spLocks/>
          </p:cNvSpPr>
          <p:nvPr/>
        </p:nvSpPr>
        <p:spPr>
          <a:xfrm>
            <a:off x="7317668" y="2377095"/>
            <a:ext cx="4097342" cy="3499829"/>
          </a:xfrm>
          <a:prstGeom prst="rect">
            <a:avLst/>
          </a:prstGeom>
        </p:spPr>
        <p:txBody>
          <a:bodyPr/>
          <a:lstStyle/>
          <a:p>
            <a:pPr defTabSz="393192">
              <a:lnSpc>
                <a:spcPct val="200000"/>
              </a:lnSpc>
              <a:spcAft>
                <a:spcPts val="600"/>
              </a:spcAft>
            </a:pPr>
            <a:r>
              <a:rPr lang="el-G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Τρόπος μετάδοσης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defTabSz="393192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Σεξουαλική επαφή </a:t>
            </a:r>
          </a:p>
          <a:p>
            <a:pPr defTabSz="393192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Κάθετη μετάδοση (~15%)</a:t>
            </a:r>
          </a:p>
          <a:p>
            <a:pPr defTabSz="393192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Μολυσμένες βελόνες σε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IVDU</a:t>
            </a:r>
            <a:endParaRPr lang="el-G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393192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Μετάγγιση αίματος (παλαιότερα)</a:t>
            </a:r>
            <a:endParaRPr lang="el-GR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A1AF8-2DA8-68F6-6503-3C6CD845E7D4}"/>
              </a:ext>
            </a:extLst>
          </p:cNvPr>
          <p:cNvSpPr txBox="1"/>
          <p:nvPr/>
        </p:nvSpPr>
        <p:spPr>
          <a:xfrm>
            <a:off x="1343645" y="2277815"/>
            <a:ext cx="5307751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3192">
              <a:lnSpc>
                <a:spcPct val="150000"/>
              </a:lnSpc>
              <a:spcAft>
                <a:spcPts val="600"/>
              </a:spcAft>
            </a:pPr>
            <a:r>
              <a:rPr lang="el-G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Μεταδίδεται κυρίως μέσω βιολογικών υγρών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245745" indent="-245745" defTabSz="393192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Αίμα</a:t>
            </a:r>
          </a:p>
          <a:p>
            <a:pPr marL="245745" indent="-245745" defTabSz="393192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Σπέρμα</a:t>
            </a:r>
          </a:p>
          <a:p>
            <a:pPr marL="245745" indent="-245745" defTabSz="393192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Τραχηλικές εκκρίσεις</a:t>
            </a:r>
          </a:p>
          <a:p>
            <a:pPr marL="245745" indent="-245745" defTabSz="393192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Πιθανώς το μητρικό γάλα</a:t>
            </a:r>
          </a:p>
          <a:p>
            <a:pPr>
              <a:spcAft>
                <a:spcPts val="600"/>
              </a:spcAft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44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65D62F-DB44-5BAA-9B91-633E94C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65B481-9B20-B146-3EB0-C30EB8B3D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8334" y="1695609"/>
            <a:ext cx="8808265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Στάδια </a:t>
            </a:r>
            <a:r>
              <a:rPr lang="en-US" dirty="0"/>
              <a:t>HIV: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Στάδιο </a:t>
            </a:r>
            <a:r>
              <a:rPr lang="en-US" dirty="0"/>
              <a:t>1— </a:t>
            </a:r>
            <a:r>
              <a:rPr lang="el-GR" dirty="0"/>
              <a:t>χωρίς κατάσταση που να ορίζει </a:t>
            </a:r>
            <a:r>
              <a:rPr lang="en-US" dirty="0"/>
              <a:t>AIDS</a:t>
            </a:r>
            <a:r>
              <a:rPr lang="el-GR" dirty="0"/>
              <a:t> και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≥500 </a:t>
            </a:r>
            <a:r>
              <a:rPr lang="el-GR" dirty="0" err="1"/>
              <a:t>κυτ</a:t>
            </a:r>
            <a:r>
              <a:rPr lang="en-US" dirty="0"/>
              <a:t>/mm3 </a:t>
            </a:r>
            <a:r>
              <a:rPr lang="el-GR" dirty="0"/>
              <a:t>ή ποσοστό</a:t>
            </a:r>
            <a:r>
              <a:rPr lang="en-US" dirty="0"/>
              <a:t> CD4 ≥29%.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Στάδιο</a:t>
            </a:r>
            <a:r>
              <a:rPr lang="en-US" dirty="0"/>
              <a:t> 2—</a:t>
            </a:r>
            <a:r>
              <a:rPr lang="el-GR" dirty="0"/>
              <a:t>χωρίς κατάσταση που να ορίζει </a:t>
            </a:r>
            <a:r>
              <a:rPr lang="en-US" dirty="0"/>
              <a:t>AIDS</a:t>
            </a:r>
            <a:r>
              <a:rPr lang="el-GR" dirty="0"/>
              <a:t> και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200–400 </a:t>
            </a:r>
            <a:r>
              <a:rPr lang="el-GR" dirty="0" err="1"/>
              <a:t>κυτ</a:t>
            </a:r>
            <a:r>
              <a:rPr lang="en-US" dirty="0"/>
              <a:t>/mm3 </a:t>
            </a:r>
            <a:r>
              <a:rPr lang="el-GR" dirty="0"/>
              <a:t>ή ποσοστό</a:t>
            </a:r>
            <a:r>
              <a:rPr lang="en-US" dirty="0"/>
              <a:t> CD4 14–28%. </a:t>
            </a:r>
            <a:endParaRPr 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Στάδιο</a:t>
            </a:r>
            <a:r>
              <a:rPr lang="en-US" dirty="0"/>
              <a:t> 3 (AIDS)—</a:t>
            </a:r>
            <a:r>
              <a:rPr lang="el-GR" dirty="0"/>
              <a:t>κατάσταση που να ορίζει </a:t>
            </a:r>
            <a:r>
              <a:rPr lang="en-US" dirty="0"/>
              <a:t>AIDS</a:t>
            </a:r>
            <a:r>
              <a:rPr lang="el-GR" dirty="0"/>
              <a:t>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 &lt;14%.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4839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410ED3-8ED9-6AA3-85A6-B4AE0BA1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Ομάδες κινδύνου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19399A-8B5A-0753-804D-328623094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Ομοφυλόφυλοι</a:t>
            </a:r>
            <a:r>
              <a:rPr lang="el-GR" dirty="0"/>
              <a:t> </a:t>
            </a:r>
            <a:r>
              <a:rPr lang="el-GR" dirty="0" err="1"/>
              <a:t>ανδρες</a:t>
            </a:r>
            <a:r>
              <a:rPr lang="el-GR" dirty="0"/>
              <a:t> και </a:t>
            </a:r>
            <a:r>
              <a:rPr lang="en-US" dirty="0"/>
              <a:t>bisexual </a:t>
            </a:r>
            <a:endParaRPr lang="el-GR" dirty="0"/>
          </a:p>
          <a:p>
            <a:r>
              <a:rPr lang="en-US" dirty="0"/>
              <a:t>IVDU</a:t>
            </a:r>
          </a:p>
          <a:p>
            <a:r>
              <a:rPr lang="el-GR" dirty="0"/>
              <a:t>Ασθενείς με άλλα σεξουαλικώς μεταδιδόμενα νοσήματα</a:t>
            </a:r>
          </a:p>
          <a:p>
            <a:r>
              <a:rPr lang="el-GR" dirty="0"/>
              <a:t>Ασθενείς με πολλαπλές μεταγγίσεις αίματος/παραγώγων του </a:t>
            </a:r>
          </a:p>
          <a:p>
            <a:r>
              <a:rPr lang="el-GR" dirty="0"/>
              <a:t>Σεξουαλική εργασία/εκδιδόμενα άτομα</a:t>
            </a:r>
          </a:p>
          <a:p>
            <a:r>
              <a:rPr lang="el-GR" dirty="0"/>
              <a:t>Μετανάστες</a:t>
            </a:r>
          </a:p>
          <a:p>
            <a:r>
              <a:rPr lang="el-GR" dirty="0"/>
              <a:t>Φυλετικές ομάδες από χώρες υψηλής ενδημικότητας</a:t>
            </a:r>
          </a:p>
          <a:p>
            <a:r>
              <a:rPr lang="el-GR" dirty="0" err="1"/>
              <a:t>Ατομα</a:t>
            </a:r>
            <a:r>
              <a:rPr lang="el-GR" dirty="0"/>
              <a:t> που εργάζονται στο χώρο της υγείας( 0.3% </a:t>
            </a:r>
            <a:r>
              <a:rPr lang="el-GR" dirty="0" err="1"/>
              <a:t>κινδυνος</a:t>
            </a:r>
            <a:r>
              <a:rPr lang="el-GR" dirty="0"/>
              <a:t> μετάδοση του ιού με νυγμό με μολυσμένη σύριγγα)</a:t>
            </a:r>
          </a:p>
        </p:txBody>
      </p:sp>
    </p:spTree>
    <p:extLst>
      <p:ext uri="{BB962C8B-B14F-4D97-AF65-F5344CB8AC3E}">
        <p14:creationId xmlns:p14="http://schemas.microsoft.com/office/powerpoint/2010/main" val="112841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C1D245B-C317-9B9C-DA5D-DDB3AC37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80" y="0"/>
            <a:ext cx="264283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84F5E4-B9BE-62F9-E9E8-73ABB59512C5}"/>
              </a:ext>
            </a:extLst>
          </p:cNvPr>
          <p:cNvSpPr txBox="1"/>
          <p:nvPr/>
        </p:nvSpPr>
        <p:spPr>
          <a:xfrm>
            <a:off x="7539643" y="66502"/>
            <a:ext cx="296764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Εκθεση</a:t>
            </a:r>
            <a:r>
              <a:rPr lang="el-GR" dirty="0"/>
              <a:t> των βλεννογόνων στον ιό </a:t>
            </a:r>
            <a:r>
              <a:rPr lang="en-US" dirty="0"/>
              <a:t>HIV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 </a:t>
            </a:r>
            <a:r>
              <a:rPr lang="el-GR" dirty="0"/>
              <a:t>ιός αναγνωρίζεται από τα </a:t>
            </a:r>
            <a:r>
              <a:rPr lang="el-GR" dirty="0" err="1"/>
              <a:t>δενδριτικά</a:t>
            </a:r>
            <a:r>
              <a:rPr lang="el-GR" dirty="0"/>
              <a:t> κύτταρα και μεταφέρεται από τους επιχώριους λεμφαδένες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Ο ΗΙ</a:t>
            </a:r>
            <a:r>
              <a:rPr lang="en-US" dirty="0"/>
              <a:t>V</a:t>
            </a:r>
            <a:r>
              <a:rPr lang="el-GR" dirty="0"/>
              <a:t> πολλαπλασιάζεται στα </a:t>
            </a:r>
            <a:r>
              <a:rPr lang="en-US" dirty="0"/>
              <a:t>CD4 </a:t>
            </a:r>
            <a:r>
              <a:rPr lang="el-GR" dirty="0"/>
              <a:t>και απελευθερώνεται στο αίμα</a:t>
            </a:r>
          </a:p>
          <a:p>
            <a:endParaRPr lang="el-GR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Ο ιός διασπείρεται σε διάφορα  όργανα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3F1A7-D81D-9F7C-B4F7-2A1C7100A4DE}"/>
              </a:ext>
            </a:extLst>
          </p:cNvPr>
          <p:cNvSpPr txBox="1"/>
          <p:nvPr/>
        </p:nvSpPr>
        <p:spPr>
          <a:xfrm>
            <a:off x="3096289" y="117693"/>
            <a:ext cx="20631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Ημέρα 0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Ημέρα 0-2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Ημέρα 2-4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Ημέρα 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D338C-A7B5-2635-92B5-6EA857888ABD}"/>
              </a:ext>
            </a:extLst>
          </p:cNvPr>
          <p:cNvSpPr txBox="1"/>
          <p:nvPr/>
        </p:nvSpPr>
        <p:spPr>
          <a:xfrm>
            <a:off x="8831512" y="6468255"/>
            <a:ext cx="331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Kahn JO, Walker BD. Acute human immunodeficiency virus type 1 infection.</a:t>
            </a:r>
          </a:p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r>
              <a:rPr lang="en-US" sz="800" b="0" i="1" dirty="0">
                <a:solidFill>
                  <a:srgbClr val="212121"/>
                </a:solidFill>
                <a:effectLst/>
                <a:latin typeface="BlinkMacSystemFont"/>
              </a:rPr>
              <a:t>N Engl J Med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. 1998;339(1):33-39. 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val="3299668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IV Infection and AIDS: Practice Essentials, Background, Pathophysiology">
            <a:extLst>
              <a:ext uri="{FF2B5EF4-FFF2-40B4-BE49-F238E27FC236}">
                <a16:creationId xmlns:a16="http://schemas.microsoft.com/office/drawing/2014/main" id="{C3BEFB3D-47F0-6D71-55BE-AA3060D7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4624" y="643467"/>
            <a:ext cx="962275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87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CE1DCF-0002-1D0F-BBD4-B39FFCA2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A0DBEF-E6B5-887A-CB42-CF01F726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323806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Οξύ </a:t>
            </a:r>
            <a:r>
              <a:rPr lang="el-GR" dirty="0" err="1"/>
              <a:t>ρετροϊκό</a:t>
            </a:r>
            <a:r>
              <a:rPr lang="en-US" dirty="0"/>
              <a:t> (2-4 </a:t>
            </a:r>
            <a:r>
              <a:rPr lang="el-GR" dirty="0"/>
              <a:t>εβδομάδες από την έκθεση)</a:t>
            </a:r>
          </a:p>
          <a:p>
            <a:pPr lvl="1">
              <a:lnSpc>
                <a:spcPct val="150000"/>
              </a:lnSpc>
            </a:pPr>
            <a:r>
              <a:rPr lang="el-GR" dirty="0" err="1"/>
              <a:t>Γριπώδης</a:t>
            </a:r>
            <a:r>
              <a:rPr lang="el-GR" dirty="0"/>
              <a:t> συνδρομή</a:t>
            </a:r>
          </a:p>
          <a:p>
            <a:pPr lvl="1">
              <a:lnSpc>
                <a:spcPct val="150000"/>
              </a:lnSpc>
            </a:pPr>
            <a:r>
              <a:rPr lang="el-GR" dirty="0" err="1"/>
              <a:t>Λεμφαδενοπάθεια</a:t>
            </a:r>
            <a:endParaRPr lang="el-GR" dirty="0"/>
          </a:p>
          <a:p>
            <a:pPr lvl="1">
              <a:lnSpc>
                <a:spcPct val="150000"/>
              </a:lnSpc>
            </a:pPr>
            <a:r>
              <a:rPr lang="el-GR" dirty="0"/>
              <a:t>Εμπύρετο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Μυαλγίες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Κοιλιακό άγχος- διάρροιες-έμετοι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Ευκαιριακές λοιμώξεις</a:t>
            </a:r>
          </a:p>
          <a:p>
            <a:endParaRPr lang="el-GR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61BEA2A2-E5C2-0922-6669-A0C7F96383DD}"/>
              </a:ext>
            </a:extLst>
          </p:cNvPr>
          <p:cNvSpPr txBox="1">
            <a:spLocks/>
          </p:cNvSpPr>
          <p:nvPr/>
        </p:nvSpPr>
        <p:spPr>
          <a:xfrm>
            <a:off x="6770914" y="1845734"/>
            <a:ext cx="432380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 3" panose="05040102010807070707" pitchFamily="18" charset="2"/>
              <a:buChar char=""/>
            </a:pPr>
            <a:r>
              <a:rPr lang="en-US" sz="1600" dirty="0"/>
              <a:t>X</a:t>
            </a:r>
            <a:r>
              <a:rPr lang="el-GR" sz="1600" dirty="0" err="1"/>
              <a:t>ρόνιο</a:t>
            </a:r>
            <a:r>
              <a:rPr lang="el-GR" sz="1600" dirty="0"/>
              <a:t> </a:t>
            </a:r>
            <a:r>
              <a:rPr lang="en-US" sz="1600" dirty="0"/>
              <a:t>HIV (5 </a:t>
            </a:r>
            <a:r>
              <a:rPr lang="el-GR" sz="1600" dirty="0"/>
              <a:t>μήνες-10 έτη από την έκθεση)</a:t>
            </a:r>
          </a:p>
          <a:p>
            <a:pPr lvl="1">
              <a:lnSpc>
                <a:spcPct val="150000"/>
              </a:lnSpc>
              <a:buFont typeface="Wingdings 3" panose="05040102010807070707" pitchFamily="18" charset="2"/>
              <a:buChar char=""/>
            </a:pPr>
            <a:r>
              <a:rPr lang="el-GR" sz="1600" dirty="0" err="1"/>
              <a:t>Ασυμπτωματικό</a:t>
            </a:r>
            <a:r>
              <a:rPr lang="el-GR" sz="1600" dirty="0"/>
              <a:t> τα πρώτα έτη</a:t>
            </a:r>
          </a:p>
          <a:p>
            <a:pPr lvl="1">
              <a:lnSpc>
                <a:spcPct val="150000"/>
              </a:lnSpc>
              <a:buFont typeface="Wingdings 3" panose="05040102010807070707" pitchFamily="18" charset="2"/>
              <a:buChar char=""/>
            </a:pPr>
            <a:r>
              <a:rPr lang="en-US" sz="1600" dirty="0"/>
              <a:t>5</a:t>
            </a:r>
            <a:r>
              <a:rPr lang="el-GR" sz="1600" dirty="0"/>
              <a:t>-10 έτη</a:t>
            </a:r>
            <a:r>
              <a:rPr lang="en-US" sz="1600" dirty="0"/>
              <a:t>: </a:t>
            </a:r>
            <a:r>
              <a:rPr lang="el-GR" sz="1600" dirty="0"/>
              <a:t>απώλεια βάρους, εμπύρετο, μυαλγίες, εμμένουσα ανώδυνη γενικευμένη </a:t>
            </a:r>
            <a:r>
              <a:rPr lang="el-GR" sz="1600" dirty="0" err="1"/>
              <a:t>λεμφαδενοπάθεια</a:t>
            </a:r>
            <a:endParaRPr lang="el-GR" sz="16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l-GR" sz="1600" dirty="0"/>
          </a:p>
          <a:p>
            <a:pPr lvl="1">
              <a:lnSpc>
                <a:spcPct val="150000"/>
              </a:lnSpc>
            </a:pPr>
            <a:endParaRPr lang="el-GR" sz="1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797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5D961C-1D94-1DCE-2BAB-CC58D381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328" y="613146"/>
            <a:ext cx="8911687" cy="1280890"/>
          </a:xfrm>
        </p:spPr>
        <p:txBody>
          <a:bodyPr/>
          <a:lstStyle/>
          <a:p>
            <a:r>
              <a:rPr lang="el-GR" dirty="0"/>
              <a:t>Παράγοντες κινδύνου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72DAD2-823A-BE25-A182-4BCEA92F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915" y="2256174"/>
            <a:ext cx="5138112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Χρόνιες παθήσεις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Νεφρική ανεπάρκεια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Διαβήτης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 err="1"/>
              <a:t>Επινεφριδιακή</a:t>
            </a:r>
            <a:r>
              <a:rPr lang="el-GR" dirty="0"/>
              <a:t> ανεπάρκεια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Κυστική </a:t>
            </a:r>
            <a:r>
              <a:rPr lang="el-GR" dirty="0" err="1"/>
              <a:t>ίνωση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Ακραίες ηλικίες</a:t>
            </a:r>
            <a:r>
              <a:rPr lang="el-GR" dirty="0"/>
              <a:t> (βρέφη, ηλικιωμένοι)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 err="1"/>
              <a:t>Υποεμβολιασμός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 err="1"/>
              <a:t>Ανοσοκαταστολή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Διαβίωση σε συνθήκες συνωστισμού</a:t>
            </a:r>
            <a:endParaRPr lang="el-GR" dirty="0"/>
          </a:p>
          <a:p>
            <a:endParaRPr lang="el-GR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8C64DBD3-1B74-AD4D-8DD8-A1892C84AA7E}"/>
              </a:ext>
            </a:extLst>
          </p:cNvPr>
          <p:cNvSpPr txBox="1">
            <a:spLocks/>
          </p:cNvSpPr>
          <p:nvPr/>
        </p:nvSpPr>
        <p:spPr>
          <a:xfrm>
            <a:off x="6263983" y="2456268"/>
            <a:ext cx="513811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07E947F2-7D30-E572-F1ED-1F96DBF10880}"/>
              </a:ext>
            </a:extLst>
          </p:cNvPr>
          <p:cNvSpPr txBox="1">
            <a:spLocks/>
          </p:cNvSpPr>
          <p:nvPr/>
        </p:nvSpPr>
        <p:spPr>
          <a:xfrm>
            <a:off x="7963995" y="2227668"/>
            <a:ext cx="513811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/>
          </a:p>
        </p:txBody>
      </p:sp>
      <p:sp>
        <p:nvSpPr>
          <p:cNvPr id="10" name="Θέση περιεχομένου 2">
            <a:extLst>
              <a:ext uri="{FF2B5EF4-FFF2-40B4-BE49-F238E27FC236}">
                <a16:creationId xmlns:a16="http://schemas.microsoft.com/office/drawing/2014/main" id="{2620FC7C-3439-B8B4-90AE-CC5CBD311C61}"/>
              </a:ext>
            </a:extLst>
          </p:cNvPr>
          <p:cNvSpPr txBox="1">
            <a:spLocks/>
          </p:cNvSpPr>
          <p:nvPr/>
        </p:nvSpPr>
        <p:spPr>
          <a:xfrm>
            <a:off x="7609641" y="2133600"/>
            <a:ext cx="513811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dirty="0"/>
          </a:p>
        </p:txBody>
      </p:sp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7FEBDF56-43A8-8036-C35A-7AE987EE5460}"/>
              </a:ext>
            </a:extLst>
          </p:cNvPr>
          <p:cNvSpPr txBox="1">
            <a:spLocks/>
          </p:cNvSpPr>
          <p:nvPr/>
        </p:nvSpPr>
        <p:spPr>
          <a:xfrm>
            <a:off x="6936812" y="2216704"/>
            <a:ext cx="5138112" cy="37776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Έκθεση</a:t>
            </a:r>
            <a:r>
              <a:rPr lang="el-GR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Ταξίδια σε ενδημικές περιοχές (π.χ. Βορειοανατολικές ΗΠΑ για τη νόσο του </a:t>
            </a:r>
            <a:r>
              <a:rPr lang="el-GR" dirty="0" err="1"/>
              <a:t>Lyme</a:t>
            </a:r>
            <a:r>
              <a:rPr lang="el-GR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Έκθεση σε φορείς (κουνούπια, τσιμπούρια)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Κατάχρηση αλκοόλ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IVDU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Παρουσία </a:t>
            </a:r>
            <a:r>
              <a:rPr lang="el-GR" b="1" dirty="0" err="1"/>
              <a:t>κοιλιοπεριναιικής</a:t>
            </a:r>
            <a:r>
              <a:rPr lang="el-GR" b="1" dirty="0"/>
              <a:t> βαλβίδας </a:t>
            </a:r>
            <a:r>
              <a:rPr lang="el-GR" dirty="0"/>
              <a:t>(</a:t>
            </a:r>
            <a:r>
              <a:rPr lang="en-US" dirty="0"/>
              <a:t>VP shunt)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Δρεπανοκυτταρική αναιμία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 err="1"/>
              <a:t>Σπληνεκτομή</a:t>
            </a:r>
            <a:endParaRPr lang="el-GR" b="1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9A69A-B56E-7B69-464E-9F99DFF680F8}"/>
              </a:ext>
            </a:extLst>
          </p:cNvPr>
          <p:cNvSpPr txBox="1"/>
          <p:nvPr/>
        </p:nvSpPr>
        <p:spPr>
          <a:xfrm>
            <a:off x="8225593" y="5947662"/>
            <a:ext cx="3593404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Streptococcus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pneumoniae</a:t>
            </a:r>
            <a:endParaRPr kumimoji="0" lang="el-GR" altLang="el-GR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Haemophilus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influenzae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τύπου b (</a:t>
            </a: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Hib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Neisseria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meningitidis</a:t>
            </a:r>
            <a:r>
              <a:rPr kumimoji="0" lang="el-GR" altLang="el-GR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584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10C657-B184-36FF-1557-3FB01FE7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30" y="617286"/>
            <a:ext cx="5971045" cy="720195"/>
          </a:xfrm>
        </p:spPr>
        <p:txBody>
          <a:bodyPr/>
          <a:lstStyle/>
          <a:p>
            <a:r>
              <a:rPr lang="en-US" dirty="0"/>
              <a:t>AIDS</a:t>
            </a:r>
            <a:r>
              <a:rPr lang="el-GR" dirty="0"/>
              <a:t>-</a:t>
            </a:r>
            <a:r>
              <a:rPr lang="en-US" dirty="0"/>
              <a:t>defining</a:t>
            </a:r>
            <a:r>
              <a:rPr lang="el-GR" dirty="0"/>
              <a:t>-</a:t>
            </a:r>
            <a:r>
              <a:rPr lang="en-US" dirty="0"/>
              <a:t>conditions</a:t>
            </a:r>
            <a:endParaRPr lang="el-GR" dirty="0"/>
          </a:p>
        </p:txBody>
      </p:sp>
      <p:pic>
        <p:nvPicPr>
          <p:cNvPr id="3076" name="Picture 4" descr="Initial Evaluation - Core Concepts">
            <a:extLst>
              <a:ext uri="{FF2B5EF4-FFF2-40B4-BE49-F238E27FC236}">
                <a16:creationId xmlns:a16="http://schemas.microsoft.com/office/drawing/2014/main" id="{A168C076-1C50-4B9D-E10E-B57089BE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7" y="1403808"/>
            <a:ext cx="9137176" cy="51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63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9EB768-615B-61FA-96EE-8D51F39E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C9E582-253F-C811-626F-F219DB79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F8D50E3-39D1-ADF8-C62A-1A2A8BEF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6D599-3765-02D0-39C3-3592AE0C6151}"/>
              </a:ext>
            </a:extLst>
          </p:cNvPr>
          <p:cNvSpPr txBox="1"/>
          <p:nvPr/>
        </p:nvSpPr>
        <p:spPr>
          <a:xfrm>
            <a:off x="9599075" y="598533"/>
            <a:ext cx="2344189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l-GR" baseline="30000" dirty="0"/>
              <a:t>ης</a:t>
            </a:r>
            <a:r>
              <a:rPr lang="el-GR" dirty="0"/>
              <a:t> γενιάς </a:t>
            </a:r>
            <a:r>
              <a:rPr lang="en-US" dirty="0"/>
              <a:t>ELISA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Περίοδος παραθύρου 3 εβδομάδες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100% ευαισθησία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Ειδικότητα 99.9%</a:t>
            </a:r>
          </a:p>
        </p:txBody>
      </p:sp>
    </p:spTree>
    <p:extLst>
      <p:ext uri="{BB962C8B-B14F-4D97-AF65-F5344CB8AC3E}">
        <p14:creationId xmlns:p14="http://schemas.microsoft.com/office/powerpoint/2010/main" val="2647333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848831-1633-54B5-B983-0E2E0382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3BA568-4FC3-34DE-41F2-0A6DA67BE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10CD4C1-7BBA-49A4-8DE1-2B5BEA24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"/>
            <a:ext cx="12192000" cy="6855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017B3-5F83-0468-CD5D-F13B14F748E8}"/>
              </a:ext>
            </a:extLst>
          </p:cNvPr>
          <p:cNvSpPr txBox="1"/>
          <p:nvPr/>
        </p:nvSpPr>
        <p:spPr>
          <a:xfrm>
            <a:off x="0" y="3311393"/>
            <a:ext cx="2589212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Ενημέρωση μετά από επιβεβαίωση αποτελέσματος</a:t>
            </a:r>
          </a:p>
          <a:p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3744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634614-FFB7-6FB0-588D-8866BD4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7E614B-3449-FDC4-825C-DED2DDFD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10A9C-FFF4-DF0F-4F8E-592A3D8B0AF3}"/>
              </a:ext>
            </a:extLst>
          </p:cNvPr>
          <p:cNvSpPr txBox="1"/>
          <p:nvPr/>
        </p:nvSpPr>
        <p:spPr>
          <a:xfrm>
            <a:off x="9505545" y="6003058"/>
            <a:ext cx="61015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900" dirty="0"/>
              <a:t>https://www.unaids.org/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293F241-DA3E-60CC-E64D-C861E7F0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69" y="365760"/>
            <a:ext cx="8712662" cy="52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84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3B970F-48E3-5FD2-78BE-C379A5E1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AB0A4D-346C-5AB3-B019-E1DE6A61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Α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Β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</a:t>
            </a:r>
            <a:r>
              <a:rPr lang="en-US" sz="3600" dirty="0"/>
              <a:t>C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l-GR" sz="3600" dirty="0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l-GR" sz="3600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2227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569B-7334-CB39-AA2F-2D04AF7A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43F1351-8E3B-795F-F044-50B2D3E04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23544"/>
            <a:ext cx="5254171" cy="402272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1ECD320-1D0B-B4FB-F878-B6FFA302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51" y="2023544"/>
            <a:ext cx="5151076" cy="4022725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46ADD683-2CEB-922C-C337-F5F685146E07}"/>
              </a:ext>
            </a:extLst>
          </p:cNvPr>
          <p:cNvSpPr/>
          <p:nvPr/>
        </p:nvSpPr>
        <p:spPr>
          <a:xfrm>
            <a:off x="8427493" y="4183039"/>
            <a:ext cx="982638" cy="8802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787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19650C-B9E3-87C6-763E-C52B4A99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 </a:t>
            </a:r>
            <a:r>
              <a:rPr lang="en-US" dirty="0" err="1"/>
              <a:t>HepA</a:t>
            </a:r>
            <a:r>
              <a:rPr lang="en-US" dirty="0"/>
              <a:t> </a:t>
            </a:r>
            <a:r>
              <a:rPr lang="el-GR" dirty="0"/>
              <a:t>στην Ελλάδα</a:t>
            </a:r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3C59A49C-0F73-FB88-C09B-432ACD8AB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539" y="1858658"/>
            <a:ext cx="6167535" cy="4283949"/>
          </a:xfrm>
        </p:spPr>
      </p:pic>
    </p:spTree>
    <p:extLst>
      <p:ext uri="{BB962C8B-B14F-4D97-AF65-F5344CB8AC3E}">
        <p14:creationId xmlns:p14="http://schemas.microsoft.com/office/powerpoint/2010/main" val="1588492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">
            <a:extLst>
              <a:ext uri="{FF2B5EF4-FFF2-40B4-BE49-F238E27FC236}">
                <a16:creationId xmlns:a16="http://schemas.microsoft.com/office/drawing/2014/main" id="{2EB83DC1-7108-2104-6DFF-9A2961464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3"/>
          <a:stretch/>
        </p:blipFill>
        <p:spPr bwMode="auto">
          <a:xfrm>
            <a:off x="1007706" y="1901656"/>
            <a:ext cx="5355771" cy="443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7F054-1C12-920A-DD3B-17633471B898}"/>
              </a:ext>
            </a:extLst>
          </p:cNvPr>
          <p:cNvSpPr txBox="1"/>
          <p:nvPr/>
        </p:nvSpPr>
        <p:spPr>
          <a:xfrm>
            <a:off x="1240971" y="718457"/>
            <a:ext cx="991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latin typeface="+mj-lt"/>
              </a:rPr>
              <a:t>Συμπτώματα και θεραπεία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0DF51-8317-77B3-C82E-E4E1D3C0F898}"/>
              </a:ext>
            </a:extLst>
          </p:cNvPr>
          <p:cNvSpPr txBox="1"/>
          <p:nvPr/>
        </p:nvSpPr>
        <p:spPr>
          <a:xfrm>
            <a:off x="7063273" y="2261400"/>
            <a:ext cx="4749282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Θεραπεία</a:t>
            </a:r>
            <a:r>
              <a:rPr lang="en-US" dirty="0"/>
              <a:t>: </a:t>
            </a:r>
            <a:endParaRPr lang="el-GR" dirty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Υποστηρικτική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Σε ΟΗΑ</a:t>
            </a:r>
            <a:r>
              <a:rPr lang="el-GR" dirty="0">
                <a:sym typeface="Wingdings" panose="05000000000000000000" pitchFamily="2" charset="2"/>
              </a:rPr>
              <a:t> μεταμόσχευση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F1855-BFE2-925A-47CF-75F31FA54167}"/>
              </a:ext>
            </a:extLst>
          </p:cNvPr>
          <p:cNvSpPr txBox="1"/>
          <p:nvPr/>
        </p:nvSpPr>
        <p:spPr>
          <a:xfrm>
            <a:off x="7063273" y="3890865"/>
            <a:ext cx="474928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Πρόληψη</a:t>
            </a:r>
            <a:r>
              <a:rPr lang="en-US" dirty="0"/>
              <a:t>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Απολύμανση υδάτων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Εμβολιασμός </a:t>
            </a:r>
          </a:p>
        </p:txBody>
      </p:sp>
    </p:spTree>
    <p:extLst>
      <p:ext uri="{BB962C8B-B14F-4D97-AF65-F5344CB8AC3E}">
        <p14:creationId xmlns:p14="http://schemas.microsoft.com/office/powerpoint/2010/main" val="3866535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40B2692-D71C-504F-CAA7-A22816F4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el-GR" dirty="0"/>
              <a:t>Εμβόλιο ηπατίτιδας Α (</a:t>
            </a:r>
            <a:r>
              <a:rPr lang="en-US" dirty="0" err="1"/>
              <a:t>HepA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9252BF-1427-C6F6-91B5-A5915DC86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035" y="3286052"/>
            <a:ext cx="6574535" cy="37592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l-GR" dirty="0"/>
              <a:t>δόσεις εμβολίου (0, 6-12 μήνες)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Ενήλικες ≥ 18 ετών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1E25C33-F704-BB7B-B5E6-6AB6FE06D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658080"/>
              </p:ext>
            </p:extLst>
          </p:nvPr>
        </p:nvGraphicFramePr>
        <p:xfrm>
          <a:off x="5977719" y="1692321"/>
          <a:ext cx="5565057" cy="4679546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5565057">
                  <a:extLst>
                    <a:ext uri="{9D8B030D-6E8A-4147-A177-3AD203B41FA5}">
                      <a16:colId xmlns:a16="http://schemas.microsoft.com/office/drawing/2014/main" val="2170226622"/>
                    </a:ext>
                  </a:extLst>
                </a:gridCol>
              </a:tblGrid>
              <a:tr h="551053">
                <a:tc>
                  <a:txBody>
                    <a:bodyPr/>
                    <a:lstStyle/>
                    <a:p>
                      <a:r>
                        <a:rPr lang="el-GR" sz="1600" dirty="0"/>
                        <a:t>Σύσταση εμβολιασμού σε ομάδες υψηλού κινδύνου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3089329487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/>
                        <a:t>MSM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254565219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r>
                        <a:rPr lang="el-GR" sz="1000"/>
                        <a:t>Χρήστες ναρκωτικών ουσιών (ενδοφλέβιων και μη)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1798021636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/>
                        <a:t>Άτομα με HIV λοίμωξη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3028334408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/>
                        <a:t>Άστεγοι 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2220025185"/>
                  </a:ext>
                </a:extLst>
              </a:tr>
              <a:tr h="401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Άτομα που είναι δυνατόν να εκτεθούν σε μολυσμένα βιολογικά υλικά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3229547779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/>
                        <a:t>Άτομα που ασχολούνται με επεξεργασία ή διακίνηση τροφίμων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836318627"/>
                  </a:ext>
                </a:extLst>
              </a:tr>
              <a:tr h="257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Άτομα που ασχολούνται με πειραματόζωα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4020297305"/>
                  </a:ext>
                </a:extLst>
              </a:tr>
              <a:tr h="544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Ασθενείς με χρόνια ηπατική νόσο ή ασθενείς που λαμβάνουν παράγοντες πήξης καθώς και άτομα του στενού τους περιβάλλοντος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2303235768"/>
                  </a:ext>
                </a:extLst>
              </a:tr>
              <a:tr h="401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Ταξιδιώτες σε περιοχές με υψηλή και μέση ενδημικότητα της νόσου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2905501468"/>
                  </a:ext>
                </a:extLst>
              </a:tr>
              <a:tr h="6874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Άτομα που πρόκειται να αναλάβουν την φροντίδα υιοθετημένου παιδιού προερχόμενου από χώρα με μέση ή υψηλή ενδημικότητα, κατά τις πρώτες 60 ημέρες από την άφιξή του στην χώρα υποδοχής. </a:t>
                      </a:r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1941118459"/>
                  </a:ext>
                </a:extLst>
              </a:tr>
              <a:tr h="544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dirty="0"/>
                        <a:t>Υγιείς ενήλικες ηλικίας ≤40 ετών μη εμβολιασμένοι με πρόσφατη έκθεση στον ιό της </a:t>
                      </a:r>
                      <a:r>
                        <a:rPr lang="el-GR" sz="1000" dirty="0" err="1"/>
                        <a:t>Ηπατίδας</a:t>
                      </a:r>
                      <a:r>
                        <a:rPr lang="el-GR" sz="1000" dirty="0"/>
                        <a:t> Α.</a:t>
                      </a:r>
                    </a:p>
                    <a:p>
                      <a:endParaRPr lang="el-GR" sz="1000" dirty="0"/>
                    </a:p>
                  </a:txBody>
                  <a:tcPr marL="90810" marR="90810" marT="45405" marB="45405"/>
                </a:tc>
                <a:extLst>
                  <a:ext uri="{0D108BD9-81ED-4DB2-BD59-A6C34878D82A}">
                    <a16:rowId xmlns:a16="http://schemas.microsoft.com/office/drawing/2014/main" val="2733553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897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4E3B74-76EC-AC32-D112-31654F2F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B</a:t>
            </a:r>
            <a:endParaRPr lang="el-GR" dirty="0"/>
          </a:p>
        </p:txBody>
      </p:sp>
      <p:sp>
        <p:nvSpPr>
          <p:cNvPr id="4" name="2 - Θέση περιεχομένου">
            <a:extLst>
              <a:ext uri="{FF2B5EF4-FFF2-40B4-BE49-F238E27FC236}">
                <a16:creationId xmlns:a16="http://schemas.microsoft.com/office/drawing/2014/main" id="{73704298-A4F2-3180-F01B-549EF3E5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846263"/>
            <a:ext cx="4473413" cy="40227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Μερικώς δίκλωνος </a:t>
            </a:r>
            <a:r>
              <a:rPr lang="en-US" altLang="el-GR" dirty="0"/>
              <a:t>DNA </a:t>
            </a:r>
            <a:r>
              <a:rPr lang="el-GR" altLang="el-GR" dirty="0"/>
              <a:t>ιός που περιβάλλεται από φάκελο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Ιός </a:t>
            </a:r>
            <a:r>
              <a:rPr lang="en-US" altLang="el-GR" dirty="0" err="1"/>
              <a:t>Hepadna</a:t>
            </a:r>
            <a:r>
              <a:rPr lang="en-US" altLang="el-GR" dirty="0"/>
              <a:t>, 8 </a:t>
            </a:r>
            <a:r>
              <a:rPr lang="el-GR" altLang="el-GR" dirty="0"/>
              <a:t>γονότυποι και 4 </a:t>
            </a:r>
            <a:r>
              <a:rPr lang="el-GR" altLang="el-GR" dirty="0" err="1"/>
              <a:t>ορότυποι</a:t>
            </a:r>
            <a:endParaRPr lang="el-GR" alt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Μετάδοση </a:t>
            </a:r>
            <a:r>
              <a:rPr lang="el-GR" altLang="el-GR" dirty="0" err="1"/>
              <a:t>περιγεννητικά</a:t>
            </a:r>
            <a:r>
              <a:rPr lang="el-GR" altLang="el-GR" dirty="0"/>
              <a:t>, μέσω αίματος (μετάγγιση, χρησιμοποιημένες βελόνες από ασθενή με ηπατίτιδα Β </a:t>
            </a:r>
            <a:r>
              <a:rPr lang="el-GR" altLang="el-GR" dirty="0" err="1"/>
              <a:t>κτλ</a:t>
            </a:r>
            <a:r>
              <a:rPr lang="el-GR" altLang="el-GR" dirty="0"/>
              <a:t>) και μέσω σεξουαλικής επαφής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l-GR" dirty="0"/>
          </a:p>
          <a:p>
            <a:endParaRPr lang="el-GR" alt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AA417-5E0F-7D6A-C3FA-7E3DADF3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64" y="1971610"/>
            <a:ext cx="53636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6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5F6D9E-1361-A348-EEAC-E027449C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Μηνιγγίτιδα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3D9223BF-952A-E558-3AD3-C8A49FF42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089"/>
              </p:ext>
            </p:extLst>
          </p:nvPr>
        </p:nvGraphicFramePr>
        <p:xfrm>
          <a:off x="1201907" y="2068933"/>
          <a:ext cx="4239651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39CB5F-EC14-E7DD-424C-70F7B0781AED}"/>
              </a:ext>
            </a:extLst>
          </p:cNvPr>
          <p:cNvSpPr txBox="1"/>
          <p:nvPr/>
        </p:nvSpPr>
        <p:spPr>
          <a:xfrm>
            <a:off x="3217105" y="2148726"/>
            <a:ext cx="222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 err="1"/>
              <a:t>Μηνιγγιτιδόκοκκος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 err="1"/>
              <a:t>Πνευμονιόκοκκος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 err="1"/>
              <a:t>Haemophilus</a:t>
            </a:r>
            <a:r>
              <a:rPr lang="en-US" sz="1200" i="1" dirty="0"/>
              <a:t> Influenzae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Listeria</a:t>
            </a:r>
            <a:endParaRPr lang="el-GR" sz="1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E4447-28D3-13DF-673F-4054319E7AE0}"/>
              </a:ext>
            </a:extLst>
          </p:cNvPr>
          <p:cNvSpPr txBox="1"/>
          <p:nvPr/>
        </p:nvSpPr>
        <p:spPr>
          <a:xfrm>
            <a:off x="3217105" y="3652737"/>
            <a:ext cx="222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Enteroviruses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Herpesviridae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HIV</a:t>
            </a:r>
            <a:endParaRPr lang="el-G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A993E-8573-D64E-F673-5FC3CC9310A7}"/>
              </a:ext>
            </a:extLst>
          </p:cNvPr>
          <p:cNvSpPr txBox="1"/>
          <p:nvPr/>
        </p:nvSpPr>
        <p:spPr>
          <a:xfrm>
            <a:off x="3217105" y="4888587"/>
            <a:ext cx="222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Cryptococcus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Histoplasma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Blastomyces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Candida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2AFB3-4203-F204-166B-6007DED103AC}"/>
              </a:ext>
            </a:extLst>
          </p:cNvPr>
          <p:cNvSpPr txBox="1"/>
          <p:nvPr/>
        </p:nvSpPr>
        <p:spPr>
          <a:xfrm>
            <a:off x="6807376" y="1464354"/>
            <a:ext cx="4758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Συχνότερη συμπτωματολογία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Κεφαλαλγία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Αυχενική δυσκαμψία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Πυρετός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Νευρολογική σημειολογία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Φωνοφοβία</a:t>
            </a:r>
            <a:r>
              <a:rPr lang="el-GR" dirty="0"/>
              <a:t>- Φωτοφοβία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Πτώση επιπέδου συνείδησης</a:t>
            </a:r>
          </a:p>
          <a:p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7B5ED-93CF-117D-04AC-7CF18DB4C3F4}"/>
              </a:ext>
            </a:extLst>
          </p:cNvPr>
          <p:cNvSpPr txBox="1"/>
          <p:nvPr/>
        </p:nvSpPr>
        <p:spPr>
          <a:xfrm>
            <a:off x="6807375" y="3872924"/>
            <a:ext cx="5072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Απαραίτητος εργαστηριακός έλεγχος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Γενική αίματος και βιοχημικός έλεγχος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Έλεγχος πήξης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ΟΝΠ (εκτός αν αντενδείκνυται λόγω διαταραχών πήξεως ή αυξημένης </a:t>
            </a:r>
            <a:r>
              <a:rPr lang="el-GR" dirty="0" err="1"/>
              <a:t>ενδοκράνιας</a:t>
            </a:r>
            <a:r>
              <a:rPr lang="el-GR" dirty="0"/>
              <a:t> πιέσεως)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Καλλιέργειες αίματος/ </a:t>
            </a:r>
            <a:r>
              <a:rPr lang="en-US" dirty="0"/>
              <a:t>PCR</a:t>
            </a:r>
            <a:r>
              <a:rPr lang="el-GR" dirty="0"/>
              <a:t> για ιούς</a:t>
            </a:r>
          </a:p>
        </p:txBody>
      </p:sp>
    </p:spTree>
    <p:extLst>
      <p:ext uri="{BB962C8B-B14F-4D97-AF65-F5344CB8AC3E}">
        <p14:creationId xmlns:p14="http://schemas.microsoft.com/office/powerpoint/2010/main" val="4205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F3A8D8F-2835-C2B8-ADCF-1C2046B0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365" y="1905000"/>
            <a:ext cx="5833917" cy="32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C3D5D73-19B6-AD84-72A5-4EDDECEC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840" y="1241294"/>
            <a:ext cx="4348807" cy="4971599"/>
          </a:xfrm>
        </p:spPr>
        <p:txBody>
          <a:bodyPr>
            <a:normAutofit fontScale="92500" lnSpcReduction="10000"/>
          </a:bodyPr>
          <a:lstStyle/>
          <a:p>
            <a:r>
              <a:rPr lang="el-GR" dirty="0" err="1"/>
              <a:t>HBsAg</a:t>
            </a:r>
            <a:r>
              <a:rPr lang="el-GR" dirty="0"/>
              <a:t> (</a:t>
            </a:r>
            <a:r>
              <a:rPr lang="el-GR" dirty="0" err="1"/>
              <a:t>Hepatitis</a:t>
            </a:r>
            <a:r>
              <a:rPr lang="el-GR" dirty="0"/>
              <a:t> B </a:t>
            </a:r>
            <a:r>
              <a:rPr lang="el-GR" dirty="0" err="1"/>
              <a:t>surface</a:t>
            </a:r>
            <a:r>
              <a:rPr lang="el-GR" dirty="0"/>
              <a:t> </a:t>
            </a:r>
            <a:r>
              <a:rPr lang="el-GR" dirty="0" err="1"/>
              <a:t>antigen</a:t>
            </a:r>
            <a:r>
              <a:rPr lang="el-GR" dirty="0"/>
              <a:t>): Είναι μια πρωτεΐνη που βρίσκεται στο εξωτερικό περίβλημα του ιού. Η ανίχνευσή του υποδεικνύει ενεργή λοίμωξη, καθώς παράγεται κατά τη διάρκεια της ιογενούς αναπαραγωγής.</a:t>
            </a:r>
          </a:p>
          <a:p>
            <a:r>
              <a:rPr lang="el-GR" dirty="0" err="1"/>
              <a:t>HBcAg</a:t>
            </a:r>
            <a:r>
              <a:rPr lang="el-GR" dirty="0"/>
              <a:t> (</a:t>
            </a:r>
            <a:r>
              <a:rPr lang="el-GR" dirty="0" err="1"/>
              <a:t>Hepatitis</a:t>
            </a:r>
            <a:r>
              <a:rPr lang="el-GR" dirty="0"/>
              <a:t> B </a:t>
            </a:r>
            <a:r>
              <a:rPr lang="el-GR" dirty="0" err="1"/>
              <a:t>core</a:t>
            </a:r>
            <a:r>
              <a:rPr lang="el-GR" dirty="0"/>
              <a:t> </a:t>
            </a:r>
            <a:r>
              <a:rPr lang="el-GR" dirty="0" err="1"/>
              <a:t>antigen</a:t>
            </a:r>
            <a:r>
              <a:rPr lang="el-GR" dirty="0"/>
              <a:t>): Βρίσκεται στο εσωτερικό του ιού και παράγεται κατά την αντιγραφή του DNA του HBV. Αν και δεν κυκλοφορεί στο αίμα, ανιχνεύεται μέσα στα μολυσμένα ηπατικά κύτταρα.</a:t>
            </a:r>
          </a:p>
          <a:p>
            <a:r>
              <a:rPr lang="el-GR" dirty="0" err="1"/>
              <a:t>HBeAg</a:t>
            </a:r>
            <a:r>
              <a:rPr lang="el-GR" dirty="0"/>
              <a:t> (</a:t>
            </a:r>
            <a:r>
              <a:rPr lang="el-GR" dirty="0" err="1"/>
              <a:t>Hepatitis</a:t>
            </a:r>
            <a:r>
              <a:rPr lang="el-GR" dirty="0"/>
              <a:t> B e </a:t>
            </a:r>
            <a:r>
              <a:rPr lang="el-GR" dirty="0" err="1"/>
              <a:t>antigen</a:t>
            </a:r>
            <a:r>
              <a:rPr lang="el-GR" dirty="0"/>
              <a:t>): Παράγεται όταν ο ιός είναι ενεργός και αντιγράφεται γρήγορα. Συνδέεται με υψηλή μολυσματικότητα και δείχνει ότι ο ιός βρίσκεται σε φάση έντονης δραστηριότητας.</a:t>
            </a:r>
          </a:p>
        </p:txBody>
      </p:sp>
    </p:spTree>
    <p:extLst>
      <p:ext uri="{BB962C8B-B14F-4D97-AF65-F5344CB8AC3E}">
        <p14:creationId xmlns:p14="http://schemas.microsoft.com/office/powerpoint/2010/main" val="7038818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0121AE70-A4BE-0CE2-F9CA-0AD5DA42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1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676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Αποτέλεσμα εικόνας">
            <a:extLst>
              <a:ext uri="{FF2B5EF4-FFF2-40B4-BE49-F238E27FC236}">
                <a16:creationId xmlns:a16="http://schemas.microsoft.com/office/drawing/2014/main" id="{BB7FCDF0-D37F-46CC-2B2B-608300E6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10" y="396875"/>
            <a:ext cx="91487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645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0ED613-4ACA-F1B6-6D5E-D141759B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B</a:t>
            </a:r>
            <a:endParaRPr lang="el-G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86B217-6705-EDE4-AE15-26947EFED3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1" y="1840585"/>
            <a:ext cx="5150498" cy="43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CD5B666E-6905-FF1F-5892-E7C495DDE157}"/>
              </a:ext>
            </a:extLst>
          </p:cNvPr>
          <p:cNvSpPr txBox="1">
            <a:spLocks/>
          </p:cNvSpPr>
          <p:nvPr/>
        </p:nvSpPr>
        <p:spPr>
          <a:xfrm>
            <a:off x="6841121" y="1840585"/>
            <a:ext cx="4663524" cy="4336279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Χρόνος επώασης 1-6 μήνες (συνήθως 4-12 </a:t>
            </a:r>
            <a:r>
              <a:rPr lang="el-GR" altLang="el-GR" dirty="0" err="1"/>
              <a:t>εβδ</a:t>
            </a:r>
            <a:r>
              <a:rPr lang="el-GR" altLang="el-GR" dirty="0"/>
              <a:t>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Αρχικά πρόδρομη φάση (λίγες ημέρες) με εμπύρετο, αρθραλγία/αρθρίτιδα, εξάνθημα, </a:t>
            </a:r>
            <a:r>
              <a:rPr lang="el-GR" altLang="el-GR" dirty="0" err="1"/>
              <a:t>λεμφαδενοπάθεια</a:t>
            </a:r>
            <a:r>
              <a:rPr lang="el-GR" altLang="el-GR" dirty="0"/>
              <a:t>. Υψηλότατα επίπεδα </a:t>
            </a:r>
            <a:r>
              <a:rPr lang="el-GR" altLang="el-GR" dirty="0" err="1"/>
              <a:t>ιαιμίας</a:t>
            </a:r>
            <a:r>
              <a:rPr lang="el-GR" altLang="el-GR" dirty="0"/>
              <a:t>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Ικτερική φάση (έως 12 </a:t>
            </a:r>
            <a:r>
              <a:rPr lang="el-GR" altLang="el-GR" dirty="0" err="1"/>
              <a:t>εβδ</a:t>
            </a:r>
            <a:r>
              <a:rPr lang="el-GR" altLang="el-GR" dirty="0"/>
              <a:t>) με αίσθημα βάρους δ </a:t>
            </a:r>
            <a:r>
              <a:rPr lang="el-GR" altLang="el-GR" dirty="0" err="1"/>
              <a:t>υποχονδρίου</a:t>
            </a:r>
            <a:r>
              <a:rPr lang="el-GR" altLang="el-GR" dirty="0"/>
              <a:t>, ίκτερο, ναυτία, αδυναμία και άλλα μη ειδικά συμπτώματα. Σταδιακή μείωση </a:t>
            </a:r>
            <a:r>
              <a:rPr lang="el-GR" altLang="el-GR" dirty="0" err="1"/>
              <a:t>ιαιμίας</a:t>
            </a:r>
            <a:r>
              <a:rPr lang="el-GR" altLang="el-GR" dirty="0"/>
              <a:t>.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l-GR" altLang="el-GR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10-30% των ασθενών χρόνια ηπατίτιδα Β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l-GR" dirty="0"/>
              <a:t>HBV DNA (+), HBsAg (+), ALT </a:t>
            </a:r>
            <a:r>
              <a:rPr lang="el-GR" altLang="el-GR" dirty="0"/>
              <a:t>αυξημένα ή ΚΦ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Κίρρωση σε 5-20 έτη, αυξημένη πιθανότητα για ΗΚΚ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l-GR" altLang="el-GR" dirty="0"/>
          </a:p>
          <a:p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88570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3E613E-256C-C7D7-10A9-54B2CCFA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19" y="25562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l-GR" altLang="el-GR" sz="4800" dirty="0" err="1"/>
              <a:t>Εξωηπατικές</a:t>
            </a:r>
            <a:r>
              <a:rPr lang="el-GR" altLang="el-GR" sz="4800" dirty="0"/>
              <a:t> εκδηλώσεις </a:t>
            </a:r>
            <a:r>
              <a:rPr lang="el-GR" altLang="el-GR" sz="4800" dirty="0" err="1"/>
              <a:t>χρονίας</a:t>
            </a:r>
            <a:r>
              <a:rPr lang="el-GR" altLang="el-GR" sz="4800" dirty="0"/>
              <a:t> </a:t>
            </a:r>
            <a:r>
              <a:rPr lang="en-US" altLang="el-GR" sz="4800" dirty="0"/>
              <a:t>HBV </a:t>
            </a:r>
            <a:r>
              <a:rPr lang="el-GR" altLang="el-GR" sz="4800" dirty="0"/>
              <a:t>λοίμωξης</a:t>
            </a:r>
            <a:endParaRPr lang="el-GR" dirty="0"/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947367A8-1B0A-A561-BE3A-95D75D059FEC}"/>
              </a:ext>
            </a:extLst>
          </p:cNvPr>
          <p:cNvSpPr txBox="1"/>
          <p:nvPr/>
        </p:nvSpPr>
        <p:spPr>
          <a:xfrm>
            <a:off x="1097280" y="1904051"/>
            <a:ext cx="439261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Οξεία νεφρική ανεπάρκεια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 err="1">
                <a:latin typeface="+mn-lt"/>
                <a:cs typeface="Arial" charset="0"/>
              </a:rPr>
              <a:t>Απλαστική</a:t>
            </a:r>
            <a:r>
              <a:rPr lang="el-GR" sz="2400" dirty="0">
                <a:latin typeface="+mn-lt"/>
                <a:cs typeface="Arial" charset="0"/>
              </a:rPr>
              <a:t> αναιμία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Αρθραλγίες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Χολοκυστίτιδα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Εγκεφαλίτιδα</a:t>
            </a:r>
          </a:p>
          <a:p>
            <a:pPr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Σύνδρομο </a:t>
            </a:r>
            <a:r>
              <a:rPr lang="en-US" sz="2400" dirty="0">
                <a:latin typeface="+mn-lt"/>
                <a:cs typeface="Arial" charset="0"/>
              </a:rPr>
              <a:t>Guillain-Barre</a:t>
            </a:r>
            <a:endParaRPr lang="el-GR" sz="2400" dirty="0">
              <a:latin typeface="+mn-lt"/>
              <a:cs typeface="Arial" charset="0"/>
            </a:endParaRPr>
          </a:p>
          <a:p>
            <a:pPr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</p:txBody>
      </p:sp>
      <p:sp>
        <p:nvSpPr>
          <p:cNvPr id="5" name="5 - TextBox">
            <a:extLst>
              <a:ext uri="{FF2B5EF4-FFF2-40B4-BE49-F238E27FC236}">
                <a16:creationId xmlns:a16="http://schemas.microsoft.com/office/drawing/2014/main" id="{AE7654CD-04EE-E1BF-CE7D-D899B55BD331}"/>
              </a:ext>
            </a:extLst>
          </p:cNvPr>
          <p:cNvSpPr txBox="1"/>
          <p:nvPr/>
        </p:nvSpPr>
        <p:spPr>
          <a:xfrm>
            <a:off x="7084041" y="1816003"/>
            <a:ext cx="4392612" cy="4892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Κρυοσφαιριναιμία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Αγγειίτιδα (οζώδη πολυαρτηρίτιδα)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Παγκρεατίτιδα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Μυαλγίες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Θρομβοπενία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>
                <a:latin typeface="+mn-lt"/>
                <a:cs typeface="Arial" charset="0"/>
              </a:rPr>
              <a:t>Αιμόλυση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929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1CB9774-BF00-53CF-B666-923898B8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l-GR">
                <a:solidFill>
                  <a:schemeClr val="tx2">
                    <a:lumMod val="75000"/>
                  </a:schemeClr>
                </a:solidFill>
              </a:rPr>
              <a:t>Ηπατίτιδα 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B</a:t>
            </a:r>
            <a:endParaRPr lang="el-G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44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7E0CAB-53AD-57C1-D2BE-F64C95F3C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el-GR" altLang="el-GR" dirty="0">
                <a:solidFill>
                  <a:schemeClr val="tx2">
                    <a:lumMod val="75000"/>
                  </a:schemeClr>
                </a:solidFill>
              </a:rPr>
              <a:t>Βασική η πρόληψη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b="1" dirty="0">
                <a:solidFill>
                  <a:schemeClr val="tx2">
                    <a:lumMod val="75000"/>
                  </a:schemeClr>
                </a:solidFill>
              </a:rPr>
              <a:t>Εμβολιασμός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>
                <a:solidFill>
                  <a:schemeClr val="tx2">
                    <a:lumMod val="75000"/>
                  </a:schemeClr>
                </a:solidFill>
              </a:rPr>
              <a:t>Έλεγχος μονάδων αίματος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>
                <a:solidFill>
                  <a:schemeClr val="tx2">
                    <a:lumMod val="75000"/>
                  </a:schemeClr>
                </a:solidFill>
              </a:rPr>
              <a:t>Προσοχή σε χρήση αιχμηρών αντικειμένων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altLang="el-GR" dirty="0">
                <a:solidFill>
                  <a:schemeClr val="tx2">
                    <a:lumMod val="75000"/>
                  </a:schemeClr>
                </a:solidFill>
              </a:rPr>
              <a:t>Σεξ με προφύλαξη</a:t>
            </a:r>
          </a:p>
          <a:p>
            <a:endParaRPr lang="el-G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352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8232E8-C653-AFCF-B97D-93A2F9F4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C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089EF3-8DCF-583B-E641-BF110827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098247" cy="44710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3000" dirty="0"/>
              <a:t>Μετάδοση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Μεταγγίσεις αίματος, παραγώγων, μεταμόσχευση οργάνων (σπάνια μετά 1992)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dirty="0"/>
              <a:t>IVDU, </a:t>
            </a:r>
            <a:r>
              <a:rPr lang="el-GR" altLang="el-GR" dirty="0" err="1"/>
              <a:t>ενδορρινική</a:t>
            </a:r>
            <a:r>
              <a:rPr lang="el-GR" altLang="el-GR" dirty="0"/>
              <a:t> </a:t>
            </a:r>
            <a:r>
              <a:rPr lang="el-GR" altLang="el-GR" dirty="0" err="1"/>
              <a:t>κοκαϊνης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 err="1"/>
              <a:t>Ενδονοσοκομειακή</a:t>
            </a:r>
            <a:r>
              <a:rPr lang="el-GR" altLang="el-GR" dirty="0"/>
              <a:t> – τραυματισμοί από αιχμηρά</a:t>
            </a:r>
            <a:r>
              <a:rPr lang="en-US" altLang="el-GR" dirty="0"/>
              <a:t> (1.8%/</a:t>
            </a:r>
            <a:r>
              <a:rPr lang="el-GR" altLang="el-GR" dirty="0"/>
              <a:t>τρύπημα από </a:t>
            </a:r>
            <a:r>
              <a:rPr lang="en-US" altLang="el-GR" dirty="0"/>
              <a:t>HCV (+) )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Τατουάζ</a:t>
            </a:r>
            <a:endParaRPr lang="en-US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Σεξ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Μακροχρόνιος σταθερός σύντροφος 1-1.5%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Αύξηση αριθμού συντρόφων = αύξηση κινδύνου 2-3 φορές</a:t>
            </a:r>
            <a:endParaRPr lang="en-US" altLang="el-GR" dirty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l-GR" dirty="0"/>
              <a:t>MSM</a:t>
            </a:r>
            <a:r>
              <a:rPr lang="el-GR" altLang="el-GR" dirty="0"/>
              <a:t> = αύξηση κινδύνου ιδίως εάν </a:t>
            </a:r>
            <a:r>
              <a:rPr lang="en-US" altLang="el-GR" dirty="0"/>
              <a:t>HIV(+)/HCV (+)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Άγνωστος (10-55%)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0EDDC0-F5CD-9696-3D71-26F2F93B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2" y="1845734"/>
            <a:ext cx="4767944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6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986477-D745-B700-F3F8-515B5C98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95EA77-2794-AD89-E8D7-544023394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25DFF5-8408-4128-F6F8-B0395BDE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1" y="0"/>
            <a:ext cx="122338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D2A6DC88-F8B0-1AEA-CBF4-B61D684EBAEB}"/>
              </a:ext>
            </a:extLst>
          </p:cNvPr>
          <p:cNvSpPr/>
          <p:nvPr/>
        </p:nvSpPr>
        <p:spPr>
          <a:xfrm>
            <a:off x="4230806" y="6155140"/>
            <a:ext cx="1235122" cy="27977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1B33F75C-DF6F-CD36-0057-9E16313D1549}"/>
              </a:ext>
            </a:extLst>
          </p:cNvPr>
          <p:cNvSpPr/>
          <p:nvPr/>
        </p:nvSpPr>
        <p:spPr>
          <a:xfrm>
            <a:off x="3066198" y="5513697"/>
            <a:ext cx="1235122" cy="62612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3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390BA3-8648-3F1C-A5A3-0CCFD410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Χρόνια </a:t>
            </a:r>
            <a:r>
              <a:rPr lang="en-US" dirty="0" err="1"/>
              <a:t>HepC</a:t>
            </a:r>
            <a:endParaRPr lang="el-GR" dirty="0"/>
          </a:p>
        </p:txBody>
      </p:sp>
      <p:pic>
        <p:nvPicPr>
          <p:cNvPr id="4" name="Picture 4" descr="Αποτέλεσμα εικόνας">
            <a:extLst>
              <a:ext uri="{FF2B5EF4-FFF2-40B4-BE49-F238E27FC236}">
                <a16:creationId xmlns:a16="http://schemas.microsoft.com/office/drawing/2014/main" id="{E7A80AA9-7B89-5A68-A866-330FB617DB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87" y="1401131"/>
            <a:ext cx="5894524" cy="441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3B256553-3C49-C5D8-93F6-21C7FB0F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361" y="1820485"/>
            <a:ext cx="3816055" cy="24085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18D5D7A1-699B-B9CF-FA28-1291CCFA84D0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8836528" y="3989300"/>
            <a:ext cx="1143000" cy="479425"/>
          </a:xfrm>
          <a:prstGeom prst="rect">
            <a:avLst/>
          </a:prstGeom>
          <a:solidFill>
            <a:srgbClr val="0070C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K</a:t>
            </a:r>
            <a:r>
              <a:rPr lang="el-GR" altLang="el-GR" sz="14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ίρρωση</a:t>
            </a: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(15-30%)</a:t>
            </a:r>
            <a:endParaRPr lang="en-GB" altLang="el-GR" sz="1400" b="1" dirty="0">
              <a:solidFill>
                <a:srgbClr val="FFFF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160DACBD-316C-E576-CBCF-710DD20F2644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0126717" y="3989300"/>
            <a:ext cx="1322297" cy="510771"/>
          </a:xfrm>
          <a:prstGeom prst="rect">
            <a:avLst/>
          </a:prstGeom>
          <a:solidFill>
            <a:srgbClr val="0070C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</a:t>
            </a:r>
            <a:r>
              <a:rPr lang="el-GR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ΚΚ </a:t>
            </a: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>
              <a:lnSpc>
                <a:spcPts val="12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(1–4% </a:t>
            </a:r>
            <a:r>
              <a:rPr lang="el-GR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/έτος</a:t>
            </a: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)</a:t>
            </a:r>
            <a:endParaRPr lang="en-GB" altLang="el-GR" sz="1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11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D4E9501-E0B5-039B-7383-757281C7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l-GR" dirty="0"/>
              <a:t>Θεραπεία </a:t>
            </a:r>
            <a:r>
              <a:rPr lang="en-US" dirty="0" err="1"/>
              <a:t>HepC</a:t>
            </a:r>
            <a:endParaRPr lang="el-GR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7CA98754-44EB-A402-29A1-A24FAD1AF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altLang="el-GR" sz="1400"/>
              <a:t>Οξεία </a:t>
            </a:r>
            <a:r>
              <a:rPr lang="en-US" altLang="el-GR" sz="1400"/>
              <a:t>HCV </a:t>
            </a:r>
            <a:r>
              <a:rPr lang="el-GR" altLang="el-GR" sz="1400"/>
              <a:t>λοίμωξη</a:t>
            </a:r>
            <a:r>
              <a:rPr lang="en-US" altLang="el-GR" sz="1400"/>
              <a:t>: </a:t>
            </a:r>
            <a:endParaRPr lang="el-GR" altLang="el-GR" sz="14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altLang="el-GR" sz="1400"/>
              <a:t>Αναμονή εκτός αν υπάρχει ανάγκη άμεσης θεραπείας. Αν υπάρχει, θεραπεία όπως στη χρόνια.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altLang="el-GR" sz="1400"/>
              <a:t>Αποφυγή αλκοόλ και </a:t>
            </a:r>
            <a:r>
              <a:rPr lang="el-GR" altLang="el-GR" sz="1400" err="1"/>
              <a:t>ηπατοτοξικών</a:t>
            </a:r>
            <a:r>
              <a:rPr lang="el-GR" altLang="el-GR" sz="1400"/>
              <a:t> φαρμάκων</a:t>
            </a:r>
          </a:p>
          <a:p>
            <a:pPr>
              <a:lnSpc>
                <a:spcPct val="90000"/>
              </a:lnSpc>
            </a:pPr>
            <a:endParaRPr lang="el-GR" altLang="el-GR" sz="1400"/>
          </a:p>
          <a:p>
            <a:pPr>
              <a:lnSpc>
                <a:spcPct val="90000"/>
              </a:lnSpc>
            </a:pPr>
            <a:r>
              <a:rPr lang="el-GR" altLang="el-GR" sz="1400"/>
              <a:t>Χρόνια </a:t>
            </a:r>
            <a:r>
              <a:rPr lang="en-US" altLang="el-GR" sz="1400"/>
              <a:t>HCV </a:t>
            </a:r>
            <a:r>
              <a:rPr lang="el-GR" altLang="el-GR" sz="1400"/>
              <a:t>λοίμωξη</a:t>
            </a:r>
            <a:r>
              <a:rPr lang="en-US" altLang="el-GR" sz="1400"/>
              <a:t>: </a:t>
            </a:r>
            <a:r>
              <a:rPr lang="el-GR" altLang="el-GR" sz="1400"/>
              <a:t>Στόχος το </a:t>
            </a:r>
            <a:r>
              <a:rPr lang="en-US" altLang="el-GR" sz="1400"/>
              <a:t>SVR12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sz="1400"/>
              <a:t>Peg-IFN + Ribavirin (</a:t>
            </a:r>
            <a:r>
              <a:rPr lang="el-GR" altLang="el-GR" sz="1400"/>
              <a:t>εκτός </a:t>
            </a:r>
            <a:r>
              <a:rPr lang="en-US" altLang="el-GR" sz="1400"/>
              <a:t>guidelines)</a:t>
            </a:r>
            <a:endParaRPr lang="el-GR" altLang="el-GR" sz="14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altLang="el-GR" sz="1400"/>
              <a:t>Νέα από του </a:t>
            </a:r>
            <a:r>
              <a:rPr lang="el-GR" altLang="el-GR" sz="1400" err="1"/>
              <a:t>στομάτος</a:t>
            </a:r>
            <a:r>
              <a:rPr lang="el-GR" altLang="el-GR" sz="1400"/>
              <a:t> </a:t>
            </a:r>
            <a:r>
              <a:rPr lang="el-GR" altLang="el-GR" sz="1400" err="1"/>
              <a:t>αντι-ιικά</a:t>
            </a:r>
            <a:endParaRPr lang="el-GR" altLang="el-GR" sz="1400"/>
          </a:p>
          <a:p>
            <a:pPr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l-GR" altLang="el-GR" sz="1400"/>
              <a:t> </a:t>
            </a:r>
          </a:p>
        </p:txBody>
      </p:sp>
      <p:pic>
        <p:nvPicPr>
          <p:cNvPr id="2050" name="Picture 2" descr="Goals and Benefits with HCV Treatment - Core Concepts">
            <a:extLst>
              <a:ext uri="{FF2B5EF4-FFF2-40B4-BE49-F238E27FC236}">
                <a16:creationId xmlns:a16="http://schemas.microsoft.com/office/drawing/2014/main" id="{4073A750-2EAD-3D91-7606-DA9C67F3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543" y="1180393"/>
            <a:ext cx="6953577" cy="41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1A1FBB8-9F59-4338-4841-00580528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75" y="436460"/>
            <a:ext cx="9700121" cy="1259894"/>
          </a:xfrm>
        </p:spPr>
        <p:txBody>
          <a:bodyPr>
            <a:normAutofit/>
          </a:bodyPr>
          <a:lstStyle/>
          <a:p>
            <a:r>
              <a:rPr lang="el-GR" dirty="0"/>
              <a:t>Διαφορές στη συμπτωματολογία με βάση τον αιτιολογικό παράγοντα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DDE653A-CE56-69BB-C6CE-CA199359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0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Pathogens associated with meningitis.">
            <a:extLst>
              <a:ext uri="{FF2B5EF4-FFF2-40B4-BE49-F238E27FC236}">
                <a16:creationId xmlns:a16="http://schemas.microsoft.com/office/drawing/2014/main" id="{001BDF34-07D1-ADF5-732D-9F0AE04EB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" y="1610466"/>
            <a:ext cx="8096250" cy="37814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12E5C-96B8-C210-5760-6C9D0FDF20B5}"/>
              </a:ext>
            </a:extLst>
          </p:cNvPr>
          <p:cNvSpPr txBox="1"/>
          <p:nvPr/>
        </p:nvSpPr>
        <p:spPr>
          <a:xfrm>
            <a:off x="7729457" y="5577890"/>
            <a:ext cx="4126620" cy="1169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l-GR" sz="1400" dirty="0" err="1"/>
              <a:t>Μυκητιασική</a:t>
            </a:r>
            <a:endParaRPr lang="en-US" sz="1400" dirty="0"/>
          </a:p>
          <a:p>
            <a:pPr lvl="1"/>
            <a:r>
              <a:rPr lang="el-GR" sz="1400" dirty="0" err="1"/>
              <a:t>Ανοσοκαταστολή</a:t>
            </a:r>
            <a:r>
              <a:rPr lang="el-GR" sz="1400" dirty="0"/>
              <a:t> </a:t>
            </a:r>
            <a:endParaRPr lang="en-US" sz="1400" dirty="0"/>
          </a:p>
          <a:p>
            <a:pPr lvl="1"/>
            <a:r>
              <a:rPr lang="el-GR" sz="1400" dirty="0"/>
              <a:t>Συνυπάρχει με διάχυτη </a:t>
            </a:r>
            <a:r>
              <a:rPr lang="el-GR" sz="1400" dirty="0" err="1"/>
              <a:t>μυκητιασική</a:t>
            </a:r>
            <a:r>
              <a:rPr lang="el-GR" sz="1400" dirty="0"/>
              <a:t> νόσο</a:t>
            </a:r>
            <a:endParaRPr lang="en-US" sz="1400" dirty="0"/>
          </a:p>
          <a:p>
            <a:pPr lvl="1"/>
            <a:r>
              <a:rPr lang="el-GR" sz="1400" dirty="0"/>
              <a:t>Συχνότερα «ένοχος» μύκητας</a:t>
            </a:r>
            <a:r>
              <a:rPr lang="en-US" sz="1400" dirty="0"/>
              <a:t>: </a:t>
            </a:r>
            <a:r>
              <a:rPr lang="en-US" sz="1400" i="1" dirty="0"/>
              <a:t>C. neoformans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7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DEB1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B7116-081E-EF91-C0CF-5F8F10ED50EB}"/>
              </a:ext>
            </a:extLst>
          </p:cNvPr>
          <p:cNvSpPr txBox="1"/>
          <p:nvPr/>
        </p:nvSpPr>
        <p:spPr>
          <a:xfrm>
            <a:off x="127866" y="3107970"/>
            <a:ext cx="5514906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spcBef>
                <a:spcPts val="1000"/>
              </a:spcBef>
              <a:buClr>
                <a:srgbClr val="F8B23D"/>
              </a:buClr>
              <a:buFont typeface="Wingdings 3" charset="2"/>
              <a:buChar char="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ΕΡΩΤΗΣΕΙΣ???</a:t>
            </a:r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819DD48-CF01-47E9-9F54-BDEFDCB9E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497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500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3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Θέση εικόνας 22">
            <a:extLst>
              <a:ext uri="{FF2B5EF4-FFF2-40B4-BE49-F238E27FC236}">
                <a16:creationId xmlns:a16="http://schemas.microsoft.com/office/drawing/2014/main" id="{619E400C-088C-7333-8938-7A3CA745BA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D5243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E201D6D-F2A2-2858-7B1B-BA0160CB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889218"/>
            <a:ext cx="5478432" cy="10320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ΕΥΧΑΡΙΣΤΩ ΠΟΛΥ!</a:t>
            </a:r>
          </a:p>
        </p:txBody>
      </p:sp>
    </p:spTree>
    <p:extLst>
      <p:ext uri="{BB962C8B-B14F-4D97-AF65-F5344CB8AC3E}">
        <p14:creationId xmlns:p14="http://schemas.microsoft.com/office/powerpoint/2010/main" val="342724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24C533C-2DF9-B221-4C6C-26E8BE77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87A108-CC26-D243-3DD8-FA944D88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l-G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EB52B2-1EEC-1354-DECC-412BD3D0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607" y="645106"/>
            <a:ext cx="9253869" cy="57358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13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6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12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35" name="Group 13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48" name="Rectangle 14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4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 useBgFill="1">
        <p:nvSpPr>
          <p:cNvPr id="250" name="Rectangle 153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155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7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8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9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0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1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3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7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8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9FD9F1B6-7122-9096-BB10-4D0B0327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98" y="5741310"/>
            <a:ext cx="8915399" cy="116242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/>
              <a:t>Επί αυξημένης υποψίας με βάση το ιστορικό</a:t>
            </a:r>
            <a:r>
              <a:rPr lang="en-US" sz="1400" b="1" dirty="0"/>
              <a:t>:</a:t>
            </a:r>
            <a:br>
              <a:rPr lang="en-US" sz="1400" b="1" dirty="0"/>
            </a:br>
            <a:r>
              <a:rPr lang="el-GR" sz="1400" dirty="0"/>
              <a:t>Ιοί</a:t>
            </a:r>
            <a:r>
              <a:rPr lang="en-US" sz="1400" dirty="0"/>
              <a:t>: Multiplex PCRs</a:t>
            </a:r>
            <a:br>
              <a:rPr lang="en-US" sz="1400" dirty="0"/>
            </a:br>
            <a:r>
              <a:rPr lang="el-GR" sz="1400" dirty="0"/>
              <a:t>Μύκητες</a:t>
            </a:r>
            <a:r>
              <a:rPr lang="en-US" sz="1400" dirty="0"/>
              <a:t>: </a:t>
            </a:r>
            <a:r>
              <a:rPr lang="el-GR" sz="1400" dirty="0"/>
              <a:t>καλλιέργεια ΕΝΥ</a:t>
            </a:r>
            <a:r>
              <a:rPr lang="en-US" sz="1400" dirty="0"/>
              <a:t>, India ink stain </a:t>
            </a:r>
            <a:r>
              <a:rPr lang="el-GR" sz="1400" dirty="0"/>
              <a:t>για</a:t>
            </a:r>
            <a:r>
              <a:rPr lang="en-US" sz="1400" dirty="0"/>
              <a:t> </a:t>
            </a:r>
            <a:r>
              <a:rPr lang="en-US" sz="1400" i="1" dirty="0"/>
              <a:t>Cryptococcus</a:t>
            </a:r>
            <a:br>
              <a:rPr lang="en-US" sz="1400" i="1" dirty="0"/>
            </a:br>
            <a:r>
              <a:rPr lang="en-US" sz="1400" i="1" dirty="0"/>
              <a:t>Mycobacterium</a:t>
            </a:r>
            <a:r>
              <a:rPr lang="en-US" sz="1400" dirty="0"/>
              <a:t>: </a:t>
            </a:r>
            <a:r>
              <a:rPr lang="el-GR" sz="1400" dirty="0"/>
              <a:t>Χρώση για </a:t>
            </a:r>
            <a:r>
              <a:rPr lang="el-GR" sz="1400" dirty="0" err="1"/>
              <a:t>οξεάντοχα</a:t>
            </a:r>
            <a:r>
              <a:rPr lang="el-GR" sz="1400" dirty="0"/>
              <a:t> και καλλιέργειες</a:t>
            </a:r>
            <a:br>
              <a:rPr lang="en-US" sz="1400" dirty="0"/>
            </a:br>
            <a:r>
              <a:rPr lang="el-GR" sz="1400" dirty="0"/>
              <a:t>Σύφιλη</a:t>
            </a:r>
            <a:r>
              <a:rPr lang="en-US" sz="1400" dirty="0"/>
              <a:t>: </a:t>
            </a:r>
            <a:r>
              <a:rPr lang="el-GR" sz="1400" dirty="0"/>
              <a:t>ΕΝΥ</a:t>
            </a:r>
            <a:r>
              <a:rPr lang="en-US" sz="1400" dirty="0"/>
              <a:t> VDRL</a:t>
            </a:r>
            <a:br>
              <a:rPr lang="en-US" sz="1400" dirty="0"/>
            </a:br>
            <a:endParaRPr lang="en-US" sz="1400" dirty="0"/>
          </a:p>
        </p:txBody>
      </p:sp>
      <p:grpSp>
        <p:nvGrpSpPr>
          <p:cNvPr id="252" name="Group 169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71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2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3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4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5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6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7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8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9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0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2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53" name="Rectangle 183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6" name="Εικόνα 5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EAB1D24-80A9-6FE5-ABD2-1C8F4C41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949022"/>
            <a:ext cx="8962708" cy="3293793"/>
          </a:xfrm>
          <a:prstGeom prst="rect">
            <a:avLst/>
          </a:prstGeom>
        </p:spPr>
      </p:pic>
      <p:sp>
        <p:nvSpPr>
          <p:cNvPr id="254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05528-E56A-A190-9057-DEC8ABF3EF5E}"/>
              </a:ext>
            </a:extLst>
          </p:cNvPr>
          <p:cNvSpPr txBox="1"/>
          <p:nvPr/>
        </p:nvSpPr>
        <p:spPr>
          <a:xfrm>
            <a:off x="6925021" y="4417070"/>
            <a:ext cx="61015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1" i="0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Acute bacterial meningitis in adults 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McGill, Fiona et al. The Lancet, Volume 388, Issue 10063, 3036 - 3047</a:t>
            </a:r>
          </a:p>
        </p:txBody>
      </p:sp>
    </p:spTree>
    <p:extLst>
      <p:ext uri="{BB962C8B-B14F-4D97-AF65-F5344CB8AC3E}">
        <p14:creationId xmlns:p14="http://schemas.microsoft.com/office/powerpoint/2010/main" val="3313245967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2377</TotalTime>
  <Words>3202</Words>
  <Application>Microsoft Office PowerPoint</Application>
  <PresentationFormat>Ευρεία οθόνη</PresentationFormat>
  <Paragraphs>588</Paragraphs>
  <Slides>71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88" baseType="lpstr">
      <vt:lpstr>-apple-system</vt:lpstr>
      <vt:lpstr>Arial</vt:lpstr>
      <vt:lpstr>BlinkMacSystemFont</vt:lpstr>
      <vt:lpstr>Calibri</vt:lpstr>
      <vt:lpstr>Century Gothic</vt:lpstr>
      <vt:lpstr>ElsevierGulliver</vt:lpstr>
      <vt:lpstr>Georgia</vt:lpstr>
      <vt:lpstr>Google Sans</vt:lpstr>
      <vt:lpstr>Red Hat Display</vt:lpstr>
      <vt:lpstr>Roboto</vt:lpstr>
      <vt:lpstr>Source Sans Pro</vt:lpstr>
      <vt:lpstr>Times New Roman</vt:lpstr>
      <vt:lpstr>Verdana</vt:lpstr>
      <vt:lpstr>Wingdings</vt:lpstr>
      <vt:lpstr>Wingdings 2</vt:lpstr>
      <vt:lpstr>Wingdings 3</vt:lpstr>
      <vt:lpstr>Θρόισμα</vt:lpstr>
      <vt:lpstr>Λοιμώδη Νοσήματα</vt:lpstr>
      <vt:lpstr>Περίοδοι επωάσεως </vt:lpstr>
      <vt:lpstr>Περίοδοι επωάσεως </vt:lpstr>
      <vt:lpstr>Μηνιγγίτιδα</vt:lpstr>
      <vt:lpstr>Παράγοντες κινδύνου</vt:lpstr>
      <vt:lpstr>Μηνιγγίτιδα</vt:lpstr>
      <vt:lpstr>Διαφορές στη συμπτωματολογία με βάση τον αιτιολογικό παράγοντα</vt:lpstr>
      <vt:lpstr>Παρουσίαση του PowerPoint</vt:lpstr>
      <vt:lpstr>Επί αυξημένης υποψίας με βάση το ιστορικό: Ιοί: Multiplex PCRs Μύκητες: καλλιέργεια ΕΝΥ, India ink stain για Cryptococcus Mycobacterium: Χρώση για οξεάντοχα και καλλιέργειες Σύφιλη: ΕΝΥ VDRL </vt:lpstr>
      <vt:lpstr>Μηνιγγίτιδα</vt:lpstr>
      <vt:lpstr>Μηνιγγιτιδοκοκκική Μηνιγγίτιδα</vt:lpstr>
      <vt:lpstr>Προφυλακτική αγωγή και μέτρα σε μηνιγγιτιδοκοκκική μηνιγγίτιδα</vt:lpstr>
      <vt:lpstr>Εμβόλιο μηνιγγιτιδοκόκκου</vt:lpstr>
      <vt:lpstr>MenACWY-Συστάσεις (1)</vt:lpstr>
      <vt:lpstr>MenACWY-Συστάσεις (2)</vt:lpstr>
      <vt:lpstr>MenB-4C ή MenB-FHbp</vt:lpstr>
      <vt:lpstr>MenB-4C ή MenB-FHbp</vt:lpstr>
      <vt:lpstr>Συχνότερες επιπλοκές μηνιγγίτιδας</vt:lpstr>
      <vt:lpstr>Εγκεφαλίτιδα vs μηνιγγίτιδα</vt:lpstr>
      <vt:lpstr>Οξεία εγκεφαλίτιδα</vt:lpstr>
      <vt:lpstr>Παρουσίαση του PowerPoint</vt:lpstr>
      <vt:lpstr>Παθοφυσιολογικός μηχανισμός</vt:lpstr>
      <vt:lpstr>Διαγνωστικά κριτήρια </vt:lpstr>
      <vt:lpstr>Απαραίτητος έλεγχος και αρχικά θεραπευτικά μέτρα </vt:lpstr>
      <vt:lpstr>Ιός απλού έρπητα</vt:lpstr>
      <vt:lpstr>Ιός απλού έρπητα</vt:lpstr>
      <vt:lpstr>Ιός απλού έρπητα</vt:lpstr>
      <vt:lpstr>Ιός έρπητα ζωστήρα</vt:lpstr>
      <vt:lpstr>Ιός έρπητα ζωστήρα</vt:lpstr>
      <vt:lpstr>Ιός έρπητα ζωστήρα</vt:lpstr>
      <vt:lpstr>Ιός έρπητα ζωστήρα</vt:lpstr>
      <vt:lpstr>Εμβόλιο έρπητα ζωστήρα (HZV)</vt:lpstr>
      <vt:lpstr>Αποτελεσματικότητα των εμβολίων στην πρόληψη έρπητα ζωστήρα σε ανοσοεπαρκείς </vt:lpstr>
      <vt:lpstr>Αποτελεσματικότητα στην πρόληψη μεθερπητικής νευραλγίας </vt:lpstr>
      <vt:lpstr>Αποτελεσματικότητα σε ανοσοκατασταλμένους ασθενείς </vt:lpstr>
      <vt:lpstr>Zoster Varicella Live (ZVL)</vt:lpstr>
      <vt:lpstr>Recombinant Zoster Varicella (RZV)</vt:lpstr>
      <vt:lpstr>Σεξουαλικώς μεταδιδόμενα νοσήματα</vt:lpstr>
      <vt:lpstr>Σεξουαλικώς μεταδιδόμενα νοσήματα</vt:lpstr>
      <vt:lpstr>Σεξουαλικώς μεταδιδόμενα νοσήματα</vt:lpstr>
      <vt:lpstr>Γονόρροια</vt:lpstr>
      <vt:lpstr>HPV</vt:lpstr>
      <vt:lpstr>Human Immunodeficiency Virus (HIV)</vt:lpstr>
      <vt:lpstr>Human Immunodeficiency Virus (HIV)</vt:lpstr>
      <vt:lpstr>Human Immunodeficiency Virus (HIV)</vt:lpstr>
      <vt:lpstr>Ομάδες κινδύνου</vt:lpstr>
      <vt:lpstr>Παρουσίαση του PowerPoint</vt:lpstr>
      <vt:lpstr>Παρουσίαση του PowerPoint</vt:lpstr>
      <vt:lpstr>Human Immunodeficiency Virus (HIV)</vt:lpstr>
      <vt:lpstr>AIDS-defining-conditions</vt:lpstr>
      <vt:lpstr>Παρουσίαση του PowerPoint</vt:lpstr>
      <vt:lpstr>Παρουσίαση του PowerPoint</vt:lpstr>
      <vt:lpstr>Παρουσίαση του PowerPoint</vt:lpstr>
      <vt:lpstr>Ηπατίτιδες </vt:lpstr>
      <vt:lpstr>Ηπατίτιδα Α</vt:lpstr>
      <vt:lpstr>Επιδημιολογία HepA στην Ελλάδα</vt:lpstr>
      <vt:lpstr>Παρουσίαση του PowerPoint</vt:lpstr>
      <vt:lpstr>Εμβόλιο ηπατίτιδας Α (HepA)</vt:lpstr>
      <vt:lpstr>Ηπατίτιδα B</vt:lpstr>
      <vt:lpstr>Παρουσίαση του PowerPoint</vt:lpstr>
      <vt:lpstr>Παρουσίαση του PowerPoint</vt:lpstr>
      <vt:lpstr>Παρουσίαση του PowerPoint</vt:lpstr>
      <vt:lpstr>Ηπατίτιδα B</vt:lpstr>
      <vt:lpstr>Εξωηπατικές εκδηλώσεις χρονίας HBV λοίμωξης</vt:lpstr>
      <vt:lpstr>Ηπατίτιδα B</vt:lpstr>
      <vt:lpstr>Ηπατίτιδα C</vt:lpstr>
      <vt:lpstr>Παρουσίαση του PowerPoint</vt:lpstr>
      <vt:lpstr>Χρόνια HepC</vt:lpstr>
      <vt:lpstr>Θεραπεία HepC</vt:lpstr>
      <vt:lpstr>Παρουσίαση του PowerPoint</vt:lpstr>
      <vt:lpstr>ΕΥΧΑΡΙΣΤΩ ΠΟΛΥ!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Λοιμώδη Νοσήματα</dc:title>
  <dc:creator>Irene</dc:creator>
  <cp:lastModifiedBy>user</cp:lastModifiedBy>
  <cp:revision>30</cp:revision>
  <dcterms:created xsi:type="dcterms:W3CDTF">2023-09-05T09:41:47Z</dcterms:created>
  <dcterms:modified xsi:type="dcterms:W3CDTF">2024-11-27T11:08:06Z</dcterms:modified>
</cp:coreProperties>
</file>