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3" r:id="rId3"/>
    <p:sldMasterId id="2147483656" r:id="rId4"/>
    <p:sldMasterId id="2147483657" r:id="rId5"/>
    <p:sldMasterId id="2147483659" r:id="rId6"/>
    <p:sldMasterId id="2147483660" r:id="rId7"/>
    <p:sldMasterId id="2147483662" r:id="rId8"/>
    <p:sldMasterId id="2147483667" r:id="rId9"/>
    <p:sldMasterId id="2147483671" r:id="rId10"/>
    <p:sldMasterId id="2147483672" r:id="rId11"/>
    <p:sldMasterId id="2147484042" r:id="rId12"/>
  </p:sldMasterIdLst>
  <p:notesMasterIdLst>
    <p:notesMasterId r:id="rId105"/>
  </p:notesMasterIdLst>
  <p:sldIdLst>
    <p:sldId id="257" r:id="rId13"/>
    <p:sldId id="258" r:id="rId14"/>
    <p:sldId id="854" r:id="rId15"/>
    <p:sldId id="788" r:id="rId16"/>
    <p:sldId id="789" r:id="rId17"/>
    <p:sldId id="790" r:id="rId18"/>
    <p:sldId id="791" r:id="rId19"/>
    <p:sldId id="792" r:id="rId20"/>
    <p:sldId id="793" r:id="rId21"/>
    <p:sldId id="794" r:id="rId22"/>
    <p:sldId id="796" r:id="rId23"/>
    <p:sldId id="797" r:id="rId24"/>
    <p:sldId id="798" r:id="rId25"/>
    <p:sldId id="799" r:id="rId26"/>
    <p:sldId id="802" r:id="rId27"/>
    <p:sldId id="459" r:id="rId28"/>
    <p:sldId id="439" r:id="rId29"/>
    <p:sldId id="416" r:id="rId30"/>
    <p:sldId id="812" r:id="rId31"/>
    <p:sldId id="263" r:id="rId32"/>
    <p:sldId id="269" r:id="rId33"/>
    <p:sldId id="1003" r:id="rId34"/>
    <p:sldId id="1004" r:id="rId35"/>
    <p:sldId id="259" r:id="rId36"/>
    <p:sldId id="260" r:id="rId37"/>
    <p:sldId id="261" r:id="rId38"/>
    <p:sldId id="262" r:id="rId39"/>
    <p:sldId id="271" r:id="rId40"/>
    <p:sldId id="265" r:id="rId41"/>
    <p:sldId id="268" r:id="rId42"/>
    <p:sldId id="266" r:id="rId43"/>
    <p:sldId id="267" r:id="rId44"/>
    <p:sldId id="273" r:id="rId45"/>
    <p:sldId id="418" r:id="rId46"/>
    <p:sldId id="442" r:id="rId47"/>
    <p:sldId id="423" r:id="rId48"/>
    <p:sldId id="426" r:id="rId49"/>
    <p:sldId id="444" r:id="rId50"/>
    <p:sldId id="432" r:id="rId51"/>
    <p:sldId id="445" r:id="rId52"/>
    <p:sldId id="813" r:id="rId53"/>
    <p:sldId id="814" r:id="rId54"/>
    <p:sldId id="448" r:id="rId55"/>
    <p:sldId id="820" r:id="rId56"/>
    <p:sldId id="477" r:id="rId57"/>
    <p:sldId id="427" r:id="rId58"/>
    <p:sldId id="430" r:id="rId59"/>
    <p:sldId id="431" r:id="rId60"/>
    <p:sldId id="449" r:id="rId61"/>
    <p:sldId id="826" r:id="rId62"/>
    <p:sldId id="890" r:id="rId63"/>
    <p:sldId id="891" r:id="rId64"/>
    <p:sldId id="892" r:id="rId65"/>
    <p:sldId id="438" r:id="rId66"/>
    <p:sldId id="462" r:id="rId67"/>
    <p:sldId id="986" r:id="rId68"/>
    <p:sldId id="987" r:id="rId69"/>
    <p:sldId id="988" r:id="rId70"/>
    <p:sldId id="893" r:id="rId71"/>
    <p:sldId id="485" r:id="rId72"/>
    <p:sldId id="524" r:id="rId73"/>
    <p:sldId id="897" r:id="rId74"/>
    <p:sldId id="896" r:id="rId75"/>
    <p:sldId id="895" r:id="rId76"/>
    <p:sldId id="858" r:id="rId77"/>
    <p:sldId id="881" r:id="rId78"/>
    <p:sldId id="563" r:id="rId79"/>
    <p:sldId id="682" r:id="rId80"/>
    <p:sldId id="894" r:id="rId81"/>
    <p:sldId id="696" r:id="rId82"/>
    <p:sldId id="698" r:id="rId83"/>
    <p:sldId id="700" r:id="rId84"/>
    <p:sldId id="705" r:id="rId85"/>
    <p:sldId id="900" r:id="rId86"/>
    <p:sldId id="989" r:id="rId87"/>
    <p:sldId id="990" r:id="rId88"/>
    <p:sldId id="991" r:id="rId89"/>
    <p:sldId id="992" r:id="rId90"/>
    <p:sldId id="993" r:id="rId91"/>
    <p:sldId id="994" r:id="rId92"/>
    <p:sldId id="995" r:id="rId93"/>
    <p:sldId id="996" r:id="rId94"/>
    <p:sldId id="784" r:id="rId95"/>
    <p:sldId id="767" r:id="rId96"/>
    <p:sldId id="769" r:id="rId97"/>
    <p:sldId id="827" r:id="rId98"/>
    <p:sldId id="837" r:id="rId99"/>
    <p:sldId id="828" r:id="rId100"/>
    <p:sldId id="843" r:id="rId101"/>
    <p:sldId id="844" r:id="rId102"/>
    <p:sldId id="839" r:id="rId103"/>
    <p:sldId id="853" r:id="rId104"/>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46" autoAdjust="0"/>
    <p:restoredTop sz="94683" autoAdjust="0"/>
  </p:normalViewPr>
  <p:slideViewPr>
    <p:cSldViewPr>
      <p:cViewPr varScale="1">
        <p:scale>
          <a:sx n="102" d="100"/>
          <a:sy n="102" d="100"/>
        </p:scale>
        <p:origin x="116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theme" Target="theme/theme1.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tableStyles" Target="tableStyles.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CD085FF-D645-D777-49EE-82DF190825B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l-GR"/>
          </a:p>
        </p:txBody>
      </p:sp>
      <p:sp>
        <p:nvSpPr>
          <p:cNvPr id="66563" name="Rectangle 3">
            <a:extLst>
              <a:ext uri="{FF2B5EF4-FFF2-40B4-BE49-F238E27FC236}">
                <a16:creationId xmlns:a16="http://schemas.microsoft.com/office/drawing/2014/main" id="{3C2208BD-142D-E9D3-7C8F-6236D07A9FF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l-GR"/>
          </a:p>
        </p:txBody>
      </p:sp>
      <p:sp>
        <p:nvSpPr>
          <p:cNvPr id="178180" name="Rectangle 4">
            <a:extLst>
              <a:ext uri="{FF2B5EF4-FFF2-40B4-BE49-F238E27FC236}">
                <a16:creationId xmlns:a16="http://schemas.microsoft.com/office/drawing/2014/main" id="{B0D2A320-0B21-2D68-406C-38B384A6FEB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5">
            <a:extLst>
              <a:ext uri="{FF2B5EF4-FFF2-40B4-BE49-F238E27FC236}">
                <a16:creationId xmlns:a16="http://schemas.microsoft.com/office/drawing/2014/main" id="{9AD2DF09-660A-9DC1-B6E4-9E9BFE60748A}"/>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6566" name="Rectangle 6">
            <a:extLst>
              <a:ext uri="{FF2B5EF4-FFF2-40B4-BE49-F238E27FC236}">
                <a16:creationId xmlns:a16="http://schemas.microsoft.com/office/drawing/2014/main" id="{00508BB8-C8CD-C3EB-96D6-429E31219BC8}"/>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l-GR"/>
          </a:p>
        </p:txBody>
      </p:sp>
      <p:sp>
        <p:nvSpPr>
          <p:cNvPr id="66567" name="Rectangle 7">
            <a:extLst>
              <a:ext uri="{FF2B5EF4-FFF2-40B4-BE49-F238E27FC236}">
                <a16:creationId xmlns:a16="http://schemas.microsoft.com/office/drawing/2014/main" id="{6F701C68-B1C9-CED8-2462-670DC985CFA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A4D8F9D-D5B6-4646-A59C-EB772D700F9B}" type="slidenum">
              <a:rPr lang="el-GR" altLang="en-GR"/>
              <a:pPr/>
              <a:t>‹#›</a:t>
            </a:fld>
            <a:endParaRPr lang="el-GR" altLang="en-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69421926-2CB2-63B7-03C4-61AD85A4F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8E97D1-A07D-DB48-88B1-20EC2305C2BD}" type="slidenum">
              <a:rPr lang="el-GR" altLang="en-GR"/>
              <a:pPr eaLnBrk="1" hangingPunct="1"/>
              <a:t>19</a:t>
            </a:fld>
            <a:endParaRPr lang="el-GR" altLang="en-GR"/>
          </a:p>
        </p:txBody>
      </p:sp>
      <p:sp>
        <p:nvSpPr>
          <p:cNvPr id="184323" name="Rectangle 2">
            <a:extLst>
              <a:ext uri="{FF2B5EF4-FFF2-40B4-BE49-F238E27FC236}">
                <a16:creationId xmlns:a16="http://schemas.microsoft.com/office/drawing/2014/main" id="{918A843E-CB09-883A-CC95-99790CCDC710}"/>
              </a:ext>
            </a:extLst>
          </p:cNvPr>
          <p:cNvSpPr>
            <a:spLocks noGrp="1" noRot="1" noChangeAspect="1" noChangeArrowheads="1" noTextEdit="1"/>
          </p:cNvSpPr>
          <p:nvPr>
            <p:ph type="sldImg"/>
          </p:nvPr>
        </p:nvSpPr>
        <p:spPr>
          <a:xfrm>
            <a:off x="-1735138" y="685800"/>
            <a:ext cx="10328276" cy="7747000"/>
          </a:xfrm>
          <a:ln/>
        </p:spPr>
      </p:sp>
      <p:sp>
        <p:nvSpPr>
          <p:cNvPr id="184324" name="Rectangle 3">
            <a:extLst>
              <a:ext uri="{FF2B5EF4-FFF2-40B4-BE49-F238E27FC236}">
                <a16:creationId xmlns:a16="http://schemas.microsoft.com/office/drawing/2014/main" id="{91E75970-2178-D953-63E1-3A23E635765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R" altLang="en-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1C10B6C-A89C-1EC4-4FD1-F564C3C8CC85}"/>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BB4181-497C-FC4D-A4E5-CEDE5D47FB8A}"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555" name="Rectangle 2">
            <a:extLst>
              <a:ext uri="{FF2B5EF4-FFF2-40B4-BE49-F238E27FC236}">
                <a16:creationId xmlns:a16="http://schemas.microsoft.com/office/drawing/2014/main" id="{28D91FED-E760-7857-73F3-1C3497A17077}"/>
              </a:ext>
            </a:extLst>
          </p:cNvPr>
          <p:cNvSpPr>
            <a:spLocks noGrp="1" noRot="1" noChangeAspect="1" noChangeArrowheads="1" noTextEdit="1"/>
          </p:cNvSpPr>
          <p:nvPr>
            <p:ph type="sldImg"/>
          </p:nvPr>
        </p:nvSpPr>
        <p:spPr>
          <a:ln/>
        </p:spPr>
      </p:sp>
      <p:sp>
        <p:nvSpPr>
          <p:cNvPr id="23556" name="Rectangle 4">
            <a:extLst>
              <a:ext uri="{FF2B5EF4-FFF2-40B4-BE49-F238E27FC236}">
                <a16:creationId xmlns:a16="http://schemas.microsoft.com/office/drawing/2014/main" id="{C243D8B5-7345-F568-F5B5-E216C42EBA36}"/>
              </a:ext>
            </a:extLst>
          </p:cNvPr>
          <p:cNvSpPr>
            <a:spLocks noGrp="1" noChangeArrowheads="1"/>
          </p:cNvSpPr>
          <p:nvPr>
            <p:ph type="body" idx="1"/>
          </p:nvPr>
        </p:nvSpPr>
        <p:spPr>
          <a:noFill/>
        </p:spPr>
        <p:txBody>
          <a:bodyPr wrap="square"/>
          <a:lstStyle/>
          <a:p>
            <a:pPr eaLnBrk="1" hangingPunct="1"/>
            <a:r>
              <a:rPr lang="en-GB" altLang="en-GR"/>
              <a:t>This section of the presentation illustrates the way in which CCR5 antagonists inhibit the viral entry process.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688F779-5789-924B-D9D7-2E950A5649DC}"/>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BA9C5F-0A63-BB44-A14C-0EBC959CB159}"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603" name="Rectangle 2">
            <a:extLst>
              <a:ext uri="{FF2B5EF4-FFF2-40B4-BE49-F238E27FC236}">
                <a16:creationId xmlns:a16="http://schemas.microsoft.com/office/drawing/2014/main" id="{A804402F-AA1E-64F7-8271-9BD59BE986AF}"/>
              </a:ext>
            </a:extLst>
          </p:cNvPr>
          <p:cNvSpPr>
            <a:spLocks noGrp="1" noRot="1" noChangeAspect="1" noChangeArrowheads="1" noTextEdit="1"/>
          </p:cNvSpPr>
          <p:nvPr>
            <p:ph type="sldImg"/>
          </p:nvPr>
        </p:nvSpPr>
        <p:spPr>
          <a:ln/>
        </p:spPr>
      </p:sp>
      <p:sp>
        <p:nvSpPr>
          <p:cNvPr id="25604" name="Rectangle 5">
            <a:extLst>
              <a:ext uri="{FF2B5EF4-FFF2-40B4-BE49-F238E27FC236}">
                <a16:creationId xmlns:a16="http://schemas.microsoft.com/office/drawing/2014/main" id="{E90397AF-F19A-6E03-E84E-1B727094231A}"/>
              </a:ext>
            </a:extLst>
          </p:cNvPr>
          <p:cNvSpPr>
            <a:spLocks noGrp="1" noChangeArrowheads="1"/>
          </p:cNvSpPr>
          <p:nvPr>
            <p:ph type="body" idx="1"/>
          </p:nvPr>
        </p:nvSpPr>
        <p:spPr>
          <a:xfrm>
            <a:off x="457200" y="4343400"/>
            <a:ext cx="5943600" cy="4114800"/>
          </a:xfrm>
          <a:noFill/>
        </p:spPr>
        <p:txBody>
          <a:bodyPr wrap="square"/>
          <a:lstStyle/>
          <a:p>
            <a:pPr eaLnBrk="1" hangingPunct="1"/>
            <a:r>
              <a:rPr lang="en-GB" altLang="en-GR"/>
              <a:t>A CCR5 antagonist functions by binding specifically to the CCR5 molecule resulting in conformational changes. </a:t>
            </a:r>
          </a:p>
          <a:p>
            <a:pPr eaLnBrk="1" hangingPunct="1"/>
            <a:r>
              <a:rPr lang="en-GB" altLang="en-GR" i="1"/>
              <a:t>Note: the conformational changes are indicated diagrammatically by a downward shift in the extracellular loops of the CCR5 molecule.</a:t>
            </a:r>
            <a:r>
              <a:rPr lang="en-GB" altLang="en-G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D6A32AA-596A-FF38-E45E-37E89D17B383}"/>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CDCAFC-9EA4-B54A-A013-319A01CEBCE8}"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651" name="Rectangle 2">
            <a:extLst>
              <a:ext uri="{FF2B5EF4-FFF2-40B4-BE49-F238E27FC236}">
                <a16:creationId xmlns:a16="http://schemas.microsoft.com/office/drawing/2014/main" id="{1A428B56-C165-F994-BC89-6DB1D425A02F}"/>
              </a:ext>
            </a:extLst>
          </p:cNvPr>
          <p:cNvSpPr>
            <a:spLocks noGrp="1" noRot="1" noChangeAspect="1" noChangeArrowheads="1" noTextEdit="1"/>
          </p:cNvSpPr>
          <p:nvPr>
            <p:ph type="sldImg"/>
          </p:nvPr>
        </p:nvSpPr>
        <p:spPr>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98D5CC9-11A0-6919-D4ED-CF6969E7A83B}"/>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196210-8A94-C147-95B5-01488175F494}"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699" name="Rectangle 2">
            <a:extLst>
              <a:ext uri="{FF2B5EF4-FFF2-40B4-BE49-F238E27FC236}">
                <a16:creationId xmlns:a16="http://schemas.microsoft.com/office/drawing/2014/main" id="{60AAD239-C659-9D88-05EB-3E04F3A6753F}"/>
              </a:ext>
            </a:extLst>
          </p:cNvPr>
          <p:cNvSpPr>
            <a:spLocks noGrp="1" noRot="1" noChangeAspect="1" noChangeArrowheads="1" noTextEdit="1"/>
          </p:cNvSpPr>
          <p:nvPr>
            <p:ph type="sldImg"/>
          </p:nvPr>
        </p:nvSpPr>
        <p:spPr>
          <a:ln/>
        </p:spPr>
      </p:sp>
      <p:sp>
        <p:nvSpPr>
          <p:cNvPr id="29700" name="Rectangle 5">
            <a:extLst>
              <a:ext uri="{FF2B5EF4-FFF2-40B4-BE49-F238E27FC236}">
                <a16:creationId xmlns:a16="http://schemas.microsoft.com/office/drawing/2014/main" id="{EC8E4C92-1B67-054E-03F2-9A67789AC46E}"/>
              </a:ext>
            </a:extLst>
          </p:cNvPr>
          <p:cNvSpPr>
            <a:spLocks noGrp="1" noChangeArrowheads="1"/>
          </p:cNvSpPr>
          <p:nvPr>
            <p:ph type="body" idx="1"/>
          </p:nvPr>
        </p:nvSpPr>
        <p:spPr>
          <a:xfrm>
            <a:off x="533400" y="4343400"/>
            <a:ext cx="5791200" cy="4114800"/>
          </a:xfrm>
          <a:noFill/>
        </p:spPr>
        <p:txBody>
          <a:bodyPr wrap="square"/>
          <a:lstStyle/>
          <a:p>
            <a:pPr eaLnBrk="1" hangingPunct="1"/>
            <a:r>
              <a:rPr lang="en-GB" altLang="en-GR"/>
              <a:t>The viral gp120 is still able to bind to the CD4 molecules on the cell surface and to expose its co-receptor binding regions.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6B189F3-D3BD-BD79-F141-9EFDE6DB9870}"/>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168119-9450-DE47-9A5F-A686E08BEDEB}"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747" name="Rectangle 2">
            <a:extLst>
              <a:ext uri="{FF2B5EF4-FFF2-40B4-BE49-F238E27FC236}">
                <a16:creationId xmlns:a16="http://schemas.microsoft.com/office/drawing/2014/main" id="{B722F651-8B32-67DD-6F8A-6E45262B5DC9}"/>
              </a:ext>
            </a:extLst>
          </p:cNvPr>
          <p:cNvSpPr>
            <a:spLocks noGrp="1" noRot="1" noChangeAspect="1" noChangeArrowheads="1" noTextEdit="1"/>
          </p:cNvSpPr>
          <p:nvPr>
            <p:ph type="sldImg"/>
          </p:nvPr>
        </p:nvSpPr>
        <p:spPr>
          <a:ln/>
        </p:spPr>
      </p:sp>
      <p:sp>
        <p:nvSpPr>
          <p:cNvPr id="31748" name="Rectangle 5">
            <a:extLst>
              <a:ext uri="{FF2B5EF4-FFF2-40B4-BE49-F238E27FC236}">
                <a16:creationId xmlns:a16="http://schemas.microsoft.com/office/drawing/2014/main" id="{601E2AB6-EA6F-7226-13B9-370895F37F8B}"/>
              </a:ext>
            </a:extLst>
          </p:cNvPr>
          <p:cNvSpPr>
            <a:spLocks noGrp="1" noChangeArrowheads="1"/>
          </p:cNvSpPr>
          <p:nvPr>
            <p:ph type="body" idx="1"/>
          </p:nvPr>
        </p:nvSpPr>
        <p:spPr>
          <a:xfrm>
            <a:off x="533400" y="4343400"/>
            <a:ext cx="5715000" cy="4114800"/>
          </a:xfrm>
          <a:noFill/>
        </p:spPr>
        <p:txBody>
          <a:bodyPr wrap="square"/>
          <a:lstStyle/>
          <a:p>
            <a:pPr eaLnBrk="1" hangingPunct="1"/>
            <a:r>
              <a:rPr lang="en-GB" altLang="en-GR"/>
              <a:t>However the co-receptor bound to antagonist is unable to bind to the viral gp120 subunit, so the conformational changes leading to insertion of the gp41 fusion peptide are prevented and viral particle entry is stopped.</a:t>
            </a:r>
          </a:p>
          <a:p>
            <a:pPr eaLnBrk="1" hangingPunct="1"/>
            <a:endParaRPr lang="en-GB" altLang="en-GR" i="1">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B9C3310-F696-54FA-0296-9C93FAD18DDA}"/>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77A6FB-09CD-6D41-9DC6-15E0724B4E63}"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795" name="Rectangle 2">
            <a:extLst>
              <a:ext uri="{FF2B5EF4-FFF2-40B4-BE49-F238E27FC236}">
                <a16:creationId xmlns:a16="http://schemas.microsoft.com/office/drawing/2014/main" id="{C5F6FACE-1AC2-E7BB-91BF-1C8835D588C8}"/>
              </a:ext>
            </a:extLst>
          </p:cNvPr>
          <p:cNvSpPr>
            <a:spLocks noGrp="1" noRot="1" noChangeAspect="1" noChangeArrowheads="1" noTextEdit="1"/>
          </p:cNvSpPr>
          <p:nvPr>
            <p:ph type="sldImg"/>
          </p:nvPr>
        </p:nvSpPr>
        <p:spPr>
          <a:ln/>
        </p:spPr>
      </p:sp>
      <p:sp>
        <p:nvSpPr>
          <p:cNvPr id="33796" name="Rectangle 5">
            <a:extLst>
              <a:ext uri="{FF2B5EF4-FFF2-40B4-BE49-F238E27FC236}">
                <a16:creationId xmlns:a16="http://schemas.microsoft.com/office/drawing/2014/main" id="{2970FA80-5FDE-0DA7-8C5A-EA8FDA6A1495}"/>
              </a:ext>
            </a:extLst>
          </p:cNvPr>
          <p:cNvSpPr>
            <a:spLocks noGrp="1" noChangeArrowheads="1"/>
          </p:cNvSpPr>
          <p:nvPr>
            <p:ph type="body" idx="1"/>
          </p:nvPr>
        </p:nvSpPr>
        <p:spPr>
          <a:xfrm>
            <a:off x="533400" y="4343400"/>
            <a:ext cx="5867400" cy="4114800"/>
          </a:xfrm>
          <a:noFill/>
        </p:spPr>
        <p:txBody>
          <a:bodyPr/>
          <a:lstStyle/>
          <a:p>
            <a:pPr eaLnBrk="1" hangingPunct="1"/>
            <a:r>
              <a:rPr lang="en-GB" altLang="en-GR"/>
              <a:t>An HIV particle that is unable to enter the cell cannot infect it and cannot replicate.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9B0DCC85-54C6-18DF-1405-D45A627494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9E4C1E4-4CCC-9A4B-93A5-F9C112865926}" type="slidenum">
              <a:rPr lang="el-GR" altLang="en-GR"/>
              <a:pPr eaLnBrk="1" hangingPunct="1"/>
              <a:t>41</a:t>
            </a:fld>
            <a:endParaRPr lang="el-GR" altLang="en-GR"/>
          </a:p>
        </p:txBody>
      </p:sp>
      <p:sp>
        <p:nvSpPr>
          <p:cNvPr id="185347" name="Rectangle 2">
            <a:extLst>
              <a:ext uri="{FF2B5EF4-FFF2-40B4-BE49-F238E27FC236}">
                <a16:creationId xmlns:a16="http://schemas.microsoft.com/office/drawing/2014/main" id="{5009AA75-0952-8119-0F08-326C51DFDFC5}"/>
              </a:ext>
            </a:extLst>
          </p:cNvPr>
          <p:cNvSpPr>
            <a:spLocks noGrp="1" noRot="1" noChangeAspect="1" noChangeArrowheads="1" noTextEdit="1"/>
          </p:cNvSpPr>
          <p:nvPr>
            <p:ph type="sldImg"/>
          </p:nvPr>
        </p:nvSpPr>
        <p:spPr>
          <a:xfrm>
            <a:off x="-1735138" y="685800"/>
            <a:ext cx="10328276" cy="7747000"/>
          </a:xfrm>
          <a:ln/>
        </p:spPr>
      </p:sp>
      <p:sp>
        <p:nvSpPr>
          <p:cNvPr id="185348" name="Rectangle 3">
            <a:extLst>
              <a:ext uri="{FF2B5EF4-FFF2-40B4-BE49-F238E27FC236}">
                <a16:creationId xmlns:a16="http://schemas.microsoft.com/office/drawing/2014/main" id="{D972AEB8-20D8-FF1B-D963-E6747E07BB9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R" altLang="en-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2CE8AFE0-1E4E-BB23-720D-C03F01656E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D436E5-F341-6044-83CA-BAF49913253E}" type="slidenum">
              <a:rPr lang="el-GR" altLang="en-GR"/>
              <a:pPr eaLnBrk="1" hangingPunct="1"/>
              <a:t>42</a:t>
            </a:fld>
            <a:endParaRPr lang="el-GR" altLang="en-GR"/>
          </a:p>
        </p:txBody>
      </p:sp>
      <p:sp>
        <p:nvSpPr>
          <p:cNvPr id="186371" name="Rectangle 2">
            <a:extLst>
              <a:ext uri="{FF2B5EF4-FFF2-40B4-BE49-F238E27FC236}">
                <a16:creationId xmlns:a16="http://schemas.microsoft.com/office/drawing/2014/main" id="{E7EAB49A-423A-2563-C589-7E16D48A7163}"/>
              </a:ext>
            </a:extLst>
          </p:cNvPr>
          <p:cNvSpPr>
            <a:spLocks noGrp="1" noRot="1" noChangeAspect="1" noChangeArrowheads="1" noTextEdit="1"/>
          </p:cNvSpPr>
          <p:nvPr>
            <p:ph type="sldImg"/>
          </p:nvPr>
        </p:nvSpPr>
        <p:spPr>
          <a:xfrm>
            <a:off x="-1735138" y="685800"/>
            <a:ext cx="10328276" cy="7747000"/>
          </a:xfrm>
          <a:ln/>
        </p:spPr>
      </p:sp>
      <p:sp>
        <p:nvSpPr>
          <p:cNvPr id="186372" name="Rectangle 3">
            <a:extLst>
              <a:ext uri="{FF2B5EF4-FFF2-40B4-BE49-F238E27FC236}">
                <a16:creationId xmlns:a16="http://schemas.microsoft.com/office/drawing/2014/main" id="{DFF0635A-5E48-84A9-357A-FC15B96880D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R" altLang="en-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3B009C79-7C25-E788-89E9-3239B5A34F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83B84C-EEAA-F441-BA4A-5F57FEFA3A1C}" type="slidenum">
              <a:rPr lang="el-GR" altLang="en-GR"/>
              <a:pPr eaLnBrk="1" hangingPunct="1"/>
              <a:t>44</a:t>
            </a:fld>
            <a:endParaRPr lang="el-GR" altLang="en-GR"/>
          </a:p>
        </p:txBody>
      </p:sp>
      <p:sp>
        <p:nvSpPr>
          <p:cNvPr id="187395" name="Rectangle 2">
            <a:extLst>
              <a:ext uri="{FF2B5EF4-FFF2-40B4-BE49-F238E27FC236}">
                <a16:creationId xmlns:a16="http://schemas.microsoft.com/office/drawing/2014/main" id="{8F585B2C-ADE7-8AA8-1404-10C8E746F6E5}"/>
              </a:ext>
            </a:extLst>
          </p:cNvPr>
          <p:cNvSpPr>
            <a:spLocks noGrp="1" noRot="1" noChangeAspect="1" noChangeArrowheads="1" noTextEdit="1"/>
          </p:cNvSpPr>
          <p:nvPr>
            <p:ph type="sldImg"/>
          </p:nvPr>
        </p:nvSpPr>
        <p:spPr>
          <a:xfrm>
            <a:off x="-1735138" y="685800"/>
            <a:ext cx="10328276" cy="7747000"/>
          </a:xfrm>
          <a:ln/>
        </p:spPr>
      </p:sp>
      <p:sp>
        <p:nvSpPr>
          <p:cNvPr id="187396" name="Rectangle 3">
            <a:extLst>
              <a:ext uri="{FF2B5EF4-FFF2-40B4-BE49-F238E27FC236}">
                <a16:creationId xmlns:a16="http://schemas.microsoft.com/office/drawing/2014/main" id="{CB14B5C0-643B-08FC-E2CF-970316C12B0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R" altLang="en-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442C1240-D7C9-0155-1AB5-9B1C763D6A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7B4633C-A554-4B4D-878B-8EE419035DD0}" type="slidenum">
              <a:rPr lang="el-GR" altLang="en-GR"/>
              <a:pPr eaLnBrk="1" hangingPunct="1"/>
              <a:t>50</a:t>
            </a:fld>
            <a:endParaRPr lang="el-GR" altLang="en-GR"/>
          </a:p>
        </p:txBody>
      </p:sp>
      <p:sp>
        <p:nvSpPr>
          <p:cNvPr id="188419" name="Rectangle 2">
            <a:extLst>
              <a:ext uri="{FF2B5EF4-FFF2-40B4-BE49-F238E27FC236}">
                <a16:creationId xmlns:a16="http://schemas.microsoft.com/office/drawing/2014/main" id="{79E24C3B-F1C2-52E9-4FFC-7E5DB43A3F91}"/>
              </a:ext>
            </a:extLst>
          </p:cNvPr>
          <p:cNvSpPr>
            <a:spLocks noGrp="1" noRot="1" noChangeAspect="1" noChangeArrowheads="1" noTextEdit="1"/>
          </p:cNvSpPr>
          <p:nvPr>
            <p:ph type="sldImg"/>
          </p:nvPr>
        </p:nvSpPr>
        <p:spPr>
          <a:xfrm>
            <a:off x="-1735138" y="685800"/>
            <a:ext cx="10328276" cy="7747000"/>
          </a:xfrm>
          <a:ln/>
        </p:spPr>
      </p:sp>
      <p:sp>
        <p:nvSpPr>
          <p:cNvPr id="188420" name="Rectangle 3">
            <a:extLst>
              <a:ext uri="{FF2B5EF4-FFF2-40B4-BE49-F238E27FC236}">
                <a16:creationId xmlns:a16="http://schemas.microsoft.com/office/drawing/2014/main" id="{E65B5166-501F-5919-E297-C8C315BEA96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R" altLang="en-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F57592F4-F640-0565-404B-5B0CFD47969B}"/>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E5685A-AD25-8140-A68B-9EE9163EBE8A}"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171" name="Rectangle 2">
            <a:extLst>
              <a:ext uri="{FF2B5EF4-FFF2-40B4-BE49-F238E27FC236}">
                <a16:creationId xmlns:a16="http://schemas.microsoft.com/office/drawing/2014/main" id="{F3A5962F-7F45-42BD-DD88-B7311FF0C97B}"/>
              </a:ext>
            </a:extLst>
          </p:cNvPr>
          <p:cNvSpPr>
            <a:spLocks noGrp="1" noRot="1" noChangeAspect="1" noChangeArrowheads="1" noTextEdit="1"/>
          </p:cNvSpPr>
          <p:nvPr>
            <p:ph type="sldImg"/>
          </p:nvPr>
        </p:nvSpPr>
        <p:spPr>
          <a:ln/>
        </p:spPr>
      </p:sp>
      <p:sp>
        <p:nvSpPr>
          <p:cNvPr id="7172" name="Rectangle 5">
            <a:extLst>
              <a:ext uri="{FF2B5EF4-FFF2-40B4-BE49-F238E27FC236}">
                <a16:creationId xmlns:a16="http://schemas.microsoft.com/office/drawing/2014/main" id="{2697A8EF-4CAE-C99D-3A89-F54B318171AB}"/>
              </a:ext>
            </a:extLst>
          </p:cNvPr>
          <p:cNvSpPr>
            <a:spLocks noGrp="1" noChangeArrowheads="1"/>
          </p:cNvSpPr>
          <p:nvPr>
            <p:ph type="body" idx="1"/>
          </p:nvPr>
        </p:nvSpPr>
        <p:spPr>
          <a:xfrm>
            <a:off x="914400" y="4572000"/>
            <a:ext cx="5029200" cy="4114800"/>
          </a:xfrm>
          <a:noFill/>
        </p:spPr>
        <p:txBody>
          <a:bodyPr wrap="square"/>
          <a:lstStyle/>
          <a:p>
            <a:pPr eaLnBrk="1" hangingPunct="1"/>
            <a:r>
              <a:rPr lang="en-GB" altLang="en-GR"/>
              <a:t>This section of the presentation aims to illustrate the key steps involved in the entry of HIV-1 into CD4 positive cells.</a:t>
            </a:r>
          </a:p>
          <a:p>
            <a:pPr eaLnBrk="1" hangingPunct="1"/>
            <a:r>
              <a:rPr lang="en-GB" altLang="en-GR"/>
              <a:t>This slide shows an artists impression of the outer surface of a CD4 positive cell. The CD4 molecules are shown here in purple and the chemokine receptors CXCR4 and CCR5 are shown in green and orange, respectively. </a:t>
            </a:r>
          </a:p>
          <a:p>
            <a:pPr eaLnBrk="1" hangingPunct="1"/>
            <a:r>
              <a:rPr lang="en-GB" altLang="en-GR" i="1"/>
              <a:t>Note: these molecules are depicted here in a way that makes it easy to illustrate their role in the entry process; their actual structure in the cell membrane is somewhat different</a:t>
            </a:r>
            <a:r>
              <a:rPr lang="en-GB" altLang="en-G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2D747072-E3B1-A6BB-31BD-0535EB4B69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8B8AF6B-846D-5641-83D1-030243F199D6}" type="slidenum">
              <a:rPr lang="el-GR" altLang="en-GR"/>
              <a:pPr eaLnBrk="1" hangingPunct="1"/>
              <a:t>84</a:t>
            </a:fld>
            <a:endParaRPr lang="el-GR" altLang="en-GR"/>
          </a:p>
        </p:txBody>
      </p:sp>
      <p:sp>
        <p:nvSpPr>
          <p:cNvPr id="189443" name="Rectangle 2">
            <a:extLst>
              <a:ext uri="{FF2B5EF4-FFF2-40B4-BE49-F238E27FC236}">
                <a16:creationId xmlns:a16="http://schemas.microsoft.com/office/drawing/2014/main" id="{5A945AEF-62C8-4DE7-575D-539F226B95FB}"/>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89444" name="Rectangle 3">
            <a:extLst>
              <a:ext uri="{FF2B5EF4-FFF2-40B4-BE49-F238E27FC236}">
                <a16:creationId xmlns:a16="http://schemas.microsoft.com/office/drawing/2014/main" id="{B10AF0B7-3CFA-BA15-060D-B1D098C09F3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GR" altLang="en-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773D442A-D9A3-E7A7-4915-65031E4EC4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90D4F9-0680-FF43-92C9-C271CE93CD5D}" type="slidenum">
              <a:rPr lang="el-GR" altLang="en-GR"/>
              <a:pPr eaLnBrk="1" hangingPunct="1"/>
              <a:t>88</a:t>
            </a:fld>
            <a:endParaRPr lang="el-GR" altLang="en-GR"/>
          </a:p>
        </p:txBody>
      </p:sp>
      <p:sp>
        <p:nvSpPr>
          <p:cNvPr id="190467" name="Rectangle 2">
            <a:extLst>
              <a:ext uri="{FF2B5EF4-FFF2-40B4-BE49-F238E27FC236}">
                <a16:creationId xmlns:a16="http://schemas.microsoft.com/office/drawing/2014/main" id="{2BB7F06D-7BB5-60F9-3325-9090D0E75FFB}"/>
              </a:ext>
            </a:extLst>
          </p:cNvPr>
          <p:cNvSpPr>
            <a:spLocks noGrp="1" noRot="1" noChangeAspect="1" noChangeArrowheads="1" noTextEdit="1"/>
          </p:cNvSpPr>
          <p:nvPr>
            <p:ph type="sldImg"/>
          </p:nvPr>
        </p:nvSpPr>
        <p:spPr>
          <a:xfrm>
            <a:off x="1146175" y="687388"/>
            <a:ext cx="4570413" cy="3427412"/>
          </a:xfrm>
          <a:ln/>
        </p:spPr>
      </p:sp>
      <p:sp>
        <p:nvSpPr>
          <p:cNvPr id="190468" name="Rectangle 3">
            <a:extLst>
              <a:ext uri="{FF2B5EF4-FFF2-40B4-BE49-F238E27FC236}">
                <a16:creationId xmlns:a16="http://schemas.microsoft.com/office/drawing/2014/main" id="{9C64E093-81CD-A6B9-5182-FAFD9C433CDE}"/>
              </a:ext>
            </a:extLst>
          </p:cNvPr>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4" tIns="45607" rIns="91214" bIns="45607"/>
          <a:lstStyle/>
          <a:p>
            <a:pPr eaLnBrk="1" hangingPunct="1"/>
            <a:endParaRPr lang="en-GB" altLang="en-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35127517-BC17-500B-ECD8-F4B030E4E3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5C83E83-ED53-FF44-975A-C3627B493E3F}" type="slidenum">
              <a:rPr lang="el-GR" altLang="en-GR"/>
              <a:pPr eaLnBrk="1" hangingPunct="1"/>
              <a:t>89</a:t>
            </a:fld>
            <a:endParaRPr lang="el-GR" altLang="en-GR"/>
          </a:p>
        </p:txBody>
      </p:sp>
      <p:sp>
        <p:nvSpPr>
          <p:cNvPr id="192515" name="Rectangle 2">
            <a:extLst>
              <a:ext uri="{FF2B5EF4-FFF2-40B4-BE49-F238E27FC236}">
                <a16:creationId xmlns:a16="http://schemas.microsoft.com/office/drawing/2014/main" id="{8A8B6295-341D-F0F7-6A44-992F829F4FD6}"/>
              </a:ext>
            </a:extLst>
          </p:cNvPr>
          <p:cNvSpPr>
            <a:spLocks noGrp="1" noRot="1" noChangeAspect="1" noChangeArrowheads="1" noTextEdit="1"/>
          </p:cNvSpPr>
          <p:nvPr>
            <p:ph type="sldImg"/>
          </p:nvPr>
        </p:nvSpPr>
        <p:spPr>
          <a:xfrm>
            <a:off x="901700" y="461963"/>
            <a:ext cx="5053013" cy="3789362"/>
          </a:xfrm>
          <a:ln/>
        </p:spPr>
      </p:sp>
      <p:sp>
        <p:nvSpPr>
          <p:cNvPr id="192516" name="Rectangle 3">
            <a:extLst>
              <a:ext uri="{FF2B5EF4-FFF2-40B4-BE49-F238E27FC236}">
                <a16:creationId xmlns:a16="http://schemas.microsoft.com/office/drawing/2014/main" id="{D2DF473B-244F-2047-05BE-1E77425EA944}"/>
              </a:ext>
            </a:extLst>
          </p:cNvPr>
          <p:cNvSpPr>
            <a:spLocks noGrp="1" noChangeArrowheads="1"/>
          </p:cNvSpPr>
          <p:nvPr>
            <p:ph type="body" idx="1"/>
          </p:nvPr>
        </p:nvSpPr>
        <p:spPr>
          <a:xfrm>
            <a:off x="912813" y="4411663"/>
            <a:ext cx="50323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78" tIns="45490" rIns="90978" bIns="45490"/>
          <a:lstStyle/>
          <a:p>
            <a:pPr eaLnBrk="1" hangingPunct="1"/>
            <a:r>
              <a:rPr lang="en-US" altLang="en-GR"/>
              <a:t>Key Points</a:t>
            </a:r>
          </a:p>
          <a:p>
            <a:pPr eaLnBrk="1" hangingPunct="1">
              <a:buFontTx/>
              <a:buChar char="•"/>
            </a:pPr>
            <a:r>
              <a:rPr lang="en-US" altLang="en-GR"/>
              <a:t>Since the beginning of the HAART era, drug regimens have become “simpler” in terms of dosing</a:t>
            </a:r>
          </a:p>
          <a:p>
            <a:pPr eaLnBrk="1" hangingPunct="1">
              <a:buFontTx/>
              <a:buChar char="•"/>
            </a:pPr>
            <a:r>
              <a:rPr lang="en-US" altLang="en-GR"/>
              <a:t>1996: regimen based on protease inhibitors (PIs) could require 10 pills per day, food restrictions and dosing three or more times per day—a very complex regimen</a:t>
            </a:r>
          </a:p>
          <a:p>
            <a:pPr eaLnBrk="1" hangingPunct="1">
              <a:buFontTx/>
              <a:buChar char="•"/>
            </a:pPr>
            <a:r>
              <a:rPr lang="en-US" altLang="en-GR"/>
              <a:t>In 1998 with the introduction of Combivir, a BID, 5-pills/day regimen was available. The fixed-dose combination was a true step change in terms of reducing pill burden.</a:t>
            </a:r>
          </a:p>
          <a:p>
            <a:pPr lvl="1" eaLnBrk="1" hangingPunct="1"/>
            <a:r>
              <a:rPr lang="en-US" altLang="en-GR"/>
              <a:t>However, the regimen was still not that simple because of the many side effects/toxicities to be managed</a:t>
            </a:r>
          </a:p>
          <a:p>
            <a:pPr eaLnBrk="1" hangingPunct="1">
              <a:buFontTx/>
              <a:buChar char="•"/>
            </a:pPr>
            <a:r>
              <a:rPr lang="en-US" altLang="en-GR"/>
              <a:t>In 2000, another step change with the introduction of a triple nucleoside fixed dose—just one pill, twice a day</a:t>
            </a:r>
          </a:p>
          <a:p>
            <a:pPr lvl="1" eaLnBrk="1" hangingPunct="1"/>
            <a:r>
              <a:rPr lang="en-US" altLang="en-GR"/>
              <a:t>Lower pill burden, but still dosed BID</a:t>
            </a:r>
          </a:p>
          <a:p>
            <a:pPr lvl="1" eaLnBrk="1" hangingPunct="1"/>
            <a:r>
              <a:rPr lang="en-US" altLang="en-GR"/>
              <a:t>Still several side effects and toxicity issues to manage</a:t>
            </a:r>
          </a:p>
          <a:p>
            <a:pPr lvl="1" eaLnBrk="1" hangingPunct="1"/>
            <a:r>
              <a:rPr lang="en-US" altLang="en-GR"/>
              <a:t>Potential problems with resistance (including thymidine analogue mutations), which could severely compromise nucleoside, reverse transcriptase inhibitor (NRTI) class</a:t>
            </a:r>
          </a:p>
          <a:p>
            <a:pPr lvl="1" eaLnBrk="1" hangingPunct="1"/>
            <a:r>
              <a:rPr lang="en-US" altLang="en-GR"/>
              <a:t>And, although the regimen was much simpler in terms of pill burden, as we know from the recent results of ACTG 5095, the efficacy of this regimen may be questionable &lt;next slide&gt;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5DB94D3A-C826-DA51-059F-43F26A44C2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30DB918-3184-EF4A-9B94-BC6002F6A65C}" type="slidenum">
              <a:rPr lang="el-GR" altLang="en-GR"/>
              <a:pPr eaLnBrk="1" hangingPunct="1"/>
              <a:t>90</a:t>
            </a:fld>
            <a:endParaRPr lang="el-GR" altLang="en-GR"/>
          </a:p>
        </p:txBody>
      </p:sp>
      <p:sp>
        <p:nvSpPr>
          <p:cNvPr id="193539" name="Rectangle 2">
            <a:extLst>
              <a:ext uri="{FF2B5EF4-FFF2-40B4-BE49-F238E27FC236}">
                <a16:creationId xmlns:a16="http://schemas.microsoft.com/office/drawing/2014/main" id="{A5D7C2CC-76AA-BCE1-8F3C-2D3981CD09D3}"/>
              </a:ext>
            </a:extLst>
          </p:cNvPr>
          <p:cNvSpPr>
            <a:spLocks noGrp="1" noRot="1" noChangeAspect="1" noChangeArrowheads="1" noTextEdit="1"/>
          </p:cNvSpPr>
          <p:nvPr>
            <p:ph type="sldImg"/>
          </p:nvPr>
        </p:nvSpPr>
        <p:spPr>
          <a:xfrm>
            <a:off x="901700" y="461963"/>
            <a:ext cx="5053013" cy="3789362"/>
          </a:xfrm>
          <a:ln/>
        </p:spPr>
      </p:sp>
      <p:sp>
        <p:nvSpPr>
          <p:cNvPr id="193540" name="Rectangle 3">
            <a:extLst>
              <a:ext uri="{FF2B5EF4-FFF2-40B4-BE49-F238E27FC236}">
                <a16:creationId xmlns:a16="http://schemas.microsoft.com/office/drawing/2014/main" id="{29995BFF-8EFD-8457-5686-316E5029E50D}"/>
              </a:ext>
            </a:extLst>
          </p:cNvPr>
          <p:cNvSpPr>
            <a:spLocks noGrp="1" noChangeArrowheads="1"/>
          </p:cNvSpPr>
          <p:nvPr>
            <p:ph type="body" idx="1"/>
          </p:nvPr>
        </p:nvSpPr>
        <p:spPr>
          <a:xfrm>
            <a:off x="912813" y="4411663"/>
            <a:ext cx="50323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78" tIns="45490" rIns="90978" bIns="45490"/>
          <a:lstStyle/>
          <a:p>
            <a:pPr eaLnBrk="1" hangingPunct="1"/>
            <a:r>
              <a:rPr lang="en-US" altLang="en-GR"/>
              <a:t>Key Points</a:t>
            </a:r>
          </a:p>
          <a:p>
            <a:pPr eaLnBrk="1" hangingPunct="1">
              <a:buFontTx/>
              <a:buChar char="•"/>
            </a:pPr>
            <a:r>
              <a:rPr lang="en-US" altLang="en-GR"/>
              <a:t>So, with the efficacy concerns around TRZ identified, this brings us back to Combivir/EFV in 2002, with the once-daily formulation of EFV available.  Again, an improvement in terms of pill burden, but still the toxicities and dosing to deal with.</a:t>
            </a:r>
          </a:p>
          <a:p>
            <a:pPr eaLnBrk="1" hangingPunct="1">
              <a:buFontTx/>
              <a:buChar char="•"/>
            </a:pPr>
            <a:r>
              <a:rPr lang="en-US" altLang="en-GR"/>
              <a:t>Today, QD regimens with a high level of efficacy are available</a:t>
            </a:r>
          </a:p>
          <a:p>
            <a:pPr lvl="1" eaLnBrk="1" hangingPunct="1"/>
            <a:r>
              <a:rPr lang="en-US" altLang="en-GR"/>
              <a:t>Tenofovir DF (TDF)/FTC/EFV—three pills QD, good tolerability (possibly two pills QD with investigation of TDF/FTC fixed-dose pill</a:t>
            </a:r>
          </a:p>
          <a:p>
            <a:pPr lvl="1" eaLnBrk="1" hangingPunct="1"/>
            <a:r>
              <a:rPr lang="en-US" altLang="en-GR"/>
              <a:t>TDF/3TC/EFV—three pills QD</a:t>
            </a:r>
          </a:p>
          <a:p>
            <a:pPr eaLnBrk="1" hangingPunct="1">
              <a:buFontTx/>
              <a:buChar char="•"/>
            </a:pPr>
            <a:r>
              <a:rPr lang="en-US" altLang="en-GR"/>
              <a:t>Side effects are still present, but they are more manageable</a:t>
            </a:r>
          </a:p>
          <a:p>
            <a:pPr eaLnBrk="1" hangingPunct="1">
              <a:buFontTx/>
              <a:buChar char="•"/>
            </a:pPr>
            <a:r>
              <a:rPr lang="en-US" altLang="en-GR"/>
              <a:t>Can note: Possible concern with 3TC pharmacokinetics (PK) and lack of forgiveness with a missed dose</a:t>
            </a:r>
          </a:p>
          <a:p>
            <a:pPr eaLnBrk="1" hangingPunct="1">
              <a:buFontTx/>
              <a:buChar char="•"/>
            </a:pPr>
            <a:r>
              <a:rPr lang="en-US" altLang="en-GR"/>
              <a:t>What does the future hold?  Are we moving toward one pill, once a day?  Is it possible to have no side effects?  &lt;Speaker notes where they think the future is headed&gt;</a:t>
            </a:r>
          </a:p>
          <a:p>
            <a:pPr eaLnBrk="1" hangingPunct="1">
              <a:buFontTx/>
              <a:buChar char="•"/>
            </a:pPr>
            <a:endParaRPr lang="en-US" altLang="en-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BFB0B283-BFFF-9071-E430-D302C5902631}"/>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7B518C-AB6B-B64D-AD56-50696AA3F3E0}"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219" name="Rectangle 2">
            <a:extLst>
              <a:ext uri="{FF2B5EF4-FFF2-40B4-BE49-F238E27FC236}">
                <a16:creationId xmlns:a16="http://schemas.microsoft.com/office/drawing/2014/main" id="{86971BFF-CAFE-6459-899D-68380839AF50}"/>
              </a:ext>
            </a:extLst>
          </p:cNvPr>
          <p:cNvSpPr>
            <a:spLocks noGrp="1" noRot="1" noChangeAspect="1" noChangeArrowheads="1" noTextEdit="1"/>
          </p:cNvSpPr>
          <p:nvPr>
            <p:ph type="sldImg"/>
          </p:nvPr>
        </p:nvSpPr>
        <p:spPr>
          <a:ln/>
        </p:spPr>
      </p:sp>
      <p:sp>
        <p:nvSpPr>
          <p:cNvPr id="9220" name="Rectangle 5">
            <a:extLst>
              <a:ext uri="{FF2B5EF4-FFF2-40B4-BE49-F238E27FC236}">
                <a16:creationId xmlns:a16="http://schemas.microsoft.com/office/drawing/2014/main" id="{5F6D5911-0EAA-40EE-3934-23A99DA3E546}"/>
              </a:ext>
            </a:extLst>
          </p:cNvPr>
          <p:cNvSpPr>
            <a:spLocks noGrp="1" noChangeArrowheads="1"/>
          </p:cNvSpPr>
          <p:nvPr>
            <p:ph type="body" idx="1"/>
          </p:nvPr>
        </p:nvSpPr>
        <p:spPr>
          <a:xfrm>
            <a:off x="533400" y="4343400"/>
            <a:ext cx="5791200" cy="4114800"/>
          </a:xfrm>
          <a:noFill/>
        </p:spPr>
        <p:txBody>
          <a:bodyPr wrap="square"/>
          <a:lstStyle/>
          <a:p>
            <a:pPr eaLnBrk="1" hangingPunct="1"/>
            <a:r>
              <a:rPr lang="en-GB" altLang="en-GR"/>
              <a:t>Viral entry involves a cascade of molecular interactions between the viral envelope glycoproteins and two cell surface receptors - a primary receptor, CD4, and a co-receptor, CCR5 or CXCR4.  </a:t>
            </a:r>
          </a:p>
          <a:p>
            <a:pPr eaLnBrk="1" hangingPunct="1"/>
            <a:r>
              <a:rPr lang="en-GB" altLang="en-GR"/>
              <a:t>We are going to look more closely at the CD4/CCR5 complex (circled in orange on the slide) and its role in HIV-1 attachment and entry.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A686DC19-B7BD-78B1-4257-9D6A963B83BE}"/>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7C3FB4-2797-D84C-B27D-277F98CDEF37}"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267" name="Rectangle 2">
            <a:extLst>
              <a:ext uri="{FF2B5EF4-FFF2-40B4-BE49-F238E27FC236}">
                <a16:creationId xmlns:a16="http://schemas.microsoft.com/office/drawing/2014/main" id="{AF211C64-70C7-2002-EAFB-A379CAB6B860}"/>
              </a:ext>
            </a:extLst>
          </p:cNvPr>
          <p:cNvSpPr>
            <a:spLocks noGrp="1" noRot="1" noChangeAspect="1" noChangeArrowheads="1" noTextEdit="1"/>
          </p:cNvSpPr>
          <p:nvPr>
            <p:ph type="sldImg"/>
          </p:nvPr>
        </p:nvSpPr>
        <p:spPr>
          <a:ln/>
        </p:spPr>
      </p:sp>
      <p:sp>
        <p:nvSpPr>
          <p:cNvPr id="11268" name="Rectangle 5">
            <a:extLst>
              <a:ext uri="{FF2B5EF4-FFF2-40B4-BE49-F238E27FC236}">
                <a16:creationId xmlns:a16="http://schemas.microsoft.com/office/drawing/2014/main" id="{B61E0967-345C-A8A9-26DA-5117ED8DA98A}"/>
              </a:ext>
            </a:extLst>
          </p:cNvPr>
          <p:cNvSpPr>
            <a:spLocks noGrp="1" noChangeArrowheads="1"/>
          </p:cNvSpPr>
          <p:nvPr>
            <p:ph type="body" idx="1"/>
          </p:nvPr>
        </p:nvSpPr>
        <p:spPr>
          <a:xfrm>
            <a:off x="609600" y="4343400"/>
            <a:ext cx="6019800" cy="4114800"/>
          </a:xfrm>
          <a:noFill/>
        </p:spPr>
        <p:txBody>
          <a:bodyPr wrap="square"/>
          <a:lstStyle/>
          <a:p>
            <a:pPr eaLnBrk="1" hangingPunct="1"/>
            <a:r>
              <a:rPr lang="en-GB" altLang="en-GR"/>
              <a:t>This slide shows a schematic of the structure of the HIV-1 envelope glycoprotein which is composed of gp41 and gp120 subunits which assemble as trimeric structures on the viral membrane.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4795C0F-FD91-5FA8-7F73-6CDBA1EAF371}"/>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8183EF-DF2C-A940-980D-73937CC9DAE2}"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315" name="Rectangle 2">
            <a:extLst>
              <a:ext uri="{FF2B5EF4-FFF2-40B4-BE49-F238E27FC236}">
                <a16:creationId xmlns:a16="http://schemas.microsoft.com/office/drawing/2014/main" id="{90992E62-F5DC-56BA-A1C6-BD4DB38EB39C}"/>
              </a:ext>
            </a:extLst>
          </p:cNvPr>
          <p:cNvSpPr>
            <a:spLocks noGrp="1" noRot="1" noChangeAspect="1" noChangeArrowheads="1" noTextEdit="1"/>
          </p:cNvSpPr>
          <p:nvPr>
            <p:ph type="sldImg"/>
          </p:nvPr>
        </p:nvSpPr>
        <p:spPr>
          <a:ln/>
        </p:spPr>
      </p:sp>
      <p:sp>
        <p:nvSpPr>
          <p:cNvPr id="13316" name="Rectangle 5">
            <a:extLst>
              <a:ext uri="{FF2B5EF4-FFF2-40B4-BE49-F238E27FC236}">
                <a16:creationId xmlns:a16="http://schemas.microsoft.com/office/drawing/2014/main" id="{29ABEB88-4B8C-CEAE-9E62-73BE975F23F8}"/>
              </a:ext>
            </a:extLst>
          </p:cNvPr>
          <p:cNvSpPr>
            <a:spLocks noGrp="1" noChangeArrowheads="1"/>
          </p:cNvSpPr>
          <p:nvPr>
            <p:ph type="body" idx="1"/>
          </p:nvPr>
        </p:nvSpPr>
        <p:spPr>
          <a:xfrm>
            <a:off x="533400" y="4343400"/>
            <a:ext cx="5943600" cy="4114800"/>
          </a:xfrm>
          <a:noFill/>
        </p:spPr>
        <p:txBody>
          <a:bodyPr wrap="square"/>
          <a:lstStyle/>
          <a:p>
            <a:pPr eaLnBrk="1" hangingPunct="1"/>
            <a:r>
              <a:rPr lang="en-GB" altLang="en-GR"/>
              <a:t>The first step in the cascade of events that lead to viral entry is the binding of the gp120 subunit of the HIV-1 envelope glycoprotein to CD4, the primary receptor.</a:t>
            </a:r>
          </a:p>
          <a:p>
            <a:pPr eaLnBrk="1" hangingPunct="1"/>
            <a:endParaRPr lang="en-GB" altLang="en-GR">
              <a:solidFill>
                <a:srgbClr val="000000"/>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FB2FECE-0B84-F53A-B8D2-F074CF2724FC}"/>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91B24F-5C83-284E-B6B9-9E571E95B05B}"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363" name="Rectangle 2">
            <a:extLst>
              <a:ext uri="{FF2B5EF4-FFF2-40B4-BE49-F238E27FC236}">
                <a16:creationId xmlns:a16="http://schemas.microsoft.com/office/drawing/2014/main" id="{5546D19B-A8CE-C93D-91FD-0958C5DD7FEE}"/>
              </a:ext>
            </a:extLst>
          </p:cNvPr>
          <p:cNvSpPr>
            <a:spLocks noGrp="1" noRot="1" noChangeAspect="1" noChangeArrowheads="1" noTextEdit="1"/>
          </p:cNvSpPr>
          <p:nvPr>
            <p:ph type="sldImg"/>
          </p:nvPr>
        </p:nvSpPr>
        <p:spPr>
          <a:ln/>
        </p:spPr>
      </p:sp>
      <p:sp>
        <p:nvSpPr>
          <p:cNvPr id="15364" name="Rectangle 5">
            <a:extLst>
              <a:ext uri="{FF2B5EF4-FFF2-40B4-BE49-F238E27FC236}">
                <a16:creationId xmlns:a16="http://schemas.microsoft.com/office/drawing/2014/main" id="{F0165FC6-3C58-17C8-E7DF-503AD5D90285}"/>
              </a:ext>
            </a:extLst>
          </p:cNvPr>
          <p:cNvSpPr>
            <a:spLocks noGrp="1" noChangeArrowheads="1"/>
          </p:cNvSpPr>
          <p:nvPr>
            <p:ph type="body" idx="1"/>
          </p:nvPr>
        </p:nvSpPr>
        <p:spPr>
          <a:xfrm>
            <a:off x="457200" y="4343400"/>
            <a:ext cx="5943600" cy="4114800"/>
          </a:xfrm>
          <a:noFill/>
        </p:spPr>
        <p:txBody>
          <a:bodyPr wrap="square"/>
          <a:lstStyle/>
          <a:p>
            <a:pPr eaLnBrk="1" hangingPunct="1"/>
            <a:r>
              <a:rPr lang="en-GB" altLang="en-GR"/>
              <a:t>This induces a conformational change that exposes the co-receptor binding site in gp120. </a:t>
            </a:r>
          </a:p>
          <a:p>
            <a:pPr eaLnBrk="1" hangingPunct="1"/>
            <a:endParaRPr lang="en-GB" altLang="en-GR" i="1">
              <a:solidFill>
                <a:srgbClr val="000000"/>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F1EF3411-8CA4-0436-D7A0-89FA0C065530}"/>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D7FBEF-13D3-C14E-8DCA-993661C70A87}"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411" name="Rectangle 2">
            <a:extLst>
              <a:ext uri="{FF2B5EF4-FFF2-40B4-BE49-F238E27FC236}">
                <a16:creationId xmlns:a16="http://schemas.microsoft.com/office/drawing/2014/main" id="{4C75D07B-E758-A78E-11A4-D201F34FA1B6}"/>
              </a:ext>
            </a:extLst>
          </p:cNvPr>
          <p:cNvSpPr>
            <a:spLocks noGrp="1" noRot="1" noChangeAspect="1" noChangeArrowheads="1" noTextEdit="1"/>
          </p:cNvSpPr>
          <p:nvPr>
            <p:ph type="sldImg"/>
          </p:nvPr>
        </p:nvSpPr>
        <p:spPr>
          <a:ln/>
        </p:spPr>
      </p:sp>
      <p:sp>
        <p:nvSpPr>
          <p:cNvPr id="17412" name="Rectangle 5">
            <a:extLst>
              <a:ext uri="{FF2B5EF4-FFF2-40B4-BE49-F238E27FC236}">
                <a16:creationId xmlns:a16="http://schemas.microsoft.com/office/drawing/2014/main" id="{90BA438E-E170-A7AF-D508-7F6A166A452F}"/>
              </a:ext>
            </a:extLst>
          </p:cNvPr>
          <p:cNvSpPr>
            <a:spLocks noGrp="1" noChangeArrowheads="1"/>
          </p:cNvSpPr>
          <p:nvPr>
            <p:ph type="body" idx="1"/>
          </p:nvPr>
        </p:nvSpPr>
        <p:spPr>
          <a:xfrm>
            <a:off x="533400" y="4343400"/>
            <a:ext cx="5867400" cy="4114800"/>
          </a:xfrm>
          <a:noFill/>
        </p:spPr>
        <p:txBody>
          <a:bodyPr wrap="square"/>
          <a:lstStyle/>
          <a:p>
            <a:pPr eaLnBrk="1" hangingPunct="1"/>
            <a:r>
              <a:rPr lang="en-GB" altLang="en-GR"/>
              <a:t>This conformational change allows gp120 to bind to the co-receptor, in this case CCR5.</a:t>
            </a:r>
          </a:p>
          <a:p>
            <a:pPr eaLnBrk="1" hangingPunct="1"/>
            <a:endParaRPr lang="en-GB" altLang="en-GR"/>
          </a:p>
          <a:p>
            <a:pPr eaLnBrk="1" hangingPunct="1"/>
            <a:endParaRPr lang="en-GB" altLang="en-GR" i="1"/>
          </a:p>
          <a:p>
            <a:pPr eaLnBrk="1" hangingPunct="1"/>
            <a:endParaRPr lang="en-GB" altLang="en-GR" i="1"/>
          </a:p>
          <a:p>
            <a:pPr eaLnBrk="1" hangingPunct="1"/>
            <a:endParaRPr lang="en-GB" altLang="en-GR">
              <a:solidFill>
                <a:srgbClr val="000000"/>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E5264864-D307-ACB8-4AC8-699529E2459D}"/>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06EA03-6329-3C41-BA05-59D59DAF20A5}"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459" name="Rectangle 2">
            <a:extLst>
              <a:ext uri="{FF2B5EF4-FFF2-40B4-BE49-F238E27FC236}">
                <a16:creationId xmlns:a16="http://schemas.microsoft.com/office/drawing/2014/main" id="{8AD8E003-6950-85C2-BAA2-304E46CE97E5}"/>
              </a:ext>
            </a:extLst>
          </p:cNvPr>
          <p:cNvSpPr>
            <a:spLocks noGrp="1" noRot="1" noChangeAspect="1" noChangeArrowheads="1" noTextEdit="1"/>
          </p:cNvSpPr>
          <p:nvPr>
            <p:ph type="sldImg"/>
          </p:nvPr>
        </p:nvSpPr>
        <p:spPr>
          <a:ln/>
        </p:spPr>
      </p:sp>
      <p:sp>
        <p:nvSpPr>
          <p:cNvPr id="19460" name="Rectangle 5">
            <a:extLst>
              <a:ext uri="{FF2B5EF4-FFF2-40B4-BE49-F238E27FC236}">
                <a16:creationId xmlns:a16="http://schemas.microsoft.com/office/drawing/2014/main" id="{50BBF308-EFF8-3BF6-6281-9F6EA88A05F0}"/>
              </a:ext>
            </a:extLst>
          </p:cNvPr>
          <p:cNvSpPr>
            <a:spLocks noGrp="1" noChangeArrowheads="1"/>
          </p:cNvSpPr>
          <p:nvPr>
            <p:ph type="body" idx="1"/>
          </p:nvPr>
        </p:nvSpPr>
        <p:spPr>
          <a:xfrm>
            <a:off x="685800" y="4343400"/>
            <a:ext cx="5867400" cy="4114800"/>
          </a:xfrm>
          <a:noFill/>
        </p:spPr>
        <p:txBody>
          <a:bodyPr wrap="square"/>
          <a:lstStyle/>
          <a:p>
            <a:pPr eaLnBrk="1" hangingPunct="1"/>
            <a:r>
              <a:rPr lang="en-GB" altLang="en-GR"/>
              <a:t>Co-receptor binding triggers conformational changes in the gp41 subunit, leading to insertion of its N terminal fusion peptide into the host cell’s membrane. </a:t>
            </a:r>
          </a:p>
          <a:p>
            <a:pPr eaLnBrk="1" hangingPunct="1"/>
            <a:endParaRPr lang="en-GB" altLang="en-GR">
              <a:solidFill>
                <a:srgbClr val="000000"/>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8BCBA420-BCF7-2F2C-E658-06C41ADC34B4}"/>
              </a:ext>
            </a:extLst>
          </p:cNvPr>
          <p:cNvSpPr>
            <a:spLocks noGrp="1" noChangeArrowheads="1"/>
          </p:cNvSpPr>
          <p:nvPr>
            <p:ph type="sldNum" sz="quarter" idx="5"/>
          </p:nvPr>
        </p:nvSpPr>
        <p:spPr>
          <a:noFill/>
        </p:spPr>
        <p:txBody>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AFED6-CCB0-344B-8EC9-DE488B308D45}" type="slidenum">
              <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7" name="Rectangle 2">
            <a:extLst>
              <a:ext uri="{FF2B5EF4-FFF2-40B4-BE49-F238E27FC236}">
                <a16:creationId xmlns:a16="http://schemas.microsoft.com/office/drawing/2014/main" id="{D4A4203C-ED31-CA52-7CA2-FD530BF63F84}"/>
              </a:ext>
            </a:extLst>
          </p:cNvPr>
          <p:cNvSpPr>
            <a:spLocks noGrp="1" noRot="1" noChangeAspect="1" noChangeArrowheads="1" noTextEdit="1"/>
          </p:cNvSpPr>
          <p:nvPr>
            <p:ph type="sldImg"/>
          </p:nvPr>
        </p:nvSpPr>
        <p:spPr>
          <a:ln/>
        </p:spPr>
      </p:sp>
      <p:sp>
        <p:nvSpPr>
          <p:cNvPr id="21508" name="Rectangle 5">
            <a:extLst>
              <a:ext uri="{FF2B5EF4-FFF2-40B4-BE49-F238E27FC236}">
                <a16:creationId xmlns:a16="http://schemas.microsoft.com/office/drawing/2014/main" id="{BE72DD1F-991C-6D6C-6DEE-B38EC7EFA7BA}"/>
              </a:ext>
            </a:extLst>
          </p:cNvPr>
          <p:cNvSpPr>
            <a:spLocks noGrp="1" noChangeArrowheads="1"/>
          </p:cNvSpPr>
          <p:nvPr>
            <p:ph type="body" idx="1"/>
          </p:nvPr>
        </p:nvSpPr>
        <p:spPr>
          <a:noFill/>
        </p:spPr>
        <p:txBody>
          <a:bodyPr wrap="square"/>
          <a:lstStyle/>
          <a:p>
            <a:pPr eaLnBrk="1" hangingPunct="1"/>
            <a:r>
              <a:rPr lang="en-GB" altLang="en-GR"/>
              <a:t>Fusion of the viral and cell membranes follows, resulting in the release of the viral genome into the cytoplasm.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id="{CC1C02AF-5961-71F0-A4BA-70269734EBFD}"/>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895180B8-7A27-3098-EA5B-92C4F7A255B4}"/>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CB6C83F2-7F1C-EF96-8325-72A90F544A01}"/>
              </a:ext>
            </a:extLst>
          </p:cNvPr>
          <p:cNvSpPr>
            <a:spLocks noGrp="1" noChangeArrowheads="1"/>
          </p:cNvSpPr>
          <p:nvPr>
            <p:ph type="sldNum" sz="quarter" idx="12"/>
          </p:nvPr>
        </p:nvSpPr>
        <p:spPr>
          <a:ln/>
        </p:spPr>
        <p:txBody>
          <a:bodyPr/>
          <a:lstStyle>
            <a:lvl1pPr>
              <a:defRPr/>
            </a:lvl1pPr>
          </a:lstStyle>
          <a:p>
            <a:fld id="{A09C6C89-B9BA-0940-A5CF-77362307139D}" type="slidenum">
              <a:rPr lang="el-GR" altLang="en-GR"/>
              <a:pPr/>
              <a:t>‹#›</a:t>
            </a:fld>
            <a:endParaRPr lang="el-GR" altLang="en-GR"/>
          </a:p>
        </p:txBody>
      </p:sp>
    </p:spTree>
    <p:extLst>
      <p:ext uri="{BB962C8B-B14F-4D97-AF65-F5344CB8AC3E}">
        <p14:creationId xmlns:p14="http://schemas.microsoft.com/office/powerpoint/2010/main" val="227694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69CE730F-6404-75BE-3C59-F7F89D66FFA9}"/>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A7BA2C69-3372-7C94-1AF5-E7A378A5DBF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7DA553BD-3098-D0C4-B738-A5DC3324E2ED}"/>
              </a:ext>
            </a:extLst>
          </p:cNvPr>
          <p:cNvSpPr>
            <a:spLocks noGrp="1" noChangeArrowheads="1"/>
          </p:cNvSpPr>
          <p:nvPr>
            <p:ph type="sldNum" sz="quarter" idx="12"/>
          </p:nvPr>
        </p:nvSpPr>
        <p:spPr>
          <a:ln/>
        </p:spPr>
        <p:txBody>
          <a:bodyPr/>
          <a:lstStyle>
            <a:lvl1pPr>
              <a:defRPr/>
            </a:lvl1pPr>
          </a:lstStyle>
          <a:p>
            <a:fld id="{844B1843-9755-7C4E-A78A-59FF2E0B475A}" type="slidenum">
              <a:rPr lang="el-GR" altLang="en-GR"/>
              <a:pPr/>
              <a:t>‹#›</a:t>
            </a:fld>
            <a:endParaRPr lang="el-GR" altLang="en-GR"/>
          </a:p>
        </p:txBody>
      </p:sp>
    </p:spTree>
    <p:extLst>
      <p:ext uri="{BB962C8B-B14F-4D97-AF65-F5344CB8AC3E}">
        <p14:creationId xmlns:p14="http://schemas.microsoft.com/office/powerpoint/2010/main" val="21797471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139">
            <a:extLst>
              <a:ext uri="{FF2B5EF4-FFF2-40B4-BE49-F238E27FC236}">
                <a16:creationId xmlns:a16="http://schemas.microsoft.com/office/drawing/2014/main" id="{015BFA82-D246-E97E-D13C-9E3B59345AB1}"/>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140">
            <a:extLst>
              <a:ext uri="{FF2B5EF4-FFF2-40B4-BE49-F238E27FC236}">
                <a16:creationId xmlns:a16="http://schemas.microsoft.com/office/drawing/2014/main" id="{D31BA56B-BB5D-A9F6-F141-B239080FC1E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141">
            <a:extLst>
              <a:ext uri="{FF2B5EF4-FFF2-40B4-BE49-F238E27FC236}">
                <a16:creationId xmlns:a16="http://schemas.microsoft.com/office/drawing/2014/main" id="{FA909BCD-F618-FD04-1925-BBC5CE2827CA}"/>
              </a:ext>
            </a:extLst>
          </p:cNvPr>
          <p:cNvSpPr>
            <a:spLocks noGrp="1" noChangeArrowheads="1"/>
          </p:cNvSpPr>
          <p:nvPr>
            <p:ph type="sldNum" sz="quarter" idx="12"/>
          </p:nvPr>
        </p:nvSpPr>
        <p:spPr>
          <a:ln/>
        </p:spPr>
        <p:txBody>
          <a:bodyPr/>
          <a:lstStyle>
            <a:lvl1pPr>
              <a:defRPr/>
            </a:lvl1pPr>
          </a:lstStyle>
          <a:p>
            <a:fld id="{09E7F761-0E5F-734B-AB2D-A32ECEAA5693}" type="slidenum">
              <a:rPr lang="el-GR" altLang="en-GR"/>
              <a:pPr/>
              <a:t>‹#›</a:t>
            </a:fld>
            <a:endParaRPr lang="el-GR" altLang="en-GR"/>
          </a:p>
        </p:txBody>
      </p:sp>
    </p:spTree>
    <p:extLst>
      <p:ext uri="{BB962C8B-B14F-4D97-AF65-F5344CB8AC3E}">
        <p14:creationId xmlns:p14="http://schemas.microsoft.com/office/powerpoint/2010/main" val="26562042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39">
            <a:extLst>
              <a:ext uri="{FF2B5EF4-FFF2-40B4-BE49-F238E27FC236}">
                <a16:creationId xmlns:a16="http://schemas.microsoft.com/office/drawing/2014/main" id="{1F00EFEF-DB4C-58E0-D935-0C91D4712E9C}"/>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140">
            <a:extLst>
              <a:ext uri="{FF2B5EF4-FFF2-40B4-BE49-F238E27FC236}">
                <a16:creationId xmlns:a16="http://schemas.microsoft.com/office/drawing/2014/main" id="{941AC4B2-805C-0210-1428-28AA687A45D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141">
            <a:extLst>
              <a:ext uri="{FF2B5EF4-FFF2-40B4-BE49-F238E27FC236}">
                <a16:creationId xmlns:a16="http://schemas.microsoft.com/office/drawing/2014/main" id="{9B8919E2-94C9-B09A-5C4A-8BDFB241DE6C}"/>
              </a:ext>
            </a:extLst>
          </p:cNvPr>
          <p:cNvSpPr>
            <a:spLocks noGrp="1" noChangeArrowheads="1"/>
          </p:cNvSpPr>
          <p:nvPr>
            <p:ph type="sldNum" sz="quarter" idx="12"/>
          </p:nvPr>
        </p:nvSpPr>
        <p:spPr>
          <a:ln/>
        </p:spPr>
        <p:txBody>
          <a:bodyPr/>
          <a:lstStyle>
            <a:lvl1pPr>
              <a:defRPr/>
            </a:lvl1pPr>
          </a:lstStyle>
          <a:p>
            <a:fld id="{FA6E522F-7379-7147-B021-B01B477FC76F}" type="slidenum">
              <a:rPr lang="el-GR" altLang="en-GR"/>
              <a:pPr/>
              <a:t>‹#›</a:t>
            </a:fld>
            <a:endParaRPr lang="el-GR" altLang="en-GR"/>
          </a:p>
        </p:txBody>
      </p:sp>
    </p:spTree>
    <p:extLst>
      <p:ext uri="{BB962C8B-B14F-4D97-AF65-F5344CB8AC3E}">
        <p14:creationId xmlns:p14="http://schemas.microsoft.com/office/powerpoint/2010/main" val="40589596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139">
            <a:extLst>
              <a:ext uri="{FF2B5EF4-FFF2-40B4-BE49-F238E27FC236}">
                <a16:creationId xmlns:a16="http://schemas.microsoft.com/office/drawing/2014/main" id="{E629C433-B142-8305-08C6-BC12429CE33B}"/>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40">
            <a:extLst>
              <a:ext uri="{FF2B5EF4-FFF2-40B4-BE49-F238E27FC236}">
                <a16:creationId xmlns:a16="http://schemas.microsoft.com/office/drawing/2014/main" id="{F26A2E91-3634-BE6A-67DE-240A3A41962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41">
            <a:extLst>
              <a:ext uri="{FF2B5EF4-FFF2-40B4-BE49-F238E27FC236}">
                <a16:creationId xmlns:a16="http://schemas.microsoft.com/office/drawing/2014/main" id="{25FD5A9F-D4E2-3D63-9EBF-9B4BF01FA2DF}"/>
              </a:ext>
            </a:extLst>
          </p:cNvPr>
          <p:cNvSpPr>
            <a:spLocks noGrp="1" noChangeArrowheads="1"/>
          </p:cNvSpPr>
          <p:nvPr>
            <p:ph type="sldNum" sz="quarter" idx="12"/>
          </p:nvPr>
        </p:nvSpPr>
        <p:spPr>
          <a:ln/>
        </p:spPr>
        <p:txBody>
          <a:bodyPr/>
          <a:lstStyle>
            <a:lvl1pPr>
              <a:defRPr/>
            </a:lvl1pPr>
          </a:lstStyle>
          <a:p>
            <a:fld id="{E1A8C5E6-76C8-8048-88AB-BEEFA15E2E61}" type="slidenum">
              <a:rPr lang="el-GR" altLang="en-GR"/>
              <a:pPr/>
              <a:t>‹#›</a:t>
            </a:fld>
            <a:endParaRPr lang="el-GR" altLang="en-GR"/>
          </a:p>
        </p:txBody>
      </p:sp>
    </p:spTree>
    <p:extLst>
      <p:ext uri="{BB962C8B-B14F-4D97-AF65-F5344CB8AC3E}">
        <p14:creationId xmlns:p14="http://schemas.microsoft.com/office/powerpoint/2010/main" val="12602584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139">
            <a:extLst>
              <a:ext uri="{FF2B5EF4-FFF2-40B4-BE49-F238E27FC236}">
                <a16:creationId xmlns:a16="http://schemas.microsoft.com/office/drawing/2014/main" id="{A865D6A6-2DF3-6D6B-8FFB-70BCA5882C96}"/>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40">
            <a:extLst>
              <a:ext uri="{FF2B5EF4-FFF2-40B4-BE49-F238E27FC236}">
                <a16:creationId xmlns:a16="http://schemas.microsoft.com/office/drawing/2014/main" id="{F3768CDA-BACA-CE3C-491F-9CA9731B3BA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41">
            <a:extLst>
              <a:ext uri="{FF2B5EF4-FFF2-40B4-BE49-F238E27FC236}">
                <a16:creationId xmlns:a16="http://schemas.microsoft.com/office/drawing/2014/main" id="{39DCCE0D-7257-E3B2-D94C-646DCA4BDF6E}"/>
              </a:ext>
            </a:extLst>
          </p:cNvPr>
          <p:cNvSpPr>
            <a:spLocks noGrp="1" noChangeArrowheads="1"/>
          </p:cNvSpPr>
          <p:nvPr>
            <p:ph type="sldNum" sz="quarter" idx="12"/>
          </p:nvPr>
        </p:nvSpPr>
        <p:spPr>
          <a:ln/>
        </p:spPr>
        <p:txBody>
          <a:bodyPr/>
          <a:lstStyle>
            <a:lvl1pPr>
              <a:defRPr/>
            </a:lvl1pPr>
          </a:lstStyle>
          <a:p>
            <a:fld id="{8A0F2C56-1823-1C4E-A289-60A099C28E35}" type="slidenum">
              <a:rPr lang="el-GR" altLang="en-GR"/>
              <a:pPr/>
              <a:t>‹#›</a:t>
            </a:fld>
            <a:endParaRPr lang="el-GR" altLang="en-GR"/>
          </a:p>
        </p:txBody>
      </p:sp>
    </p:spTree>
    <p:extLst>
      <p:ext uri="{BB962C8B-B14F-4D97-AF65-F5344CB8AC3E}">
        <p14:creationId xmlns:p14="http://schemas.microsoft.com/office/powerpoint/2010/main" val="34956906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39">
            <a:extLst>
              <a:ext uri="{FF2B5EF4-FFF2-40B4-BE49-F238E27FC236}">
                <a16:creationId xmlns:a16="http://schemas.microsoft.com/office/drawing/2014/main" id="{8D28A622-411C-3391-DD0E-6318E4BF0AA6}"/>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40">
            <a:extLst>
              <a:ext uri="{FF2B5EF4-FFF2-40B4-BE49-F238E27FC236}">
                <a16:creationId xmlns:a16="http://schemas.microsoft.com/office/drawing/2014/main" id="{BB4CDCFB-E982-00B8-55D2-8CDC11C3C9E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41">
            <a:extLst>
              <a:ext uri="{FF2B5EF4-FFF2-40B4-BE49-F238E27FC236}">
                <a16:creationId xmlns:a16="http://schemas.microsoft.com/office/drawing/2014/main" id="{DC81EA65-F453-C4FE-86B7-E76145E86D62}"/>
              </a:ext>
            </a:extLst>
          </p:cNvPr>
          <p:cNvSpPr>
            <a:spLocks noGrp="1" noChangeArrowheads="1"/>
          </p:cNvSpPr>
          <p:nvPr>
            <p:ph type="sldNum" sz="quarter" idx="12"/>
          </p:nvPr>
        </p:nvSpPr>
        <p:spPr>
          <a:ln/>
        </p:spPr>
        <p:txBody>
          <a:bodyPr/>
          <a:lstStyle>
            <a:lvl1pPr>
              <a:defRPr/>
            </a:lvl1pPr>
          </a:lstStyle>
          <a:p>
            <a:fld id="{6A6317C1-7455-FD4D-BCC7-2F9BFADA64C3}" type="slidenum">
              <a:rPr lang="el-GR" altLang="en-GR"/>
              <a:pPr/>
              <a:t>‹#›</a:t>
            </a:fld>
            <a:endParaRPr lang="el-GR" altLang="en-GR"/>
          </a:p>
        </p:txBody>
      </p:sp>
    </p:spTree>
    <p:extLst>
      <p:ext uri="{BB962C8B-B14F-4D97-AF65-F5344CB8AC3E}">
        <p14:creationId xmlns:p14="http://schemas.microsoft.com/office/powerpoint/2010/main" val="27510274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301625"/>
            <a:ext cx="1943100" cy="579437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301625"/>
            <a:ext cx="5676900" cy="579437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39">
            <a:extLst>
              <a:ext uri="{FF2B5EF4-FFF2-40B4-BE49-F238E27FC236}">
                <a16:creationId xmlns:a16="http://schemas.microsoft.com/office/drawing/2014/main" id="{89A87E15-3FA9-2076-8516-B1CAFA177C14}"/>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40">
            <a:extLst>
              <a:ext uri="{FF2B5EF4-FFF2-40B4-BE49-F238E27FC236}">
                <a16:creationId xmlns:a16="http://schemas.microsoft.com/office/drawing/2014/main" id="{E91AB36F-700E-719C-50B2-B6A44F9CE0A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41">
            <a:extLst>
              <a:ext uri="{FF2B5EF4-FFF2-40B4-BE49-F238E27FC236}">
                <a16:creationId xmlns:a16="http://schemas.microsoft.com/office/drawing/2014/main" id="{47E34F09-BDC5-8DB7-DA48-82ACFFF1C750}"/>
              </a:ext>
            </a:extLst>
          </p:cNvPr>
          <p:cNvSpPr>
            <a:spLocks noGrp="1" noChangeArrowheads="1"/>
          </p:cNvSpPr>
          <p:nvPr>
            <p:ph type="sldNum" sz="quarter" idx="12"/>
          </p:nvPr>
        </p:nvSpPr>
        <p:spPr>
          <a:ln/>
        </p:spPr>
        <p:txBody>
          <a:bodyPr/>
          <a:lstStyle>
            <a:lvl1pPr>
              <a:defRPr/>
            </a:lvl1pPr>
          </a:lstStyle>
          <a:p>
            <a:fld id="{DF7D782F-89D6-E741-841D-207C36252B85}" type="slidenum">
              <a:rPr lang="el-GR" altLang="en-GR"/>
              <a:pPr/>
              <a:t>‹#›</a:t>
            </a:fld>
            <a:endParaRPr lang="el-GR" altLang="en-GR"/>
          </a:p>
        </p:txBody>
      </p:sp>
    </p:spTree>
    <p:extLst>
      <p:ext uri="{BB962C8B-B14F-4D97-AF65-F5344CB8AC3E}">
        <p14:creationId xmlns:p14="http://schemas.microsoft.com/office/powerpoint/2010/main" val="34898427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id="{BDF576D4-0B36-C13A-1D97-797BCBCC5F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0FC160-7813-1CEE-A15D-3BBB959025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13D4F7-F888-DE22-923A-527C578B26B1}"/>
              </a:ext>
            </a:extLst>
          </p:cNvPr>
          <p:cNvSpPr>
            <a:spLocks noGrp="1" noChangeArrowheads="1"/>
          </p:cNvSpPr>
          <p:nvPr>
            <p:ph type="sldNum" sz="quarter" idx="12"/>
          </p:nvPr>
        </p:nvSpPr>
        <p:spPr>
          <a:ln/>
        </p:spPr>
        <p:txBody>
          <a:bodyPr/>
          <a:lstStyle>
            <a:lvl1pPr>
              <a:defRPr/>
            </a:lvl1pPr>
          </a:lstStyle>
          <a:p>
            <a:fld id="{0088FE65-124F-FA49-8F21-1BEE068DE030}" type="slidenum">
              <a:rPr lang="en-US" altLang="en-GR"/>
              <a:pPr/>
              <a:t>‹#›</a:t>
            </a:fld>
            <a:endParaRPr lang="en-US" altLang="en-GR"/>
          </a:p>
        </p:txBody>
      </p:sp>
    </p:spTree>
    <p:extLst>
      <p:ext uri="{BB962C8B-B14F-4D97-AF65-F5344CB8AC3E}">
        <p14:creationId xmlns:p14="http://schemas.microsoft.com/office/powerpoint/2010/main" val="2877362939"/>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1A445FA2-EC0D-C527-995E-D716A0D209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44F755-9BD8-0A84-36C6-2CAA667829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C6B168-C1CA-9FD2-2E88-4A7F44761137}"/>
              </a:ext>
            </a:extLst>
          </p:cNvPr>
          <p:cNvSpPr>
            <a:spLocks noGrp="1" noChangeArrowheads="1"/>
          </p:cNvSpPr>
          <p:nvPr>
            <p:ph type="sldNum" sz="quarter" idx="12"/>
          </p:nvPr>
        </p:nvSpPr>
        <p:spPr>
          <a:ln/>
        </p:spPr>
        <p:txBody>
          <a:bodyPr/>
          <a:lstStyle>
            <a:lvl1pPr>
              <a:defRPr/>
            </a:lvl1pPr>
          </a:lstStyle>
          <a:p>
            <a:fld id="{C7725848-CF45-4540-9CCA-3B9B4F1F1142}" type="slidenum">
              <a:rPr lang="en-US" altLang="en-GR"/>
              <a:pPr/>
              <a:t>‹#›</a:t>
            </a:fld>
            <a:endParaRPr lang="en-US" altLang="en-GR"/>
          </a:p>
        </p:txBody>
      </p:sp>
    </p:spTree>
    <p:extLst>
      <p:ext uri="{BB962C8B-B14F-4D97-AF65-F5344CB8AC3E}">
        <p14:creationId xmlns:p14="http://schemas.microsoft.com/office/powerpoint/2010/main" val="608827801"/>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id="{487B898E-A1E8-7547-A30E-5C616834AC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66C6D4-9E94-8CA8-B223-B2B642F9CA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30D491-4083-75CC-5EA0-339703602E18}"/>
              </a:ext>
            </a:extLst>
          </p:cNvPr>
          <p:cNvSpPr>
            <a:spLocks noGrp="1" noChangeArrowheads="1"/>
          </p:cNvSpPr>
          <p:nvPr>
            <p:ph type="sldNum" sz="quarter" idx="12"/>
          </p:nvPr>
        </p:nvSpPr>
        <p:spPr>
          <a:ln/>
        </p:spPr>
        <p:txBody>
          <a:bodyPr/>
          <a:lstStyle>
            <a:lvl1pPr>
              <a:defRPr/>
            </a:lvl1pPr>
          </a:lstStyle>
          <a:p>
            <a:fld id="{29FF66B0-000D-594C-A62A-C6EC39CDC197}" type="slidenum">
              <a:rPr lang="en-US" altLang="en-GR"/>
              <a:pPr/>
              <a:t>‹#›</a:t>
            </a:fld>
            <a:endParaRPr lang="en-US" altLang="en-GR"/>
          </a:p>
        </p:txBody>
      </p:sp>
    </p:spTree>
    <p:extLst>
      <p:ext uri="{BB962C8B-B14F-4D97-AF65-F5344CB8AC3E}">
        <p14:creationId xmlns:p14="http://schemas.microsoft.com/office/powerpoint/2010/main" val="3636862347"/>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7388" y="1981200"/>
            <a:ext cx="38084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0768FC96-DA12-B02F-2A24-E60D740B28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2DF49C-BAEE-0ABD-E4A3-A140088EC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9E89AE-1A78-BBFA-2D68-CD0BB0799A4B}"/>
              </a:ext>
            </a:extLst>
          </p:cNvPr>
          <p:cNvSpPr>
            <a:spLocks noGrp="1" noChangeArrowheads="1"/>
          </p:cNvSpPr>
          <p:nvPr>
            <p:ph type="sldNum" sz="quarter" idx="12"/>
          </p:nvPr>
        </p:nvSpPr>
        <p:spPr>
          <a:ln/>
        </p:spPr>
        <p:txBody>
          <a:bodyPr/>
          <a:lstStyle>
            <a:lvl1pPr>
              <a:defRPr/>
            </a:lvl1pPr>
          </a:lstStyle>
          <a:p>
            <a:fld id="{74CBB1A1-EE45-E249-9C38-F681EC74B915}" type="slidenum">
              <a:rPr lang="en-US" altLang="en-GR"/>
              <a:pPr/>
              <a:t>‹#›</a:t>
            </a:fld>
            <a:endParaRPr lang="en-US" altLang="en-GR"/>
          </a:p>
        </p:txBody>
      </p:sp>
    </p:spTree>
    <p:extLst>
      <p:ext uri="{BB962C8B-B14F-4D97-AF65-F5344CB8AC3E}">
        <p14:creationId xmlns:p14="http://schemas.microsoft.com/office/powerpoint/2010/main" val="247498098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FAB59A91-9D75-56B3-64A1-02B3E3353180}"/>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64F6F0B1-F41C-50B7-057A-14BE1D9A578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572E3F6E-90F9-3AB8-5419-047B171DD82B}"/>
              </a:ext>
            </a:extLst>
          </p:cNvPr>
          <p:cNvSpPr>
            <a:spLocks noGrp="1" noChangeArrowheads="1"/>
          </p:cNvSpPr>
          <p:nvPr>
            <p:ph type="sldNum" sz="quarter" idx="12"/>
          </p:nvPr>
        </p:nvSpPr>
        <p:spPr>
          <a:ln/>
        </p:spPr>
        <p:txBody>
          <a:bodyPr/>
          <a:lstStyle>
            <a:lvl1pPr>
              <a:defRPr/>
            </a:lvl1pPr>
          </a:lstStyle>
          <a:p>
            <a:fld id="{6890FD7B-46FC-0B48-B7FA-4E42869FA004}" type="slidenum">
              <a:rPr lang="el-GR" altLang="en-GR"/>
              <a:pPr/>
              <a:t>‹#›</a:t>
            </a:fld>
            <a:endParaRPr lang="el-GR" altLang="en-GR"/>
          </a:p>
        </p:txBody>
      </p:sp>
    </p:spTree>
    <p:extLst>
      <p:ext uri="{BB962C8B-B14F-4D97-AF65-F5344CB8AC3E}">
        <p14:creationId xmlns:p14="http://schemas.microsoft.com/office/powerpoint/2010/main" val="34933307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F1F6C1AF-C2DF-0319-AC6A-D6A8483C457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7851163-2B9B-6134-A110-6FB668F807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8169950-2B14-779E-8156-5789EDB09126}"/>
              </a:ext>
            </a:extLst>
          </p:cNvPr>
          <p:cNvSpPr>
            <a:spLocks noGrp="1" noChangeArrowheads="1"/>
          </p:cNvSpPr>
          <p:nvPr>
            <p:ph type="sldNum" sz="quarter" idx="12"/>
          </p:nvPr>
        </p:nvSpPr>
        <p:spPr>
          <a:ln/>
        </p:spPr>
        <p:txBody>
          <a:bodyPr/>
          <a:lstStyle>
            <a:lvl1pPr>
              <a:defRPr/>
            </a:lvl1pPr>
          </a:lstStyle>
          <a:p>
            <a:fld id="{573BA240-B6A4-E943-A1B8-7ACCCE82A77B}" type="slidenum">
              <a:rPr lang="en-US" altLang="en-GR"/>
              <a:pPr/>
              <a:t>‹#›</a:t>
            </a:fld>
            <a:endParaRPr lang="en-US" altLang="en-GR"/>
          </a:p>
        </p:txBody>
      </p:sp>
    </p:spTree>
    <p:extLst>
      <p:ext uri="{BB962C8B-B14F-4D97-AF65-F5344CB8AC3E}">
        <p14:creationId xmlns:p14="http://schemas.microsoft.com/office/powerpoint/2010/main" val="2483145349"/>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id="{BEB7F3EF-E967-D17C-0276-6DB950000E1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7DD02DB-536E-D4CB-7DFE-66537A2BD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919F55D-3BB5-69DE-CF05-0D3734BE3B3F}"/>
              </a:ext>
            </a:extLst>
          </p:cNvPr>
          <p:cNvSpPr>
            <a:spLocks noGrp="1" noChangeArrowheads="1"/>
          </p:cNvSpPr>
          <p:nvPr>
            <p:ph type="sldNum" sz="quarter" idx="12"/>
          </p:nvPr>
        </p:nvSpPr>
        <p:spPr>
          <a:ln/>
        </p:spPr>
        <p:txBody>
          <a:bodyPr/>
          <a:lstStyle>
            <a:lvl1pPr>
              <a:defRPr/>
            </a:lvl1pPr>
          </a:lstStyle>
          <a:p>
            <a:fld id="{82220EAA-EB97-1840-878D-1CC5FA73194D}" type="slidenum">
              <a:rPr lang="en-US" altLang="en-GR"/>
              <a:pPr/>
              <a:t>‹#›</a:t>
            </a:fld>
            <a:endParaRPr lang="en-US" altLang="en-GR"/>
          </a:p>
        </p:txBody>
      </p:sp>
    </p:spTree>
    <p:extLst>
      <p:ext uri="{BB962C8B-B14F-4D97-AF65-F5344CB8AC3E}">
        <p14:creationId xmlns:p14="http://schemas.microsoft.com/office/powerpoint/2010/main" val="1283849220"/>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B7BC63-A19C-0E82-9938-0AE49CD9AD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1654B5F-17BB-0CAC-C66E-5EE08FAAFD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CDCE47-E145-9854-AB18-5951D1B73219}"/>
              </a:ext>
            </a:extLst>
          </p:cNvPr>
          <p:cNvSpPr>
            <a:spLocks noGrp="1" noChangeArrowheads="1"/>
          </p:cNvSpPr>
          <p:nvPr>
            <p:ph type="sldNum" sz="quarter" idx="12"/>
          </p:nvPr>
        </p:nvSpPr>
        <p:spPr>
          <a:ln/>
        </p:spPr>
        <p:txBody>
          <a:bodyPr/>
          <a:lstStyle>
            <a:lvl1pPr>
              <a:defRPr/>
            </a:lvl1pPr>
          </a:lstStyle>
          <a:p>
            <a:fld id="{1BC8F261-25E7-B141-AD2D-465CE2FE58EA}" type="slidenum">
              <a:rPr lang="en-US" altLang="en-GR"/>
              <a:pPr/>
              <a:t>‹#›</a:t>
            </a:fld>
            <a:endParaRPr lang="en-US" altLang="en-GR"/>
          </a:p>
        </p:txBody>
      </p:sp>
    </p:spTree>
    <p:extLst>
      <p:ext uri="{BB962C8B-B14F-4D97-AF65-F5344CB8AC3E}">
        <p14:creationId xmlns:p14="http://schemas.microsoft.com/office/powerpoint/2010/main" val="1406397330"/>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BA2A49DF-AD2C-4264-569A-70BFB26CD9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AC697D-8362-DEF6-42C9-00B89517C2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EBAACC-5179-8DD1-48F4-87EE606393A8}"/>
              </a:ext>
            </a:extLst>
          </p:cNvPr>
          <p:cNvSpPr>
            <a:spLocks noGrp="1" noChangeArrowheads="1"/>
          </p:cNvSpPr>
          <p:nvPr>
            <p:ph type="sldNum" sz="quarter" idx="12"/>
          </p:nvPr>
        </p:nvSpPr>
        <p:spPr>
          <a:ln/>
        </p:spPr>
        <p:txBody>
          <a:bodyPr/>
          <a:lstStyle>
            <a:lvl1pPr>
              <a:defRPr/>
            </a:lvl1pPr>
          </a:lstStyle>
          <a:p>
            <a:fld id="{8C37CC37-7622-B447-BF41-19B0FE8D9C61}" type="slidenum">
              <a:rPr lang="en-US" altLang="en-GR"/>
              <a:pPr/>
              <a:t>‹#›</a:t>
            </a:fld>
            <a:endParaRPr lang="en-US" altLang="en-GR"/>
          </a:p>
        </p:txBody>
      </p:sp>
    </p:spTree>
    <p:extLst>
      <p:ext uri="{BB962C8B-B14F-4D97-AF65-F5344CB8AC3E}">
        <p14:creationId xmlns:p14="http://schemas.microsoft.com/office/powerpoint/2010/main" val="2653216899"/>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70B0D28D-0AAB-5D43-61E6-9141F23994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43F376-1111-F447-E696-361FE570B1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20D30A-C0E5-02D6-4857-B9EAAD8FF062}"/>
              </a:ext>
            </a:extLst>
          </p:cNvPr>
          <p:cNvSpPr>
            <a:spLocks noGrp="1" noChangeArrowheads="1"/>
          </p:cNvSpPr>
          <p:nvPr>
            <p:ph type="sldNum" sz="quarter" idx="12"/>
          </p:nvPr>
        </p:nvSpPr>
        <p:spPr>
          <a:ln/>
        </p:spPr>
        <p:txBody>
          <a:bodyPr/>
          <a:lstStyle>
            <a:lvl1pPr>
              <a:defRPr/>
            </a:lvl1pPr>
          </a:lstStyle>
          <a:p>
            <a:fld id="{3BBF2033-B1BF-5249-842A-16D626D3245F}" type="slidenum">
              <a:rPr lang="en-US" altLang="en-GR"/>
              <a:pPr/>
              <a:t>‹#›</a:t>
            </a:fld>
            <a:endParaRPr lang="en-US" altLang="en-GR"/>
          </a:p>
        </p:txBody>
      </p:sp>
    </p:spTree>
    <p:extLst>
      <p:ext uri="{BB962C8B-B14F-4D97-AF65-F5344CB8AC3E}">
        <p14:creationId xmlns:p14="http://schemas.microsoft.com/office/powerpoint/2010/main" val="218784211"/>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796E25B9-4E5C-7ACF-F8A7-C51D27055B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8C9749-5C89-7119-2B56-F561BF8061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489F0F-E7D6-73EA-8A27-400540477A57}"/>
              </a:ext>
            </a:extLst>
          </p:cNvPr>
          <p:cNvSpPr>
            <a:spLocks noGrp="1" noChangeArrowheads="1"/>
          </p:cNvSpPr>
          <p:nvPr>
            <p:ph type="sldNum" sz="quarter" idx="12"/>
          </p:nvPr>
        </p:nvSpPr>
        <p:spPr>
          <a:ln/>
        </p:spPr>
        <p:txBody>
          <a:bodyPr/>
          <a:lstStyle>
            <a:lvl1pPr>
              <a:defRPr/>
            </a:lvl1pPr>
          </a:lstStyle>
          <a:p>
            <a:fld id="{5E3BDA09-4C39-634C-891C-A7FFF473B778}" type="slidenum">
              <a:rPr lang="en-US" altLang="en-GR"/>
              <a:pPr/>
              <a:t>‹#›</a:t>
            </a:fld>
            <a:endParaRPr lang="en-US" altLang="en-GR"/>
          </a:p>
        </p:txBody>
      </p:sp>
    </p:spTree>
    <p:extLst>
      <p:ext uri="{BB962C8B-B14F-4D97-AF65-F5344CB8AC3E}">
        <p14:creationId xmlns:p14="http://schemas.microsoft.com/office/powerpoint/2010/main" val="316344545"/>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1513" cy="54864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7388" y="609600"/>
            <a:ext cx="5675312" cy="5486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73857643-4AEC-1BC8-4DC2-7869F82BAA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BBAE46-8947-E924-294A-ADAB889415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D1FAB8-0012-A232-712B-F8CD80F792DF}"/>
              </a:ext>
            </a:extLst>
          </p:cNvPr>
          <p:cNvSpPr>
            <a:spLocks noGrp="1" noChangeArrowheads="1"/>
          </p:cNvSpPr>
          <p:nvPr>
            <p:ph type="sldNum" sz="quarter" idx="12"/>
          </p:nvPr>
        </p:nvSpPr>
        <p:spPr>
          <a:ln/>
        </p:spPr>
        <p:txBody>
          <a:bodyPr/>
          <a:lstStyle>
            <a:lvl1pPr>
              <a:defRPr/>
            </a:lvl1pPr>
          </a:lstStyle>
          <a:p>
            <a:fld id="{A710748C-C7D6-EE4E-8B26-86E76DD74F76}" type="slidenum">
              <a:rPr lang="en-US" altLang="en-GR"/>
              <a:pPr/>
              <a:t>‹#›</a:t>
            </a:fld>
            <a:endParaRPr lang="en-US" altLang="en-GR"/>
          </a:p>
        </p:txBody>
      </p:sp>
    </p:spTree>
    <p:extLst>
      <p:ext uri="{BB962C8B-B14F-4D97-AF65-F5344CB8AC3E}">
        <p14:creationId xmlns:p14="http://schemas.microsoft.com/office/powerpoint/2010/main" val="1924494669"/>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886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86787" name="Rectangle 3"/>
          <p:cNvSpPr>
            <a:spLocks noGrp="1" noChangeArrowheads="1"/>
          </p:cNvSpPr>
          <p:nvPr>
            <p:ph type="subTitle" idx="1"/>
          </p:nvPr>
        </p:nvSpPr>
        <p:spPr>
          <a:xfrm>
            <a:off x="1371600" y="3844925"/>
            <a:ext cx="6400800" cy="1752600"/>
          </a:xfrm>
        </p:spPr>
        <p:txBody>
          <a:bodyPr/>
          <a:lstStyle>
            <a:lvl1pPr marL="0" indent="0" algn="ctr">
              <a:buFont typeface="Symbol" pitchFamily="18" charset="2"/>
              <a:buNone/>
              <a:defRPr/>
            </a:lvl1pPr>
          </a:lstStyle>
          <a:p>
            <a:r>
              <a:rPr lang="en-US"/>
              <a:t>Click to edit Master subtitle style</a:t>
            </a:r>
          </a:p>
        </p:txBody>
      </p:sp>
    </p:spTree>
    <p:extLst>
      <p:ext uri="{BB962C8B-B14F-4D97-AF65-F5344CB8AC3E}">
        <p14:creationId xmlns:p14="http://schemas.microsoft.com/office/powerpoint/2010/main" val="156227165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28416982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0385059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a:extLst>
              <a:ext uri="{FF2B5EF4-FFF2-40B4-BE49-F238E27FC236}">
                <a16:creationId xmlns:a16="http://schemas.microsoft.com/office/drawing/2014/main" id="{FD03ACA1-789C-8157-4992-68D89C789C9E}"/>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88FB2223-1FFD-2EE1-CE1E-1214C03869E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A60C19AB-65C2-2A6B-74BB-4748F18F5EA7}"/>
              </a:ext>
            </a:extLst>
          </p:cNvPr>
          <p:cNvSpPr>
            <a:spLocks noGrp="1" noChangeArrowheads="1"/>
          </p:cNvSpPr>
          <p:nvPr>
            <p:ph type="sldNum" sz="quarter" idx="12"/>
          </p:nvPr>
        </p:nvSpPr>
        <p:spPr>
          <a:ln/>
        </p:spPr>
        <p:txBody>
          <a:bodyPr/>
          <a:lstStyle>
            <a:lvl1pPr>
              <a:defRPr/>
            </a:lvl1pPr>
          </a:lstStyle>
          <a:p>
            <a:fld id="{AC5E7ADE-BCD2-8545-A621-4D7A24C9A87D}" type="slidenum">
              <a:rPr lang="el-GR" altLang="en-GR"/>
              <a:pPr/>
              <a:t>‹#›</a:t>
            </a:fld>
            <a:endParaRPr lang="el-GR" altLang="en-GR"/>
          </a:p>
        </p:txBody>
      </p:sp>
    </p:spTree>
    <p:extLst>
      <p:ext uri="{BB962C8B-B14F-4D97-AF65-F5344CB8AC3E}">
        <p14:creationId xmlns:p14="http://schemas.microsoft.com/office/powerpoint/2010/main" val="13743834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579438" y="1793875"/>
            <a:ext cx="3917950" cy="4489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9788" y="1793875"/>
            <a:ext cx="3917950" cy="4489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88892285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55411290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Tree>
    <p:extLst>
      <p:ext uri="{BB962C8B-B14F-4D97-AF65-F5344CB8AC3E}">
        <p14:creationId xmlns:p14="http://schemas.microsoft.com/office/powerpoint/2010/main" val="338926093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164364"/>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95776363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69463543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29136825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32563" y="242888"/>
            <a:ext cx="2035175" cy="6040437"/>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23863" y="242888"/>
            <a:ext cx="5956300" cy="6040437"/>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76054572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2" name="Picture 2" descr="PJ726_Title Page">
            <a:extLst>
              <a:ext uri="{FF2B5EF4-FFF2-40B4-BE49-F238E27FC236}">
                <a16:creationId xmlns:a16="http://schemas.microsoft.com/office/drawing/2014/main" id="{AE635485-3426-E56A-D443-3D180A279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4FD49C96-7D37-1385-EC74-D3A130963900}"/>
              </a:ext>
            </a:extLst>
          </p:cNvPr>
          <p:cNvSpPr>
            <a:spLocks noChangeArrowheads="1"/>
          </p:cNvSpPr>
          <p:nvPr/>
        </p:nvSpPr>
        <p:spPr bwMode="auto">
          <a:xfrm>
            <a:off x="0" y="0"/>
            <a:ext cx="9144000" cy="6858000"/>
          </a:xfrm>
          <a:prstGeom prst="rect">
            <a:avLst/>
          </a:prstGeom>
          <a:solidFill>
            <a:srgbClr val="333399">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eaLnBrk="1" hangingPunct="1"/>
            <a:endParaRPr lang="el-GR" altLang="en-GR"/>
          </a:p>
        </p:txBody>
      </p:sp>
      <p:sp>
        <p:nvSpPr>
          <p:cNvPr id="4" name="Text Box 5">
            <a:extLst>
              <a:ext uri="{FF2B5EF4-FFF2-40B4-BE49-F238E27FC236}">
                <a16:creationId xmlns:a16="http://schemas.microsoft.com/office/drawing/2014/main" id="{3AF1EAA6-D816-D080-6BAA-845738444762}"/>
              </a:ext>
            </a:extLst>
          </p:cNvPr>
          <p:cNvSpPr txBox="1">
            <a:spLocks noChangeArrowheads="1"/>
          </p:cNvSpPr>
          <p:nvPr/>
        </p:nvSpPr>
        <p:spPr bwMode="auto">
          <a:xfrm>
            <a:off x="8866188" y="6689725"/>
            <a:ext cx="277812" cy="152400"/>
          </a:xfrm>
          <a:prstGeom prst="rect">
            <a:avLst/>
          </a:prstGeom>
          <a:noFill/>
          <a:ln>
            <a:noFill/>
          </a:ln>
          <a:effectLst/>
          <a:extLst>
            <a:ext uri="{909E8E84-426E-40DD-AFC4-6F175D3DCCD1}">
              <a14:hiddenFill xmlns:a14="http://schemas.microsoft.com/office/drawing/2010/main">
                <a:gradFill rotWithShape="0">
                  <a:gsLst>
                    <a:gs pos="0">
                      <a:srgbClr val="CC0000"/>
                    </a:gs>
                    <a:gs pos="100000">
                      <a:srgbClr val="000000"/>
                    </a:gs>
                  </a:gsLst>
                  <a:lin ang="0" scaled="1"/>
                </a:gra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algn="ctr">
              <a:spcBef>
                <a:spcPct val="50000"/>
              </a:spcBef>
            </a:pPr>
            <a:fld id="{DB5E1F63-90DE-BF46-BE77-835304E66325}" type="slidenum">
              <a:rPr lang="en-US" altLang="en-GR" sz="1000"/>
              <a:pPr algn="ctr">
                <a:spcBef>
                  <a:spcPct val="50000"/>
                </a:spcBef>
              </a:pPr>
              <a:t>‹#›</a:t>
            </a:fld>
            <a:endParaRPr lang="en-US" altLang="en-GR" sz="1000"/>
          </a:p>
        </p:txBody>
      </p:sp>
      <p:sp>
        <p:nvSpPr>
          <p:cNvPr id="14340" name="Rectangle 4"/>
          <p:cNvSpPr>
            <a:spLocks noGrp="1" noChangeArrowheads="1"/>
          </p:cNvSpPr>
          <p:nvPr>
            <p:ph type="ctrTitle"/>
          </p:nvPr>
        </p:nvSpPr>
        <p:spPr>
          <a:xfrm>
            <a:off x="652463" y="2965450"/>
            <a:ext cx="7839075" cy="492125"/>
          </a:xfrm>
        </p:spPr>
        <p:txBody>
          <a:bodyPr anchor="b"/>
          <a:lstStyle>
            <a:lvl1pPr algn="ctr">
              <a:defRPr sz="3800"/>
            </a:lvl1pPr>
          </a:lstStyle>
          <a:p>
            <a:pPr lvl="0"/>
            <a:r>
              <a:rPr lang="en-US" noProof="0"/>
              <a:t>Click to edit Master title style</a:t>
            </a:r>
          </a:p>
        </p:txBody>
      </p:sp>
    </p:spTree>
    <p:extLst>
      <p:ext uri="{BB962C8B-B14F-4D97-AF65-F5344CB8AC3E}">
        <p14:creationId xmlns:p14="http://schemas.microsoft.com/office/powerpoint/2010/main" val="15416079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8726494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a:extLst>
              <a:ext uri="{FF2B5EF4-FFF2-40B4-BE49-F238E27FC236}">
                <a16:creationId xmlns:a16="http://schemas.microsoft.com/office/drawing/2014/main" id="{9C271615-1DBF-2433-E653-97938F006A41}"/>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5">
            <a:extLst>
              <a:ext uri="{FF2B5EF4-FFF2-40B4-BE49-F238E27FC236}">
                <a16:creationId xmlns:a16="http://schemas.microsoft.com/office/drawing/2014/main" id="{8AE91084-A016-4143-6104-922B8BEA598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6">
            <a:extLst>
              <a:ext uri="{FF2B5EF4-FFF2-40B4-BE49-F238E27FC236}">
                <a16:creationId xmlns:a16="http://schemas.microsoft.com/office/drawing/2014/main" id="{4827D9A8-CD54-6346-B1CF-F5C40F7A8F03}"/>
              </a:ext>
            </a:extLst>
          </p:cNvPr>
          <p:cNvSpPr>
            <a:spLocks noGrp="1" noChangeArrowheads="1"/>
          </p:cNvSpPr>
          <p:nvPr>
            <p:ph type="sldNum" sz="quarter" idx="12"/>
          </p:nvPr>
        </p:nvSpPr>
        <p:spPr>
          <a:ln/>
        </p:spPr>
        <p:txBody>
          <a:bodyPr/>
          <a:lstStyle>
            <a:lvl1pPr>
              <a:defRPr/>
            </a:lvl1pPr>
          </a:lstStyle>
          <a:p>
            <a:fld id="{C21F2662-94C5-9442-A97E-B9DCDD2D8A8B}" type="slidenum">
              <a:rPr lang="el-GR" altLang="en-GR"/>
              <a:pPr/>
              <a:t>‹#›</a:t>
            </a:fld>
            <a:endParaRPr lang="el-GR" altLang="en-GR"/>
          </a:p>
        </p:txBody>
      </p:sp>
    </p:spTree>
    <p:extLst>
      <p:ext uri="{BB962C8B-B14F-4D97-AF65-F5344CB8AC3E}">
        <p14:creationId xmlns:p14="http://schemas.microsoft.com/office/powerpoint/2010/main" val="7798742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Στυλ υποδείγματος κειμένου</a:t>
            </a:r>
          </a:p>
        </p:txBody>
      </p:sp>
    </p:spTree>
    <p:extLst>
      <p:ext uri="{BB962C8B-B14F-4D97-AF65-F5344CB8AC3E}">
        <p14:creationId xmlns:p14="http://schemas.microsoft.com/office/powerpoint/2010/main" val="3331003833"/>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52463" y="1831975"/>
            <a:ext cx="3935412" cy="160655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740275" y="1831975"/>
            <a:ext cx="3935413" cy="160655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5484185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76175536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Tree>
    <p:extLst>
      <p:ext uri="{BB962C8B-B14F-4D97-AF65-F5344CB8AC3E}">
        <p14:creationId xmlns:p14="http://schemas.microsoft.com/office/powerpoint/2010/main" val="317309899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46064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Tree>
    <p:extLst>
      <p:ext uri="{BB962C8B-B14F-4D97-AF65-F5344CB8AC3E}">
        <p14:creationId xmlns:p14="http://schemas.microsoft.com/office/powerpoint/2010/main" val="227266590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Tree>
    <p:extLst>
      <p:ext uri="{BB962C8B-B14F-4D97-AF65-F5344CB8AC3E}">
        <p14:creationId xmlns:p14="http://schemas.microsoft.com/office/powerpoint/2010/main" val="123222712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191274202"/>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700838" y="547688"/>
            <a:ext cx="2111375" cy="2890837"/>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365125" y="547688"/>
            <a:ext cx="6183313" cy="2890837"/>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4940011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504B9F0-CB8B-C4F4-E2E8-BBB5F573EB47}"/>
              </a:ext>
            </a:extLst>
          </p:cNvPr>
          <p:cNvGrpSpPr>
            <a:grpSpLocks/>
          </p:cNvGrpSpPr>
          <p:nvPr/>
        </p:nvGrpSpPr>
        <p:grpSpPr bwMode="auto">
          <a:xfrm>
            <a:off x="2084388" y="296863"/>
            <a:ext cx="6823075" cy="5353050"/>
            <a:chOff x="1313" y="187"/>
            <a:chExt cx="4298" cy="3372"/>
          </a:xfrm>
        </p:grpSpPr>
        <p:grpSp>
          <p:nvGrpSpPr>
            <p:cNvPr id="3" name="Group 3">
              <a:extLst>
                <a:ext uri="{FF2B5EF4-FFF2-40B4-BE49-F238E27FC236}">
                  <a16:creationId xmlns:a16="http://schemas.microsoft.com/office/drawing/2014/main" id="{F2884327-9944-4918-961C-5D217DE3A9B1}"/>
                </a:ext>
              </a:extLst>
            </p:cNvPr>
            <p:cNvGrpSpPr>
              <a:grpSpLocks/>
            </p:cNvGrpSpPr>
            <p:nvPr/>
          </p:nvGrpSpPr>
          <p:grpSpPr bwMode="auto">
            <a:xfrm>
              <a:off x="2194" y="601"/>
              <a:ext cx="596" cy="447"/>
              <a:chOff x="0" y="0"/>
              <a:chExt cx="768" cy="576"/>
            </a:xfrm>
          </p:grpSpPr>
          <p:sp>
            <p:nvSpPr>
              <p:cNvPr id="4295" name="Oval 4">
                <a:extLst>
                  <a:ext uri="{FF2B5EF4-FFF2-40B4-BE49-F238E27FC236}">
                    <a16:creationId xmlns:a16="http://schemas.microsoft.com/office/drawing/2014/main" id="{01AAA375-1532-EB0F-710F-B3974D92BBF9}"/>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l-GR"/>
              </a:p>
            </p:txBody>
          </p:sp>
          <p:sp>
            <p:nvSpPr>
              <p:cNvPr id="4296" name="Oval 5">
                <a:extLst>
                  <a:ext uri="{FF2B5EF4-FFF2-40B4-BE49-F238E27FC236}">
                    <a16:creationId xmlns:a16="http://schemas.microsoft.com/office/drawing/2014/main" id="{3EB8B598-48F0-0D28-240E-A72A663CDAFC}"/>
                  </a:ext>
                </a:extLst>
              </p:cNvPr>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el-GR"/>
              </a:p>
            </p:txBody>
          </p:sp>
        </p:grpSp>
        <p:grpSp>
          <p:nvGrpSpPr>
            <p:cNvPr id="4" name="Group 6">
              <a:extLst>
                <a:ext uri="{FF2B5EF4-FFF2-40B4-BE49-F238E27FC236}">
                  <a16:creationId xmlns:a16="http://schemas.microsoft.com/office/drawing/2014/main" id="{C4368B10-FC39-38B7-EE24-3CA49ACA6D25}"/>
                </a:ext>
              </a:extLst>
            </p:cNvPr>
            <p:cNvGrpSpPr>
              <a:grpSpLocks/>
            </p:cNvGrpSpPr>
            <p:nvPr/>
          </p:nvGrpSpPr>
          <p:grpSpPr bwMode="auto">
            <a:xfrm>
              <a:off x="1312" y="187"/>
              <a:ext cx="4299" cy="3372"/>
              <a:chOff x="0" y="0"/>
              <a:chExt cx="5533" cy="4341"/>
            </a:xfrm>
          </p:grpSpPr>
          <p:grpSp>
            <p:nvGrpSpPr>
              <p:cNvPr id="20" name="Group 7">
                <a:extLst>
                  <a:ext uri="{FF2B5EF4-FFF2-40B4-BE49-F238E27FC236}">
                    <a16:creationId xmlns:a16="http://schemas.microsoft.com/office/drawing/2014/main" id="{CBC46680-EE1B-47EB-0439-C4685636039C}"/>
                  </a:ext>
                </a:extLst>
              </p:cNvPr>
              <p:cNvGrpSpPr>
                <a:grpSpLocks/>
              </p:cNvGrpSpPr>
              <p:nvPr/>
            </p:nvGrpSpPr>
            <p:grpSpPr bwMode="auto">
              <a:xfrm>
                <a:off x="0" y="0"/>
                <a:ext cx="5470" cy="4341"/>
                <a:chOff x="0" y="0"/>
                <a:chExt cx="5470" cy="4341"/>
              </a:xfrm>
            </p:grpSpPr>
            <p:grpSp>
              <p:nvGrpSpPr>
                <p:cNvPr id="31" name="Group 8">
                  <a:extLst>
                    <a:ext uri="{FF2B5EF4-FFF2-40B4-BE49-F238E27FC236}">
                      <a16:creationId xmlns:a16="http://schemas.microsoft.com/office/drawing/2014/main" id="{ED5C4ED8-AA92-B383-77E2-23FE56BF4FA6}"/>
                    </a:ext>
                  </a:extLst>
                </p:cNvPr>
                <p:cNvGrpSpPr>
                  <a:grpSpLocks/>
                </p:cNvGrpSpPr>
                <p:nvPr/>
              </p:nvGrpSpPr>
              <p:grpSpPr bwMode="auto">
                <a:xfrm>
                  <a:off x="1339" y="786"/>
                  <a:ext cx="2919" cy="2151"/>
                  <a:chOff x="1265" y="814"/>
                  <a:chExt cx="2919" cy="2151"/>
                </a:xfrm>
              </p:grpSpPr>
              <p:sp>
                <p:nvSpPr>
                  <p:cNvPr id="4293" name="Oval 9">
                    <a:extLst>
                      <a:ext uri="{FF2B5EF4-FFF2-40B4-BE49-F238E27FC236}">
                        <a16:creationId xmlns:a16="http://schemas.microsoft.com/office/drawing/2014/main" id="{E7A6CB7B-831F-FB59-91F4-D11D280D261D}"/>
                      </a:ext>
                    </a:extLst>
                  </p:cNvPr>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l-GR"/>
                  </a:p>
                </p:txBody>
              </p:sp>
              <p:sp>
                <p:nvSpPr>
                  <p:cNvPr id="4294" name="Oval 10">
                    <a:extLst>
                      <a:ext uri="{FF2B5EF4-FFF2-40B4-BE49-F238E27FC236}">
                        <a16:creationId xmlns:a16="http://schemas.microsoft.com/office/drawing/2014/main" id="{A82743A5-26A3-1AB0-4E3D-EE608ECDB784}"/>
                      </a:ext>
                    </a:extLst>
                  </p:cNvPr>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defRPr/>
                    </a:pPr>
                    <a:endParaRPr lang="el-GR"/>
                  </a:p>
                </p:txBody>
              </p:sp>
            </p:grpSp>
            <p:grpSp>
              <p:nvGrpSpPr>
                <p:cNvPr id="32" name="Group 11">
                  <a:extLst>
                    <a:ext uri="{FF2B5EF4-FFF2-40B4-BE49-F238E27FC236}">
                      <a16:creationId xmlns:a16="http://schemas.microsoft.com/office/drawing/2014/main" id="{6B70E1C5-5C13-AADE-8C4B-BCDC38FB3E05}"/>
                    </a:ext>
                  </a:extLst>
                </p:cNvPr>
                <p:cNvGrpSpPr>
                  <a:grpSpLocks/>
                </p:cNvGrpSpPr>
                <p:nvPr/>
              </p:nvGrpSpPr>
              <p:grpSpPr bwMode="auto">
                <a:xfrm>
                  <a:off x="0" y="0"/>
                  <a:ext cx="5470" cy="4341"/>
                  <a:chOff x="0" y="0"/>
                  <a:chExt cx="5470" cy="4341"/>
                </a:xfrm>
              </p:grpSpPr>
              <p:grpSp>
                <p:nvGrpSpPr>
                  <p:cNvPr id="33" name="Group 12">
                    <a:extLst>
                      <a:ext uri="{FF2B5EF4-FFF2-40B4-BE49-F238E27FC236}">
                        <a16:creationId xmlns:a16="http://schemas.microsoft.com/office/drawing/2014/main" id="{470AB84E-70E2-DBB1-7049-84E5AD193416}"/>
                      </a:ext>
                    </a:extLst>
                  </p:cNvPr>
                  <p:cNvGrpSpPr>
                    <a:grpSpLocks/>
                  </p:cNvGrpSpPr>
                  <p:nvPr/>
                </p:nvGrpSpPr>
                <p:grpSpPr bwMode="auto">
                  <a:xfrm>
                    <a:off x="3545" y="1502"/>
                    <a:ext cx="1258" cy="2327"/>
                    <a:chOff x="3471" y="1530"/>
                    <a:chExt cx="1258" cy="2327"/>
                  </a:xfrm>
                </p:grpSpPr>
                <p:sp>
                  <p:nvSpPr>
                    <p:cNvPr id="4291" name="Freeform 13">
                      <a:extLst>
                        <a:ext uri="{FF2B5EF4-FFF2-40B4-BE49-F238E27FC236}">
                          <a16:creationId xmlns:a16="http://schemas.microsoft.com/office/drawing/2014/main" id="{BFB15B13-84E1-BC0E-C01A-391CE905202F}"/>
                        </a:ext>
                      </a:extLst>
                    </p:cNvPr>
                    <p:cNvSpPr>
                      <a:spLocks/>
                    </p:cNvSpPr>
                    <p:nvPr/>
                  </p:nvSpPr>
                  <p:spPr bwMode="hidden">
                    <a:xfrm rot="2711884">
                      <a:off x="2765" y="2236"/>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4292" name="Freeform 14">
                      <a:extLst>
                        <a:ext uri="{FF2B5EF4-FFF2-40B4-BE49-F238E27FC236}">
                          <a16:creationId xmlns:a16="http://schemas.microsoft.com/office/drawing/2014/main" id="{5885D1E4-1D0C-F063-DC62-9194EEC85DD4}"/>
                        </a:ext>
                      </a:extLst>
                    </p:cNvPr>
                    <p:cNvSpPr>
                      <a:spLocks/>
                    </p:cNvSpPr>
                    <p:nvPr/>
                  </p:nvSpPr>
                  <p:spPr bwMode="hidden">
                    <a:xfrm rot="2711884">
                      <a:off x="4022" y="3149"/>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34" name="Group 15">
                    <a:extLst>
                      <a:ext uri="{FF2B5EF4-FFF2-40B4-BE49-F238E27FC236}">
                        <a16:creationId xmlns:a16="http://schemas.microsoft.com/office/drawing/2014/main" id="{7814A3F8-D25A-27B7-E99D-1B988E2D0148}"/>
                      </a:ext>
                    </a:extLst>
                  </p:cNvPr>
                  <p:cNvGrpSpPr>
                    <a:grpSpLocks/>
                  </p:cNvGrpSpPr>
                  <p:nvPr/>
                </p:nvGrpSpPr>
                <p:grpSpPr bwMode="auto">
                  <a:xfrm>
                    <a:off x="2938" y="1991"/>
                    <a:ext cx="2463" cy="1332"/>
                    <a:chOff x="2864" y="2019"/>
                    <a:chExt cx="2463" cy="1332"/>
                  </a:xfrm>
                </p:grpSpPr>
                <p:sp>
                  <p:nvSpPr>
                    <p:cNvPr id="4289" name="Freeform 16">
                      <a:extLst>
                        <a:ext uri="{FF2B5EF4-FFF2-40B4-BE49-F238E27FC236}">
                          <a16:creationId xmlns:a16="http://schemas.microsoft.com/office/drawing/2014/main" id="{8538151F-275F-6D62-81AF-7109B9846D5D}"/>
                        </a:ext>
                      </a:extLst>
                    </p:cNvPr>
                    <p:cNvSpPr>
                      <a:spLocks/>
                    </p:cNvSpPr>
                    <p:nvPr/>
                  </p:nvSpPr>
                  <p:spPr bwMode="hidden">
                    <a:xfrm rot="2104081">
                      <a:off x="2864" y="2020"/>
                      <a:ext cx="1813"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90" name="Freeform 17">
                      <a:extLst>
                        <a:ext uri="{FF2B5EF4-FFF2-40B4-BE49-F238E27FC236}">
                          <a16:creationId xmlns:a16="http://schemas.microsoft.com/office/drawing/2014/main" id="{0B2C97E9-714B-23E1-A184-429596EDE8A3}"/>
                        </a:ext>
                      </a:extLst>
                    </p:cNvPr>
                    <p:cNvSpPr>
                      <a:spLocks/>
                    </p:cNvSpPr>
                    <p:nvPr/>
                  </p:nvSpPr>
                  <p:spPr bwMode="hidden">
                    <a:xfrm rot="2104081">
                      <a:off x="4352" y="2806"/>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35" name="Group 18">
                    <a:extLst>
                      <a:ext uri="{FF2B5EF4-FFF2-40B4-BE49-F238E27FC236}">
                        <a16:creationId xmlns:a16="http://schemas.microsoft.com/office/drawing/2014/main" id="{7E35A651-2BBC-2FFE-9020-967FA20DD535}"/>
                      </a:ext>
                    </a:extLst>
                  </p:cNvPr>
                  <p:cNvGrpSpPr>
                    <a:grpSpLocks/>
                  </p:cNvGrpSpPr>
                  <p:nvPr/>
                </p:nvGrpSpPr>
                <p:grpSpPr bwMode="auto">
                  <a:xfrm>
                    <a:off x="2971" y="1804"/>
                    <a:ext cx="2477" cy="1064"/>
                    <a:chOff x="2897" y="1832"/>
                    <a:chExt cx="2477" cy="1064"/>
                  </a:xfrm>
                </p:grpSpPr>
                <p:sp>
                  <p:nvSpPr>
                    <p:cNvPr id="4287" name="Freeform 19">
                      <a:extLst>
                        <a:ext uri="{FF2B5EF4-FFF2-40B4-BE49-F238E27FC236}">
                          <a16:creationId xmlns:a16="http://schemas.microsoft.com/office/drawing/2014/main" id="{868B320A-25BB-16E1-F5A0-EA439EFB3BE4}"/>
                        </a:ext>
                      </a:extLst>
                    </p:cNvPr>
                    <p:cNvSpPr>
                      <a:spLocks/>
                    </p:cNvSpPr>
                    <p:nvPr/>
                  </p:nvSpPr>
                  <p:spPr bwMode="hidden">
                    <a:xfrm rot="1582915">
                      <a:off x="2896" y="1832"/>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88" name="Freeform 20">
                      <a:extLst>
                        <a:ext uri="{FF2B5EF4-FFF2-40B4-BE49-F238E27FC236}">
                          <a16:creationId xmlns:a16="http://schemas.microsoft.com/office/drawing/2014/main" id="{DDD8E8F6-650F-2FA5-4C0D-76D5EC722DC9}"/>
                        </a:ext>
                      </a:extLst>
                    </p:cNvPr>
                    <p:cNvSpPr>
                      <a:spLocks/>
                    </p:cNvSpPr>
                    <p:nvPr/>
                  </p:nvSpPr>
                  <p:spPr bwMode="hidden">
                    <a:xfrm rot="1582915">
                      <a:off x="4442" y="2420"/>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36" name="Group 21">
                    <a:extLst>
                      <a:ext uri="{FF2B5EF4-FFF2-40B4-BE49-F238E27FC236}">
                        <a16:creationId xmlns:a16="http://schemas.microsoft.com/office/drawing/2014/main" id="{8BEFA70B-4DEF-FC5B-E6FE-9E8A19332608}"/>
                      </a:ext>
                    </a:extLst>
                  </p:cNvPr>
                  <p:cNvGrpSpPr>
                    <a:grpSpLocks/>
                  </p:cNvGrpSpPr>
                  <p:nvPr/>
                </p:nvGrpSpPr>
                <p:grpSpPr bwMode="auto">
                  <a:xfrm>
                    <a:off x="2998" y="1608"/>
                    <a:ext cx="2472" cy="927"/>
                    <a:chOff x="2924" y="1636"/>
                    <a:chExt cx="2472" cy="927"/>
                  </a:xfrm>
                </p:grpSpPr>
                <p:sp>
                  <p:nvSpPr>
                    <p:cNvPr id="4285" name="Freeform 22">
                      <a:extLst>
                        <a:ext uri="{FF2B5EF4-FFF2-40B4-BE49-F238E27FC236}">
                          <a16:creationId xmlns:a16="http://schemas.microsoft.com/office/drawing/2014/main" id="{5B0910BD-1981-B1D4-0539-F4E6C5C989B2}"/>
                        </a:ext>
                      </a:extLst>
                    </p:cNvPr>
                    <p:cNvSpPr>
                      <a:spLocks/>
                    </p:cNvSpPr>
                    <p:nvPr/>
                  </p:nvSpPr>
                  <p:spPr bwMode="hidden">
                    <a:xfrm rot="1080363">
                      <a:off x="2924" y="1636"/>
                      <a:ext cx="1677" cy="33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86" name="Freeform 23">
                      <a:extLst>
                        <a:ext uri="{FF2B5EF4-FFF2-40B4-BE49-F238E27FC236}">
                          <a16:creationId xmlns:a16="http://schemas.microsoft.com/office/drawing/2014/main" id="{407281DB-C516-DEC5-DE89-28FCCE4A4640}"/>
                        </a:ext>
                      </a:extLst>
                    </p:cNvPr>
                    <p:cNvSpPr>
                      <a:spLocks/>
                    </p:cNvSpPr>
                    <p:nvPr/>
                  </p:nvSpPr>
                  <p:spPr bwMode="hidden">
                    <a:xfrm rot="1080363">
                      <a:off x="4495" y="2036"/>
                      <a:ext cx="901" cy="52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37" name="Group 24">
                    <a:extLst>
                      <a:ext uri="{FF2B5EF4-FFF2-40B4-BE49-F238E27FC236}">
                        <a16:creationId xmlns:a16="http://schemas.microsoft.com/office/drawing/2014/main" id="{1536F351-8514-B4F5-A180-EB6D412FDE89}"/>
                      </a:ext>
                    </a:extLst>
                  </p:cNvPr>
                  <p:cNvGrpSpPr>
                    <a:grpSpLocks/>
                  </p:cNvGrpSpPr>
                  <p:nvPr/>
                </p:nvGrpSpPr>
                <p:grpSpPr bwMode="auto">
                  <a:xfrm>
                    <a:off x="3032" y="1386"/>
                    <a:ext cx="2342" cy="657"/>
                    <a:chOff x="2958" y="1414"/>
                    <a:chExt cx="2342" cy="657"/>
                  </a:xfrm>
                </p:grpSpPr>
                <p:sp>
                  <p:nvSpPr>
                    <p:cNvPr id="4283" name="Freeform 25">
                      <a:extLst>
                        <a:ext uri="{FF2B5EF4-FFF2-40B4-BE49-F238E27FC236}">
                          <a16:creationId xmlns:a16="http://schemas.microsoft.com/office/drawing/2014/main" id="{D02B3AFB-A3F1-F21F-9540-BE316EF79D66}"/>
                        </a:ext>
                      </a:extLst>
                    </p:cNvPr>
                    <p:cNvSpPr>
                      <a:spLocks/>
                    </p:cNvSpPr>
                    <p:nvPr/>
                  </p:nvSpPr>
                  <p:spPr bwMode="hidden">
                    <a:xfrm rot="463793">
                      <a:off x="2958" y="1414"/>
                      <a:ext cx="1544"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84" name="Freeform 26">
                      <a:extLst>
                        <a:ext uri="{FF2B5EF4-FFF2-40B4-BE49-F238E27FC236}">
                          <a16:creationId xmlns:a16="http://schemas.microsoft.com/office/drawing/2014/main" id="{B0013C0F-6F81-E254-899F-5E9F63630A91}"/>
                        </a:ext>
                      </a:extLst>
                    </p:cNvPr>
                    <p:cNvSpPr>
                      <a:spLocks/>
                    </p:cNvSpPr>
                    <p:nvPr/>
                  </p:nvSpPr>
                  <p:spPr bwMode="hidden">
                    <a:xfrm rot="463793">
                      <a:off x="4469" y="1582"/>
                      <a:ext cx="830"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38" name="Group 27">
                    <a:extLst>
                      <a:ext uri="{FF2B5EF4-FFF2-40B4-BE49-F238E27FC236}">
                        <a16:creationId xmlns:a16="http://schemas.microsoft.com/office/drawing/2014/main" id="{BEE7A2AB-307F-E555-95C3-6406098FA57A}"/>
                      </a:ext>
                    </a:extLst>
                  </p:cNvPr>
                  <p:cNvGrpSpPr>
                    <a:grpSpLocks/>
                  </p:cNvGrpSpPr>
                  <p:nvPr/>
                </p:nvGrpSpPr>
                <p:grpSpPr bwMode="auto">
                  <a:xfrm>
                    <a:off x="3057" y="1241"/>
                    <a:ext cx="2150" cy="343"/>
                    <a:chOff x="2983" y="1269"/>
                    <a:chExt cx="2150" cy="343"/>
                  </a:xfrm>
                </p:grpSpPr>
                <p:sp>
                  <p:nvSpPr>
                    <p:cNvPr id="4281" name="Freeform 28">
                      <a:extLst>
                        <a:ext uri="{FF2B5EF4-FFF2-40B4-BE49-F238E27FC236}">
                          <a16:creationId xmlns:a16="http://schemas.microsoft.com/office/drawing/2014/main" id="{66E97A05-743C-DEB1-871F-298F8AEDD9A2}"/>
                        </a:ext>
                      </a:extLst>
                    </p:cNvPr>
                    <p:cNvSpPr>
                      <a:spLocks/>
                    </p:cNvSpPr>
                    <p:nvPr/>
                  </p:nvSpPr>
                  <p:spPr bwMode="hidden">
                    <a:xfrm rot="-84182">
                      <a:off x="2983" y="1290"/>
                      <a:ext cx="1404" cy="21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82" name="Freeform 29">
                      <a:extLst>
                        <a:ext uri="{FF2B5EF4-FFF2-40B4-BE49-F238E27FC236}">
                          <a16:creationId xmlns:a16="http://schemas.microsoft.com/office/drawing/2014/main" id="{1D47585E-5272-8311-C232-ECB8D0138FC2}"/>
                        </a:ext>
                      </a:extLst>
                    </p:cNvPr>
                    <p:cNvSpPr>
                      <a:spLocks/>
                    </p:cNvSpPr>
                    <p:nvPr/>
                  </p:nvSpPr>
                  <p:spPr bwMode="hidden">
                    <a:xfrm rot="-84182">
                      <a:off x="4379" y="1269"/>
                      <a:ext cx="754" cy="34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39" name="Group 30">
                    <a:extLst>
                      <a:ext uri="{FF2B5EF4-FFF2-40B4-BE49-F238E27FC236}">
                        <a16:creationId xmlns:a16="http://schemas.microsoft.com/office/drawing/2014/main" id="{548FA373-04E4-C615-75BC-C152CB4D8DCB}"/>
                      </a:ext>
                    </a:extLst>
                  </p:cNvPr>
                  <p:cNvGrpSpPr>
                    <a:grpSpLocks/>
                  </p:cNvGrpSpPr>
                  <p:nvPr/>
                </p:nvGrpSpPr>
                <p:grpSpPr bwMode="auto">
                  <a:xfrm>
                    <a:off x="3012" y="889"/>
                    <a:ext cx="1879" cy="427"/>
                    <a:chOff x="2938" y="917"/>
                    <a:chExt cx="1879" cy="427"/>
                  </a:xfrm>
                </p:grpSpPr>
                <p:sp>
                  <p:nvSpPr>
                    <p:cNvPr id="4279" name="Freeform 31">
                      <a:extLst>
                        <a:ext uri="{FF2B5EF4-FFF2-40B4-BE49-F238E27FC236}">
                          <a16:creationId xmlns:a16="http://schemas.microsoft.com/office/drawing/2014/main" id="{B7FFDA24-AAAF-05FF-CD16-401C4890D075}"/>
                        </a:ext>
                      </a:extLst>
                    </p:cNvPr>
                    <p:cNvSpPr>
                      <a:spLocks/>
                    </p:cNvSpPr>
                    <p:nvPr/>
                  </p:nvSpPr>
                  <p:spPr bwMode="hidden">
                    <a:xfrm rot="-802576">
                      <a:off x="2938" y="1129"/>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80" name="Freeform 32">
                      <a:extLst>
                        <a:ext uri="{FF2B5EF4-FFF2-40B4-BE49-F238E27FC236}">
                          <a16:creationId xmlns:a16="http://schemas.microsoft.com/office/drawing/2014/main" id="{7E3ACD51-9F0E-6304-770B-E0B4587DCBB9}"/>
                        </a:ext>
                      </a:extLst>
                    </p:cNvPr>
                    <p:cNvSpPr>
                      <a:spLocks/>
                    </p:cNvSpPr>
                    <p:nvPr/>
                  </p:nvSpPr>
                  <p:spPr bwMode="hidden">
                    <a:xfrm rot="-802576">
                      <a:off x="4155" y="918"/>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40" name="Group 33">
                    <a:extLst>
                      <a:ext uri="{FF2B5EF4-FFF2-40B4-BE49-F238E27FC236}">
                        <a16:creationId xmlns:a16="http://schemas.microsoft.com/office/drawing/2014/main" id="{DF39C40F-5005-45DA-5FE8-694301070B79}"/>
                      </a:ext>
                    </a:extLst>
                  </p:cNvPr>
                  <p:cNvGrpSpPr>
                    <a:grpSpLocks/>
                  </p:cNvGrpSpPr>
                  <p:nvPr/>
                </p:nvGrpSpPr>
                <p:grpSpPr bwMode="auto">
                  <a:xfrm>
                    <a:off x="711" y="1625"/>
                    <a:ext cx="1257" cy="2326"/>
                    <a:chOff x="637" y="1653"/>
                    <a:chExt cx="1257" cy="2326"/>
                  </a:xfrm>
                </p:grpSpPr>
                <p:sp>
                  <p:nvSpPr>
                    <p:cNvPr id="4277" name="Freeform 34">
                      <a:extLst>
                        <a:ext uri="{FF2B5EF4-FFF2-40B4-BE49-F238E27FC236}">
                          <a16:creationId xmlns:a16="http://schemas.microsoft.com/office/drawing/2014/main" id="{B05DD732-BBAC-F394-358E-88FA70EA3153}"/>
                        </a:ext>
                      </a:extLst>
                    </p:cNvPr>
                    <p:cNvSpPr>
                      <a:spLocks/>
                    </p:cNvSpPr>
                    <p:nvPr/>
                  </p:nvSpPr>
                  <p:spPr bwMode="hidden">
                    <a:xfrm rot="18888116" flipH="1">
                      <a:off x="876" y="2358"/>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78" name="Freeform 35">
                      <a:extLst>
                        <a:ext uri="{FF2B5EF4-FFF2-40B4-BE49-F238E27FC236}">
                          <a16:creationId xmlns:a16="http://schemas.microsoft.com/office/drawing/2014/main" id="{E5C60C3E-83D8-69AF-455F-56087EC82B92}"/>
                        </a:ext>
                      </a:extLst>
                    </p:cNvPr>
                    <p:cNvSpPr>
                      <a:spLocks/>
                    </p:cNvSpPr>
                    <p:nvPr/>
                  </p:nvSpPr>
                  <p:spPr bwMode="hidden">
                    <a:xfrm rot="18888116" flipH="1">
                      <a:off x="419" y="3271"/>
                      <a:ext cx="926"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1" name="Group 36">
                    <a:extLst>
                      <a:ext uri="{FF2B5EF4-FFF2-40B4-BE49-F238E27FC236}">
                        <a16:creationId xmlns:a16="http://schemas.microsoft.com/office/drawing/2014/main" id="{5DF96BAA-2879-6A27-4914-49034CD4B66A}"/>
                      </a:ext>
                    </a:extLst>
                  </p:cNvPr>
                  <p:cNvGrpSpPr>
                    <a:grpSpLocks/>
                  </p:cNvGrpSpPr>
                  <p:nvPr/>
                </p:nvGrpSpPr>
                <p:grpSpPr bwMode="auto">
                  <a:xfrm>
                    <a:off x="69" y="2168"/>
                    <a:ext cx="2463" cy="1332"/>
                    <a:chOff x="-5" y="2196"/>
                    <a:chExt cx="2463" cy="1332"/>
                  </a:xfrm>
                </p:grpSpPr>
                <p:sp>
                  <p:nvSpPr>
                    <p:cNvPr id="4275" name="Freeform 37">
                      <a:extLst>
                        <a:ext uri="{FF2B5EF4-FFF2-40B4-BE49-F238E27FC236}">
                          <a16:creationId xmlns:a16="http://schemas.microsoft.com/office/drawing/2014/main" id="{1101CF36-0CC9-96F0-6868-6D4A500E3462}"/>
                        </a:ext>
                      </a:extLst>
                    </p:cNvPr>
                    <p:cNvSpPr>
                      <a:spLocks/>
                    </p:cNvSpPr>
                    <p:nvPr/>
                  </p:nvSpPr>
                  <p:spPr bwMode="hidden">
                    <a:xfrm rot="19495919" flipH="1">
                      <a:off x="644" y="2196"/>
                      <a:ext cx="1813" cy="34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76" name="Freeform 38">
                      <a:extLst>
                        <a:ext uri="{FF2B5EF4-FFF2-40B4-BE49-F238E27FC236}">
                          <a16:creationId xmlns:a16="http://schemas.microsoft.com/office/drawing/2014/main" id="{3BB5710F-E91D-2518-6489-9F130B530B5F}"/>
                        </a:ext>
                      </a:extLst>
                    </p:cNvPr>
                    <p:cNvSpPr>
                      <a:spLocks/>
                    </p:cNvSpPr>
                    <p:nvPr/>
                  </p:nvSpPr>
                  <p:spPr bwMode="hidden">
                    <a:xfrm rot="19495919" flipH="1">
                      <a:off x="-5" y="2984"/>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2" name="Group 39">
                    <a:extLst>
                      <a:ext uri="{FF2B5EF4-FFF2-40B4-BE49-F238E27FC236}">
                        <a16:creationId xmlns:a16="http://schemas.microsoft.com/office/drawing/2014/main" id="{EF48A08F-4663-5E01-E84B-95DB01950070}"/>
                      </a:ext>
                    </a:extLst>
                  </p:cNvPr>
                  <p:cNvGrpSpPr>
                    <a:grpSpLocks/>
                  </p:cNvGrpSpPr>
                  <p:nvPr/>
                </p:nvGrpSpPr>
                <p:grpSpPr bwMode="auto">
                  <a:xfrm>
                    <a:off x="22" y="1981"/>
                    <a:ext cx="2477" cy="1064"/>
                    <a:chOff x="-52" y="2009"/>
                    <a:chExt cx="2477" cy="1064"/>
                  </a:xfrm>
                </p:grpSpPr>
                <p:sp>
                  <p:nvSpPr>
                    <p:cNvPr id="4273" name="Freeform 40">
                      <a:extLst>
                        <a:ext uri="{FF2B5EF4-FFF2-40B4-BE49-F238E27FC236}">
                          <a16:creationId xmlns:a16="http://schemas.microsoft.com/office/drawing/2014/main" id="{ED4FB487-A4C0-3FEA-12BE-2F323F994841}"/>
                        </a:ext>
                      </a:extLst>
                    </p:cNvPr>
                    <p:cNvSpPr>
                      <a:spLocks/>
                    </p:cNvSpPr>
                    <p:nvPr/>
                  </p:nvSpPr>
                  <p:spPr bwMode="hidden">
                    <a:xfrm rot="20017085" flipH="1">
                      <a:off x="689" y="2009"/>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74" name="Freeform 41">
                      <a:extLst>
                        <a:ext uri="{FF2B5EF4-FFF2-40B4-BE49-F238E27FC236}">
                          <a16:creationId xmlns:a16="http://schemas.microsoft.com/office/drawing/2014/main" id="{117A389B-5704-CC6D-4404-78220E23D494}"/>
                        </a:ext>
                      </a:extLst>
                    </p:cNvPr>
                    <p:cNvSpPr>
                      <a:spLocks/>
                    </p:cNvSpPr>
                    <p:nvPr/>
                  </p:nvSpPr>
                  <p:spPr bwMode="hidden">
                    <a:xfrm rot="20017085" flipH="1">
                      <a:off x="-52" y="2596"/>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3" name="Group 42">
                    <a:extLst>
                      <a:ext uri="{FF2B5EF4-FFF2-40B4-BE49-F238E27FC236}">
                        <a16:creationId xmlns:a16="http://schemas.microsoft.com/office/drawing/2014/main" id="{36BEF88B-402D-7E60-3257-FE7399BEF42F}"/>
                      </a:ext>
                    </a:extLst>
                  </p:cNvPr>
                  <p:cNvGrpSpPr>
                    <a:grpSpLocks/>
                  </p:cNvGrpSpPr>
                  <p:nvPr/>
                </p:nvGrpSpPr>
                <p:grpSpPr bwMode="auto">
                  <a:xfrm>
                    <a:off x="0" y="1785"/>
                    <a:ext cx="2472" cy="927"/>
                    <a:chOff x="-74" y="1813"/>
                    <a:chExt cx="2472" cy="927"/>
                  </a:xfrm>
                </p:grpSpPr>
                <p:sp>
                  <p:nvSpPr>
                    <p:cNvPr id="4271" name="Freeform 43">
                      <a:extLst>
                        <a:ext uri="{FF2B5EF4-FFF2-40B4-BE49-F238E27FC236}">
                          <a16:creationId xmlns:a16="http://schemas.microsoft.com/office/drawing/2014/main" id="{BBD4E732-CDA6-D544-5439-EEA2FC7AF543}"/>
                        </a:ext>
                      </a:extLst>
                    </p:cNvPr>
                    <p:cNvSpPr>
                      <a:spLocks/>
                    </p:cNvSpPr>
                    <p:nvPr/>
                  </p:nvSpPr>
                  <p:spPr bwMode="hidden">
                    <a:xfrm rot="20519637" flipH="1">
                      <a:off x="721" y="1814"/>
                      <a:ext cx="1677" cy="33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72" name="Freeform 44">
                      <a:extLst>
                        <a:ext uri="{FF2B5EF4-FFF2-40B4-BE49-F238E27FC236}">
                          <a16:creationId xmlns:a16="http://schemas.microsoft.com/office/drawing/2014/main" id="{40C4CE6D-D839-8F67-BAF0-15B8675DF334}"/>
                        </a:ext>
                      </a:extLst>
                    </p:cNvPr>
                    <p:cNvSpPr>
                      <a:spLocks/>
                    </p:cNvSpPr>
                    <p:nvPr/>
                  </p:nvSpPr>
                  <p:spPr bwMode="hidden">
                    <a:xfrm rot="20519637" flipH="1">
                      <a:off x="-74" y="2214"/>
                      <a:ext cx="901" cy="52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4" name="Group 45">
                    <a:extLst>
                      <a:ext uri="{FF2B5EF4-FFF2-40B4-BE49-F238E27FC236}">
                        <a16:creationId xmlns:a16="http://schemas.microsoft.com/office/drawing/2014/main" id="{4F6154C2-A662-CD51-B53B-1EBBEF0CD6BC}"/>
                      </a:ext>
                    </a:extLst>
                  </p:cNvPr>
                  <p:cNvGrpSpPr>
                    <a:grpSpLocks/>
                  </p:cNvGrpSpPr>
                  <p:nvPr/>
                </p:nvGrpSpPr>
                <p:grpSpPr bwMode="auto">
                  <a:xfrm>
                    <a:off x="96" y="1563"/>
                    <a:ext cx="2342" cy="657"/>
                    <a:chOff x="22" y="1591"/>
                    <a:chExt cx="2342" cy="657"/>
                  </a:xfrm>
                </p:grpSpPr>
                <p:sp>
                  <p:nvSpPr>
                    <p:cNvPr id="4269" name="Freeform 46">
                      <a:extLst>
                        <a:ext uri="{FF2B5EF4-FFF2-40B4-BE49-F238E27FC236}">
                          <a16:creationId xmlns:a16="http://schemas.microsoft.com/office/drawing/2014/main" id="{BC271050-96BD-3A9D-81CE-C864F6DE69D8}"/>
                        </a:ext>
                      </a:extLst>
                    </p:cNvPr>
                    <p:cNvSpPr>
                      <a:spLocks/>
                    </p:cNvSpPr>
                    <p:nvPr/>
                  </p:nvSpPr>
                  <p:spPr bwMode="hidden">
                    <a:xfrm rot="21136207" flipH="1">
                      <a:off x="819" y="1591"/>
                      <a:ext cx="1544"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70" name="Freeform 47">
                      <a:extLst>
                        <a:ext uri="{FF2B5EF4-FFF2-40B4-BE49-F238E27FC236}">
                          <a16:creationId xmlns:a16="http://schemas.microsoft.com/office/drawing/2014/main" id="{C9552C8F-C7D0-F4CA-9F4D-60BC1D8F7718}"/>
                        </a:ext>
                      </a:extLst>
                    </p:cNvPr>
                    <p:cNvSpPr>
                      <a:spLocks/>
                    </p:cNvSpPr>
                    <p:nvPr/>
                  </p:nvSpPr>
                  <p:spPr bwMode="hidden">
                    <a:xfrm rot="21136207" flipH="1">
                      <a:off x="23" y="1758"/>
                      <a:ext cx="830"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5" name="Group 48">
                    <a:extLst>
                      <a:ext uri="{FF2B5EF4-FFF2-40B4-BE49-F238E27FC236}">
                        <a16:creationId xmlns:a16="http://schemas.microsoft.com/office/drawing/2014/main" id="{1A68FDBF-0FDC-CCEC-239B-34914E65EF4B}"/>
                      </a:ext>
                    </a:extLst>
                  </p:cNvPr>
                  <p:cNvGrpSpPr>
                    <a:grpSpLocks/>
                  </p:cNvGrpSpPr>
                  <p:nvPr/>
                </p:nvGrpSpPr>
                <p:grpSpPr bwMode="auto">
                  <a:xfrm>
                    <a:off x="263" y="1418"/>
                    <a:ext cx="2150" cy="343"/>
                    <a:chOff x="189" y="1446"/>
                    <a:chExt cx="2150" cy="343"/>
                  </a:xfrm>
                </p:grpSpPr>
                <p:sp>
                  <p:nvSpPr>
                    <p:cNvPr id="4267" name="Freeform 49">
                      <a:extLst>
                        <a:ext uri="{FF2B5EF4-FFF2-40B4-BE49-F238E27FC236}">
                          <a16:creationId xmlns:a16="http://schemas.microsoft.com/office/drawing/2014/main" id="{225D4EF6-68D0-5A9B-9FE3-14EEF5A4C0CE}"/>
                        </a:ext>
                      </a:extLst>
                    </p:cNvPr>
                    <p:cNvSpPr>
                      <a:spLocks/>
                    </p:cNvSpPr>
                    <p:nvPr/>
                  </p:nvSpPr>
                  <p:spPr bwMode="hidden">
                    <a:xfrm rot="84182" flipH="1">
                      <a:off x="935" y="1466"/>
                      <a:ext cx="1404" cy="21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68" name="Freeform 50">
                      <a:extLst>
                        <a:ext uri="{FF2B5EF4-FFF2-40B4-BE49-F238E27FC236}">
                          <a16:creationId xmlns:a16="http://schemas.microsoft.com/office/drawing/2014/main" id="{5510D4EF-26E6-AFBE-546E-7BDB5196907A}"/>
                        </a:ext>
                      </a:extLst>
                    </p:cNvPr>
                    <p:cNvSpPr>
                      <a:spLocks/>
                    </p:cNvSpPr>
                    <p:nvPr/>
                  </p:nvSpPr>
                  <p:spPr bwMode="hidden">
                    <a:xfrm rot="84182" flipH="1">
                      <a:off x="189" y="1445"/>
                      <a:ext cx="754" cy="34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6" name="Group 51">
                    <a:extLst>
                      <a:ext uri="{FF2B5EF4-FFF2-40B4-BE49-F238E27FC236}">
                        <a16:creationId xmlns:a16="http://schemas.microsoft.com/office/drawing/2014/main" id="{A923A60F-18FE-0583-1781-1C37ABA11B28}"/>
                      </a:ext>
                    </a:extLst>
                  </p:cNvPr>
                  <p:cNvGrpSpPr>
                    <a:grpSpLocks/>
                  </p:cNvGrpSpPr>
                  <p:nvPr/>
                </p:nvGrpSpPr>
                <p:grpSpPr bwMode="auto">
                  <a:xfrm>
                    <a:off x="579" y="1066"/>
                    <a:ext cx="1879" cy="427"/>
                    <a:chOff x="505" y="1094"/>
                    <a:chExt cx="1879" cy="427"/>
                  </a:xfrm>
                </p:grpSpPr>
                <p:sp>
                  <p:nvSpPr>
                    <p:cNvPr id="4265" name="Freeform 52">
                      <a:extLst>
                        <a:ext uri="{FF2B5EF4-FFF2-40B4-BE49-F238E27FC236}">
                          <a16:creationId xmlns:a16="http://schemas.microsoft.com/office/drawing/2014/main" id="{7799BC63-B43D-F06F-F891-D2EA41C95531}"/>
                        </a:ext>
                      </a:extLst>
                    </p:cNvPr>
                    <p:cNvSpPr>
                      <a:spLocks/>
                    </p:cNvSpPr>
                    <p:nvPr/>
                  </p:nvSpPr>
                  <p:spPr bwMode="hidden">
                    <a:xfrm rot="802576" flipH="1">
                      <a:off x="1151" y="130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66" name="Freeform 53">
                      <a:extLst>
                        <a:ext uri="{FF2B5EF4-FFF2-40B4-BE49-F238E27FC236}">
                          <a16:creationId xmlns:a16="http://schemas.microsoft.com/office/drawing/2014/main" id="{5FCAC7F2-6AEA-85C6-210E-55962B412647}"/>
                        </a:ext>
                      </a:extLst>
                    </p:cNvPr>
                    <p:cNvSpPr>
                      <a:spLocks/>
                    </p:cNvSpPr>
                    <p:nvPr/>
                  </p:nvSpPr>
                  <p:spPr bwMode="hidden">
                    <a:xfrm rot="802576" flipH="1">
                      <a:off x="505" y="1094"/>
                      <a:ext cx="66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47" name="Group 54">
                    <a:extLst>
                      <a:ext uri="{FF2B5EF4-FFF2-40B4-BE49-F238E27FC236}">
                        <a16:creationId xmlns:a16="http://schemas.microsoft.com/office/drawing/2014/main" id="{049828C3-1F2D-CFCB-6214-52B29F3E562D}"/>
                      </a:ext>
                    </a:extLst>
                  </p:cNvPr>
                  <p:cNvGrpSpPr>
                    <a:grpSpLocks/>
                  </p:cNvGrpSpPr>
                  <p:nvPr/>
                </p:nvGrpSpPr>
                <p:grpSpPr bwMode="auto">
                  <a:xfrm>
                    <a:off x="690" y="871"/>
                    <a:ext cx="1850" cy="554"/>
                    <a:chOff x="616" y="899"/>
                    <a:chExt cx="1850" cy="554"/>
                  </a:xfrm>
                </p:grpSpPr>
                <p:sp>
                  <p:nvSpPr>
                    <p:cNvPr id="4263" name="Freeform 55">
                      <a:extLst>
                        <a:ext uri="{FF2B5EF4-FFF2-40B4-BE49-F238E27FC236}">
                          <a16:creationId xmlns:a16="http://schemas.microsoft.com/office/drawing/2014/main" id="{C402DBC4-B390-C03D-A148-4CA61C98DDE8}"/>
                        </a:ext>
                      </a:extLst>
                    </p:cNvPr>
                    <p:cNvSpPr>
                      <a:spLocks/>
                    </p:cNvSpPr>
                    <p:nvPr/>
                  </p:nvSpPr>
                  <p:spPr bwMode="hidden">
                    <a:xfrm rot="1277471" flipH="1">
                      <a:off x="1232" y="1238"/>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64" name="Freeform 56">
                      <a:extLst>
                        <a:ext uri="{FF2B5EF4-FFF2-40B4-BE49-F238E27FC236}">
                          <a16:creationId xmlns:a16="http://schemas.microsoft.com/office/drawing/2014/main" id="{1E2218E0-D9C1-FF76-B870-BA79EEA6BA0D}"/>
                        </a:ext>
                      </a:extLst>
                    </p:cNvPr>
                    <p:cNvSpPr>
                      <a:spLocks/>
                    </p:cNvSpPr>
                    <p:nvPr/>
                  </p:nvSpPr>
                  <p:spPr bwMode="hidden">
                    <a:xfrm rot="1277471" flipH="1">
                      <a:off x="616" y="900"/>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48" name="Group 57">
                    <a:extLst>
                      <a:ext uri="{FF2B5EF4-FFF2-40B4-BE49-F238E27FC236}">
                        <a16:creationId xmlns:a16="http://schemas.microsoft.com/office/drawing/2014/main" id="{BBB9A512-B874-4159-FD50-9D96F5803651}"/>
                      </a:ext>
                    </a:extLst>
                  </p:cNvPr>
                  <p:cNvGrpSpPr>
                    <a:grpSpLocks/>
                  </p:cNvGrpSpPr>
                  <p:nvPr/>
                </p:nvGrpSpPr>
                <p:grpSpPr bwMode="auto">
                  <a:xfrm>
                    <a:off x="911" y="589"/>
                    <a:ext cx="1767" cy="743"/>
                    <a:chOff x="911" y="589"/>
                    <a:chExt cx="1767" cy="743"/>
                  </a:xfrm>
                </p:grpSpPr>
                <p:sp>
                  <p:nvSpPr>
                    <p:cNvPr id="4261" name="Freeform 58">
                      <a:extLst>
                        <a:ext uri="{FF2B5EF4-FFF2-40B4-BE49-F238E27FC236}">
                          <a16:creationId xmlns:a16="http://schemas.microsoft.com/office/drawing/2014/main" id="{16DA6043-0113-CB62-BEEA-F89668CACF14}"/>
                        </a:ext>
                      </a:extLst>
                    </p:cNvPr>
                    <p:cNvSpPr>
                      <a:spLocks/>
                    </p:cNvSpPr>
                    <p:nvPr/>
                  </p:nvSpPr>
                  <p:spPr bwMode="hidden">
                    <a:xfrm rot="2028410" flipH="1">
                      <a:off x="1445" y="1117"/>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62" name="Freeform 59">
                      <a:extLst>
                        <a:ext uri="{FF2B5EF4-FFF2-40B4-BE49-F238E27FC236}">
                          <a16:creationId xmlns:a16="http://schemas.microsoft.com/office/drawing/2014/main" id="{F20F888C-1767-03B2-3407-F00DAA439418}"/>
                        </a:ext>
                      </a:extLst>
                    </p:cNvPr>
                    <p:cNvSpPr>
                      <a:spLocks/>
                    </p:cNvSpPr>
                    <p:nvPr/>
                  </p:nvSpPr>
                  <p:spPr bwMode="hidden">
                    <a:xfrm rot="2028410" flipH="1">
                      <a:off x="911" y="590"/>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49" name="Group 60">
                    <a:extLst>
                      <a:ext uri="{FF2B5EF4-FFF2-40B4-BE49-F238E27FC236}">
                        <a16:creationId xmlns:a16="http://schemas.microsoft.com/office/drawing/2014/main" id="{CC22113B-7FB4-C337-EE62-4F19A56FEAEF}"/>
                      </a:ext>
                    </a:extLst>
                  </p:cNvPr>
                  <p:cNvGrpSpPr>
                    <a:grpSpLocks/>
                  </p:cNvGrpSpPr>
                  <p:nvPr/>
                </p:nvGrpSpPr>
                <p:grpSpPr bwMode="auto">
                  <a:xfrm>
                    <a:off x="1120" y="300"/>
                    <a:ext cx="1693" cy="892"/>
                    <a:chOff x="1120" y="300"/>
                    <a:chExt cx="1693" cy="892"/>
                  </a:xfrm>
                </p:grpSpPr>
                <p:sp>
                  <p:nvSpPr>
                    <p:cNvPr id="4259" name="Freeform 61">
                      <a:extLst>
                        <a:ext uri="{FF2B5EF4-FFF2-40B4-BE49-F238E27FC236}">
                          <a16:creationId xmlns:a16="http://schemas.microsoft.com/office/drawing/2014/main" id="{90F473E7-4EAE-8ED9-AE76-4672EB35610B}"/>
                        </a:ext>
                      </a:extLst>
                    </p:cNvPr>
                    <p:cNvSpPr>
                      <a:spLocks/>
                    </p:cNvSpPr>
                    <p:nvPr/>
                  </p:nvSpPr>
                  <p:spPr bwMode="hidden">
                    <a:xfrm rot="2664424" flipH="1">
                      <a:off x="1562" y="977"/>
                      <a:ext cx="125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60" name="Freeform 62">
                      <a:extLst>
                        <a:ext uri="{FF2B5EF4-FFF2-40B4-BE49-F238E27FC236}">
                          <a16:creationId xmlns:a16="http://schemas.microsoft.com/office/drawing/2014/main" id="{B95FCD97-67EB-EF32-BC89-D9CC0BFBFA09}"/>
                        </a:ext>
                      </a:extLst>
                    </p:cNvPr>
                    <p:cNvSpPr>
                      <a:spLocks/>
                    </p:cNvSpPr>
                    <p:nvPr/>
                  </p:nvSpPr>
                  <p:spPr bwMode="hidden">
                    <a:xfrm rot="2664424" flipH="1">
                      <a:off x="1120" y="300"/>
                      <a:ext cx="67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50" name="Group 63">
                    <a:extLst>
                      <a:ext uri="{FF2B5EF4-FFF2-40B4-BE49-F238E27FC236}">
                        <a16:creationId xmlns:a16="http://schemas.microsoft.com/office/drawing/2014/main" id="{85CBEAD5-8A2F-3435-3708-AC2231BBCB6F}"/>
                      </a:ext>
                    </a:extLst>
                  </p:cNvPr>
                  <p:cNvGrpSpPr>
                    <a:grpSpLocks/>
                  </p:cNvGrpSpPr>
                  <p:nvPr/>
                </p:nvGrpSpPr>
                <p:grpSpPr bwMode="auto">
                  <a:xfrm>
                    <a:off x="1707" y="76"/>
                    <a:ext cx="778" cy="1512"/>
                    <a:chOff x="1633" y="104"/>
                    <a:chExt cx="778" cy="1512"/>
                  </a:xfrm>
                </p:grpSpPr>
                <p:sp>
                  <p:nvSpPr>
                    <p:cNvPr id="4257" name="Freeform 64">
                      <a:extLst>
                        <a:ext uri="{FF2B5EF4-FFF2-40B4-BE49-F238E27FC236}">
                          <a16:creationId xmlns:a16="http://schemas.microsoft.com/office/drawing/2014/main" id="{2C318851-55EB-2ECA-7709-66A41722DA6B}"/>
                        </a:ext>
                      </a:extLst>
                    </p:cNvPr>
                    <p:cNvSpPr>
                      <a:spLocks/>
                    </p:cNvSpPr>
                    <p:nvPr/>
                  </p:nvSpPr>
                  <p:spPr bwMode="hidden">
                    <a:xfrm rot="3473776" flipH="1">
                      <a:off x="1753" y="959"/>
                      <a:ext cx="110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58" name="Freeform 65">
                      <a:extLst>
                        <a:ext uri="{FF2B5EF4-FFF2-40B4-BE49-F238E27FC236}">
                          <a16:creationId xmlns:a16="http://schemas.microsoft.com/office/drawing/2014/main" id="{162C9E34-C5DF-9456-3ED3-40B3EEF77CA6}"/>
                        </a:ext>
                      </a:extLst>
                    </p:cNvPr>
                    <p:cNvSpPr>
                      <a:spLocks/>
                    </p:cNvSpPr>
                    <p:nvPr/>
                  </p:nvSpPr>
                  <p:spPr bwMode="hidden">
                    <a:xfrm rot="3473776" flipH="1">
                      <a:off x="1506" y="230"/>
                      <a:ext cx="591"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51" name="Group 66">
                    <a:extLst>
                      <a:ext uri="{FF2B5EF4-FFF2-40B4-BE49-F238E27FC236}">
                        <a16:creationId xmlns:a16="http://schemas.microsoft.com/office/drawing/2014/main" id="{0729F836-EA5F-B04A-4A43-205BF2F00EDC}"/>
                      </a:ext>
                    </a:extLst>
                  </p:cNvPr>
                  <p:cNvGrpSpPr>
                    <a:grpSpLocks/>
                  </p:cNvGrpSpPr>
                  <p:nvPr/>
                </p:nvGrpSpPr>
                <p:grpSpPr bwMode="auto">
                  <a:xfrm>
                    <a:off x="2009" y="0"/>
                    <a:ext cx="634" cy="1534"/>
                    <a:chOff x="1935" y="28"/>
                    <a:chExt cx="634" cy="1534"/>
                  </a:xfrm>
                </p:grpSpPr>
                <p:sp>
                  <p:nvSpPr>
                    <p:cNvPr id="4255" name="Freeform 67">
                      <a:extLst>
                        <a:ext uri="{FF2B5EF4-FFF2-40B4-BE49-F238E27FC236}">
                          <a16:creationId xmlns:a16="http://schemas.microsoft.com/office/drawing/2014/main" id="{13ADE926-C722-F6DC-8B05-432D3F2BBEC6}"/>
                        </a:ext>
                      </a:extLst>
                    </p:cNvPr>
                    <p:cNvSpPr>
                      <a:spLocks/>
                    </p:cNvSpPr>
                    <p:nvPr/>
                  </p:nvSpPr>
                  <p:spPr bwMode="hidden">
                    <a:xfrm rot="4126480" flipH="1">
                      <a:off x="1932" y="925"/>
                      <a:ext cx="106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56" name="Freeform 68">
                      <a:extLst>
                        <a:ext uri="{FF2B5EF4-FFF2-40B4-BE49-F238E27FC236}">
                          <a16:creationId xmlns:a16="http://schemas.microsoft.com/office/drawing/2014/main" id="{104FFB7F-3B35-8CD0-46B4-8FB9C0888DE6}"/>
                        </a:ext>
                      </a:extLst>
                    </p:cNvPr>
                    <p:cNvSpPr>
                      <a:spLocks/>
                    </p:cNvSpPr>
                    <p:nvPr/>
                  </p:nvSpPr>
                  <p:spPr bwMode="hidden">
                    <a:xfrm rot="4126480" flipH="1">
                      <a:off x="1819" y="144"/>
                      <a:ext cx="570"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52" name="Group 69">
                    <a:extLst>
                      <a:ext uri="{FF2B5EF4-FFF2-40B4-BE49-F238E27FC236}">
                        <a16:creationId xmlns:a16="http://schemas.microsoft.com/office/drawing/2014/main" id="{7CE01AC2-384D-A8F9-AB78-03CABDCFA668}"/>
                      </a:ext>
                    </a:extLst>
                  </p:cNvPr>
                  <p:cNvGrpSpPr>
                    <a:grpSpLocks/>
                  </p:cNvGrpSpPr>
                  <p:nvPr/>
                </p:nvGrpSpPr>
                <p:grpSpPr bwMode="auto">
                  <a:xfrm>
                    <a:off x="2896" y="644"/>
                    <a:ext cx="1845" cy="566"/>
                    <a:chOff x="2822" y="672"/>
                    <a:chExt cx="1845" cy="566"/>
                  </a:xfrm>
                </p:grpSpPr>
                <p:sp>
                  <p:nvSpPr>
                    <p:cNvPr id="4253" name="Freeform 70">
                      <a:extLst>
                        <a:ext uri="{FF2B5EF4-FFF2-40B4-BE49-F238E27FC236}">
                          <a16:creationId xmlns:a16="http://schemas.microsoft.com/office/drawing/2014/main" id="{12D771C3-BB68-6E7A-5744-0777C12B3253}"/>
                        </a:ext>
                      </a:extLst>
                    </p:cNvPr>
                    <p:cNvSpPr>
                      <a:spLocks/>
                    </p:cNvSpPr>
                    <p:nvPr/>
                  </p:nvSpPr>
                  <p:spPr bwMode="hidden">
                    <a:xfrm rot="-1325434">
                      <a:off x="2822" y="1023"/>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54" name="Freeform 71">
                      <a:extLst>
                        <a:ext uri="{FF2B5EF4-FFF2-40B4-BE49-F238E27FC236}">
                          <a16:creationId xmlns:a16="http://schemas.microsoft.com/office/drawing/2014/main" id="{8296CB50-BA3B-293F-BD90-EA59D3FA9E01}"/>
                        </a:ext>
                      </a:extLst>
                    </p:cNvPr>
                    <p:cNvSpPr>
                      <a:spLocks/>
                    </p:cNvSpPr>
                    <p:nvPr/>
                  </p:nvSpPr>
                  <p:spPr bwMode="hidden">
                    <a:xfrm rot="-1325434">
                      <a:off x="4005" y="672"/>
                      <a:ext cx="663"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53" name="Group 72">
                    <a:extLst>
                      <a:ext uri="{FF2B5EF4-FFF2-40B4-BE49-F238E27FC236}">
                        <a16:creationId xmlns:a16="http://schemas.microsoft.com/office/drawing/2014/main" id="{D07C9CFD-1B6C-A90A-D7AF-5C36BCDAFCED}"/>
                      </a:ext>
                    </a:extLst>
                  </p:cNvPr>
                  <p:cNvGrpSpPr>
                    <a:grpSpLocks/>
                  </p:cNvGrpSpPr>
                  <p:nvPr/>
                </p:nvGrpSpPr>
                <p:grpSpPr bwMode="auto">
                  <a:xfrm>
                    <a:off x="2757" y="417"/>
                    <a:ext cx="1781" cy="717"/>
                    <a:chOff x="2683" y="445"/>
                    <a:chExt cx="1781" cy="717"/>
                  </a:xfrm>
                </p:grpSpPr>
                <p:sp>
                  <p:nvSpPr>
                    <p:cNvPr id="4251" name="Freeform 73">
                      <a:extLst>
                        <a:ext uri="{FF2B5EF4-FFF2-40B4-BE49-F238E27FC236}">
                          <a16:creationId xmlns:a16="http://schemas.microsoft.com/office/drawing/2014/main" id="{0D847310-6067-5AB0-97FD-AF6EA7A4042C}"/>
                        </a:ext>
                      </a:extLst>
                    </p:cNvPr>
                    <p:cNvSpPr>
                      <a:spLocks/>
                    </p:cNvSpPr>
                    <p:nvPr/>
                  </p:nvSpPr>
                  <p:spPr bwMode="hidden">
                    <a:xfrm rot="-1921064">
                      <a:off x="2683" y="947"/>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52" name="Freeform 74">
                      <a:extLst>
                        <a:ext uri="{FF2B5EF4-FFF2-40B4-BE49-F238E27FC236}">
                          <a16:creationId xmlns:a16="http://schemas.microsoft.com/office/drawing/2014/main" id="{08FF1E98-F6E1-8EF0-1131-81267197227E}"/>
                        </a:ext>
                      </a:extLst>
                    </p:cNvPr>
                    <p:cNvSpPr>
                      <a:spLocks/>
                    </p:cNvSpPr>
                    <p:nvPr/>
                  </p:nvSpPr>
                  <p:spPr bwMode="hidden">
                    <a:xfrm rot="-1921064">
                      <a:off x="3803" y="445"/>
                      <a:ext cx="66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sp>
                <p:nvSpPr>
                  <p:cNvPr id="54" name="Freeform 75">
                    <a:extLst>
                      <a:ext uri="{FF2B5EF4-FFF2-40B4-BE49-F238E27FC236}">
                        <a16:creationId xmlns:a16="http://schemas.microsoft.com/office/drawing/2014/main" id="{BDF5CBAD-6F56-6E9A-4C10-5BC71B6D1401}"/>
                      </a:ext>
                    </a:extLst>
                  </p:cNvPr>
                  <p:cNvSpPr>
                    <a:spLocks/>
                  </p:cNvSpPr>
                  <p:nvPr/>
                </p:nvSpPr>
                <p:spPr bwMode="hidden">
                  <a:xfrm rot="4578755" flipH="1">
                    <a:off x="2176" y="949"/>
                    <a:ext cx="1026" cy="1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defRPr/>
                    </a:pPr>
                    <a:endParaRPr lang="el-GR"/>
                  </a:p>
                </p:txBody>
              </p:sp>
              <p:sp>
                <p:nvSpPr>
                  <p:cNvPr id="55" name="Freeform 76">
                    <a:extLst>
                      <a:ext uri="{FF2B5EF4-FFF2-40B4-BE49-F238E27FC236}">
                        <a16:creationId xmlns:a16="http://schemas.microsoft.com/office/drawing/2014/main" id="{CFE0413F-50B2-307C-D72A-E471A7120E26}"/>
                      </a:ext>
                    </a:extLst>
                  </p:cNvPr>
                  <p:cNvSpPr>
                    <a:spLocks/>
                  </p:cNvSpPr>
                  <p:nvPr/>
                </p:nvSpPr>
                <p:spPr bwMode="hidden">
                  <a:xfrm rot="4578755" flipH="1">
                    <a:off x="2199" y="196"/>
                    <a:ext cx="552" cy="22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nvGrpSpPr>
                  <p:cNvPr id="56" name="Group 77">
                    <a:extLst>
                      <a:ext uri="{FF2B5EF4-FFF2-40B4-BE49-F238E27FC236}">
                        <a16:creationId xmlns:a16="http://schemas.microsoft.com/office/drawing/2014/main" id="{2BAF8C3D-50AC-9472-1428-4C9B38DA33F4}"/>
                      </a:ext>
                    </a:extLst>
                  </p:cNvPr>
                  <p:cNvGrpSpPr>
                    <a:grpSpLocks/>
                  </p:cNvGrpSpPr>
                  <p:nvPr/>
                </p:nvGrpSpPr>
                <p:grpSpPr bwMode="auto">
                  <a:xfrm>
                    <a:off x="2874" y="13"/>
                    <a:ext cx="640" cy="1520"/>
                    <a:chOff x="2800" y="41"/>
                    <a:chExt cx="640" cy="1520"/>
                  </a:xfrm>
                </p:grpSpPr>
                <p:sp>
                  <p:nvSpPr>
                    <p:cNvPr id="4249" name="Freeform 78">
                      <a:extLst>
                        <a:ext uri="{FF2B5EF4-FFF2-40B4-BE49-F238E27FC236}">
                          <a16:creationId xmlns:a16="http://schemas.microsoft.com/office/drawing/2014/main" id="{F7B3FA47-6BF5-A9DB-FDD6-9902F55F12F8}"/>
                        </a:ext>
                      </a:extLst>
                    </p:cNvPr>
                    <p:cNvSpPr>
                      <a:spLocks/>
                    </p:cNvSpPr>
                    <p:nvPr/>
                  </p:nvSpPr>
                  <p:spPr bwMode="hidden">
                    <a:xfrm rot="-3857755">
                      <a:off x="2361" y="938"/>
                      <a:ext cx="1062" cy="1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50" name="Freeform 79">
                      <a:extLst>
                        <a:ext uri="{FF2B5EF4-FFF2-40B4-BE49-F238E27FC236}">
                          <a16:creationId xmlns:a16="http://schemas.microsoft.com/office/drawing/2014/main" id="{D9059D31-6241-C387-0ABD-14CFBAE6F38E}"/>
                        </a:ext>
                      </a:extLst>
                    </p:cNvPr>
                    <p:cNvSpPr>
                      <a:spLocks/>
                    </p:cNvSpPr>
                    <p:nvPr/>
                  </p:nvSpPr>
                  <p:spPr bwMode="hidden">
                    <a:xfrm rot="-3857755">
                      <a:off x="3010" y="182"/>
                      <a:ext cx="570"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57" name="Group 80">
                    <a:extLst>
                      <a:ext uri="{FF2B5EF4-FFF2-40B4-BE49-F238E27FC236}">
                        <a16:creationId xmlns:a16="http://schemas.microsoft.com/office/drawing/2014/main" id="{5B23E00E-EB6F-72E6-719B-64051493F37F}"/>
                      </a:ext>
                    </a:extLst>
                  </p:cNvPr>
                  <p:cNvGrpSpPr>
                    <a:grpSpLocks/>
                  </p:cNvGrpSpPr>
                  <p:nvPr/>
                </p:nvGrpSpPr>
                <p:grpSpPr bwMode="auto">
                  <a:xfrm>
                    <a:off x="3008" y="135"/>
                    <a:ext cx="1017" cy="1464"/>
                    <a:chOff x="2934" y="163"/>
                    <a:chExt cx="1017" cy="1464"/>
                  </a:xfrm>
                </p:grpSpPr>
                <p:sp>
                  <p:nvSpPr>
                    <p:cNvPr id="4247" name="Freeform 81">
                      <a:extLst>
                        <a:ext uri="{FF2B5EF4-FFF2-40B4-BE49-F238E27FC236}">
                          <a16:creationId xmlns:a16="http://schemas.microsoft.com/office/drawing/2014/main" id="{4D59D65F-B667-463C-9AC5-E93C93DC809A}"/>
                        </a:ext>
                      </a:extLst>
                    </p:cNvPr>
                    <p:cNvSpPr>
                      <a:spLocks/>
                    </p:cNvSpPr>
                    <p:nvPr/>
                  </p:nvSpPr>
                  <p:spPr bwMode="hidden">
                    <a:xfrm rot="-2777260">
                      <a:off x="2492" y="914"/>
                      <a:ext cx="1155"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48" name="Freeform 82">
                      <a:extLst>
                        <a:ext uri="{FF2B5EF4-FFF2-40B4-BE49-F238E27FC236}">
                          <a16:creationId xmlns:a16="http://schemas.microsoft.com/office/drawing/2014/main" id="{E14A866E-AD2C-39C8-3B21-C2C551E85D86}"/>
                        </a:ext>
                      </a:extLst>
                    </p:cNvPr>
                    <p:cNvSpPr>
                      <a:spLocks/>
                    </p:cNvSpPr>
                    <p:nvPr/>
                  </p:nvSpPr>
                  <p:spPr bwMode="hidden">
                    <a:xfrm rot="-2777260">
                      <a:off x="3429" y="262"/>
                      <a:ext cx="621" cy="42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58" name="Group 83">
                    <a:extLst>
                      <a:ext uri="{FF2B5EF4-FFF2-40B4-BE49-F238E27FC236}">
                        <a16:creationId xmlns:a16="http://schemas.microsoft.com/office/drawing/2014/main" id="{6DC96822-C83B-46CD-D80D-E01082A99800}"/>
                      </a:ext>
                    </a:extLst>
                  </p:cNvPr>
                  <p:cNvGrpSpPr>
                    <a:grpSpLocks/>
                  </p:cNvGrpSpPr>
                  <p:nvPr/>
                </p:nvGrpSpPr>
                <p:grpSpPr bwMode="auto">
                  <a:xfrm>
                    <a:off x="2804" y="4"/>
                    <a:ext cx="243" cy="1448"/>
                    <a:chOff x="2730" y="32"/>
                    <a:chExt cx="243" cy="1448"/>
                  </a:xfrm>
                </p:grpSpPr>
                <p:sp>
                  <p:nvSpPr>
                    <p:cNvPr id="4245" name="Freeform 84">
                      <a:extLst>
                        <a:ext uri="{FF2B5EF4-FFF2-40B4-BE49-F238E27FC236}">
                          <a16:creationId xmlns:a16="http://schemas.microsoft.com/office/drawing/2014/main" id="{F4CF460A-7EBD-AB9E-7E17-8283E359672C}"/>
                        </a:ext>
                      </a:extLst>
                    </p:cNvPr>
                    <p:cNvSpPr>
                      <a:spLocks/>
                    </p:cNvSpPr>
                    <p:nvPr/>
                  </p:nvSpPr>
                  <p:spPr bwMode="hidden">
                    <a:xfrm rot="-4903748">
                      <a:off x="2297" y="960"/>
                      <a:ext cx="954" cy="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46" name="Freeform 85">
                      <a:extLst>
                        <a:ext uri="{FF2B5EF4-FFF2-40B4-BE49-F238E27FC236}">
                          <a16:creationId xmlns:a16="http://schemas.microsoft.com/office/drawing/2014/main" id="{CEDF77AA-6489-A37A-3B8C-7F4867F0D39A}"/>
                        </a:ext>
                      </a:extLst>
                    </p:cNvPr>
                    <p:cNvSpPr>
                      <a:spLocks/>
                    </p:cNvSpPr>
                    <p:nvPr/>
                  </p:nvSpPr>
                  <p:spPr bwMode="hidden">
                    <a:xfrm rot="-4903748">
                      <a:off x="2649" y="221"/>
                      <a:ext cx="512" cy="13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59" name="Group 86">
                    <a:extLst>
                      <a:ext uri="{FF2B5EF4-FFF2-40B4-BE49-F238E27FC236}">
                        <a16:creationId xmlns:a16="http://schemas.microsoft.com/office/drawing/2014/main" id="{8CE18EFC-1FC8-96F1-1532-6A40F760B506}"/>
                      </a:ext>
                    </a:extLst>
                  </p:cNvPr>
                  <p:cNvGrpSpPr>
                    <a:grpSpLocks/>
                  </p:cNvGrpSpPr>
                  <p:nvPr/>
                </p:nvGrpSpPr>
                <p:grpSpPr bwMode="auto">
                  <a:xfrm>
                    <a:off x="1017" y="1741"/>
                    <a:ext cx="1085" cy="2450"/>
                    <a:chOff x="943" y="1769"/>
                    <a:chExt cx="1085" cy="2450"/>
                  </a:xfrm>
                </p:grpSpPr>
                <p:sp>
                  <p:nvSpPr>
                    <p:cNvPr id="4243" name="Freeform 87">
                      <a:extLst>
                        <a:ext uri="{FF2B5EF4-FFF2-40B4-BE49-F238E27FC236}">
                          <a16:creationId xmlns:a16="http://schemas.microsoft.com/office/drawing/2014/main" id="{5A5265C0-E300-FA45-1EEB-669FEE766870}"/>
                        </a:ext>
                      </a:extLst>
                    </p:cNvPr>
                    <p:cNvSpPr>
                      <a:spLocks/>
                    </p:cNvSpPr>
                    <p:nvPr/>
                  </p:nvSpPr>
                  <p:spPr bwMode="hidden">
                    <a:xfrm rot="18335692" flipH="1">
                      <a:off x="1010" y="2475"/>
                      <a:ext cx="1724"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44" name="Freeform 88">
                      <a:extLst>
                        <a:ext uri="{FF2B5EF4-FFF2-40B4-BE49-F238E27FC236}">
                          <a16:creationId xmlns:a16="http://schemas.microsoft.com/office/drawing/2014/main" id="{E227C450-9CE2-A22A-50A1-2F5D1F62CAE2}"/>
                        </a:ext>
                      </a:extLst>
                    </p:cNvPr>
                    <p:cNvSpPr>
                      <a:spLocks/>
                    </p:cNvSpPr>
                    <p:nvPr/>
                  </p:nvSpPr>
                  <p:spPr bwMode="hidden">
                    <a:xfrm rot="18335692" flipH="1">
                      <a:off x="726" y="3511"/>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60" name="Group 89">
                    <a:extLst>
                      <a:ext uri="{FF2B5EF4-FFF2-40B4-BE49-F238E27FC236}">
                        <a16:creationId xmlns:a16="http://schemas.microsoft.com/office/drawing/2014/main" id="{CE221023-D1D8-DEAF-9FAF-7956082F80CB}"/>
                      </a:ext>
                    </a:extLst>
                  </p:cNvPr>
                  <p:cNvGrpSpPr>
                    <a:grpSpLocks/>
                  </p:cNvGrpSpPr>
                  <p:nvPr/>
                </p:nvGrpSpPr>
                <p:grpSpPr bwMode="auto">
                  <a:xfrm>
                    <a:off x="1529" y="1908"/>
                    <a:ext cx="766" cy="2373"/>
                    <a:chOff x="1455" y="1936"/>
                    <a:chExt cx="766" cy="2373"/>
                  </a:xfrm>
                </p:grpSpPr>
                <p:sp>
                  <p:nvSpPr>
                    <p:cNvPr id="4241" name="Freeform 90">
                      <a:extLst>
                        <a:ext uri="{FF2B5EF4-FFF2-40B4-BE49-F238E27FC236}">
                          <a16:creationId xmlns:a16="http://schemas.microsoft.com/office/drawing/2014/main" id="{7A239DCF-D03D-DDEE-AB81-E4EC185CFA59}"/>
                        </a:ext>
                      </a:extLst>
                    </p:cNvPr>
                    <p:cNvSpPr>
                      <a:spLocks/>
                    </p:cNvSpPr>
                    <p:nvPr/>
                  </p:nvSpPr>
                  <p:spPr bwMode="hidden">
                    <a:xfrm rot="17542885" flipH="1">
                      <a:off x="1268" y="2578"/>
                      <a:ext cx="1595"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42" name="Freeform 91">
                      <a:extLst>
                        <a:ext uri="{FF2B5EF4-FFF2-40B4-BE49-F238E27FC236}">
                          <a16:creationId xmlns:a16="http://schemas.microsoft.com/office/drawing/2014/main" id="{E488B8B2-7D5A-90AD-9E48-6D374AAC0A93}"/>
                        </a:ext>
                      </a:extLst>
                    </p:cNvPr>
                    <p:cNvSpPr>
                      <a:spLocks/>
                    </p:cNvSpPr>
                    <p:nvPr/>
                  </p:nvSpPr>
                  <p:spPr bwMode="hidden">
                    <a:xfrm rot="17542885" flipH="1">
                      <a:off x="1272" y="3635"/>
                      <a:ext cx="856"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61" name="Group 92">
                    <a:extLst>
                      <a:ext uri="{FF2B5EF4-FFF2-40B4-BE49-F238E27FC236}">
                        <a16:creationId xmlns:a16="http://schemas.microsoft.com/office/drawing/2014/main" id="{4B7D4746-4B2C-B18D-BC64-2DF6853F336A}"/>
                      </a:ext>
                    </a:extLst>
                  </p:cNvPr>
                  <p:cNvGrpSpPr>
                    <a:grpSpLocks/>
                  </p:cNvGrpSpPr>
                  <p:nvPr/>
                </p:nvGrpSpPr>
                <p:grpSpPr bwMode="auto">
                  <a:xfrm rot="88588">
                    <a:off x="2061" y="1962"/>
                    <a:ext cx="459" cy="2329"/>
                    <a:chOff x="1956" y="1990"/>
                    <a:chExt cx="492" cy="2604"/>
                  </a:xfrm>
                </p:grpSpPr>
                <p:sp>
                  <p:nvSpPr>
                    <p:cNvPr id="4239" name="Freeform 93">
                      <a:extLst>
                        <a:ext uri="{FF2B5EF4-FFF2-40B4-BE49-F238E27FC236}">
                          <a16:creationId xmlns:a16="http://schemas.microsoft.com/office/drawing/2014/main" id="{478E4394-09E6-0BC3-6C02-3C832A5B96DC}"/>
                        </a:ext>
                      </a:extLst>
                    </p:cNvPr>
                    <p:cNvSpPr>
                      <a:spLocks/>
                    </p:cNvSpPr>
                    <p:nvPr/>
                  </p:nvSpPr>
                  <p:spPr bwMode="hidden">
                    <a:xfrm rot="16782062" flipH="1">
                      <a:off x="1441" y="2694"/>
                      <a:ext cx="1711" cy="30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4240" name="Freeform 94">
                      <a:extLst>
                        <a:ext uri="{FF2B5EF4-FFF2-40B4-BE49-F238E27FC236}">
                          <a16:creationId xmlns:a16="http://schemas.microsoft.com/office/drawing/2014/main" id="{BE2CA43D-BB92-FD61-A865-0BAA8307B75F}"/>
                        </a:ext>
                      </a:extLst>
                    </p:cNvPr>
                    <p:cNvSpPr>
                      <a:spLocks/>
                    </p:cNvSpPr>
                    <p:nvPr/>
                  </p:nvSpPr>
                  <p:spPr bwMode="hidden">
                    <a:xfrm rot="16782062" flipH="1">
                      <a:off x="1732" y="3897"/>
                      <a:ext cx="918" cy="47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62" name="Group 95">
                    <a:extLst>
                      <a:ext uri="{FF2B5EF4-FFF2-40B4-BE49-F238E27FC236}">
                        <a16:creationId xmlns:a16="http://schemas.microsoft.com/office/drawing/2014/main" id="{F190266C-83BB-5C7E-83C2-177E75B84D8F}"/>
                      </a:ext>
                    </a:extLst>
                  </p:cNvPr>
                  <p:cNvGrpSpPr>
                    <a:grpSpLocks/>
                  </p:cNvGrpSpPr>
                  <p:nvPr/>
                </p:nvGrpSpPr>
                <p:grpSpPr bwMode="auto">
                  <a:xfrm>
                    <a:off x="3408" y="1689"/>
                    <a:ext cx="1125" cy="2426"/>
                    <a:chOff x="3334" y="1717"/>
                    <a:chExt cx="1125" cy="2426"/>
                  </a:xfrm>
                </p:grpSpPr>
                <p:sp>
                  <p:nvSpPr>
                    <p:cNvPr id="4237" name="Freeform 96">
                      <a:extLst>
                        <a:ext uri="{FF2B5EF4-FFF2-40B4-BE49-F238E27FC236}">
                          <a16:creationId xmlns:a16="http://schemas.microsoft.com/office/drawing/2014/main" id="{DA94FCBF-A346-F896-08E0-A60F5600181B}"/>
                        </a:ext>
                      </a:extLst>
                    </p:cNvPr>
                    <p:cNvSpPr>
                      <a:spLocks/>
                    </p:cNvSpPr>
                    <p:nvPr/>
                  </p:nvSpPr>
                  <p:spPr bwMode="hidden">
                    <a:xfrm rot="3144576">
                      <a:off x="2628" y="2423"/>
                      <a:ext cx="1724"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4238" name="Freeform 97">
                      <a:extLst>
                        <a:ext uri="{FF2B5EF4-FFF2-40B4-BE49-F238E27FC236}">
                          <a16:creationId xmlns:a16="http://schemas.microsoft.com/office/drawing/2014/main" id="{2E5A527F-AF12-87A1-CAF2-A19528E3E234}"/>
                        </a:ext>
                      </a:extLst>
                    </p:cNvPr>
                    <p:cNvSpPr>
                      <a:spLocks/>
                    </p:cNvSpPr>
                    <p:nvPr/>
                  </p:nvSpPr>
                  <p:spPr bwMode="hidden">
                    <a:xfrm rot="3144576">
                      <a:off x="3752" y="3435"/>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63" name="Group 98">
                    <a:extLst>
                      <a:ext uri="{FF2B5EF4-FFF2-40B4-BE49-F238E27FC236}">
                        <a16:creationId xmlns:a16="http://schemas.microsoft.com/office/drawing/2014/main" id="{DA48940A-B666-4716-11FD-2965E41FABD6}"/>
                      </a:ext>
                    </a:extLst>
                  </p:cNvPr>
                  <p:cNvGrpSpPr>
                    <a:grpSpLocks/>
                  </p:cNvGrpSpPr>
                  <p:nvPr/>
                </p:nvGrpSpPr>
                <p:grpSpPr bwMode="auto">
                  <a:xfrm>
                    <a:off x="3255" y="1838"/>
                    <a:ext cx="883" cy="2426"/>
                    <a:chOff x="3181" y="1866"/>
                    <a:chExt cx="883" cy="2426"/>
                  </a:xfrm>
                </p:grpSpPr>
                <p:sp>
                  <p:nvSpPr>
                    <p:cNvPr id="4235" name="Freeform 99">
                      <a:extLst>
                        <a:ext uri="{FF2B5EF4-FFF2-40B4-BE49-F238E27FC236}">
                          <a16:creationId xmlns:a16="http://schemas.microsoft.com/office/drawing/2014/main" id="{731AC54C-EE0D-A236-33FB-7147A3000EA4}"/>
                        </a:ext>
                      </a:extLst>
                    </p:cNvPr>
                    <p:cNvSpPr>
                      <a:spLocks/>
                    </p:cNvSpPr>
                    <p:nvPr/>
                  </p:nvSpPr>
                  <p:spPr bwMode="hidden">
                    <a:xfrm rot="3745735">
                      <a:off x="2506" y="2542"/>
                      <a:ext cx="1649" cy="29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4236" name="Freeform 100">
                      <a:extLst>
                        <a:ext uri="{FF2B5EF4-FFF2-40B4-BE49-F238E27FC236}">
                          <a16:creationId xmlns:a16="http://schemas.microsoft.com/office/drawing/2014/main" id="{5FFDE687-1FF0-6BE0-69C6-F71F4C147377}"/>
                        </a:ext>
                      </a:extLst>
                    </p:cNvPr>
                    <p:cNvSpPr>
                      <a:spLocks/>
                    </p:cNvSpPr>
                    <p:nvPr/>
                  </p:nvSpPr>
                  <p:spPr bwMode="hidden">
                    <a:xfrm rot="3745735">
                      <a:off x="3387" y="3615"/>
                      <a:ext cx="884" cy="46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224" name="Group 101">
                    <a:extLst>
                      <a:ext uri="{FF2B5EF4-FFF2-40B4-BE49-F238E27FC236}">
                        <a16:creationId xmlns:a16="http://schemas.microsoft.com/office/drawing/2014/main" id="{89BFAA6F-4ACA-83D2-3086-1DCA953A512A}"/>
                      </a:ext>
                    </a:extLst>
                  </p:cNvPr>
                  <p:cNvGrpSpPr>
                    <a:grpSpLocks/>
                  </p:cNvGrpSpPr>
                  <p:nvPr/>
                </p:nvGrpSpPr>
                <p:grpSpPr bwMode="auto">
                  <a:xfrm>
                    <a:off x="3080" y="1955"/>
                    <a:ext cx="619" cy="2386"/>
                    <a:chOff x="3006" y="1983"/>
                    <a:chExt cx="619" cy="2386"/>
                  </a:xfrm>
                </p:grpSpPr>
                <p:sp>
                  <p:nvSpPr>
                    <p:cNvPr id="4233" name="Freeform 102">
                      <a:extLst>
                        <a:ext uri="{FF2B5EF4-FFF2-40B4-BE49-F238E27FC236}">
                          <a16:creationId xmlns:a16="http://schemas.microsoft.com/office/drawing/2014/main" id="{1D89F4DF-C50A-9DC6-7608-49934E190044}"/>
                        </a:ext>
                      </a:extLst>
                    </p:cNvPr>
                    <p:cNvSpPr>
                      <a:spLocks/>
                    </p:cNvSpPr>
                    <p:nvPr/>
                  </p:nvSpPr>
                  <p:spPr bwMode="hidden">
                    <a:xfrm rot="4286818">
                      <a:off x="2329" y="2661"/>
                      <a:ext cx="1600"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4234" name="Freeform 103">
                      <a:extLst>
                        <a:ext uri="{FF2B5EF4-FFF2-40B4-BE49-F238E27FC236}">
                          <a16:creationId xmlns:a16="http://schemas.microsoft.com/office/drawing/2014/main" id="{D56C7A87-25F8-3C4C-8444-EFB855F4A800}"/>
                        </a:ext>
                      </a:extLst>
                    </p:cNvPr>
                    <p:cNvSpPr>
                      <a:spLocks/>
                    </p:cNvSpPr>
                    <p:nvPr/>
                  </p:nvSpPr>
                  <p:spPr bwMode="hidden">
                    <a:xfrm rot="4286818">
                      <a:off x="3003" y="3747"/>
                      <a:ext cx="859"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l-GR"/>
                    </a:p>
                  </p:txBody>
                </p:sp>
              </p:grpSp>
              <p:grpSp>
                <p:nvGrpSpPr>
                  <p:cNvPr id="4225" name="Group 104">
                    <a:extLst>
                      <a:ext uri="{FF2B5EF4-FFF2-40B4-BE49-F238E27FC236}">
                        <a16:creationId xmlns:a16="http://schemas.microsoft.com/office/drawing/2014/main" id="{A5DC37CF-7263-3418-B51A-FD2650E9A94D}"/>
                      </a:ext>
                    </a:extLst>
                  </p:cNvPr>
                  <p:cNvGrpSpPr>
                    <a:grpSpLocks/>
                  </p:cNvGrpSpPr>
                  <p:nvPr/>
                </p:nvGrpSpPr>
                <p:grpSpPr bwMode="auto">
                  <a:xfrm>
                    <a:off x="2893" y="2073"/>
                    <a:ext cx="405" cy="2219"/>
                    <a:chOff x="2819" y="2101"/>
                    <a:chExt cx="405" cy="2219"/>
                  </a:xfrm>
                </p:grpSpPr>
                <p:sp>
                  <p:nvSpPr>
                    <p:cNvPr id="4229" name="Freeform 105">
                      <a:extLst>
                        <a:ext uri="{FF2B5EF4-FFF2-40B4-BE49-F238E27FC236}">
                          <a16:creationId xmlns:a16="http://schemas.microsoft.com/office/drawing/2014/main" id="{3FFCE32D-EC6C-B70E-22B6-0C9B311B2764}"/>
                        </a:ext>
                      </a:extLst>
                    </p:cNvPr>
                    <p:cNvSpPr>
                      <a:spLocks/>
                    </p:cNvSpPr>
                    <p:nvPr/>
                  </p:nvSpPr>
                  <p:spPr bwMode="hidden">
                    <a:xfrm rot="4898956">
                      <a:off x="2206" y="2713"/>
                      <a:ext cx="1471"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4230" name="Freeform 106">
                      <a:extLst>
                        <a:ext uri="{FF2B5EF4-FFF2-40B4-BE49-F238E27FC236}">
                          <a16:creationId xmlns:a16="http://schemas.microsoft.com/office/drawing/2014/main" id="{9A24CBAA-C042-42D0-197A-77DAC0058F0B}"/>
                        </a:ext>
                      </a:extLst>
                    </p:cNvPr>
                    <p:cNvSpPr>
                      <a:spLocks/>
                    </p:cNvSpPr>
                    <p:nvPr/>
                  </p:nvSpPr>
                  <p:spPr bwMode="hidden">
                    <a:xfrm rot="4898956">
                      <a:off x="2636" y="3732"/>
                      <a:ext cx="790" cy="38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l-GR"/>
                    </a:p>
                  </p:txBody>
                </p:sp>
              </p:grpSp>
              <p:grpSp>
                <p:nvGrpSpPr>
                  <p:cNvPr id="4226" name="Group 107">
                    <a:extLst>
                      <a:ext uri="{FF2B5EF4-FFF2-40B4-BE49-F238E27FC236}">
                        <a16:creationId xmlns:a16="http://schemas.microsoft.com/office/drawing/2014/main" id="{6727A991-A065-4F91-D10F-717C0A9885F5}"/>
                      </a:ext>
                    </a:extLst>
                  </p:cNvPr>
                  <p:cNvGrpSpPr>
                    <a:grpSpLocks/>
                  </p:cNvGrpSpPr>
                  <p:nvPr/>
                </p:nvGrpSpPr>
                <p:grpSpPr bwMode="auto">
                  <a:xfrm>
                    <a:off x="2372" y="2107"/>
                    <a:ext cx="426" cy="2185"/>
                    <a:chOff x="2287" y="2135"/>
                    <a:chExt cx="426" cy="2185"/>
                  </a:xfrm>
                </p:grpSpPr>
                <p:sp>
                  <p:nvSpPr>
                    <p:cNvPr id="4227" name="Freeform 108">
                      <a:extLst>
                        <a:ext uri="{FF2B5EF4-FFF2-40B4-BE49-F238E27FC236}">
                          <a16:creationId xmlns:a16="http://schemas.microsoft.com/office/drawing/2014/main" id="{4AFA0B70-9B80-8F77-75BB-EEDCC72CAE47}"/>
                        </a:ext>
                      </a:extLst>
                    </p:cNvPr>
                    <p:cNvSpPr>
                      <a:spLocks/>
                    </p:cNvSpPr>
                    <p:nvPr/>
                  </p:nvSpPr>
                  <p:spPr bwMode="hidden">
                    <a:xfrm rot="5755659">
                      <a:off x="1901" y="2760"/>
                      <a:ext cx="1437" cy="18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defRPr/>
                      </a:pPr>
                      <a:endParaRPr lang="el-GR"/>
                    </a:p>
                  </p:txBody>
                </p:sp>
                <p:sp>
                  <p:nvSpPr>
                    <p:cNvPr id="4228" name="Freeform 109">
                      <a:extLst>
                        <a:ext uri="{FF2B5EF4-FFF2-40B4-BE49-F238E27FC236}">
                          <a16:creationId xmlns:a16="http://schemas.microsoft.com/office/drawing/2014/main" id="{76B3672A-30ED-9EA9-FB59-3A8217FE3878}"/>
                        </a:ext>
                      </a:extLst>
                    </p:cNvPr>
                    <p:cNvSpPr>
                      <a:spLocks/>
                    </p:cNvSpPr>
                    <p:nvPr/>
                  </p:nvSpPr>
                  <p:spPr bwMode="hidden">
                    <a:xfrm rot="5755659">
                      <a:off x="2049" y="3787"/>
                      <a:ext cx="771" cy="29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l-GR"/>
                    </a:p>
                  </p:txBody>
                </p:sp>
              </p:grpSp>
            </p:grpSp>
          </p:grpSp>
          <p:grpSp>
            <p:nvGrpSpPr>
              <p:cNvPr id="21" name="Group 110">
                <a:extLst>
                  <a:ext uri="{FF2B5EF4-FFF2-40B4-BE49-F238E27FC236}">
                    <a16:creationId xmlns:a16="http://schemas.microsoft.com/office/drawing/2014/main" id="{AE42DDF2-F50F-16F5-5584-5E4708B8863A}"/>
                  </a:ext>
                </a:extLst>
              </p:cNvPr>
              <p:cNvGrpSpPr>
                <a:grpSpLocks/>
              </p:cNvGrpSpPr>
              <p:nvPr/>
            </p:nvGrpSpPr>
            <p:grpSpPr bwMode="auto">
              <a:xfrm>
                <a:off x="74" y="313"/>
                <a:ext cx="5459" cy="3667"/>
                <a:chOff x="74" y="313"/>
                <a:chExt cx="5459" cy="3667"/>
              </a:xfrm>
            </p:grpSpPr>
            <p:grpSp>
              <p:nvGrpSpPr>
                <p:cNvPr id="22" name="Group 111">
                  <a:extLst>
                    <a:ext uri="{FF2B5EF4-FFF2-40B4-BE49-F238E27FC236}">
                      <a16:creationId xmlns:a16="http://schemas.microsoft.com/office/drawing/2014/main" id="{8F46A5FF-749E-F141-A091-E7D4D5BA42A0}"/>
                    </a:ext>
                  </a:extLst>
                </p:cNvPr>
                <p:cNvGrpSpPr>
                  <a:grpSpLocks/>
                </p:cNvGrpSpPr>
                <p:nvPr/>
              </p:nvGrpSpPr>
              <p:grpSpPr bwMode="auto">
                <a:xfrm>
                  <a:off x="74" y="313"/>
                  <a:ext cx="5459" cy="3667"/>
                  <a:chOff x="74" y="313"/>
                  <a:chExt cx="5459" cy="3667"/>
                </a:xfrm>
              </p:grpSpPr>
              <p:sp>
                <p:nvSpPr>
                  <p:cNvPr id="24" name="Arc 112">
                    <a:extLst>
                      <a:ext uri="{FF2B5EF4-FFF2-40B4-BE49-F238E27FC236}">
                        <a16:creationId xmlns:a16="http://schemas.microsoft.com/office/drawing/2014/main" id="{B980757C-2415-6365-351F-F862BD913FB5}"/>
                      </a:ext>
                    </a:extLst>
                  </p:cNvPr>
                  <p:cNvSpPr>
                    <a:spLocks/>
                  </p:cNvSpPr>
                  <p:nvPr/>
                </p:nvSpPr>
                <p:spPr bwMode="hidden">
                  <a:xfrm flipV="1">
                    <a:off x="2965" y="456"/>
                    <a:ext cx="2568" cy="2047"/>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ffectLst/>
                </p:spPr>
                <p:txBody>
                  <a:bodyPr wrap="none" anchor="ctr"/>
                  <a:lstStyle/>
                  <a:p>
                    <a:pPr>
                      <a:defRPr/>
                    </a:pPr>
                    <a:endParaRPr lang="el-GR"/>
                  </a:p>
                </p:txBody>
              </p:sp>
              <p:sp>
                <p:nvSpPr>
                  <p:cNvPr id="25" name="Arc 113">
                    <a:extLst>
                      <a:ext uri="{FF2B5EF4-FFF2-40B4-BE49-F238E27FC236}">
                        <a16:creationId xmlns:a16="http://schemas.microsoft.com/office/drawing/2014/main" id="{3D9A3208-A682-C84E-4F3C-572FE6030103}"/>
                      </a:ext>
                    </a:extLst>
                  </p:cNvPr>
                  <p:cNvSpPr>
                    <a:spLocks/>
                  </p:cNvSpPr>
                  <p:nvPr/>
                </p:nvSpPr>
                <p:spPr bwMode="hidden">
                  <a:xfrm flipH="1">
                    <a:off x="387" y="1601"/>
                    <a:ext cx="2017" cy="2379"/>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defRPr/>
                    </a:pPr>
                    <a:endParaRPr lang="el-GR"/>
                  </a:p>
                </p:txBody>
              </p:sp>
              <p:sp>
                <p:nvSpPr>
                  <p:cNvPr id="26" name="Arc 114">
                    <a:extLst>
                      <a:ext uri="{FF2B5EF4-FFF2-40B4-BE49-F238E27FC236}">
                        <a16:creationId xmlns:a16="http://schemas.microsoft.com/office/drawing/2014/main" id="{1B59A55B-3E17-B9D7-81EC-055FFA6E9152}"/>
                      </a:ext>
                    </a:extLst>
                  </p:cNvPr>
                  <p:cNvSpPr>
                    <a:spLocks/>
                  </p:cNvSpPr>
                  <p:nvPr/>
                </p:nvSpPr>
                <p:spPr bwMode="hidden">
                  <a:xfrm>
                    <a:off x="3028" y="1181"/>
                    <a:ext cx="1426" cy="2380"/>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el-GR"/>
                  </a:p>
                </p:txBody>
              </p:sp>
              <p:sp>
                <p:nvSpPr>
                  <p:cNvPr id="27" name="Arc 115">
                    <a:extLst>
                      <a:ext uri="{FF2B5EF4-FFF2-40B4-BE49-F238E27FC236}">
                        <a16:creationId xmlns:a16="http://schemas.microsoft.com/office/drawing/2014/main" id="{556BF2CF-EB8C-232B-6B46-7291DA57C4A1}"/>
                      </a:ext>
                    </a:extLst>
                  </p:cNvPr>
                  <p:cNvSpPr>
                    <a:spLocks/>
                  </p:cNvSpPr>
                  <p:nvPr/>
                </p:nvSpPr>
                <p:spPr bwMode="hidden">
                  <a:xfrm flipH="1">
                    <a:off x="73" y="812"/>
                    <a:ext cx="2541" cy="2380"/>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defRPr/>
                    </a:pPr>
                    <a:endParaRPr lang="el-GR"/>
                  </a:p>
                </p:txBody>
              </p:sp>
              <p:sp>
                <p:nvSpPr>
                  <p:cNvPr id="28" name="Arc 116">
                    <a:extLst>
                      <a:ext uri="{FF2B5EF4-FFF2-40B4-BE49-F238E27FC236}">
                        <a16:creationId xmlns:a16="http://schemas.microsoft.com/office/drawing/2014/main" id="{0AA28C8C-9712-3986-35BD-F7C888CAA0ED}"/>
                      </a:ext>
                    </a:extLst>
                  </p:cNvPr>
                  <p:cNvSpPr>
                    <a:spLocks/>
                  </p:cNvSpPr>
                  <p:nvPr/>
                </p:nvSpPr>
                <p:spPr bwMode="hidden">
                  <a:xfrm flipH="1">
                    <a:off x="789" y="313"/>
                    <a:ext cx="1851" cy="2304"/>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ffectLst/>
                </p:spPr>
                <p:txBody>
                  <a:bodyPr wrap="none" anchor="ctr"/>
                  <a:lstStyle/>
                  <a:p>
                    <a:pPr>
                      <a:defRPr/>
                    </a:pPr>
                    <a:endParaRPr lang="el-GR"/>
                  </a:p>
                </p:txBody>
              </p:sp>
              <p:sp>
                <p:nvSpPr>
                  <p:cNvPr id="29" name="Arc 117">
                    <a:extLst>
                      <a:ext uri="{FF2B5EF4-FFF2-40B4-BE49-F238E27FC236}">
                        <a16:creationId xmlns:a16="http://schemas.microsoft.com/office/drawing/2014/main" id="{395927FA-2B95-4606-4609-270C3BC11C92}"/>
                      </a:ext>
                    </a:extLst>
                  </p:cNvPr>
                  <p:cNvSpPr>
                    <a:spLocks/>
                  </p:cNvSpPr>
                  <p:nvPr/>
                </p:nvSpPr>
                <p:spPr bwMode="hidden">
                  <a:xfrm>
                    <a:off x="2763" y="1281"/>
                    <a:ext cx="763" cy="2304"/>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ffectLst/>
                </p:spPr>
                <p:txBody>
                  <a:bodyPr wrap="none" anchor="ctr"/>
                  <a:lstStyle/>
                  <a:p>
                    <a:pPr>
                      <a:defRPr/>
                    </a:pPr>
                    <a:endParaRPr lang="el-GR"/>
                  </a:p>
                </p:txBody>
              </p:sp>
              <p:sp>
                <p:nvSpPr>
                  <p:cNvPr id="30" name="Freeform 118">
                    <a:extLst>
                      <a:ext uri="{FF2B5EF4-FFF2-40B4-BE49-F238E27FC236}">
                        <a16:creationId xmlns:a16="http://schemas.microsoft.com/office/drawing/2014/main" id="{1F757245-4DF4-1728-191F-FD32874F4516}"/>
                      </a:ext>
                    </a:extLst>
                  </p:cNvPr>
                  <p:cNvSpPr>
                    <a:spLocks/>
                  </p:cNvSpPr>
                  <p:nvPr/>
                </p:nvSpPr>
                <p:spPr bwMode="hidden">
                  <a:xfrm flipH="1">
                    <a:off x="1799" y="438"/>
                    <a:ext cx="418"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grpSp>
            <p:sp>
              <p:nvSpPr>
                <p:cNvPr id="23" name="Freeform 119">
                  <a:extLst>
                    <a:ext uri="{FF2B5EF4-FFF2-40B4-BE49-F238E27FC236}">
                      <a16:creationId xmlns:a16="http://schemas.microsoft.com/office/drawing/2014/main" id="{81428F02-7B81-095D-F85E-A7E244662597}"/>
                    </a:ext>
                  </a:extLst>
                </p:cNvPr>
                <p:cNvSpPr>
                  <a:spLocks/>
                </p:cNvSpPr>
                <p:nvPr/>
              </p:nvSpPr>
              <p:spPr bwMode="hidden">
                <a:xfrm rot="20253369">
                  <a:off x="3279" y="1529"/>
                  <a:ext cx="443" cy="83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l-GR"/>
                </a:p>
              </p:txBody>
            </p:sp>
          </p:grpSp>
        </p:grpSp>
        <p:grpSp>
          <p:nvGrpSpPr>
            <p:cNvPr id="5" name="Group 120">
              <a:extLst>
                <a:ext uri="{FF2B5EF4-FFF2-40B4-BE49-F238E27FC236}">
                  <a16:creationId xmlns:a16="http://schemas.microsoft.com/office/drawing/2014/main" id="{5445C3D1-99DC-9CF0-C859-1C1CDEF2CC4B}"/>
                </a:ext>
              </a:extLst>
            </p:cNvPr>
            <p:cNvGrpSpPr>
              <a:grpSpLocks/>
            </p:cNvGrpSpPr>
            <p:nvPr/>
          </p:nvGrpSpPr>
          <p:grpSpPr bwMode="auto">
            <a:xfrm>
              <a:off x="1476" y="450"/>
              <a:ext cx="4040" cy="2966"/>
              <a:chOff x="210" y="337"/>
              <a:chExt cx="5198" cy="3818"/>
            </a:xfrm>
          </p:grpSpPr>
          <p:sp>
            <p:nvSpPr>
              <p:cNvPr id="6" name="Freeform 121">
                <a:extLst>
                  <a:ext uri="{FF2B5EF4-FFF2-40B4-BE49-F238E27FC236}">
                    <a16:creationId xmlns:a16="http://schemas.microsoft.com/office/drawing/2014/main" id="{502A91E4-B3DD-F840-2C3B-C23AF1072BCA}"/>
                  </a:ext>
                </a:extLst>
              </p:cNvPr>
              <p:cNvSpPr>
                <a:spLocks/>
              </p:cNvSpPr>
              <p:nvPr/>
            </p:nvSpPr>
            <p:spPr bwMode="hidden">
              <a:xfrm flipH="1">
                <a:off x="1934" y="2382"/>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l-GR"/>
              </a:p>
            </p:txBody>
          </p:sp>
          <p:sp>
            <p:nvSpPr>
              <p:cNvPr id="7" name="Arc 122">
                <a:extLst>
                  <a:ext uri="{FF2B5EF4-FFF2-40B4-BE49-F238E27FC236}">
                    <a16:creationId xmlns:a16="http://schemas.microsoft.com/office/drawing/2014/main" id="{94537F63-FF6B-C56E-289E-9AB9BFABAF83}"/>
                  </a:ext>
                </a:extLst>
              </p:cNvPr>
              <p:cNvSpPr>
                <a:spLocks/>
              </p:cNvSpPr>
              <p:nvPr/>
            </p:nvSpPr>
            <p:spPr bwMode="hidden">
              <a:xfrm flipH="1">
                <a:off x="1054" y="1851"/>
                <a:ext cx="2122" cy="2304"/>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defRPr/>
                </a:pPr>
                <a:endParaRPr lang="el-GR"/>
              </a:p>
            </p:txBody>
          </p:sp>
          <p:sp>
            <p:nvSpPr>
              <p:cNvPr id="8" name="Arc 123">
                <a:extLst>
                  <a:ext uri="{FF2B5EF4-FFF2-40B4-BE49-F238E27FC236}">
                    <a16:creationId xmlns:a16="http://schemas.microsoft.com/office/drawing/2014/main" id="{C0F42CE4-DFA5-32DE-9CBF-DF27198C4E95}"/>
                  </a:ext>
                </a:extLst>
              </p:cNvPr>
              <p:cNvSpPr>
                <a:spLocks/>
              </p:cNvSpPr>
              <p:nvPr/>
            </p:nvSpPr>
            <p:spPr bwMode="hidden">
              <a:xfrm flipH="1">
                <a:off x="1266" y="1480"/>
                <a:ext cx="1244" cy="2379"/>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defRPr/>
                </a:pPr>
                <a:endParaRPr lang="el-GR"/>
              </a:p>
            </p:txBody>
          </p:sp>
          <p:sp>
            <p:nvSpPr>
              <p:cNvPr id="9" name="Arc 124">
                <a:extLst>
                  <a:ext uri="{FF2B5EF4-FFF2-40B4-BE49-F238E27FC236}">
                    <a16:creationId xmlns:a16="http://schemas.microsoft.com/office/drawing/2014/main" id="{5B18F7F2-176E-9563-3973-493108239F2E}"/>
                  </a:ext>
                </a:extLst>
              </p:cNvPr>
              <p:cNvSpPr>
                <a:spLocks/>
              </p:cNvSpPr>
              <p:nvPr/>
            </p:nvSpPr>
            <p:spPr bwMode="hidden">
              <a:xfrm flipH="1">
                <a:off x="210" y="1169"/>
                <a:ext cx="2376" cy="2379"/>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defRPr/>
                </a:pPr>
                <a:endParaRPr lang="el-GR"/>
              </a:p>
            </p:txBody>
          </p:sp>
          <p:sp>
            <p:nvSpPr>
              <p:cNvPr id="10" name="Arc 125">
                <a:extLst>
                  <a:ext uri="{FF2B5EF4-FFF2-40B4-BE49-F238E27FC236}">
                    <a16:creationId xmlns:a16="http://schemas.microsoft.com/office/drawing/2014/main" id="{5F690357-1BF8-C2D1-FC46-FD8D5B11D69E}"/>
                  </a:ext>
                </a:extLst>
              </p:cNvPr>
              <p:cNvSpPr>
                <a:spLocks/>
              </p:cNvSpPr>
              <p:nvPr/>
            </p:nvSpPr>
            <p:spPr bwMode="hidden">
              <a:xfrm>
                <a:off x="2840" y="1503"/>
                <a:ext cx="381"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el-GR"/>
              </a:p>
            </p:txBody>
          </p:sp>
          <p:sp>
            <p:nvSpPr>
              <p:cNvPr id="11" name="Arc 126">
                <a:extLst>
                  <a:ext uri="{FF2B5EF4-FFF2-40B4-BE49-F238E27FC236}">
                    <a16:creationId xmlns:a16="http://schemas.microsoft.com/office/drawing/2014/main" id="{FEEB6D72-BB3E-DDC4-416D-AB4A416C00E7}"/>
                  </a:ext>
                </a:extLst>
              </p:cNvPr>
              <p:cNvSpPr>
                <a:spLocks/>
              </p:cNvSpPr>
              <p:nvPr/>
            </p:nvSpPr>
            <p:spPr bwMode="hidden">
              <a:xfrm>
                <a:off x="2940" y="1492"/>
                <a:ext cx="1004"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defRPr/>
                </a:pPr>
                <a:endParaRPr lang="el-GR"/>
              </a:p>
            </p:txBody>
          </p:sp>
          <p:sp>
            <p:nvSpPr>
              <p:cNvPr id="12" name="Freeform 127">
                <a:extLst>
                  <a:ext uri="{FF2B5EF4-FFF2-40B4-BE49-F238E27FC236}">
                    <a16:creationId xmlns:a16="http://schemas.microsoft.com/office/drawing/2014/main" id="{AA917FEA-1971-145B-54AD-7709C8EACA51}"/>
                  </a:ext>
                </a:extLst>
              </p:cNvPr>
              <p:cNvSpPr>
                <a:spLocks/>
              </p:cNvSpPr>
              <p:nvPr/>
            </p:nvSpPr>
            <p:spPr bwMode="hidden">
              <a:xfrm>
                <a:off x="3300" y="2635"/>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l-GR"/>
              </a:p>
            </p:txBody>
          </p:sp>
          <p:sp>
            <p:nvSpPr>
              <p:cNvPr id="13" name="Freeform 128">
                <a:extLst>
                  <a:ext uri="{FF2B5EF4-FFF2-40B4-BE49-F238E27FC236}">
                    <a16:creationId xmlns:a16="http://schemas.microsoft.com/office/drawing/2014/main" id="{38D1390E-065E-99DE-332C-C9BE07BCA65E}"/>
                  </a:ext>
                </a:extLst>
              </p:cNvPr>
              <p:cNvSpPr>
                <a:spLocks/>
              </p:cNvSpPr>
              <p:nvPr/>
            </p:nvSpPr>
            <p:spPr bwMode="hidden">
              <a:xfrm rot="19660755" flipV="1">
                <a:off x="2547" y="2149"/>
                <a:ext cx="441" cy="83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l-GR"/>
              </a:p>
            </p:txBody>
          </p:sp>
          <p:sp>
            <p:nvSpPr>
              <p:cNvPr id="14" name="Freeform 129">
                <a:extLst>
                  <a:ext uri="{FF2B5EF4-FFF2-40B4-BE49-F238E27FC236}">
                    <a16:creationId xmlns:a16="http://schemas.microsoft.com/office/drawing/2014/main" id="{4B563EE5-9AFE-2208-2A69-CDB3545C93E1}"/>
                  </a:ext>
                </a:extLst>
              </p:cNvPr>
              <p:cNvSpPr>
                <a:spLocks/>
              </p:cNvSpPr>
              <p:nvPr/>
            </p:nvSpPr>
            <p:spPr bwMode="hidden">
              <a:xfrm flipH="1">
                <a:off x="489" y="2503"/>
                <a:ext cx="1085"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15" name="Freeform 130">
                <a:extLst>
                  <a:ext uri="{FF2B5EF4-FFF2-40B4-BE49-F238E27FC236}">
                    <a16:creationId xmlns:a16="http://schemas.microsoft.com/office/drawing/2014/main" id="{B6F8C5B2-BE2D-EDEE-18CD-A87DA136CD29}"/>
                  </a:ext>
                </a:extLst>
              </p:cNvPr>
              <p:cNvSpPr>
                <a:spLocks/>
              </p:cNvSpPr>
              <p:nvPr/>
            </p:nvSpPr>
            <p:spPr bwMode="hidden">
              <a:xfrm flipH="1">
                <a:off x="1000" y="893"/>
                <a:ext cx="696"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16" name="Freeform 131">
                <a:extLst>
                  <a:ext uri="{FF2B5EF4-FFF2-40B4-BE49-F238E27FC236}">
                    <a16:creationId xmlns:a16="http://schemas.microsoft.com/office/drawing/2014/main" id="{CDD191AE-D5A8-5617-5B6F-BE1209794B52}"/>
                  </a:ext>
                </a:extLst>
              </p:cNvPr>
              <p:cNvSpPr>
                <a:spLocks/>
              </p:cNvSpPr>
              <p:nvPr/>
            </p:nvSpPr>
            <p:spPr bwMode="hidden">
              <a:xfrm>
                <a:off x="4401" y="2279"/>
                <a:ext cx="1007" cy="1601"/>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l-GR"/>
              </a:p>
            </p:txBody>
          </p:sp>
          <p:sp>
            <p:nvSpPr>
              <p:cNvPr id="17" name="Freeform 132">
                <a:extLst>
                  <a:ext uri="{FF2B5EF4-FFF2-40B4-BE49-F238E27FC236}">
                    <a16:creationId xmlns:a16="http://schemas.microsoft.com/office/drawing/2014/main" id="{20CAF1E9-F4AE-A3E4-2347-74CC17CA3CFC}"/>
                  </a:ext>
                </a:extLst>
              </p:cNvPr>
              <p:cNvSpPr>
                <a:spLocks/>
              </p:cNvSpPr>
              <p:nvPr/>
            </p:nvSpPr>
            <p:spPr bwMode="hidden">
              <a:xfrm>
                <a:off x="3878" y="1470"/>
                <a:ext cx="1518" cy="106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18" name="Freeform 133">
                <a:extLst>
                  <a:ext uri="{FF2B5EF4-FFF2-40B4-BE49-F238E27FC236}">
                    <a16:creationId xmlns:a16="http://schemas.microsoft.com/office/drawing/2014/main" id="{2BE51F94-3AAB-90D2-E448-63B62752A107}"/>
                  </a:ext>
                </a:extLst>
              </p:cNvPr>
              <p:cNvSpPr>
                <a:spLocks/>
              </p:cNvSpPr>
              <p:nvPr/>
            </p:nvSpPr>
            <p:spPr bwMode="hidden">
              <a:xfrm>
                <a:off x="3934" y="337"/>
                <a:ext cx="664" cy="143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19" name="Freeform 134">
                <a:extLst>
                  <a:ext uri="{FF2B5EF4-FFF2-40B4-BE49-F238E27FC236}">
                    <a16:creationId xmlns:a16="http://schemas.microsoft.com/office/drawing/2014/main" id="{916BC672-3462-0C27-9912-6607CB5A4681}"/>
                  </a:ext>
                </a:extLst>
              </p:cNvPr>
              <p:cNvSpPr>
                <a:spLocks/>
              </p:cNvSpPr>
              <p:nvPr/>
            </p:nvSpPr>
            <p:spPr bwMode="hidden">
              <a:xfrm rot="1346631" flipH="1">
                <a:off x="1702" y="1506"/>
                <a:ext cx="441" cy="83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l-GR"/>
              </a:p>
            </p:txBody>
          </p:sp>
        </p:grpSp>
      </p:grpSp>
      <p:sp>
        <p:nvSpPr>
          <p:cNvPr id="4231" name="Rectangle 135"/>
          <p:cNvSpPr>
            <a:spLocks noGrp="1" noChangeArrowheads="1"/>
          </p:cNvSpPr>
          <p:nvPr>
            <p:ph type="ctrTitle" sz="quarter"/>
          </p:nvPr>
        </p:nvSpPr>
        <p:spPr>
          <a:xfrm>
            <a:off x="685800" y="1827213"/>
            <a:ext cx="7772400" cy="1627187"/>
          </a:xfrm>
        </p:spPr>
        <p:txBody>
          <a:bodyPr/>
          <a:lstStyle>
            <a:lvl1pPr>
              <a:defRPr/>
            </a:lvl1pPr>
          </a:lstStyle>
          <a:p>
            <a:r>
              <a:rPr lang="el-GR"/>
              <a:t>Κάντε κλικ για να επεξεργαστείτε τον τίτλο</a:t>
            </a:r>
          </a:p>
        </p:txBody>
      </p:sp>
      <p:sp>
        <p:nvSpPr>
          <p:cNvPr id="423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a:t>Κάντε κλικ για να επεξεργαστείτε τον υπότιτλο του υποδείγματος</a:t>
            </a:r>
          </a:p>
        </p:txBody>
      </p:sp>
      <p:sp>
        <p:nvSpPr>
          <p:cNvPr id="4297" name="Rectangle 137">
            <a:extLst>
              <a:ext uri="{FF2B5EF4-FFF2-40B4-BE49-F238E27FC236}">
                <a16:creationId xmlns:a16="http://schemas.microsoft.com/office/drawing/2014/main" id="{885C19A2-0545-CD4E-0FB9-240535DF7A77}"/>
              </a:ext>
            </a:extLst>
          </p:cNvPr>
          <p:cNvSpPr>
            <a:spLocks noGrp="1" noChangeArrowheads="1"/>
          </p:cNvSpPr>
          <p:nvPr>
            <p:ph type="dt" sz="quarter" idx="10"/>
          </p:nvPr>
        </p:nvSpPr>
        <p:spPr/>
        <p:txBody>
          <a:bodyPr/>
          <a:lstStyle>
            <a:lvl1pPr>
              <a:defRPr smtClean="0"/>
            </a:lvl1pPr>
          </a:lstStyle>
          <a:p>
            <a:pPr>
              <a:defRPr/>
            </a:pPr>
            <a:endParaRPr lang="el-GR"/>
          </a:p>
        </p:txBody>
      </p:sp>
      <p:sp>
        <p:nvSpPr>
          <p:cNvPr id="4298" name="Rectangle 138">
            <a:extLst>
              <a:ext uri="{FF2B5EF4-FFF2-40B4-BE49-F238E27FC236}">
                <a16:creationId xmlns:a16="http://schemas.microsoft.com/office/drawing/2014/main" id="{876BA8BE-5495-22DA-D6AC-0CBFF9815755}"/>
              </a:ext>
            </a:extLst>
          </p:cNvPr>
          <p:cNvSpPr>
            <a:spLocks noGrp="1" noChangeArrowheads="1"/>
          </p:cNvSpPr>
          <p:nvPr>
            <p:ph type="ftr" sz="quarter" idx="11"/>
          </p:nvPr>
        </p:nvSpPr>
        <p:spPr/>
        <p:txBody>
          <a:bodyPr/>
          <a:lstStyle>
            <a:lvl1pPr>
              <a:defRPr smtClean="0"/>
            </a:lvl1pPr>
          </a:lstStyle>
          <a:p>
            <a:pPr>
              <a:defRPr/>
            </a:pPr>
            <a:endParaRPr lang="el-GR"/>
          </a:p>
        </p:txBody>
      </p:sp>
      <p:sp>
        <p:nvSpPr>
          <p:cNvPr id="4299" name="Rectangle 139">
            <a:extLst>
              <a:ext uri="{FF2B5EF4-FFF2-40B4-BE49-F238E27FC236}">
                <a16:creationId xmlns:a16="http://schemas.microsoft.com/office/drawing/2014/main" id="{DCA2421E-2209-DDAE-26B8-F73D690E8B86}"/>
              </a:ext>
            </a:extLst>
          </p:cNvPr>
          <p:cNvSpPr>
            <a:spLocks noGrp="1" noChangeArrowheads="1"/>
          </p:cNvSpPr>
          <p:nvPr>
            <p:ph type="sldNum" sz="quarter" idx="12"/>
          </p:nvPr>
        </p:nvSpPr>
        <p:spPr/>
        <p:txBody>
          <a:bodyPr/>
          <a:lstStyle>
            <a:lvl1pPr>
              <a:defRPr/>
            </a:lvl1pPr>
          </a:lstStyle>
          <a:p>
            <a:fld id="{823C530B-C84D-4A47-83C2-D099F1C5F05C}" type="slidenum">
              <a:rPr lang="el-GR" altLang="en-GR"/>
              <a:pPr/>
              <a:t>‹#›</a:t>
            </a:fld>
            <a:endParaRPr lang="el-GR" altLang="en-GR"/>
          </a:p>
        </p:txBody>
      </p:sp>
    </p:spTree>
    <p:extLst>
      <p:ext uri="{BB962C8B-B14F-4D97-AF65-F5344CB8AC3E}">
        <p14:creationId xmlns:p14="http://schemas.microsoft.com/office/powerpoint/2010/main" val="306276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39">
            <a:extLst>
              <a:ext uri="{FF2B5EF4-FFF2-40B4-BE49-F238E27FC236}">
                <a16:creationId xmlns:a16="http://schemas.microsoft.com/office/drawing/2014/main" id="{ADAF8E5E-7C8D-68CB-9CD4-961F2B3250D3}"/>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40">
            <a:extLst>
              <a:ext uri="{FF2B5EF4-FFF2-40B4-BE49-F238E27FC236}">
                <a16:creationId xmlns:a16="http://schemas.microsoft.com/office/drawing/2014/main" id="{B3455034-B9F2-4309-AFD8-26115098F2C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41">
            <a:extLst>
              <a:ext uri="{FF2B5EF4-FFF2-40B4-BE49-F238E27FC236}">
                <a16:creationId xmlns:a16="http://schemas.microsoft.com/office/drawing/2014/main" id="{C82F71D3-7CA5-D323-6183-E0A145E28F17}"/>
              </a:ext>
            </a:extLst>
          </p:cNvPr>
          <p:cNvSpPr>
            <a:spLocks noGrp="1" noChangeArrowheads="1"/>
          </p:cNvSpPr>
          <p:nvPr>
            <p:ph type="sldNum" sz="quarter" idx="12"/>
          </p:nvPr>
        </p:nvSpPr>
        <p:spPr>
          <a:ln/>
        </p:spPr>
        <p:txBody>
          <a:bodyPr/>
          <a:lstStyle>
            <a:lvl1pPr>
              <a:defRPr/>
            </a:lvl1pPr>
          </a:lstStyle>
          <a:p>
            <a:fld id="{3B5EE611-B835-C646-989C-B7C01F763A20}" type="slidenum">
              <a:rPr lang="el-GR" altLang="en-GR"/>
              <a:pPr/>
              <a:t>‹#›</a:t>
            </a:fld>
            <a:endParaRPr lang="el-GR" altLang="en-GR"/>
          </a:p>
        </p:txBody>
      </p:sp>
    </p:spTree>
    <p:extLst>
      <p:ext uri="{BB962C8B-B14F-4D97-AF65-F5344CB8AC3E}">
        <p14:creationId xmlns:p14="http://schemas.microsoft.com/office/powerpoint/2010/main" val="2667125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139">
            <a:extLst>
              <a:ext uri="{FF2B5EF4-FFF2-40B4-BE49-F238E27FC236}">
                <a16:creationId xmlns:a16="http://schemas.microsoft.com/office/drawing/2014/main" id="{41A4875D-9868-AB54-A5B7-7ECDD2F1D176}"/>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40">
            <a:extLst>
              <a:ext uri="{FF2B5EF4-FFF2-40B4-BE49-F238E27FC236}">
                <a16:creationId xmlns:a16="http://schemas.microsoft.com/office/drawing/2014/main" id="{DD895C8E-C416-05FB-64A6-7957A725D02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41">
            <a:extLst>
              <a:ext uri="{FF2B5EF4-FFF2-40B4-BE49-F238E27FC236}">
                <a16:creationId xmlns:a16="http://schemas.microsoft.com/office/drawing/2014/main" id="{FC96FC71-3043-BA4E-0D10-49E1AF83BA71}"/>
              </a:ext>
            </a:extLst>
          </p:cNvPr>
          <p:cNvSpPr>
            <a:spLocks noGrp="1" noChangeArrowheads="1"/>
          </p:cNvSpPr>
          <p:nvPr>
            <p:ph type="sldNum" sz="quarter" idx="12"/>
          </p:nvPr>
        </p:nvSpPr>
        <p:spPr>
          <a:ln/>
        </p:spPr>
        <p:txBody>
          <a:bodyPr/>
          <a:lstStyle>
            <a:lvl1pPr>
              <a:defRPr/>
            </a:lvl1pPr>
          </a:lstStyle>
          <a:p>
            <a:fld id="{020E2752-2FDC-2B45-ACB2-3EC9BF4578E5}" type="slidenum">
              <a:rPr lang="el-GR" altLang="en-GR"/>
              <a:pPr/>
              <a:t>‹#›</a:t>
            </a:fld>
            <a:endParaRPr lang="el-GR" altLang="en-GR"/>
          </a:p>
        </p:txBody>
      </p:sp>
    </p:spTree>
    <p:extLst>
      <p:ext uri="{BB962C8B-B14F-4D97-AF65-F5344CB8AC3E}">
        <p14:creationId xmlns:p14="http://schemas.microsoft.com/office/powerpoint/2010/main" val="1902181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139">
            <a:extLst>
              <a:ext uri="{FF2B5EF4-FFF2-40B4-BE49-F238E27FC236}">
                <a16:creationId xmlns:a16="http://schemas.microsoft.com/office/drawing/2014/main" id="{2A705713-A406-368D-3A52-2D3724AAEDA8}"/>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40">
            <a:extLst>
              <a:ext uri="{FF2B5EF4-FFF2-40B4-BE49-F238E27FC236}">
                <a16:creationId xmlns:a16="http://schemas.microsoft.com/office/drawing/2014/main" id="{2677169B-2E2D-1618-06C6-35D27A4922B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41">
            <a:extLst>
              <a:ext uri="{FF2B5EF4-FFF2-40B4-BE49-F238E27FC236}">
                <a16:creationId xmlns:a16="http://schemas.microsoft.com/office/drawing/2014/main" id="{56F2548B-6400-8997-FDDB-293DF9AC3ECE}"/>
              </a:ext>
            </a:extLst>
          </p:cNvPr>
          <p:cNvSpPr>
            <a:spLocks noGrp="1" noChangeArrowheads="1"/>
          </p:cNvSpPr>
          <p:nvPr>
            <p:ph type="sldNum" sz="quarter" idx="12"/>
          </p:nvPr>
        </p:nvSpPr>
        <p:spPr>
          <a:ln/>
        </p:spPr>
        <p:txBody>
          <a:bodyPr/>
          <a:lstStyle>
            <a:lvl1pPr>
              <a:defRPr/>
            </a:lvl1pPr>
          </a:lstStyle>
          <a:p>
            <a:fld id="{E77733AE-7D1B-5447-B359-C2953EC6ADB8}" type="slidenum">
              <a:rPr lang="el-GR" altLang="en-GR"/>
              <a:pPr/>
              <a:t>‹#›</a:t>
            </a:fld>
            <a:endParaRPr lang="el-GR" altLang="en-GR"/>
          </a:p>
        </p:txBody>
      </p:sp>
    </p:spTree>
    <p:extLst>
      <p:ext uri="{BB962C8B-B14F-4D97-AF65-F5344CB8AC3E}">
        <p14:creationId xmlns:p14="http://schemas.microsoft.com/office/powerpoint/2010/main" val="3573847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139">
            <a:extLst>
              <a:ext uri="{FF2B5EF4-FFF2-40B4-BE49-F238E27FC236}">
                <a16:creationId xmlns:a16="http://schemas.microsoft.com/office/drawing/2014/main" id="{036199F1-4804-BD51-6A54-F9C28EF3B11A}"/>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140">
            <a:extLst>
              <a:ext uri="{FF2B5EF4-FFF2-40B4-BE49-F238E27FC236}">
                <a16:creationId xmlns:a16="http://schemas.microsoft.com/office/drawing/2014/main" id="{9B0836B1-B7A0-3642-C5B5-2BC451EA800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141">
            <a:extLst>
              <a:ext uri="{FF2B5EF4-FFF2-40B4-BE49-F238E27FC236}">
                <a16:creationId xmlns:a16="http://schemas.microsoft.com/office/drawing/2014/main" id="{609534EB-5F31-DB78-38F1-C90DD4B170DF}"/>
              </a:ext>
            </a:extLst>
          </p:cNvPr>
          <p:cNvSpPr>
            <a:spLocks noGrp="1" noChangeArrowheads="1"/>
          </p:cNvSpPr>
          <p:nvPr>
            <p:ph type="sldNum" sz="quarter" idx="12"/>
          </p:nvPr>
        </p:nvSpPr>
        <p:spPr>
          <a:ln/>
        </p:spPr>
        <p:txBody>
          <a:bodyPr/>
          <a:lstStyle>
            <a:lvl1pPr>
              <a:defRPr/>
            </a:lvl1pPr>
          </a:lstStyle>
          <a:p>
            <a:fld id="{2AED5A2B-B34C-8742-9BAC-DE925DA32C65}" type="slidenum">
              <a:rPr lang="el-GR" altLang="en-GR"/>
              <a:pPr/>
              <a:t>‹#›</a:t>
            </a:fld>
            <a:endParaRPr lang="el-GR" altLang="en-GR"/>
          </a:p>
        </p:txBody>
      </p:sp>
    </p:spTree>
    <p:extLst>
      <p:ext uri="{BB962C8B-B14F-4D97-AF65-F5344CB8AC3E}">
        <p14:creationId xmlns:p14="http://schemas.microsoft.com/office/powerpoint/2010/main" val="3175625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139">
            <a:extLst>
              <a:ext uri="{FF2B5EF4-FFF2-40B4-BE49-F238E27FC236}">
                <a16:creationId xmlns:a16="http://schemas.microsoft.com/office/drawing/2014/main" id="{824B2610-B10F-A35B-2396-16B449C503F3}"/>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140">
            <a:extLst>
              <a:ext uri="{FF2B5EF4-FFF2-40B4-BE49-F238E27FC236}">
                <a16:creationId xmlns:a16="http://schemas.microsoft.com/office/drawing/2014/main" id="{D52436CB-ACA2-8DC6-E25D-E25CAB5E58A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141">
            <a:extLst>
              <a:ext uri="{FF2B5EF4-FFF2-40B4-BE49-F238E27FC236}">
                <a16:creationId xmlns:a16="http://schemas.microsoft.com/office/drawing/2014/main" id="{892FC24B-CBC1-856B-A90D-E45D050CC8EC}"/>
              </a:ext>
            </a:extLst>
          </p:cNvPr>
          <p:cNvSpPr>
            <a:spLocks noGrp="1" noChangeArrowheads="1"/>
          </p:cNvSpPr>
          <p:nvPr>
            <p:ph type="sldNum" sz="quarter" idx="12"/>
          </p:nvPr>
        </p:nvSpPr>
        <p:spPr>
          <a:ln/>
        </p:spPr>
        <p:txBody>
          <a:bodyPr/>
          <a:lstStyle>
            <a:lvl1pPr>
              <a:defRPr/>
            </a:lvl1pPr>
          </a:lstStyle>
          <a:p>
            <a:fld id="{D051B3B3-DE46-E648-8B4E-E8177026418D}" type="slidenum">
              <a:rPr lang="el-GR" altLang="en-GR"/>
              <a:pPr/>
              <a:t>‹#›</a:t>
            </a:fld>
            <a:endParaRPr lang="el-GR" altLang="en-GR"/>
          </a:p>
        </p:txBody>
      </p:sp>
    </p:spTree>
    <p:extLst>
      <p:ext uri="{BB962C8B-B14F-4D97-AF65-F5344CB8AC3E}">
        <p14:creationId xmlns:p14="http://schemas.microsoft.com/office/powerpoint/2010/main" val="306898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D3C852F8-E938-EC9E-64FB-9C0349BF2330}"/>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98DB47F4-2B6D-5174-5A9E-B97E16AC3BA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25A55CE2-1211-CF8E-9EA4-7AA085A7C953}"/>
              </a:ext>
            </a:extLst>
          </p:cNvPr>
          <p:cNvSpPr>
            <a:spLocks noGrp="1" noChangeArrowheads="1"/>
          </p:cNvSpPr>
          <p:nvPr>
            <p:ph type="sldNum" sz="quarter" idx="12"/>
          </p:nvPr>
        </p:nvSpPr>
        <p:spPr>
          <a:ln/>
        </p:spPr>
        <p:txBody>
          <a:bodyPr/>
          <a:lstStyle>
            <a:lvl1pPr>
              <a:defRPr/>
            </a:lvl1pPr>
          </a:lstStyle>
          <a:p>
            <a:fld id="{75666D50-8A86-E447-8684-6A4DB9FA4A57}" type="slidenum">
              <a:rPr lang="el-GR" altLang="en-GR"/>
              <a:pPr/>
              <a:t>‹#›</a:t>
            </a:fld>
            <a:endParaRPr lang="el-GR" altLang="en-GR"/>
          </a:p>
        </p:txBody>
      </p:sp>
    </p:spTree>
    <p:extLst>
      <p:ext uri="{BB962C8B-B14F-4D97-AF65-F5344CB8AC3E}">
        <p14:creationId xmlns:p14="http://schemas.microsoft.com/office/powerpoint/2010/main" val="1040967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39">
            <a:extLst>
              <a:ext uri="{FF2B5EF4-FFF2-40B4-BE49-F238E27FC236}">
                <a16:creationId xmlns:a16="http://schemas.microsoft.com/office/drawing/2014/main" id="{A56609C5-82BE-6DD6-C787-074798091BB6}"/>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140">
            <a:extLst>
              <a:ext uri="{FF2B5EF4-FFF2-40B4-BE49-F238E27FC236}">
                <a16:creationId xmlns:a16="http://schemas.microsoft.com/office/drawing/2014/main" id="{C0AF55B0-0507-53B8-E856-314EF0A8568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141">
            <a:extLst>
              <a:ext uri="{FF2B5EF4-FFF2-40B4-BE49-F238E27FC236}">
                <a16:creationId xmlns:a16="http://schemas.microsoft.com/office/drawing/2014/main" id="{35013915-6F1B-D2B8-8975-7D493D839835}"/>
              </a:ext>
            </a:extLst>
          </p:cNvPr>
          <p:cNvSpPr>
            <a:spLocks noGrp="1" noChangeArrowheads="1"/>
          </p:cNvSpPr>
          <p:nvPr>
            <p:ph type="sldNum" sz="quarter" idx="12"/>
          </p:nvPr>
        </p:nvSpPr>
        <p:spPr>
          <a:ln/>
        </p:spPr>
        <p:txBody>
          <a:bodyPr/>
          <a:lstStyle>
            <a:lvl1pPr>
              <a:defRPr/>
            </a:lvl1pPr>
          </a:lstStyle>
          <a:p>
            <a:fld id="{A492970E-6F43-324E-B68D-E96D22E4D7DD}" type="slidenum">
              <a:rPr lang="el-GR" altLang="en-GR"/>
              <a:pPr/>
              <a:t>‹#›</a:t>
            </a:fld>
            <a:endParaRPr lang="el-GR" altLang="en-GR"/>
          </a:p>
        </p:txBody>
      </p:sp>
    </p:spTree>
    <p:extLst>
      <p:ext uri="{BB962C8B-B14F-4D97-AF65-F5344CB8AC3E}">
        <p14:creationId xmlns:p14="http://schemas.microsoft.com/office/powerpoint/2010/main" val="1617362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139">
            <a:extLst>
              <a:ext uri="{FF2B5EF4-FFF2-40B4-BE49-F238E27FC236}">
                <a16:creationId xmlns:a16="http://schemas.microsoft.com/office/drawing/2014/main" id="{C424B423-129D-D045-C2E7-037C4199DAAD}"/>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40">
            <a:extLst>
              <a:ext uri="{FF2B5EF4-FFF2-40B4-BE49-F238E27FC236}">
                <a16:creationId xmlns:a16="http://schemas.microsoft.com/office/drawing/2014/main" id="{1A8EAC92-C724-61FD-1114-030E413B1BF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41">
            <a:extLst>
              <a:ext uri="{FF2B5EF4-FFF2-40B4-BE49-F238E27FC236}">
                <a16:creationId xmlns:a16="http://schemas.microsoft.com/office/drawing/2014/main" id="{549AA3BF-8C03-462A-1443-48A734AA72C3}"/>
              </a:ext>
            </a:extLst>
          </p:cNvPr>
          <p:cNvSpPr>
            <a:spLocks noGrp="1" noChangeArrowheads="1"/>
          </p:cNvSpPr>
          <p:nvPr>
            <p:ph type="sldNum" sz="quarter" idx="12"/>
          </p:nvPr>
        </p:nvSpPr>
        <p:spPr>
          <a:ln/>
        </p:spPr>
        <p:txBody>
          <a:bodyPr/>
          <a:lstStyle>
            <a:lvl1pPr>
              <a:defRPr/>
            </a:lvl1pPr>
          </a:lstStyle>
          <a:p>
            <a:fld id="{74DA4F80-7358-AC41-B8F2-850A65A380D6}" type="slidenum">
              <a:rPr lang="el-GR" altLang="en-GR"/>
              <a:pPr/>
              <a:t>‹#›</a:t>
            </a:fld>
            <a:endParaRPr lang="el-GR" altLang="en-GR"/>
          </a:p>
        </p:txBody>
      </p:sp>
    </p:spTree>
    <p:extLst>
      <p:ext uri="{BB962C8B-B14F-4D97-AF65-F5344CB8AC3E}">
        <p14:creationId xmlns:p14="http://schemas.microsoft.com/office/powerpoint/2010/main" val="1547513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139">
            <a:extLst>
              <a:ext uri="{FF2B5EF4-FFF2-40B4-BE49-F238E27FC236}">
                <a16:creationId xmlns:a16="http://schemas.microsoft.com/office/drawing/2014/main" id="{4F3379A8-7B19-90AF-1BE4-550AFBD99849}"/>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40">
            <a:extLst>
              <a:ext uri="{FF2B5EF4-FFF2-40B4-BE49-F238E27FC236}">
                <a16:creationId xmlns:a16="http://schemas.microsoft.com/office/drawing/2014/main" id="{015A7B5C-D3C6-92D6-E625-9F79930F449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41">
            <a:extLst>
              <a:ext uri="{FF2B5EF4-FFF2-40B4-BE49-F238E27FC236}">
                <a16:creationId xmlns:a16="http://schemas.microsoft.com/office/drawing/2014/main" id="{68105C3E-92F7-0CD5-E53C-DB9F72C7A6B8}"/>
              </a:ext>
            </a:extLst>
          </p:cNvPr>
          <p:cNvSpPr>
            <a:spLocks noGrp="1" noChangeArrowheads="1"/>
          </p:cNvSpPr>
          <p:nvPr>
            <p:ph type="sldNum" sz="quarter" idx="12"/>
          </p:nvPr>
        </p:nvSpPr>
        <p:spPr>
          <a:ln/>
        </p:spPr>
        <p:txBody>
          <a:bodyPr/>
          <a:lstStyle>
            <a:lvl1pPr>
              <a:defRPr/>
            </a:lvl1pPr>
          </a:lstStyle>
          <a:p>
            <a:fld id="{2CFD8651-81E8-CE4A-83DA-DDEE3DEDED5A}" type="slidenum">
              <a:rPr lang="el-GR" altLang="en-GR"/>
              <a:pPr/>
              <a:t>‹#›</a:t>
            </a:fld>
            <a:endParaRPr lang="el-GR" altLang="en-GR"/>
          </a:p>
        </p:txBody>
      </p:sp>
    </p:spTree>
    <p:extLst>
      <p:ext uri="{BB962C8B-B14F-4D97-AF65-F5344CB8AC3E}">
        <p14:creationId xmlns:p14="http://schemas.microsoft.com/office/powerpoint/2010/main" val="37201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39">
            <a:extLst>
              <a:ext uri="{FF2B5EF4-FFF2-40B4-BE49-F238E27FC236}">
                <a16:creationId xmlns:a16="http://schemas.microsoft.com/office/drawing/2014/main" id="{B247EF4D-F15C-28CD-5330-801D8FD5CE1C}"/>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40">
            <a:extLst>
              <a:ext uri="{FF2B5EF4-FFF2-40B4-BE49-F238E27FC236}">
                <a16:creationId xmlns:a16="http://schemas.microsoft.com/office/drawing/2014/main" id="{A665ADA8-A266-D480-D960-70D04D07D27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41">
            <a:extLst>
              <a:ext uri="{FF2B5EF4-FFF2-40B4-BE49-F238E27FC236}">
                <a16:creationId xmlns:a16="http://schemas.microsoft.com/office/drawing/2014/main" id="{3CDADE41-1C7F-F5E6-DC93-FB2193CF3660}"/>
              </a:ext>
            </a:extLst>
          </p:cNvPr>
          <p:cNvSpPr>
            <a:spLocks noGrp="1" noChangeArrowheads="1"/>
          </p:cNvSpPr>
          <p:nvPr>
            <p:ph type="sldNum" sz="quarter" idx="12"/>
          </p:nvPr>
        </p:nvSpPr>
        <p:spPr>
          <a:ln/>
        </p:spPr>
        <p:txBody>
          <a:bodyPr/>
          <a:lstStyle>
            <a:lvl1pPr>
              <a:defRPr/>
            </a:lvl1pPr>
          </a:lstStyle>
          <a:p>
            <a:fld id="{EB4C4D71-2422-E34E-818E-97FB697379FC}" type="slidenum">
              <a:rPr lang="el-GR" altLang="en-GR"/>
              <a:pPr/>
              <a:t>‹#›</a:t>
            </a:fld>
            <a:endParaRPr lang="el-GR" altLang="en-GR"/>
          </a:p>
        </p:txBody>
      </p:sp>
    </p:spTree>
    <p:extLst>
      <p:ext uri="{BB962C8B-B14F-4D97-AF65-F5344CB8AC3E}">
        <p14:creationId xmlns:p14="http://schemas.microsoft.com/office/powerpoint/2010/main" val="29936118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301625"/>
            <a:ext cx="1943100" cy="579437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301625"/>
            <a:ext cx="5676900" cy="579437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39">
            <a:extLst>
              <a:ext uri="{FF2B5EF4-FFF2-40B4-BE49-F238E27FC236}">
                <a16:creationId xmlns:a16="http://schemas.microsoft.com/office/drawing/2014/main" id="{E5B81C52-AD65-8DDD-C1A2-3B9D7AEE08C4}"/>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40">
            <a:extLst>
              <a:ext uri="{FF2B5EF4-FFF2-40B4-BE49-F238E27FC236}">
                <a16:creationId xmlns:a16="http://schemas.microsoft.com/office/drawing/2014/main" id="{D46F4B5D-EA1F-08C5-D19E-96F04DF6BEF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41">
            <a:extLst>
              <a:ext uri="{FF2B5EF4-FFF2-40B4-BE49-F238E27FC236}">
                <a16:creationId xmlns:a16="http://schemas.microsoft.com/office/drawing/2014/main" id="{7C234E17-4433-FF1A-7DFD-8749617A2C39}"/>
              </a:ext>
            </a:extLst>
          </p:cNvPr>
          <p:cNvSpPr>
            <a:spLocks noGrp="1" noChangeArrowheads="1"/>
          </p:cNvSpPr>
          <p:nvPr>
            <p:ph type="sldNum" sz="quarter" idx="12"/>
          </p:nvPr>
        </p:nvSpPr>
        <p:spPr>
          <a:ln/>
        </p:spPr>
        <p:txBody>
          <a:bodyPr/>
          <a:lstStyle>
            <a:lvl1pPr>
              <a:defRPr/>
            </a:lvl1pPr>
          </a:lstStyle>
          <a:p>
            <a:fld id="{CC2B7E5B-A05C-BB40-B10B-49E4731C5B04}" type="slidenum">
              <a:rPr lang="el-GR" altLang="en-GR"/>
              <a:pPr/>
              <a:t>‹#›</a:t>
            </a:fld>
            <a:endParaRPr lang="el-GR" altLang="en-GR"/>
          </a:p>
        </p:txBody>
      </p:sp>
    </p:spTree>
    <p:extLst>
      <p:ext uri="{BB962C8B-B14F-4D97-AF65-F5344CB8AC3E}">
        <p14:creationId xmlns:p14="http://schemas.microsoft.com/office/powerpoint/2010/main" val="69151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023071D-9E8A-D1CC-D82A-3F337CDDDA1A}"/>
              </a:ext>
            </a:extLst>
          </p:cNvPr>
          <p:cNvGrpSpPr>
            <a:grpSpLocks/>
          </p:cNvGrpSpPr>
          <p:nvPr/>
        </p:nvGrpSpPr>
        <p:grpSpPr bwMode="auto">
          <a:xfrm>
            <a:off x="0" y="0"/>
            <a:ext cx="9148763" cy="6851650"/>
            <a:chOff x="1" y="0"/>
            <a:chExt cx="5763" cy="4316"/>
          </a:xfrm>
        </p:grpSpPr>
        <p:sp>
          <p:nvSpPr>
            <p:cNvPr id="3" name="Freeform 3">
              <a:extLst>
                <a:ext uri="{FF2B5EF4-FFF2-40B4-BE49-F238E27FC236}">
                  <a16:creationId xmlns:a16="http://schemas.microsoft.com/office/drawing/2014/main" id="{5CB5BCAB-DB51-8E5A-AE74-2CF32F74135C}"/>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a:p>
          </p:txBody>
        </p:sp>
        <p:sp>
          <p:nvSpPr>
            <p:cNvPr id="4" name="Freeform 4">
              <a:extLst>
                <a:ext uri="{FF2B5EF4-FFF2-40B4-BE49-F238E27FC236}">
                  <a16:creationId xmlns:a16="http://schemas.microsoft.com/office/drawing/2014/main" id="{696DFF31-E989-8AA0-BBC0-BE22005D8FE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a:p>
          </p:txBody>
        </p:sp>
        <p:sp>
          <p:nvSpPr>
            <p:cNvPr id="5" name="Freeform 5">
              <a:extLst>
                <a:ext uri="{FF2B5EF4-FFF2-40B4-BE49-F238E27FC236}">
                  <a16:creationId xmlns:a16="http://schemas.microsoft.com/office/drawing/2014/main" id="{AD7DE4B9-8EBD-8DA2-B590-50053A1764FB}"/>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a:p>
          </p:txBody>
        </p:sp>
        <p:grpSp>
          <p:nvGrpSpPr>
            <p:cNvPr id="6" name="Group 6">
              <a:extLst>
                <a:ext uri="{FF2B5EF4-FFF2-40B4-BE49-F238E27FC236}">
                  <a16:creationId xmlns:a16="http://schemas.microsoft.com/office/drawing/2014/main" id="{ADD1009D-06A1-E417-3FF9-7EC49B25D10C}"/>
                </a:ext>
              </a:extLst>
            </p:cNvPr>
            <p:cNvGrpSpPr>
              <a:grpSpLocks/>
            </p:cNvGrpSpPr>
            <p:nvPr/>
          </p:nvGrpSpPr>
          <p:grpSpPr bwMode="auto">
            <a:xfrm>
              <a:off x="288" y="0"/>
              <a:ext cx="5098" cy="4316"/>
              <a:chOff x="288" y="0"/>
              <a:chExt cx="5098" cy="4316"/>
            </a:xfrm>
          </p:grpSpPr>
          <p:sp>
            <p:nvSpPr>
              <p:cNvPr id="26" name="Freeform 7">
                <a:extLst>
                  <a:ext uri="{FF2B5EF4-FFF2-40B4-BE49-F238E27FC236}">
                    <a16:creationId xmlns:a16="http://schemas.microsoft.com/office/drawing/2014/main" id="{9E513B69-EADA-7CAB-A7C3-F69FFD933B97}"/>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27" name="Freeform 8">
                <a:extLst>
                  <a:ext uri="{FF2B5EF4-FFF2-40B4-BE49-F238E27FC236}">
                    <a16:creationId xmlns:a16="http://schemas.microsoft.com/office/drawing/2014/main" id="{8206D4F1-E557-86B1-5257-9762FED69F2A}"/>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28" name="Freeform 9">
                <a:extLst>
                  <a:ext uri="{FF2B5EF4-FFF2-40B4-BE49-F238E27FC236}">
                    <a16:creationId xmlns:a16="http://schemas.microsoft.com/office/drawing/2014/main" id="{8F08F09A-E55C-2F9F-22B2-E1621E863218}"/>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29" name="Freeform 10">
                <a:extLst>
                  <a:ext uri="{FF2B5EF4-FFF2-40B4-BE49-F238E27FC236}">
                    <a16:creationId xmlns:a16="http://schemas.microsoft.com/office/drawing/2014/main" id="{2A696DE2-23EE-98A1-839F-993FF2471F11}"/>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30" name="Freeform 11">
                <a:extLst>
                  <a:ext uri="{FF2B5EF4-FFF2-40B4-BE49-F238E27FC236}">
                    <a16:creationId xmlns:a16="http://schemas.microsoft.com/office/drawing/2014/main" id="{306DFB53-63CC-E6EF-F8B5-6256C530B601}"/>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31" name="Freeform 12">
                <a:extLst>
                  <a:ext uri="{FF2B5EF4-FFF2-40B4-BE49-F238E27FC236}">
                    <a16:creationId xmlns:a16="http://schemas.microsoft.com/office/drawing/2014/main" id="{D4656944-2B9E-9E86-1443-D6DC457430D8}"/>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32" name="Freeform 13">
                <a:extLst>
                  <a:ext uri="{FF2B5EF4-FFF2-40B4-BE49-F238E27FC236}">
                    <a16:creationId xmlns:a16="http://schemas.microsoft.com/office/drawing/2014/main" id="{3B3717AC-961B-78F7-4054-43C439F64759}"/>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33" name="Freeform 14">
                <a:extLst>
                  <a:ext uri="{FF2B5EF4-FFF2-40B4-BE49-F238E27FC236}">
                    <a16:creationId xmlns:a16="http://schemas.microsoft.com/office/drawing/2014/main" id="{6D9CCB1B-8A5C-1D88-90FE-969DF3B8E0D1}"/>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34" name="Freeform 15">
                <a:extLst>
                  <a:ext uri="{FF2B5EF4-FFF2-40B4-BE49-F238E27FC236}">
                    <a16:creationId xmlns:a16="http://schemas.microsoft.com/office/drawing/2014/main" id="{A3D32830-469B-ADE3-7E6C-505CE34464A6}"/>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35" name="Freeform 16">
                <a:extLst>
                  <a:ext uri="{FF2B5EF4-FFF2-40B4-BE49-F238E27FC236}">
                    <a16:creationId xmlns:a16="http://schemas.microsoft.com/office/drawing/2014/main" id="{F3B01F2F-0400-1D2B-367E-4EB8E804385F}"/>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36" name="Freeform 17">
                <a:extLst>
                  <a:ext uri="{FF2B5EF4-FFF2-40B4-BE49-F238E27FC236}">
                    <a16:creationId xmlns:a16="http://schemas.microsoft.com/office/drawing/2014/main" id="{D2E4C001-D7F2-EF9E-1FB7-14AECDC53DD1}"/>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37" name="Freeform 18">
                <a:extLst>
                  <a:ext uri="{FF2B5EF4-FFF2-40B4-BE49-F238E27FC236}">
                    <a16:creationId xmlns:a16="http://schemas.microsoft.com/office/drawing/2014/main" id="{5B997EBE-8782-FA04-54C9-E4A5D0921621}"/>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38" name="Freeform 19">
                <a:extLst>
                  <a:ext uri="{FF2B5EF4-FFF2-40B4-BE49-F238E27FC236}">
                    <a16:creationId xmlns:a16="http://schemas.microsoft.com/office/drawing/2014/main" id="{79F298CD-3892-B5D9-C297-0E9681286901}"/>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grpSp>
        <p:sp>
          <p:nvSpPr>
            <p:cNvPr id="7" name="Freeform 20">
              <a:extLst>
                <a:ext uri="{FF2B5EF4-FFF2-40B4-BE49-F238E27FC236}">
                  <a16:creationId xmlns:a16="http://schemas.microsoft.com/office/drawing/2014/main" id="{E1590D15-43A1-9E85-6BB5-A8BB1DBDA403}"/>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a:p>
          </p:txBody>
        </p:sp>
        <p:sp>
          <p:nvSpPr>
            <p:cNvPr id="8" name="Freeform 21">
              <a:extLst>
                <a:ext uri="{FF2B5EF4-FFF2-40B4-BE49-F238E27FC236}">
                  <a16:creationId xmlns:a16="http://schemas.microsoft.com/office/drawing/2014/main" id="{4267628A-C1A2-B156-DE17-D47F6883CCCB}"/>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a:p>
          </p:txBody>
        </p:sp>
        <p:sp>
          <p:nvSpPr>
            <p:cNvPr id="9" name="Freeform 22">
              <a:extLst>
                <a:ext uri="{FF2B5EF4-FFF2-40B4-BE49-F238E27FC236}">
                  <a16:creationId xmlns:a16="http://schemas.microsoft.com/office/drawing/2014/main" id="{4EFE78A9-CECA-D857-94CD-8A196DD594F3}"/>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l-GR"/>
            </a:p>
          </p:txBody>
        </p:sp>
        <p:sp>
          <p:nvSpPr>
            <p:cNvPr id="10" name="Freeform 23">
              <a:extLst>
                <a:ext uri="{FF2B5EF4-FFF2-40B4-BE49-F238E27FC236}">
                  <a16:creationId xmlns:a16="http://schemas.microsoft.com/office/drawing/2014/main" id="{18979CF4-CA58-D473-16FD-11F8FC64EB40}"/>
                </a:ext>
              </a:extLst>
            </p:cNvPr>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l-GR"/>
            </a:p>
          </p:txBody>
        </p:sp>
        <p:sp>
          <p:nvSpPr>
            <p:cNvPr id="11" name="Freeform 24">
              <a:extLst>
                <a:ext uri="{FF2B5EF4-FFF2-40B4-BE49-F238E27FC236}">
                  <a16:creationId xmlns:a16="http://schemas.microsoft.com/office/drawing/2014/main" id="{29A853C9-446F-51B1-6C3B-1D34743D1FA4}"/>
                </a:ext>
              </a:extLst>
            </p:cNvPr>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l-GR"/>
            </a:p>
          </p:txBody>
        </p:sp>
        <p:sp>
          <p:nvSpPr>
            <p:cNvPr id="12" name="Freeform 25">
              <a:extLst>
                <a:ext uri="{FF2B5EF4-FFF2-40B4-BE49-F238E27FC236}">
                  <a16:creationId xmlns:a16="http://schemas.microsoft.com/office/drawing/2014/main" id="{E8A207C8-90AC-50F5-E2B7-306ECFDDC13D}"/>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l-GR"/>
            </a:p>
          </p:txBody>
        </p:sp>
        <p:sp>
          <p:nvSpPr>
            <p:cNvPr id="13" name="Freeform 26">
              <a:extLst>
                <a:ext uri="{FF2B5EF4-FFF2-40B4-BE49-F238E27FC236}">
                  <a16:creationId xmlns:a16="http://schemas.microsoft.com/office/drawing/2014/main" id="{85368E00-4002-852D-232A-97E9089DCFA3}"/>
                </a:ext>
              </a:extLst>
            </p:cNvPr>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l-GR"/>
            </a:p>
          </p:txBody>
        </p:sp>
        <p:sp>
          <p:nvSpPr>
            <p:cNvPr id="14" name="Freeform 27">
              <a:extLst>
                <a:ext uri="{FF2B5EF4-FFF2-40B4-BE49-F238E27FC236}">
                  <a16:creationId xmlns:a16="http://schemas.microsoft.com/office/drawing/2014/main" id="{A5311AFB-021A-E1DF-096F-4A6DD6A87434}"/>
                </a:ext>
              </a:extLst>
            </p:cNvPr>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l-GR"/>
            </a:p>
          </p:txBody>
        </p:sp>
        <p:sp>
          <p:nvSpPr>
            <p:cNvPr id="15" name="Line 28">
              <a:extLst>
                <a:ext uri="{FF2B5EF4-FFF2-40B4-BE49-F238E27FC236}">
                  <a16:creationId xmlns:a16="http://schemas.microsoft.com/office/drawing/2014/main" id="{FC828081-1962-2420-B12A-0095D6FD1E37}"/>
                </a:ext>
              </a:extLst>
            </p:cNvPr>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l-GR"/>
            </a:p>
          </p:txBody>
        </p:sp>
        <p:sp>
          <p:nvSpPr>
            <p:cNvPr id="16" name="Line 29">
              <a:extLst>
                <a:ext uri="{FF2B5EF4-FFF2-40B4-BE49-F238E27FC236}">
                  <a16:creationId xmlns:a16="http://schemas.microsoft.com/office/drawing/2014/main" id="{6213D9E8-0F0A-FE13-060F-ED91A2938D3E}"/>
                </a:ext>
              </a:extLst>
            </p:cNvPr>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l-GR"/>
            </a:p>
          </p:txBody>
        </p:sp>
        <p:sp>
          <p:nvSpPr>
            <p:cNvPr id="17" name="Line 30">
              <a:extLst>
                <a:ext uri="{FF2B5EF4-FFF2-40B4-BE49-F238E27FC236}">
                  <a16:creationId xmlns:a16="http://schemas.microsoft.com/office/drawing/2014/main" id="{F24B2E16-6CE0-0039-5253-2EDBFD9A7251}"/>
                </a:ext>
              </a:extLst>
            </p:cNvPr>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l-GR"/>
            </a:p>
          </p:txBody>
        </p:sp>
        <p:grpSp>
          <p:nvGrpSpPr>
            <p:cNvPr id="18" name="Group 31">
              <a:extLst>
                <a:ext uri="{FF2B5EF4-FFF2-40B4-BE49-F238E27FC236}">
                  <a16:creationId xmlns:a16="http://schemas.microsoft.com/office/drawing/2014/main" id="{C77CB39C-9469-D393-B981-74E033013CA0}"/>
                </a:ext>
              </a:extLst>
            </p:cNvPr>
            <p:cNvGrpSpPr>
              <a:grpSpLocks/>
            </p:cNvGrpSpPr>
            <p:nvPr/>
          </p:nvGrpSpPr>
          <p:grpSpPr bwMode="auto">
            <a:xfrm>
              <a:off x="1" y="392"/>
              <a:ext cx="5758" cy="1571"/>
              <a:chOff x="1" y="392"/>
              <a:chExt cx="5758" cy="1571"/>
            </a:xfrm>
          </p:grpSpPr>
          <p:sp>
            <p:nvSpPr>
              <p:cNvPr id="21" name="Line 32">
                <a:extLst>
                  <a:ext uri="{FF2B5EF4-FFF2-40B4-BE49-F238E27FC236}">
                    <a16:creationId xmlns:a16="http://schemas.microsoft.com/office/drawing/2014/main" id="{BAD1C155-78CE-2AD6-88EF-CF8741BB9C62}"/>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l-GR"/>
              </a:p>
            </p:txBody>
          </p:sp>
          <p:sp>
            <p:nvSpPr>
              <p:cNvPr id="22" name="Line 33">
                <a:extLst>
                  <a:ext uri="{FF2B5EF4-FFF2-40B4-BE49-F238E27FC236}">
                    <a16:creationId xmlns:a16="http://schemas.microsoft.com/office/drawing/2014/main" id="{A21E09AF-82C8-55D9-E03A-30DF67911B57}"/>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l-GR"/>
              </a:p>
            </p:txBody>
          </p:sp>
          <p:sp>
            <p:nvSpPr>
              <p:cNvPr id="23" name="Line 34">
                <a:extLst>
                  <a:ext uri="{FF2B5EF4-FFF2-40B4-BE49-F238E27FC236}">
                    <a16:creationId xmlns:a16="http://schemas.microsoft.com/office/drawing/2014/main" id="{D94C98E7-7994-1D9A-DE9F-D6919BF9D15B}"/>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l-GR"/>
              </a:p>
            </p:txBody>
          </p:sp>
          <p:sp>
            <p:nvSpPr>
              <p:cNvPr id="24" name="Line 35">
                <a:extLst>
                  <a:ext uri="{FF2B5EF4-FFF2-40B4-BE49-F238E27FC236}">
                    <a16:creationId xmlns:a16="http://schemas.microsoft.com/office/drawing/2014/main" id="{0454AAC0-98F2-E14D-AEDE-59832189D162}"/>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l-GR"/>
              </a:p>
            </p:txBody>
          </p:sp>
          <p:sp>
            <p:nvSpPr>
              <p:cNvPr id="25" name="Line 36">
                <a:extLst>
                  <a:ext uri="{FF2B5EF4-FFF2-40B4-BE49-F238E27FC236}">
                    <a16:creationId xmlns:a16="http://schemas.microsoft.com/office/drawing/2014/main" id="{F5534ADA-5CA3-8F7B-D5DD-AEACFF2AC2FE}"/>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l-GR"/>
              </a:p>
            </p:txBody>
          </p:sp>
        </p:grpSp>
        <p:sp>
          <p:nvSpPr>
            <p:cNvPr id="19" name="Line 37">
              <a:extLst>
                <a:ext uri="{FF2B5EF4-FFF2-40B4-BE49-F238E27FC236}">
                  <a16:creationId xmlns:a16="http://schemas.microsoft.com/office/drawing/2014/main" id="{DBF0578D-D4A2-EC1E-8408-D67F7F7B21FB}"/>
                </a:ext>
              </a:extLst>
            </p:cNvPr>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l-GR"/>
            </a:p>
          </p:txBody>
        </p:sp>
        <p:sp>
          <p:nvSpPr>
            <p:cNvPr id="20" name="Line 38">
              <a:extLst>
                <a:ext uri="{FF2B5EF4-FFF2-40B4-BE49-F238E27FC236}">
                  <a16:creationId xmlns:a16="http://schemas.microsoft.com/office/drawing/2014/main" id="{28344CDB-F439-247C-E0D7-45AAF2489262}"/>
                </a:ext>
              </a:extLst>
            </p:cNvPr>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l-GR"/>
            </a:p>
          </p:txBody>
        </p:sp>
      </p:grpSp>
      <p:sp>
        <p:nvSpPr>
          <p:cNvPr id="137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l-GR"/>
              <a:t>Κάντε κλικ για να επεξεργαστείτε τον τίτλο</a:t>
            </a:r>
          </a:p>
        </p:txBody>
      </p:sp>
      <p:sp>
        <p:nvSpPr>
          <p:cNvPr id="137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l-GR"/>
              <a:t>Κάντε κλικ για να επεξεργαστείτε τον υπότιτλο του υποδείγματος</a:t>
            </a:r>
          </a:p>
        </p:txBody>
      </p:sp>
      <p:sp>
        <p:nvSpPr>
          <p:cNvPr id="39" name="Rectangle 41">
            <a:extLst>
              <a:ext uri="{FF2B5EF4-FFF2-40B4-BE49-F238E27FC236}">
                <a16:creationId xmlns:a16="http://schemas.microsoft.com/office/drawing/2014/main" id="{8909D416-12F7-0F7B-2ED3-F7BCF5FBFAB5}"/>
              </a:ext>
            </a:extLst>
          </p:cNvPr>
          <p:cNvSpPr>
            <a:spLocks noGrp="1" noChangeArrowheads="1"/>
          </p:cNvSpPr>
          <p:nvPr>
            <p:ph type="dt" sz="quarter" idx="10"/>
          </p:nvPr>
        </p:nvSpPr>
        <p:spPr/>
        <p:txBody>
          <a:bodyPr/>
          <a:lstStyle>
            <a:lvl1pPr>
              <a:defRPr smtClean="0"/>
            </a:lvl1pPr>
          </a:lstStyle>
          <a:p>
            <a:pPr>
              <a:defRPr/>
            </a:pPr>
            <a:endParaRPr lang="el-GR"/>
          </a:p>
        </p:txBody>
      </p:sp>
      <p:sp>
        <p:nvSpPr>
          <p:cNvPr id="40" name="Rectangle 42">
            <a:extLst>
              <a:ext uri="{FF2B5EF4-FFF2-40B4-BE49-F238E27FC236}">
                <a16:creationId xmlns:a16="http://schemas.microsoft.com/office/drawing/2014/main" id="{28258EC5-A4A4-A73E-7531-E4591FDF1241}"/>
              </a:ext>
            </a:extLst>
          </p:cNvPr>
          <p:cNvSpPr>
            <a:spLocks noGrp="1" noChangeArrowheads="1"/>
          </p:cNvSpPr>
          <p:nvPr>
            <p:ph type="ftr" sz="quarter" idx="11"/>
          </p:nvPr>
        </p:nvSpPr>
        <p:spPr/>
        <p:txBody>
          <a:bodyPr/>
          <a:lstStyle>
            <a:lvl1pPr>
              <a:defRPr smtClean="0"/>
            </a:lvl1pPr>
          </a:lstStyle>
          <a:p>
            <a:pPr>
              <a:defRPr/>
            </a:pPr>
            <a:endParaRPr lang="el-GR"/>
          </a:p>
        </p:txBody>
      </p:sp>
      <p:sp>
        <p:nvSpPr>
          <p:cNvPr id="41" name="Rectangle 43">
            <a:extLst>
              <a:ext uri="{FF2B5EF4-FFF2-40B4-BE49-F238E27FC236}">
                <a16:creationId xmlns:a16="http://schemas.microsoft.com/office/drawing/2014/main" id="{AFCD2538-61DA-124F-C454-14B3D1BAC7B5}"/>
              </a:ext>
            </a:extLst>
          </p:cNvPr>
          <p:cNvSpPr>
            <a:spLocks noGrp="1" noChangeArrowheads="1"/>
          </p:cNvSpPr>
          <p:nvPr>
            <p:ph type="sldNum" sz="quarter" idx="12"/>
          </p:nvPr>
        </p:nvSpPr>
        <p:spPr/>
        <p:txBody>
          <a:bodyPr/>
          <a:lstStyle>
            <a:lvl1pPr>
              <a:defRPr/>
            </a:lvl1pPr>
          </a:lstStyle>
          <a:p>
            <a:fld id="{90195ACB-5259-634A-A6CA-30904D44B9A1}" type="slidenum">
              <a:rPr lang="el-GR" altLang="en-GR"/>
              <a:pPr/>
              <a:t>‹#›</a:t>
            </a:fld>
            <a:endParaRPr lang="el-GR" altLang="en-GR"/>
          </a:p>
        </p:txBody>
      </p:sp>
    </p:spTree>
    <p:extLst>
      <p:ext uri="{BB962C8B-B14F-4D97-AF65-F5344CB8AC3E}">
        <p14:creationId xmlns:p14="http://schemas.microsoft.com/office/powerpoint/2010/main" val="1124386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0">
            <a:extLst>
              <a:ext uri="{FF2B5EF4-FFF2-40B4-BE49-F238E27FC236}">
                <a16:creationId xmlns:a16="http://schemas.microsoft.com/office/drawing/2014/main" id="{02C6247D-BC32-9106-B524-48713E4748F9}"/>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41">
            <a:extLst>
              <a:ext uri="{FF2B5EF4-FFF2-40B4-BE49-F238E27FC236}">
                <a16:creationId xmlns:a16="http://schemas.microsoft.com/office/drawing/2014/main" id="{571F4AB6-7026-65FC-B414-62D3C539D82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42">
            <a:extLst>
              <a:ext uri="{FF2B5EF4-FFF2-40B4-BE49-F238E27FC236}">
                <a16:creationId xmlns:a16="http://schemas.microsoft.com/office/drawing/2014/main" id="{E752EC7B-4AD3-EC21-2639-23D08AE974DC}"/>
              </a:ext>
            </a:extLst>
          </p:cNvPr>
          <p:cNvSpPr>
            <a:spLocks noGrp="1" noChangeArrowheads="1"/>
          </p:cNvSpPr>
          <p:nvPr>
            <p:ph type="sldNum" sz="quarter" idx="12"/>
          </p:nvPr>
        </p:nvSpPr>
        <p:spPr>
          <a:ln/>
        </p:spPr>
        <p:txBody>
          <a:bodyPr/>
          <a:lstStyle>
            <a:lvl1pPr>
              <a:defRPr/>
            </a:lvl1pPr>
          </a:lstStyle>
          <a:p>
            <a:fld id="{0E7DCFBB-050B-E94A-B7A8-70FEF8569E0B}" type="slidenum">
              <a:rPr lang="el-GR" altLang="en-GR"/>
              <a:pPr/>
              <a:t>‹#›</a:t>
            </a:fld>
            <a:endParaRPr lang="el-GR" altLang="en-GR"/>
          </a:p>
        </p:txBody>
      </p:sp>
    </p:spTree>
    <p:extLst>
      <p:ext uri="{BB962C8B-B14F-4D97-AF65-F5344CB8AC3E}">
        <p14:creationId xmlns:p14="http://schemas.microsoft.com/office/powerpoint/2010/main" val="2771399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0">
            <a:extLst>
              <a:ext uri="{FF2B5EF4-FFF2-40B4-BE49-F238E27FC236}">
                <a16:creationId xmlns:a16="http://schemas.microsoft.com/office/drawing/2014/main" id="{9F497DEE-55E6-367D-3457-EE8E287ED36C}"/>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41">
            <a:extLst>
              <a:ext uri="{FF2B5EF4-FFF2-40B4-BE49-F238E27FC236}">
                <a16:creationId xmlns:a16="http://schemas.microsoft.com/office/drawing/2014/main" id="{E7AC6638-E0EF-D236-6FB4-DB826146236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42">
            <a:extLst>
              <a:ext uri="{FF2B5EF4-FFF2-40B4-BE49-F238E27FC236}">
                <a16:creationId xmlns:a16="http://schemas.microsoft.com/office/drawing/2014/main" id="{1756A115-5660-4BCF-7232-2225A9AC66F1}"/>
              </a:ext>
            </a:extLst>
          </p:cNvPr>
          <p:cNvSpPr>
            <a:spLocks noGrp="1" noChangeArrowheads="1"/>
          </p:cNvSpPr>
          <p:nvPr>
            <p:ph type="sldNum" sz="quarter" idx="12"/>
          </p:nvPr>
        </p:nvSpPr>
        <p:spPr>
          <a:ln/>
        </p:spPr>
        <p:txBody>
          <a:bodyPr/>
          <a:lstStyle>
            <a:lvl1pPr>
              <a:defRPr/>
            </a:lvl1pPr>
          </a:lstStyle>
          <a:p>
            <a:fld id="{FEE01A04-C3A1-C242-9E98-05FD3D3759C4}" type="slidenum">
              <a:rPr lang="el-GR" altLang="en-GR"/>
              <a:pPr/>
              <a:t>‹#›</a:t>
            </a:fld>
            <a:endParaRPr lang="el-GR" altLang="en-GR"/>
          </a:p>
        </p:txBody>
      </p:sp>
    </p:spTree>
    <p:extLst>
      <p:ext uri="{BB962C8B-B14F-4D97-AF65-F5344CB8AC3E}">
        <p14:creationId xmlns:p14="http://schemas.microsoft.com/office/powerpoint/2010/main" val="3373263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0">
            <a:extLst>
              <a:ext uri="{FF2B5EF4-FFF2-40B4-BE49-F238E27FC236}">
                <a16:creationId xmlns:a16="http://schemas.microsoft.com/office/drawing/2014/main" id="{4B4271C5-B6D0-48FE-B576-FB6F94058712}"/>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41">
            <a:extLst>
              <a:ext uri="{FF2B5EF4-FFF2-40B4-BE49-F238E27FC236}">
                <a16:creationId xmlns:a16="http://schemas.microsoft.com/office/drawing/2014/main" id="{6F0DB927-7AF7-5718-245B-F083A9B5345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42">
            <a:extLst>
              <a:ext uri="{FF2B5EF4-FFF2-40B4-BE49-F238E27FC236}">
                <a16:creationId xmlns:a16="http://schemas.microsoft.com/office/drawing/2014/main" id="{8B8774DD-09C5-6B17-D800-97909F9E28FB}"/>
              </a:ext>
            </a:extLst>
          </p:cNvPr>
          <p:cNvSpPr>
            <a:spLocks noGrp="1" noChangeArrowheads="1"/>
          </p:cNvSpPr>
          <p:nvPr>
            <p:ph type="sldNum" sz="quarter" idx="12"/>
          </p:nvPr>
        </p:nvSpPr>
        <p:spPr>
          <a:ln/>
        </p:spPr>
        <p:txBody>
          <a:bodyPr/>
          <a:lstStyle>
            <a:lvl1pPr>
              <a:defRPr/>
            </a:lvl1pPr>
          </a:lstStyle>
          <a:p>
            <a:fld id="{18116C71-E0CE-E541-AD96-20D68F408FCE}" type="slidenum">
              <a:rPr lang="el-GR" altLang="en-GR"/>
              <a:pPr/>
              <a:t>‹#›</a:t>
            </a:fld>
            <a:endParaRPr lang="el-GR" altLang="en-GR"/>
          </a:p>
        </p:txBody>
      </p:sp>
    </p:spTree>
    <p:extLst>
      <p:ext uri="{BB962C8B-B14F-4D97-AF65-F5344CB8AC3E}">
        <p14:creationId xmlns:p14="http://schemas.microsoft.com/office/powerpoint/2010/main" val="2722694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0">
            <a:extLst>
              <a:ext uri="{FF2B5EF4-FFF2-40B4-BE49-F238E27FC236}">
                <a16:creationId xmlns:a16="http://schemas.microsoft.com/office/drawing/2014/main" id="{D52D7303-80D5-B8C7-71A8-B14F63EE6FFD}"/>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41">
            <a:extLst>
              <a:ext uri="{FF2B5EF4-FFF2-40B4-BE49-F238E27FC236}">
                <a16:creationId xmlns:a16="http://schemas.microsoft.com/office/drawing/2014/main" id="{AFCBD4C0-7F97-8CDD-0A07-DD3F4AA8EE5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42">
            <a:extLst>
              <a:ext uri="{FF2B5EF4-FFF2-40B4-BE49-F238E27FC236}">
                <a16:creationId xmlns:a16="http://schemas.microsoft.com/office/drawing/2014/main" id="{04E85ED5-31D9-1220-E225-3EE3D016A935}"/>
              </a:ext>
            </a:extLst>
          </p:cNvPr>
          <p:cNvSpPr>
            <a:spLocks noGrp="1" noChangeArrowheads="1"/>
          </p:cNvSpPr>
          <p:nvPr>
            <p:ph type="sldNum" sz="quarter" idx="12"/>
          </p:nvPr>
        </p:nvSpPr>
        <p:spPr>
          <a:ln/>
        </p:spPr>
        <p:txBody>
          <a:bodyPr/>
          <a:lstStyle>
            <a:lvl1pPr>
              <a:defRPr/>
            </a:lvl1pPr>
          </a:lstStyle>
          <a:p>
            <a:fld id="{F9E9CE99-2DD4-B240-A034-6806DD431463}" type="slidenum">
              <a:rPr lang="el-GR" altLang="en-GR"/>
              <a:pPr/>
              <a:t>‹#›</a:t>
            </a:fld>
            <a:endParaRPr lang="el-GR" altLang="en-GR"/>
          </a:p>
        </p:txBody>
      </p:sp>
    </p:spTree>
    <p:extLst>
      <p:ext uri="{BB962C8B-B14F-4D97-AF65-F5344CB8AC3E}">
        <p14:creationId xmlns:p14="http://schemas.microsoft.com/office/powerpoint/2010/main" val="348949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id="{D7F078D6-C1E4-FD22-5958-E55F01EC804A}"/>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D49B8634-2E64-5FCF-1835-6DD3AECB583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6A47F888-5C56-9A94-6113-B522CFD85307}"/>
              </a:ext>
            </a:extLst>
          </p:cNvPr>
          <p:cNvSpPr>
            <a:spLocks noGrp="1" noChangeArrowheads="1"/>
          </p:cNvSpPr>
          <p:nvPr>
            <p:ph type="sldNum" sz="quarter" idx="12"/>
          </p:nvPr>
        </p:nvSpPr>
        <p:spPr>
          <a:ln/>
        </p:spPr>
        <p:txBody>
          <a:bodyPr/>
          <a:lstStyle>
            <a:lvl1pPr>
              <a:defRPr/>
            </a:lvl1pPr>
          </a:lstStyle>
          <a:p>
            <a:fld id="{0F8BA190-B565-FF44-BB4B-5E9616F49945}" type="slidenum">
              <a:rPr lang="el-GR" altLang="en-GR"/>
              <a:pPr/>
              <a:t>‹#›</a:t>
            </a:fld>
            <a:endParaRPr lang="el-GR" altLang="en-GR"/>
          </a:p>
        </p:txBody>
      </p:sp>
    </p:spTree>
    <p:extLst>
      <p:ext uri="{BB962C8B-B14F-4D97-AF65-F5344CB8AC3E}">
        <p14:creationId xmlns:p14="http://schemas.microsoft.com/office/powerpoint/2010/main" val="3551564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0">
            <a:extLst>
              <a:ext uri="{FF2B5EF4-FFF2-40B4-BE49-F238E27FC236}">
                <a16:creationId xmlns:a16="http://schemas.microsoft.com/office/drawing/2014/main" id="{290B5CEC-48B0-6143-08DA-8CD9FC80D324}"/>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41">
            <a:extLst>
              <a:ext uri="{FF2B5EF4-FFF2-40B4-BE49-F238E27FC236}">
                <a16:creationId xmlns:a16="http://schemas.microsoft.com/office/drawing/2014/main" id="{553E3344-85EB-0BD5-0C0D-47FF3085783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42">
            <a:extLst>
              <a:ext uri="{FF2B5EF4-FFF2-40B4-BE49-F238E27FC236}">
                <a16:creationId xmlns:a16="http://schemas.microsoft.com/office/drawing/2014/main" id="{FEAEF961-C829-C8D2-37A0-6653F51A0E4F}"/>
              </a:ext>
            </a:extLst>
          </p:cNvPr>
          <p:cNvSpPr>
            <a:spLocks noGrp="1" noChangeArrowheads="1"/>
          </p:cNvSpPr>
          <p:nvPr>
            <p:ph type="sldNum" sz="quarter" idx="12"/>
          </p:nvPr>
        </p:nvSpPr>
        <p:spPr>
          <a:ln/>
        </p:spPr>
        <p:txBody>
          <a:bodyPr/>
          <a:lstStyle>
            <a:lvl1pPr>
              <a:defRPr/>
            </a:lvl1pPr>
          </a:lstStyle>
          <a:p>
            <a:fld id="{596B325E-8167-A64B-94C5-CED48213BAF7}" type="slidenum">
              <a:rPr lang="el-GR" altLang="en-GR"/>
              <a:pPr/>
              <a:t>‹#›</a:t>
            </a:fld>
            <a:endParaRPr lang="el-GR" altLang="en-GR"/>
          </a:p>
        </p:txBody>
      </p:sp>
    </p:spTree>
    <p:extLst>
      <p:ext uri="{BB962C8B-B14F-4D97-AF65-F5344CB8AC3E}">
        <p14:creationId xmlns:p14="http://schemas.microsoft.com/office/powerpoint/2010/main" val="1861759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6E799F12-F705-A060-BF94-5A876645EA13}"/>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41">
            <a:extLst>
              <a:ext uri="{FF2B5EF4-FFF2-40B4-BE49-F238E27FC236}">
                <a16:creationId xmlns:a16="http://schemas.microsoft.com/office/drawing/2014/main" id="{0A36C428-2C34-4AF2-D5C9-A4C614F0440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42">
            <a:extLst>
              <a:ext uri="{FF2B5EF4-FFF2-40B4-BE49-F238E27FC236}">
                <a16:creationId xmlns:a16="http://schemas.microsoft.com/office/drawing/2014/main" id="{1187693B-19C6-98F4-4C9B-A8B614297ABE}"/>
              </a:ext>
            </a:extLst>
          </p:cNvPr>
          <p:cNvSpPr>
            <a:spLocks noGrp="1" noChangeArrowheads="1"/>
          </p:cNvSpPr>
          <p:nvPr>
            <p:ph type="sldNum" sz="quarter" idx="12"/>
          </p:nvPr>
        </p:nvSpPr>
        <p:spPr>
          <a:ln/>
        </p:spPr>
        <p:txBody>
          <a:bodyPr/>
          <a:lstStyle>
            <a:lvl1pPr>
              <a:defRPr/>
            </a:lvl1pPr>
          </a:lstStyle>
          <a:p>
            <a:fld id="{F07BEF66-1C3D-E046-ACB6-2C5F01507001}" type="slidenum">
              <a:rPr lang="el-GR" altLang="en-GR"/>
              <a:pPr/>
              <a:t>‹#›</a:t>
            </a:fld>
            <a:endParaRPr lang="el-GR" altLang="en-GR"/>
          </a:p>
        </p:txBody>
      </p:sp>
    </p:spTree>
    <p:extLst>
      <p:ext uri="{BB962C8B-B14F-4D97-AF65-F5344CB8AC3E}">
        <p14:creationId xmlns:p14="http://schemas.microsoft.com/office/powerpoint/2010/main" val="2769852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0">
            <a:extLst>
              <a:ext uri="{FF2B5EF4-FFF2-40B4-BE49-F238E27FC236}">
                <a16:creationId xmlns:a16="http://schemas.microsoft.com/office/drawing/2014/main" id="{4F82385F-0093-E2D6-6BD4-DBFB5EE4269B}"/>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41">
            <a:extLst>
              <a:ext uri="{FF2B5EF4-FFF2-40B4-BE49-F238E27FC236}">
                <a16:creationId xmlns:a16="http://schemas.microsoft.com/office/drawing/2014/main" id="{03C5008E-8FB0-69FF-3114-83B747BA508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42">
            <a:extLst>
              <a:ext uri="{FF2B5EF4-FFF2-40B4-BE49-F238E27FC236}">
                <a16:creationId xmlns:a16="http://schemas.microsoft.com/office/drawing/2014/main" id="{0B671D6D-BE34-017E-08E4-91F31379034F}"/>
              </a:ext>
            </a:extLst>
          </p:cNvPr>
          <p:cNvSpPr>
            <a:spLocks noGrp="1" noChangeArrowheads="1"/>
          </p:cNvSpPr>
          <p:nvPr>
            <p:ph type="sldNum" sz="quarter" idx="12"/>
          </p:nvPr>
        </p:nvSpPr>
        <p:spPr>
          <a:ln/>
        </p:spPr>
        <p:txBody>
          <a:bodyPr/>
          <a:lstStyle>
            <a:lvl1pPr>
              <a:defRPr/>
            </a:lvl1pPr>
          </a:lstStyle>
          <a:p>
            <a:fld id="{15B5399C-462A-924F-AE4E-FAA9F5DBC9E7}" type="slidenum">
              <a:rPr lang="el-GR" altLang="en-GR"/>
              <a:pPr/>
              <a:t>‹#›</a:t>
            </a:fld>
            <a:endParaRPr lang="el-GR" altLang="en-GR"/>
          </a:p>
        </p:txBody>
      </p:sp>
    </p:spTree>
    <p:extLst>
      <p:ext uri="{BB962C8B-B14F-4D97-AF65-F5344CB8AC3E}">
        <p14:creationId xmlns:p14="http://schemas.microsoft.com/office/powerpoint/2010/main" val="580525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0">
            <a:extLst>
              <a:ext uri="{FF2B5EF4-FFF2-40B4-BE49-F238E27FC236}">
                <a16:creationId xmlns:a16="http://schemas.microsoft.com/office/drawing/2014/main" id="{240C5D09-F7E2-B83D-60A4-1C375485BEDA}"/>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41">
            <a:extLst>
              <a:ext uri="{FF2B5EF4-FFF2-40B4-BE49-F238E27FC236}">
                <a16:creationId xmlns:a16="http://schemas.microsoft.com/office/drawing/2014/main" id="{60F2827A-375E-CDE3-96D4-4B84ABC2C4A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42">
            <a:extLst>
              <a:ext uri="{FF2B5EF4-FFF2-40B4-BE49-F238E27FC236}">
                <a16:creationId xmlns:a16="http://schemas.microsoft.com/office/drawing/2014/main" id="{54520D7C-9584-D01D-8B23-A35DC006E66C}"/>
              </a:ext>
            </a:extLst>
          </p:cNvPr>
          <p:cNvSpPr>
            <a:spLocks noGrp="1" noChangeArrowheads="1"/>
          </p:cNvSpPr>
          <p:nvPr>
            <p:ph type="sldNum" sz="quarter" idx="12"/>
          </p:nvPr>
        </p:nvSpPr>
        <p:spPr>
          <a:ln/>
        </p:spPr>
        <p:txBody>
          <a:bodyPr/>
          <a:lstStyle>
            <a:lvl1pPr>
              <a:defRPr/>
            </a:lvl1pPr>
          </a:lstStyle>
          <a:p>
            <a:fld id="{85146FFF-DD1B-DB49-BFFF-B77717448440}" type="slidenum">
              <a:rPr lang="el-GR" altLang="en-GR"/>
              <a:pPr/>
              <a:t>‹#›</a:t>
            </a:fld>
            <a:endParaRPr lang="el-GR" altLang="en-GR"/>
          </a:p>
        </p:txBody>
      </p:sp>
    </p:spTree>
    <p:extLst>
      <p:ext uri="{BB962C8B-B14F-4D97-AF65-F5344CB8AC3E}">
        <p14:creationId xmlns:p14="http://schemas.microsoft.com/office/powerpoint/2010/main" val="4248046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0">
            <a:extLst>
              <a:ext uri="{FF2B5EF4-FFF2-40B4-BE49-F238E27FC236}">
                <a16:creationId xmlns:a16="http://schemas.microsoft.com/office/drawing/2014/main" id="{D640A15B-2420-9E54-57FC-98596D757A3D}"/>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41">
            <a:extLst>
              <a:ext uri="{FF2B5EF4-FFF2-40B4-BE49-F238E27FC236}">
                <a16:creationId xmlns:a16="http://schemas.microsoft.com/office/drawing/2014/main" id="{272D7D43-5279-F242-8039-B97A42B7983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42">
            <a:extLst>
              <a:ext uri="{FF2B5EF4-FFF2-40B4-BE49-F238E27FC236}">
                <a16:creationId xmlns:a16="http://schemas.microsoft.com/office/drawing/2014/main" id="{D1BD0C9F-64B7-C52B-B679-70BD4CC7AB3A}"/>
              </a:ext>
            </a:extLst>
          </p:cNvPr>
          <p:cNvSpPr>
            <a:spLocks noGrp="1" noChangeArrowheads="1"/>
          </p:cNvSpPr>
          <p:nvPr>
            <p:ph type="sldNum" sz="quarter" idx="12"/>
          </p:nvPr>
        </p:nvSpPr>
        <p:spPr>
          <a:ln/>
        </p:spPr>
        <p:txBody>
          <a:bodyPr/>
          <a:lstStyle>
            <a:lvl1pPr>
              <a:defRPr/>
            </a:lvl1pPr>
          </a:lstStyle>
          <a:p>
            <a:fld id="{C6698EB3-C801-E942-B41D-1843F0B8742A}" type="slidenum">
              <a:rPr lang="el-GR" altLang="en-GR"/>
              <a:pPr/>
              <a:t>‹#›</a:t>
            </a:fld>
            <a:endParaRPr lang="el-GR" altLang="en-GR"/>
          </a:p>
        </p:txBody>
      </p:sp>
    </p:spTree>
    <p:extLst>
      <p:ext uri="{BB962C8B-B14F-4D97-AF65-F5344CB8AC3E}">
        <p14:creationId xmlns:p14="http://schemas.microsoft.com/office/powerpoint/2010/main" val="3094730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7813"/>
            <a:ext cx="2057400" cy="5853112"/>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7813"/>
            <a:ext cx="6019800" cy="5853112"/>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0">
            <a:extLst>
              <a:ext uri="{FF2B5EF4-FFF2-40B4-BE49-F238E27FC236}">
                <a16:creationId xmlns:a16="http://schemas.microsoft.com/office/drawing/2014/main" id="{8E5D7E67-60BE-DD06-37EE-1849B39D4360}"/>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41">
            <a:extLst>
              <a:ext uri="{FF2B5EF4-FFF2-40B4-BE49-F238E27FC236}">
                <a16:creationId xmlns:a16="http://schemas.microsoft.com/office/drawing/2014/main" id="{7038ACE8-6FF8-63D4-797C-CC4E36BF728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42">
            <a:extLst>
              <a:ext uri="{FF2B5EF4-FFF2-40B4-BE49-F238E27FC236}">
                <a16:creationId xmlns:a16="http://schemas.microsoft.com/office/drawing/2014/main" id="{F370966A-BA4E-A591-19C6-5DEF22CDCC63}"/>
              </a:ext>
            </a:extLst>
          </p:cNvPr>
          <p:cNvSpPr>
            <a:spLocks noGrp="1" noChangeArrowheads="1"/>
          </p:cNvSpPr>
          <p:nvPr>
            <p:ph type="sldNum" sz="quarter" idx="12"/>
          </p:nvPr>
        </p:nvSpPr>
        <p:spPr>
          <a:ln/>
        </p:spPr>
        <p:txBody>
          <a:bodyPr/>
          <a:lstStyle>
            <a:lvl1pPr>
              <a:defRPr/>
            </a:lvl1pPr>
          </a:lstStyle>
          <a:p>
            <a:fld id="{622439D0-7536-AD49-B7B3-3CEB46557B0A}" type="slidenum">
              <a:rPr lang="el-GR" altLang="en-GR"/>
              <a:pPr/>
              <a:t>‹#›</a:t>
            </a:fld>
            <a:endParaRPr lang="el-GR" altLang="en-GR"/>
          </a:p>
        </p:txBody>
      </p:sp>
    </p:spTree>
    <p:extLst>
      <p:ext uri="{BB962C8B-B14F-4D97-AF65-F5344CB8AC3E}">
        <p14:creationId xmlns:p14="http://schemas.microsoft.com/office/powerpoint/2010/main" val="2137689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id="{41BBDC49-EEB4-F1EC-44DB-3163121F5318}"/>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1E6FDF75-88EE-2948-9970-EC72043EB87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6B4403BE-BA04-2C7C-8C2B-925BF806F220}"/>
              </a:ext>
            </a:extLst>
          </p:cNvPr>
          <p:cNvSpPr>
            <a:spLocks noGrp="1" noChangeArrowheads="1"/>
          </p:cNvSpPr>
          <p:nvPr>
            <p:ph type="sldNum" sz="quarter" idx="12"/>
          </p:nvPr>
        </p:nvSpPr>
        <p:spPr>
          <a:ln/>
        </p:spPr>
        <p:txBody>
          <a:bodyPr/>
          <a:lstStyle>
            <a:lvl1pPr>
              <a:defRPr/>
            </a:lvl1pPr>
          </a:lstStyle>
          <a:p>
            <a:fld id="{F4BC7C0E-A8B3-C545-A044-1054E1F7006C}" type="slidenum">
              <a:rPr lang="el-GR" altLang="en-GR"/>
              <a:pPr/>
              <a:t>‹#›</a:t>
            </a:fld>
            <a:endParaRPr lang="el-GR" altLang="en-GR">
              <a:latin typeface="Times New Roman Greek" charset="-95"/>
            </a:endParaRPr>
          </a:p>
        </p:txBody>
      </p:sp>
    </p:spTree>
    <p:extLst>
      <p:ext uri="{BB962C8B-B14F-4D97-AF65-F5344CB8AC3E}">
        <p14:creationId xmlns:p14="http://schemas.microsoft.com/office/powerpoint/2010/main" val="766572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705FE2FE-10BF-831C-E318-BA04EB0161BC}"/>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34610193-7BEC-D79A-594B-0D2EB9A0734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681B1F30-87C1-20DD-BC8A-910313BCA50D}"/>
              </a:ext>
            </a:extLst>
          </p:cNvPr>
          <p:cNvSpPr>
            <a:spLocks noGrp="1" noChangeArrowheads="1"/>
          </p:cNvSpPr>
          <p:nvPr>
            <p:ph type="sldNum" sz="quarter" idx="12"/>
          </p:nvPr>
        </p:nvSpPr>
        <p:spPr>
          <a:ln/>
        </p:spPr>
        <p:txBody>
          <a:bodyPr/>
          <a:lstStyle>
            <a:lvl1pPr>
              <a:defRPr/>
            </a:lvl1pPr>
          </a:lstStyle>
          <a:p>
            <a:fld id="{739BE0C7-B996-B245-8F25-833CD7119FCD}" type="slidenum">
              <a:rPr lang="el-GR" altLang="en-GR"/>
              <a:pPr/>
              <a:t>‹#›</a:t>
            </a:fld>
            <a:endParaRPr lang="el-GR" altLang="en-GR">
              <a:latin typeface="Times New Roman Greek" charset="-95"/>
            </a:endParaRPr>
          </a:p>
        </p:txBody>
      </p:sp>
    </p:spTree>
    <p:extLst>
      <p:ext uri="{BB962C8B-B14F-4D97-AF65-F5344CB8AC3E}">
        <p14:creationId xmlns:p14="http://schemas.microsoft.com/office/powerpoint/2010/main" val="3648189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id="{744C5C24-5200-F9E4-C830-82A53076B067}"/>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FA8F482A-7372-51A5-7FF0-CD3983850F4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FBA7B310-2D5C-0916-27D1-3D964006923D}"/>
              </a:ext>
            </a:extLst>
          </p:cNvPr>
          <p:cNvSpPr>
            <a:spLocks noGrp="1" noChangeArrowheads="1"/>
          </p:cNvSpPr>
          <p:nvPr>
            <p:ph type="sldNum" sz="quarter" idx="12"/>
          </p:nvPr>
        </p:nvSpPr>
        <p:spPr>
          <a:ln/>
        </p:spPr>
        <p:txBody>
          <a:bodyPr/>
          <a:lstStyle>
            <a:lvl1pPr>
              <a:defRPr/>
            </a:lvl1pPr>
          </a:lstStyle>
          <a:p>
            <a:fld id="{DBD57A0F-024D-7543-88AE-8E61AFEC7004}" type="slidenum">
              <a:rPr lang="el-GR" altLang="en-GR"/>
              <a:pPr/>
              <a:t>‹#›</a:t>
            </a:fld>
            <a:endParaRPr lang="el-GR" altLang="en-GR">
              <a:latin typeface="Times New Roman Greek" charset="-95"/>
            </a:endParaRPr>
          </a:p>
        </p:txBody>
      </p:sp>
    </p:spTree>
    <p:extLst>
      <p:ext uri="{BB962C8B-B14F-4D97-AF65-F5344CB8AC3E}">
        <p14:creationId xmlns:p14="http://schemas.microsoft.com/office/powerpoint/2010/main" val="1951832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32AAAE2B-B809-A458-4BE5-C877766F7D62}"/>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15696D27-7831-6070-D46F-50DEE1D7E20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1D10CE3A-EAF8-A67A-D9D8-1ADE63EF5EAD}"/>
              </a:ext>
            </a:extLst>
          </p:cNvPr>
          <p:cNvSpPr>
            <a:spLocks noGrp="1" noChangeArrowheads="1"/>
          </p:cNvSpPr>
          <p:nvPr>
            <p:ph type="sldNum" sz="quarter" idx="12"/>
          </p:nvPr>
        </p:nvSpPr>
        <p:spPr>
          <a:ln/>
        </p:spPr>
        <p:txBody>
          <a:bodyPr/>
          <a:lstStyle>
            <a:lvl1pPr>
              <a:defRPr/>
            </a:lvl1pPr>
          </a:lstStyle>
          <a:p>
            <a:fld id="{257D6203-86A6-7841-BAEA-02E3C1B35234}" type="slidenum">
              <a:rPr lang="el-GR" altLang="en-GR"/>
              <a:pPr/>
              <a:t>‹#›</a:t>
            </a:fld>
            <a:endParaRPr lang="el-GR" altLang="en-GR">
              <a:latin typeface="Times New Roman Greek" charset="-95"/>
            </a:endParaRPr>
          </a:p>
        </p:txBody>
      </p:sp>
    </p:spTree>
    <p:extLst>
      <p:ext uri="{BB962C8B-B14F-4D97-AF65-F5344CB8AC3E}">
        <p14:creationId xmlns:p14="http://schemas.microsoft.com/office/powerpoint/2010/main" val="217087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AAB42EC1-9527-DAF7-0F54-82A7847B1A95}"/>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84A1F709-ABD0-1CD4-19E8-3BCEE6D9A44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4E7F3AAE-55C8-0D7A-DD67-B5EFA1749B48}"/>
              </a:ext>
            </a:extLst>
          </p:cNvPr>
          <p:cNvSpPr>
            <a:spLocks noGrp="1" noChangeArrowheads="1"/>
          </p:cNvSpPr>
          <p:nvPr>
            <p:ph type="sldNum" sz="quarter" idx="12"/>
          </p:nvPr>
        </p:nvSpPr>
        <p:spPr>
          <a:ln/>
        </p:spPr>
        <p:txBody>
          <a:bodyPr/>
          <a:lstStyle>
            <a:lvl1pPr>
              <a:defRPr/>
            </a:lvl1pPr>
          </a:lstStyle>
          <a:p>
            <a:fld id="{7B8C5217-FC65-AC47-BE97-91D982785480}" type="slidenum">
              <a:rPr lang="el-GR" altLang="en-GR"/>
              <a:pPr/>
              <a:t>‹#›</a:t>
            </a:fld>
            <a:endParaRPr lang="el-GR" altLang="en-GR"/>
          </a:p>
        </p:txBody>
      </p:sp>
    </p:spTree>
    <p:extLst>
      <p:ext uri="{BB962C8B-B14F-4D97-AF65-F5344CB8AC3E}">
        <p14:creationId xmlns:p14="http://schemas.microsoft.com/office/powerpoint/2010/main" val="179395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398A9B76-0836-8516-B8A2-C0EF5A57ACC2}"/>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id="{1D5A8857-FA1A-CE51-FC72-D5BEFD21396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6">
            <a:extLst>
              <a:ext uri="{FF2B5EF4-FFF2-40B4-BE49-F238E27FC236}">
                <a16:creationId xmlns:a16="http://schemas.microsoft.com/office/drawing/2014/main" id="{D3E85D0D-D841-B460-D378-22A6B020D9AF}"/>
              </a:ext>
            </a:extLst>
          </p:cNvPr>
          <p:cNvSpPr>
            <a:spLocks noGrp="1" noChangeArrowheads="1"/>
          </p:cNvSpPr>
          <p:nvPr>
            <p:ph type="sldNum" sz="quarter" idx="12"/>
          </p:nvPr>
        </p:nvSpPr>
        <p:spPr>
          <a:ln/>
        </p:spPr>
        <p:txBody>
          <a:bodyPr/>
          <a:lstStyle>
            <a:lvl1pPr>
              <a:defRPr/>
            </a:lvl1pPr>
          </a:lstStyle>
          <a:p>
            <a:fld id="{17FB0C46-74E5-D749-A72E-730BF1632207}" type="slidenum">
              <a:rPr lang="el-GR" altLang="en-GR"/>
              <a:pPr/>
              <a:t>‹#›</a:t>
            </a:fld>
            <a:endParaRPr lang="el-GR" altLang="en-GR">
              <a:latin typeface="Times New Roman Greek" charset="-95"/>
            </a:endParaRPr>
          </a:p>
        </p:txBody>
      </p:sp>
    </p:spTree>
    <p:extLst>
      <p:ext uri="{BB962C8B-B14F-4D97-AF65-F5344CB8AC3E}">
        <p14:creationId xmlns:p14="http://schemas.microsoft.com/office/powerpoint/2010/main" val="4165650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id="{F0392635-6A35-1FCC-9968-01330466FAFA}"/>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78FDC5AE-2839-0ACA-87D8-C5E0AD21419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ADC8600F-9570-5207-BBFB-154B4471A709}"/>
              </a:ext>
            </a:extLst>
          </p:cNvPr>
          <p:cNvSpPr>
            <a:spLocks noGrp="1" noChangeArrowheads="1"/>
          </p:cNvSpPr>
          <p:nvPr>
            <p:ph type="sldNum" sz="quarter" idx="12"/>
          </p:nvPr>
        </p:nvSpPr>
        <p:spPr>
          <a:ln/>
        </p:spPr>
        <p:txBody>
          <a:bodyPr/>
          <a:lstStyle>
            <a:lvl1pPr>
              <a:defRPr/>
            </a:lvl1pPr>
          </a:lstStyle>
          <a:p>
            <a:fld id="{EEEDAFC0-53D6-7044-B4F7-8B82ABBE1AE1}" type="slidenum">
              <a:rPr lang="el-GR" altLang="en-GR"/>
              <a:pPr/>
              <a:t>‹#›</a:t>
            </a:fld>
            <a:endParaRPr lang="el-GR" altLang="en-GR">
              <a:latin typeface="Times New Roman Greek" charset="-95"/>
            </a:endParaRPr>
          </a:p>
        </p:txBody>
      </p:sp>
    </p:spTree>
    <p:extLst>
      <p:ext uri="{BB962C8B-B14F-4D97-AF65-F5344CB8AC3E}">
        <p14:creationId xmlns:p14="http://schemas.microsoft.com/office/powerpoint/2010/main" val="1412884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7234654-7F08-E46A-EBF8-F87067635AAA}"/>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id="{1CDCEEA6-E310-BF6B-68A9-E60DA8F9248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6">
            <a:extLst>
              <a:ext uri="{FF2B5EF4-FFF2-40B4-BE49-F238E27FC236}">
                <a16:creationId xmlns:a16="http://schemas.microsoft.com/office/drawing/2014/main" id="{488DCB93-EC02-B282-385E-DB911F21B9C2}"/>
              </a:ext>
            </a:extLst>
          </p:cNvPr>
          <p:cNvSpPr>
            <a:spLocks noGrp="1" noChangeArrowheads="1"/>
          </p:cNvSpPr>
          <p:nvPr>
            <p:ph type="sldNum" sz="quarter" idx="12"/>
          </p:nvPr>
        </p:nvSpPr>
        <p:spPr>
          <a:ln/>
        </p:spPr>
        <p:txBody>
          <a:bodyPr/>
          <a:lstStyle>
            <a:lvl1pPr>
              <a:defRPr/>
            </a:lvl1pPr>
          </a:lstStyle>
          <a:p>
            <a:fld id="{F869153C-FAA2-DB48-BF4C-82449382F9F8}" type="slidenum">
              <a:rPr lang="el-GR" altLang="en-GR"/>
              <a:pPr/>
              <a:t>‹#›</a:t>
            </a:fld>
            <a:endParaRPr lang="el-GR" altLang="en-GR">
              <a:latin typeface="Times New Roman Greek" charset="-95"/>
            </a:endParaRPr>
          </a:p>
        </p:txBody>
      </p:sp>
    </p:spTree>
    <p:extLst>
      <p:ext uri="{BB962C8B-B14F-4D97-AF65-F5344CB8AC3E}">
        <p14:creationId xmlns:p14="http://schemas.microsoft.com/office/powerpoint/2010/main" val="2842608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4FB6975D-BE76-CB6A-4818-D6AE86ABE2C4}"/>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9B231E00-AFB3-91F1-2962-B99316AF7F1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68E7C93D-E352-C67B-F602-F48FDC7CAE08}"/>
              </a:ext>
            </a:extLst>
          </p:cNvPr>
          <p:cNvSpPr>
            <a:spLocks noGrp="1" noChangeArrowheads="1"/>
          </p:cNvSpPr>
          <p:nvPr>
            <p:ph type="sldNum" sz="quarter" idx="12"/>
          </p:nvPr>
        </p:nvSpPr>
        <p:spPr>
          <a:ln/>
        </p:spPr>
        <p:txBody>
          <a:bodyPr/>
          <a:lstStyle>
            <a:lvl1pPr>
              <a:defRPr/>
            </a:lvl1pPr>
          </a:lstStyle>
          <a:p>
            <a:fld id="{3E2C84AA-7BD6-B148-90E0-BFD58992219A}" type="slidenum">
              <a:rPr lang="el-GR" altLang="en-GR"/>
              <a:pPr/>
              <a:t>‹#›</a:t>
            </a:fld>
            <a:endParaRPr lang="el-GR" altLang="en-GR">
              <a:latin typeface="Times New Roman Greek" charset="-95"/>
            </a:endParaRPr>
          </a:p>
        </p:txBody>
      </p:sp>
    </p:spTree>
    <p:extLst>
      <p:ext uri="{BB962C8B-B14F-4D97-AF65-F5344CB8AC3E}">
        <p14:creationId xmlns:p14="http://schemas.microsoft.com/office/powerpoint/2010/main" val="690269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47067331-AE00-44A1-D998-A6E199E7D601}"/>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1498E23F-ECE5-17EB-563D-97C0C031FF9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01DC28AA-558A-198E-2B16-7FB6880C854A}"/>
              </a:ext>
            </a:extLst>
          </p:cNvPr>
          <p:cNvSpPr>
            <a:spLocks noGrp="1" noChangeArrowheads="1"/>
          </p:cNvSpPr>
          <p:nvPr>
            <p:ph type="sldNum" sz="quarter" idx="12"/>
          </p:nvPr>
        </p:nvSpPr>
        <p:spPr>
          <a:ln/>
        </p:spPr>
        <p:txBody>
          <a:bodyPr/>
          <a:lstStyle>
            <a:lvl1pPr>
              <a:defRPr/>
            </a:lvl1pPr>
          </a:lstStyle>
          <a:p>
            <a:fld id="{3EDE5A12-4B7A-F54C-86AF-63BCE5B147A6}" type="slidenum">
              <a:rPr lang="el-GR" altLang="en-GR"/>
              <a:pPr/>
              <a:t>‹#›</a:t>
            </a:fld>
            <a:endParaRPr lang="el-GR" altLang="en-GR">
              <a:latin typeface="Times New Roman Greek" charset="-95"/>
            </a:endParaRPr>
          </a:p>
        </p:txBody>
      </p:sp>
    </p:spTree>
    <p:extLst>
      <p:ext uri="{BB962C8B-B14F-4D97-AF65-F5344CB8AC3E}">
        <p14:creationId xmlns:p14="http://schemas.microsoft.com/office/powerpoint/2010/main" val="2276313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25B64B0C-F4F6-8E17-0E85-9B666F1F8D22}"/>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9C1EC2BB-D44C-FCB0-996D-8F19A9359E7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5B344D6C-3E1B-C752-83C6-17443CB8E52D}"/>
              </a:ext>
            </a:extLst>
          </p:cNvPr>
          <p:cNvSpPr>
            <a:spLocks noGrp="1" noChangeArrowheads="1"/>
          </p:cNvSpPr>
          <p:nvPr>
            <p:ph type="sldNum" sz="quarter" idx="12"/>
          </p:nvPr>
        </p:nvSpPr>
        <p:spPr>
          <a:ln/>
        </p:spPr>
        <p:txBody>
          <a:bodyPr/>
          <a:lstStyle>
            <a:lvl1pPr>
              <a:defRPr/>
            </a:lvl1pPr>
          </a:lstStyle>
          <a:p>
            <a:fld id="{0D34EA98-4AF3-A340-9088-BF1D76F51696}" type="slidenum">
              <a:rPr lang="el-GR" altLang="en-GR"/>
              <a:pPr/>
              <a:t>‹#›</a:t>
            </a:fld>
            <a:endParaRPr lang="el-GR" altLang="en-GR">
              <a:latin typeface="Times New Roman Greek" charset="-95"/>
            </a:endParaRPr>
          </a:p>
        </p:txBody>
      </p:sp>
    </p:spTree>
    <p:extLst>
      <p:ext uri="{BB962C8B-B14F-4D97-AF65-F5344CB8AC3E}">
        <p14:creationId xmlns:p14="http://schemas.microsoft.com/office/powerpoint/2010/main" val="4146807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8022C237-77EC-FA98-5E49-B3E8E50C4270}"/>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D482AB1A-15BA-3CED-DD7A-16C71618D9B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3FF38E4B-BDB5-86B3-3A8A-CC68B08A1277}"/>
              </a:ext>
            </a:extLst>
          </p:cNvPr>
          <p:cNvSpPr>
            <a:spLocks noGrp="1" noChangeArrowheads="1"/>
          </p:cNvSpPr>
          <p:nvPr>
            <p:ph type="sldNum" sz="quarter" idx="12"/>
          </p:nvPr>
        </p:nvSpPr>
        <p:spPr>
          <a:ln/>
        </p:spPr>
        <p:txBody>
          <a:bodyPr/>
          <a:lstStyle>
            <a:lvl1pPr>
              <a:defRPr/>
            </a:lvl1pPr>
          </a:lstStyle>
          <a:p>
            <a:fld id="{1E7EC6D5-71AA-BF43-BA7C-8CCCEDE0680E}" type="slidenum">
              <a:rPr lang="el-GR" altLang="en-GR"/>
              <a:pPr/>
              <a:t>‹#›</a:t>
            </a:fld>
            <a:endParaRPr lang="el-GR" altLang="en-GR">
              <a:latin typeface="Times New Roman Greek" charset="-95"/>
            </a:endParaRPr>
          </a:p>
        </p:txBody>
      </p:sp>
    </p:spTree>
    <p:extLst>
      <p:ext uri="{BB962C8B-B14F-4D97-AF65-F5344CB8AC3E}">
        <p14:creationId xmlns:p14="http://schemas.microsoft.com/office/powerpoint/2010/main" val="1840165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85800" y="609600"/>
            <a:ext cx="7772400" cy="5486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a:extLst>
              <a:ext uri="{FF2B5EF4-FFF2-40B4-BE49-F238E27FC236}">
                <a16:creationId xmlns:a16="http://schemas.microsoft.com/office/drawing/2014/main" id="{BFEB39F5-99EB-A2B6-1555-7917B35251AD}"/>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EC47C35D-85A4-EBDC-F974-19909A30884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ECA833C5-D8A3-6B26-1F9D-B72DE4CA5887}"/>
              </a:ext>
            </a:extLst>
          </p:cNvPr>
          <p:cNvSpPr>
            <a:spLocks noGrp="1" noChangeArrowheads="1"/>
          </p:cNvSpPr>
          <p:nvPr>
            <p:ph type="sldNum" sz="quarter" idx="12"/>
          </p:nvPr>
        </p:nvSpPr>
        <p:spPr>
          <a:ln/>
        </p:spPr>
        <p:txBody>
          <a:bodyPr/>
          <a:lstStyle>
            <a:lvl1pPr>
              <a:defRPr/>
            </a:lvl1pPr>
          </a:lstStyle>
          <a:p>
            <a:fld id="{FF98D910-DF3C-A942-A874-ED111115C809}" type="slidenum">
              <a:rPr lang="el-GR" altLang="en-GR"/>
              <a:pPr/>
              <a:t>‹#›</a:t>
            </a:fld>
            <a:endParaRPr lang="el-GR" altLang="en-GR">
              <a:latin typeface="Times New Roman Greek" charset="-95"/>
            </a:endParaRPr>
          </a:p>
        </p:txBody>
      </p:sp>
    </p:spTree>
    <p:extLst>
      <p:ext uri="{BB962C8B-B14F-4D97-AF65-F5344CB8AC3E}">
        <p14:creationId xmlns:p14="http://schemas.microsoft.com/office/powerpoint/2010/main" val="3723013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3A6696BE-EFD3-D99C-0DE3-17AD48F5D4E5}"/>
              </a:ext>
            </a:extLst>
          </p:cNvPr>
          <p:cNvSpPr>
            <a:spLocks noChangeShapeType="1"/>
          </p:cNvSpPr>
          <p:nvPr/>
        </p:nvSpPr>
        <p:spPr bwMode="auto">
          <a:xfrm>
            <a:off x="0" y="3429000"/>
            <a:ext cx="8026400" cy="0"/>
          </a:xfrm>
          <a:prstGeom prst="line">
            <a:avLst/>
          </a:prstGeom>
          <a:noFill/>
          <a:ln w="50800">
            <a:solidFill>
              <a:schemeClr val="accent2"/>
            </a:solidFill>
            <a:round/>
            <a:headEnd type="none" w="sm" len="sm"/>
            <a:tailEnd type="none" w="sm" len="sm"/>
          </a:ln>
          <a:effectLst/>
        </p:spPr>
        <p:txBody>
          <a:bodyPr wrap="none" anchor="ctr"/>
          <a:lstStyle/>
          <a:p>
            <a:pPr>
              <a:defRPr/>
            </a:pPr>
            <a:endParaRPr lang="el-GR"/>
          </a:p>
        </p:txBody>
      </p:sp>
      <p:sp>
        <p:nvSpPr>
          <p:cNvPr id="285699" name="Rectangle 3"/>
          <p:cNvSpPr>
            <a:spLocks noGrp="1" noChangeArrowheads="1"/>
          </p:cNvSpPr>
          <p:nvPr>
            <p:ph type="ctrTitle" sz="quarter"/>
          </p:nvPr>
        </p:nvSpPr>
        <p:spPr>
          <a:xfrm>
            <a:off x="381000" y="2286000"/>
            <a:ext cx="7772400" cy="1143000"/>
          </a:xfrm>
        </p:spPr>
        <p:txBody>
          <a:bodyPr/>
          <a:lstStyle>
            <a:lvl1pPr>
              <a:defRPr/>
            </a:lvl1pPr>
          </a:lstStyle>
          <a:p>
            <a:r>
              <a:rPr lang="el-GR"/>
              <a:t>Click to edit Master title style</a:t>
            </a:r>
          </a:p>
        </p:txBody>
      </p:sp>
      <p:sp>
        <p:nvSpPr>
          <p:cNvPr id="285700" name="Rectangle 4"/>
          <p:cNvSpPr>
            <a:spLocks noGrp="1" noChangeArrowheads="1"/>
          </p:cNvSpPr>
          <p:nvPr>
            <p:ph type="subTitle" sz="quarter" idx="1"/>
          </p:nvPr>
        </p:nvSpPr>
        <p:spPr>
          <a:xfrm>
            <a:off x="1371600" y="3886200"/>
            <a:ext cx="6400800" cy="1752600"/>
          </a:xfrm>
        </p:spPr>
        <p:txBody>
          <a:bodyPr/>
          <a:lstStyle>
            <a:lvl1pPr marL="0" indent="0" algn="ctr">
              <a:buFont typeface="Monotype Sorts" pitchFamily="2" charset="2"/>
              <a:buNone/>
              <a:defRPr/>
            </a:lvl1pPr>
          </a:lstStyle>
          <a:p>
            <a:r>
              <a:rPr lang="el-GR"/>
              <a:t>Click to edit Master subtitle style</a:t>
            </a:r>
          </a:p>
        </p:txBody>
      </p:sp>
      <p:sp>
        <p:nvSpPr>
          <p:cNvPr id="3" name="Rectangle 5">
            <a:extLst>
              <a:ext uri="{FF2B5EF4-FFF2-40B4-BE49-F238E27FC236}">
                <a16:creationId xmlns:a16="http://schemas.microsoft.com/office/drawing/2014/main" id="{89503E69-9D94-DA9D-5EFE-581D55B32AB7}"/>
              </a:ext>
            </a:extLst>
          </p:cNvPr>
          <p:cNvSpPr>
            <a:spLocks noGrp="1" noChangeArrowheads="1"/>
          </p:cNvSpPr>
          <p:nvPr>
            <p:ph type="dt" sz="quarter" idx="10"/>
          </p:nvPr>
        </p:nvSpPr>
        <p:spPr>
          <a:xfrm>
            <a:off x="381000" y="6248400"/>
            <a:ext cx="1905000" cy="457200"/>
          </a:xfrm>
        </p:spPr>
        <p:txBody>
          <a:bodyPr/>
          <a:lstStyle>
            <a:lvl1pPr>
              <a:defRPr smtClean="0"/>
            </a:lvl1pPr>
          </a:lstStyle>
          <a:p>
            <a:pPr>
              <a:defRPr/>
            </a:pPr>
            <a:endParaRPr lang="el-GR"/>
          </a:p>
        </p:txBody>
      </p:sp>
      <p:sp>
        <p:nvSpPr>
          <p:cNvPr id="4" name="Rectangle 6">
            <a:extLst>
              <a:ext uri="{FF2B5EF4-FFF2-40B4-BE49-F238E27FC236}">
                <a16:creationId xmlns:a16="http://schemas.microsoft.com/office/drawing/2014/main" id="{71B9E214-637F-8B9C-9AB6-3210C6691AE4}"/>
              </a:ext>
            </a:extLst>
          </p:cNvPr>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l-GR"/>
          </a:p>
        </p:txBody>
      </p:sp>
      <p:sp>
        <p:nvSpPr>
          <p:cNvPr id="5" name="Rectangle 7">
            <a:extLst>
              <a:ext uri="{FF2B5EF4-FFF2-40B4-BE49-F238E27FC236}">
                <a16:creationId xmlns:a16="http://schemas.microsoft.com/office/drawing/2014/main" id="{D80D631B-7BCA-3156-E373-39FC67DD5E00}"/>
              </a:ext>
            </a:extLst>
          </p:cNvPr>
          <p:cNvSpPr>
            <a:spLocks noGrp="1" noChangeArrowheads="1"/>
          </p:cNvSpPr>
          <p:nvPr>
            <p:ph type="sldNum" sz="quarter" idx="12"/>
          </p:nvPr>
        </p:nvSpPr>
        <p:spPr>
          <a:xfrm>
            <a:off x="6858000" y="6248400"/>
            <a:ext cx="1905000" cy="457200"/>
          </a:xfrm>
        </p:spPr>
        <p:txBody>
          <a:bodyPr/>
          <a:lstStyle>
            <a:lvl1pPr>
              <a:defRPr/>
            </a:lvl1pPr>
          </a:lstStyle>
          <a:p>
            <a:fld id="{B7A90C6A-EABC-6846-AFB2-0AB645D7ED4A}" type="slidenum">
              <a:rPr lang="el-GR" altLang="en-GR"/>
              <a:pPr/>
              <a:t>‹#›</a:t>
            </a:fld>
            <a:endParaRPr lang="el-GR" altLang="en-GR"/>
          </a:p>
        </p:txBody>
      </p:sp>
    </p:spTree>
    <p:extLst>
      <p:ext uri="{BB962C8B-B14F-4D97-AF65-F5344CB8AC3E}">
        <p14:creationId xmlns:p14="http://schemas.microsoft.com/office/powerpoint/2010/main" val="3189643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5">
            <a:extLst>
              <a:ext uri="{FF2B5EF4-FFF2-40B4-BE49-F238E27FC236}">
                <a16:creationId xmlns:a16="http://schemas.microsoft.com/office/drawing/2014/main" id="{54A68AC2-C991-A7CF-651A-1B696533E6F0}"/>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55EC318F-A39B-7B61-604F-1A42693A5FA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id="{9C6AEB54-A7DA-0AFF-AF7C-98D347B2B732}"/>
              </a:ext>
            </a:extLst>
          </p:cNvPr>
          <p:cNvSpPr>
            <a:spLocks noGrp="1" noChangeArrowheads="1"/>
          </p:cNvSpPr>
          <p:nvPr>
            <p:ph type="sldNum" sz="quarter" idx="12"/>
          </p:nvPr>
        </p:nvSpPr>
        <p:spPr>
          <a:ln/>
        </p:spPr>
        <p:txBody>
          <a:bodyPr/>
          <a:lstStyle>
            <a:lvl1pPr>
              <a:defRPr/>
            </a:lvl1pPr>
          </a:lstStyle>
          <a:p>
            <a:fld id="{34EFCD5D-798E-3948-B774-78C38AF2FE68}" type="slidenum">
              <a:rPr lang="el-GR" altLang="en-GR"/>
              <a:pPr/>
              <a:t>‹#›</a:t>
            </a:fld>
            <a:endParaRPr lang="el-GR" altLang="en-GR"/>
          </a:p>
        </p:txBody>
      </p:sp>
    </p:spTree>
    <p:extLst>
      <p:ext uri="{BB962C8B-B14F-4D97-AF65-F5344CB8AC3E}">
        <p14:creationId xmlns:p14="http://schemas.microsoft.com/office/powerpoint/2010/main" val="3951055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CB3BD62F-3AB9-427E-A3EC-190A90057B09}"/>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id="{658FD829-9EA2-7144-35AD-3FAD7513EC1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6">
            <a:extLst>
              <a:ext uri="{FF2B5EF4-FFF2-40B4-BE49-F238E27FC236}">
                <a16:creationId xmlns:a16="http://schemas.microsoft.com/office/drawing/2014/main" id="{D1B51122-D469-E492-69F1-CE0B029B07DC}"/>
              </a:ext>
            </a:extLst>
          </p:cNvPr>
          <p:cNvSpPr>
            <a:spLocks noGrp="1" noChangeArrowheads="1"/>
          </p:cNvSpPr>
          <p:nvPr>
            <p:ph type="sldNum" sz="quarter" idx="12"/>
          </p:nvPr>
        </p:nvSpPr>
        <p:spPr>
          <a:ln/>
        </p:spPr>
        <p:txBody>
          <a:bodyPr/>
          <a:lstStyle>
            <a:lvl1pPr>
              <a:defRPr/>
            </a:lvl1pPr>
          </a:lstStyle>
          <a:p>
            <a:fld id="{CE79996B-181B-F14B-854E-9BF06229E192}" type="slidenum">
              <a:rPr lang="el-GR" altLang="en-GR"/>
              <a:pPr/>
              <a:t>‹#›</a:t>
            </a:fld>
            <a:endParaRPr lang="el-GR" altLang="en-GR"/>
          </a:p>
        </p:txBody>
      </p:sp>
    </p:spTree>
    <p:extLst>
      <p:ext uri="{BB962C8B-B14F-4D97-AF65-F5344CB8AC3E}">
        <p14:creationId xmlns:p14="http://schemas.microsoft.com/office/powerpoint/2010/main" val="3006565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5">
            <a:extLst>
              <a:ext uri="{FF2B5EF4-FFF2-40B4-BE49-F238E27FC236}">
                <a16:creationId xmlns:a16="http://schemas.microsoft.com/office/drawing/2014/main" id="{E92D36AE-A6DF-89E7-E049-EFE90D37C6A0}"/>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534CC5B0-0B75-C5B6-F10C-CBC852DCAE2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id="{8CD36BFC-1BB6-BEF5-3A02-281C721499BE}"/>
              </a:ext>
            </a:extLst>
          </p:cNvPr>
          <p:cNvSpPr>
            <a:spLocks noGrp="1" noChangeArrowheads="1"/>
          </p:cNvSpPr>
          <p:nvPr>
            <p:ph type="sldNum" sz="quarter" idx="12"/>
          </p:nvPr>
        </p:nvSpPr>
        <p:spPr>
          <a:ln/>
        </p:spPr>
        <p:txBody>
          <a:bodyPr/>
          <a:lstStyle>
            <a:lvl1pPr>
              <a:defRPr/>
            </a:lvl1pPr>
          </a:lstStyle>
          <a:p>
            <a:fld id="{3FC82BAD-EC9D-2C4E-B7C6-9E5C4F73BD69}" type="slidenum">
              <a:rPr lang="el-GR" altLang="en-GR"/>
              <a:pPr/>
              <a:t>‹#›</a:t>
            </a:fld>
            <a:endParaRPr lang="el-GR" altLang="en-GR"/>
          </a:p>
        </p:txBody>
      </p:sp>
    </p:spTree>
    <p:extLst>
      <p:ext uri="{BB962C8B-B14F-4D97-AF65-F5344CB8AC3E}">
        <p14:creationId xmlns:p14="http://schemas.microsoft.com/office/powerpoint/2010/main" val="1871353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103505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97522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5">
            <a:extLst>
              <a:ext uri="{FF2B5EF4-FFF2-40B4-BE49-F238E27FC236}">
                <a16:creationId xmlns:a16="http://schemas.microsoft.com/office/drawing/2014/main" id="{6201BFD4-F177-E8A3-D010-F8E1A9A75142}"/>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6BB61718-ACA7-7C99-C7BB-6CC42DC69EB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7">
            <a:extLst>
              <a:ext uri="{FF2B5EF4-FFF2-40B4-BE49-F238E27FC236}">
                <a16:creationId xmlns:a16="http://schemas.microsoft.com/office/drawing/2014/main" id="{4BC52D7F-8E3A-4BE5-D020-C87A4E772109}"/>
              </a:ext>
            </a:extLst>
          </p:cNvPr>
          <p:cNvSpPr>
            <a:spLocks noGrp="1" noChangeArrowheads="1"/>
          </p:cNvSpPr>
          <p:nvPr>
            <p:ph type="sldNum" sz="quarter" idx="12"/>
          </p:nvPr>
        </p:nvSpPr>
        <p:spPr>
          <a:ln/>
        </p:spPr>
        <p:txBody>
          <a:bodyPr/>
          <a:lstStyle>
            <a:lvl1pPr>
              <a:defRPr/>
            </a:lvl1pPr>
          </a:lstStyle>
          <a:p>
            <a:fld id="{D167253F-2045-F048-801E-B88C0C6AD46B}" type="slidenum">
              <a:rPr lang="el-GR" altLang="en-GR"/>
              <a:pPr/>
              <a:t>‹#›</a:t>
            </a:fld>
            <a:endParaRPr lang="el-GR" altLang="en-GR"/>
          </a:p>
        </p:txBody>
      </p:sp>
    </p:spTree>
    <p:extLst>
      <p:ext uri="{BB962C8B-B14F-4D97-AF65-F5344CB8AC3E}">
        <p14:creationId xmlns:p14="http://schemas.microsoft.com/office/powerpoint/2010/main" val="335460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5">
            <a:extLst>
              <a:ext uri="{FF2B5EF4-FFF2-40B4-BE49-F238E27FC236}">
                <a16:creationId xmlns:a16="http://schemas.microsoft.com/office/drawing/2014/main" id="{4A64A47D-C108-0250-5608-00F32828067F}"/>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6">
            <a:extLst>
              <a:ext uri="{FF2B5EF4-FFF2-40B4-BE49-F238E27FC236}">
                <a16:creationId xmlns:a16="http://schemas.microsoft.com/office/drawing/2014/main" id="{E09E4D82-9EF9-7FC6-8A06-0282A7F8EE3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7">
            <a:extLst>
              <a:ext uri="{FF2B5EF4-FFF2-40B4-BE49-F238E27FC236}">
                <a16:creationId xmlns:a16="http://schemas.microsoft.com/office/drawing/2014/main" id="{073D7A96-E7F0-F68B-0BF0-6D129F9C8B57}"/>
              </a:ext>
            </a:extLst>
          </p:cNvPr>
          <p:cNvSpPr>
            <a:spLocks noGrp="1" noChangeArrowheads="1"/>
          </p:cNvSpPr>
          <p:nvPr>
            <p:ph type="sldNum" sz="quarter" idx="12"/>
          </p:nvPr>
        </p:nvSpPr>
        <p:spPr>
          <a:ln/>
        </p:spPr>
        <p:txBody>
          <a:bodyPr/>
          <a:lstStyle>
            <a:lvl1pPr>
              <a:defRPr/>
            </a:lvl1pPr>
          </a:lstStyle>
          <a:p>
            <a:fld id="{AC3F6527-2AF0-C446-95DD-387C94B55EE6}" type="slidenum">
              <a:rPr lang="el-GR" altLang="en-GR"/>
              <a:pPr/>
              <a:t>‹#›</a:t>
            </a:fld>
            <a:endParaRPr lang="el-GR" altLang="en-GR"/>
          </a:p>
        </p:txBody>
      </p:sp>
    </p:spTree>
    <p:extLst>
      <p:ext uri="{BB962C8B-B14F-4D97-AF65-F5344CB8AC3E}">
        <p14:creationId xmlns:p14="http://schemas.microsoft.com/office/powerpoint/2010/main" val="1626292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5">
            <a:extLst>
              <a:ext uri="{FF2B5EF4-FFF2-40B4-BE49-F238E27FC236}">
                <a16:creationId xmlns:a16="http://schemas.microsoft.com/office/drawing/2014/main" id="{1BE4F9FF-3FB8-14E8-9BBB-130561C0FF82}"/>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6">
            <a:extLst>
              <a:ext uri="{FF2B5EF4-FFF2-40B4-BE49-F238E27FC236}">
                <a16:creationId xmlns:a16="http://schemas.microsoft.com/office/drawing/2014/main" id="{96D865C6-5E8F-54F9-2FAD-5E84558CE79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id="{12E50D8C-4D59-91B3-00FF-7B1BA5B67DDA}"/>
              </a:ext>
            </a:extLst>
          </p:cNvPr>
          <p:cNvSpPr>
            <a:spLocks noGrp="1" noChangeArrowheads="1"/>
          </p:cNvSpPr>
          <p:nvPr>
            <p:ph type="sldNum" sz="quarter" idx="12"/>
          </p:nvPr>
        </p:nvSpPr>
        <p:spPr>
          <a:ln/>
        </p:spPr>
        <p:txBody>
          <a:bodyPr/>
          <a:lstStyle>
            <a:lvl1pPr>
              <a:defRPr/>
            </a:lvl1pPr>
          </a:lstStyle>
          <a:p>
            <a:fld id="{A3D5E85B-E304-0E4F-B1BB-C671B3DAABCF}" type="slidenum">
              <a:rPr lang="el-GR" altLang="en-GR"/>
              <a:pPr/>
              <a:t>‹#›</a:t>
            </a:fld>
            <a:endParaRPr lang="el-GR" altLang="en-GR"/>
          </a:p>
        </p:txBody>
      </p:sp>
    </p:spTree>
    <p:extLst>
      <p:ext uri="{BB962C8B-B14F-4D97-AF65-F5344CB8AC3E}">
        <p14:creationId xmlns:p14="http://schemas.microsoft.com/office/powerpoint/2010/main" val="30082911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95A6A9F-DC13-4BC7-86F2-8785146B4945}"/>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6">
            <a:extLst>
              <a:ext uri="{FF2B5EF4-FFF2-40B4-BE49-F238E27FC236}">
                <a16:creationId xmlns:a16="http://schemas.microsoft.com/office/drawing/2014/main" id="{6CB12A74-3F6A-173F-260F-6984E1AD100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7">
            <a:extLst>
              <a:ext uri="{FF2B5EF4-FFF2-40B4-BE49-F238E27FC236}">
                <a16:creationId xmlns:a16="http://schemas.microsoft.com/office/drawing/2014/main" id="{D1308BC6-BF30-5F6D-78C9-9D785E494734}"/>
              </a:ext>
            </a:extLst>
          </p:cNvPr>
          <p:cNvSpPr>
            <a:spLocks noGrp="1" noChangeArrowheads="1"/>
          </p:cNvSpPr>
          <p:nvPr>
            <p:ph type="sldNum" sz="quarter" idx="12"/>
          </p:nvPr>
        </p:nvSpPr>
        <p:spPr>
          <a:ln/>
        </p:spPr>
        <p:txBody>
          <a:bodyPr/>
          <a:lstStyle>
            <a:lvl1pPr>
              <a:defRPr/>
            </a:lvl1pPr>
          </a:lstStyle>
          <a:p>
            <a:fld id="{FB38DFAC-4A64-5B47-A565-3D59251188A9}" type="slidenum">
              <a:rPr lang="el-GR" altLang="en-GR"/>
              <a:pPr/>
              <a:t>‹#›</a:t>
            </a:fld>
            <a:endParaRPr lang="el-GR" altLang="en-GR"/>
          </a:p>
        </p:txBody>
      </p:sp>
    </p:spTree>
    <p:extLst>
      <p:ext uri="{BB962C8B-B14F-4D97-AF65-F5344CB8AC3E}">
        <p14:creationId xmlns:p14="http://schemas.microsoft.com/office/powerpoint/2010/main" val="13041494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5">
            <a:extLst>
              <a:ext uri="{FF2B5EF4-FFF2-40B4-BE49-F238E27FC236}">
                <a16:creationId xmlns:a16="http://schemas.microsoft.com/office/drawing/2014/main" id="{9756547B-5024-04C5-9E0F-DE7ABC08BD27}"/>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28170129-E1CE-58BC-6C4C-C1FF20B0D95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7">
            <a:extLst>
              <a:ext uri="{FF2B5EF4-FFF2-40B4-BE49-F238E27FC236}">
                <a16:creationId xmlns:a16="http://schemas.microsoft.com/office/drawing/2014/main" id="{7E85A96A-30B1-365F-C7DD-8FD2509122D2}"/>
              </a:ext>
            </a:extLst>
          </p:cNvPr>
          <p:cNvSpPr>
            <a:spLocks noGrp="1" noChangeArrowheads="1"/>
          </p:cNvSpPr>
          <p:nvPr>
            <p:ph type="sldNum" sz="quarter" idx="12"/>
          </p:nvPr>
        </p:nvSpPr>
        <p:spPr>
          <a:ln/>
        </p:spPr>
        <p:txBody>
          <a:bodyPr/>
          <a:lstStyle>
            <a:lvl1pPr>
              <a:defRPr/>
            </a:lvl1pPr>
          </a:lstStyle>
          <a:p>
            <a:fld id="{C4B778E7-1269-EC4D-A170-5BACF72F2BD4}" type="slidenum">
              <a:rPr lang="el-GR" altLang="en-GR"/>
              <a:pPr/>
              <a:t>‹#›</a:t>
            </a:fld>
            <a:endParaRPr lang="el-GR" altLang="en-GR"/>
          </a:p>
        </p:txBody>
      </p:sp>
    </p:spTree>
    <p:extLst>
      <p:ext uri="{BB962C8B-B14F-4D97-AF65-F5344CB8AC3E}">
        <p14:creationId xmlns:p14="http://schemas.microsoft.com/office/powerpoint/2010/main" val="667354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5">
            <a:extLst>
              <a:ext uri="{FF2B5EF4-FFF2-40B4-BE49-F238E27FC236}">
                <a16:creationId xmlns:a16="http://schemas.microsoft.com/office/drawing/2014/main" id="{1A6A9D26-411D-D336-134D-4B9E0DBB7DD5}"/>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2D4A43FB-1CF0-2437-7CB4-FDBBD2FB48A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7">
            <a:extLst>
              <a:ext uri="{FF2B5EF4-FFF2-40B4-BE49-F238E27FC236}">
                <a16:creationId xmlns:a16="http://schemas.microsoft.com/office/drawing/2014/main" id="{B1AB5285-7E8C-93FE-E222-450FC37E9BF1}"/>
              </a:ext>
            </a:extLst>
          </p:cNvPr>
          <p:cNvSpPr>
            <a:spLocks noGrp="1" noChangeArrowheads="1"/>
          </p:cNvSpPr>
          <p:nvPr>
            <p:ph type="sldNum" sz="quarter" idx="12"/>
          </p:nvPr>
        </p:nvSpPr>
        <p:spPr>
          <a:ln/>
        </p:spPr>
        <p:txBody>
          <a:bodyPr/>
          <a:lstStyle>
            <a:lvl1pPr>
              <a:defRPr/>
            </a:lvl1pPr>
          </a:lstStyle>
          <a:p>
            <a:fld id="{FDBFF55C-9EFF-D84E-98BD-FE9E50D7F41F}" type="slidenum">
              <a:rPr lang="el-GR" altLang="en-GR"/>
              <a:pPr/>
              <a:t>‹#›</a:t>
            </a:fld>
            <a:endParaRPr lang="el-GR" altLang="en-GR"/>
          </a:p>
        </p:txBody>
      </p:sp>
    </p:spTree>
    <p:extLst>
      <p:ext uri="{BB962C8B-B14F-4D97-AF65-F5344CB8AC3E}">
        <p14:creationId xmlns:p14="http://schemas.microsoft.com/office/powerpoint/2010/main" val="1219361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5">
            <a:extLst>
              <a:ext uri="{FF2B5EF4-FFF2-40B4-BE49-F238E27FC236}">
                <a16:creationId xmlns:a16="http://schemas.microsoft.com/office/drawing/2014/main" id="{B90634F8-CE57-2BAD-470D-CF52CAD609E2}"/>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5DAD4276-D57F-2CAB-546E-1512954401F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id="{62D36156-81AC-C769-47FF-00AAE1CCCB5C}"/>
              </a:ext>
            </a:extLst>
          </p:cNvPr>
          <p:cNvSpPr>
            <a:spLocks noGrp="1" noChangeArrowheads="1"/>
          </p:cNvSpPr>
          <p:nvPr>
            <p:ph type="sldNum" sz="quarter" idx="12"/>
          </p:nvPr>
        </p:nvSpPr>
        <p:spPr>
          <a:ln/>
        </p:spPr>
        <p:txBody>
          <a:bodyPr/>
          <a:lstStyle>
            <a:lvl1pPr>
              <a:defRPr/>
            </a:lvl1pPr>
          </a:lstStyle>
          <a:p>
            <a:fld id="{5343A888-803B-EC47-9CD6-2695D9CF65B3}" type="slidenum">
              <a:rPr lang="el-GR" altLang="en-GR"/>
              <a:pPr/>
              <a:t>‹#›</a:t>
            </a:fld>
            <a:endParaRPr lang="el-GR" altLang="en-GR"/>
          </a:p>
        </p:txBody>
      </p:sp>
    </p:spTree>
    <p:extLst>
      <p:ext uri="{BB962C8B-B14F-4D97-AF65-F5344CB8AC3E}">
        <p14:creationId xmlns:p14="http://schemas.microsoft.com/office/powerpoint/2010/main" val="4025902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67500" y="266700"/>
            <a:ext cx="2095500" cy="55245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381000" y="266700"/>
            <a:ext cx="6134100" cy="55245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5">
            <a:extLst>
              <a:ext uri="{FF2B5EF4-FFF2-40B4-BE49-F238E27FC236}">
                <a16:creationId xmlns:a16="http://schemas.microsoft.com/office/drawing/2014/main" id="{34C6698B-97D1-878E-3257-AFE4E7324C7C}"/>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98A674B5-26A2-BA41-445A-BC287F38747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id="{D6C517C0-11C8-70A8-3639-F5A178A05DFD}"/>
              </a:ext>
            </a:extLst>
          </p:cNvPr>
          <p:cNvSpPr>
            <a:spLocks noGrp="1" noChangeArrowheads="1"/>
          </p:cNvSpPr>
          <p:nvPr>
            <p:ph type="sldNum" sz="quarter" idx="12"/>
          </p:nvPr>
        </p:nvSpPr>
        <p:spPr>
          <a:ln/>
        </p:spPr>
        <p:txBody>
          <a:bodyPr/>
          <a:lstStyle>
            <a:lvl1pPr>
              <a:defRPr/>
            </a:lvl1pPr>
          </a:lstStyle>
          <a:p>
            <a:fld id="{A1C6796C-7D8E-004F-A639-2377CF9DB6D3}" type="slidenum">
              <a:rPr lang="el-GR" altLang="en-GR"/>
              <a:pPr/>
              <a:t>‹#›</a:t>
            </a:fld>
            <a:endParaRPr lang="el-GR" altLang="en-GR"/>
          </a:p>
        </p:txBody>
      </p:sp>
    </p:spTree>
    <p:extLst>
      <p:ext uri="{BB962C8B-B14F-4D97-AF65-F5344CB8AC3E}">
        <p14:creationId xmlns:p14="http://schemas.microsoft.com/office/powerpoint/2010/main" val="350500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381000" y="266700"/>
            <a:ext cx="8382000" cy="55245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5">
            <a:extLst>
              <a:ext uri="{FF2B5EF4-FFF2-40B4-BE49-F238E27FC236}">
                <a16:creationId xmlns:a16="http://schemas.microsoft.com/office/drawing/2014/main" id="{D5626F70-A8D4-E748-2796-2BAB676C0D14}"/>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6">
            <a:extLst>
              <a:ext uri="{FF2B5EF4-FFF2-40B4-BE49-F238E27FC236}">
                <a16:creationId xmlns:a16="http://schemas.microsoft.com/office/drawing/2014/main" id="{2B951761-AE3B-57FD-20E1-43E7CD2DC84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id="{FBBEEE6A-E52B-74CD-36DA-AE947E889C13}"/>
              </a:ext>
            </a:extLst>
          </p:cNvPr>
          <p:cNvSpPr>
            <a:spLocks noGrp="1" noChangeArrowheads="1"/>
          </p:cNvSpPr>
          <p:nvPr>
            <p:ph type="sldNum" sz="quarter" idx="12"/>
          </p:nvPr>
        </p:nvSpPr>
        <p:spPr>
          <a:ln/>
        </p:spPr>
        <p:txBody>
          <a:bodyPr/>
          <a:lstStyle>
            <a:lvl1pPr>
              <a:defRPr/>
            </a:lvl1pPr>
          </a:lstStyle>
          <a:p>
            <a:fld id="{5BDC5D8E-42C7-284E-8EC5-9D5A0F424DC1}" type="slidenum">
              <a:rPr lang="el-GR" altLang="en-GR"/>
              <a:pPr/>
              <a:t>‹#›</a:t>
            </a:fld>
            <a:endParaRPr lang="el-GR" altLang="en-GR"/>
          </a:p>
        </p:txBody>
      </p:sp>
    </p:spTree>
    <p:extLst>
      <p:ext uri="{BB962C8B-B14F-4D97-AF65-F5344CB8AC3E}">
        <p14:creationId xmlns:p14="http://schemas.microsoft.com/office/powerpoint/2010/main" val="393728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id="{4195548A-A758-D3C6-D465-92D885462DD6}"/>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0F7B6A9A-A45E-E370-3E20-6BEFED23703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4739D13F-0BA5-61C5-A05C-C1292C16EEC1}"/>
              </a:ext>
            </a:extLst>
          </p:cNvPr>
          <p:cNvSpPr>
            <a:spLocks noGrp="1" noChangeArrowheads="1"/>
          </p:cNvSpPr>
          <p:nvPr>
            <p:ph type="sldNum" sz="quarter" idx="12"/>
          </p:nvPr>
        </p:nvSpPr>
        <p:spPr>
          <a:ln/>
        </p:spPr>
        <p:txBody>
          <a:bodyPr/>
          <a:lstStyle>
            <a:lvl1pPr>
              <a:defRPr/>
            </a:lvl1pPr>
          </a:lstStyle>
          <a:p>
            <a:fld id="{FE0CD4AD-A597-8B41-8D3C-8C588C56ECCD}" type="slidenum">
              <a:rPr lang="el-GR" altLang="en-GR"/>
              <a:pPr/>
              <a:t>‹#›</a:t>
            </a:fld>
            <a:endParaRPr lang="el-GR" altLang="en-GR"/>
          </a:p>
        </p:txBody>
      </p:sp>
    </p:spTree>
    <p:extLst>
      <p:ext uri="{BB962C8B-B14F-4D97-AF65-F5344CB8AC3E}">
        <p14:creationId xmlns:p14="http://schemas.microsoft.com/office/powerpoint/2010/main" val="365453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id="{AF777F0D-E8A9-6C91-F64A-69A98328531A}"/>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B132B8FD-9222-4CD2-7687-24B5EE7B2C74}"/>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337D8A49-F0D3-6141-1D29-B23BFE2F6DF3}"/>
              </a:ext>
            </a:extLst>
          </p:cNvPr>
          <p:cNvSpPr>
            <a:spLocks noGrp="1" noChangeArrowheads="1"/>
          </p:cNvSpPr>
          <p:nvPr>
            <p:ph type="sldNum" sz="quarter" idx="12"/>
          </p:nvPr>
        </p:nvSpPr>
        <p:spPr>
          <a:ln/>
        </p:spPr>
        <p:txBody>
          <a:bodyPr/>
          <a:lstStyle>
            <a:lvl1pPr>
              <a:defRPr/>
            </a:lvl1pPr>
          </a:lstStyle>
          <a:p>
            <a:fld id="{2BCF6570-32F3-0B47-BC79-04A8DB017E22}" type="slidenum">
              <a:rPr lang="el-GR" altLang="en-GR"/>
              <a:pPr/>
              <a:t>‹#›</a:t>
            </a:fld>
            <a:endParaRPr lang="el-GR" altLang="en-GR"/>
          </a:p>
        </p:txBody>
      </p:sp>
    </p:spTree>
    <p:extLst>
      <p:ext uri="{BB962C8B-B14F-4D97-AF65-F5344CB8AC3E}">
        <p14:creationId xmlns:p14="http://schemas.microsoft.com/office/powerpoint/2010/main" val="1945927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51A6033C-B2C2-DAA5-1936-CF257AE10ABC}"/>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327BE2BE-E5C0-2AB0-9960-DF5373314D9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D3AA9DBE-5F71-E9E9-27FF-C6AA2D07C139}"/>
              </a:ext>
            </a:extLst>
          </p:cNvPr>
          <p:cNvSpPr>
            <a:spLocks noGrp="1" noChangeArrowheads="1"/>
          </p:cNvSpPr>
          <p:nvPr>
            <p:ph type="sldNum" sz="quarter" idx="12"/>
          </p:nvPr>
        </p:nvSpPr>
        <p:spPr>
          <a:ln/>
        </p:spPr>
        <p:txBody>
          <a:bodyPr/>
          <a:lstStyle>
            <a:lvl1pPr>
              <a:defRPr/>
            </a:lvl1pPr>
          </a:lstStyle>
          <a:p>
            <a:fld id="{5EE38015-206D-E641-AB93-276A36903207}" type="slidenum">
              <a:rPr lang="el-GR" altLang="en-GR"/>
              <a:pPr/>
              <a:t>‹#›</a:t>
            </a:fld>
            <a:endParaRPr lang="el-GR" altLang="en-GR"/>
          </a:p>
        </p:txBody>
      </p:sp>
    </p:spTree>
    <p:extLst>
      <p:ext uri="{BB962C8B-B14F-4D97-AF65-F5344CB8AC3E}">
        <p14:creationId xmlns:p14="http://schemas.microsoft.com/office/powerpoint/2010/main" val="432370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id="{313B3433-6617-E3CB-60FA-B30C298CEE75}"/>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9B8356C1-AC51-4BEE-76F8-6879E794E7A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F7195D98-EAFE-3586-3B09-EBBB6FEEA306}"/>
              </a:ext>
            </a:extLst>
          </p:cNvPr>
          <p:cNvSpPr>
            <a:spLocks noGrp="1" noChangeArrowheads="1"/>
          </p:cNvSpPr>
          <p:nvPr>
            <p:ph type="sldNum" sz="quarter" idx="12"/>
          </p:nvPr>
        </p:nvSpPr>
        <p:spPr>
          <a:ln/>
        </p:spPr>
        <p:txBody>
          <a:bodyPr/>
          <a:lstStyle>
            <a:lvl1pPr>
              <a:defRPr/>
            </a:lvl1pPr>
          </a:lstStyle>
          <a:p>
            <a:fld id="{FC002580-757F-E94C-8B88-2D271C52AEAF}" type="slidenum">
              <a:rPr lang="el-GR" altLang="en-GR"/>
              <a:pPr/>
              <a:t>‹#›</a:t>
            </a:fld>
            <a:endParaRPr lang="el-GR" altLang="en-GR"/>
          </a:p>
        </p:txBody>
      </p:sp>
    </p:spTree>
    <p:extLst>
      <p:ext uri="{BB962C8B-B14F-4D97-AF65-F5344CB8AC3E}">
        <p14:creationId xmlns:p14="http://schemas.microsoft.com/office/powerpoint/2010/main" val="4201333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66470ED0-2687-BC56-4729-3B6D48D91F49}"/>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D028DC27-79C4-CFB5-A022-FDA9A3CA25C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55A11A00-8192-0CB6-163E-05C21AD36B29}"/>
              </a:ext>
            </a:extLst>
          </p:cNvPr>
          <p:cNvSpPr>
            <a:spLocks noGrp="1" noChangeArrowheads="1"/>
          </p:cNvSpPr>
          <p:nvPr>
            <p:ph type="sldNum" sz="quarter" idx="12"/>
          </p:nvPr>
        </p:nvSpPr>
        <p:spPr>
          <a:ln/>
        </p:spPr>
        <p:txBody>
          <a:bodyPr/>
          <a:lstStyle>
            <a:lvl1pPr>
              <a:defRPr/>
            </a:lvl1pPr>
          </a:lstStyle>
          <a:p>
            <a:fld id="{602EA4C4-8F38-704D-8B5A-F2148F48256C}" type="slidenum">
              <a:rPr lang="el-GR" altLang="en-GR"/>
              <a:pPr/>
              <a:t>‹#›</a:t>
            </a:fld>
            <a:endParaRPr lang="el-GR" altLang="en-GR"/>
          </a:p>
        </p:txBody>
      </p:sp>
    </p:spTree>
    <p:extLst>
      <p:ext uri="{BB962C8B-B14F-4D97-AF65-F5344CB8AC3E}">
        <p14:creationId xmlns:p14="http://schemas.microsoft.com/office/powerpoint/2010/main" val="3394582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BEC30692-B297-1C5B-F271-BC6861C3E064}"/>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id="{9F464BC6-44D0-8046-5721-95EA88B8C38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6">
            <a:extLst>
              <a:ext uri="{FF2B5EF4-FFF2-40B4-BE49-F238E27FC236}">
                <a16:creationId xmlns:a16="http://schemas.microsoft.com/office/drawing/2014/main" id="{D08F267B-9B73-B56F-EDB5-F2DA1A3DB96D}"/>
              </a:ext>
            </a:extLst>
          </p:cNvPr>
          <p:cNvSpPr>
            <a:spLocks noGrp="1" noChangeArrowheads="1"/>
          </p:cNvSpPr>
          <p:nvPr>
            <p:ph type="sldNum" sz="quarter" idx="12"/>
          </p:nvPr>
        </p:nvSpPr>
        <p:spPr>
          <a:ln/>
        </p:spPr>
        <p:txBody>
          <a:bodyPr/>
          <a:lstStyle>
            <a:lvl1pPr>
              <a:defRPr/>
            </a:lvl1pPr>
          </a:lstStyle>
          <a:p>
            <a:fld id="{DC0DDC43-B808-3940-96A6-E621A47F0052}" type="slidenum">
              <a:rPr lang="el-GR" altLang="en-GR"/>
              <a:pPr/>
              <a:t>‹#›</a:t>
            </a:fld>
            <a:endParaRPr lang="el-GR" altLang="en-GR"/>
          </a:p>
        </p:txBody>
      </p:sp>
    </p:spTree>
    <p:extLst>
      <p:ext uri="{BB962C8B-B14F-4D97-AF65-F5344CB8AC3E}">
        <p14:creationId xmlns:p14="http://schemas.microsoft.com/office/powerpoint/2010/main" val="1491734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id="{89D1B427-A0E4-728B-D8DC-E77ED6F58C9E}"/>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BD95F763-4A40-86F8-6525-91A819E7414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A6E53AB7-F7CB-0DEE-F609-9E3AC5E92C7C}"/>
              </a:ext>
            </a:extLst>
          </p:cNvPr>
          <p:cNvSpPr>
            <a:spLocks noGrp="1" noChangeArrowheads="1"/>
          </p:cNvSpPr>
          <p:nvPr>
            <p:ph type="sldNum" sz="quarter" idx="12"/>
          </p:nvPr>
        </p:nvSpPr>
        <p:spPr>
          <a:ln/>
        </p:spPr>
        <p:txBody>
          <a:bodyPr/>
          <a:lstStyle>
            <a:lvl1pPr>
              <a:defRPr/>
            </a:lvl1pPr>
          </a:lstStyle>
          <a:p>
            <a:fld id="{10CE4E1E-1622-1E42-BBED-5EFE737CC1B8}" type="slidenum">
              <a:rPr lang="el-GR" altLang="en-GR"/>
              <a:pPr/>
              <a:t>‹#›</a:t>
            </a:fld>
            <a:endParaRPr lang="el-GR" altLang="en-GR"/>
          </a:p>
        </p:txBody>
      </p:sp>
    </p:spTree>
    <p:extLst>
      <p:ext uri="{BB962C8B-B14F-4D97-AF65-F5344CB8AC3E}">
        <p14:creationId xmlns:p14="http://schemas.microsoft.com/office/powerpoint/2010/main" val="24997579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D72C989-2520-EE52-C8FB-2A0325116DDB}"/>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id="{1B55BD97-119E-7D9D-2D3F-175665FB10F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6">
            <a:extLst>
              <a:ext uri="{FF2B5EF4-FFF2-40B4-BE49-F238E27FC236}">
                <a16:creationId xmlns:a16="http://schemas.microsoft.com/office/drawing/2014/main" id="{283E7D43-EE94-F277-C4A2-AF04D2019D5D}"/>
              </a:ext>
            </a:extLst>
          </p:cNvPr>
          <p:cNvSpPr>
            <a:spLocks noGrp="1" noChangeArrowheads="1"/>
          </p:cNvSpPr>
          <p:nvPr>
            <p:ph type="sldNum" sz="quarter" idx="12"/>
          </p:nvPr>
        </p:nvSpPr>
        <p:spPr>
          <a:ln/>
        </p:spPr>
        <p:txBody>
          <a:bodyPr/>
          <a:lstStyle>
            <a:lvl1pPr>
              <a:defRPr/>
            </a:lvl1pPr>
          </a:lstStyle>
          <a:p>
            <a:fld id="{5EC4182B-9693-4C48-ABA6-DE6DC1B482A2}" type="slidenum">
              <a:rPr lang="el-GR" altLang="en-GR"/>
              <a:pPr/>
              <a:t>‹#›</a:t>
            </a:fld>
            <a:endParaRPr lang="el-GR" altLang="en-GR"/>
          </a:p>
        </p:txBody>
      </p:sp>
    </p:spTree>
    <p:extLst>
      <p:ext uri="{BB962C8B-B14F-4D97-AF65-F5344CB8AC3E}">
        <p14:creationId xmlns:p14="http://schemas.microsoft.com/office/powerpoint/2010/main" val="509808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52C7A181-0DEE-4A4D-0C3B-6796C2913680}"/>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7680B9F4-D1BE-DBB9-2E77-45E83B9019A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D7F61127-A6FD-1498-5073-9FFC804DD4EC}"/>
              </a:ext>
            </a:extLst>
          </p:cNvPr>
          <p:cNvSpPr>
            <a:spLocks noGrp="1" noChangeArrowheads="1"/>
          </p:cNvSpPr>
          <p:nvPr>
            <p:ph type="sldNum" sz="quarter" idx="12"/>
          </p:nvPr>
        </p:nvSpPr>
        <p:spPr>
          <a:ln/>
        </p:spPr>
        <p:txBody>
          <a:bodyPr/>
          <a:lstStyle>
            <a:lvl1pPr>
              <a:defRPr/>
            </a:lvl1pPr>
          </a:lstStyle>
          <a:p>
            <a:fld id="{17E0FA79-6E06-E842-95A1-7A0DB69DBCA0}" type="slidenum">
              <a:rPr lang="el-GR" altLang="en-GR"/>
              <a:pPr/>
              <a:t>‹#›</a:t>
            </a:fld>
            <a:endParaRPr lang="el-GR" altLang="en-GR"/>
          </a:p>
        </p:txBody>
      </p:sp>
    </p:spTree>
    <p:extLst>
      <p:ext uri="{BB962C8B-B14F-4D97-AF65-F5344CB8AC3E}">
        <p14:creationId xmlns:p14="http://schemas.microsoft.com/office/powerpoint/2010/main" val="36895761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42726977-42A3-6788-830F-4FD714D97E7F}"/>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8A65E672-B2BA-6B0E-B499-B9532E59DA14}"/>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B2FAC33D-4D62-CB8C-E17F-580E47CDBC5F}"/>
              </a:ext>
            </a:extLst>
          </p:cNvPr>
          <p:cNvSpPr>
            <a:spLocks noGrp="1" noChangeArrowheads="1"/>
          </p:cNvSpPr>
          <p:nvPr>
            <p:ph type="sldNum" sz="quarter" idx="12"/>
          </p:nvPr>
        </p:nvSpPr>
        <p:spPr>
          <a:ln/>
        </p:spPr>
        <p:txBody>
          <a:bodyPr/>
          <a:lstStyle>
            <a:lvl1pPr>
              <a:defRPr/>
            </a:lvl1pPr>
          </a:lstStyle>
          <a:p>
            <a:fld id="{12D4DEA7-3B9A-AE44-B83F-BC3EE345ACE6}" type="slidenum">
              <a:rPr lang="el-GR" altLang="en-GR"/>
              <a:pPr/>
              <a:t>‹#›</a:t>
            </a:fld>
            <a:endParaRPr lang="el-GR" altLang="en-GR"/>
          </a:p>
        </p:txBody>
      </p:sp>
    </p:spTree>
    <p:extLst>
      <p:ext uri="{BB962C8B-B14F-4D97-AF65-F5344CB8AC3E}">
        <p14:creationId xmlns:p14="http://schemas.microsoft.com/office/powerpoint/2010/main" val="38641094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BA0F9F30-A21F-F7F5-67A8-AEC91F5868BB}"/>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DBC7E827-50EF-4303-12FF-0EF78EFBE8B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11F21751-C353-6483-53F2-4C561FD86233}"/>
              </a:ext>
            </a:extLst>
          </p:cNvPr>
          <p:cNvSpPr>
            <a:spLocks noGrp="1" noChangeArrowheads="1"/>
          </p:cNvSpPr>
          <p:nvPr>
            <p:ph type="sldNum" sz="quarter" idx="12"/>
          </p:nvPr>
        </p:nvSpPr>
        <p:spPr>
          <a:ln/>
        </p:spPr>
        <p:txBody>
          <a:bodyPr/>
          <a:lstStyle>
            <a:lvl1pPr>
              <a:defRPr/>
            </a:lvl1pPr>
          </a:lstStyle>
          <a:p>
            <a:fld id="{0E01FAB5-753D-0A46-8E8A-C0C781D508FD}" type="slidenum">
              <a:rPr lang="el-GR" altLang="en-GR"/>
              <a:pPr/>
              <a:t>‹#›</a:t>
            </a:fld>
            <a:endParaRPr lang="el-GR" altLang="en-GR"/>
          </a:p>
        </p:txBody>
      </p:sp>
    </p:spTree>
    <p:extLst>
      <p:ext uri="{BB962C8B-B14F-4D97-AF65-F5344CB8AC3E}">
        <p14:creationId xmlns:p14="http://schemas.microsoft.com/office/powerpoint/2010/main" val="3885696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CACA63-56B6-4EF7-6527-48F6282949DD}"/>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id="{8022313D-177F-8D76-59E2-06E63B2836D4}"/>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6">
            <a:extLst>
              <a:ext uri="{FF2B5EF4-FFF2-40B4-BE49-F238E27FC236}">
                <a16:creationId xmlns:a16="http://schemas.microsoft.com/office/drawing/2014/main" id="{B0FC4693-28FF-3594-BE29-4AC9B4E369C0}"/>
              </a:ext>
            </a:extLst>
          </p:cNvPr>
          <p:cNvSpPr>
            <a:spLocks noGrp="1" noChangeArrowheads="1"/>
          </p:cNvSpPr>
          <p:nvPr>
            <p:ph type="sldNum" sz="quarter" idx="12"/>
          </p:nvPr>
        </p:nvSpPr>
        <p:spPr>
          <a:ln/>
        </p:spPr>
        <p:txBody>
          <a:bodyPr/>
          <a:lstStyle>
            <a:lvl1pPr>
              <a:defRPr/>
            </a:lvl1pPr>
          </a:lstStyle>
          <a:p>
            <a:fld id="{F6F19DBD-4D4B-F243-9239-FF249E6BB132}" type="slidenum">
              <a:rPr lang="el-GR" altLang="en-GR"/>
              <a:pPr/>
              <a:t>‹#›</a:t>
            </a:fld>
            <a:endParaRPr lang="el-GR" altLang="en-GR"/>
          </a:p>
        </p:txBody>
      </p:sp>
    </p:spTree>
    <p:extLst>
      <p:ext uri="{BB962C8B-B14F-4D97-AF65-F5344CB8AC3E}">
        <p14:creationId xmlns:p14="http://schemas.microsoft.com/office/powerpoint/2010/main" val="18742214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819921E6-8493-27AA-F248-388457C99CD2}"/>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CE3A47A0-1AF2-DB5D-2F78-64013EA73CB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79BE52CE-3F30-E797-46D9-96D6C6292084}"/>
              </a:ext>
            </a:extLst>
          </p:cNvPr>
          <p:cNvSpPr>
            <a:spLocks noGrp="1" noChangeArrowheads="1"/>
          </p:cNvSpPr>
          <p:nvPr>
            <p:ph type="sldNum" sz="quarter" idx="12"/>
          </p:nvPr>
        </p:nvSpPr>
        <p:spPr>
          <a:ln/>
        </p:spPr>
        <p:txBody>
          <a:bodyPr/>
          <a:lstStyle>
            <a:lvl1pPr>
              <a:defRPr/>
            </a:lvl1pPr>
          </a:lstStyle>
          <a:p>
            <a:fld id="{DA4E2CF0-E7ED-D54A-AB62-567A67B3DF6A}" type="slidenum">
              <a:rPr lang="el-GR" altLang="en-GR"/>
              <a:pPr/>
              <a:t>‹#›</a:t>
            </a:fld>
            <a:endParaRPr lang="el-GR" altLang="en-GR"/>
          </a:p>
        </p:txBody>
      </p:sp>
    </p:spTree>
    <p:extLst>
      <p:ext uri="{BB962C8B-B14F-4D97-AF65-F5344CB8AC3E}">
        <p14:creationId xmlns:p14="http://schemas.microsoft.com/office/powerpoint/2010/main" val="8110236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A53F706-BE7E-6B81-FF44-C6E40C29A128}"/>
              </a:ext>
            </a:extLst>
          </p:cNvPr>
          <p:cNvGrpSpPr>
            <a:grpSpLocks/>
          </p:cNvGrpSpPr>
          <p:nvPr/>
        </p:nvGrpSpPr>
        <p:grpSpPr bwMode="auto">
          <a:xfrm>
            <a:off x="0" y="0"/>
            <a:ext cx="9140825" cy="6850063"/>
            <a:chOff x="0" y="0"/>
            <a:chExt cx="5758" cy="4315"/>
          </a:xfrm>
        </p:grpSpPr>
        <p:grpSp>
          <p:nvGrpSpPr>
            <p:cNvPr id="3" name="Group 3">
              <a:extLst>
                <a:ext uri="{FF2B5EF4-FFF2-40B4-BE49-F238E27FC236}">
                  <a16:creationId xmlns:a16="http://schemas.microsoft.com/office/drawing/2014/main" id="{FFA62DE0-24E0-5325-8650-94BE7E0AF29A}"/>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591E342B-002A-0574-0507-F64473DE6F2B}"/>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l-GR"/>
              </a:p>
            </p:txBody>
          </p:sp>
          <p:sp>
            <p:nvSpPr>
              <p:cNvPr id="7" name="Freeform 5">
                <a:extLst>
                  <a:ext uri="{FF2B5EF4-FFF2-40B4-BE49-F238E27FC236}">
                    <a16:creationId xmlns:a16="http://schemas.microsoft.com/office/drawing/2014/main" id="{C2D0B2B4-814D-7AE6-C1E5-B2A57C5151B4}"/>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l-GR"/>
              </a:p>
            </p:txBody>
          </p:sp>
          <p:sp>
            <p:nvSpPr>
              <p:cNvPr id="8" name="Freeform 6">
                <a:extLst>
                  <a:ext uri="{FF2B5EF4-FFF2-40B4-BE49-F238E27FC236}">
                    <a16:creationId xmlns:a16="http://schemas.microsoft.com/office/drawing/2014/main" id="{7DA8D78B-4316-453F-24E7-C617BB81BB07}"/>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l-GR"/>
              </a:p>
            </p:txBody>
          </p:sp>
          <p:sp>
            <p:nvSpPr>
              <p:cNvPr id="9" name="Freeform 7">
                <a:extLst>
                  <a:ext uri="{FF2B5EF4-FFF2-40B4-BE49-F238E27FC236}">
                    <a16:creationId xmlns:a16="http://schemas.microsoft.com/office/drawing/2014/main" id="{FE1D0412-12B4-4970-8AD5-5726FA35B573}"/>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l-GR"/>
              </a:p>
            </p:txBody>
          </p:sp>
          <p:sp>
            <p:nvSpPr>
              <p:cNvPr id="10" name="Freeform 8">
                <a:extLst>
                  <a:ext uri="{FF2B5EF4-FFF2-40B4-BE49-F238E27FC236}">
                    <a16:creationId xmlns:a16="http://schemas.microsoft.com/office/drawing/2014/main" id="{39953367-448F-CF20-ACC8-4EEA9E2F13F7}"/>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l-GR"/>
              </a:p>
            </p:txBody>
          </p:sp>
        </p:grpSp>
        <p:sp>
          <p:nvSpPr>
            <p:cNvPr id="4" name="Freeform 9">
              <a:extLst>
                <a:ext uri="{FF2B5EF4-FFF2-40B4-BE49-F238E27FC236}">
                  <a16:creationId xmlns:a16="http://schemas.microsoft.com/office/drawing/2014/main" id="{291E68C6-3868-FB19-D30F-A5DE0037FB0E}"/>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l-GR"/>
            </a:p>
          </p:txBody>
        </p:sp>
        <p:sp>
          <p:nvSpPr>
            <p:cNvPr id="5" name="Freeform 10">
              <a:extLst>
                <a:ext uri="{FF2B5EF4-FFF2-40B4-BE49-F238E27FC236}">
                  <a16:creationId xmlns:a16="http://schemas.microsoft.com/office/drawing/2014/main" id="{7877ECE3-C5B6-318C-16A2-701F8C5F5267}"/>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l-GR"/>
            </a:p>
          </p:txBody>
        </p:sp>
      </p:grpSp>
      <p:sp>
        <p:nvSpPr>
          <p:cNvPr id="394251" name="Rectangle 11"/>
          <p:cNvSpPr>
            <a:spLocks noGrp="1" noChangeArrowheads="1"/>
          </p:cNvSpPr>
          <p:nvPr>
            <p:ph type="ctrTitle" sz="quarter"/>
          </p:nvPr>
        </p:nvSpPr>
        <p:spPr>
          <a:xfrm>
            <a:off x="685800" y="1736725"/>
            <a:ext cx="7772400" cy="1920875"/>
          </a:xfrm>
        </p:spPr>
        <p:txBody>
          <a:bodyPr/>
          <a:lstStyle>
            <a:lvl1pPr>
              <a:defRPr sz="6000"/>
            </a:lvl1pPr>
          </a:lstStyle>
          <a:p>
            <a:r>
              <a:rPr lang="el-GR"/>
              <a:t>Κάντε κλικ για να επεξεργαστείτε τον τίτλο</a:t>
            </a:r>
          </a:p>
        </p:txBody>
      </p:sp>
      <p:sp>
        <p:nvSpPr>
          <p:cNvPr id="39425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l-GR"/>
              <a:t>Κάντε κλικ για να επεξεργαστείτε τον υπότιτλο του υποδείγματος</a:t>
            </a:r>
          </a:p>
        </p:txBody>
      </p:sp>
      <p:sp>
        <p:nvSpPr>
          <p:cNvPr id="11" name="Rectangle 13">
            <a:extLst>
              <a:ext uri="{FF2B5EF4-FFF2-40B4-BE49-F238E27FC236}">
                <a16:creationId xmlns:a16="http://schemas.microsoft.com/office/drawing/2014/main" id="{B1B9F538-8B7A-0850-792D-A0687D26AE5A}"/>
              </a:ext>
            </a:extLst>
          </p:cNvPr>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l-GR"/>
          </a:p>
        </p:txBody>
      </p:sp>
      <p:sp>
        <p:nvSpPr>
          <p:cNvPr id="12" name="Rectangle 14">
            <a:extLst>
              <a:ext uri="{FF2B5EF4-FFF2-40B4-BE49-F238E27FC236}">
                <a16:creationId xmlns:a16="http://schemas.microsoft.com/office/drawing/2014/main" id="{0096577E-D652-E415-365F-621A3B78026B}"/>
              </a:ext>
            </a:extLst>
          </p:cNvPr>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l-GR"/>
          </a:p>
        </p:txBody>
      </p:sp>
      <p:sp>
        <p:nvSpPr>
          <p:cNvPr id="13" name="Rectangle 15">
            <a:extLst>
              <a:ext uri="{FF2B5EF4-FFF2-40B4-BE49-F238E27FC236}">
                <a16:creationId xmlns:a16="http://schemas.microsoft.com/office/drawing/2014/main" id="{04341540-5165-5511-6C2A-1E741CA77CAA}"/>
              </a:ext>
            </a:extLst>
          </p:cNvPr>
          <p:cNvSpPr>
            <a:spLocks noGrp="1" noChangeArrowheads="1"/>
          </p:cNvSpPr>
          <p:nvPr>
            <p:ph type="sldNum" sz="quarter" idx="12"/>
          </p:nvPr>
        </p:nvSpPr>
        <p:spPr>
          <a:xfrm>
            <a:off x="6553200" y="6254750"/>
            <a:ext cx="2133600" cy="476250"/>
          </a:xfrm>
        </p:spPr>
        <p:txBody>
          <a:bodyPr/>
          <a:lstStyle>
            <a:lvl1pPr>
              <a:defRPr/>
            </a:lvl1pPr>
          </a:lstStyle>
          <a:p>
            <a:fld id="{E7428638-6AFF-1C40-B3F5-D375191FD5A3}" type="slidenum">
              <a:rPr lang="el-GR" altLang="en-GR"/>
              <a:pPr/>
              <a:t>‹#›</a:t>
            </a:fld>
            <a:endParaRPr lang="el-GR" altLang="en-GR"/>
          </a:p>
        </p:txBody>
      </p:sp>
    </p:spTree>
    <p:extLst>
      <p:ext uri="{BB962C8B-B14F-4D97-AF65-F5344CB8AC3E}">
        <p14:creationId xmlns:p14="http://schemas.microsoft.com/office/powerpoint/2010/main" val="28614743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2">
            <a:extLst>
              <a:ext uri="{FF2B5EF4-FFF2-40B4-BE49-F238E27FC236}">
                <a16:creationId xmlns:a16="http://schemas.microsoft.com/office/drawing/2014/main" id="{7047FE16-E986-9B00-AF36-0654DC823BC5}"/>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3">
            <a:extLst>
              <a:ext uri="{FF2B5EF4-FFF2-40B4-BE49-F238E27FC236}">
                <a16:creationId xmlns:a16="http://schemas.microsoft.com/office/drawing/2014/main" id="{18DB979C-3590-738E-B686-53351999453B}"/>
              </a:ext>
            </a:extLst>
          </p:cNvPr>
          <p:cNvSpPr>
            <a:spLocks noGrp="1" noChangeArrowheads="1"/>
          </p:cNvSpPr>
          <p:nvPr>
            <p:ph type="sldNum" sz="quarter" idx="11"/>
          </p:nvPr>
        </p:nvSpPr>
        <p:spPr>
          <a:ln/>
        </p:spPr>
        <p:txBody>
          <a:bodyPr/>
          <a:lstStyle>
            <a:lvl1pPr>
              <a:defRPr/>
            </a:lvl1pPr>
          </a:lstStyle>
          <a:p>
            <a:fld id="{0C94BCF3-178F-C84B-B14E-D3AB24C010FF}" type="slidenum">
              <a:rPr lang="el-GR" altLang="en-GR"/>
              <a:pPr/>
              <a:t>‹#›</a:t>
            </a:fld>
            <a:endParaRPr lang="el-GR" altLang="en-GR"/>
          </a:p>
        </p:txBody>
      </p:sp>
      <p:sp>
        <p:nvSpPr>
          <p:cNvPr id="6" name="Rectangle 14">
            <a:extLst>
              <a:ext uri="{FF2B5EF4-FFF2-40B4-BE49-F238E27FC236}">
                <a16:creationId xmlns:a16="http://schemas.microsoft.com/office/drawing/2014/main" id="{6C6B4B50-C823-A79C-5BB7-45CCC722CE41}"/>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617342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2">
            <a:extLst>
              <a:ext uri="{FF2B5EF4-FFF2-40B4-BE49-F238E27FC236}">
                <a16:creationId xmlns:a16="http://schemas.microsoft.com/office/drawing/2014/main" id="{E536B98A-63EA-1E94-B8BE-8B092B7CC315}"/>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3">
            <a:extLst>
              <a:ext uri="{FF2B5EF4-FFF2-40B4-BE49-F238E27FC236}">
                <a16:creationId xmlns:a16="http://schemas.microsoft.com/office/drawing/2014/main" id="{DC7CB855-5739-09A0-8D0B-1877EE02803A}"/>
              </a:ext>
            </a:extLst>
          </p:cNvPr>
          <p:cNvSpPr>
            <a:spLocks noGrp="1" noChangeArrowheads="1"/>
          </p:cNvSpPr>
          <p:nvPr>
            <p:ph type="sldNum" sz="quarter" idx="11"/>
          </p:nvPr>
        </p:nvSpPr>
        <p:spPr>
          <a:ln/>
        </p:spPr>
        <p:txBody>
          <a:bodyPr/>
          <a:lstStyle>
            <a:lvl1pPr>
              <a:defRPr/>
            </a:lvl1pPr>
          </a:lstStyle>
          <a:p>
            <a:fld id="{B8260B50-F96B-0243-B54B-48DA7B01A49C}" type="slidenum">
              <a:rPr lang="el-GR" altLang="en-GR"/>
              <a:pPr/>
              <a:t>‹#›</a:t>
            </a:fld>
            <a:endParaRPr lang="el-GR" altLang="en-GR"/>
          </a:p>
        </p:txBody>
      </p:sp>
      <p:sp>
        <p:nvSpPr>
          <p:cNvPr id="6" name="Rectangle 14">
            <a:extLst>
              <a:ext uri="{FF2B5EF4-FFF2-40B4-BE49-F238E27FC236}">
                <a16:creationId xmlns:a16="http://schemas.microsoft.com/office/drawing/2014/main" id="{E9A510B0-2B2D-BCD5-CB44-6B798E2EAC6F}"/>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3797177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2">
            <a:extLst>
              <a:ext uri="{FF2B5EF4-FFF2-40B4-BE49-F238E27FC236}">
                <a16:creationId xmlns:a16="http://schemas.microsoft.com/office/drawing/2014/main" id="{98E474F6-02DE-BF1F-49AD-D2966027D1DF}"/>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3">
            <a:extLst>
              <a:ext uri="{FF2B5EF4-FFF2-40B4-BE49-F238E27FC236}">
                <a16:creationId xmlns:a16="http://schemas.microsoft.com/office/drawing/2014/main" id="{BBE0BB0B-5E1B-6A0C-0629-A0BAB8A05DDF}"/>
              </a:ext>
            </a:extLst>
          </p:cNvPr>
          <p:cNvSpPr>
            <a:spLocks noGrp="1" noChangeArrowheads="1"/>
          </p:cNvSpPr>
          <p:nvPr>
            <p:ph type="sldNum" sz="quarter" idx="11"/>
          </p:nvPr>
        </p:nvSpPr>
        <p:spPr>
          <a:ln/>
        </p:spPr>
        <p:txBody>
          <a:bodyPr/>
          <a:lstStyle>
            <a:lvl1pPr>
              <a:defRPr/>
            </a:lvl1pPr>
          </a:lstStyle>
          <a:p>
            <a:fld id="{220F4456-E842-D04D-AF8E-6AE2703BB8BF}" type="slidenum">
              <a:rPr lang="el-GR" altLang="en-GR"/>
              <a:pPr/>
              <a:t>‹#›</a:t>
            </a:fld>
            <a:endParaRPr lang="el-GR" altLang="en-GR"/>
          </a:p>
        </p:txBody>
      </p:sp>
      <p:sp>
        <p:nvSpPr>
          <p:cNvPr id="7" name="Rectangle 14">
            <a:extLst>
              <a:ext uri="{FF2B5EF4-FFF2-40B4-BE49-F238E27FC236}">
                <a16:creationId xmlns:a16="http://schemas.microsoft.com/office/drawing/2014/main" id="{0D5E5B1F-FBE1-3908-4AE4-63CFBB571D0D}"/>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15549779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2">
            <a:extLst>
              <a:ext uri="{FF2B5EF4-FFF2-40B4-BE49-F238E27FC236}">
                <a16:creationId xmlns:a16="http://schemas.microsoft.com/office/drawing/2014/main" id="{112CFB74-C43F-8DF3-F7FA-8BB1B1080CCD}"/>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3">
            <a:extLst>
              <a:ext uri="{FF2B5EF4-FFF2-40B4-BE49-F238E27FC236}">
                <a16:creationId xmlns:a16="http://schemas.microsoft.com/office/drawing/2014/main" id="{7560F893-ED86-D8CC-520F-7CF5CCA80E9A}"/>
              </a:ext>
            </a:extLst>
          </p:cNvPr>
          <p:cNvSpPr>
            <a:spLocks noGrp="1" noChangeArrowheads="1"/>
          </p:cNvSpPr>
          <p:nvPr>
            <p:ph type="sldNum" sz="quarter" idx="11"/>
          </p:nvPr>
        </p:nvSpPr>
        <p:spPr>
          <a:ln/>
        </p:spPr>
        <p:txBody>
          <a:bodyPr/>
          <a:lstStyle>
            <a:lvl1pPr>
              <a:defRPr/>
            </a:lvl1pPr>
          </a:lstStyle>
          <a:p>
            <a:fld id="{0DB3CDE6-FE4E-6B47-A63E-C644DE74EA52}" type="slidenum">
              <a:rPr lang="el-GR" altLang="en-GR"/>
              <a:pPr/>
              <a:t>‹#›</a:t>
            </a:fld>
            <a:endParaRPr lang="el-GR" altLang="en-GR"/>
          </a:p>
        </p:txBody>
      </p:sp>
      <p:sp>
        <p:nvSpPr>
          <p:cNvPr id="9" name="Rectangle 14">
            <a:extLst>
              <a:ext uri="{FF2B5EF4-FFF2-40B4-BE49-F238E27FC236}">
                <a16:creationId xmlns:a16="http://schemas.microsoft.com/office/drawing/2014/main" id="{3875086C-A554-7402-007B-0DD7829A92C8}"/>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12818598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2">
            <a:extLst>
              <a:ext uri="{FF2B5EF4-FFF2-40B4-BE49-F238E27FC236}">
                <a16:creationId xmlns:a16="http://schemas.microsoft.com/office/drawing/2014/main" id="{BF72E5F8-3C77-180A-63BE-0D22218CE147}"/>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3">
            <a:extLst>
              <a:ext uri="{FF2B5EF4-FFF2-40B4-BE49-F238E27FC236}">
                <a16:creationId xmlns:a16="http://schemas.microsoft.com/office/drawing/2014/main" id="{48CCB37E-3233-31BD-22FA-1052723CB7E5}"/>
              </a:ext>
            </a:extLst>
          </p:cNvPr>
          <p:cNvSpPr>
            <a:spLocks noGrp="1" noChangeArrowheads="1"/>
          </p:cNvSpPr>
          <p:nvPr>
            <p:ph type="sldNum" sz="quarter" idx="11"/>
          </p:nvPr>
        </p:nvSpPr>
        <p:spPr>
          <a:ln/>
        </p:spPr>
        <p:txBody>
          <a:bodyPr/>
          <a:lstStyle>
            <a:lvl1pPr>
              <a:defRPr/>
            </a:lvl1pPr>
          </a:lstStyle>
          <a:p>
            <a:fld id="{514AA043-5AC9-D64B-A627-C6FD0C3CA163}" type="slidenum">
              <a:rPr lang="el-GR" altLang="en-GR"/>
              <a:pPr/>
              <a:t>‹#›</a:t>
            </a:fld>
            <a:endParaRPr lang="el-GR" altLang="en-GR"/>
          </a:p>
        </p:txBody>
      </p:sp>
      <p:sp>
        <p:nvSpPr>
          <p:cNvPr id="5" name="Rectangle 14">
            <a:extLst>
              <a:ext uri="{FF2B5EF4-FFF2-40B4-BE49-F238E27FC236}">
                <a16:creationId xmlns:a16="http://schemas.microsoft.com/office/drawing/2014/main" id="{79D335D9-C848-1428-E5B9-C4B168649B54}"/>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0875782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836EFF0-F2DC-A1C1-DF85-F7AD2E6E04C4}"/>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3">
            <a:extLst>
              <a:ext uri="{FF2B5EF4-FFF2-40B4-BE49-F238E27FC236}">
                <a16:creationId xmlns:a16="http://schemas.microsoft.com/office/drawing/2014/main" id="{E7062D55-8CEC-E527-46FD-22ADA83F3775}"/>
              </a:ext>
            </a:extLst>
          </p:cNvPr>
          <p:cNvSpPr>
            <a:spLocks noGrp="1" noChangeArrowheads="1"/>
          </p:cNvSpPr>
          <p:nvPr>
            <p:ph type="sldNum" sz="quarter" idx="11"/>
          </p:nvPr>
        </p:nvSpPr>
        <p:spPr>
          <a:ln/>
        </p:spPr>
        <p:txBody>
          <a:bodyPr/>
          <a:lstStyle>
            <a:lvl1pPr>
              <a:defRPr/>
            </a:lvl1pPr>
          </a:lstStyle>
          <a:p>
            <a:fld id="{85FD1C72-0B84-204A-B12F-5FCBCA330EC6}" type="slidenum">
              <a:rPr lang="el-GR" altLang="en-GR"/>
              <a:pPr/>
              <a:t>‹#›</a:t>
            </a:fld>
            <a:endParaRPr lang="el-GR" altLang="en-GR"/>
          </a:p>
        </p:txBody>
      </p:sp>
      <p:sp>
        <p:nvSpPr>
          <p:cNvPr id="4" name="Rectangle 14">
            <a:extLst>
              <a:ext uri="{FF2B5EF4-FFF2-40B4-BE49-F238E27FC236}">
                <a16:creationId xmlns:a16="http://schemas.microsoft.com/office/drawing/2014/main" id="{7D7220AA-717F-5E88-FBC8-D28E2736B381}"/>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1213965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2">
            <a:extLst>
              <a:ext uri="{FF2B5EF4-FFF2-40B4-BE49-F238E27FC236}">
                <a16:creationId xmlns:a16="http://schemas.microsoft.com/office/drawing/2014/main" id="{9D24D664-58F6-2723-5516-65E973AA40EE}"/>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3">
            <a:extLst>
              <a:ext uri="{FF2B5EF4-FFF2-40B4-BE49-F238E27FC236}">
                <a16:creationId xmlns:a16="http://schemas.microsoft.com/office/drawing/2014/main" id="{BF843A99-6D52-8864-E492-C973475D0538}"/>
              </a:ext>
            </a:extLst>
          </p:cNvPr>
          <p:cNvSpPr>
            <a:spLocks noGrp="1" noChangeArrowheads="1"/>
          </p:cNvSpPr>
          <p:nvPr>
            <p:ph type="sldNum" sz="quarter" idx="11"/>
          </p:nvPr>
        </p:nvSpPr>
        <p:spPr>
          <a:ln/>
        </p:spPr>
        <p:txBody>
          <a:bodyPr/>
          <a:lstStyle>
            <a:lvl1pPr>
              <a:defRPr/>
            </a:lvl1pPr>
          </a:lstStyle>
          <a:p>
            <a:fld id="{7FE22B3D-A659-4746-B5A6-1A23FCAD7820}" type="slidenum">
              <a:rPr lang="el-GR" altLang="en-GR"/>
              <a:pPr/>
              <a:t>‹#›</a:t>
            </a:fld>
            <a:endParaRPr lang="el-GR" altLang="en-GR"/>
          </a:p>
        </p:txBody>
      </p:sp>
      <p:sp>
        <p:nvSpPr>
          <p:cNvPr id="7" name="Rectangle 14">
            <a:extLst>
              <a:ext uri="{FF2B5EF4-FFF2-40B4-BE49-F238E27FC236}">
                <a16:creationId xmlns:a16="http://schemas.microsoft.com/office/drawing/2014/main" id="{F8908BDB-C92B-260C-0B0E-30C3DD12CE09}"/>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18495818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2">
            <a:extLst>
              <a:ext uri="{FF2B5EF4-FFF2-40B4-BE49-F238E27FC236}">
                <a16:creationId xmlns:a16="http://schemas.microsoft.com/office/drawing/2014/main" id="{5F9DCE61-CD8E-9D3D-31B0-72E7AFE04BF6}"/>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3">
            <a:extLst>
              <a:ext uri="{FF2B5EF4-FFF2-40B4-BE49-F238E27FC236}">
                <a16:creationId xmlns:a16="http://schemas.microsoft.com/office/drawing/2014/main" id="{D6431272-99AD-00DF-D627-67E2AADD755C}"/>
              </a:ext>
            </a:extLst>
          </p:cNvPr>
          <p:cNvSpPr>
            <a:spLocks noGrp="1" noChangeArrowheads="1"/>
          </p:cNvSpPr>
          <p:nvPr>
            <p:ph type="sldNum" sz="quarter" idx="11"/>
          </p:nvPr>
        </p:nvSpPr>
        <p:spPr>
          <a:ln/>
        </p:spPr>
        <p:txBody>
          <a:bodyPr/>
          <a:lstStyle>
            <a:lvl1pPr>
              <a:defRPr/>
            </a:lvl1pPr>
          </a:lstStyle>
          <a:p>
            <a:fld id="{885A795C-24B2-D54E-A363-479DBBB9D32A}" type="slidenum">
              <a:rPr lang="el-GR" altLang="en-GR"/>
              <a:pPr/>
              <a:t>‹#›</a:t>
            </a:fld>
            <a:endParaRPr lang="el-GR" altLang="en-GR"/>
          </a:p>
        </p:txBody>
      </p:sp>
      <p:sp>
        <p:nvSpPr>
          <p:cNvPr id="7" name="Rectangle 14">
            <a:extLst>
              <a:ext uri="{FF2B5EF4-FFF2-40B4-BE49-F238E27FC236}">
                <a16:creationId xmlns:a16="http://schemas.microsoft.com/office/drawing/2014/main" id="{06202887-5376-6A88-EF5A-E575A24B30C9}"/>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836943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60B8C6E3-13DF-05B0-8B77-C8DA480AD9BF}"/>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2527F63D-339D-6974-4F22-5967F4EF365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37CF69DD-036F-C55B-6EC2-8CE0E35D128F}"/>
              </a:ext>
            </a:extLst>
          </p:cNvPr>
          <p:cNvSpPr>
            <a:spLocks noGrp="1" noChangeArrowheads="1"/>
          </p:cNvSpPr>
          <p:nvPr>
            <p:ph type="sldNum" sz="quarter" idx="12"/>
          </p:nvPr>
        </p:nvSpPr>
        <p:spPr>
          <a:ln/>
        </p:spPr>
        <p:txBody>
          <a:bodyPr/>
          <a:lstStyle>
            <a:lvl1pPr>
              <a:defRPr/>
            </a:lvl1pPr>
          </a:lstStyle>
          <a:p>
            <a:fld id="{96864080-A71F-8D47-BDD0-AEDB9835543E}" type="slidenum">
              <a:rPr lang="el-GR" altLang="en-GR"/>
              <a:pPr/>
              <a:t>‹#›</a:t>
            </a:fld>
            <a:endParaRPr lang="el-GR" altLang="en-GR"/>
          </a:p>
        </p:txBody>
      </p:sp>
    </p:spTree>
    <p:extLst>
      <p:ext uri="{BB962C8B-B14F-4D97-AF65-F5344CB8AC3E}">
        <p14:creationId xmlns:p14="http://schemas.microsoft.com/office/powerpoint/2010/main" val="36181112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2">
            <a:extLst>
              <a:ext uri="{FF2B5EF4-FFF2-40B4-BE49-F238E27FC236}">
                <a16:creationId xmlns:a16="http://schemas.microsoft.com/office/drawing/2014/main" id="{63A6BCAD-834D-D63E-95BF-3343CA939345}"/>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3">
            <a:extLst>
              <a:ext uri="{FF2B5EF4-FFF2-40B4-BE49-F238E27FC236}">
                <a16:creationId xmlns:a16="http://schemas.microsoft.com/office/drawing/2014/main" id="{B1148208-B4C6-588F-21AE-FD3C578B44DA}"/>
              </a:ext>
            </a:extLst>
          </p:cNvPr>
          <p:cNvSpPr>
            <a:spLocks noGrp="1" noChangeArrowheads="1"/>
          </p:cNvSpPr>
          <p:nvPr>
            <p:ph type="sldNum" sz="quarter" idx="11"/>
          </p:nvPr>
        </p:nvSpPr>
        <p:spPr>
          <a:ln/>
        </p:spPr>
        <p:txBody>
          <a:bodyPr/>
          <a:lstStyle>
            <a:lvl1pPr>
              <a:defRPr/>
            </a:lvl1pPr>
          </a:lstStyle>
          <a:p>
            <a:fld id="{7F7511F2-46FE-4542-8C7D-D220566A180F}" type="slidenum">
              <a:rPr lang="el-GR" altLang="en-GR"/>
              <a:pPr/>
              <a:t>‹#›</a:t>
            </a:fld>
            <a:endParaRPr lang="el-GR" altLang="en-GR"/>
          </a:p>
        </p:txBody>
      </p:sp>
      <p:sp>
        <p:nvSpPr>
          <p:cNvPr id="6" name="Rectangle 14">
            <a:extLst>
              <a:ext uri="{FF2B5EF4-FFF2-40B4-BE49-F238E27FC236}">
                <a16:creationId xmlns:a16="http://schemas.microsoft.com/office/drawing/2014/main" id="{A93598A4-CA52-D9B3-0E30-DCE0D8C8086E}"/>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7801504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2">
            <a:extLst>
              <a:ext uri="{FF2B5EF4-FFF2-40B4-BE49-F238E27FC236}">
                <a16:creationId xmlns:a16="http://schemas.microsoft.com/office/drawing/2014/main" id="{18C48902-DA9A-5196-D27E-A18C0D30539C}"/>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3">
            <a:extLst>
              <a:ext uri="{FF2B5EF4-FFF2-40B4-BE49-F238E27FC236}">
                <a16:creationId xmlns:a16="http://schemas.microsoft.com/office/drawing/2014/main" id="{922EA6E1-7877-7816-5EEA-D15D29E555EE}"/>
              </a:ext>
            </a:extLst>
          </p:cNvPr>
          <p:cNvSpPr>
            <a:spLocks noGrp="1" noChangeArrowheads="1"/>
          </p:cNvSpPr>
          <p:nvPr>
            <p:ph type="sldNum" sz="quarter" idx="11"/>
          </p:nvPr>
        </p:nvSpPr>
        <p:spPr>
          <a:ln/>
        </p:spPr>
        <p:txBody>
          <a:bodyPr/>
          <a:lstStyle>
            <a:lvl1pPr>
              <a:defRPr/>
            </a:lvl1pPr>
          </a:lstStyle>
          <a:p>
            <a:fld id="{FBB17BE3-9153-824B-9721-A205DABF6D85}" type="slidenum">
              <a:rPr lang="el-GR" altLang="en-GR"/>
              <a:pPr/>
              <a:t>‹#›</a:t>
            </a:fld>
            <a:endParaRPr lang="el-GR" altLang="en-GR"/>
          </a:p>
        </p:txBody>
      </p:sp>
      <p:sp>
        <p:nvSpPr>
          <p:cNvPr id="6" name="Rectangle 14">
            <a:extLst>
              <a:ext uri="{FF2B5EF4-FFF2-40B4-BE49-F238E27FC236}">
                <a16:creationId xmlns:a16="http://schemas.microsoft.com/office/drawing/2014/main" id="{3ACDA18F-83B0-E863-E680-682CC9227CC0}"/>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8581910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99497AA-2CAA-3572-5868-B5DA34198434}"/>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l-GR"/>
          </a:p>
        </p:txBody>
      </p:sp>
      <p:sp>
        <p:nvSpPr>
          <p:cNvPr id="3" name="Freeform 3">
            <a:extLst>
              <a:ext uri="{FF2B5EF4-FFF2-40B4-BE49-F238E27FC236}">
                <a16:creationId xmlns:a16="http://schemas.microsoft.com/office/drawing/2014/main" id="{84646297-4785-52AB-4BBB-2794B7B1FC74}"/>
              </a:ext>
            </a:extLst>
          </p:cNvPr>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l-GR"/>
          </a:p>
        </p:txBody>
      </p:sp>
      <p:sp>
        <p:nvSpPr>
          <p:cNvPr id="4" name="Freeform 4">
            <a:extLst>
              <a:ext uri="{FF2B5EF4-FFF2-40B4-BE49-F238E27FC236}">
                <a16:creationId xmlns:a16="http://schemas.microsoft.com/office/drawing/2014/main" id="{DBBFFBC7-FFFC-8F0C-5C3D-8062ED95690E}"/>
              </a:ext>
            </a:extLst>
          </p:cNvPr>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l-GR"/>
          </a:p>
        </p:txBody>
      </p:sp>
      <p:sp>
        <p:nvSpPr>
          <p:cNvPr id="5" name="Freeform 5">
            <a:extLst>
              <a:ext uri="{FF2B5EF4-FFF2-40B4-BE49-F238E27FC236}">
                <a16:creationId xmlns:a16="http://schemas.microsoft.com/office/drawing/2014/main" id="{4F24E3A0-8DA9-9E27-9771-A96DB9304D48}"/>
              </a:ext>
            </a:extLst>
          </p:cNvPr>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l-GR"/>
          </a:p>
        </p:txBody>
      </p:sp>
      <p:sp>
        <p:nvSpPr>
          <p:cNvPr id="6" name="Freeform 6">
            <a:extLst>
              <a:ext uri="{FF2B5EF4-FFF2-40B4-BE49-F238E27FC236}">
                <a16:creationId xmlns:a16="http://schemas.microsoft.com/office/drawing/2014/main" id="{28B946CA-C344-A219-AC67-7DE6A8265993}"/>
              </a:ext>
            </a:extLst>
          </p:cNvPr>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l-GR"/>
          </a:p>
        </p:txBody>
      </p:sp>
      <p:sp>
        <p:nvSpPr>
          <p:cNvPr id="7" name="Freeform 7">
            <a:extLst>
              <a:ext uri="{FF2B5EF4-FFF2-40B4-BE49-F238E27FC236}">
                <a16:creationId xmlns:a16="http://schemas.microsoft.com/office/drawing/2014/main" id="{C15E198D-F202-3B37-3FCF-F41272EED6C5}"/>
              </a:ext>
            </a:extLst>
          </p:cNvPr>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l-GR"/>
          </a:p>
        </p:txBody>
      </p:sp>
      <p:sp>
        <p:nvSpPr>
          <p:cNvPr id="8" name="Freeform 8">
            <a:extLst>
              <a:ext uri="{FF2B5EF4-FFF2-40B4-BE49-F238E27FC236}">
                <a16:creationId xmlns:a16="http://schemas.microsoft.com/office/drawing/2014/main" id="{483109FD-A7DA-125E-404E-78D2C6C17673}"/>
              </a:ext>
            </a:extLst>
          </p:cNvPr>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l-GR"/>
          </a:p>
        </p:txBody>
      </p:sp>
      <p:sp>
        <p:nvSpPr>
          <p:cNvPr id="9" name="Freeform 9">
            <a:extLst>
              <a:ext uri="{FF2B5EF4-FFF2-40B4-BE49-F238E27FC236}">
                <a16:creationId xmlns:a16="http://schemas.microsoft.com/office/drawing/2014/main" id="{99616D77-AA04-62EB-F3E8-D127C202EE49}"/>
              </a:ext>
            </a:extLst>
          </p:cNvPr>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l-GR"/>
          </a:p>
        </p:txBody>
      </p:sp>
      <p:sp>
        <p:nvSpPr>
          <p:cNvPr id="10" name="Freeform 10">
            <a:extLst>
              <a:ext uri="{FF2B5EF4-FFF2-40B4-BE49-F238E27FC236}">
                <a16:creationId xmlns:a16="http://schemas.microsoft.com/office/drawing/2014/main" id="{73CF4C11-A4FE-060C-C542-20F585DCAD4E}"/>
              </a:ext>
            </a:extLst>
          </p:cNvPr>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l-GR"/>
          </a:p>
        </p:txBody>
      </p:sp>
      <p:sp>
        <p:nvSpPr>
          <p:cNvPr id="41882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882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3">
            <a:extLst>
              <a:ext uri="{FF2B5EF4-FFF2-40B4-BE49-F238E27FC236}">
                <a16:creationId xmlns:a16="http://schemas.microsoft.com/office/drawing/2014/main" id="{90446C9D-2998-E2B4-7F3C-D219FB28D6A2}"/>
              </a:ext>
            </a:extLst>
          </p:cNvPr>
          <p:cNvSpPr>
            <a:spLocks noGrp="1" noChangeArrowheads="1"/>
          </p:cNvSpPr>
          <p:nvPr>
            <p:ph type="dt" sz="half" idx="10"/>
          </p:nvPr>
        </p:nvSpPr>
        <p:spPr/>
        <p:txBody>
          <a:bodyPr/>
          <a:lstStyle>
            <a:lvl1pPr>
              <a:defRPr smtClean="0"/>
            </a:lvl1pPr>
          </a:lstStyle>
          <a:p>
            <a:pPr>
              <a:defRPr/>
            </a:pPr>
            <a:endParaRPr lang="en-US"/>
          </a:p>
        </p:txBody>
      </p:sp>
      <p:sp>
        <p:nvSpPr>
          <p:cNvPr id="12" name="Rectangle 14">
            <a:extLst>
              <a:ext uri="{FF2B5EF4-FFF2-40B4-BE49-F238E27FC236}">
                <a16:creationId xmlns:a16="http://schemas.microsoft.com/office/drawing/2014/main" id="{D344A072-58EC-F011-55F1-0F35B5A02A1E}"/>
              </a:ext>
            </a:extLst>
          </p:cNvPr>
          <p:cNvSpPr>
            <a:spLocks noGrp="1" noChangeArrowheads="1"/>
          </p:cNvSpPr>
          <p:nvPr>
            <p:ph type="ftr" sz="quarter" idx="11"/>
          </p:nvPr>
        </p:nvSpPr>
        <p:spPr/>
        <p:txBody>
          <a:bodyPr/>
          <a:lstStyle>
            <a:lvl1pPr>
              <a:defRPr smtClean="0"/>
            </a:lvl1pPr>
          </a:lstStyle>
          <a:p>
            <a:pPr>
              <a:defRPr/>
            </a:pPr>
            <a:endParaRPr lang="en-US"/>
          </a:p>
        </p:txBody>
      </p:sp>
      <p:sp>
        <p:nvSpPr>
          <p:cNvPr id="13" name="Rectangle 15">
            <a:extLst>
              <a:ext uri="{FF2B5EF4-FFF2-40B4-BE49-F238E27FC236}">
                <a16:creationId xmlns:a16="http://schemas.microsoft.com/office/drawing/2014/main" id="{68A26DD3-DD47-165C-0E1F-FBC21338AFB6}"/>
              </a:ext>
            </a:extLst>
          </p:cNvPr>
          <p:cNvSpPr>
            <a:spLocks noGrp="1" noChangeArrowheads="1"/>
          </p:cNvSpPr>
          <p:nvPr>
            <p:ph type="sldNum" sz="quarter" idx="12"/>
          </p:nvPr>
        </p:nvSpPr>
        <p:spPr/>
        <p:txBody>
          <a:bodyPr/>
          <a:lstStyle>
            <a:lvl1pPr>
              <a:defRPr/>
            </a:lvl1pPr>
          </a:lstStyle>
          <a:p>
            <a:fld id="{590EA3D1-226A-8B48-B27F-92B49DBF35A6}" type="slidenum">
              <a:rPr lang="en-US" altLang="en-GR"/>
              <a:pPr/>
              <a:t>‹#›</a:t>
            </a:fld>
            <a:endParaRPr lang="en-US" altLang="en-GR"/>
          </a:p>
        </p:txBody>
      </p:sp>
    </p:spTree>
    <p:extLst>
      <p:ext uri="{BB962C8B-B14F-4D97-AF65-F5344CB8AC3E}">
        <p14:creationId xmlns:p14="http://schemas.microsoft.com/office/powerpoint/2010/main" val="71782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7">
            <a:extLst>
              <a:ext uri="{FF2B5EF4-FFF2-40B4-BE49-F238E27FC236}">
                <a16:creationId xmlns:a16="http://schemas.microsoft.com/office/drawing/2014/main" id="{7E8F227E-CC8A-745A-7F9E-1F5E660DDD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48B64BFB-ED2E-AE72-2B23-283E59C402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0853895-3740-4B1C-8FF1-76885AEAC419}"/>
              </a:ext>
            </a:extLst>
          </p:cNvPr>
          <p:cNvSpPr>
            <a:spLocks noGrp="1" noChangeArrowheads="1"/>
          </p:cNvSpPr>
          <p:nvPr>
            <p:ph type="sldNum" sz="quarter" idx="12"/>
          </p:nvPr>
        </p:nvSpPr>
        <p:spPr>
          <a:ln/>
        </p:spPr>
        <p:txBody>
          <a:bodyPr/>
          <a:lstStyle>
            <a:lvl1pPr>
              <a:defRPr/>
            </a:lvl1pPr>
          </a:lstStyle>
          <a:p>
            <a:fld id="{C7AC0339-3B03-AF4A-A06B-69A37808B3D5}" type="slidenum">
              <a:rPr lang="en-US" altLang="en-GR"/>
              <a:pPr/>
              <a:t>‹#›</a:t>
            </a:fld>
            <a:endParaRPr lang="en-US" altLang="en-GR"/>
          </a:p>
        </p:txBody>
      </p:sp>
    </p:spTree>
    <p:extLst>
      <p:ext uri="{BB962C8B-B14F-4D97-AF65-F5344CB8AC3E}">
        <p14:creationId xmlns:p14="http://schemas.microsoft.com/office/powerpoint/2010/main" val="18799747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7">
            <a:extLst>
              <a:ext uri="{FF2B5EF4-FFF2-40B4-BE49-F238E27FC236}">
                <a16:creationId xmlns:a16="http://schemas.microsoft.com/office/drawing/2014/main" id="{BDE02F40-B1FF-61F8-CDCE-31EA325475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250BA3E0-C437-8860-670C-A1CAE153EF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08F8CBCD-2367-5AA1-1D05-69A1E927519A}"/>
              </a:ext>
            </a:extLst>
          </p:cNvPr>
          <p:cNvSpPr>
            <a:spLocks noGrp="1" noChangeArrowheads="1"/>
          </p:cNvSpPr>
          <p:nvPr>
            <p:ph type="sldNum" sz="quarter" idx="12"/>
          </p:nvPr>
        </p:nvSpPr>
        <p:spPr>
          <a:ln/>
        </p:spPr>
        <p:txBody>
          <a:bodyPr/>
          <a:lstStyle>
            <a:lvl1pPr>
              <a:defRPr/>
            </a:lvl1pPr>
          </a:lstStyle>
          <a:p>
            <a:fld id="{4B7F0D3C-C6C6-C543-BC35-F17EF0BADD45}" type="slidenum">
              <a:rPr lang="en-US" altLang="en-GR"/>
              <a:pPr/>
              <a:t>‹#›</a:t>
            </a:fld>
            <a:endParaRPr lang="en-US" altLang="en-GR"/>
          </a:p>
        </p:txBody>
      </p:sp>
    </p:spTree>
    <p:extLst>
      <p:ext uri="{BB962C8B-B14F-4D97-AF65-F5344CB8AC3E}">
        <p14:creationId xmlns:p14="http://schemas.microsoft.com/office/powerpoint/2010/main" val="1796501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7">
            <a:extLst>
              <a:ext uri="{FF2B5EF4-FFF2-40B4-BE49-F238E27FC236}">
                <a16:creationId xmlns:a16="http://schemas.microsoft.com/office/drawing/2014/main" id="{4CF08363-44A4-8614-BE76-CCE64EEED8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FE74305-9E61-A43C-9495-D2CBBCC8A8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1EE9867-2FF9-CE72-400F-F94D59DECB39}"/>
              </a:ext>
            </a:extLst>
          </p:cNvPr>
          <p:cNvSpPr>
            <a:spLocks noGrp="1" noChangeArrowheads="1"/>
          </p:cNvSpPr>
          <p:nvPr>
            <p:ph type="sldNum" sz="quarter" idx="12"/>
          </p:nvPr>
        </p:nvSpPr>
        <p:spPr>
          <a:ln/>
        </p:spPr>
        <p:txBody>
          <a:bodyPr/>
          <a:lstStyle>
            <a:lvl1pPr>
              <a:defRPr/>
            </a:lvl1pPr>
          </a:lstStyle>
          <a:p>
            <a:fld id="{D23E1655-DA0D-324A-B9EC-C3F712365EDC}" type="slidenum">
              <a:rPr lang="en-US" altLang="en-GR"/>
              <a:pPr/>
              <a:t>‹#›</a:t>
            </a:fld>
            <a:endParaRPr lang="en-US" altLang="en-GR"/>
          </a:p>
        </p:txBody>
      </p:sp>
    </p:spTree>
    <p:extLst>
      <p:ext uri="{BB962C8B-B14F-4D97-AF65-F5344CB8AC3E}">
        <p14:creationId xmlns:p14="http://schemas.microsoft.com/office/powerpoint/2010/main" val="34065329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7">
            <a:extLst>
              <a:ext uri="{FF2B5EF4-FFF2-40B4-BE49-F238E27FC236}">
                <a16:creationId xmlns:a16="http://schemas.microsoft.com/office/drawing/2014/main" id="{2527FD7B-CF56-0576-E9BB-AA3DE9F5503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5F186B90-0BEE-1C5D-E35C-6DEBB0E6A9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9D114971-C625-912F-BC7D-6D55BA5B0347}"/>
              </a:ext>
            </a:extLst>
          </p:cNvPr>
          <p:cNvSpPr>
            <a:spLocks noGrp="1" noChangeArrowheads="1"/>
          </p:cNvSpPr>
          <p:nvPr>
            <p:ph type="sldNum" sz="quarter" idx="12"/>
          </p:nvPr>
        </p:nvSpPr>
        <p:spPr>
          <a:ln/>
        </p:spPr>
        <p:txBody>
          <a:bodyPr/>
          <a:lstStyle>
            <a:lvl1pPr>
              <a:defRPr/>
            </a:lvl1pPr>
          </a:lstStyle>
          <a:p>
            <a:fld id="{29BD11A8-2B72-4341-B91A-6FFE133EDB6C}" type="slidenum">
              <a:rPr lang="en-US" altLang="en-GR"/>
              <a:pPr/>
              <a:t>‹#›</a:t>
            </a:fld>
            <a:endParaRPr lang="en-US" altLang="en-GR"/>
          </a:p>
        </p:txBody>
      </p:sp>
    </p:spTree>
    <p:extLst>
      <p:ext uri="{BB962C8B-B14F-4D97-AF65-F5344CB8AC3E}">
        <p14:creationId xmlns:p14="http://schemas.microsoft.com/office/powerpoint/2010/main" val="11016620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7">
            <a:extLst>
              <a:ext uri="{FF2B5EF4-FFF2-40B4-BE49-F238E27FC236}">
                <a16:creationId xmlns:a16="http://schemas.microsoft.com/office/drawing/2014/main" id="{6A25F5B1-9FD7-95CF-364A-91070998FCF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20EAFB0B-A1C2-03C4-992D-DBBCCB5DB6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F670E2B0-9AC8-9F46-A658-7536DE25BFA9}"/>
              </a:ext>
            </a:extLst>
          </p:cNvPr>
          <p:cNvSpPr>
            <a:spLocks noGrp="1" noChangeArrowheads="1"/>
          </p:cNvSpPr>
          <p:nvPr>
            <p:ph type="sldNum" sz="quarter" idx="12"/>
          </p:nvPr>
        </p:nvSpPr>
        <p:spPr>
          <a:ln/>
        </p:spPr>
        <p:txBody>
          <a:bodyPr/>
          <a:lstStyle>
            <a:lvl1pPr>
              <a:defRPr/>
            </a:lvl1pPr>
          </a:lstStyle>
          <a:p>
            <a:fld id="{2C789469-F6D4-1E4B-8848-83A0037FE49D}" type="slidenum">
              <a:rPr lang="en-US" altLang="en-GR"/>
              <a:pPr/>
              <a:t>‹#›</a:t>
            </a:fld>
            <a:endParaRPr lang="en-US" altLang="en-GR"/>
          </a:p>
        </p:txBody>
      </p:sp>
    </p:spTree>
    <p:extLst>
      <p:ext uri="{BB962C8B-B14F-4D97-AF65-F5344CB8AC3E}">
        <p14:creationId xmlns:p14="http://schemas.microsoft.com/office/powerpoint/2010/main" val="3659027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1172BB5A-88A1-19BD-8EA2-1FBF2356C40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64B856F8-A686-3995-DA96-EBBA53D41B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87FBD70F-9FE5-BC45-146A-FDE50B663C1D}"/>
              </a:ext>
            </a:extLst>
          </p:cNvPr>
          <p:cNvSpPr>
            <a:spLocks noGrp="1" noChangeArrowheads="1"/>
          </p:cNvSpPr>
          <p:nvPr>
            <p:ph type="sldNum" sz="quarter" idx="12"/>
          </p:nvPr>
        </p:nvSpPr>
        <p:spPr>
          <a:ln/>
        </p:spPr>
        <p:txBody>
          <a:bodyPr/>
          <a:lstStyle>
            <a:lvl1pPr>
              <a:defRPr/>
            </a:lvl1pPr>
          </a:lstStyle>
          <a:p>
            <a:fld id="{877E549D-C689-7043-BDFA-17CD05C83489}" type="slidenum">
              <a:rPr lang="en-US" altLang="en-GR"/>
              <a:pPr/>
              <a:t>‹#›</a:t>
            </a:fld>
            <a:endParaRPr lang="en-US" altLang="en-GR"/>
          </a:p>
        </p:txBody>
      </p:sp>
    </p:spTree>
    <p:extLst>
      <p:ext uri="{BB962C8B-B14F-4D97-AF65-F5344CB8AC3E}">
        <p14:creationId xmlns:p14="http://schemas.microsoft.com/office/powerpoint/2010/main" val="1357405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7">
            <a:extLst>
              <a:ext uri="{FF2B5EF4-FFF2-40B4-BE49-F238E27FC236}">
                <a16:creationId xmlns:a16="http://schemas.microsoft.com/office/drawing/2014/main" id="{714DBF26-79D3-F548-FB11-87AE306FF4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3CF6E02-5A88-60E0-8255-76F26E9E2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A6C05E0-C71F-486F-CB97-1FCA6F51C8FE}"/>
              </a:ext>
            </a:extLst>
          </p:cNvPr>
          <p:cNvSpPr>
            <a:spLocks noGrp="1" noChangeArrowheads="1"/>
          </p:cNvSpPr>
          <p:nvPr>
            <p:ph type="sldNum" sz="quarter" idx="12"/>
          </p:nvPr>
        </p:nvSpPr>
        <p:spPr>
          <a:ln/>
        </p:spPr>
        <p:txBody>
          <a:bodyPr/>
          <a:lstStyle>
            <a:lvl1pPr>
              <a:defRPr/>
            </a:lvl1pPr>
          </a:lstStyle>
          <a:p>
            <a:fld id="{95A437ED-81CD-384C-AEFC-CC18420EE599}" type="slidenum">
              <a:rPr lang="en-US" altLang="en-GR"/>
              <a:pPr/>
              <a:t>‹#›</a:t>
            </a:fld>
            <a:endParaRPr lang="en-US" altLang="en-GR"/>
          </a:p>
        </p:txBody>
      </p:sp>
    </p:spTree>
    <p:extLst>
      <p:ext uri="{BB962C8B-B14F-4D97-AF65-F5344CB8AC3E}">
        <p14:creationId xmlns:p14="http://schemas.microsoft.com/office/powerpoint/2010/main" val="154801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EC0C79A8-1886-6817-E423-AFBE31B8D210}"/>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EB174792-C522-05D1-7190-7DBC67C4DF9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ED1F3761-C8F9-62D1-E9AB-B3172434BBAE}"/>
              </a:ext>
            </a:extLst>
          </p:cNvPr>
          <p:cNvSpPr>
            <a:spLocks noGrp="1" noChangeArrowheads="1"/>
          </p:cNvSpPr>
          <p:nvPr>
            <p:ph type="sldNum" sz="quarter" idx="12"/>
          </p:nvPr>
        </p:nvSpPr>
        <p:spPr>
          <a:ln/>
        </p:spPr>
        <p:txBody>
          <a:bodyPr/>
          <a:lstStyle>
            <a:lvl1pPr>
              <a:defRPr/>
            </a:lvl1pPr>
          </a:lstStyle>
          <a:p>
            <a:fld id="{FA3D0555-A9D5-0C4E-ADDC-0BDA03298885}" type="slidenum">
              <a:rPr lang="el-GR" altLang="en-GR"/>
              <a:pPr/>
              <a:t>‹#›</a:t>
            </a:fld>
            <a:endParaRPr lang="el-GR" altLang="en-GR"/>
          </a:p>
        </p:txBody>
      </p:sp>
    </p:spTree>
    <p:extLst>
      <p:ext uri="{BB962C8B-B14F-4D97-AF65-F5344CB8AC3E}">
        <p14:creationId xmlns:p14="http://schemas.microsoft.com/office/powerpoint/2010/main" val="21491539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7">
            <a:extLst>
              <a:ext uri="{FF2B5EF4-FFF2-40B4-BE49-F238E27FC236}">
                <a16:creationId xmlns:a16="http://schemas.microsoft.com/office/drawing/2014/main" id="{560AC56B-E09A-9DA0-31FB-1EF42F7F98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F1D8FA8D-5F7D-F637-C9CA-DE600C0AFD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C069EFDC-5FEF-AE00-754B-1D1633F1406D}"/>
              </a:ext>
            </a:extLst>
          </p:cNvPr>
          <p:cNvSpPr>
            <a:spLocks noGrp="1" noChangeArrowheads="1"/>
          </p:cNvSpPr>
          <p:nvPr>
            <p:ph type="sldNum" sz="quarter" idx="12"/>
          </p:nvPr>
        </p:nvSpPr>
        <p:spPr>
          <a:ln/>
        </p:spPr>
        <p:txBody>
          <a:bodyPr/>
          <a:lstStyle>
            <a:lvl1pPr>
              <a:defRPr/>
            </a:lvl1pPr>
          </a:lstStyle>
          <a:p>
            <a:fld id="{9EBA0E4E-33AE-0E40-A6A2-CDB2A5F927FA}" type="slidenum">
              <a:rPr lang="en-US" altLang="en-GR"/>
              <a:pPr/>
              <a:t>‹#›</a:t>
            </a:fld>
            <a:endParaRPr lang="en-US" altLang="en-GR"/>
          </a:p>
        </p:txBody>
      </p:sp>
    </p:spTree>
    <p:extLst>
      <p:ext uri="{BB962C8B-B14F-4D97-AF65-F5344CB8AC3E}">
        <p14:creationId xmlns:p14="http://schemas.microsoft.com/office/powerpoint/2010/main" val="6281130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7">
            <a:extLst>
              <a:ext uri="{FF2B5EF4-FFF2-40B4-BE49-F238E27FC236}">
                <a16:creationId xmlns:a16="http://schemas.microsoft.com/office/drawing/2014/main" id="{0B8869FE-6E67-2FF2-F900-A785C796A1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7D9BC074-5B3E-2E6E-9ECD-B19AE4363C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A8238364-3E83-B752-361E-A6D0F56BE44C}"/>
              </a:ext>
            </a:extLst>
          </p:cNvPr>
          <p:cNvSpPr>
            <a:spLocks noGrp="1" noChangeArrowheads="1"/>
          </p:cNvSpPr>
          <p:nvPr>
            <p:ph type="sldNum" sz="quarter" idx="12"/>
          </p:nvPr>
        </p:nvSpPr>
        <p:spPr>
          <a:ln/>
        </p:spPr>
        <p:txBody>
          <a:bodyPr/>
          <a:lstStyle>
            <a:lvl1pPr>
              <a:defRPr/>
            </a:lvl1pPr>
          </a:lstStyle>
          <a:p>
            <a:fld id="{6EA3531B-33AA-FC4E-94B9-93E6E82DF1CB}" type="slidenum">
              <a:rPr lang="en-US" altLang="en-GR"/>
              <a:pPr/>
              <a:t>‹#›</a:t>
            </a:fld>
            <a:endParaRPr lang="en-US" altLang="en-GR"/>
          </a:p>
        </p:txBody>
      </p:sp>
    </p:spTree>
    <p:extLst>
      <p:ext uri="{BB962C8B-B14F-4D97-AF65-F5344CB8AC3E}">
        <p14:creationId xmlns:p14="http://schemas.microsoft.com/office/powerpoint/2010/main" val="25872336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7">
            <a:extLst>
              <a:ext uri="{FF2B5EF4-FFF2-40B4-BE49-F238E27FC236}">
                <a16:creationId xmlns:a16="http://schemas.microsoft.com/office/drawing/2014/main" id="{18CA81B5-5038-0E11-96A6-5D5F48474C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742EA248-D79E-8F90-EBA2-67D44F4C8E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91688DA8-9662-6379-1214-3ABE390AAED8}"/>
              </a:ext>
            </a:extLst>
          </p:cNvPr>
          <p:cNvSpPr>
            <a:spLocks noGrp="1" noChangeArrowheads="1"/>
          </p:cNvSpPr>
          <p:nvPr>
            <p:ph type="sldNum" sz="quarter" idx="12"/>
          </p:nvPr>
        </p:nvSpPr>
        <p:spPr>
          <a:ln/>
        </p:spPr>
        <p:txBody>
          <a:bodyPr/>
          <a:lstStyle>
            <a:lvl1pPr>
              <a:defRPr/>
            </a:lvl1pPr>
          </a:lstStyle>
          <a:p>
            <a:fld id="{8210829F-4CC5-B64F-BE96-0EA747AC1759}" type="slidenum">
              <a:rPr lang="en-US" altLang="en-GR"/>
              <a:pPr/>
              <a:t>‹#›</a:t>
            </a:fld>
            <a:endParaRPr lang="en-US" altLang="en-GR"/>
          </a:p>
        </p:txBody>
      </p:sp>
    </p:spTree>
    <p:extLst>
      <p:ext uri="{BB962C8B-B14F-4D97-AF65-F5344CB8AC3E}">
        <p14:creationId xmlns:p14="http://schemas.microsoft.com/office/powerpoint/2010/main" val="35227289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x" preserve="1">
  <p:cSld name="Τίτλος, Αντικείμενο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981200"/>
            <a:ext cx="381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648200" y="1981200"/>
            <a:ext cx="381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7">
            <a:extLst>
              <a:ext uri="{FF2B5EF4-FFF2-40B4-BE49-F238E27FC236}">
                <a16:creationId xmlns:a16="http://schemas.microsoft.com/office/drawing/2014/main" id="{5F1BCACF-E245-FA82-FE43-E65BABF08F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551D0727-29FD-862C-6EE8-A96D560592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7534099D-7076-8A19-BB02-638DD56F1A9F}"/>
              </a:ext>
            </a:extLst>
          </p:cNvPr>
          <p:cNvSpPr>
            <a:spLocks noGrp="1" noChangeArrowheads="1"/>
          </p:cNvSpPr>
          <p:nvPr>
            <p:ph type="sldNum" sz="quarter" idx="12"/>
          </p:nvPr>
        </p:nvSpPr>
        <p:spPr>
          <a:ln/>
        </p:spPr>
        <p:txBody>
          <a:bodyPr/>
          <a:lstStyle>
            <a:lvl1pPr>
              <a:defRPr/>
            </a:lvl1pPr>
          </a:lstStyle>
          <a:p>
            <a:fld id="{DC86F1E9-50A9-2940-B9E4-3A18293B5834}" type="slidenum">
              <a:rPr lang="en-US" altLang="en-GR"/>
              <a:pPr/>
              <a:t>‹#›</a:t>
            </a:fld>
            <a:endParaRPr lang="en-US" altLang="en-GR"/>
          </a:p>
        </p:txBody>
      </p:sp>
    </p:spTree>
    <p:extLst>
      <p:ext uri="{BB962C8B-B14F-4D97-AF65-F5344CB8AC3E}">
        <p14:creationId xmlns:p14="http://schemas.microsoft.com/office/powerpoint/2010/main" val="24796751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85800" y="1981200"/>
            <a:ext cx="381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7">
            <a:extLst>
              <a:ext uri="{FF2B5EF4-FFF2-40B4-BE49-F238E27FC236}">
                <a16:creationId xmlns:a16="http://schemas.microsoft.com/office/drawing/2014/main" id="{4362EC02-C51F-AF85-E29A-E76088A182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83E2376-5784-11B1-D183-4DC385F5E4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0ABC78A-9985-1CC9-6838-ED55E6F0B3C9}"/>
              </a:ext>
            </a:extLst>
          </p:cNvPr>
          <p:cNvSpPr>
            <a:spLocks noGrp="1" noChangeArrowheads="1"/>
          </p:cNvSpPr>
          <p:nvPr>
            <p:ph type="sldNum" sz="quarter" idx="12"/>
          </p:nvPr>
        </p:nvSpPr>
        <p:spPr>
          <a:ln/>
        </p:spPr>
        <p:txBody>
          <a:bodyPr/>
          <a:lstStyle>
            <a:lvl1pPr>
              <a:defRPr/>
            </a:lvl1pPr>
          </a:lstStyle>
          <a:p>
            <a:fld id="{D391B64F-7D63-594B-8A84-7C0E6FD62517}" type="slidenum">
              <a:rPr lang="en-US" altLang="en-GR"/>
              <a:pPr/>
              <a:t>‹#›</a:t>
            </a:fld>
            <a:endParaRPr lang="en-US" altLang="en-GR"/>
          </a:p>
        </p:txBody>
      </p:sp>
    </p:spTree>
    <p:extLst>
      <p:ext uri="{BB962C8B-B14F-4D97-AF65-F5344CB8AC3E}">
        <p14:creationId xmlns:p14="http://schemas.microsoft.com/office/powerpoint/2010/main" val="32096558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19EA54E-2B06-877B-744E-7502E57B6673}"/>
              </a:ext>
            </a:extLst>
          </p:cNvPr>
          <p:cNvGrpSpPr>
            <a:grpSpLocks/>
          </p:cNvGrpSpPr>
          <p:nvPr/>
        </p:nvGrpSpPr>
        <p:grpSpPr bwMode="auto">
          <a:xfrm>
            <a:off x="2084388" y="296863"/>
            <a:ext cx="6823075" cy="5353050"/>
            <a:chOff x="1313" y="187"/>
            <a:chExt cx="4298" cy="3372"/>
          </a:xfrm>
        </p:grpSpPr>
        <p:grpSp>
          <p:nvGrpSpPr>
            <p:cNvPr id="3" name="Group 3">
              <a:extLst>
                <a:ext uri="{FF2B5EF4-FFF2-40B4-BE49-F238E27FC236}">
                  <a16:creationId xmlns:a16="http://schemas.microsoft.com/office/drawing/2014/main" id="{FBDE1828-35B9-70D7-6E25-9A6B3B7005DE}"/>
                </a:ext>
              </a:extLst>
            </p:cNvPr>
            <p:cNvGrpSpPr>
              <a:grpSpLocks/>
            </p:cNvGrpSpPr>
            <p:nvPr/>
          </p:nvGrpSpPr>
          <p:grpSpPr bwMode="auto">
            <a:xfrm>
              <a:off x="2194" y="601"/>
              <a:ext cx="596" cy="447"/>
              <a:chOff x="0" y="0"/>
              <a:chExt cx="768" cy="576"/>
            </a:xfrm>
          </p:grpSpPr>
          <p:sp>
            <p:nvSpPr>
              <p:cNvPr id="751815" name="Oval 4">
                <a:extLst>
                  <a:ext uri="{FF2B5EF4-FFF2-40B4-BE49-F238E27FC236}">
                    <a16:creationId xmlns:a16="http://schemas.microsoft.com/office/drawing/2014/main" id="{F6653AB3-9848-B990-1264-32F2FCBE78E3}"/>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l-GR"/>
              </a:p>
            </p:txBody>
          </p:sp>
          <p:sp>
            <p:nvSpPr>
              <p:cNvPr id="751816" name="Oval 5">
                <a:extLst>
                  <a:ext uri="{FF2B5EF4-FFF2-40B4-BE49-F238E27FC236}">
                    <a16:creationId xmlns:a16="http://schemas.microsoft.com/office/drawing/2014/main" id="{799DFEA7-6919-7423-1EB5-7D73F5F86B67}"/>
                  </a:ext>
                </a:extLst>
              </p:cNvPr>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el-GR"/>
              </a:p>
            </p:txBody>
          </p:sp>
        </p:grpSp>
        <p:grpSp>
          <p:nvGrpSpPr>
            <p:cNvPr id="4" name="Group 6">
              <a:extLst>
                <a:ext uri="{FF2B5EF4-FFF2-40B4-BE49-F238E27FC236}">
                  <a16:creationId xmlns:a16="http://schemas.microsoft.com/office/drawing/2014/main" id="{94D6087A-7AFA-B9BD-FF16-EF220E8007AC}"/>
                </a:ext>
              </a:extLst>
            </p:cNvPr>
            <p:cNvGrpSpPr>
              <a:grpSpLocks/>
            </p:cNvGrpSpPr>
            <p:nvPr/>
          </p:nvGrpSpPr>
          <p:grpSpPr bwMode="auto">
            <a:xfrm>
              <a:off x="1312" y="187"/>
              <a:ext cx="4299" cy="3372"/>
              <a:chOff x="0" y="0"/>
              <a:chExt cx="5533" cy="4341"/>
            </a:xfrm>
          </p:grpSpPr>
          <p:grpSp>
            <p:nvGrpSpPr>
              <p:cNvPr id="20" name="Group 7">
                <a:extLst>
                  <a:ext uri="{FF2B5EF4-FFF2-40B4-BE49-F238E27FC236}">
                    <a16:creationId xmlns:a16="http://schemas.microsoft.com/office/drawing/2014/main" id="{50B5B1C7-C462-3DB7-4120-86DC0FD55DF0}"/>
                  </a:ext>
                </a:extLst>
              </p:cNvPr>
              <p:cNvGrpSpPr>
                <a:grpSpLocks/>
              </p:cNvGrpSpPr>
              <p:nvPr/>
            </p:nvGrpSpPr>
            <p:grpSpPr bwMode="auto">
              <a:xfrm>
                <a:off x="0" y="0"/>
                <a:ext cx="5470" cy="4341"/>
                <a:chOff x="0" y="0"/>
                <a:chExt cx="5470" cy="4341"/>
              </a:xfrm>
            </p:grpSpPr>
            <p:grpSp>
              <p:nvGrpSpPr>
                <p:cNvPr id="31" name="Group 8">
                  <a:extLst>
                    <a:ext uri="{FF2B5EF4-FFF2-40B4-BE49-F238E27FC236}">
                      <a16:creationId xmlns:a16="http://schemas.microsoft.com/office/drawing/2014/main" id="{A3FDA620-0CF9-81F0-4755-61E74620C2D2}"/>
                    </a:ext>
                  </a:extLst>
                </p:cNvPr>
                <p:cNvGrpSpPr>
                  <a:grpSpLocks/>
                </p:cNvGrpSpPr>
                <p:nvPr/>
              </p:nvGrpSpPr>
              <p:grpSpPr bwMode="auto">
                <a:xfrm>
                  <a:off x="1339" y="786"/>
                  <a:ext cx="2919" cy="2151"/>
                  <a:chOff x="1265" y="814"/>
                  <a:chExt cx="2919" cy="2151"/>
                </a:xfrm>
              </p:grpSpPr>
              <p:sp>
                <p:nvSpPr>
                  <p:cNvPr id="751813" name="Oval 9">
                    <a:extLst>
                      <a:ext uri="{FF2B5EF4-FFF2-40B4-BE49-F238E27FC236}">
                        <a16:creationId xmlns:a16="http://schemas.microsoft.com/office/drawing/2014/main" id="{0C1C7296-02CB-E1C7-2749-571169CCA5B9}"/>
                      </a:ext>
                    </a:extLst>
                  </p:cNvPr>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l-GR"/>
                  </a:p>
                </p:txBody>
              </p:sp>
              <p:sp>
                <p:nvSpPr>
                  <p:cNvPr id="751814" name="Oval 10">
                    <a:extLst>
                      <a:ext uri="{FF2B5EF4-FFF2-40B4-BE49-F238E27FC236}">
                        <a16:creationId xmlns:a16="http://schemas.microsoft.com/office/drawing/2014/main" id="{8B5267AA-E83D-13E7-EE3C-C895F4982349}"/>
                      </a:ext>
                    </a:extLst>
                  </p:cNvPr>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defRPr/>
                    </a:pPr>
                    <a:endParaRPr lang="el-GR"/>
                  </a:p>
                </p:txBody>
              </p:sp>
            </p:grpSp>
            <p:grpSp>
              <p:nvGrpSpPr>
                <p:cNvPr id="32" name="Group 11">
                  <a:extLst>
                    <a:ext uri="{FF2B5EF4-FFF2-40B4-BE49-F238E27FC236}">
                      <a16:creationId xmlns:a16="http://schemas.microsoft.com/office/drawing/2014/main" id="{BF58C314-4B3D-5FCE-B43D-83CD7D18F0FF}"/>
                    </a:ext>
                  </a:extLst>
                </p:cNvPr>
                <p:cNvGrpSpPr>
                  <a:grpSpLocks/>
                </p:cNvGrpSpPr>
                <p:nvPr/>
              </p:nvGrpSpPr>
              <p:grpSpPr bwMode="auto">
                <a:xfrm>
                  <a:off x="0" y="0"/>
                  <a:ext cx="5470" cy="4341"/>
                  <a:chOff x="0" y="0"/>
                  <a:chExt cx="5470" cy="4341"/>
                </a:xfrm>
              </p:grpSpPr>
              <p:grpSp>
                <p:nvGrpSpPr>
                  <p:cNvPr id="33" name="Group 12">
                    <a:extLst>
                      <a:ext uri="{FF2B5EF4-FFF2-40B4-BE49-F238E27FC236}">
                        <a16:creationId xmlns:a16="http://schemas.microsoft.com/office/drawing/2014/main" id="{711E4094-61E3-7512-45BE-43175B4F462C}"/>
                      </a:ext>
                    </a:extLst>
                  </p:cNvPr>
                  <p:cNvGrpSpPr>
                    <a:grpSpLocks/>
                  </p:cNvGrpSpPr>
                  <p:nvPr/>
                </p:nvGrpSpPr>
                <p:grpSpPr bwMode="auto">
                  <a:xfrm>
                    <a:off x="3545" y="1502"/>
                    <a:ext cx="1258" cy="2327"/>
                    <a:chOff x="3471" y="1530"/>
                    <a:chExt cx="1258" cy="2327"/>
                  </a:xfrm>
                </p:grpSpPr>
                <p:sp>
                  <p:nvSpPr>
                    <p:cNvPr id="751811" name="Freeform 13">
                      <a:extLst>
                        <a:ext uri="{FF2B5EF4-FFF2-40B4-BE49-F238E27FC236}">
                          <a16:creationId xmlns:a16="http://schemas.microsoft.com/office/drawing/2014/main" id="{B908DFAC-A707-7901-2BE5-749B603C88A1}"/>
                        </a:ext>
                      </a:extLst>
                    </p:cNvPr>
                    <p:cNvSpPr>
                      <a:spLocks/>
                    </p:cNvSpPr>
                    <p:nvPr/>
                  </p:nvSpPr>
                  <p:spPr bwMode="hidden">
                    <a:xfrm rot="2711884">
                      <a:off x="2765" y="2236"/>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751812" name="Freeform 14">
                      <a:extLst>
                        <a:ext uri="{FF2B5EF4-FFF2-40B4-BE49-F238E27FC236}">
                          <a16:creationId xmlns:a16="http://schemas.microsoft.com/office/drawing/2014/main" id="{1B837AF1-6A86-8EE8-23A5-D39308F1C8BE}"/>
                        </a:ext>
                      </a:extLst>
                    </p:cNvPr>
                    <p:cNvSpPr>
                      <a:spLocks/>
                    </p:cNvSpPr>
                    <p:nvPr/>
                  </p:nvSpPr>
                  <p:spPr bwMode="hidden">
                    <a:xfrm rot="2711884">
                      <a:off x="4022" y="3149"/>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34" name="Group 15">
                    <a:extLst>
                      <a:ext uri="{FF2B5EF4-FFF2-40B4-BE49-F238E27FC236}">
                        <a16:creationId xmlns:a16="http://schemas.microsoft.com/office/drawing/2014/main" id="{08D0DD75-3A37-1908-CB23-077404008E40}"/>
                      </a:ext>
                    </a:extLst>
                  </p:cNvPr>
                  <p:cNvGrpSpPr>
                    <a:grpSpLocks/>
                  </p:cNvGrpSpPr>
                  <p:nvPr/>
                </p:nvGrpSpPr>
                <p:grpSpPr bwMode="auto">
                  <a:xfrm>
                    <a:off x="2938" y="1991"/>
                    <a:ext cx="2463" cy="1332"/>
                    <a:chOff x="2864" y="2019"/>
                    <a:chExt cx="2463" cy="1332"/>
                  </a:xfrm>
                </p:grpSpPr>
                <p:sp>
                  <p:nvSpPr>
                    <p:cNvPr id="751809" name="Freeform 16">
                      <a:extLst>
                        <a:ext uri="{FF2B5EF4-FFF2-40B4-BE49-F238E27FC236}">
                          <a16:creationId xmlns:a16="http://schemas.microsoft.com/office/drawing/2014/main" id="{90B5317B-23BC-5CB8-CBA2-738C0B695EDE}"/>
                        </a:ext>
                      </a:extLst>
                    </p:cNvPr>
                    <p:cNvSpPr>
                      <a:spLocks/>
                    </p:cNvSpPr>
                    <p:nvPr/>
                  </p:nvSpPr>
                  <p:spPr bwMode="hidden">
                    <a:xfrm rot="2104081">
                      <a:off x="2864" y="2020"/>
                      <a:ext cx="1813"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810" name="Freeform 17">
                      <a:extLst>
                        <a:ext uri="{FF2B5EF4-FFF2-40B4-BE49-F238E27FC236}">
                          <a16:creationId xmlns:a16="http://schemas.microsoft.com/office/drawing/2014/main" id="{A3185531-E37C-74BC-24CD-71916155C6B2}"/>
                        </a:ext>
                      </a:extLst>
                    </p:cNvPr>
                    <p:cNvSpPr>
                      <a:spLocks/>
                    </p:cNvSpPr>
                    <p:nvPr/>
                  </p:nvSpPr>
                  <p:spPr bwMode="hidden">
                    <a:xfrm rot="2104081">
                      <a:off x="4352" y="2806"/>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35" name="Group 18">
                    <a:extLst>
                      <a:ext uri="{FF2B5EF4-FFF2-40B4-BE49-F238E27FC236}">
                        <a16:creationId xmlns:a16="http://schemas.microsoft.com/office/drawing/2014/main" id="{A3BF7FDC-2479-9E77-E168-18F98D762B3E}"/>
                      </a:ext>
                    </a:extLst>
                  </p:cNvPr>
                  <p:cNvGrpSpPr>
                    <a:grpSpLocks/>
                  </p:cNvGrpSpPr>
                  <p:nvPr/>
                </p:nvGrpSpPr>
                <p:grpSpPr bwMode="auto">
                  <a:xfrm>
                    <a:off x="2971" y="1804"/>
                    <a:ext cx="2477" cy="1064"/>
                    <a:chOff x="2897" y="1832"/>
                    <a:chExt cx="2477" cy="1064"/>
                  </a:xfrm>
                </p:grpSpPr>
                <p:sp>
                  <p:nvSpPr>
                    <p:cNvPr id="751807" name="Freeform 19">
                      <a:extLst>
                        <a:ext uri="{FF2B5EF4-FFF2-40B4-BE49-F238E27FC236}">
                          <a16:creationId xmlns:a16="http://schemas.microsoft.com/office/drawing/2014/main" id="{E2A8C0B8-EE25-489D-1F7E-3671C5E4B976}"/>
                        </a:ext>
                      </a:extLst>
                    </p:cNvPr>
                    <p:cNvSpPr>
                      <a:spLocks/>
                    </p:cNvSpPr>
                    <p:nvPr/>
                  </p:nvSpPr>
                  <p:spPr bwMode="hidden">
                    <a:xfrm rot="1582915">
                      <a:off x="2896" y="1832"/>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808" name="Freeform 20">
                      <a:extLst>
                        <a:ext uri="{FF2B5EF4-FFF2-40B4-BE49-F238E27FC236}">
                          <a16:creationId xmlns:a16="http://schemas.microsoft.com/office/drawing/2014/main" id="{97A7394D-074B-A93F-B786-449D08789A89}"/>
                        </a:ext>
                      </a:extLst>
                    </p:cNvPr>
                    <p:cNvSpPr>
                      <a:spLocks/>
                    </p:cNvSpPr>
                    <p:nvPr/>
                  </p:nvSpPr>
                  <p:spPr bwMode="hidden">
                    <a:xfrm rot="1582915">
                      <a:off x="4442" y="2420"/>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36" name="Group 21">
                    <a:extLst>
                      <a:ext uri="{FF2B5EF4-FFF2-40B4-BE49-F238E27FC236}">
                        <a16:creationId xmlns:a16="http://schemas.microsoft.com/office/drawing/2014/main" id="{1EF4DA01-9FB6-D32B-8CD1-26A406DA9F36}"/>
                      </a:ext>
                    </a:extLst>
                  </p:cNvPr>
                  <p:cNvGrpSpPr>
                    <a:grpSpLocks/>
                  </p:cNvGrpSpPr>
                  <p:nvPr/>
                </p:nvGrpSpPr>
                <p:grpSpPr bwMode="auto">
                  <a:xfrm>
                    <a:off x="2998" y="1608"/>
                    <a:ext cx="2472" cy="927"/>
                    <a:chOff x="2924" y="1636"/>
                    <a:chExt cx="2472" cy="927"/>
                  </a:xfrm>
                </p:grpSpPr>
                <p:sp>
                  <p:nvSpPr>
                    <p:cNvPr id="751805" name="Freeform 22">
                      <a:extLst>
                        <a:ext uri="{FF2B5EF4-FFF2-40B4-BE49-F238E27FC236}">
                          <a16:creationId xmlns:a16="http://schemas.microsoft.com/office/drawing/2014/main" id="{858A7E86-3287-AF9A-B1DB-5FB187134B06}"/>
                        </a:ext>
                      </a:extLst>
                    </p:cNvPr>
                    <p:cNvSpPr>
                      <a:spLocks/>
                    </p:cNvSpPr>
                    <p:nvPr/>
                  </p:nvSpPr>
                  <p:spPr bwMode="hidden">
                    <a:xfrm rot="1080363">
                      <a:off x="2924" y="1636"/>
                      <a:ext cx="1677" cy="33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806" name="Freeform 23">
                      <a:extLst>
                        <a:ext uri="{FF2B5EF4-FFF2-40B4-BE49-F238E27FC236}">
                          <a16:creationId xmlns:a16="http://schemas.microsoft.com/office/drawing/2014/main" id="{A71F9AB5-2389-D8C6-80DA-6E8F9AD1FBB6}"/>
                        </a:ext>
                      </a:extLst>
                    </p:cNvPr>
                    <p:cNvSpPr>
                      <a:spLocks/>
                    </p:cNvSpPr>
                    <p:nvPr/>
                  </p:nvSpPr>
                  <p:spPr bwMode="hidden">
                    <a:xfrm rot="1080363">
                      <a:off x="4495" y="2036"/>
                      <a:ext cx="901" cy="52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37" name="Group 24">
                    <a:extLst>
                      <a:ext uri="{FF2B5EF4-FFF2-40B4-BE49-F238E27FC236}">
                        <a16:creationId xmlns:a16="http://schemas.microsoft.com/office/drawing/2014/main" id="{58E44431-BF12-54E7-4279-E528BD4F5562}"/>
                      </a:ext>
                    </a:extLst>
                  </p:cNvPr>
                  <p:cNvGrpSpPr>
                    <a:grpSpLocks/>
                  </p:cNvGrpSpPr>
                  <p:nvPr/>
                </p:nvGrpSpPr>
                <p:grpSpPr bwMode="auto">
                  <a:xfrm>
                    <a:off x="3032" y="1386"/>
                    <a:ext cx="2342" cy="657"/>
                    <a:chOff x="2958" y="1414"/>
                    <a:chExt cx="2342" cy="657"/>
                  </a:xfrm>
                </p:grpSpPr>
                <p:sp>
                  <p:nvSpPr>
                    <p:cNvPr id="751803" name="Freeform 25">
                      <a:extLst>
                        <a:ext uri="{FF2B5EF4-FFF2-40B4-BE49-F238E27FC236}">
                          <a16:creationId xmlns:a16="http://schemas.microsoft.com/office/drawing/2014/main" id="{3AA34A6B-17A9-BE25-BDF5-D5932598485D}"/>
                        </a:ext>
                      </a:extLst>
                    </p:cNvPr>
                    <p:cNvSpPr>
                      <a:spLocks/>
                    </p:cNvSpPr>
                    <p:nvPr/>
                  </p:nvSpPr>
                  <p:spPr bwMode="hidden">
                    <a:xfrm rot="463793">
                      <a:off x="2958" y="1414"/>
                      <a:ext cx="1544"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804" name="Freeform 26">
                      <a:extLst>
                        <a:ext uri="{FF2B5EF4-FFF2-40B4-BE49-F238E27FC236}">
                          <a16:creationId xmlns:a16="http://schemas.microsoft.com/office/drawing/2014/main" id="{DAD3CA77-F178-DE63-5174-610F34742409}"/>
                        </a:ext>
                      </a:extLst>
                    </p:cNvPr>
                    <p:cNvSpPr>
                      <a:spLocks/>
                    </p:cNvSpPr>
                    <p:nvPr/>
                  </p:nvSpPr>
                  <p:spPr bwMode="hidden">
                    <a:xfrm rot="463793">
                      <a:off x="4469" y="1582"/>
                      <a:ext cx="830"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38" name="Group 27">
                    <a:extLst>
                      <a:ext uri="{FF2B5EF4-FFF2-40B4-BE49-F238E27FC236}">
                        <a16:creationId xmlns:a16="http://schemas.microsoft.com/office/drawing/2014/main" id="{D63D8B5B-73DD-92D6-3F9C-1116162EB754}"/>
                      </a:ext>
                    </a:extLst>
                  </p:cNvPr>
                  <p:cNvGrpSpPr>
                    <a:grpSpLocks/>
                  </p:cNvGrpSpPr>
                  <p:nvPr/>
                </p:nvGrpSpPr>
                <p:grpSpPr bwMode="auto">
                  <a:xfrm>
                    <a:off x="3057" y="1241"/>
                    <a:ext cx="2150" cy="343"/>
                    <a:chOff x="2983" y="1269"/>
                    <a:chExt cx="2150" cy="343"/>
                  </a:xfrm>
                </p:grpSpPr>
                <p:sp>
                  <p:nvSpPr>
                    <p:cNvPr id="751801" name="Freeform 28">
                      <a:extLst>
                        <a:ext uri="{FF2B5EF4-FFF2-40B4-BE49-F238E27FC236}">
                          <a16:creationId xmlns:a16="http://schemas.microsoft.com/office/drawing/2014/main" id="{0765CBBD-8E13-1BBB-CE13-08FD17812237}"/>
                        </a:ext>
                      </a:extLst>
                    </p:cNvPr>
                    <p:cNvSpPr>
                      <a:spLocks/>
                    </p:cNvSpPr>
                    <p:nvPr/>
                  </p:nvSpPr>
                  <p:spPr bwMode="hidden">
                    <a:xfrm rot="-84182">
                      <a:off x="2983" y="1290"/>
                      <a:ext cx="1404" cy="21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802" name="Freeform 29">
                      <a:extLst>
                        <a:ext uri="{FF2B5EF4-FFF2-40B4-BE49-F238E27FC236}">
                          <a16:creationId xmlns:a16="http://schemas.microsoft.com/office/drawing/2014/main" id="{3405C484-8005-7D7F-9E70-AEDBFDE59032}"/>
                        </a:ext>
                      </a:extLst>
                    </p:cNvPr>
                    <p:cNvSpPr>
                      <a:spLocks/>
                    </p:cNvSpPr>
                    <p:nvPr/>
                  </p:nvSpPr>
                  <p:spPr bwMode="hidden">
                    <a:xfrm rot="-84182">
                      <a:off x="4379" y="1269"/>
                      <a:ext cx="754" cy="34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39" name="Group 30">
                    <a:extLst>
                      <a:ext uri="{FF2B5EF4-FFF2-40B4-BE49-F238E27FC236}">
                        <a16:creationId xmlns:a16="http://schemas.microsoft.com/office/drawing/2014/main" id="{4DAEF6AE-3585-E633-859F-947EB61B3EBC}"/>
                      </a:ext>
                    </a:extLst>
                  </p:cNvPr>
                  <p:cNvGrpSpPr>
                    <a:grpSpLocks/>
                  </p:cNvGrpSpPr>
                  <p:nvPr/>
                </p:nvGrpSpPr>
                <p:grpSpPr bwMode="auto">
                  <a:xfrm>
                    <a:off x="3012" y="889"/>
                    <a:ext cx="1879" cy="427"/>
                    <a:chOff x="2938" y="917"/>
                    <a:chExt cx="1879" cy="427"/>
                  </a:xfrm>
                </p:grpSpPr>
                <p:sp>
                  <p:nvSpPr>
                    <p:cNvPr id="751799" name="Freeform 31">
                      <a:extLst>
                        <a:ext uri="{FF2B5EF4-FFF2-40B4-BE49-F238E27FC236}">
                          <a16:creationId xmlns:a16="http://schemas.microsoft.com/office/drawing/2014/main" id="{C34934CB-758D-BB50-DEDF-A585F38B4E3C}"/>
                        </a:ext>
                      </a:extLst>
                    </p:cNvPr>
                    <p:cNvSpPr>
                      <a:spLocks/>
                    </p:cNvSpPr>
                    <p:nvPr/>
                  </p:nvSpPr>
                  <p:spPr bwMode="hidden">
                    <a:xfrm rot="-802576">
                      <a:off x="2938" y="1129"/>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800" name="Freeform 32">
                      <a:extLst>
                        <a:ext uri="{FF2B5EF4-FFF2-40B4-BE49-F238E27FC236}">
                          <a16:creationId xmlns:a16="http://schemas.microsoft.com/office/drawing/2014/main" id="{832AFBB7-ED03-860B-B9F8-72292D4EE668}"/>
                        </a:ext>
                      </a:extLst>
                    </p:cNvPr>
                    <p:cNvSpPr>
                      <a:spLocks/>
                    </p:cNvSpPr>
                    <p:nvPr/>
                  </p:nvSpPr>
                  <p:spPr bwMode="hidden">
                    <a:xfrm rot="-802576">
                      <a:off x="4155" y="918"/>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40" name="Group 33">
                    <a:extLst>
                      <a:ext uri="{FF2B5EF4-FFF2-40B4-BE49-F238E27FC236}">
                        <a16:creationId xmlns:a16="http://schemas.microsoft.com/office/drawing/2014/main" id="{4BA50D9F-C414-1F54-284D-A7F83166BA32}"/>
                      </a:ext>
                    </a:extLst>
                  </p:cNvPr>
                  <p:cNvGrpSpPr>
                    <a:grpSpLocks/>
                  </p:cNvGrpSpPr>
                  <p:nvPr/>
                </p:nvGrpSpPr>
                <p:grpSpPr bwMode="auto">
                  <a:xfrm>
                    <a:off x="711" y="1625"/>
                    <a:ext cx="1257" cy="2326"/>
                    <a:chOff x="637" y="1653"/>
                    <a:chExt cx="1257" cy="2326"/>
                  </a:xfrm>
                </p:grpSpPr>
                <p:sp>
                  <p:nvSpPr>
                    <p:cNvPr id="751797" name="Freeform 34">
                      <a:extLst>
                        <a:ext uri="{FF2B5EF4-FFF2-40B4-BE49-F238E27FC236}">
                          <a16:creationId xmlns:a16="http://schemas.microsoft.com/office/drawing/2014/main" id="{2A87C42C-01D0-5D47-68E3-26216D2E5E67}"/>
                        </a:ext>
                      </a:extLst>
                    </p:cNvPr>
                    <p:cNvSpPr>
                      <a:spLocks/>
                    </p:cNvSpPr>
                    <p:nvPr/>
                  </p:nvSpPr>
                  <p:spPr bwMode="hidden">
                    <a:xfrm rot="18888116" flipH="1">
                      <a:off x="876" y="2358"/>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98" name="Freeform 35">
                      <a:extLst>
                        <a:ext uri="{FF2B5EF4-FFF2-40B4-BE49-F238E27FC236}">
                          <a16:creationId xmlns:a16="http://schemas.microsoft.com/office/drawing/2014/main" id="{5CDD2FF6-9C8B-E4CA-4411-9E3BB771F96C}"/>
                        </a:ext>
                      </a:extLst>
                    </p:cNvPr>
                    <p:cNvSpPr>
                      <a:spLocks/>
                    </p:cNvSpPr>
                    <p:nvPr/>
                  </p:nvSpPr>
                  <p:spPr bwMode="hidden">
                    <a:xfrm rot="18888116" flipH="1">
                      <a:off x="419" y="3271"/>
                      <a:ext cx="926"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1" name="Group 36">
                    <a:extLst>
                      <a:ext uri="{FF2B5EF4-FFF2-40B4-BE49-F238E27FC236}">
                        <a16:creationId xmlns:a16="http://schemas.microsoft.com/office/drawing/2014/main" id="{4B6DCCCB-CC20-E9D9-F579-22067CBBCCE2}"/>
                      </a:ext>
                    </a:extLst>
                  </p:cNvPr>
                  <p:cNvGrpSpPr>
                    <a:grpSpLocks/>
                  </p:cNvGrpSpPr>
                  <p:nvPr/>
                </p:nvGrpSpPr>
                <p:grpSpPr bwMode="auto">
                  <a:xfrm>
                    <a:off x="69" y="2168"/>
                    <a:ext cx="2463" cy="1332"/>
                    <a:chOff x="-5" y="2196"/>
                    <a:chExt cx="2463" cy="1332"/>
                  </a:xfrm>
                </p:grpSpPr>
                <p:sp>
                  <p:nvSpPr>
                    <p:cNvPr id="751795" name="Freeform 37">
                      <a:extLst>
                        <a:ext uri="{FF2B5EF4-FFF2-40B4-BE49-F238E27FC236}">
                          <a16:creationId xmlns:a16="http://schemas.microsoft.com/office/drawing/2014/main" id="{547884C0-5362-F596-0486-45C3E143200C}"/>
                        </a:ext>
                      </a:extLst>
                    </p:cNvPr>
                    <p:cNvSpPr>
                      <a:spLocks/>
                    </p:cNvSpPr>
                    <p:nvPr/>
                  </p:nvSpPr>
                  <p:spPr bwMode="hidden">
                    <a:xfrm rot="19495919" flipH="1">
                      <a:off x="644" y="2196"/>
                      <a:ext cx="1813" cy="34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96" name="Freeform 38">
                      <a:extLst>
                        <a:ext uri="{FF2B5EF4-FFF2-40B4-BE49-F238E27FC236}">
                          <a16:creationId xmlns:a16="http://schemas.microsoft.com/office/drawing/2014/main" id="{7F96A246-60ED-3171-C44A-5995AF757686}"/>
                        </a:ext>
                      </a:extLst>
                    </p:cNvPr>
                    <p:cNvSpPr>
                      <a:spLocks/>
                    </p:cNvSpPr>
                    <p:nvPr/>
                  </p:nvSpPr>
                  <p:spPr bwMode="hidden">
                    <a:xfrm rot="19495919" flipH="1">
                      <a:off x="-5" y="2984"/>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2" name="Group 39">
                    <a:extLst>
                      <a:ext uri="{FF2B5EF4-FFF2-40B4-BE49-F238E27FC236}">
                        <a16:creationId xmlns:a16="http://schemas.microsoft.com/office/drawing/2014/main" id="{3A59EA11-8DB1-6BE6-426E-9A18069ACA9E}"/>
                      </a:ext>
                    </a:extLst>
                  </p:cNvPr>
                  <p:cNvGrpSpPr>
                    <a:grpSpLocks/>
                  </p:cNvGrpSpPr>
                  <p:nvPr/>
                </p:nvGrpSpPr>
                <p:grpSpPr bwMode="auto">
                  <a:xfrm>
                    <a:off x="22" y="1981"/>
                    <a:ext cx="2477" cy="1064"/>
                    <a:chOff x="-52" y="2009"/>
                    <a:chExt cx="2477" cy="1064"/>
                  </a:xfrm>
                </p:grpSpPr>
                <p:sp>
                  <p:nvSpPr>
                    <p:cNvPr id="751793" name="Freeform 40">
                      <a:extLst>
                        <a:ext uri="{FF2B5EF4-FFF2-40B4-BE49-F238E27FC236}">
                          <a16:creationId xmlns:a16="http://schemas.microsoft.com/office/drawing/2014/main" id="{3839B5A9-1AC0-A8FB-AABF-8E6EB0C9C3DC}"/>
                        </a:ext>
                      </a:extLst>
                    </p:cNvPr>
                    <p:cNvSpPr>
                      <a:spLocks/>
                    </p:cNvSpPr>
                    <p:nvPr/>
                  </p:nvSpPr>
                  <p:spPr bwMode="hidden">
                    <a:xfrm rot="20017085" flipH="1">
                      <a:off x="689" y="2009"/>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94" name="Freeform 41">
                      <a:extLst>
                        <a:ext uri="{FF2B5EF4-FFF2-40B4-BE49-F238E27FC236}">
                          <a16:creationId xmlns:a16="http://schemas.microsoft.com/office/drawing/2014/main" id="{490D4B21-F1F9-B212-D28E-378551CC8E8F}"/>
                        </a:ext>
                      </a:extLst>
                    </p:cNvPr>
                    <p:cNvSpPr>
                      <a:spLocks/>
                    </p:cNvSpPr>
                    <p:nvPr/>
                  </p:nvSpPr>
                  <p:spPr bwMode="hidden">
                    <a:xfrm rot="20017085" flipH="1">
                      <a:off x="-52" y="2596"/>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3" name="Group 42">
                    <a:extLst>
                      <a:ext uri="{FF2B5EF4-FFF2-40B4-BE49-F238E27FC236}">
                        <a16:creationId xmlns:a16="http://schemas.microsoft.com/office/drawing/2014/main" id="{B75BC8EC-1787-B59B-0973-018B3E9D3710}"/>
                      </a:ext>
                    </a:extLst>
                  </p:cNvPr>
                  <p:cNvGrpSpPr>
                    <a:grpSpLocks/>
                  </p:cNvGrpSpPr>
                  <p:nvPr/>
                </p:nvGrpSpPr>
                <p:grpSpPr bwMode="auto">
                  <a:xfrm>
                    <a:off x="0" y="1785"/>
                    <a:ext cx="2472" cy="927"/>
                    <a:chOff x="-74" y="1813"/>
                    <a:chExt cx="2472" cy="927"/>
                  </a:xfrm>
                </p:grpSpPr>
                <p:sp>
                  <p:nvSpPr>
                    <p:cNvPr id="751791" name="Freeform 43">
                      <a:extLst>
                        <a:ext uri="{FF2B5EF4-FFF2-40B4-BE49-F238E27FC236}">
                          <a16:creationId xmlns:a16="http://schemas.microsoft.com/office/drawing/2014/main" id="{56AA4F09-841E-210B-093F-6D754D3050AE}"/>
                        </a:ext>
                      </a:extLst>
                    </p:cNvPr>
                    <p:cNvSpPr>
                      <a:spLocks/>
                    </p:cNvSpPr>
                    <p:nvPr/>
                  </p:nvSpPr>
                  <p:spPr bwMode="hidden">
                    <a:xfrm rot="20519637" flipH="1">
                      <a:off x="721" y="1814"/>
                      <a:ext cx="1677" cy="33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92" name="Freeform 44">
                      <a:extLst>
                        <a:ext uri="{FF2B5EF4-FFF2-40B4-BE49-F238E27FC236}">
                          <a16:creationId xmlns:a16="http://schemas.microsoft.com/office/drawing/2014/main" id="{3324C29E-B063-9CF9-7826-588B41152CE8}"/>
                        </a:ext>
                      </a:extLst>
                    </p:cNvPr>
                    <p:cNvSpPr>
                      <a:spLocks/>
                    </p:cNvSpPr>
                    <p:nvPr/>
                  </p:nvSpPr>
                  <p:spPr bwMode="hidden">
                    <a:xfrm rot="20519637" flipH="1">
                      <a:off x="-74" y="2214"/>
                      <a:ext cx="901" cy="52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4" name="Group 45">
                    <a:extLst>
                      <a:ext uri="{FF2B5EF4-FFF2-40B4-BE49-F238E27FC236}">
                        <a16:creationId xmlns:a16="http://schemas.microsoft.com/office/drawing/2014/main" id="{AC6F2C37-14CF-3F4B-2F5B-83083E9BC4B0}"/>
                      </a:ext>
                    </a:extLst>
                  </p:cNvPr>
                  <p:cNvGrpSpPr>
                    <a:grpSpLocks/>
                  </p:cNvGrpSpPr>
                  <p:nvPr/>
                </p:nvGrpSpPr>
                <p:grpSpPr bwMode="auto">
                  <a:xfrm>
                    <a:off x="96" y="1563"/>
                    <a:ext cx="2342" cy="657"/>
                    <a:chOff x="22" y="1591"/>
                    <a:chExt cx="2342" cy="657"/>
                  </a:xfrm>
                </p:grpSpPr>
                <p:sp>
                  <p:nvSpPr>
                    <p:cNvPr id="751789" name="Freeform 46">
                      <a:extLst>
                        <a:ext uri="{FF2B5EF4-FFF2-40B4-BE49-F238E27FC236}">
                          <a16:creationId xmlns:a16="http://schemas.microsoft.com/office/drawing/2014/main" id="{A7EA49D6-6854-EC2D-8AB6-2627DC3DAE87}"/>
                        </a:ext>
                      </a:extLst>
                    </p:cNvPr>
                    <p:cNvSpPr>
                      <a:spLocks/>
                    </p:cNvSpPr>
                    <p:nvPr/>
                  </p:nvSpPr>
                  <p:spPr bwMode="hidden">
                    <a:xfrm rot="21136207" flipH="1">
                      <a:off x="819" y="1591"/>
                      <a:ext cx="1544"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90" name="Freeform 47">
                      <a:extLst>
                        <a:ext uri="{FF2B5EF4-FFF2-40B4-BE49-F238E27FC236}">
                          <a16:creationId xmlns:a16="http://schemas.microsoft.com/office/drawing/2014/main" id="{C8C41CF0-CB79-3BB9-E55C-EB0F4867F8F0}"/>
                        </a:ext>
                      </a:extLst>
                    </p:cNvPr>
                    <p:cNvSpPr>
                      <a:spLocks/>
                    </p:cNvSpPr>
                    <p:nvPr/>
                  </p:nvSpPr>
                  <p:spPr bwMode="hidden">
                    <a:xfrm rot="21136207" flipH="1">
                      <a:off x="23" y="1758"/>
                      <a:ext cx="830"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5" name="Group 48">
                    <a:extLst>
                      <a:ext uri="{FF2B5EF4-FFF2-40B4-BE49-F238E27FC236}">
                        <a16:creationId xmlns:a16="http://schemas.microsoft.com/office/drawing/2014/main" id="{6852E6AB-D54A-E266-44AB-E1806C9E21E1}"/>
                      </a:ext>
                    </a:extLst>
                  </p:cNvPr>
                  <p:cNvGrpSpPr>
                    <a:grpSpLocks/>
                  </p:cNvGrpSpPr>
                  <p:nvPr/>
                </p:nvGrpSpPr>
                <p:grpSpPr bwMode="auto">
                  <a:xfrm>
                    <a:off x="263" y="1418"/>
                    <a:ext cx="2150" cy="343"/>
                    <a:chOff x="189" y="1446"/>
                    <a:chExt cx="2150" cy="343"/>
                  </a:xfrm>
                </p:grpSpPr>
                <p:sp>
                  <p:nvSpPr>
                    <p:cNvPr id="751787" name="Freeform 49">
                      <a:extLst>
                        <a:ext uri="{FF2B5EF4-FFF2-40B4-BE49-F238E27FC236}">
                          <a16:creationId xmlns:a16="http://schemas.microsoft.com/office/drawing/2014/main" id="{E9AA0D00-6761-0185-78EA-B3A66FE4E237}"/>
                        </a:ext>
                      </a:extLst>
                    </p:cNvPr>
                    <p:cNvSpPr>
                      <a:spLocks/>
                    </p:cNvSpPr>
                    <p:nvPr/>
                  </p:nvSpPr>
                  <p:spPr bwMode="hidden">
                    <a:xfrm rot="84182" flipH="1">
                      <a:off x="935" y="1466"/>
                      <a:ext cx="1404" cy="21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88" name="Freeform 50">
                      <a:extLst>
                        <a:ext uri="{FF2B5EF4-FFF2-40B4-BE49-F238E27FC236}">
                          <a16:creationId xmlns:a16="http://schemas.microsoft.com/office/drawing/2014/main" id="{A6E8C88B-5C5B-29B6-55DA-912828F940D3}"/>
                        </a:ext>
                      </a:extLst>
                    </p:cNvPr>
                    <p:cNvSpPr>
                      <a:spLocks/>
                    </p:cNvSpPr>
                    <p:nvPr/>
                  </p:nvSpPr>
                  <p:spPr bwMode="hidden">
                    <a:xfrm rot="84182" flipH="1">
                      <a:off x="189" y="1445"/>
                      <a:ext cx="754" cy="34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46" name="Group 51">
                    <a:extLst>
                      <a:ext uri="{FF2B5EF4-FFF2-40B4-BE49-F238E27FC236}">
                        <a16:creationId xmlns:a16="http://schemas.microsoft.com/office/drawing/2014/main" id="{46F094C6-E4E5-C9DF-0059-110241405AEC}"/>
                      </a:ext>
                    </a:extLst>
                  </p:cNvPr>
                  <p:cNvGrpSpPr>
                    <a:grpSpLocks/>
                  </p:cNvGrpSpPr>
                  <p:nvPr/>
                </p:nvGrpSpPr>
                <p:grpSpPr bwMode="auto">
                  <a:xfrm>
                    <a:off x="579" y="1066"/>
                    <a:ext cx="1879" cy="427"/>
                    <a:chOff x="505" y="1094"/>
                    <a:chExt cx="1879" cy="427"/>
                  </a:xfrm>
                </p:grpSpPr>
                <p:sp>
                  <p:nvSpPr>
                    <p:cNvPr id="751785" name="Freeform 52">
                      <a:extLst>
                        <a:ext uri="{FF2B5EF4-FFF2-40B4-BE49-F238E27FC236}">
                          <a16:creationId xmlns:a16="http://schemas.microsoft.com/office/drawing/2014/main" id="{7051B728-9F3A-7E9F-E6CD-C00DA2EE46DE}"/>
                        </a:ext>
                      </a:extLst>
                    </p:cNvPr>
                    <p:cNvSpPr>
                      <a:spLocks/>
                    </p:cNvSpPr>
                    <p:nvPr/>
                  </p:nvSpPr>
                  <p:spPr bwMode="hidden">
                    <a:xfrm rot="802576" flipH="1">
                      <a:off x="1151" y="130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86" name="Freeform 53">
                      <a:extLst>
                        <a:ext uri="{FF2B5EF4-FFF2-40B4-BE49-F238E27FC236}">
                          <a16:creationId xmlns:a16="http://schemas.microsoft.com/office/drawing/2014/main" id="{BA20B8B5-2559-174F-69BA-C18D4D5DA725}"/>
                        </a:ext>
                      </a:extLst>
                    </p:cNvPr>
                    <p:cNvSpPr>
                      <a:spLocks/>
                    </p:cNvSpPr>
                    <p:nvPr/>
                  </p:nvSpPr>
                  <p:spPr bwMode="hidden">
                    <a:xfrm rot="802576" flipH="1">
                      <a:off x="505" y="1094"/>
                      <a:ext cx="66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47" name="Group 54">
                    <a:extLst>
                      <a:ext uri="{FF2B5EF4-FFF2-40B4-BE49-F238E27FC236}">
                        <a16:creationId xmlns:a16="http://schemas.microsoft.com/office/drawing/2014/main" id="{63087E58-EF6A-A238-A2A6-B9D68521987D}"/>
                      </a:ext>
                    </a:extLst>
                  </p:cNvPr>
                  <p:cNvGrpSpPr>
                    <a:grpSpLocks/>
                  </p:cNvGrpSpPr>
                  <p:nvPr/>
                </p:nvGrpSpPr>
                <p:grpSpPr bwMode="auto">
                  <a:xfrm>
                    <a:off x="690" y="871"/>
                    <a:ext cx="1850" cy="554"/>
                    <a:chOff x="616" y="899"/>
                    <a:chExt cx="1850" cy="554"/>
                  </a:xfrm>
                </p:grpSpPr>
                <p:sp>
                  <p:nvSpPr>
                    <p:cNvPr id="751783" name="Freeform 55">
                      <a:extLst>
                        <a:ext uri="{FF2B5EF4-FFF2-40B4-BE49-F238E27FC236}">
                          <a16:creationId xmlns:a16="http://schemas.microsoft.com/office/drawing/2014/main" id="{B626E5D4-79BE-9D4C-07B7-71520F517D93}"/>
                        </a:ext>
                      </a:extLst>
                    </p:cNvPr>
                    <p:cNvSpPr>
                      <a:spLocks/>
                    </p:cNvSpPr>
                    <p:nvPr/>
                  </p:nvSpPr>
                  <p:spPr bwMode="hidden">
                    <a:xfrm rot="1277471" flipH="1">
                      <a:off x="1232" y="1238"/>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84" name="Freeform 56">
                      <a:extLst>
                        <a:ext uri="{FF2B5EF4-FFF2-40B4-BE49-F238E27FC236}">
                          <a16:creationId xmlns:a16="http://schemas.microsoft.com/office/drawing/2014/main" id="{B2284A7D-8B9E-B6F9-F897-BC7C6B3E820F}"/>
                        </a:ext>
                      </a:extLst>
                    </p:cNvPr>
                    <p:cNvSpPr>
                      <a:spLocks/>
                    </p:cNvSpPr>
                    <p:nvPr/>
                  </p:nvSpPr>
                  <p:spPr bwMode="hidden">
                    <a:xfrm rot="1277471" flipH="1">
                      <a:off x="616" y="900"/>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48" name="Group 57">
                    <a:extLst>
                      <a:ext uri="{FF2B5EF4-FFF2-40B4-BE49-F238E27FC236}">
                        <a16:creationId xmlns:a16="http://schemas.microsoft.com/office/drawing/2014/main" id="{4E04A9DD-8429-5F3F-4CCF-7ABD30534980}"/>
                      </a:ext>
                    </a:extLst>
                  </p:cNvPr>
                  <p:cNvGrpSpPr>
                    <a:grpSpLocks/>
                  </p:cNvGrpSpPr>
                  <p:nvPr/>
                </p:nvGrpSpPr>
                <p:grpSpPr bwMode="auto">
                  <a:xfrm>
                    <a:off x="911" y="589"/>
                    <a:ext cx="1767" cy="743"/>
                    <a:chOff x="911" y="589"/>
                    <a:chExt cx="1767" cy="743"/>
                  </a:xfrm>
                </p:grpSpPr>
                <p:sp>
                  <p:nvSpPr>
                    <p:cNvPr id="751781" name="Freeform 58">
                      <a:extLst>
                        <a:ext uri="{FF2B5EF4-FFF2-40B4-BE49-F238E27FC236}">
                          <a16:creationId xmlns:a16="http://schemas.microsoft.com/office/drawing/2014/main" id="{BD1D48AE-61FD-B0DD-C8E9-880A246146FA}"/>
                        </a:ext>
                      </a:extLst>
                    </p:cNvPr>
                    <p:cNvSpPr>
                      <a:spLocks/>
                    </p:cNvSpPr>
                    <p:nvPr/>
                  </p:nvSpPr>
                  <p:spPr bwMode="hidden">
                    <a:xfrm rot="2028410" flipH="1">
                      <a:off x="1445" y="1117"/>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82" name="Freeform 59">
                      <a:extLst>
                        <a:ext uri="{FF2B5EF4-FFF2-40B4-BE49-F238E27FC236}">
                          <a16:creationId xmlns:a16="http://schemas.microsoft.com/office/drawing/2014/main" id="{51064FF9-8FC2-AD63-811E-8523FEB64AE9}"/>
                        </a:ext>
                      </a:extLst>
                    </p:cNvPr>
                    <p:cNvSpPr>
                      <a:spLocks/>
                    </p:cNvSpPr>
                    <p:nvPr/>
                  </p:nvSpPr>
                  <p:spPr bwMode="hidden">
                    <a:xfrm rot="2028410" flipH="1">
                      <a:off x="911" y="590"/>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49" name="Group 60">
                    <a:extLst>
                      <a:ext uri="{FF2B5EF4-FFF2-40B4-BE49-F238E27FC236}">
                        <a16:creationId xmlns:a16="http://schemas.microsoft.com/office/drawing/2014/main" id="{12F54EF2-44B1-8FAC-E660-F0CE88A92482}"/>
                      </a:ext>
                    </a:extLst>
                  </p:cNvPr>
                  <p:cNvGrpSpPr>
                    <a:grpSpLocks/>
                  </p:cNvGrpSpPr>
                  <p:nvPr/>
                </p:nvGrpSpPr>
                <p:grpSpPr bwMode="auto">
                  <a:xfrm>
                    <a:off x="1120" y="300"/>
                    <a:ext cx="1693" cy="892"/>
                    <a:chOff x="1120" y="300"/>
                    <a:chExt cx="1693" cy="892"/>
                  </a:xfrm>
                </p:grpSpPr>
                <p:sp>
                  <p:nvSpPr>
                    <p:cNvPr id="751779" name="Freeform 61">
                      <a:extLst>
                        <a:ext uri="{FF2B5EF4-FFF2-40B4-BE49-F238E27FC236}">
                          <a16:creationId xmlns:a16="http://schemas.microsoft.com/office/drawing/2014/main" id="{5831908B-E862-8E2D-5F0D-08D8570A9310}"/>
                        </a:ext>
                      </a:extLst>
                    </p:cNvPr>
                    <p:cNvSpPr>
                      <a:spLocks/>
                    </p:cNvSpPr>
                    <p:nvPr/>
                  </p:nvSpPr>
                  <p:spPr bwMode="hidden">
                    <a:xfrm rot="2664424" flipH="1">
                      <a:off x="1562" y="977"/>
                      <a:ext cx="125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80" name="Freeform 62">
                      <a:extLst>
                        <a:ext uri="{FF2B5EF4-FFF2-40B4-BE49-F238E27FC236}">
                          <a16:creationId xmlns:a16="http://schemas.microsoft.com/office/drawing/2014/main" id="{B48C67D0-7E69-7BA6-AF76-481F442E54D2}"/>
                        </a:ext>
                      </a:extLst>
                    </p:cNvPr>
                    <p:cNvSpPr>
                      <a:spLocks/>
                    </p:cNvSpPr>
                    <p:nvPr/>
                  </p:nvSpPr>
                  <p:spPr bwMode="hidden">
                    <a:xfrm rot="2664424" flipH="1">
                      <a:off x="1120" y="300"/>
                      <a:ext cx="67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50" name="Group 63">
                    <a:extLst>
                      <a:ext uri="{FF2B5EF4-FFF2-40B4-BE49-F238E27FC236}">
                        <a16:creationId xmlns:a16="http://schemas.microsoft.com/office/drawing/2014/main" id="{DC63F706-0B3B-1F85-BD0E-D57165431A39}"/>
                      </a:ext>
                    </a:extLst>
                  </p:cNvPr>
                  <p:cNvGrpSpPr>
                    <a:grpSpLocks/>
                  </p:cNvGrpSpPr>
                  <p:nvPr/>
                </p:nvGrpSpPr>
                <p:grpSpPr bwMode="auto">
                  <a:xfrm>
                    <a:off x="1707" y="76"/>
                    <a:ext cx="778" cy="1512"/>
                    <a:chOff x="1633" y="104"/>
                    <a:chExt cx="778" cy="1512"/>
                  </a:xfrm>
                </p:grpSpPr>
                <p:sp>
                  <p:nvSpPr>
                    <p:cNvPr id="751777" name="Freeform 64">
                      <a:extLst>
                        <a:ext uri="{FF2B5EF4-FFF2-40B4-BE49-F238E27FC236}">
                          <a16:creationId xmlns:a16="http://schemas.microsoft.com/office/drawing/2014/main" id="{465646E9-7E35-BD4A-5141-68093274412E}"/>
                        </a:ext>
                      </a:extLst>
                    </p:cNvPr>
                    <p:cNvSpPr>
                      <a:spLocks/>
                    </p:cNvSpPr>
                    <p:nvPr/>
                  </p:nvSpPr>
                  <p:spPr bwMode="hidden">
                    <a:xfrm rot="3473776" flipH="1">
                      <a:off x="1753" y="959"/>
                      <a:ext cx="110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78" name="Freeform 65">
                      <a:extLst>
                        <a:ext uri="{FF2B5EF4-FFF2-40B4-BE49-F238E27FC236}">
                          <a16:creationId xmlns:a16="http://schemas.microsoft.com/office/drawing/2014/main" id="{C05FAE58-5F3C-471F-EB4C-78AC452FF26B}"/>
                        </a:ext>
                      </a:extLst>
                    </p:cNvPr>
                    <p:cNvSpPr>
                      <a:spLocks/>
                    </p:cNvSpPr>
                    <p:nvPr/>
                  </p:nvSpPr>
                  <p:spPr bwMode="hidden">
                    <a:xfrm rot="3473776" flipH="1">
                      <a:off x="1506" y="230"/>
                      <a:ext cx="591"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51" name="Group 66">
                    <a:extLst>
                      <a:ext uri="{FF2B5EF4-FFF2-40B4-BE49-F238E27FC236}">
                        <a16:creationId xmlns:a16="http://schemas.microsoft.com/office/drawing/2014/main" id="{BA58EDDF-B7ED-B157-D105-3C20398ACF84}"/>
                      </a:ext>
                    </a:extLst>
                  </p:cNvPr>
                  <p:cNvGrpSpPr>
                    <a:grpSpLocks/>
                  </p:cNvGrpSpPr>
                  <p:nvPr/>
                </p:nvGrpSpPr>
                <p:grpSpPr bwMode="auto">
                  <a:xfrm>
                    <a:off x="2009" y="0"/>
                    <a:ext cx="634" cy="1534"/>
                    <a:chOff x="1935" y="28"/>
                    <a:chExt cx="634" cy="1534"/>
                  </a:xfrm>
                </p:grpSpPr>
                <p:sp>
                  <p:nvSpPr>
                    <p:cNvPr id="751775" name="Freeform 67">
                      <a:extLst>
                        <a:ext uri="{FF2B5EF4-FFF2-40B4-BE49-F238E27FC236}">
                          <a16:creationId xmlns:a16="http://schemas.microsoft.com/office/drawing/2014/main" id="{A207A3DD-DCC9-4AAD-34AD-5C4624F2A388}"/>
                        </a:ext>
                      </a:extLst>
                    </p:cNvPr>
                    <p:cNvSpPr>
                      <a:spLocks/>
                    </p:cNvSpPr>
                    <p:nvPr/>
                  </p:nvSpPr>
                  <p:spPr bwMode="hidden">
                    <a:xfrm rot="4126480" flipH="1">
                      <a:off x="1932" y="925"/>
                      <a:ext cx="106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76" name="Freeform 68">
                      <a:extLst>
                        <a:ext uri="{FF2B5EF4-FFF2-40B4-BE49-F238E27FC236}">
                          <a16:creationId xmlns:a16="http://schemas.microsoft.com/office/drawing/2014/main" id="{1747A415-77F3-D101-83BB-D40FDCCCE847}"/>
                        </a:ext>
                      </a:extLst>
                    </p:cNvPr>
                    <p:cNvSpPr>
                      <a:spLocks/>
                    </p:cNvSpPr>
                    <p:nvPr/>
                  </p:nvSpPr>
                  <p:spPr bwMode="hidden">
                    <a:xfrm rot="4126480" flipH="1">
                      <a:off x="1819" y="144"/>
                      <a:ext cx="570"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52" name="Group 69">
                    <a:extLst>
                      <a:ext uri="{FF2B5EF4-FFF2-40B4-BE49-F238E27FC236}">
                        <a16:creationId xmlns:a16="http://schemas.microsoft.com/office/drawing/2014/main" id="{A5A90CD4-9A7A-EC17-5C84-714E9D9C587B}"/>
                      </a:ext>
                    </a:extLst>
                  </p:cNvPr>
                  <p:cNvGrpSpPr>
                    <a:grpSpLocks/>
                  </p:cNvGrpSpPr>
                  <p:nvPr/>
                </p:nvGrpSpPr>
                <p:grpSpPr bwMode="auto">
                  <a:xfrm>
                    <a:off x="2896" y="644"/>
                    <a:ext cx="1845" cy="566"/>
                    <a:chOff x="2822" y="672"/>
                    <a:chExt cx="1845" cy="566"/>
                  </a:xfrm>
                </p:grpSpPr>
                <p:sp>
                  <p:nvSpPr>
                    <p:cNvPr id="751773" name="Freeform 70">
                      <a:extLst>
                        <a:ext uri="{FF2B5EF4-FFF2-40B4-BE49-F238E27FC236}">
                          <a16:creationId xmlns:a16="http://schemas.microsoft.com/office/drawing/2014/main" id="{6F7DAFA6-4DE4-7071-8AE5-88C03C823406}"/>
                        </a:ext>
                      </a:extLst>
                    </p:cNvPr>
                    <p:cNvSpPr>
                      <a:spLocks/>
                    </p:cNvSpPr>
                    <p:nvPr/>
                  </p:nvSpPr>
                  <p:spPr bwMode="hidden">
                    <a:xfrm rot="-1325434">
                      <a:off x="2822" y="1023"/>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74" name="Freeform 71">
                      <a:extLst>
                        <a:ext uri="{FF2B5EF4-FFF2-40B4-BE49-F238E27FC236}">
                          <a16:creationId xmlns:a16="http://schemas.microsoft.com/office/drawing/2014/main" id="{D5A0C7AB-6248-11B8-1A06-B68751FF7CB4}"/>
                        </a:ext>
                      </a:extLst>
                    </p:cNvPr>
                    <p:cNvSpPr>
                      <a:spLocks/>
                    </p:cNvSpPr>
                    <p:nvPr/>
                  </p:nvSpPr>
                  <p:spPr bwMode="hidden">
                    <a:xfrm rot="-1325434">
                      <a:off x="4005" y="672"/>
                      <a:ext cx="663"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53" name="Group 72">
                    <a:extLst>
                      <a:ext uri="{FF2B5EF4-FFF2-40B4-BE49-F238E27FC236}">
                        <a16:creationId xmlns:a16="http://schemas.microsoft.com/office/drawing/2014/main" id="{B4023562-C5C2-593C-4814-7664544AB5BF}"/>
                      </a:ext>
                    </a:extLst>
                  </p:cNvPr>
                  <p:cNvGrpSpPr>
                    <a:grpSpLocks/>
                  </p:cNvGrpSpPr>
                  <p:nvPr/>
                </p:nvGrpSpPr>
                <p:grpSpPr bwMode="auto">
                  <a:xfrm>
                    <a:off x="2757" y="417"/>
                    <a:ext cx="1781" cy="717"/>
                    <a:chOff x="2683" y="445"/>
                    <a:chExt cx="1781" cy="717"/>
                  </a:xfrm>
                </p:grpSpPr>
                <p:sp>
                  <p:nvSpPr>
                    <p:cNvPr id="751771" name="Freeform 73">
                      <a:extLst>
                        <a:ext uri="{FF2B5EF4-FFF2-40B4-BE49-F238E27FC236}">
                          <a16:creationId xmlns:a16="http://schemas.microsoft.com/office/drawing/2014/main" id="{B58B864A-B836-34BA-CAD1-5A79ADAF199F}"/>
                        </a:ext>
                      </a:extLst>
                    </p:cNvPr>
                    <p:cNvSpPr>
                      <a:spLocks/>
                    </p:cNvSpPr>
                    <p:nvPr/>
                  </p:nvSpPr>
                  <p:spPr bwMode="hidden">
                    <a:xfrm rot="-1921064">
                      <a:off x="2683" y="947"/>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72" name="Freeform 74">
                      <a:extLst>
                        <a:ext uri="{FF2B5EF4-FFF2-40B4-BE49-F238E27FC236}">
                          <a16:creationId xmlns:a16="http://schemas.microsoft.com/office/drawing/2014/main" id="{87B0F4EE-86B4-FA72-9F9C-57E80FE4990F}"/>
                        </a:ext>
                      </a:extLst>
                    </p:cNvPr>
                    <p:cNvSpPr>
                      <a:spLocks/>
                    </p:cNvSpPr>
                    <p:nvPr/>
                  </p:nvSpPr>
                  <p:spPr bwMode="hidden">
                    <a:xfrm rot="-1921064">
                      <a:off x="3803" y="445"/>
                      <a:ext cx="66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sp>
                <p:nvSpPr>
                  <p:cNvPr id="54" name="Freeform 75">
                    <a:extLst>
                      <a:ext uri="{FF2B5EF4-FFF2-40B4-BE49-F238E27FC236}">
                        <a16:creationId xmlns:a16="http://schemas.microsoft.com/office/drawing/2014/main" id="{A5742F8F-7DEE-343D-9ABE-0BCF45E47F49}"/>
                      </a:ext>
                    </a:extLst>
                  </p:cNvPr>
                  <p:cNvSpPr>
                    <a:spLocks/>
                  </p:cNvSpPr>
                  <p:nvPr/>
                </p:nvSpPr>
                <p:spPr bwMode="hidden">
                  <a:xfrm rot="4578755" flipH="1">
                    <a:off x="2176" y="949"/>
                    <a:ext cx="1026" cy="1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defRPr/>
                    </a:pPr>
                    <a:endParaRPr lang="el-GR"/>
                  </a:p>
                </p:txBody>
              </p:sp>
              <p:sp>
                <p:nvSpPr>
                  <p:cNvPr id="55" name="Freeform 76">
                    <a:extLst>
                      <a:ext uri="{FF2B5EF4-FFF2-40B4-BE49-F238E27FC236}">
                        <a16:creationId xmlns:a16="http://schemas.microsoft.com/office/drawing/2014/main" id="{A4572192-8DCE-D9F1-8461-22C1F8D6F660}"/>
                      </a:ext>
                    </a:extLst>
                  </p:cNvPr>
                  <p:cNvSpPr>
                    <a:spLocks/>
                  </p:cNvSpPr>
                  <p:nvPr/>
                </p:nvSpPr>
                <p:spPr bwMode="hidden">
                  <a:xfrm rot="4578755" flipH="1">
                    <a:off x="2199" y="196"/>
                    <a:ext cx="552" cy="22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nvGrpSpPr>
                  <p:cNvPr id="56" name="Group 77">
                    <a:extLst>
                      <a:ext uri="{FF2B5EF4-FFF2-40B4-BE49-F238E27FC236}">
                        <a16:creationId xmlns:a16="http://schemas.microsoft.com/office/drawing/2014/main" id="{99BCCAF9-7FB7-042C-D697-A4A5FDFF356D}"/>
                      </a:ext>
                    </a:extLst>
                  </p:cNvPr>
                  <p:cNvGrpSpPr>
                    <a:grpSpLocks/>
                  </p:cNvGrpSpPr>
                  <p:nvPr/>
                </p:nvGrpSpPr>
                <p:grpSpPr bwMode="auto">
                  <a:xfrm>
                    <a:off x="2874" y="13"/>
                    <a:ext cx="640" cy="1520"/>
                    <a:chOff x="2800" y="41"/>
                    <a:chExt cx="640" cy="1520"/>
                  </a:xfrm>
                </p:grpSpPr>
                <p:sp>
                  <p:nvSpPr>
                    <p:cNvPr id="751769" name="Freeform 78">
                      <a:extLst>
                        <a:ext uri="{FF2B5EF4-FFF2-40B4-BE49-F238E27FC236}">
                          <a16:creationId xmlns:a16="http://schemas.microsoft.com/office/drawing/2014/main" id="{3DF94A23-2C77-7DFE-E790-F0CF99455E54}"/>
                        </a:ext>
                      </a:extLst>
                    </p:cNvPr>
                    <p:cNvSpPr>
                      <a:spLocks/>
                    </p:cNvSpPr>
                    <p:nvPr/>
                  </p:nvSpPr>
                  <p:spPr bwMode="hidden">
                    <a:xfrm rot="-3857755">
                      <a:off x="2361" y="938"/>
                      <a:ext cx="1062" cy="1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70" name="Freeform 79">
                      <a:extLst>
                        <a:ext uri="{FF2B5EF4-FFF2-40B4-BE49-F238E27FC236}">
                          <a16:creationId xmlns:a16="http://schemas.microsoft.com/office/drawing/2014/main" id="{3F2E574E-2969-4D3F-773F-90B55B77BC72}"/>
                        </a:ext>
                      </a:extLst>
                    </p:cNvPr>
                    <p:cNvSpPr>
                      <a:spLocks/>
                    </p:cNvSpPr>
                    <p:nvPr/>
                  </p:nvSpPr>
                  <p:spPr bwMode="hidden">
                    <a:xfrm rot="-3857755">
                      <a:off x="3010" y="182"/>
                      <a:ext cx="570"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57" name="Group 80">
                    <a:extLst>
                      <a:ext uri="{FF2B5EF4-FFF2-40B4-BE49-F238E27FC236}">
                        <a16:creationId xmlns:a16="http://schemas.microsoft.com/office/drawing/2014/main" id="{854CFBA3-3A64-1D61-E8CC-992FD4CD2123}"/>
                      </a:ext>
                    </a:extLst>
                  </p:cNvPr>
                  <p:cNvGrpSpPr>
                    <a:grpSpLocks/>
                  </p:cNvGrpSpPr>
                  <p:nvPr/>
                </p:nvGrpSpPr>
                <p:grpSpPr bwMode="auto">
                  <a:xfrm>
                    <a:off x="3008" y="135"/>
                    <a:ext cx="1017" cy="1464"/>
                    <a:chOff x="2934" y="163"/>
                    <a:chExt cx="1017" cy="1464"/>
                  </a:xfrm>
                </p:grpSpPr>
                <p:sp>
                  <p:nvSpPr>
                    <p:cNvPr id="751767" name="Freeform 81">
                      <a:extLst>
                        <a:ext uri="{FF2B5EF4-FFF2-40B4-BE49-F238E27FC236}">
                          <a16:creationId xmlns:a16="http://schemas.microsoft.com/office/drawing/2014/main" id="{41ACC4E6-515B-2424-D2F6-4A78B2EBCA39}"/>
                        </a:ext>
                      </a:extLst>
                    </p:cNvPr>
                    <p:cNvSpPr>
                      <a:spLocks/>
                    </p:cNvSpPr>
                    <p:nvPr/>
                  </p:nvSpPr>
                  <p:spPr bwMode="hidden">
                    <a:xfrm rot="-2777260">
                      <a:off x="2492" y="914"/>
                      <a:ext cx="1155"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68" name="Freeform 82">
                      <a:extLst>
                        <a:ext uri="{FF2B5EF4-FFF2-40B4-BE49-F238E27FC236}">
                          <a16:creationId xmlns:a16="http://schemas.microsoft.com/office/drawing/2014/main" id="{80E63DEC-64D2-098C-3C18-11344BAF5FB4}"/>
                        </a:ext>
                      </a:extLst>
                    </p:cNvPr>
                    <p:cNvSpPr>
                      <a:spLocks/>
                    </p:cNvSpPr>
                    <p:nvPr/>
                  </p:nvSpPr>
                  <p:spPr bwMode="hidden">
                    <a:xfrm rot="-2777260">
                      <a:off x="3429" y="262"/>
                      <a:ext cx="621" cy="42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58" name="Group 83">
                    <a:extLst>
                      <a:ext uri="{FF2B5EF4-FFF2-40B4-BE49-F238E27FC236}">
                        <a16:creationId xmlns:a16="http://schemas.microsoft.com/office/drawing/2014/main" id="{420E803F-3B99-BF66-AE33-A699EAE4E0FA}"/>
                      </a:ext>
                    </a:extLst>
                  </p:cNvPr>
                  <p:cNvGrpSpPr>
                    <a:grpSpLocks/>
                  </p:cNvGrpSpPr>
                  <p:nvPr/>
                </p:nvGrpSpPr>
                <p:grpSpPr bwMode="auto">
                  <a:xfrm>
                    <a:off x="2804" y="4"/>
                    <a:ext cx="243" cy="1448"/>
                    <a:chOff x="2730" y="32"/>
                    <a:chExt cx="243" cy="1448"/>
                  </a:xfrm>
                </p:grpSpPr>
                <p:sp>
                  <p:nvSpPr>
                    <p:cNvPr id="751765" name="Freeform 84">
                      <a:extLst>
                        <a:ext uri="{FF2B5EF4-FFF2-40B4-BE49-F238E27FC236}">
                          <a16:creationId xmlns:a16="http://schemas.microsoft.com/office/drawing/2014/main" id="{F3B70047-8A6E-8748-82C7-6C7654BB68A7}"/>
                        </a:ext>
                      </a:extLst>
                    </p:cNvPr>
                    <p:cNvSpPr>
                      <a:spLocks/>
                    </p:cNvSpPr>
                    <p:nvPr/>
                  </p:nvSpPr>
                  <p:spPr bwMode="hidden">
                    <a:xfrm rot="-4903748">
                      <a:off x="2297" y="960"/>
                      <a:ext cx="954" cy="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66" name="Freeform 85">
                      <a:extLst>
                        <a:ext uri="{FF2B5EF4-FFF2-40B4-BE49-F238E27FC236}">
                          <a16:creationId xmlns:a16="http://schemas.microsoft.com/office/drawing/2014/main" id="{550722C7-814A-E9C5-8EBD-81D666910829}"/>
                        </a:ext>
                      </a:extLst>
                    </p:cNvPr>
                    <p:cNvSpPr>
                      <a:spLocks/>
                    </p:cNvSpPr>
                    <p:nvPr/>
                  </p:nvSpPr>
                  <p:spPr bwMode="hidden">
                    <a:xfrm rot="-4903748">
                      <a:off x="2649" y="221"/>
                      <a:ext cx="512" cy="13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59" name="Group 86">
                    <a:extLst>
                      <a:ext uri="{FF2B5EF4-FFF2-40B4-BE49-F238E27FC236}">
                        <a16:creationId xmlns:a16="http://schemas.microsoft.com/office/drawing/2014/main" id="{6FC5C060-9E42-D5A7-BBAC-CBE33F438FC3}"/>
                      </a:ext>
                    </a:extLst>
                  </p:cNvPr>
                  <p:cNvGrpSpPr>
                    <a:grpSpLocks/>
                  </p:cNvGrpSpPr>
                  <p:nvPr/>
                </p:nvGrpSpPr>
                <p:grpSpPr bwMode="auto">
                  <a:xfrm>
                    <a:off x="1017" y="1741"/>
                    <a:ext cx="1085" cy="2450"/>
                    <a:chOff x="943" y="1769"/>
                    <a:chExt cx="1085" cy="2450"/>
                  </a:xfrm>
                </p:grpSpPr>
                <p:sp>
                  <p:nvSpPr>
                    <p:cNvPr id="751763" name="Freeform 87">
                      <a:extLst>
                        <a:ext uri="{FF2B5EF4-FFF2-40B4-BE49-F238E27FC236}">
                          <a16:creationId xmlns:a16="http://schemas.microsoft.com/office/drawing/2014/main" id="{136D4EEF-3653-06C5-8F34-812FD6B6F15A}"/>
                        </a:ext>
                      </a:extLst>
                    </p:cNvPr>
                    <p:cNvSpPr>
                      <a:spLocks/>
                    </p:cNvSpPr>
                    <p:nvPr/>
                  </p:nvSpPr>
                  <p:spPr bwMode="hidden">
                    <a:xfrm rot="18335692" flipH="1">
                      <a:off x="1010" y="2475"/>
                      <a:ext cx="1724"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64" name="Freeform 88">
                      <a:extLst>
                        <a:ext uri="{FF2B5EF4-FFF2-40B4-BE49-F238E27FC236}">
                          <a16:creationId xmlns:a16="http://schemas.microsoft.com/office/drawing/2014/main" id="{B2ACEC6F-E9D6-377A-5A52-92F5DDD0A6DE}"/>
                        </a:ext>
                      </a:extLst>
                    </p:cNvPr>
                    <p:cNvSpPr>
                      <a:spLocks/>
                    </p:cNvSpPr>
                    <p:nvPr/>
                  </p:nvSpPr>
                  <p:spPr bwMode="hidden">
                    <a:xfrm rot="18335692" flipH="1">
                      <a:off x="726" y="3511"/>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60" name="Group 89">
                    <a:extLst>
                      <a:ext uri="{FF2B5EF4-FFF2-40B4-BE49-F238E27FC236}">
                        <a16:creationId xmlns:a16="http://schemas.microsoft.com/office/drawing/2014/main" id="{0A656DC9-38D6-C712-3734-DA513DDDE46A}"/>
                      </a:ext>
                    </a:extLst>
                  </p:cNvPr>
                  <p:cNvGrpSpPr>
                    <a:grpSpLocks/>
                  </p:cNvGrpSpPr>
                  <p:nvPr/>
                </p:nvGrpSpPr>
                <p:grpSpPr bwMode="auto">
                  <a:xfrm>
                    <a:off x="1529" y="1908"/>
                    <a:ext cx="766" cy="2373"/>
                    <a:chOff x="1455" y="1936"/>
                    <a:chExt cx="766" cy="2373"/>
                  </a:xfrm>
                </p:grpSpPr>
                <p:sp>
                  <p:nvSpPr>
                    <p:cNvPr id="751761" name="Freeform 90">
                      <a:extLst>
                        <a:ext uri="{FF2B5EF4-FFF2-40B4-BE49-F238E27FC236}">
                          <a16:creationId xmlns:a16="http://schemas.microsoft.com/office/drawing/2014/main" id="{5602F7BA-0D7D-F8FB-402D-08B683930F56}"/>
                        </a:ext>
                      </a:extLst>
                    </p:cNvPr>
                    <p:cNvSpPr>
                      <a:spLocks/>
                    </p:cNvSpPr>
                    <p:nvPr/>
                  </p:nvSpPr>
                  <p:spPr bwMode="hidden">
                    <a:xfrm rot="17542885" flipH="1">
                      <a:off x="1268" y="2578"/>
                      <a:ext cx="1595"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62" name="Freeform 91">
                      <a:extLst>
                        <a:ext uri="{FF2B5EF4-FFF2-40B4-BE49-F238E27FC236}">
                          <a16:creationId xmlns:a16="http://schemas.microsoft.com/office/drawing/2014/main" id="{30AA7DDE-23A5-83D4-2C2D-B4C4A3BE6B2A}"/>
                        </a:ext>
                      </a:extLst>
                    </p:cNvPr>
                    <p:cNvSpPr>
                      <a:spLocks/>
                    </p:cNvSpPr>
                    <p:nvPr/>
                  </p:nvSpPr>
                  <p:spPr bwMode="hidden">
                    <a:xfrm rot="17542885" flipH="1">
                      <a:off x="1272" y="3635"/>
                      <a:ext cx="856"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61" name="Group 92">
                    <a:extLst>
                      <a:ext uri="{FF2B5EF4-FFF2-40B4-BE49-F238E27FC236}">
                        <a16:creationId xmlns:a16="http://schemas.microsoft.com/office/drawing/2014/main" id="{6E54F2DD-8AFE-90EE-BEEA-0145CEA02918}"/>
                      </a:ext>
                    </a:extLst>
                  </p:cNvPr>
                  <p:cNvGrpSpPr>
                    <a:grpSpLocks/>
                  </p:cNvGrpSpPr>
                  <p:nvPr/>
                </p:nvGrpSpPr>
                <p:grpSpPr bwMode="auto">
                  <a:xfrm rot="88588">
                    <a:off x="2061" y="1962"/>
                    <a:ext cx="459" cy="2329"/>
                    <a:chOff x="1956" y="1990"/>
                    <a:chExt cx="492" cy="2604"/>
                  </a:xfrm>
                </p:grpSpPr>
                <p:sp>
                  <p:nvSpPr>
                    <p:cNvPr id="751759" name="Freeform 93">
                      <a:extLst>
                        <a:ext uri="{FF2B5EF4-FFF2-40B4-BE49-F238E27FC236}">
                          <a16:creationId xmlns:a16="http://schemas.microsoft.com/office/drawing/2014/main" id="{E42C8AA0-6875-C48F-0119-80BEF81518EC}"/>
                        </a:ext>
                      </a:extLst>
                    </p:cNvPr>
                    <p:cNvSpPr>
                      <a:spLocks/>
                    </p:cNvSpPr>
                    <p:nvPr/>
                  </p:nvSpPr>
                  <p:spPr bwMode="hidden">
                    <a:xfrm rot="16782062" flipH="1">
                      <a:off x="1441" y="2694"/>
                      <a:ext cx="1711" cy="30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1760" name="Freeform 94">
                      <a:extLst>
                        <a:ext uri="{FF2B5EF4-FFF2-40B4-BE49-F238E27FC236}">
                          <a16:creationId xmlns:a16="http://schemas.microsoft.com/office/drawing/2014/main" id="{DE72824C-3352-AC10-16D3-E80A222D8F5C}"/>
                        </a:ext>
                      </a:extLst>
                    </p:cNvPr>
                    <p:cNvSpPr>
                      <a:spLocks/>
                    </p:cNvSpPr>
                    <p:nvPr/>
                  </p:nvSpPr>
                  <p:spPr bwMode="hidden">
                    <a:xfrm rot="16782062" flipH="1">
                      <a:off x="1732" y="3897"/>
                      <a:ext cx="918" cy="47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62" name="Group 95">
                    <a:extLst>
                      <a:ext uri="{FF2B5EF4-FFF2-40B4-BE49-F238E27FC236}">
                        <a16:creationId xmlns:a16="http://schemas.microsoft.com/office/drawing/2014/main" id="{EACD19A7-B9C0-23C7-4E7C-EAC14F53C772}"/>
                      </a:ext>
                    </a:extLst>
                  </p:cNvPr>
                  <p:cNvGrpSpPr>
                    <a:grpSpLocks/>
                  </p:cNvGrpSpPr>
                  <p:nvPr/>
                </p:nvGrpSpPr>
                <p:grpSpPr bwMode="auto">
                  <a:xfrm>
                    <a:off x="3408" y="1689"/>
                    <a:ext cx="1125" cy="2426"/>
                    <a:chOff x="3334" y="1717"/>
                    <a:chExt cx="1125" cy="2426"/>
                  </a:xfrm>
                </p:grpSpPr>
                <p:sp>
                  <p:nvSpPr>
                    <p:cNvPr id="751757" name="Freeform 96">
                      <a:extLst>
                        <a:ext uri="{FF2B5EF4-FFF2-40B4-BE49-F238E27FC236}">
                          <a16:creationId xmlns:a16="http://schemas.microsoft.com/office/drawing/2014/main" id="{2C44656D-D6DA-219E-8483-0AA18C793C7F}"/>
                        </a:ext>
                      </a:extLst>
                    </p:cNvPr>
                    <p:cNvSpPr>
                      <a:spLocks/>
                    </p:cNvSpPr>
                    <p:nvPr/>
                  </p:nvSpPr>
                  <p:spPr bwMode="hidden">
                    <a:xfrm rot="3144576">
                      <a:off x="2628" y="2423"/>
                      <a:ext cx="1724"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751758" name="Freeform 97">
                      <a:extLst>
                        <a:ext uri="{FF2B5EF4-FFF2-40B4-BE49-F238E27FC236}">
                          <a16:creationId xmlns:a16="http://schemas.microsoft.com/office/drawing/2014/main" id="{55F96758-87B2-5485-2EBF-1782D9E160A6}"/>
                        </a:ext>
                      </a:extLst>
                    </p:cNvPr>
                    <p:cNvSpPr>
                      <a:spLocks/>
                    </p:cNvSpPr>
                    <p:nvPr/>
                  </p:nvSpPr>
                  <p:spPr bwMode="hidden">
                    <a:xfrm rot="3144576">
                      <a:off x="3752" y="3435"/>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63" name="Group 98">
                    <a:extLst>
                      <a:ext uri="{FF2B5EF4-FFF2-40B4-BE49-F238E27FC236}">
                        <a16:creationId xmlns:a16="http://schemas.microsoft.com/office/drawing/2014/main" id="{65713AF7-53D9-E15A-B204-56D33D027797}"/>
                      </a:ext>
                    </a:extLst>
                  </p:cNvPr>
                  <p:cNvGrpSpPr>
                    <a:grpSpLocks/>
                  </p:cNvGrpSpPr>
                  <p:nvPr/>
                </p:nvGrpSpPr>
                <p:grpSpPr bwMode="auto">
                  <a:xfrm>
                    <a:off x="3255" y="1838"/>
                    <a:ext cx="883" cy="2426"/>
                    <a:chOff x="3181" y="1866"/>
                    <a:chExt cx="883" cy="2426"/>
                  </a:xfrm>
                </p:grpSpPr>
                <p:sp>
                  <p:nvSpPr>
                    <p:cNvPr id="751755" name="Freeform 99">
                      <a:extLst>
                        <a:ext uri="{FF2B5EF4-FFF2-40B4-BE49-F238E27FC236}">
                          <a16:creationId xmlns:a16="http://schemas.microsoft.com/office/drawing/2014/main" id="{ACF3E8CF-E938-5882-A103-30C9AA063086}"/>
                        </a:ext>
                      </a:extLst>
                    </p:cNvPr>
                    <p:cNvSpPr>
                      <a:spLocks/>
                    </p:cNvSpPr>
                    <p:nvPr/>
                  </p:nvSpPr>
                  <p:spPr bwMode="hidden">
                    <a:xfrm rot="3745735">
                      <a:off x="2506" y="2542"/>
                      <a:ext cx="1649" cy="29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751756" name="Freeform 100">
                      <a:extLst>
                        <a:ext uri="{FF2B5EF4-FFF2-40B4-BE49-F238E27FC236}">
                          <a16:creationId xmlns:a16="http://schemas.microsoft.com/office/drawing/2014/main" id="{EA895521-0849-5D26-1D9B-15FFD90B3EA5}"/>
                        </a:ext>
                      </a:extLst>
                    </p:cNvPr>
                    <p:cNvSpPr>
                      <a:spLocks/>
                    </p:cNvSpPr>
                    <p:nvPr/>
                  </p:nvSpPr>
                  <p:spPr bwMode="hidden">
                    <a:xfrm rot="3745735">
                      <a:off x="3387" y="3615"/>
                      <a:ext cx="884" cy="46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751744" name="Group 101">
                    <a:extLst>
                      <a:ext uri="{FF2B5EF4-FFF2-40B4-BE49-F238E27FC236}">
                        <a16:creationId xmlns:a16="http://schemas.microsoft.com/office/drawing/2014/main" id="{42A10449-7547-765F-66B4-76E777EA9AA6}"/>
                      </a:ext>
                    </a:extLst>
                  </p:cNvPr>
                  <p:cNvGrpSpPr>
                    <a:grpSpLocks/>
                  </p:cNvGrpSpPr>
                  <p:nvPr/>
                </p:nvGrpSpPr>
                <p:grpSpPr bwMode="auto">
                  <a:xfrm>
                    <a:off x="3080" y="1955"/>
                    <a:ext cx="619" cy="2386"/>
                    <a:chOff x="3006" y="1983"/>
                    <a:chExt cx="619" cy="2386"/>
                  </a:xfrm>
                </p:grpSpPr>
                <p:sp>
                  <p:nvSpPr>
                    <p:cNvPr id="751753" name="Freeform 102">
                      <a:extLst>
                        <a:ext uri="{FF2B5EF4-FFF2-40B4-BE49-F238E27FC236}">
                          <a16:creationId xmlns:a16="http://schemas.microsoft.com/office/drawing/2014/main" id="{1332D41D-2AD0-2B37-8414-C80221644C4A}"/>
                        </a:ext>
                      </a:extLst>
                    </p:cNvPr>
                    <p:cNvSpPr>
                      <a:spLocks/>
                    </p:cNvSpPr>
                    <p:nvPr/>
                  </p:nvSpPr>
                  <p:spPr bwMode="hidden">
                    <a:xfrm rot="4286818">
                      <a:off x="2329" y="2661"/>
                      <a:ext cx="1600"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751754" name="Freeform 103">
                      <a:extLst>
                        <a:ext uri="{FF2B5EF4-FFF2-40B4-BE49-F238E27FC236}">
                          <a16:creationId xmlns:a16="http://schemas.microsoft.com/office/drawing/2014/main" id="{636D71CF-F8AE-1D9F-187A-FE40BBBD9115}"/>
                        </a:ext>
                      </a:extLst>
                    </p:cNvPr>
                    <p:cNvSpPr>
                      <a:spLocks/>
                    </p:cNvSpPr>
                    <p:nvPr/>
                  </p:nvSpPr>
                  <p:spPr bwMode="hidden">
                    <a:xfrm rot="4286818">
                      <a:off x="3003" y="3747"/>
                      <a:ext cx="859"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l-GR"/>
                    </a:p>
                  </p:txBody>
                </p:sp>
              </p:grpSp>
              <p:grpSp>
                <p:nvGrpSpPr>
                  <p:cNvPr id="751745" name="Group 104">
                    <a:extLst>
                      <a:ext uri="{FF2B5EF4-FFF2-40B4-BE49-F238E27FC236}">
                        <a16:creationId xmlns:a16="http://schemas.microsoft.com/office/drawing/2014/main" id="{5382A6A4-7E61-F015-2AD6-1F1D2E76C90D}"/>
                      </a:ext>
                    </a:extLst>
                  </p:cNvPr>
                  <p:cNvGrpSpPr>
                    <a:grpSpLocks/>
                  </p:cNvGrpSpPr>
                  <p:nvPr/>
                </p:nvGrpSpPr>
                <p:grpSpPr bwMode="auto">
                  <a:xfrm>
                    <a:off x="2893" y="2073"/>
                    <a:ext cx="405" cy="2219"/>
                    <a:chOff x="2819" y="2101"/>
                    <a:chExt cx="405" cy="2219"/>
                  </a:xfrm>
                </p:grpSpPr>
                <p:sp>
                  <p:nvSpPr>
                    <p:cNvPr id="751749" name="Freeform 105">
                      <a:extLst>
                        <a:ext uri="{FF2B5EF4-FFF2-40B4-BE49-F238E27FC236}">
                          <a16:creationId xmlns:a16="http://schemas.microsoft.com/office/drawing/2014/main" id="{3246E634-25D0-1990-6901-4DE3043F909D}"/>
                        </a:ext>
                      </a:extLst>
                    </p:cNvPr>
                    <p:cNvSpPr>
                      <a:spLocks/>
                    </p:cNvSpPr>
                    <p:nvPr/>
                  </p:nvSpPr>
                  <p:spPr bwMode="hidden">
                    <a:xfrm rot="4898956">
                      <a:off x="2206" y="2713"/>
                      <a:ext cx="1471"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751750" name="Freeform 106">
                      <a:extLst>
                        <a:ext uri="{FF2B5EF4-FFF2-40B4-BE49-F238E27FC236}">
                          <a16:creationId xmlns:a16="http://schemas.microsoft.com/office/drawing/2014/main" id="{8A5DD275-113D-C510-428F-182BAD5BEFD5}"/>
                        </a:ext>
                      </a:extLst>
                    </p:cNvPr>
                    <p:cNvSpPr>
                      <a:spLocks/>
                    </p:cNvSpPr>
                    <p:nvPr/>
                  </p:nvSpPr>
                  <p:spPr bwMode="hidden">
                    <a:xfrm rot="4898956">
                      <a:off x="2636" y="3732"/>
                      <a:ext cx="790" cy="38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l-GR"/>
                    </a:p>
                  </p:txBody>
                </p:sp>
              </p:grpSp>
              <p:grpSp>
                <p:nvGrpSpPr>
                  <p:cNvPr id="751746" name="Group 107">
                    <a:extLst>
                      <a:ext uri="{FF2B5EF4-FFF2-40B4-BE49-F238E27FC236}">
                        <a16:creationId xmlns:a16="http://schemas.microsoft.com/office/drawing/2014/main" id="{CCEE802D-B47D-FBF5-6845-EFFFA6269DA6}"/>
                      </a:ext>
                    </a:extLst>
                  </p:cNvPr>
                  <p:cNvGrpSpPr>
                    <a:grpSpLocks/>
                  </p:cNvGrpSpPr>
                  <p:nvPr/>
                </p:nvGrpSpPr>
                <p:grpSpPr bwMode="auto">
                  <a:xfrm>
                    <a:off x="2372" y="2107"/>
                    <a:ext cx="426" cy="2185"/>
                    <a:chOff x="2287" y="2135"/>
                    <a:chExt cx="426" cy="2185"/>
                  </a:xfrm>
                </p:grpSpPr>
                <p:sp>
                  <p:nvSpPr>
                    <p:cNvPr id="751747" name="Freeform 108">
                      <a:extLst>
                        <a:ext uri="{FF2B5EF4-FFF2-40B4-BE49-F238E27FC236}">
                          <a16:creationId xmlns:a16="http://schemas.microsoft.com/office/drawing/2014/main" id="{1B840FF1-A6F9-E754-DD6C-BBE2C1A71D21}"/>
                        </a:ext>
                      </a:extLst>
                    </p:cNvPr>
                    <p:cNvSpPr>
                      <a:spLocks/>
                    </p:cNvSpPr>
                    <p:nvPr/>
                  </p:nvSpPr>
                  <p:spPr bwMode="hidden">
                    <a:xfrm rot="5755659">
                      <a:off x="1901" y="2760"/>
                      <a:ext cx="1437" cy="18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defRPr/>
                      </a:pPr>
                      <a:endParaRPr lang="el-GR"/>
                    </a:p>
                  </p:txBody>
                </p:sp>
                <p:sp>
                  <p:nvSpPr>
                    <p:cNvPr id="751748" name="Freeform 109">
                      <a:extLst>
                        <a:ext uri="{FF2B5EF4-FFF2-40B4-BE49-F238E27FC236}">
                          <a16:creationId xmlns:a16="http://schemas.microsoft.com/office/drawing/2014/main" id="{C893CE5A-E3DC-53E9-3668-319FF694E82A}"/>
                        </a:ext>
                      </a:extLst>
                    </p:cNvPr>
                    <p:cNvSpPr>
                      <a:spLocks/>
                    </p:cNvSpPr>
                    <p:nvPr/>
                  </p:nvSpPr>
                  <p:spPr bwMode="hidden">
                    <a:xfrm rot="5755659">
                      <a:off x="2049" y="3787"/>
                      <a:ext cx="771" cy="29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l-GR"/>
                    </a:p>
                  </p:txBody>
                </p:sp>
              </p:grpSp>
            </p:grpSp>
          </p:grpSp>
          <p:grpSp>
            <p:nvGrpSpPr>
              <p:cNvPr id="21" name="Group 110">
                <a:extLst>
                  <a:ext uri="{FF2B5EF4-FFF2-40B4-BE49-F238E27FC236}">
                    <a16:creationId xmlns:a16="http://schemas.microsoft.com/office/drawing/2014/main" id="{44779DCA-F020-E255-6B65-EF551A14EF77}"/>
                  </a:ext>
                </a:extLst>
              </p:cNvPr>
              <p:cNvGrpSpPr>
                <a:grpSpLocks/>
              </p:cNvGrpSpPr>
              <p:nvPr/>
            </p:nvGrpSpPr>
            <p:grpSpPr bwMode="auto">
              <a:xfrm>
                <a:off x="74" y="313"/>
                <a:ext cx="5459" cy="3667"/>
                <a:chOff x="74" y="313"/>
                <a:chExt cx="5459" cy="3667"/>
              </a:xfrm>
            </p:grpSpPr>
            <p:grpSp>
              <p:nvGrpSpPr>
                <p:cNvPr id="22" name="Group 111">
                  <a:extLst>
                    <a:ext uri="{FF2B5EF4-FFF2-40B4-BE49-F238E27FC236}">
                      <a16:creationId xmlns:a16="http://schemas.microsoft.com/office/drawing/2014/main" id="{E2FC7032-B1D8-50CB-C09C-1F2D2817E212}"/>
                    </a:ext>
                  </a:extLst>
                </p:cNvPr>
                <p:cNvGrpSpPr>
                  <a:grpSpLocks/>
                </p:cNvGrpSpPr>
                <p:nvPr/>
              </p:nvGrpSpPr>
              <p:grpSpPr bwMode="auto">
                <a:xfrm>
                  <a:off x="74" y="313"/>
                  <a:ext cx="5459" cy="3667"/>
                  <a:chOff x="74" y="313"/>
                  <a:chExt cx="5459" cy="3667"/>
                </a:xfrm>
              </p:grpSpPr>
              <p:sp>
                <p:nvSpPr>
                  <p:cNvPr id="24" name="Arc 112">
                    <a:extLst>
                      <a:ext uri="{FF2B5EF4-FFF2-40B4-BE49-F238E27FC236}">
                        <a16:creationId xmlns:a16="http://schemas.microsoft.com/office/drawing/2014/main" id="{87D98632-33EA-3ECF-9748-B137EA135713}"/>
                      </a:ext>
                    </a:extLst>
                  </p:cNvPr>
                  <p:cNvSpPr>
                    <a:spLocks/>
                  </p:cNvSpPr>
                  <p:nvPr/>
                </p:nvSpPr>
                <p:spPr bwMode="hidden">
                  <a:xfrm flipV="1">
                    <a:off x="2965" y="456"/>
                    <a:ext cx="2568" cy="2047"/>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ffectLst/>
                </p:spPr>
                <p:txBody>
                  <a:bodyPr wrap="none" anchor="ctr"/>
                  <a:lstStyle/>
                  <a:p>
                    <a:pPr>
                      <a:defRPr/>
                    </a:pPr>
                    <a:endParaRPr lang="el-GR"/>
                  </a:p>
                </p:txBody>
              </p:sp>
              <p:sp>
                <p:nvSpPr>
                  <p:cNvPr id="25" name="Arc 113">
                    <a:extLst>
                      <a:ext uri="{FF2B5EF4-FFF2-40B4-BE49-F238E27FC236}">
                        <a16:creationId xmlns:a16="http://schemas.microsoft.com/office/drawing/2014/main" id="{9BE95159-80AF-51B0-2DD8-790C262878E9}"/>
                      </a:ext>
                    </a:extLst>
                  </p:cNvPr>
                  <p:cNvSpPr>
                    <a:spLocks/>
                  </p:cNvSpPr>
                  <p:nvPr/>
                </p:nvSpPr>
                <p:spPr bwMode="hidden">
                  <a:xfrm flipH="1">
                    <a:off x="387" y="1601"/>
                    <a:ext cx="2017" cy="2379"/>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defRPr/>
                    </a:pPr>
                    <a:endParaRPr lang="el-GR"/>
                  </a:p>
                </p:txBody>
              </p:sp>
              <p:sp>
                <p:nvSpPr>
                  <p:cNvPr id="26" name="Arc 114">
                    <a:extLst>
                      <a:ext uri="{FF2B5EF4-FFF2-40B4-BE49-F238E27FC236}">
                        <a16:creationId xmlns:a16="http://schemas.microsoft.com/office/drawing/2014/main" id="{93845307-52D0-D7D4-DFBF-50B31B7AAECC}"/>
                      </a:ext>
                    </a:extLst>
                  </p:cNvPr>
                  <p:cNvSpPr>
                    <a:spLocks/>
                  </p:cNvSpPr>
                  <p:nvPr/>
                </p:nvSpPr>
                <p:spPr bwMode="hidden">
                  <a:xfrm>
                    <a:off x="3028" y="1181"/>
                    <a:ext cx="1426" cy="2380"/>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el-GR"/>
                  </a:p>
                </p:txBody>
              </p:sp>
              <p:sp>
                <p:nvSpPr>
                  <p:cNvPr id="27" name="Arc 115">
                    <a:extLst>
                      <a:ext uri="{FF2B5EF4-FFF2-40B4-BE49-F238E27FC236}">
                        <a16:creationId xmlns:a16="http://schemas.microsoft.com/office/drawing/2014/main" id="{25BBFDDF-E1B5-25D8-C39E-D7850735AB58}"/>
                      </a:ext>
                    </a:extLst>
                  </p:cNvPr>
                  <p:cNvSpPr>
                    <a:spLocks/>
                  </p:cNvSpPr>
                  <p:nvPr/>
                </p:nvSpPr>
                <p:spPr bwMode="hidden">
                  <a:xfrm flipH="1">
                    <a:off x="73" y="812"/>
                    <a:ext cx="2541" cy="2380"/>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defRPr/>
                    </a:pPr>
                    <a:endParaRPr lang="el-GR"/>
                  </a:p>
                </p:txBody>
              </p:sp>
              <p:sp>
                <p:nvSpPr>
                  <p:cNvPr id="28" name="Arc 116">
                    <a:extLst>
                      <a:ext uri="{FF2B5EF4-FFF2-40B4-BE49-F238E27FC236}">
                        <a16:creationId xmlns:a16="http://schemas.microsoft.com/office/drawing/2014/main" id="{DFDABF7C-95CE-12E7-CF36-91463A57C998}"/>
                      </a:ext>
                    </a:extLst>
                  </p:cNvPr>
                  <p:cNvSpPr>
                    <a:spLocks/>
                  </p:cNvSpPr>
                  <p:nvPr/>
                </p:nvSpPr>
                <p:spPr bwMode="hidden">
                  <a:xfrm flipH="1">
                    <a:off x="789" y="313"/>
                    <a:ext cx="1851" cy="2304"/>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ffectLst/>
                </p:spPr>
                <p:txBody>
                  <a:bodyPr wrap="none" anchor="ctr"/>
                  <a:lstStyle/>
                  <a:p>
                    <a:pPr>
                      <a:defRPr/>
                    </a:pPr>
                    <a:endParaRPr lang="el-GR"/>
                  </a:p>
                </p:txBody>
              </p:sp>
              <p:sp>
                <p:nvSpPr>
                  <p:cNvPr id="29" name="Arc 117">
                    <a:extLst>
                      <a:ext uri="{FF2B5EF4-FFF2-40B4-BE49-F238E27FC236}">
                        <a16:creationId xmlns:a16="http://schemas.microsoft.com/office/drawing/2014/main" id="{A2D8C188-4A69-6E10-D5A3-EFB99772213C}"/>
                      </a:ext>
                    </a:extLst>
                  </p:cNvPr>
                  <p:cNvSpPr>
                    <a:spLocks/>
                  </p:cNvSpPr>
                  <p:nvPr/>
                </p:nvSpPr>
                <p:spPr bwMode="hidden">
                  <a:xfrm>
                    <a:off x="2763" y="1281"/>
                    <a:ext cx="763" cy="2304"/>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ffectLst/>
                </p:spPr>
                <p:txBody>
                  <a:bodyPr wrap="none" anchor="ctr"/>
                  <a:lstStyle/>
                  <a:p>
                    <a:pPr>
                      <a:defRPr/>
                    </a:pPr>
                    <a:endParaRPr lang="el-GR"/>
                  </a:p>
                </p:txBody>
              </p:sp>
              <p:sp>
                <p:nvSpPr>
                  <p:cNvPr id="30" name="Freeform 118">
                    <a:extLst>
                      <a:ext uri="{FF2B5EF4-FFF2-40B4-BE49-F238E27FC236}">
                        <a16:creationId xmlns:a16="http://schemas.microsoft.com/office/drawing/2014/main" id="{D990CD35-3A71-2C52-B8C2-1C9932EA1E0F}"/>
                      </a:ext>
                    </a:extLst>
                  </p:cNvPr>
                  <p:cNvSpPr>
                    <a:spLocks/>
                  </p:cNvSpPr>
                  <p:nvPr/>
                </p:nvSpPr>
                <p:spPr bwMode="hidden">
                  <a:xfrm flipH="1">
                    <a:off x="1799" y="438"/>
                    <a:ext cx="418"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grpSp>
            <p:sp>
              <p:nvSpPr>
                <p:cNvPr id="23" name="Freeform 119">
                  <a:extLst>
                    <a:ext uri="{FF2B5EF4-FFF2-40B4-BE49-F238E27FC236}">
                      <a16:creationId xmlns:a16="http://schemas.microsoft.com/office/drawing/2014/main" id="{314A5D90-3D17-A8CC-7388-CC942DA9FE48}"/>
                    </a:ext>
                  </a:extLst>
                </p:cNvPr>
                <p:cNvSpPr>
                  <a:spLocks/>
                </p:cNvSpPr>
                <p:nvPr/>
              </p:nvSpPr>
              <p:spPr bwMode="hidden">
                <a:xfrm rot="20253369">
                  <a:off x="3279" y="1529"/>
                  <a:ext cx="443" cy="83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l-GR"/>
                </a:p>
              </p:txBody>
            </p:sp>
          </p:grpSp>
        </p:grpSp>
        <p:grpSp>
          <p:nvGrpSpPr>
            <p:cNvPr id="5" name="Group 120">
              <a:extLst>
                <a:ext uri="{FF2B5EF4-FFF2-40B4-BE49-F238E27FC236}">
                  <a16:creationId xmlns:a16="http://schemas.microsoft.com/office/drawing/2014/main" id="{2213C99C-801F-0ECD-8538-9AC6CAEADCF8}"/>
                </a:ext>
              </a:extLst>
            </p:cNvPr>
            <p:cNvGrpSpPr>
              <a:grpSpLocks/>
            </p:cNvGrpSpPr>
            <p:nvPr/>
          </p:nvGrpSpPr>
          <p:grpSpPr bwMode="auto">
            <a:xfrm>
              <a:off x="1476" y="450"/>
              <a:ext cx="4040" cy="2966"/>
              <a:chOff x="210" y="337"/>
              <a:chExt cx="5198" cy="3818"/>
            </a:xfrm>
          </p:grpSpPr>
          <p:sp>
            <p:nvSpPr>
              <p:cNvPr id="6" name="Freeform 121">
                <a:extLst>
                  <a:ext uri="{FF2B5EF4-FFF2-40B4-BE49-F238E27FC236}">
                    <a16:creationId xmlns:a16="http://schemas.microsoft.com/office/drawing/2014/main" id="{1E5239E8-BF24-61C8-6245-8F81980C1CFB}"/>
                  </a:ext>
                </a:extLst>
              </p:cNvPr>
              <p:cNvSpPr>
                <a:spLocks/>
              </p:cNvSpPr>
              <p:nvPr/>
            </p:nvSpPr>
            <p:spPr bwMode="hidden">
              <a:xfrm flipH="1">
                <a:off x="1934" y="2382"/>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l-GR"/>
              </a:p>
            </p:txBody>
          </p:sp>
          <p:sp>
            <p:nvSpPr>
              <p:cNvPr id="7" name="Arc 122">
                <a:extLst>
                  <a:ext uri="{FF2B5EF4-FFF2-40B4-BE49-F238E27FC236}">
                    <a16:creationId xmlns:a16="http://schemas.microsoft.com/office/drawing/2014/main" id="{621907A9-62CC-A570-E6E4-93916F4D6730}"/>
                  </a:ext>
                </a:extLst>
              </p:cNvPr>
              <p:cNvSpPr>
                <a:spLocks/>
              </p:cNvSpPr>
              <p:nvPr/>
            </p:nvSpPr>
            <p:spPr bwMode="hidden">
              <a:xfrm flipH="1">
                <a:off x="1054" y="1851"/>
                <a:ext cx="2122" cy="2304"/>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defRPr/>
                </a:pPr>
                <a:endParaRPr lang="el-GR"/>
              </a:p>
            </p:txBody>
          </p:sp>
          <p:sp>
            <p:nvSpPr>
              <p:cNvPr id="8" name="Arc 123">
                <a:extLst>
                  <a:ext uri="{FF2B5EF4-FFF2-40B4-BE49-F238E27FC236}">
                    <a16:creationId xmlns:a16="http://schemas.microsoft.com/office/drawing/2014/main" id="{A560DED2-382F-23CE-104C-66B126555543}"/>
                  </a:ext>
                </a:extLst>
              </p:cNvPr>
              <p:cNvSpPr>
                <a:spLocks/>
              </p:cNvSpPr>
              <p:nvPr/>
            </p:nvSpPr>
            <p:spPr bwMode="hidden">
              <a:xfrm flipH="1">
                <a:off x="1266" y="1480"/>
                <a:ext cx="1244" cy="2379"/>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defRPr/>
                </a:pPr>
                <a:endParaRPr lang="el-GR"/>
              </a:p>
            </p:txBody>
          </p:sp>
          <p:sp>
            <p:nvSpPr>
              <p:cNvPr id="9" name="Arc 124">
                <a:extLst>
                  <a:ext uri="{FF2B5EF4-FFF2-40B4-BE49-F238E27FC236}">
                    <a16:creationId xmlns:a16="http://schemas.microsoft.com/office/drawing/2014/main" id="{86908112-A4EB-153C-4F13-D34685F6BA45}"/>
                  </a:ext>
                </a:extLst>
              </p:cNvPr>
              <p:cNvSpPr>
                <a:spLocks/>
              </p:cNvSpPr>
              <p:nvPr/>
            </p:nvSpPr>
            <p:spPr bwMode="hidden">
              <a:xfrm flipH="1">
                <a:off x="210" y="1169"/>
                <a:ext cx="2376" cy="2379"/>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defRPr/>
                </a:pPr>
                <a:endParaRPr lang="el-GR"/>
              </a:p>
            </p:txBody>
          </p:sp>
          <p:sp>
            <p:nvSpPr>
              <p:cNvPr id="10" name="Arc 125">
                <a:extLst>
                  <a:ext uri="{FF2B5EF4-FFF2-40B4-BE49-F238E27FC236}">
                    <a16:creationId xmlns:a16="http://schemas.microsoft.com/office/drawing/2014/main" id="{B16C8267-6940-5D1E-30C3-0039D3435AD1}"/>
                  </a:ext>
                </a:extLst>
              </p:cNvPr>
              <p:cNvSpPr>
                <a:spLocks/>
              </p:cNvSpPr>
              <p:nvPr/>
            </p:nvSpPr>
            <p:spPr bwMode="hidden">
              <a:xfrm>
                <a:off x="2840" y="1503"/>
                <a:ext cx="381"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el-GR"/>
              </a:p>
            </p:txBody>
          </p:sp>
          <p:sp>
            <p:nvSpPr>
              <p:cNvPr id="11" name="Arc 126">
                <a:extLst>
                  <a:ext uri="{FF2B5EF4-FFF2-40B4-BE49-F238E27FC236}">
                    <a16:creationId xmlns:a16="http://schemas.microsoft.com/office/drawing/2014/main" id="{97980E00-42A2-C6B6-63C7-70D0FD9D9231}"/>
                  </a:ext>
                </a:extLst>
              </p:cNvPr>
              <p:cNvSpPr>
                <a:spLocks/>
              </p:cNvSpPr>
              <p:nvPr/>
            </p:nvSpPr>
            <p:spPr bwMode="hidden">
              <a:xfrm>
                <a:off x="2940" y="1492"/>
                <a:ext cx="1004"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defRPr/>
                </a:pPr>
                <a:endParaRPr lang="el-GR"/>
              </a:p>
            </p:txBody>
          </p:sp>
          <p:sp>
            <p:nvSpPr>
              <p:cNvPr id="12" name="Freeform 127">
                <a:extLst>
                  <a:ext uri="{FF2B5EF4-FFF2-40B4-BE49-F238E27FC236}">
                    <a16:creationId xmlns:a16="http://schemas.microsoft.com/office/drawing/2014/main" id="{1763531F-3DDD-5E8C-3EB0-AAEC8B38A121}"/>
                  </a:ext>
                </a:extLst>
              </p:cNvPr>
              <p:cNvSpPr>
                <a:spLocks/>
              </p:cNvSpPr>
              <p:nvPr/>
            </p:nvSpPr>
            <p:spPr bwMode="hidden">
              <a:xfrm>
                <a:off x="3300" y="2635"/>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l-GR"/>
              </a:p>
            </p:txBody>
          </p:sp>
          <p:sp>
            <p:nvSpPr>
              <p:cNvPr id="13" name="Freeform 128">
                <a:extLst>
                  <a:ext uri="{FF2B5EF4-FFF2-40B4-BE49-F238E27FC236}">
                    <a16:creationId xmlns:a16="http://schemas.microsoft.com/office/drawing/2014/main" id="{3735F837-B81C-E3B8-9C40-69CEAFE5A762}"/>
                  </a:ext>
                </a:extLst>
              </p:cNvPr>
              <p:cNvSpPr>
                <a:spLocks/>
              </p:cNvSpPr>
              <p:nvPr/>
            </p:nvSpPr>
            <p:spPr bwMode="hidden">
              <a:xfrm rot="19660755" flipV="1">
                <a:off x="2547" y="2149"/>
                <a:ext cx="441" cy="83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l-GR"/>
              </a:p>
            </p:txBody>
          </p:sp>
          <p:sp>
            <p:nvSpPr>
              <p:cNvPr id="14" name="Freeform 129">
                <a:extLst>
                  <a:ext uri="{FF2B5EF4-FFF2-40B4-BE49-F238E27FC236}">
                    <a16:creationId xmlns:a16="http://schemas.microsoft.com/office/drawing/2014/main" id="{3028707C-5435-75C1-A588-426550D3BDDF}"/>
                  </a:ext>
                </a:extLst>
              </p:cNvPr>
              <p:cNvSpPr>
                <a:spLocks/>
              </p:cNvSpPr>
              <p:nvPr/>
            </p:nvSpPr>
            <p:spPr bwMode="hidden">
              <a:xfrm flipH="1">
                <a:off x="489" y="2503"/>
                <a:ext cx="1085"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15" name="Freeform 130">
                <a:extLst>
                  <a:ext uri="{FF2B5EF4-FFF2-40B4-BE49-F238E27FC236}">
                    <a16:creationId xmlns:a16="http://schemas.microsoft.com/office/drawing/2014/main" id="{A94D6816-58DC-0F49-6429-5269BBF06B51}"/>
                  </a:ext>
                </a:extLst>
              </p:cNvPr>
              <p:cNvSpPr>
                <a:spLocks/>
              </p:cNvSpPr>
              <p:nvPr/>
            </p:nvSpPr>
            <p:spPr bwMode="hidden">
              <a:xfrm flipH="1">
                <a:off x="1000" y="893"/>
                <a:ext cx="696"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16" name="Freeform 131">
                <a:extLst>
                  <a:ext uri="{FF2B5EF4-FFF2-40B4-BE49-F238E27FC236}">
                    <a16:creationId xmlns:a16="http://schemas.microsoft.com/office/drawing/2014/main" id="{20E51F6A-1430-CD18-D777-B8ED84FAE144}"/>
                  </a:ext>
                </a:extLst>
              </p:cNvPr>
              <p:cNvSpPr>
                <a:spLocks/>
              </p:cNvSpPr>
              <p:nvPr/>
            </p:nvSpPr>
            <p:spPr bwMode="hidden">
              <a:xfrm>
                <a:off x="4401" y="2279"/>
                <a:ext cx="1007" cy="1601"/>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l-GR"/>
              </a:p>
            </p:txBody>
          </p:sp>
          <p:sp>
            <p:nvSpPr>
              <p:cNvPr id="17" name="Freeform 132">
                <a:extLst>
                  <a:ext uri="{FF2B5EF4-FFF2-40B4-BE49-F238E27FC236}">
                    <a16:creationId xmlns:a16="http://schemas.microsoft.com/office/drawing/2014/main" id="{4BAB0947-22F4-A090-D3F2-4C7D1AF03171}"/>
                  </a:ext>
                </a:extLst>
              </p:cNvPr>
              <p:cNvSpPr>
                <a:spLocks/>
              </p:cNvSpPr>
              <p:nvPr/>
            </p:nvSpPr>
            <p:spPr bwMode="hidden">
              <a:xfrm>
                <a:off x="3878" y="1470"/>
                <a:ext cx="1518" cy="106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18" name="Freeform 133">
                <a:extLst>
                  <a:ext uri="{FF2B5EF4-FFF2-40B4-BE49-F238E27FC236}">
                    <a16:creationId xmlns:a16="http://schemas.microsoft.com/office/drawing/2014/main" id="{F351A9CD-0DF0-560B-4735-095EECAF770E}"/>
                  </a:ext>
                </a:extLst>
              </p:cNvPr>
              <p:cNvSpPr>
                <a:spLocks/>
              </p:cNvSpPr>
              <p:nvPr/>
            </p:nvSpPr>
            <p:spPr bwMode="hidden">
              <a:xfrm>
                <a:off x="3934" y="337"/>
                <a:ext cx="664" cy="143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19" name="Freeform 134">
                <a:extLst>
                  <a:ext uri="{FF2B5EF4-FFF2-40B4-BE49-F238E27FC236}">
                    <a16:creationId xmlns:a16="http://schemas.microsoft.com/office/drawing/2014/main" id="{F52DCFA8-78A7-5AFF-B853-F39862AA543A}"/>
                  </a:ext>
                </a:extLst>
              </p:cNvPr>
              <p:cNvSpPr>
                <a:spLocks/>
              </p:cNvSpPr>
              <p:nvPr/>
            </p:nvSpPr>
            <p:spPr bwMode="hidden">
              <a:xfrm rot="1346631" flipH="1">
                <a:off x="1702" y="1506"/>
                <a:ext cx="441" cy="83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l-GR"/>
              </a:p>
            </p:txBody>
          </p:sp>
        </p:grpSp>
      </p:grpSp>
      <p:sp>
        <p:nvSpPr>
          <p:cNvPr id="751751" name="Rectangle 135"/>
          <p:cNvSpPr>
            <a:spLocks noGrp="1" noChangeArrowheads="1"/>
          </p:cNvSpPr>
          <p:nvPr>
            <p:ph type="ctrTitle" sz="quarter"/>
          </p:nvPr>
        </p:nvSpPr>
        <p:spPr>
          <a:xfrm>
            <a:off x="685800" y="1827213"/>
            <a:ext cx="7772400" cy="1627187"/>
          </a:xfrm>
        </p:spPr>
        <p:txBody>
          <a:bodyPr/>
          <a:lstStyle>
            <a:lvl1pPr>
              <a:defRPr/>
            </a:lvl1pPr>
          </a:lstStyle>
          <a:p>
            <a:r>
              <a:rPr lang="el-GR"/>
              <a:t>Κάντε κλικ για να επεξεργαστείτε τον τίτλο</a:t>
            </a:r>
          </a:p>
        </p:txBody>
      </p:sp>
      <p:sp>
        <p:nvSpPr>
          <p:cNvPr id="75175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a:t>Κάντε κλικ για να επεξεργαστείτε τον υπότιτλο του υποδείγματος</a:t>
            </a:r>
          </a:p>
        </p:txBody>
      </p:sp>
      <p:sp>
        <p:nvSpPr>
          <p:cNvPr id="751817" name="Rectangle 137">
            <a:extLst>
              <a:ext uri="{FF2B5EF4-FFF2-40B4-BE49-F238E27FC236}">
                <a16:creationId xmlns:a16="http://schemas.microsoft.com/office/drawing/2014/main" id="{56082D5B-5415-FEA0-B798-DAB36EE8730D}"/>
              </a:ext>
            </a:extLst>
          </p:cNvPr>
          <p:cNvSpPr>
            <a:spLocks noGrp="1" noChangeArrowheads="1"/>
          </p:cNvSpPr>
          <p:nvPr>
            <p:ph type="dt" sz="quarter" idx="10"/>
          </p:nvPr>
        </p:nvSpPr>
        <p:spPr/>
        <p:txBody>
          <a:bodyPr/>
          <a:lstStyle>
            <a:lvl1pPr>
              <a:defRPr smtClean="0"/>
            </a:lvl1pPr>
          </a:lstStyle>
          <a:p>
            <a:pPr>
              <a:defRPr/>
            </a:pPr>
            <a:endParaRPr lang="el-GR"/>
          </a:p>
        </p:txBody>
      </p:sp>
      <p:sp>
        <p:nvSpPr>
          <p:cNvPr id="751818" name="Rectangle 138">
            <a:extLst>
              <a:ext uri="{FF2B5EF4-FFF2-40B4-BE49-F238E27FC236}">
                <a16:creationId xmlns:a16="http://schemas.microsoft.com/office/drawing/2014/main" id="{466E359A-2F18-B6BF-6660-25F085F06146}"/>
              </a:ext>
            </a:extLst>
          </p:cNvPr>
          <p:cNvSpPr>
            <a:spLocks noGrp="1" noChangeArrowheads="1"/>
          </p:cNvSpPr>
          <p:nvPr>
            <p:ph type="ftr" sz="quarter" idx="11"/>
          </p:nvPr>
        </p:nvSpPr>
        <p:spPr/>
        <p:txBody>
          <a:bodyPr/>
          <a:lstStyle>
            <a:lvl1pPr>
              <a:defRPr smtClean="0"/>
            </a:lvl1pPr>
          </a:lstStyle>
          <a:p>
            <a:pPr>
              <a:defRPr/>
            </a:pPr>
            <a:endParaRPr lang="el-GR"/>
          </a:p>
        </p:txBody>
      </p:sp>
      <p:sp>
        <p:nvSpPr>
          <p:cNvPr id="751819" name="Rectangle 139">
            <a:extLst>
              <a:ext uri="{FF2B5EF4-FFF2-40B4-BE49-F238E27FC236}">
                <a16:creationId xmlns:a16="http://schemas.microsoft.com/office/drawing/2014/main" id="{6D2F32FF-88DB-BBBD-D28B-F7B2B15BBEF8}"/>
              </a:ext>
            </a:extLst>
          </p:cNvPr>
          <p:cNvSpPr>
            <a:spLocks noGrp="1" noChangeArrowheads="1"/>
          </p:cNvSpPr>
          <p:nvPr>
            <p:ph type="sldNum" sz="quarter" idx="12"/>
          </p:nvPr>
        </p:nvSpPr>
        <p:spPr/>
        <p:txBody>
          <a:bodyPr/>
          <a:lstStyle>
            <a:lvl1pPr>
              <a:defRPr/>
            </a:lvl1pPr>
          </a:lstStyle>
          <a:p>
            <a:fld id="{F851BF5C-954A-5A43-BC82-6195E39EBF98}" type="slidenum">
              <a:rPr lang="el-GR" altLang="en-GR"/>
              <a:pPr/>
              <a:t>‹#›</a:t>
            </a:fld>
            <a:endParaRPr lang="el-GR" altLang="en-GR"/>
          </a:p>
        </p:txBody>
      </p:sp>
    </p:spTree>
    <p:extLst>
      <p:ext uri="{BB962C8B-B14F-4D97-AF65-F5344CB8AC3E}">
        <p14:creationId xmlns:p14="http://schemas.microsoft.com/office/powerpoint/2010/main" val="26646836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39">
            <a:extLst>
              <a:ext uri="{FF2B5EF4-FFF2-40B4-BE49-F238E27FC236}">
                <a16:creationId xmlns:a16="http://schemas.microsoft.com/office/drawing/2014/main" id="{82D2A803-E9EF-D98A-35E6-3888ADFAAD6F}"/>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40">
            <a:extLst>
              <a:ext uri="{FF2B5EF4-FFF2-40B4-BE49-F238E27FC236}">
                <a16:creationId xmlns:a16="http://schemas.microsoft.com/office/drawing/2014/main" id="{C48D7536-8B71-6B97-CEDD-27CFD2A9ADE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41">
            <a:extLst>
              <a:ext uri="{FF2B5EF4-FFF2-40B4-BE49-F238E27FC236}">
                <a16:creationId xmlns:a16="http://schemas.microsoft.com/office/drawing/2014/main" id="{12789B1D-6376-1454-04F9-C6A3898BF57D}"/>
              </a:ext>
            </a:extLst>
          </p:cNvPr>
          <p:cNvSpPr>
            <a:spLocks noGrp="1" noChangeArrowheads="1"/>
          </p:cNvSpPr>
          <p:nvPr>
            <p:ph type="sldNum" sz="quarter" idx="12"/>
          </p:nvPr>
        </p:nvSpPr>
        <p:spPr>
          <a:ln/>
        </p:spPr>
        <p:txBody>
          <a:bodyPr/>
          <a:lstStyle>
            <a:lvl1pPr>
              <a:defRPr/>
            </a:lvl1pPr>
          </a:lstStyle>
          <a:p>
            <a:fld id="{C5B9C47D-63C1-AA4A-863B-870483A54827}" type="slidenum">
              <a:rPr lang="el-GR" altLang="en-GR"/>
              <a:pPr/>
              <a:t>‹#›</a:t>
            </a:fld>
            <a:endParaRPr lang="el-GR" altLang="en-GR"/>
          </a:p>
        </p:txBody>
      </p:sp>
    </p:spTree>
    <p:extLst>
      <p:ext uri="{BB962C8B-B14F-4D97-AF65-F5344CB8AC3E}">
        <p14:creationId xmlns:p14="http://schemas.microsoft.com/office/powerpoint/2010/main" val="10832129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139">
            <a:extLst>
              <a:ext uri="{FF2B5EF4-FFF2-40B4-BE49-F238E27FC236}">
                <a16:creationId xmlns:a16="http://schemas.microsoft.com/office/drawing/2014/main" id="{ECC3E8C7-813C-C993-0596-31023B134761}"/>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40">
            <a:extLst>
              <a:ext uri="{FF2B5EF4-FFF2-40B4-BE49-F238E27FC236}">
                <a16:creationId xmlns:a16="http://schemas.microsoft.com/office/drawing/2014/main" id="{C4B45E44-3EC9-314A-9A82-D853970B06F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41">
            <a:extLst>
              <a:ext uri="{FF2B5EF4-FFF2-40B4-BE49-F238E27FC236}">
                <a16:creationId xmlns:a16="http://schemas.microsoft.com/office/drawing/2014/main" id="{CD9D6BA5-1FDC-4640-3A87-E4A05B072727}"/>
              </a:ext>
            </a:extLst>
          </p:cNvPr>
          <p:cNvSpPr>
            <a:spLocks noGrp="1" noChangeArrowheads="1"/>
          </p:cNvSpPr>
          <p:nvPr>
            <p:ph type="sldNum" sz="quarter" idx="12"/>
          </p:nvPr>
        </p:nvSpPr>
        <p:spPr>
          <a:ln/>
        </p:spPr>
        <p:txBody>
          <a:bodyPr/>
          <a:lstStyle>
            <a:lvl1pPr>
              <a:defRPr/>
            </a:lvl1pPr>
          </a:lstStyle>
          <a:p>
            <a:fld id="{C5D30E65-53B5-3F4C-A00A-5B2B072D79ED}" type="slidenum">
              <a:rPr lang="el-GR" altLang="en-GR"/>
              <a:pPr/>
              <a:t>‹#›</a:t>
            </a:fld>
            <a:endParaRPr lang="el-GR" altLang="en-GR"/>
          </a:p>
        </p:txBody>
      </p:sp>
    </p:spTree>
    <p:extLst>
      <p:ext uri="{BB962C8B-B14F-4D97-AF65-F5344CB8AC3E}">
        <p14:creationId xmlns:p14="http://schemas.microsoft.com/office/powerpoint/2010/main" val="25280264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139">
            <a:extLst>
              <a:ext uri="{FF2B5EF4-FFF2-40B4-BE49-F238E27FC236}">
                <a16:creationId xmlns:a16="http://schemas.microsoft.com/office/drawing/2014/main" id="{6A43761F-561B-823A-8C5C-B3FCA5E6B58A}"/>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40">
            <a:extLst>
              <a:ext uri="{FF2B5EF4-FFF2-40B4-BE49-F238E27FC236}">
                <a16:creationId xmlns:a16="http://schemas.microsoft.com/office/drawing/2014/main" id="{1C45CA8B-7F17-D2D9-81E0-5E689EF4C09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41">
            <a:extLst>
              <a:ext uri="{FF2B5EF4-FFF2-40B4-BE49-F238E27FC236}">
                <a16:creationId xmlns:a16="http://schemas.microsoft.com/office/drawing/2014/main" id="{965EF8DC-FCD6-6AE8-7E2E-658E2C94DE82}"/>
              </a:ext>
            </a:extLst>
          </p:cNvPr>
          <p:cNvSpPr>
            <a:spLocks noGrp="1" noChangeArrowheads="1"/>
          </p:cNvSpPr>
          <p:nvPr>
            <p:ph type="sldNum" sz="quarter" idx="12"/>
          </p:nvPr>
        </p:nvSpPr>
        <p:spPr>
          <a:ln/>
        </p:spPr>
        <p:txBody>
          <a:bodyPr/>
          <a:lstStyle>
            <a:lvl1pPr>
              <a:defRPr/>
            </a:lvl1pPr>
          </a:lstStyle>
          <a:p>
            <a:fld id="{F41B32D8-3AC3-3943-B238-40B2B05FC232}" type="slidenum">
              <a:rPr lang="el-GR" altLang="en-GR"/>
              <a:pPr/>
              <a:t>‹#›</a:t>
            </a:fld>
            <a:endParaRPr lang="el-GR" altLang="en-GR"/>
          </a:p>
        </p:txBody>
      </p:sp>
    </p:spTree>
    <p:extLst>
      <p:ext uri="{BB962C8B-B14F-4D97-AF65-F5344CB8AC3E}">
        <p14:creationId xmlns:p14="http://schemas.microsoft.com/office/powerpoint/2010/main" val="37697084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139">
            <a:extLst>
              <a:ext uri="{FF2B5EF4-FFF2-40B4-BE49-F238E27FC236}">
                <a16:creationId xmlns:a16="http://schemas.microsoft.com/office/drawing/2014/main" id="{23899CCB-F0E1-2D2F-8AF8-A4B6016BECDC}"/>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140">
            <a:extLst>
              <a:ext uri="{FF2B5EF4-FFF2-40B4-BE49-F238E27FC236}">
                <a16:creationId xmlns:a16="http://schemas.microsoft.com/office/drawing/2014/main" id="{2D8B08DA-DB77-25ED-A7F5-D21F7E063B4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141">
            <a:extLst>
              <a:ext uri="{FF2B5EF4-FFF2-40B4-BE49-F238E27FC236}">
                <a16:creationId xmlns:a16="http://schemas.microsoft.com/office/drawing/2014/main" id="{9133D621-6BAF-5618-94E7-EFDB6E00E2F0}"/>
              </a:ext>
            </a:extLst>
          </p:cNvPr>
          <p:cNvSpPr>
            <a:spLocks noGrp="1" noChangeArrowheads="1"/>
          </p:cNvSpPr>
          <p:nvPr>
            <p:ph type="sldNum" sz="quarter" idx="12"/>
          </p:nvPr>
        </p:nvSpPr>
        <p:spPr>
          <a:ln/>
        </p:spPr>
        <p:txBody>
          <a:bodyPr/>
          <a:lstStyle>
            <a:lvl1pPr>
              <a:defRPr/>
            </a:lvl1pPr>
          </a:lstStyle>
          <a:p>
            <a:fld id="{B08D80B7-DA65-5B44-B061-5A2409A3DA31}" type="slidenum">
              <a:rPr lang="el-GR" altLang="en-GR"/>
              <a:pPr/>
              <a:t>‹#›</a:t>
            </a:fld>
            <a:endParaRPr lang="el-GR" altLang="en-GR"/>
          </a:p>
        </p:txBody>
      </p:sp>
    </p:spTree>
    <p:extLst>
      <p:ext uri="{BB962C8B-B14F-4D97-AF65-F5344CB8AC3E}">
        <p14:creationId xmlns:p14="http://schemas.microsoft.com/office/powerpoint/2010/main" val="808572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pn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2.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61B708D-E8C2-1C31-4AFC-1B189CA0D66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GR"/>
              <a:t>Κάντε κλικ για να επεξεργαστείτε τον τίτλο</a:t>
            </a:r>
          </a:p>
        </p:txBody>
      </p:sp>
      <p:sp>
        <p:nvSpPr>
          <p:cNvPr id="1027" name="Rectangle 3">
            <a:extLst>
              <a:ext uri="{FF2B5EF4-FFF2-40B4-BE49-F238E27FC236}">
                <a16:creationId xmlns:a16="http://schemas.microsoft.com/office/drawing/2014/main" id="{D1CA4096-0F71-F19D-481E-44AEB680D8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GR"/>
              <a:t>Κάντε κλικ για να επεξεργαστείτε τα στυλ κειμένου του υποδείγματος</a:t>
            </a:r>
          </a:p>
          <a:p>
            <a:pPr lvl="1"/>
            <a:r>
              <a:rPr lang="el-GR" altLang="en-GR"/>
              <a:t>Δεύτερου επιπέδου</a:t>
            </a:r>
          </a:p>
          <a:p>
            <a:pPr lvl="2"/>
            <a:r>
              <a:rPr lang="el-GR" altLang="en-GR"/>
              <a:t>Τρίτου επιπέδου</a:t>
            </a:r>
          </a:p>
          <a:p>
            <a:pPr lvl="3"/>
            <a:r>
              <a:rPr lang="el-GR" altLang="en-GR"/>
              <a:t>Τέταρτου επιπέδου</a:t>
            </a:r>
          </a:p>
          <a:p>
            <a:pPr lvl="4"/>
            <a:r>
              <a:rPr lang="el-GR" altLang="en-GR"/>
              <a:t>Πέμπτου επιπέδου</a:t>
            </a:r>
          </a:p>
        </p:txBody>
      </p:sp>
      <p:sp>
        <p:nvSpPr>
          <p:cNvPr id="1028" name="Rectangle 4">
            <a:extLst>
              <a:ext uri="{FF2B5EF4-FFF2-40B4-BE49-F238E27FC236}">
                <a16:creationId xmlns:a16="http://schemas.microsoft.com/office/drawing/2014/main" id="{1354CC5E-33C8-F06A-C506-1DDDF8CC69A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l-GR"/>
          </a:p>
        </p:txBody>
      </p:sp>
      <p:sp>
        <p:nvSpPr>
          <p:cNvPr id="1029" name="Rectangle 5">
            <a:extLst>
              <a:ext uri="{FF2B5EF4-FFF2-40B4-BE49-F238E27FC236}">
                <a16:creationId xmlns:a16="http://schemas.microsoft.com/office/drawing/2014/main" id="{5DC73D65-8383-F0A7-B507-51F2D1CA8D8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l-GR"/>
          </a:p>
        </p:txBody>
      </p:sp>
      <p:sp>
        <p:nvSpPr>
          <p:cNvPr id="1030" name="Rectangle 6">
            <a:extLst>
              <a:ext uri="{FF2B5EF4-FFF2-40B4-BE49-F238E27FC236}">
                <a16:creationId xmlns:a16="http://schemas.microsoft.com/office/drawing/2014/main" id="{BE894E1D-08FA-B306-D14A-15D1C169244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1E132CE-EDC9-9644-93D5-2DAFC51F22AD}" type="slidenum">
              <a:rPr lang="el-GR" altLang="en-GR"/>
              <a:pPr/>
              <a:t>‹#›</a:t>
            </a:fld>
            <a:endParaRPr lang="el-GR" altLang="en-GR"/>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785410" name="Rectangle 2">
            <a:extLst>
              <a:ext uri="{FF2B5EF4-FFF2-40B4-BE49-F238E27FC236}">
                <a16:creationId xmlns:a16="http://schemas.microsoft.com/office/drawing/2014/main" id="{668EB810-7BE6-777F-DFDB-E97D72B791D3}"/>
              </a:ext>
            </a:extLst>
          </p:cNvPr>
          <p:cNvSpPr>
            <a:spLocks noGrp="1" noChangeArrowheads="1"/>
          </p:cNvSpPr>
          <p:nvPr>
            <p:ph type="title"/>
          </p:nvPr>
        </p:nvSpPr>
        <p:spPr bwMode="auto">
          <a:xfrm>
            <a:off x="687388" y="609600"/>
            <a:ext cx="776922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5411" name="Rectangle 3">
            <a:extLst>
              <a:ext uri="{FF2B5EF4-FFF2-40B4-BE49-F238E27FC236}">
                <a16:creationId xmlns:a16="http://schemas.microsoft.com/office/drawing/2014/main" id="{DA9CD930-CD76-6C40-2726-BA0D23E7C89E}"/>
              </a:ext>
            </a:extLst>
          </p:cNvPr>
          <p:cNvSpPr>
            <a:spLocks noGrp="1" noChangeArrowheads="1"/>
          </p:cNvSpPr>
          <p:nvPr>
            <p:ph type="body" idx="1"/>
          </p:nvPr>
        </p:nvSpPr>
        <p:spPr bwMode="auto">
          <a:xfrm>
            <a:off x="687388" y="1981200"/>
            <a:ext cx="7769225"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5412" name="Rectangle 4">
            <a:extLst>
              <a:ext uri="{FF2B5EF4-FFF2-40B4-BE49-F238E27FC236}">
                <a16:creationId xmlns:a16="http://schemas.microsoft.com/office/drawing/2014/main" id="{B80DED23-B697-11ED-9079-62135D0BD8B4}"/>
              </a:ext>
            </a:extLst>
          </p:cNvPr>
          <p:cNvSpPr>
            <a:spLocks noGrp="1" noChangeArrowheads="1"/>
          </p:cNvSpPr>
          <p:nvPr>
            <p:ph type="dt" sz="half" idx="2"/>
          </p:nvPr>
        </p:nvSpPr>
        <p:spPr bwMode="auto">
          <a:xfrm>
            <a:off x="687388" y="6248400"/>
            <a:ext cx="19034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Times New Roman" pitchFamily="18" charset="0"/>
              </a:defRPr>
            </a:lvl1pPr>
          </a:lstStyle>
          <a:p>
            <a:pPr>
              <a:defRPr/>
            </a:pPr>
            <a:endParaRPr lang="en-US"/>
          </a:p>
        </p:txBody>
      </p:sp>
      <p:sp>
        <p:nvSpPr>
          <p:cNvPr id="785413" name="Rectangle 5">
            <a:extLst>
              <a:ext uri="{FF2B5EF4-FFF2-40B4-BE49-F238E27FC236}">
                <a16:creationId xmlns:a16="http://schemas.microsoft.com/office/drawing/2014/main" id="{002BB463-9814-9490-581A-F53F34ACFEAB}"/>
              </a:ext>
            </a:extLst>
          </p:cNvPr>
          <p:cNvSpPr>
            <a:spLocks noGrp="1" noChangeArrowheads="1"/>
          </p:cNvSpPr>
          <p:nvPr>
            <p:ph type="ftr" sz="quarter" idx="3"/>
          </p:nvPr>
        </p:nvSpPr>
        <p:spPr bwMode="auto">
          <a:xfrm>
            <a:off x="3125788" y="6248400"/>
            <a:ext cx="28924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defRPr>
            </a:lvl1pPr>
          </a:lstStyle>
          <a:p>
            <a:pPr>
              <a:defRPr/>
            </a:pPr>
            <a:endParaRPr lang="en-US"/>
          </a:p>
        </p:txBody>
      </p:sp>
      <p:sp>
        <p:nvSpPr>
          <p:cNvPr id="785414" name="Rectangle 6">
            <a:extLst>
              <a:ext uri="{FF2B5EF4-FFF2-40B4-BE49-F238E27FC236}">
                <a16:creationId xmlns:a16="http://schemas.microsoft.com/office/drawing/2014/main" id="{9B0ADF31-8B7A-55D6-A801-520BDB9F661A}"/>
              </a:ext>
            </a:extLst>
          </p:cNvPr>
          <p:cNvSpPr>
            <a:spLocks noGrp="1" noChangeArrowheads="1"/>
          </p:cNvSpPr>
          <p:nvPr>
            <p:ph type="sldNum" sz="quarter" idx="4"/>
          </p:nvPr>
        </p:nvSpPr>
        <p:spPr bwMode="auto">
          <a:xfrm>
            <a:off x="6553200" y="6248400"/>
            <a:ext cx="190341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2B650B97-DEC4-7447-AB40-8473C7F7C30D}" type="slidenum">
              <a:rPr lang="en-US" altLang="en-GR"/>
              <a:pPr/>
              <a:t>‹#›</a:t>
            </a:fld>
            <a:endParaRPr lang="en-US" altLang="en-GR"/>
          </a:p>
        </p:txBody>
      </p:sp>
    </p:spTree>
  </p:cSld>
  <p:clrMap bg1="dk2" tx1="lt1" bg2="dk1"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ransition>
    <p:random/>
  </p:transition>
  <p:txStyles>
    <p:titleStyle>
      <a:lvl1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2pPr>
      <a:lvl3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3pPr>
      <a:lvl4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4pPr>
      <a:lvl5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5pPr>
      <a:lvl6pPr marL="457200" algn="ctr" rtl="0" fontAlgn="base">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6pPr>
      <a:lvl7pPr marL="914400" algn="ctr" rtl="0" fontAlgn="base">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7pPr>
      <a:lvl8pPr marL="1371600" algn="ctr" rtl="0" fontAlgn="base">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8pPr>
      <a:lvl9pPr marL="1828800" algn="ctr" rtl="0" fontAlgn="base">
        <a:spcBef>
          <a:spcPct val="0"/>
        </a:spcBef>
        <a:spcAft>
          <a:spcPct val="0"/>
        </a:spcAft>
        <a:defRPr sz="3600">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5755BBA-24A3-3796-E150-475FBDF67664}"/>
              </a:ext>
            </a:extLst>
          </p:cNvPr>
          <p:cNvSpPr>
            <a:spLocks noGrp="1" noChangeArrowheads="1"/>
          </p:cNvSpPr>
          <p:nvPr>
            <p:ph type="title"/>
          </p:nvPr>
        </p:nvSpPr>
        <p:spPr bwMode="auto">
          <a:xfrm>
            <a:off x="423863" y="242888"/>
            <a:ext cx="8134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GR"/>
              <a:t>Click to edit Master title style</a:t>
            </a:r>
          </a:p>
        </p:txBody>
      </p:sp>
      <p:sp>
        <p:nvSpPr>
          <p:cNvPr id="13315" name="Rectangle 3">
            <a:extLst>
              <a:ext uri="{FF2B5EF4-FFF2-40B4-BE49-F238E27FC236}">
                <a16:creationId xmlns:a16="http://schemas.microsoft.com/office/drawing/2014/main" id="{F18EF94E-5B90-D140-D9B0-E31FB4E5D544}"/>
              </a:ext>
            </a:extLst>
          </p:cNvPr>
          <p:cNvSpPr>
            <a:spLocks noGrp="1" noChangeArrowheads="1"/>
          </p:cNvSpPr>
          <p:nvPr>
            <p:ph type="body" idx="1"/>
          </p:nvPr>
        </p:nvSpPr>
        <p:spPr bwMode="auto">
          <a:xfrm>
            <a:off x="579438" y="1793875"/>
            <a:ext cx="79883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GR"/>
              <a:t>Click to edit Master text styles</a:t>
            </a:r>
          </a:p>
          <a:p>
            <a:pPr lvl="1"/>
            <a:r>
              <a:rPr lang="en-US" altLang="en-GR"/>
              <a:t>Second level</a:t>
            </a:r>
          </a:p>
          <a:p>
            <a:pPr lvl="2"/>
            <a:r>
              <a:rPr lang="en-US" altLang="en-GR"/>
              <a:t>Third level</a:t>
            </a:r>
          </a:p>
          <a:p>
            <a:pPr lvl="3"/>
            <a:r>
              <a:rPr lang="en-US" altLang="en-GR"/>
              <a:t>Fourth level</a:t>
            </a:r>
          </a:p>
          <a:p>
            <a:pPr lvl="4"/>
            <a:r>
              <a:rPr lang="en-US" altLang="en-GR"/>
              <a:t>Fifth level</a:t>
            </a:r>
          </a:p>
        </p:txBody>
      </p:sp>
      <p:pic>
        <p:nvPicPr>
          <p:cNvPr id="13316" name="Picture 4" descr="gradientbar">
            <a:extLst>
              <a:ext uri="{FF2B5EF4-FFF2-40B4-BE49-F238E27FC236}">
                <a16:creationId xmlns:a16="http://schemas.microsoft.com/office/drawing/2014/main" id="{3A43E4C6-BA6E-A186-6E27-F4FAF0A029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57338"/>
            <a:ext cx="9142412"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1"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p:txStyles>
    <p:titleStyle>
      <a:lvl1pPr algn="ctr" rtl="0" eaLnBrk="0" fontAlgn="base" hangingPunct="0">
        <a:lnSpc>
          <a:spcPct val="95000"/>
        </a:lnSpc>
        <a:spcBef>
          <a:spcPct val="0"/>
        </a:spcBef>
        <a:spcAft>
          <a:spcPct val="0"/>
        </a:spcAft>
        <a:defRPr sz="3600">
          <a:solidFill>
            <a:srgbClr val="E8A900"/>
          </a:solidFill>
          <a:latin typeface="+mj-lt"/>
          <a:ea typeface="+mj-ea"/>
          <a:cs typeface="+mj-cs"/>
        </a:defRPr>
      </a:lvl1pPr>
      <a:lvl2pPr algn="ctr" rtl="0" eaLnBrk="0" fontAlgn="base" hangingPunct="0">
        <a:lnSpc>
          <a:spcPct val="95000"/>
        </a:lnSpc>
        <a:spcBef>
          <a:spcPct val="0"/>
        </a:spcBef>
        <a:spcAft>
          <a:spcPct val="0"/>
        </a:spcAft>
        <a:defRPr sz="3600">
          <a:solidFill>
            <a:srgbClr val="E8A900"/>
          </a:solidFill>
          <a:latin typeface="Arial" pitchFamily="34" charset="0"/>
        </a:defRPr>
      </a:lvl2pPr>
      <a:lvl3pPr algn="ctr" rtl="0" eaLnBrk="0" fontAlgn="base" hangingPunct="0">
        <a:lnSpc>
          <a:spcPct val="95000"/>
        </a:lnSpc>
        <a:spcBef>
          <a:spcPct val="0"/>
        </a:spcBef>
        <a:spcAft>
          <a:spcPct val="0"/>
        </a:spcAft>
        <a:defRPr sz="3600">
          <a:solidFill>
            <a:srgbClr val="E8A900"/>
          </a:solidFill>
          <a:latin typeface="Arial" pitchFamily="34" charset="0"/>
        </a:defRPr>
      </a:lvl3pPr>
      <a:lvl4pPr algn="ctr" rtl="0" eaLnBrk="0" fontAlgn="base" hangingPunct="0">
        <a:lnSpc>
          <a:spcPct val="95000"/>
        </a:lnSpc>
        <a:spcBef>
          <a:spcPct val="0"/>
        </a:spcBef>
        <a:spcAft>
          <a:spcPct val="0"/>
        </a:spcAft>
        <a:defRPr sz="3600">
          <a:solidFill>
            <a:srgbClr val="E8A900"/>
          </a:solidFill>
          <a:latin typeface="Arial" pitchFamily="34" charset="0"/>
        </a:defRPr>
      </a:lvl4pPr>
      <a:lvl5pPr algn="ctr" rtl="0" eaLnBrk="0" fontAlgn="base" hangingPunct="0">
        <a:lnSpc>
          <a:spcPct val="95000"/>
        </a:lnSpc>
        <a:spcBef>
          <a:spcPct val="0"/>
        </a:spcBef>
        <a:spcAft>
          <a:spcPct val="0"/>
        </a:spcAft>
        <a:defRPr sz="3600">
          <a:solidFill>
            <a:srgbClr val="E8A900"/>
          </a:solidFill>
          <a:latin typeface="Arial" pitchFamily="34" charset="0"/>
        </a:defRPr>
      </a:lvl5pPr>
      <a:lvl6pPr marL="457200" algn="ctr" rtl="0" eaLnBrk="0" fontAlgn="base" hangingPunct="0">
        <a:lnSpc>
          <a:spcPct val="95000"/>
        </a:lnSpc>
        <a:spcBef>
          <a:spcPct val="0"/>
        </a:spcBef>
        <a:spcAft>
          <a:spcPct val="0"/>
        </a:spcAft>
        <a:defRPr sz="3600">
          <a:solidFill>
            <a:srgbClr val="E8A900"/>
          </a:solidFill>
          <a:latin typeface="Arial" pitchFamily="34" charset="0"/>
        </a:defRPr>
      </a:lvl6pPr>
      <a:lvl7pPr marL="914400" algn="ctr" rtl="0" eaLnBrk="0" fontAlgn="base" hangingPunct="0">
        <a:lnSpc>
          <a:spcPct val="95000"/>
        </a:lnSpc>
        <a:spcBef>
          <a:spcPct val="0"/>
        </a:spcBef>
        <a:spcAft>
          <a:spcPct val="0"/>
        </a:spcAft>
        <a:defRPr sz="3600">
          <a:solidFill>
            <a:srgbClr val="E8A900"/>
          </a:solidFill>
          <a:latin typeface="Arial" pitchFamily="34" charset="0"/>
        </a:defRPr>
      </a:lvl7pPr>
      <a:lvl8pPr marL="1371600" algn="ctr" rtl="0" eaLnBrk="0" fontAlgn="base" hangingPunct="0">
        <a:lnSpc>
          <a:spcPct val="95000"/>
        </a:lnSpc>
        <a:spcBef>
          <a:spcPct val="0"/>
        </a:spcBef>
        <a:spcAft>
          <a:spcPct val="0"/>
        </a:spcAft>
        <a:defRPr sz="3600">
          <a:solidFill>
            <a:srgbClr val="E8A900"/>
          </a:solidFill>
          <a:latin typeface="Arial" pitchFamily="34" charset="0"/>
        </a:defRPr>
      </a:lvl8pPr>
      <a:lvl9pPr marL="1828800" algn="ctr" rtl="0" eaLnBrk="0" fontAlgn="base" hangingPunct="0">
        <a:lnSpc>
          <a:spcPct val="95000"/>
        </a:lnSpc>
        <a:spcBef>
          <a:spcPct val="0"/>
        </a:spcBef>
        <a:spcAft>
          <a:spcPct val="0"/>
        </a:spcAft>
        <a:defRPr sz="3600">
          <a:solidFill>
            <a:srgbClr val="E8A900"/>
          </a:solidFill>
          <a:latin typeface="Arial" pitchFamily="34" charset="0"/>
        </a:defRPr>
      </a:lvl9pPr>
    </p:titleStyle>
    <p:bodyStyle>
      <a:lvl1pPr marL="342900" indent="-342900" algn="l" rtl="0" eaLnBrk="0" fontAlgn="base" hangingPunct="0">
        <a:spcBef>
          <a:spcPct val="40000"/>
        </a:spcBef>
        <a:spcAft>
          <a:spcPct val="0"/>
        </a:spcAft>
        <a:buClr>
          <a:srgbClr val="E8A900"/>
        </a:buClr>
        <a:buFont typeface="Symbol" pitchFamily="2" charset="2"/>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lr>
          <a:srgbClr val="E8A900"/>
        </a:buClr>
        <a:buChar char="–"/>
        <a:defRPr sz="2400">
          <a:solidFill>
            <a:schemeClr val="bg1"/>
          </a:solidFill>
          <a:latin typeface="+mn-lt"/>
        </a:defRPr>
      </a:lvl2pPr>
      <a:lvl3pPr marL="1143000" indent="-228600" algn="l" rtl="0" eaLnBrk="0" fontAlgn="base" hangingPunct="0">
        <a:spcBef>
          <a:spcPct val="20000"/>
        </a:spcBef>
        <a:spcAft>
          <a:spcPct val="0"/>
        </a:spcAft>
        <a:buClr>
          <a:srgbClr val="E8A900"/>
        </a:buClr>
        <a:buChar char="•"/>
        <a:defRPr sz="2400">
          <a:solidFill>
            <a:schemeClr val="bg1"/>
          </a:solidFill>
          <a:latin typeface="+mn-lt"/>
        </a:defRPr>
      </a:lvl3pPr>
      <a:lvl4pPr marL="1600200" indent="-228600" algn="l" rtl="0" eaLnBrk="0" fontAlgn="base" hangingPunct="0">
        <a:spcBef>
          <a:spcPct val="20000"/>
        </a:spcBef>
        <a:spcAft>
          <a:spcPct val="0"/>
        </a:spcAft>
        <a:buClr>
          <a:srgbClr val="E8A900"/>
        </a:buClr>
        <a:buChar char="•"/>
        <a:defRPr sz="2400">
          <a:solidFill>
            <a:schemeClr val="bg1"/>
          </a:solidFill>
          <a:latin typeface="+mn-lt"/>
        </a:defRPr>
      </a:lvl4pPr>
      <a:lvl5pPr marL="2057400" indent="-228600" algn="l" rtl="0" eaLnBrk="0" fontAlgn="base" hangingPunct="0">
        <a:spcBef>
          <a:spcPct val="20000"/>
        </a:spcBef>
        <a:spcAft>
          <a:spcPct val="0"/>
        </a:spcAft>
        <a:buClr>
          <a:srgbClr val="E8A900"/>
        </a:buClr>
        <a:buChar char="•"/>
        <a:defRPr sz="2400">
          <a:solidFill>
            <a:schemeClr val="bg1"/>
          </a:solidFill>
          <a:latin typeface="+mn-lt"/>
        </a:defRPr>
      </a:lvl5pPr>
      <a:lvl6pPr marL="2514600" indent="-228600" algn="l" rtl="0" eaLnBrk="0" fontAlgn="base" hangingPunct="0">
        <a:spcBef>
          <a:spcPct val="20000"/>
        </a:spcBef>
        <a:spcAft>
          <a:spcPct val="0"/>
        </a:spcAft>
        <a:buClr>
          <a:srgbClr val="E8A900"/>
        </a:buClr>
        <a:buChar char="•"/>
        <a:defRPr sz="2400">
          <a:solidFill>
            <a:schemeClr val="bg1"/>
          </a:solidFill>
          <a:latin typeface="+mn-lt"/>
        </a:defRPr>
      </a:lvl6pPr>
      <a:lvl7pPr marL="2971800" indent="-228600" algn="l" rtl="0" eaLnBrk="0" fontAlgn="base" hangingPunct="0">
        <a:spcBef>
          <a:spcPct val="20000"/>
        </a:spcBef>
        <a:spcAft>
          <a:spcPct val="0"/>
        </a:spcAft>
        <a:buClr>
          <a:srgbClr val="E8A900"/>
        </a:buClr>
        <a:buChar char="•"/>
        <a:defRPr sz="2400">
          <a:solidFill>
            <a:schemeClr val="bg1"/>
          </a:solidFill>
          <a:latin typeface="+mn-lt"/>
        </a:defRPr>
      </a:lvl7pPr>
      <a:lvl8pPr marL="3429000" indent="-228600" algn="l" rtl="0" eaLnBrk="0" fontAlgn="base" hangingPunct="0">
        <a:spcBef>
          <a:spcPct val="20000"/>
        </a:spcBef>
        <a:spcAft>
          <a:spcPct val="0"/>
        </a:spcAft>
        <a:buClr>
          <a:srgbClr val="E8A900"/>
        </a:buClr>
        <a:buChar char="•"/>
        <a:defRPr sz="2400">
          <a:solidFill>
            <a:schemeClr val="bg1"/>
          </a:solidFill>
          <a:latin typeface="+mn-lt"/>
        </a:defRPr>
      </a:lvl8pPr>
      <a:lvl9pPr marL="3886200" indent="-228600" algn="l" rtl="0" eaLnBrk="0" fontAlgn="base" hangingPunct="0">
        <a:spcBef>
          <a:spcPct val="20000"/>
        </a:spcBef>
        <a:spcAft>
          <a:spcPct val="0"/>
        </a:spcAft>
        <a:buClr>
          <a:srgbClr val="E8A900"/>
        </a:buClr>
        <a:buChar char="•"/>
        <a:defRPr sz="2400">
          <a:solidFill>
            <a:schemeClr val="bg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A678A"/>
        </a:solidFill>
        <a:effectLst/>
      </p:bgPr>
    </p:bg>
    <p:spTree>
      <p:nvGrpSpPr>
        <p:cNvPr id="1" name=""/>
        <p:cNvGrpSpPr/>
        <p:nvPr/>
      </p:nvGrpSpPr>
      <p:grpSpPr>
        <a:xfrm>
          <a:off x="0" y="0"/>
          <a:ext cx="0" cy="0"/>
          <a:chOff x="0" y="0"/>
          <a:chExt cx="0" cy="0"/>
        </a:xfrm>
      </p:grpSpPr>
      <p:pic>
        <p:nvPicPr>
          <p:cNvPr id="1026" name="Picture 2" descr="PJ726_Text Page">
            <a:extLst>
              <a:ext uri="{FF2B5EF4-FFF2-40B4-BE49-F238E27FC236}">
                <a16:creationId xmlns:a16="http://schemas.microsoft.com/office/drawing/2014/main" id="{7A659B16-70B7-7468-DA18-D2412F5D498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C9583CF2-5D0B-027B-8783-2350AE7DA7F6}"/>
              </a:ext>
            </a:extLst>
          </p:cNvPr>
          <p:cNvSpPr>
            <a:spLocks noChangeArrowheads="1"/>
          </p:cNvSpPr>
          <p:nvPr/>
        </p:nvSpPr>
        <p:spPr bwMode="auto">
          <a:xfrm>
            <a:off x="0" y="0"/>
            <a:ext cx="9144000" cy="6858000"/>
          </a:xfrm>
          <a:prstGeom prst="rect">
            <a:avLst/>
          </a:prstGeom>
          <a:solidFill>
            <a:srgbClr val="333399">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eaLnBrk="1" hangingPunct="1"/>
            <a:endParaRPr lang="el-GR" altLang="en-GR"/>
          </a:p>
        </p:txBody>
      </p:sp>
      <p:sp>
        <p:nvSpPr>
          <p:cNvPr id="1028" name="Rectangle 4">
            <a:extLst>
              <a:ext uri="{FF2B5EF4-FFF2-40B4-BE49-F238E27FC236}">
                <a16:creationId xmlns:a16="http://schemas.microsoft.com/office/drawing/2014/main" id="{3EDB7107-7F34-0CDA-1E00-9E06A28E223A}"/>
              </a:ext>
            </a:extLst>
          </p:cNvPr>
          <p:cNvSpPr>
            <a:spLocks noGrp="1" noChangeArrowheads="1"/>
          </p:cNvSpPr>
          <p:nvPr>
            <p:ph type="title"/>
          </p:nvPr>
        </p:nvSpPr>
        <p:spPr bwMode="auto">
          <a:xfrm>
            <a:off x="365125" y="547688"/>
            <a:ext cx="8447088" cy="3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US" altLang="en-GR"/>
              <a:t>Click to EditMaster Title Style</a:t>
            </a:r>
          </a:p>
        </p:txBody>
      </p:sp>
      <p:sp>
        <p:nvSpPr>
          <p:cNvPr id="1029" name="Rectangle 5">
            <a:extLst>
              <a:ext uri="{FF2B5EF4-FFF2-40B4-BE49-F238E27FC236}">
                <a16:creationId xmlns:a16="http://schemas.microsoft.com/office/drawing/2014/main" id="{27BCF5AA-3996-81C3-1D54-13260068AB34}"/>
              </a:ext>
            </a:extLst>
          </p:cNvPr>
          <p:cNvSpPr>
            <a:spLocks noGrp="1" noChangeArrowheads="1"/>
          </p:cNvSpPr>
          <p:nvPr>
            <p:ph type="body" idx="1"/>
          </p:nvPr>
        </p:nvSpPr>
        <p:spPr bwMode="auto">
          <a:xfrm>
            <a:off x="652463" y="1831975"/>
            <a:ext cx="8023225"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GR"/>
              <a:t>Click to edit Master text styles</a:t>
            </a:r>
          </a:p>
          <a:p>
            <a:pPr lvl="1"/>
            <a:r>
              <a:rPr lang="en-US" altLang="en-GR"/>
              <a:t>Second level</a:t>
            </a:r>
          </a:p>
          <a:p>
            <a:pPr lvl="2"/>
            <a:r>
              <a:rPr lang="en-US" altLang="en-GR"/>
              <a:t>Third level</a:t>
            </a:r>
          </a:p>
          <a:p>
            <a:pPr lvl="3"/>
            <a:r>
              <a:rPr lang="en-US" altLang="en-GR"/>
              <a:t>Fourth level</a:t>
            </a:r>
          </a:p>
          <a:p>
            <a:pPr lvl="4"/>
            <a:r>
              <a:rPr lang="en-US" altLang="en-GR"/>
              <a:t>Fifth level</a:t>
            </a:r>
          </a:p>
        </p:txBody>
      </p:sp>
      <p:sp>
        <p:nvSpPr>
          <p:cNvPr id="1030" name="Text Box 7">
            <a:extLst>
              <a:ext uri="{FF2B5EF4-FFF2-40B4-BE49-F238E27FC236}">
                <a16:creationId xmlns:a16="http://schemas.microsoft.com/office/drawing/2014/main" id="{99EB857A-F44A-DA27-B936-8D4899C647B7}"/>
              </a:ext>
            </a:extLst>
          </p:cNvPr>
          <p:cNvSpPr txBox="1">
            <a:spLocks noChangeArrowheads="1"/>
          </p:cNvSpPr>
          <p:nvPr/>
        </p:nvSpPr>
        <p:spPr bwMode="auto">
          <a:xfrm>
            <a:off x="8866188" y="6689725"/>
            <a:ext cx="277812" cy="152400"/>
          </a:xfrm>
          <a:prstGeom prst="rect">
            <a:avLst/>
          </a:prstGeom>
          <a:noFill/>
          <a:ln>
            <a:noFill/>
          </a:ln>
          <a:effectLst/>
          <a:extLst>
            <a:ext uri="{909E8E84-426E-40DD-AFC4-6F175D3DCCD1}">
              <a14:hiddenFill xmlns:a14="http://schemas.microsoft.com/office/drawing/2010/main">
                <a:gradFill rotWithShape="0">
                  <a:gsLst>
                    <a:gs pos="0">
                      <a:srgbClr val="CC0000"/>
                    </a:gs>
                    <a:gs pos="100000">
                      <a:srgbClr val="000000"/>
                    </a:gs>
                  </a:gsLst>
                  <a:lin ang="0" scaled="1"/>
                </a:gra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algn="ctr">
              <a:spcBef>
                <a:spcPct val="50000"/>
              </a:spcBef>
            </a:pPr>
            <a:fld id="{480D3995-7EFF-6C41-9081-168E9632120D}" type="slidenum">
              <a:rPr lang="en-US" altLang="en-GR" sz="1000"/>
              <a:pPr algn="ctr">
                <a:spcBef>
                  <a:spcPct val="50000"/>
                </a:spcBef>
              </a:pPr>
              <a:t>‹#›</a:t>
            </a:fld>
            <a:endParaRPr lang="en-US" altLang="en-GR" sz="1000"/>
          </a:p>
        </p:txBody>
      </p:sp>
    </p:spTree>
    <p:extLst>
      <p:ext uri="{BB962C8B-B14F-4D97-AF65-F5344CB8AC3E}">
        <p14:creationId xmlns:p14="http://schemas.microsoft.com/office/powerpoint/2010/main" val="2160744259"/>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ransition/>
  <p:txStyles>
    <p:titleStyle>
      <a:lvl1pPr algn="l" rtl="0" eaLnBrk="0" fontAlgn="base" hangingPunct="0">
        <a:lnSpc>
          <a:spcPct val="85000"/>
        </a:lnSpc>
        <a:spcBef>
          <a:spcPct val="0"/>
        </a:spcBef>
        <a:spcAft>
          <a:spcPct val="0"/>
        </a:spcAft>
        <a:defRPr sz="3000" b="1" kern="1200">
          <a:solidFill>
            <a:srgbClr val="FFC211"/>
          </a:solidFill>
          <a:latin typeface="+mj-lt"/>
          <a:ea typeface="+mj-ea"/>
          <a:cs typeface="+mj-cs"/>
        </a:defRPr>
      </a:lvl1pPr>
      <a:lvl2pPr algn="l" rtl="0" eaLnBrk="0" fontAlgn="base" hangingPunct="0">
        <a:lnSpc>
          <a:spcPct val="85000"/>
        </a:lnSpc>
        <a:spcBef>
          <a:spcPct val="0"/>
        </a:spcBef>
        <a:spcAft>
          <a:spcPct val="0"/>
        </a:spcAft>
        <a:defRPr sz="3000" b="1">
          <a:solidFill>
            <a:srgbClr val="FFC211"/>
          </a:solidFill>
          <a:latin typeface="Arial" panose="020B0604020202020204" pitchFamily="34" charset="0"/>
          <a:cs typeface="Arial" panose="020B0604020202020204" pitchFamily="34" charset="0"/>
        </a:defRPr>
      </a:lvl2pPr>
      <a:lvl3pPr algn="l" rtl="0" eaLnBrk="0" fontAlgn="base" hangingPunct="0">
        <a:lnSpc>
          <a:spcPct val="85000"/>
        </a:lnSpc>
        <a:spcBef>
          <a:spcPct val="0"/>
        </a:spcBef>
        <a:spcAft>
          <a:spcPct val="0"/>
        </a:spcAft>
        <a:defRPr sz="3000" b="1">
          <a:solidFill>
            <a:srgbClr val="FFC211"/>
          </a:solidFill>
          <a:latin typeface="Arial" panose="020B0604020202020204" pitchFamily="34" charset="0"/>
          <a:cs typeface="Arial" panose="020B0604020202020204" pitchFamily="34" charset="0"/>
        </a:defRPr>
      </a:lvl3pPr>
      <a:lvl4pPr algn="l" rtl="0" eaLnBrk="0" fontAlgn="base" hangingPunct="0">
        <a:lnSpc>
          <a:spcPct val="85000"/>
        </a:lnSpc>
        <a:spcBef>
          <a:spcPct val="0"/>
        </a:spcBef>
        <a:spcAft>
          <a:spcPct val="0"/>
        </a:spcAft>
        <a:defRPr sz="3000" b="1">
          <a:solidFill>
            <a:srgbClr val="FFC211"/>
          </a:solidFill>
          <a:latin typeface="Arial" panose="020B0604020202020204" pitchFamily="34" charset="0"/>
          <a:cs typeface="Arial" panose="020B0604020202020204" pitchFamily="34" charset="0"/>
        </a:defRPr>
      </a:lvl4pPr>
      <a:lvl5pPr algn="l" rtl="0" eaLnBrk="0" fontAlgn="base" hangingPunct="0">
        <a:lnSpc>
          <a:spcPct val="85000"/>
        </a:lnSpc>
        <a:spcBef>
          <a:spcPct val="0"/>
        </a:spcBef>
        <a:spcAft>
          <a:spcPct val="0"/>
        </a:spcAft>
        <a:defRPr sz="3000" b="1">
          <a:solidFill>
            <a:srgbClr val="FFC211"/>
          </a:solidFill>
          <a:latin typeface="Arial" panose="020B0604020202020204" pitchFamily="34" charset="0"/>
          <a:cs typeface="Arial" panose="020B0604020202020204" pitchFamily="34" charset="0"/>
        </a:defRPr>
      </a:lvl5pPr>
      <a:lvl6pPr marL="457200" algn="l" rtl="0" fontAlgn="base">
        <a:lnSpc>
          <a:spcPct val="85000"/>
        </a:lnSpc>
        <a:spcBef>
          <a:spcPct val="0"/>
        </a:spcBef>
        <a:spcAft>
          <a:spcPct val="0"/>
        </a:spcAft>
        <a:defRPr sz="3000" b="1">
          <a:solidFill>
            <a:srgbClr val="FFC211"/>
          </a:solidFill>
          <a:latin typeface="Arial" panose="020B0604020202020204" pitchFamily="34" charset="0"/>
          <a:cs typeface="Arial" panose="020B0604020202020204" pitchFamily="34" charset="0"/>
        </a:defRPr>
      </a:lvl6pPr>
      <a:lvl7pPr marL="914400" algn="l" rtl="0" fontAlgn="base">
        <a:lnSpc>
          <a:spcPct val="85000"/>
        </a:lnSpc>
        <a:spcBef>
          <a:spcPct val="0"/>
        </a:spcBef>
        <a:spcAft>
          <a:spcPct val="0"/>
        </a:spcAft>
        <a:defRPr sz="3000" b="1">
          <a:solidFill>
            <a:srgbClr val="FFC211"/>
          </a:solidFill>
          <a:latin typeface="Arial" panose="020B0604020202020204" pitchFamily="34" charset="0"/>
          <a:cs typeface="Arial" panose="020B0604020202020204" pitchFamily="34" charset="0"/>
        </a:defRPr>
      </a:lvl7pPr>
      <a:lvl8pPr marL="1371600" algn="l" rtl="0" fontAlgn="base">
        <a:lnSpc>
          <a:spcPct val="85000"/>
        </a:lnSpc>
        <a:spcBef>
          <a:spcPct val="0"/>
        </a:spcBef>
        <a:spcAft>
          <a:spcPct val="0"/>
        </a:spcAft>
        <a:defRPr sz="3000" b="1">
          <a:solidFill>
            <a:srgbClr val="FFC211"/>
          </a:solidFill>
          <a:latin typeface="Arial" panose="020B0604020202020204" pitchFamily="34" charset="0"/>
          <a:cs typeface="Arial" panose="020B0604020202020204" pitchFamily="34" charset="0"/>
        </a:defRPr>
      </a:lvl8pPr>
      <a:lvl9pPr marL="1828800" algn="l" rtl="0" fontAlgn="base">
        <a:lnSpc>
          <a:spcPct val="85000"/>
        </a:lnSpc>
        <a:spcBef>
          <a:spcPct val="0"/>
        </a:spcBef>
        <a:spcAft>
          <a:spcPct val="0"/>
        </a:spcAft>
        <a:defRPr sz="3000" b="1">
          <a:solidFill>
            <a:srgbClr val="FFC211"/>
          </a:solidFill>
          <a:latin typeface="Arial" panose="020B0604020202020204" pitchFamily="34" charset="0"/>
          <a:cs typeface="Arial" panose="020B0604020202020204" pitchFamily="34" charset="0"/>
        </a:defRPr>
      </a:lvl9pPr>
    </p:titleStyle>
    <p:bodyStyle>
      <a:lvl1pPr marL="404813" indent="-404813" algn="l" rtl="0" eaLnBrk="0" fontAlgn="base" hangingPunct="0">
        <a:lnSpc>
          <a:spcPct val="90000"/>
        </a:lnSpc>
        <a:spcBef>
          <a:spcPct val="80000"/>
        </a:spcBef>
        <a:spcAft>
          <a:spcPct val="0"/>
        </a:spcAft>
        <a:buClr>
          <a:srgbClr val="FF6600"/>
        </a:buClr>
        <a:buFont typeface="Wingdings" pitchFamily="2" charset="2"/>
        <a:buChar char="u"/>
        <a:defRPr sz="2400" kern="1200">
          <a:solidFill>
            <a:schemeClr val="bg1"/>
          </a:solidFill>
          <a:latin typeface="+mn-lt"/>
          <a:ea typeface="+mn-ea"/>
          <a:cs typeface="+mn-cs"/>
        </a:defRPr>
      </a:lvl1pPr>
      <a:lvl2pPr marL="739775" indent="-220663" algn="l" rtl="0" eaLnBrk="0" fontAlgn="base" hangingPunct="0">
        <a:lnSpc>
          <a:spcPct val="90000"/>
        </a:lnSpc>
        <a:spcBef>
          <a:spcPct val="40000"/>
        </a:spcBef>
        <a:spcAft>
          <a:spcPct val="0"/>
        </a:spcAft>
        <a:buClr>
          <a:srgbClr val="FF6600"/>
        </a:buClr>
        <a:buChar char="•"/>
        <a:defRPr sz="2200" kern="1200">
          <a:solidFill>
            <a:schemeClr val="bg1"/>
          </a:solidFill>
          <a:latin typeface="+mn-lt"/>
          <a:ea typeface="+mn-ea"/>
          <a:cs typeface="+mn-cs"/>
        </a:defRPr>
      </a:lvl2pPr>
      <a:lvl3pPr marL="1027113" indent="-166688" algn="l" rtl="0" eaLnBrk="0" fontAlgn="base" hangingPunct="0">
        <a:lnSpc>
          <a:spcPct val="90000"/>
        </a:lnSpc>
        <a:spcBef>
          <a:spcPct val="20000"/>
        </a:spcBef>
        <a:spcAft>
          <a:spcPct val="0"/>
        </a:spcAft>
        <a:buClr>
          <a:srgbClr val="FF6600"/>
        </a:buClr>
        <a:buChar char="-"/>
        <a:defRPr sz="2000" kern="1200">
          <a:solidFill>
            <a:schemeClr val="bg1"/>
          </a:solidFill>
          <a:latin typeface="+mn-lt"/>
          <a:ea typeface="+mn-ea"/>
          <a:cs typeface="+mn-cs"/>
        </a:defRPr>
      </a:lvl3pPr>
      <a:lvl4pPr marL="1368425" indent="-161925" algn="l" rtl="0" eaLnBrk="0" fontAlgn="base" hangingPunct="0">
        <a:lnSpc>
          <a:spcPct val="90000"/>
        </a:lnSpc>
        <a:spcBef>
          <a:spcPct val="10000"/>
        </a:spcBef>
        <a:spcAft>
          <a:spcPct val="0"/>
        </a:spcAft>
        <a:buClr>
          <a:srgbClr val="FF6600"/>
        </a:buClr>
        <a:buChar char="•"/>
        <a:defRPr kern="1200">
          <a:solidFill>
            <a:schemeClr val="bg1"/>
          </a:solidFill>
          <a:latin typeface="+mn-lt"/>
          <a:ea typeface="+mn-ea"/>
          <a:cs typeface="+mn-cs"/>
        </a:defRPr>
      </a:lvl4pPr>
      <a:lvl5pPr marL="1655763" indent="-166688" algn="l" rtl="0" eaLnBrk="0" fontAlgn="base" hangingPunct="0">
        <a:lnSpc>
          <a:spcPct val="90000"/>
        </a:lnSpc>
        <a:spcBef>
          <a:spcPct val="5000"/>
        </a:spcBef>
        <a:spcAft>
          <a:spcPct val="0"/>
        </a:spcAft>
        <a:buClr>
          <a:srgbClr val="FF6600"/>
        </a:buClr>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388F2038-9991-056F-F195-AE33C7C76680}"/>
              </a:ext>
            </a:extLst>
          </p:cNvPr>
          <p:cNvGrpSpPr>
            <a:grpSpLocks/>
          </p:cNvGrpSpPr>
          <p:nvPr/>
        </p:nvGrpSpPr>
        <p:grpSpPr bwMode="auto">
          <a:xfrm>
            <a:off x="6303963" y="0"/>
            <a:ext cx="2840037" cy="3254375"/>
            <a:chOff x="3115" y="0"/>
            <a:chExt cx="2170" cy="2486"/>
          </a:xfrm>
        </p:grpSpPr>
        <p:grpSp>
          <p:nvGrpSpPr>
            <p:cNvPr id="2056" name="Group 3">
              <a:extLst>
                <a:ext uri="{FF2B5EF4-FFF2-40B4-BE49-F238E27FC236}">
                  <a16:creationId xmlns:a16="http://schemas.microsoft.com/office/drawing/2014/main" id="{368B0DA5-5683-FE41-BCC7-04B756164C09}"/>
                </a:ext>
              </a:extLst>
            </p:cNvPr>
            <p:cNvGrpSpPr>
              <a:grpSpLocks/>
            </p:cNvGrpSpPr>
            <p:nvPr/>
          </p:nvGrpSpPr>
          <p:grpSpPr bwMode="auto">
            <a:xfrm>
              <a:off x="4080" y="1910"/>
              <a:ext cx="768" cy="576"/>
              <a:chOff x="0" y="0"/>
              <a:chExt cx="768" cy="576"/>
            </a:xfrm>
          </p:grpSpPr>
          <p:sp>
            <p:nvSpPr>
              <p:cNvPr id="3076" name="Oval 4">
                <a:extLst>
                  <a:ext uri="{FF2B5EF4-FFF2-40B4-BE49-F238E27FC236}">
                    <a16:creationId xmlns:a16="http://schemas.microsoft.com/office/drawing/2014/main" id="{DE9C590A-9F78-5F17-1264-9EFD776190DE}"/>
                  </a:ext>
                </a:extLst>
              </p:cNvPr>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l-GR"/>
              </a:p>
            </p:txBody>
          </p:sp>
          <p:sp>
            <p:nvSpPr>
              <p:cNvPr id="3077" name="Oval 5">
                <a:extLst>
                  <a:ext uri="{FF2B5EF4-FFF2-40B4-BE49-F238E27FC236}">
                    <a16:creationId xmlns:a16="http://schemas.microsoft.com/office/drawing/2014/main" id="{18DA0244-920D-84B9-3DE0-6085D7221878}"/>
                  </a:ext>
                </a:extLst>
              </p:cNvPr>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el-GR"/>
              </a:p>
            </p:txBody>
          </p:sp>
        </p:grpSp>
        <p:grpSp>
          <p:nvGrpSpPr>
            <p:cNvPr id="2057" name="Group 6">
              <a:extLst>
                <a:ext uri="{FF2B5EF4-FFF2-40B4-BE49-F238E27FC236}">
                  <a16:creationId xmlns:a16="http://schemas.microsoft.com/office/drawing/2014/main" id="{538CF352-B400-78C7-5DE1-3E2B71EB1FCB}"/>
                </a:ext>
              </a:extLst>
            </p:cNvPr>
            <p:cNvGrpSpPr>
              <a:grpSpLocks/>
            </p:cNvGrpSpPr>
            <p:nvPr/>
          </p:nvGrpSpPr>
          <p:grpSpPr bwMode="auto">
            <a:xfrm>
              <a:off x="4257" y="1103"/>
              <a:ext cx="768" cy="576"/>
              <a:chOff x="0" y="0"/>
              <a:chExt cx="768" cy="576"/>
            </a:xfrm>
          </p:grpSpPr>
          <p:sp>
            <p:nvSpPr>
              <p:cNvPr id="3079" name="Oval 7">
                <a:extLst>
                  <a:ext uri="{FF2B5EF4-FFF2-40B4-BE49-F238E27FC236}">
                    <a16:creationId xmlns:a16="http://schemas.microsoft.com/office/drawing/2014/main" id="{4BA46E1F-A815-4DDD-D66D-B41455F855D5}"/>
                  </a:ext>
                </a:extLst>
              </p:cNvPr>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l-GR"/>
              </a:p>
            </p:txBody>
          </p:sp>
          <p:sp>
            <p:nvSpPr>
              <p:cNvPr id="3080" name="Oval 8">
                <a:extLst>
                  <a:ext uri="{FF2B5EF4-FFF2-40B4-BE49-F238E27FC236}">
                    <a16:creationId xmlns:a16="http://schemas.microsoft.com/office/drawing/2014/main" id="{CEACBBD5-E097-9A66-2CAE-DC3ED169410D}"/>
                  </a:ext>
                </a:extLst>
              </p:cNvPr>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el-GR"/>
              </a:p>
            </p:txBody>
          </p:sp>
        </p:grpSp>
        <p:grpSp>
          <p:nvGrpSpPr>
            <p:cNvPr id="2058" name="Group 9">
              <a:extLst>
                <a:ext uri="{FF2B5EF4-FFF2-40B4-BE49-F238E27FC236}">
                  <a16:creationId xmlns:a16="http://schemas.microsoft.com/office/drawing/2014/main" id="{FF57690F-FF02-94B9-C565-0133388219C3}"/>
                </a:ext>
              </a:extLst>
            </p:cNvPr>
            <p:cNvGrpSpPr>
              <a:grpSpLocks/>
            </p:cNvGrpSpPr>
            <p:nvPr/>
          </p:nvGrpSpPr>
          <p:grpSpPr bwMode="auto">
            <a:xfrm>
              <a:off x="3134" y="0"/>
              <a:ext cx="768" cy="576"/>
              <a:chOff x="0" y="0"/>
              <a:chExt cx="768" cy="576"/>
            </a:xfrm>
          </p:grpSpPr>
          <p:sp>
            <p:nvSpPr>
              <p:cNvPr id="3082" name="Oval 10">
                <a:extLst>
                  <a:ext uri="{FF2B5EF4-FFF2-40B4-BE49-F238E27FC236}">
                    <a16:creationId xmlns:a16="http://schemas.microsoft.com/office/drawing/2014/main" id="{2271916B-1340-A5B5-1E24-DE6CA4EA7F2A}"/>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l-GR"/>
              </a:p>
            </p:txBody>
          </p:sp>
          <p:sp>
            <p:nvSpPr>
              <p:cNvPr id="3083" name="Oval 11">
                <a:extLst>
                  <a:ext uri="{FF2B5EF4-FFF2-40B4-BE49-F238E27FC236}">
                    <a16:creationId xmlns:a16="http://schemas.microsoft.com/office/drawing/2014/main" id="{D13B1C26-6691-D594-88BF-69F2DEA96C30}"/>
                  </a:ext>
                </a:extLst>
              </p:cNvPr>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el-GR"/>
              </a:p>
            </p:txBody>
          </p:sp>
        </p:grpSp>
        <p:grpSp>
          <p:nvGrpSpPr>
            <p:cNvPr id="2059" name="Group 12">
              <a:extLst>
                <a:ext uri="{FF2B5EF4-FFF2-40B4-BE49-F238E27FC236}">
                  <a16:creationId xmlns:a16="http://schemas.microsoft.com/office/drawing/2014/main" id="{5D77B2AB-990B-20C0-C770-74D9D37B8BFB}"/>
                </a:ext>
              </a:extLst>
            </p:cNvPr>
            <p:cNvGrpSpPr>
              <a:grpSpLocks/>
            </p:cNvGrpSpPr>
            <p:nvPr/>
          </p:nvGrpSpPr>
          <p:grpSpPr bwMode="auto">
            <a:xfrm>
              <a:off x="3115" y="0"/>
              <a:ext cx="2170" cy="1702"/>
              <a:chOff x="3115" y="0"/>
              <a:chExt cx="2170" cy="1702"/>
            </a:xfrm>
          </p:grpSpPr>
          <p:grpSp>
            <p:nvGrpSpPr>
              <p:cNvPr id="2060" name="Group 13">
                <a:extLst>
                  <a:ext uri="{FF2B5EF4-FFF2-40B4-BE49-F238E27FC236}">
                    <a16:creationId xmlns:a16="http://schemas.microsoft.com/office/drawing/2014/main" id="{A0D2294A-896A-FD00-52D2-399CF2E99F0C}"/>
                  </a:ext>
                </a:extLst>
              </p:cNvPr>
              <p:cNvGrpSpPr>
                <a:grpSpLocks/>
              </p:cNvGrpSpPr>
              <p:nvPr/>
            </p:nvGrpSpPr>
            <p:grpSpPr bwMode="auto">
              <a:xfrm>
                <a:off x="3640" y="308"/>
                <a:ext cx="1145" cy="844"/>
                <a:chOff x="1265" y="814"/>
                <a:chExt cx="2919" cy="2151"/>
              </a:xfrm>
            </p:grpSpPr>
            <p:sp>
              <p:nvSpPr>
                <p:cNvPr id="3086" name="Oval 14">
                  <a:extLst>
                    <a:ext uri="{FF2B5EF4-FFF2-40B4-BE49-F238E27FC236}">
                      <a16:creationId xmlns:a16="http://schemas.microsoft.com/office/drawing/2014/main" id="{C2A70309-E1F5-4745-952E-7C0B96786910}"/>
                    </a:ext>
                  </a:extLst>
                </p:cNvPr>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l-GR"/>
                </a:p>
              </p:txBody>
            </p:sp>
            <p:sp>
              <p:nvSpPr>
                <p:cNvPr id="3087" name="Oval 15">
                  <a:extLst>
                    <a:ext uri="{FF2B5EF4-FFF2-40B4-BE49-F238E27FC236}">
                      <a16:creationId xmlns:a16="http://schemas.microsoft.com/office/drawing/2014/main" id="{8E80218E-60C8-A71D-2BFC-340837458F67}"/>
                    </a:ext>
                  </a:extLst>
                </p:cNvPr>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defRPr/>
                  </a:pPr>
                  <a:endParaRPr lang="el-GR"/>
                </a:p>
              </p:txBody>
            </p:sp>
          </p:grpSp>
          <p:grpSp>
            <p:nvGrpSpPr>
              <p:cNvPr id="2061" name="Group 16">
                <a:extLst>
                  <a:ext uri="{FF2B5EF4-FFF2-40B4-BE49-F238E27FC236}">
                    <a16:creationId xmlns:a16="http://schemas.microsoft.com/office/drawing/2014/main" id="{E09E14E5-7E28-958A-1839-27107AC3A846}"/>
                  </a:ext>
                </a:extLst>
              </p:cNvPr>
              <p:cNvGrpSpPr>
                <a:grpSpLocks/>
              </p:cNvGrpSpPr>
              <p:nvPr/>
            </p:nvGrpSpPr>
            <p:grpSpPr bwMode="auto">
              <a:xfrm>
                <a:off x="3115" y="0"/>
                <a:ext cx="2145" cy="1702"/>
                <a:chOff x="3115" y="0"/>
                <a:chExt cx="2145" cy="1702"/>
              </a:xfrm>
            </p:grpSpPr>
            <p:grpSp>
              <p:nvGrpSpPr>
                <p:cNvPr id="2084" name="Group 17">
                  <a:extLst>
                    <a:ext uri="{FF2B5EF4-FFF2-40B4-BE49-F238E27FC236}">
                      <a16:creationId xmlns:a16="http://schemas.microsoft.com/office/drawing/2014/main" id="{17D205D7-089B-5203-F01D-7DCA09CF0212}"/>
                    </a:ext>
                  </a:extLst>
                </p:cNvPr>
                <p:cNvGrpSpPr>
                  <a:grpSpLocks/>
                </p:cNvGrpSpPr>
                <p:nvPr/>
              </p:nvGrpSpPr>
              <p:grpSpPr bwMode="auto">
                <a:xfrm>
                  <a:off x="4505" y="589"/>
                  <a:ext cx="493" cy="912"/>
                  <a:chOff x="3471" y="1530"/>
                  <a:chExt cx="1258" cy="2327"/>
                </a:xfrm>
              </p:grpSpPr>
              <p:sp>
                <p:nvSpPr>
                  <p:cNvPr id="3090" name="Freeform 18">
                    <a:extLst>
                      <a:ext uri="{FF2B5EF4-FFF2-40B4-BE49-F238E27FC236}">
                        <a16:creationId xmlns:a16="http://schemas.microsoft.com/office/drawing/2014/main" id="{661D4B30-156A-4606-8466-F50A0DA1011B}"/>
                      </a:ext>
                    </a:extLst>
                  </p:cNvPr>
                  <p:cNvSpPr>
                    <a:spLocks/>
                  </p:cNvSpPr>
                  <p:nvPr/>
                </p:nvSpPr>
                <p:spPr bwMode="hidden">
                  <a:xfrm rot="2711884">
                    <a:off x="2767" y="2235"/>
                    <a:ext cx="1720"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3091" name="Freeform 19">
                    <a:extLst>
                      <a:ext uri="{FF2B5EF4-FFF2-40B4-BE49-F238E27FC236}">
                        <a16:creationId xmlns:a16="http://schemas.microsoft.com/office/drawing/2014/main" id="{272967EC-310E-A1A4-E72A-3B42EE6FD8C0}"/>
                      </a:ext>
                    </a:extLst>
                  </p:cNvPr>
                  <p:cNvSpPr>
                    <a:spLocks/>
                  </p:cNvSpPr>
                  <p:nvPr/>
                </p:nvSpPr>
                <p:spPr bwMode="hidden">
                  <a:xfrm rot="2711884">
                    <a:off x="4021" y="3148"/>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2085" name="Group 20">
                  <a:extLst>
                    <a:ext uri="{FF2B5EF4-FFF2-40B4-BE49-F238E27FC236}">
                      <a16:creationId xmlns:a16="http://schemas.microsoft.com/office/drawing/2014/main" id="{614AEAAF-3BD5-4614-400B-845ABFA4314B}"/>
                    </a:ext>
                  </a:extLst>
                </p:cNvPr>
                <p:cNvGrpSpPr>
                  <a:grpSpLocks/>
                </p:cNvGrpSpPr>
                <p:nvPr/>
              </p:nvGrpSpPr>
              <p:grpSpPr bwMode="auto">
                <a:xfrm>
                  <a:off x="4267" y="781"/>
                  <a:ext cx="966" cy="522"/>
                  <a:chOff x="2864" y="2019"/>
                  <a:chExt cx="2463" cy="1332"/>
                </a:xfrm>
              </p:grpSpPr>
              <p:sp>
                <p:nvSpPr>
                  <p:cNvPr id="3093" name="Freeform 21">
                    <a:extLst>
                      <a:ext uri="{FF2B5EF4-FFF2-40B4-BE49-F238E27FC236}">
                        <a16:creationId xmlns:a16="http://schemas.microsoft.com/office/drawing/2014/main" id="{6E957002-246A-223C-E745-2910B2718623}"/>
                      </a:ext>
                    </a:extLst>
                  </p:cNvPr>
                  <p:cNvSpPr>
                    <a:spLocks/>
                  </p:cNvSpPr>
                  <p:nvPr/>
                </p:nvSpPr>
                <p:spPr bwMode="hidden">
                  <a:xfrm rot="2104081">
                    <a:off x="2865" y="2019"/>
                    <a:ext cx="1812"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094" name="Freeform 22">
                    <a:extLst>
                      <a:ext uri="{FF2B5EF4-FFF2-40B4-BE49-F238E27FC236}">
                        <a16:creationId xmlns:a16="http://schemas.microsoft.com/office/drawing/2014/main" id="{AE93C37F-8B4E-4122-E26D-44E51ED545B8}"/>
                      </a:ext>
                    </a:extLst>
                  </p:cNvPr>
                  <p:cNvSpPr>
                    <a:spLocks/>
                  </p:cNvSpPr>
                  <p:nvPr/>
                </p:nvSpPr>
                <p:spPr bwMode="hidden">
                  <a:xfrm rot="2104081">
                    <a:off x="4352" y="2805"/>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2086" name="Group 23">
                  <a:extLst>
                    <a:ext uri="{FF2B5EF4-FFF2-40B4-BE49-F238E27FC236}">
                      <a16:creationId xmlns:a16="http://schemas.microsoft.com/office/drawing/2014/main" id="{B1A1405E-6E71-5306-5021-FA78172C2631}"/>
                    </a:ext>
                  </a:extLst>
                </p:cNvPr>
                <p:cNvGrpSpPr>
                  <a:grpSpLocks/>
                </p:cNvGrpSpPr>
                <p:nvPr/>
              </p:nvGrpSpPr>
              <p:grpSpPr bwMode="auto">
                <a:xfrm>
                  <a:off x="4280" y="707"/>
                  <a:ext cx="971" cy="417"/>
                  <a:chOff x="2897" y="1832"/>
                  <a:chExt cx="2477" cy="1064"/>
                </a:xfrm>
              </p:grpSpPr>
              <p:sp>
                <p:nvSpPr>
                  <p:cNvPr id="3096" name="Freeform 24">
                    <a:extLst>
                      <a:ext uri="{FF2B5EF4-FFF2-40B4-BE49-F238E27FC236}">
                        <a16:creationId xmlns:a16="http://schemas.microsoft.com/office/drawing/2014/main" id="{5A716F93-6E17-5585-019C-39827942E5AC}"/>
                      </a:ext>
                    </a:extLst>
                  </p:cNvPr>
                  <p:cNvSpPr>
                    <a:spLocks/>
                  </p:cNvSpPr>
                  <p:nvPr/>
                </p:nvSpPr>
                <p:spPr bwMode="hidden">
                  <a:xfrm rot="1582915">
                    <a:off x="2896" y="1832"/>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097" name="Freeform 25">
                    <a:extLst>
                      <a:ext uri="{FF2B5EF4-FFF2-40B4-BE49-F238E27FC236}">
                        <a16:creationId xmlns:a16="http://schemas.microsoft.com/office/drawing/2014/main" id="{32AF4500-6AE5-B5C8-7F17-6D51B1DE1318}"/>
                      </a:ext>
                    </a:extLst>
                  </p:cNvPr>
                  <p:cNvSpPr>
                    <a:spLocks/>
                  </p:cNvSpPr>
                  <p:nvPr/>
                </p:nvSpPr>
                <p:spPr bwMode="hidden">
                  <a:xfrm rot="1582915">
                    <a:off x="4443" y="2420"/>
                    <a:ext cx="931" cy="47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2087" name="Group 26">
                  <a:extLst>
                    <a:ext uri="{FF2B5EF4-FFF2-40B4-BE49-F238E27FC236}">
                      <a16:creationId xmlns:a16="http://schemas.microsoft.com/office/drawing/2014/main" id="{8C489D22-EBC7-C4EB-9602-E39649A2610E}"/>
                    </a:ext>
                  </a:extLst>
                </p:cNvPr>
                <p:cNvGrpSpPr>
                  <a:grpSpLocks/>
                </p:cNvGrpSpPr>
                <p:nvPr/>
              </p:nvGrpSpPr>
              <p:grpSpPr bwMode="auto">
                <a:xfrm>
                  <a:off x="4291" y="630"/>
                  <a:ext cx="969" cy="364"/>
                  <a:chOff x="2924" y="1636"/>
                  <a:chExt cx="2472" cy="927"/>
                </a:xfrm>
              </p:grpSpPr>
              <p:sp>
                <p:nvSpPr>
                  <p:cNvPr id="3099" name="Freeform 27">
                    <a:extLst>
                      <a:ext uri="{FF2B5EF4-FFF2-40B4-BE49-F238E27FC236}">
                        <a16:creationId xmlns:a16="http://schemas.microsoft.com/office/drawing/2014/main" id="{408CCB4A-7D27-E688-89B6-B44C7DAD894C}"/>
                      </a:ext>
                    </a:extLst>
                  </p:cNvPr>
                  <p:cNvSpPr>
                    <a:spLocks/>
                  </p:cNvSpPr>
                  <p:nvPr/>
                </p:nvSpPr>
                <p:spPr bwMode="hidden">
                  <a:xfrm rot="1080363">
                    <a:off x="2922" y="1634"/>
                    <a:ext cx="1677" cy="33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00" name="Freeform 28">
                    <a:extLst>
                      <a:ext uri="{FF2B5EF4-FFF2-40B4-BE49-F238E27FC236}">
                        <a16:creationId xmlns:a16="http://schemas.microsoft.com/office/drawing/2014/main" id="{1E7E348A-D2B0-06F4-B236-0B87E53BF9CA}"/>
                      </a:ext>
                    </a:extLst>
                  </p:cNvPr>
                  <p:cNvSpPr>
                    <a:spLocks/>
                  </p:cNvSpPr>
                  <p:nvPr/>
                </p:nvSpPr>
                <p:spPr bwMode="hidden">
                  <a:xfrm rot="1080363">
                    <a:off x="4494" y="2036"/>
                    <a:ext cx="900" cy="52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2088" name="Group 29">
                  <a:extLst>
                    <a:ext uri="{FF2B5EF4-FFF2-40B4-BE49-F238E27FC236}">
                      <a16:creationId xmlns:a16="http://schemas.microsoft.com/office/drawing/2014/main" id="{C874ED08-1399-9D22-6DA6-3A9C320EBCB1}"/>
                    </a:ext>
                  </a:extLst>
                </p:cNvPr>
                <p:cNvGrpSpPr>
                  <a:grpSpLocks/>
                </p:cNvGrpSpPr>
                <p:nvPr/>
              </p:nvGrpSpPr>
              <p:grpSpPr bwMode="auto">
                <a:xfrm>
                  <a:off x="4304" y="543"/>
                  <a:ext cx="918" cy="258"/>
                  <a:chOff x="2958" y="1414"/>
                  <a:chExt cx="2342" cy="657"/>
                </a:xfrm>
              </p:grpSpPr>
              <p:sp>
                <p:nvSpPr>
                  <p:cNvPr id="3102" name="Freeform 30">
                    <a:extLst>
                      <a:ext uri="{FF2B5EF4-FFF2-40B4-BE49-F238E27FC236}">
                        <a16:creationId xmlns:a16="http://schemas.microsoft.com/office/drawing/2014/main" id="{51608F5B-223D-71AE-CDE7-883C4FAE1B91}"/>
                      </a:ext>
                    </a:extLst>
                  </p:cNvPr>
                  <p:cNvSpPr>
                    <a:spLocks/>
                  </p:cNvSpPr>
                  <p:nvPr/>
                </p:nvSpPr>
                <p:spPr bwMode="hidden">
                  <a:xfrm rot="463793">
                    <a:off x="2957" y="1415"/>
                    <a:ext cx="1544"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03" name="Freeform 31">
                    <a:extLst>
                      <a:ext uri="{FF2B5EF4-FFF2-40B4-BE49-F238E27FC236}">
                        <a16:creationId xmlns:a16="http://schemas.microsoft.com/office/drawing/2014/main" id="{8F2181C1-F1EF-F7B9-8EF1-62EDCB8DCE74}"/>
                      </a:ext>
                    </a:extLst>
                  </p:cNvPr>
                  <p:cNvSpPr>
                    <a:spLocks/>
                  </p:cNvSpPr>
                  <p:nvPr/>
                </p:nvSpPr>
                <p:spPr bwMode="hidden">
                  <a:xfrm rot="463793">
                    <a:off x="4470" y="1581"/>
                    <a:ext cx="829" cy="4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2089" name="Group 32">
                  <a:extLst>
                    <a:ext uri="{FF2B5EF4-FFF2-40B4-BE49-F238E27FC236}">
                      <a16:creationId xmlns:a16="http://schemas.microsoft.com/office/drawing/2014/main" id="{26C67F67-1D89-7D52-7633-FBA7A4EB8E6E}"/>
                    </a:ext>
                  </a:extLst>
                </p:cNvPr>
                <p:cNvGrpSpPr>
                  <a:grpSpLocks/>
                </p:cNvGrpSpPr>
                <p:nvPr/>
              </p:nvGrpSpPr>
              <p:grpSpPr bwMode="auto">
                <a:xfrm>
                  <a:off x="4314" y="487"/>
                  <a:ext cx="843" cy="134"/>
                  <a:chOff x="2983" y="1269"/>
                  <a:chExt cx="2150" cy="343"/>
                </a:xfrm>
              </p:grpSpPr>
              <p:sp>
                <p:nvSpPr>
                  <p:cNvPr id="3105" name="Freeform 33">
                    <a:extLst>
                      <a:ext uri="{FF2B5EF4-FFF2-40B4-BE49-F238E27FC236}">
                        <a16:creationId xmlns:a16="http://schemas.microsoft.com/office/drawing/2014/main" id="{9AF7AA80-2283-0F05-90DF-A6F946DD33FB}"/>
                      </a:ext>
                    </a:extLst>
                  </p:cNvPr>
                  <p:cNvSpPr>
                    <a:spLocks/>
                  </p:cNvSpPr>
                  <p:nvPr/>
                </p:nvSpPr>
                <p:spPr bwMode="hidden">
                  <a:xfrm rot="-84182">
                    <a:off x="2982" y="1286"/>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06" name="Freeform 34">
                    <a:extLst>
                      <a:ext uri="{FF2B5EF4-FFF2-40B4-BE49-F238E27FC236}">
                        <a16:creationId xmlns:a16="http://schemas.microsoft.com/office/drawing/2014/main" id="{D8F7EDEB-C33D-D1DC-08E1-ADCDCD7495B3}"/>
                      </a:ext>
                    </a:extLst>
                  </p:cNvPr>
                  <p:cNvSpPr>
                    <a:spLocks/>
                  </p:cNvSpPr>
                  <p:nvPr/>
                </p:nvSpPr>
                <p:spPr bwMode="hidden">
                  <a:xfrm rot="-84182">
                    <a:off x="4377" y="1267"/>
                    <a:ext cx="755" cy="3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2090" name="Group 35">
                  <a:extLst>
                    <a:ext uri="{FF2B5EF4-FFF2-40B4-BE49-F238E27FC236}">
                      <a16:creationId xmlns:a16="http://schemas.microsoft.com/office/drawing/2014/main" id="{9FB93457-3A75-B649-DE3A-12C2466354BF}"/>
                    </a:ext>
                  </a:extLst>
                </p:cNvPr>
                <p:cNvGrpSpPr>
                  <a:grpSpLocks/>
                </p:cNvGrpSpPr>
                <p:nvPr/>
              </p:nvGrpSpPr>
              <p:grpSpPr bwMode="auto">
                <a:xfrm>
                  <a:off x="4296" y="349"/>
                  <a:ext cx="737" cy="167"/>
                  <a:chOff x="2938" y="917"/>
                  <a:chExt cx="1879" cy="427"/>
                </a:xfrm>
              </p:grpSpPr>
              <p:sp>
                <p:nvSpPr>
                  <p:cNvPr id="3108" name="Freeform 36">
                    <a:extLst>
                      <a:ext uri="{FF2B5EF4-FFF2-40B4-BE49-F238E27FC236}">
                        <a16:creationId xmlns:a16="http://schemas.microsoft.com/office/drawing/2014/main" id="{061F0290-4656-3030-3A47-792B724FEBFF}"/>
                      </a:ext>
                    </a:extLst>
                  </p:cNvPr>
                  <p:cNvSpPr>
                    <a:spLocks/>
                  </p:cNvSpPr>
                  <p:nvPr/>
                </p:nvSpPr>
                <p:spPr bwMode="hidden">
                  <a:xfrm rot="-802576">
                    <a:off x="2936" y="1128"/>
                    <a:ext cx="1234"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09" name="Freeform 37">
                    <a:extLst>
                      <a:ext uri="{FF2B5EF4-FFF2-40B4-BE49-F238E27FC236}">
                        <a16:creationId xmlns:a16="http://schemas.microsoft.com/office/drawing/2014/main" id="{4853747A-F986-3282-A866-3AACD0EB5783}"/>
                      </a:ext>
                    </a:extLst>
                  </p:cNvPr>
                  <p:cNvSpPr>
                    <a:spLocks/>
                  </p:cNvSpPr>
                  <p:nvPr/>
                </p:nvSpPr>
                <p:spPr bwMode="hidden">
                  <a:xfrm rot="-802576">
                    <a:off x="4154" y="918"/>
                    <a:ext cx="662"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2091" name="Group 38">
                  <a:extLst>
                    <a:ext uri="{FF2B5EF4-FFF2-40B4-BE49-F238E27FC236}">
                      <a16:creationId xmlns:a16="http://schemas.microsoft.com/office/drawing/2014/main" id="{84F09757-7F42-D360-CA6E-39ABFD85B540}"/>
                    </a:ext>
                  </a:extLst>
                </p:cNvPr>
                <p:cNvGrpSpPr>
                  <a:grpSpLocks/>
                </p:cNvGrpSpPr>
                <p:nvPr/>
              </p:nvGrpSpPr>
              <p:grpSpPr bwMode="auto">
                <a:xfrm>
                  <a:off x="3394" y="637"/>
                  <a:ext cx="493" cy="912"/>
                  <a:chOff x="637" y="1653"/>
                  <a:chExt cx="1257" cy="2326"/>
                </a:xfrm>
              </p:grpSpPr>
              <p:sp>
                <p:nvSpPr>
                  <p:cNvPr id="3111" name="Freeform 39">
                    <a:extLst>
                      <a:ext uri="{FF2B5EF4-FFF2-40B4-BE49-F238E27FC236}">
                        <a16:creationId xmlns:a16="http://schemas.microsoft.com/office/drawing/2014/main" id="{41F1054B-33C9-DE14-41E5-C7EFC1FB0A3C}"/>
                      </a:ext>
                    </a:extLst>
                  </p:cNvPr>
                  <p:cNvSpPr>
                    <a:spLocks/>
                  </p:cNvSpPr>
                  <p:nvPr/>
                </p:nvSpPr>
                <p:spPr bwMode="hidden">
                  <a:xfrm rot="18888116" flipH="1">
                    <a:off x="875" y="2357"/>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12" name="Freeform 40">
                    <a:extLst>
                      <a:ext uri="{FF2B5EF4-FFF2-40B4-BE49-F238E27FC236}">
                        <a16:creationId xmlns:a16="http://schemas.microsoft.com/office/drawing/2014/main" id="{32C716AF-2568-5F5D-0976-EBB9CC590EBC}"/>
                      </a:ext>
                    </a:extLst>
                  </p:cNvPr>
                  <p:cNvSpPr>
                    <a:spLocks/>
                  </p:cNvSpPr>
                  <p:nvPr/>
                </p:nvSpPr>
                <p:spPr bwMode="hidden">
                  <a:xfrm rot="18888116" flipH="1">
                    <a:off x="419" y="3271"/>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2092" name="Group 41">
                  <a:extLst>
                    <a:ext uri="{FF2B5EF4-FFF2-40B4-BE49-F238E27FC236}">
                      <a16:creationId xmlns:a16="http://schemas.microsoft.com/office/drawing/2014/main" id="{DFC8F4A3-A3A6-CA07-CAE2-C3325D34E5E0}"/>
                    </a:ext>
                  </a:extLst>
                </p:cNvPr>
                <p:cNvGrpSpPr>
                  <a:grpSpLocks/>
                </p:cNvGrpSpPr>
                <p:nvPr/>
              </p:nvGrpSpPr>
              <p:grpSpPr bwMode="auto">
                <a:xfrm>
                  <a:off x="3142" y="850"/>
                  <a:ext cx="966" cy="522"/>
                  <a:chOff x="-5" y="2196"/>
                  <a:chExt cx="2463" cy="1332"/>
                </a:xfrm>
              </p:grpSpPr>
              <p:sp>
                <p:nvSpPr>
                  <p:cNvPr id="3114" name="Freeform 42">
                    <a:extLst>
                      <a:ext uri="{FF2B5EF4-FFF2-40B4-BE49-F238E27FC236}">
                        <a16:creationId xmlns:a16="http://schemas.microsoft.com/office/drawing/2014/main" id="{D6D0F9CD-2E13-BFFF-A47B-1EF730E464DD}"/>
                      </a:ext>
                    </a:extLst>
                  </p:cNvPr>
                  <p:cNvSpPr>
                    <a:spLocks/>
                  </p:cNvSpPr>
                  <p:nvPr/>
                </p:nvSpPr>
                <p:spPr bwMode="hidden">
                  <a:xfrm rot="19495919" flipH="1">
                    <a:off x="644" y="2196"/>
                    <a:ext cx="1812"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15" name="Freeform 43">
                    <a:extLst>
                      <a:ext uri="{FF2B5EF4-FFF2-40B4-BE49-F238E27FC236}">
                        <a16:creationId xmlns:a16="http://schemas.microsoft.com/office/drawing/2014/main" id="{7F45608A-6FFE-5DF5-FB5C-D86AF59D5237}"/>
                      </a:ext>
                    </a:extLst>
                  </p:cNvPr>
                  <p:cNvSpPr>
                    <a:spLocks/>
                  </p:cNvSpPr>
                  <p:nvPr/>
                </p:nvSpPr>
                <p:spPr bwMode="hidden">
                  <a:xfrm rot="19495919" flipH="1">
                    <a:off x="-6" y="2982"/>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2093" name="Group 44">
                  <a:extLst>
                    <a:ext uri="{FF2B5EF4-FFF2-40B4-BE49-F238E27FC236}">
                      <a16:creationId xmlns:a16="http://schemas.microsoft.com/office/drawing/2014/main" id="{462DE522-FD8D-26B4-6762-1C661D2D38C3}"/>
                    </a:ext>
                  </a:extLst>
                </p:cNvPr>
                <p:cNvGrpSpPr>
                  <a:grpSpLocks/>
                </p:cNvGrpSpPr>
                <p:nvPr/>
              </p:nvGrpSpPr>
              <p:grpSpPr bwMode="auto">
                <a:xfrm>
                  <a:off x="3124" y="777"/>
                  <a:ext cx="971" cy="417"/>
                  <a:chOff x="-52" y="2009"/>
                  <a:chExt cx="2477" cy="1064"/>
                </a:xfrm>
              </p:grpSpPr>
              <p:sp>
                <p:nvSpPr>
                  <p:cNvPr id="3117" name="Freeform 45">
                    <a:extLst>
                      <a:ext uri="{FF2B5EF4-FFF2-40B4-BE49-F238E27FC236}">
                        <a16:creationId xmlns:a16="http://schemas.microsoft.com/office/drawing/2014/main" id="{051952C0-9E99-98DD-060C-9B630EBF7DAE}"/>
                      </a:ext>
                    </a:extLst>
                  </p:cNvPr>
                  <p:cNvSpPr>
                    <a:spLocks/>
                  </p:cNvSpPr>
                  <p:nvPr/>
                </p:nvSpPr>
                <p:spPr bwMode="hidden">
                  <a:xfrm rot="20017085" flipH="1">
                    <a:off x="689" y="2010"/>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18" name="Freeform 46">
                    <a:extLst>
                      <a:ext uri="{FF2B5EF4-FFF2-40B4-BE49-F238E27FC236}">
                        <a16:creationId xmlns:a16="http://schemas.microsoft.com/office/drawing/2014/main" id="{54D7A84B-45F3-B25A-1E72-211FC0F6F62A}"/>
                      </a:ext>
                    </a:extLst>
                  </p:cNvPr>
                  <p:cNvSpPr>
                    <a:spLocks/>
                  </p:cNvSpPr>
                  <p:nvPr/>
                </p:nvSpPr>
                <p:spPr bwMode="hidden">
                  <a:xfrm rot="20017085" flipH="1">
                    <a:off x="-53" y="2598"/>
                    <a:ext cx="931" cy="47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2094" name="Group 47">
                  <a:extLst>
                    <a:ext uri="{FF2B5EF4-FFF2-40B4-BE49-F238E27FC236}">
                      <a16:creationId xmlns:a16="http://schemas.microsoft.com/office/drawing/2014/main" id="{96B56DF4-8FAB-C022-A30C-C25D985C2682}"/>
                    </a:ext>
                  </a:extLst>
                </p:cNvPr>
                <p:cNvGrpSpPr>
                  <a:grpSpLocks/>
                </p:cNvGrpSpPr>
                <p:nvPr/>
              </p:nvGrpSpPr>
              <p:grpSpPr bwMode="auto">
                <a:xfrm>
                  <a:off x="3115" y="700"/>
                  <a:ext cx="969" cy="363"/>
                  <a:chOff x="-74" y="1813"/>
                  <a:chExt cx="2472" cy="927"/>
                </a:xfrm>
              </p:grpSpPr>
              <p:sp>
                <p:nvSpPr>
                  <p:cNvPr id="3120" name="Freeform 48">
                    <a:extLst>
                      <a:ext uri="{FF2B5EF4-FFF2-40B4-BE49-F238E27FC236}">
                        <a16:creationId xmlns:a16="http://schemas.microsoft.com/office/drawing/2014/main" id="{8F570268-72C6-2FD9-4F84-8503701692A1}"/>
                      </a:ext>
                    </a:extLst>
                  </p:cNvPr>
                  <p:cNvSpPr>
                    <a:spLocks/>
                  </p:cNvSpPr>
                  <p:nvPr/>
                </p:nvSpPr>
                <p:spPr bwMode="hidden">
                  <a:xfrm rot="20519637" flipH="1">
                    <a:off x="721" y="1812"/>
                    <a:ext cx="1677" cy="33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21" name="Freeform 49">
                    <a:extLst>
                      <a:ext uri="{FF2B5EF4-FFF2-40B4-BE49-F238E27FC236}">
                        <a16:creationId xmlns:a16="http://schemas.microsoft.com/office/drawing/2014/main" id="{CABB5F4E-F992-0AE5-845C-113A798F23F9}"/>
                      </a:ext>
                    </a:extLst>
                  </p:cNvPr>
                  <p:cNvSpPr>
                    <a:spLocks/>
                  </p:cNvSpPr>
                  <p:nvPr/>
                </p:nvSpPr>
                <p:spPr bwMode="hidden">
                  <a:xfrm rot="20519637" flipH="1">
                    <a:off x="-74" y="2212"/>
                    <a:ext cx="900" cy="52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2095" name="Group 50">
                  <a:extLst>
                    <a:ext uri="{FF2B5EF4-FFF2-40B4-BE49-F238E27FC236}">
                      <a16:creationId xmlns:a16="http://schemas.microsoft.com/office/drawing/2014/main" id="{504F0303-3438-F932-5668-FCC74F881797}"/>
                    </a:ext>
                  </a:extLst>
                </p:cNvPr>
                <p:cNvGrpSpPr>
                  <a:grpSpLocks/>
                </p:cNvGrpSpPr>
                <p:nvPr/>
              </p:nvGrpSpPr>
              <p:grpSpPr bwMode="auto">
                <a:xfrm>
                  <a:off x="3153" y="613"/>
                  <a:ext cx="918" cy="257"/>
                  <a:chOff x="22" y="1591"/>
                  <a:chExt cx="2342" cy="657"/>
                </a:xfrm>
              </p:grpSpPr>
              <p:sp>
                <p:nvSpPr>
                  <p:cNvPr id="3123" name="Freeform 51">
                    <a:extLst>
                      <a:ext uri="{FF2B5EF4-FFF2-40B4-BE49-F238E27FC236}">
                        <a16:creationId xmlns:a16="http://schemas.microsoft.com/office/drawing/2014/main" id="{7DAB6668-543C-0D46-BB9C-A6E897F4445F}"/>
                      </a:ext>
                    </a:extLst>
                  </p:cNvPr>
                  <p:cNvSpPr>
                    <a:spLocks/>
                  </p:cNvSpPr>
                  <p:nvPr/>
                </p:nvSpPr>
                <p:spPr bwMode="hidden">
                  <a:xfrm rot="21136207" flipH="1">
                    <a:off x="819" y="1589"/>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24" name="Freeform 52">
                    <a:extLst>
                      <a:ext uri="{FF2B5EF4-FFF2-40B4-BE49-F238E27FC236}">
                        <a16:creationId xmlns:a16="http://schemas.microsoft.com/office/drawing/2014/main" id="{37676302-4585-5BAD-365F-76C7FF2350F8}"/>
                      </a:ext>
                    </a:extLst>
                  </p:cNvPr>
                  <p:cNvSpPr>
                    <a:spLocks/>
                  </p:cNvSpPr>
                  <p:nvPr/>
                </p:nvSpPr>
                <p:spPr bwMode="hidden">
                  <a:xfrm rot="21136207" flipH="1">
                    <a:off x="21" y="1757"/>
                    <a:ext cx="829"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2096" name="Group 53">
                  <a:extLst>
                    <a:ext uri="{FF2B5EF4-FFF2-40B4-BE49-F238E27FC236}">
                      <a16:creationId xmlns:a16="http://schemas.microsoft.com/office/drawing/2014/main" id="{A44C9299-B969-93AB-BBBF-64FD773A6AA8}"/>
                    </a:ext>
                  </a:extLst>
                </p:cNvPr>
                <p:cNvGrpSpPr>
                  <a:grpSpLocks/>
                </p:cNvGrpSpPr>
                <p:nvPr/>
              </p:nvGrpSpPr>
              <p:grpSpPr bwMode="auto">
                <a:xfrm>
                  <a:off x="3218" y="556"/>
                  <a:ext cx="843" cy="134"/>
                  <a:chOff x="189" y="1446"/>
                  <a:chExt cx="2150" cy="343"/>
                </a:xfrm>
              </p:grpSpPr>
              <p:sp>
                <p:nvSpPr>
                  <p:cNvPr id="3126" name="Freeform 54">
                    <a:extLst>
                      <a:ext uri="{FF2B5EF4-FFF2-40B4-BE49-F238E27FC236}">
                        <a16:creationId xmlns:a16="http://schemas.microsoft.com/office/drawing/2014/main" id="{9E6FC87E-E5C0-246C-5F49-9FC6E822B8DE}"/>
                      </a:ext>
                    </a:extLst>
                  </p:cNvPr>
                  <p:cNvSpPr>
                    <a:spLocks/>
                  </p:cNvSpPr>
                  <p:nvPr/>
                </p:nvSpPr>
                <p:spPr bwMode="hidden">
                  <a:xfrm rot="84182" flipH="1">
                    <a:off x="935" y="1463"/>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27" name="Freeform 55">
                    <a:extLst>
                      <a:ext uri="{FF2B5EF4-FFF2-40B4-BE49-F238E27FC236}">
                        <a16:creationId xmlns:a16="http://schemas.microsoft.com/office/drawing/2014/main" id="{1CC660D1-2C13-02D0-091B-85D4CA0773DB}"/>
                      </a:ext>
                    </a:extLst>
                  </p:cNvPr>
                  <p:cNvSpPr>
                    <a:spLocks/>
                  </p:cNvSpPr>
                  <p:nvPr/>
                </p:nvSpPr>
                <p:spPr bwMode="hidden">
                  <a:xfrm rot="84182" flipH="1">
                    <a:off x="189" y="1444"/>
                    <a:ext cx="755" cy="3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2097" name="Group 56">
                  <a:extLst>
                    <a:ext uri="{FF2B5EF4-FFF2-40B4-BE49-F238E27FC236}">
                      <a16:creationId xmlns:a16="http://schemas.microsoft.com/office/drawing/2014/main" id="{C3722A47-A846-0094-CC4A-88AD087D089E}"/>
                    </a:ext>
                  </a:extLst>
                </p:cNvPr>
                <p:cNvGrpSpPr>
                  <a:grpSpLocks/>
                </p:cNvGrpSpPr>
                <p:nvPr/>
              </p:nvGrpSpPr>
              <p:grpSpPr bwMode="auto">
                <a:xfrm>
                  <a:off x="3342" y="418"/>
                  <a:ext cx="737" cy="167"/>
                  <a:chOff x="505" y="1094"/>
                  <a:chExt cx="1879" cy="427"/>
                </a:xfrm>
              </p:grpSpPr>
              <p:sp>
                <p:nvSpPr>
                  <p:cNvPr id="3129" name="Freeform 57">
                    <a:extLst>
                      <a:ext uri="{FF2B5EF4-FFF2-40B4-BE49-F238E27FC236}">
                        <a16:creationId xmlns:a16="http://schemas.microsoft.com/office/drawing/2014/main" id="{AF2D7785-34CF-5586-BFC0-96223B0EDB17}"/>
                      </a:ext>
                    </a:extLst>
                  </p:cNvPr>
                  <p:cNvSpPr>
                    <a:spLocks/>
                  </p:cNvSpPr>
                  <p:nvPr/>
                </p:nvSpPr>
                <p:spPr bwMode="hidden">
                  <a:xfrm rot="802576" flipH="1">
                    <a:off x="1151" y="1306"/>
                    <a:ext cx="1234"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30" name="Freeform 58">
                    <a:extLst>
                      <a:ext uri="{FF2B5EF4-FFF2-40B4-BE49-F238E27FC236}">
                        <a16:creationId xmlns:a16="http://schemas.microsoft.com/office/drawing/2014/main" id="{9AB0C75F-06EB-64F5-53AC-F2D065FA6C78}"/>
                      </a:ext>
                    </a:extLst>
                  </p:cNvPr>
                  <p:cNvSpPr>
                    <a:spLocks/>
                  </p:cNvSpPr>
                  <p:nvPr/>
                </p:nvSpPr>
                <p:spPr bwMode="hidden">
                  <a:xfrm rot="802576" flipH="1">
                    <a:off x="505" y="1095"/>
                    <a:ext cx="662"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2098" name="Group 59">
                  <a:extLst>
                    <a:ext uri="{FF2B5EF4-FFF2-40B4-BE49-F238E27FC236}">
                      <a16:creationId xmlns:a16="http://schemas.microsoft.com/office/drawing/2014/main" id="{1E049889-9B08-9080-D987-AC40D33B3631}"/>
                    </a:ext>
                  </a:extLst>
                </p:cNvPr>
                <p:cNvGrpSpPr>
                  <a:grpSpLocks/>
                </p:cNvGrpSpPr>
                <p:nvPr/>
              </p:nvGrpSpPr>
              <p:grpSpPr bwMode="auto">
                <a:xfrm>
                  <a:off x="3386" y="341"/>
                  <a:ext cx="725" cy="218"/>
                  <a:chOff x="616" y="899"/>
                  <a:chExt cx="1850" cy="554"/>
                </a:xfrm>
              </p:grpSpPr>
              <p:sp>
                <p:nvSpPr>
                  <p:cNvPr id="3132" name="Freeform 60">
                    <a:extLst>
                      <a:ext uri="{FF2B5EF4-FFF2-40B4-BE49-F238E27FC236}">
                        <a16:creationId xmlns:a16="http://schemas.microsoft.com/office/drawing/2014/main" id="{D055C2C6-FB62-8BC6-5D1D-CDEE593F3846}"/>
                      </a:ext>
                    </a:extLst>
                  </p:cNvPr>
                  <p:cNvSpPr>
                    <a:spLocks/>
                  </p:cNvSpPr>
                  <p:nvPr/>
                </p:nvSpPr>
                <p:spPr bwMode="hidden">
                  <a:xfrm rot="1277471" flipH="1">
                    <a:off x="1231" y="1237"/>
                    <a:ext cx="1235"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33" name="Freeform 61">
                    <a:extLst>
                      <a:ext uri="{FF2B5EF4-FFF2-40B4-BE49-F238E27FC236}">
                        <a16:creationId xmlns:a16="http://schemas.microsoft.com/office/drawing/2014/main" id="{3267A744-A160-13DD-C71F-2A8288C6EF33}"/>
                      </a:ext>
                    </a:extLst>
                  </p:cNvPr>
                  <p:cNvSpPr>
                    <a:spLocks/>
                  </p:cNvSpPr>
                  <p:nvPr/>
                </p:nvSpPr>
                <p:spPr bwMode="hidden">
                  <a:xfrm rot="1277471" flipH="1">
                    <a:off x="615" y="898"/>
                    <a:ext cx="66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2099" name="Group 62">
                  <a:extLst>
                    <a:ext uri="{FF2B5EF4-FFF2-40B4-BE49-F238E27FC236}">
                      <a16:creationId xmlns:a16="http://schemas.microsoft.com/office/drawing/2014/main" id="{C6B4EFAC-B00A-9B3E-FF5F-311250377CF5}"/>
                    </a:ext>
                  </a:extLst>
                </p:cNvPr>
                <p:cNvGrpSpPr>
                  <a:grpSpLocks/>
                </p:cNvGrpSpPr>
                <p:nvPr/>
              </p:nvGrpSpPr>
              <p:grpSpPr bwMode="auto">
                <a:xfrm>
                  <a:off x="3472" y="231"/>
                  <a:ext cx="693" cy="291"/>
                  <a:chOff x="3472" y="231"/>
                  <a:chExt cx="693" cy="291"/>
                </a:xfrm>
              </p:grpSpPr>
              <p:sp>
                <p:nvSpPr>
                  <p:cNvPr id="3135" name="Freeform 63">
                    <a:extLst>
                      <a:ext uri="{FF2B5EF4-FFF2-40B4-BE49-F238E27FC236}">
                        <a16:creationId xmlns:a16="http://schemas.microsoft.com/office/drawing/2014/main" id="{720E5972-C153-E0D8-F065-964FBBB8F0CC}"/>
                      </a:ext>
                    </a:extLst>
                  </p:cNvPr>
                  <p:cNvSpPr>
                    <a:spLocks/>
                  </p:cNvSpPr>
                  <p:nvPr/>
                </p:nvSpPr>
                <p:spPr bwMode="hidden">
                  <a:xfrm rot="2028410" flipH="1">
                    <a:off x="3680" y="438"/>
                    <a:ext cx="484"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36" name="Freeform 64">
                    <a:extLst>
                      <a:ext uri="{FF2B5EF4-FFF2-40B4-BE49-F238E27FC236}">
                        <a16:creationId xmlns:a16="http://schemas.microsoft.com/office/drawing/2014/main" id="{BD0BFE18-622F-4067-AC5C-4C34C1C1F9DA}"/>
                      </a:ext>
                    </a:extLst>
                  </p:cNvPr>
                  <p:cNvSpPr>
                    <a:spLocks/>
                  </p:cNvSpPr>
                  <p:nvPr/>
                </p:nvSpPr>
                <p:spPr bwMode="hidden">
                  <a:xfrm rot="2028410" flipH="1">
                    <a:off x="3472" y="230"/>
                    <a:ext cx="260" cy="13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2100" name="Group 65">
                  <a:extLst>
                    <a:ext uri="{FF2B5EF4-FFF2-40B4-BE49-F238E27FC236}">
                      <a16:creationId xmlns:a16="http://schemas.microsoft.com/office/drawing/2014/main" id="{B3159069-CB87-5902-8DB0-9D11B11C8563}"/>
                    </a:ext>
                  </a:extLst>
                </p:cNvPr>
                <p:cNvGrpSpPr>
                  <a:grpSpLocks/>
                </p:cNvGrpSpPr>
                <p:nvPr/>
              </p:nvGrpSpPr>
              <p:grpSpPr bwMode="auto">
                <a:xfrm>
                  <a:off x="3554" y="118"/>
                  <a:ext cx="664" cy="349"/>
                  <a:chOff x="3554" y="118"/>
                  <a:chExt cx="664" cy="349"/>
                </a:xfrm>
              </p:grpSpPr>
              <p:sp>
                <p:nvSpPr>
                  <p:cNvPr id="3138" name="Freeform 66">
                    <a:extLst>
                      <a:ext uri="{FF2B5EF4-FFF2-40B4-BE49-F238E27FC236}">
                        <a16:creationId xmlns:a16="http://schemas.microsoft.com/office/drawing/2014/main" id="{DD7A1080-6F36-94A3-790C-084B15FB06F7}"/>
                      </a:ext>
                    </a:extLst>
                  </p:cNvPr>
                  <p:cNvSpPr>
                    <a:spLocks/>
                  </p:cNvSpPr>
                  <p:nvPr/>
                </p:nvSpPr>
                <p:spPr bwMode="hidden">
                  <a:xfrm rot="2664424" flipH="1">
                    <a:off x="3728" y="383"/>
                    <a:ext cx="490"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39" name="Freeform 67">
                    <a:extLst>
                      <a:ext uri="{FF2B5EF4-FFF2-40B4-BE49-F238E27FC236}">
                        <a16:creationId xmlns:a16="http://schemas.microsoft.com/office/drawing/2014/main" id="{F519C84E-5656-B97D-DFCA-D38DD0BF1924}"/>
                      </a:ext>
                    </a:extLst>
                  </p:cNvPr>
                  <p:cNvSpPr>
                    <a:spLocks/>
                  </p:cNvSpPr>
                  <p:nvPr/>
                </p:nvSpPr>
                <p:spPr bwMode="hidden">
                  <a:xfrm rot="2664424" flipH="1">
                    <a:off x="3554" y="118"/>
                    <a:ext cx="263" cy="13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2101" name="Group 68">
                  <a:extLst>
                    <a:ext uri="{FF2B5EF4-FFF2-40B4-BE49-F238E27FC236}">
                      <a16:creationId xmlns:a16="http://schemas.microsoft.com/office/drawing/2014/main" id="{E940AFBE-DA83-FF2D-F06A-A3508A8E3285}"/>
                    </a:ext>
                  </a:extLst>
                </p:cNvPr>
                <p:cNvGrpSpPr>
                  <a:grpSpLocks/>
                </p:cNvGrpSpPr>
                <p:nvPr/>
              </p:nvGrpSpPr>
              <p:grpSpPr bwMode="auto">
                <a:xfrm>
                  <a:off x="3784" y="30"/>
                  <a:ext cx="305" cy="593"/>
                  <a:chOff x="1633" y="104"/>
                  <a:chExt cx="778" cy="1512"/>
                </a:xfrm>
              </p:grpSpPr>
              <p:sp>
                <p:nvSpPr>
                  <p:cNvPr id="3141" name="Freeform 69">
                    <a:extLst>
                      <a:ext uri="{FF2B5EF4-FFF2-40B4-BE49-F238E27FC236}">
                        <a16:creationId xmlns:a16="http://schemas.microsoft.com/office/drawing/2014/main" id="{66A857CB-19F8-D565-8BF1-24A6BDB6B4E0}"/>
                      </a:ext>
                    </a:extLst>
                  </p:cNvPr>
                  <p:cNvSpPr>
                    <a:spLocks/>
                  </p:cNvSpPr>
                  <p:nvPr/>
                </p:nvSpPr>
                <p:spPr bwMode="hidden">
                  <a:xfrm rot="3473776" flipH="1">
                    <a:off x="1752" y="958"/>
                    <a:ext cx="1101" cy="21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42" name="Freeform 70">
                    <a:extLst>
                      <a:ext uri="{FF2B5EF4-FFF2-40B4-BE49-F238E27FC236}">
                        <a16:creationId xmlns:a16="http://schemas.microsoft.com/office/drawing/2014/main" id="{4723DBC1-0C8E-385A-FD4D-8405C0DC89D6}"/>
                      </a:ext>
                    </a:extLst>
                  </p:cNvPr>
                  <p:cNvSpPr>
                    <a:spLocks/>
                  </p:cNvSpPr>
                  <p:nvPr/>
                </p:nvSpPr>
                <p:spPr bwMode="hidden">
                  <a:xfrm rot="3473776" flipH="1">
                    <a:off x="1505" y="231"/>
                    <a:ext cx="591"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2102" name="Group 71">
                  <a:extLst>
                    <a:ext uri="{FF2B5EF4-FFF2-40B4-BE49-F238E27FC236}">
                      <a16:creationId xmlns:a16="http://schemas.microsoft.com/office/drawing/2014/main" id="{7BD9DE1B-1DA7-318C-68D9-9F74B01C4C4A}"/>
                    </a:ext>
                  </a:extLst>
                </p:cNvPr>
                <p:cNvGrpSpPr>
                  <a:grpSpLocks/>
                </p:cNvGrpSpPr>
                <p:nvPr/>
              </p:nvGrpSpPr>
              <p:grpSpPr bwMode="auto">
                <a:xfrm>
                  <a:off x="3903" y="0"/>
                  <a:ext cx="248" cy="601"/>
                  <a:chOff x="1935" y="28"/>
                  <a:chExt cx="634" cy="1534"/>
                </a:xfrm>
              </p:grpSpPr>
              <p:sp>
                <p:nvSpPr>
                  <p:cNvPr id="3144" name="Freeform 72">
                    <a:extLst>
                      <a:ext uri="{FF2B5EF4-FFF2-40B4-BE49-F238E27FC236}">
                        <a16:creationId xmlns:a16="http://schemas.microsoft.com/office/drawing/2014/main" id="{0D16B8DF-95A5-B158-4B0D-3356F2C6E071}"/>
                      </a:ext>
                    </a:extLst>
                  </p:cNvPr>
                  <p:cNvSpPr>
                    <a:spLocks/>
                  </p:cNvSpPr>
                  <p:nvPr/>
                </p:nvSpPr>
                <p:spPr bwMode="hidden">
                  <a:xfrm rot="4126480" flipH="1">
                    <a:off x="1932" y="924"/>
                    <a:ext cx="1059"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45" name="Freeform 73">
                    <a:extLst>
                      <a:ext uri="{FF2B5EF4-FFF2-40B4-BE49-F238E27FC236}">
                        <a16:creationId xmlns:a16="http://schemas.microsoft.com/office/drawing/2014/main" id="{F853EA0B-1AE0-66BB-589B-ED1909360B2C}"/>
                      </a:ext>
                    </a:extLst>
                  </p:cNvPr>
                  <p:cNvSpPr>
                    <a:spLocks/>
                  </p:cNvSpPr>
                  <p:nvPr/>
                </p:nvSpPr>
                <p:spPr bwMode="hidden">
                  <a:xfrm rot="4126480" flipH="1">
                    <a:off x="1820" y="144"/>
                    <a:ext cx="570"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2103" name="Group 74">
                  <a:extLst>
                    <a:ext uri="{FF2B5EF4-FFF2-40B4-BE49-F238E27FC236}">
                      <a16:creationId xmlns:a16="http://schemas.microsoft.com/office/drawing/2014/main" id="{DD9D332F-5E95-B91A-D32E-B8835B104375}"/>
                    </a:ext>
                  </a:extLst>
                </p:cNvPr>
                <p:cNvGrpSpPr>
                  <a:grpSpLocks/>
                </p:cNvGrpSpPr>
                <p:nvPr/>
              </p:nvGrpSpPr>
              <p:grpSpPr bwMode="auto">
                <a:xfrm>
                  <a:off x="4251" y="252"/>
                  <a:ext cx="723" cy="222"/>
                  <a:chOff x="2822" y="672"/>
                  <a:chExt cx="1845" cy="566"/>
                </a:xfrm>
              </p:grpSpPr>
              <p:sp>
                <p:nvSpPr>
                  <p:cNvPr id="3147" name="Freeform 75">
                    <a:extLst>
                      <a:ext uri="{FF2B5EF4-FFF2-40B4-BE49-F238E27FC236}">
                        <a16:creationId xmlns:a16="http://schemas.microsoft.com/office/drawing/2014/main" id="{C8E7DFE9-5853-C987-85DD-4EA8CC33E6C9}"/>
                      </a:ext>
                    </a:extLst>
                  </p:cNvPr>
                  <p:cNvSpPr>
                    <a:spLocks/>
                  </p:cNvSpPr>
                  <p:nvPr/>
                </p:nvSpPr>
                <p:spPr bwMode="hidden">
                  <a:xfrm rot="-1325434">
                    <a:off x="2820" y="1022"/>
                    <a:ext cx="1232"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48" name="Freeform 76">
                    <a:extLst>
                      <a:ext uri="{FF2B5EF4-FFF2-40B4-BE49-F238E27FC236}">
                        <a16:creationId xmlns:a16="http://schemas.microsoft.com/office/drawing/2014/main" id="{D8F04B47-9DFC-94C6-155C-6FBF72E06500}"/>
                      </a:ext>
                    </a:extLst>
                  </p:cNvPr>
                  <p:cNvSpPr>
                    <a:spLocks/>
                  </p:cNvSpPr>
                  <p:nvPr/>
                </p:nvSpPr>
                <p:spPr bwMode="hidden">
                  <a:xfrm rot="-1325434">
                    <a:off x="4003" y="673"/>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2104" name="Group 77">
                  <a:extLst>
                    <a:ext uri="{FF2B5EF4-FFF2-40B4-BE49-F238E27FC236}">
                      <a16:creationId xmlns:a16="http://schemas.microsoft.com/office/drawing/2014/main" id="{112C31B3-8387-F2D9-55BC-3BD63524153A}"/>
                    </a:ext>
                  </a:extLst>
                </p:cNvPr>
                <p:cNvGrpSpPr>
                  <a:grpSpLocks/>
                </p:cNvGrpSpPr>
                <p:nvPr/>
              </p:nvGrpSpPr>
              <p:grpSpPr bwMode="auto">
                <a:xfrm>
                  <a:off x="4196" y="163"/>
                  <a:ext cx="699" cy="282"/>
                  <a:chOff x="2683" y="445"/>
                  <a:chExt cx="1781" cy="717"/>
                </a:xfrm>
              </p:grpSpPr>
              <p:sp>
                <p:nvSpPr>
                  <p:cNvPr id="3150" name="Freeform 78">
                    <a:extLst>
                      <a:ext uri="{FF2B5EF4-FFF2-40B4-BE49-F238E27FC236}">
                        <a16:creationId xmlns:a16="http://schemas.microsoft.com/office/drawing/2014/main" id="{B4A3F4DE-0E6E-3538-0737-14F8B62FAC70}"/>
                      </a:ext>
                    </a:extLst>
                  </p:cNvPr>
                  <p:cNvSpPr>
                    <a:spLocks/>
                  </p:cNvSpPr>
                  <p:nvPr/>
                </p:nvSpPr>
                <p:spPr bwMode="hidden">
                  <a:xfrm rot="-1921064">
                    <a:off x="2682" y="946"/>
                    <a:ext cx="1233"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51" name="Freeform 79">
                    <a:extLst>
                      <a:ext uri="{FF2B5EF4-FFF2-40B4-BE49-F238E27FC236}">
                        <a16:creationId xmlns:a16="http://schemas.microsoft.com/office/drawing/2014/main" id="{07C85CB9-DDEA-70DB-D4A8-EBAEFBA659CD}"/>
                      </a:ext>
                    </a:extLst>
                  </p:cNvPr>
                  <p:cNvSpPr>
                    <a:spLocks/>
                  </p:cNvSpPr>
                  <p:nvPr/>
                </p:nvSpPr>
                <p:spPr bwMode="hidden">
                  <a:xfrm rot="-1921064">
                    <a:off x="3801" y="444"/>
                    <a:ext cx="661"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sp>
              <p:nvSpPr>
                <p:cNvPr id="3152" name="Freeform 80">
                  <a:extLst>
                    <a:ext uri="{FF2B5EF4-FFF2-40B4-BE49-F238E27FC236}">
                      <a16:creationId xmlns:a16="http://schemas.microsoft.com/office/drawing/2014/main" id="{B6083715-B3B3-B497-E019-07D550886781}"/>
                    </a:ext>
                  </a:extLst>
                </p:cNvPr>
                <p:cNvSpPr>
                  <a:spLocks/>
                </p:cNvSpPr>
                <p:nvPr/>
              </p:nvSpPr>
              <p:spPr bwMode="hidden">
                <a:xfrm rot="4578755" flipH="1">
                  <a:off x="3968" y="372"/>
                  <a:ext cx="403" cy="5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defRPr/>
                  </a:pPr>
                  <a:endParaRPr lang="el-GR"/>
                </a:p>
              </p:txBody>
            </p:sp>
            <p:sp>
              <p:nvSpPr>
                <p:cNvPr id="3153" name="Freeform 81">
                  <a:extLst>
                    <a:ext uri="{FF2B5EF4-FFF2-40B4-BE49-F238E27FC236}">
                      <a16:creationId xmlns:a16="http://schemas.microsoft.com/office/drawing/2014/main" id="{CA6EEF52-5169-E520-1A18-85A004378C03}"/>
                    </a:ext>
                  </a:extLst>
                </p:cNvPr>
                <p:cNvSpPr>
                  <a:spLocks/>
                </p:cNvSpPr>
                <p:nvPr/>
              </p:nvSpPr>
              <p:spPr bwMode="hidden">
                <a:xfrm rot="4578755" flipH="1">
                  <a:off x="3977" y="77"/>
                  <a:ext cx="216" cy="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nvGrpSpPr>
                <p:cNvPr id="2107" name="Group 82">
                  <a:extLst>
                    <a:ext uri="{FF2B5EF4-FFF2-40B4-BE49-F238E27FC236}">
                      <a16:creationId xmlns:a16="http://schemas.microsoft.com/office/drawing/2014/main" id="{35A2B70D-A495-BC75-EBA9-8480CCC68DF6}"/>
                    </a:ext>
                  </a:extLst>
                </p:cNvPr>
                <p:cNvGrpSpPr>
                  <a:grpSpLocks/>
                </p:cNvGrpSpPr>
                <p:nvPr/>
              </p:nvGrpSpPr>
              <p:grpSpPr bwMode="auto">
                <a:xfrm>
                  <a:off x="4242" y="5"/>
                  <a:ext cx="251" cy="596"/>
                  <a:chOff x="2800" y="41"/>
                  <a:chExt cx="640" cy="1520"/>
                </a:xfrm>
              </p:grpSpPr>
              <p:sp>
                <p:nvSpPr>
                  <p:cNvPr id="3155" name="Freeform 83">
                    <a:extLst>
                      <a:ext uri="{FF2B5EF4-FFF2-40B4-BE49-F238E27FC236}">
                        <a16:creationId xmlns:a16="http://schemas.microsoft.com/office/drawing/2014/main" id="{0F71EFD3-AAB7-88B7-F6C0-4FF0C3DE443E}"/>
                      </a:ext>
                    </a:extLst>
                  </p:cNvPr>
                  <p:cNvSpPr>
                    <a:spLocks/>
                  </p:cNvSpPr>
                  <p:nvPr/>
                </p:nvSpPr>
                <p:spPr bwMode="hidden">
                  <a:xfrm rot="-3857755">
                    <a:off x="2362" y="936"/>
                    <a:ext cx="1061"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56" name="Freeform 84">
                    <a:extLst>
                      <a:ext uri="{FF2B5EF4-FFF2-40B4-BE49-F238E27FC236}">
                        <a16:creationId xmlns:a16="http://schemas.microsoft.com/office/drawing/2014/main" id="{40961E56-94BF-8503-734C-1CBB43988C34}"/>
                      </a:ext>
                    </a:extLst>
                  </p:cNvPr>
                  <p:cNvSpPr>
                    <a:spLocks/>
                  </p:cNvSpPr>
                  <p:nvPr/>
                </p:nvSpPr>
                <p:spPr bwMode="hidden">
                  <a:xfrm rot="-3857755">
                    <a:off x="3011" y="181"/>
                    <a:ext cx="569"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2108" name="Group 85">
                  <a:extLst>
                    <a:ext uri="{FF2B5EF4-FFF2-40B4-BE49-F238E27FC236}">
                      <a16:creationId xmlns:a16="http://schemas.microsoft.com/office/drawing/2014/main" id="{84B13180-6804-771D-A6D8-E92CE49D69A9}"/>
                    </a:ext>
                  </a:extLst>
                </p:cNvPr>
                <p:cNvGrpSpPr>
                  <a:grpSpLocks/>
                </p:cNvGrpSpPr>
                <p:nvPr/>
              </p:nvGrpSpPr>
              <p:grpSpPr bwMode="auto">
                <a:xfrm>
                  <a:off x="4295" y="53"/>
                  <a:ext cx="398" cy="574"/>
                  <a:chOff x="2934" y="163"/>
                  <a:chExt cx="1017" cy="1464"/>
                </a:xfrm>
              </p:grpSpPr>
              <p:sp>
                <p:nvSpPr>
                  <p:cNvPr id="3158" name="Freeform 86">
                    <a:extLst>
                      <a:ext uri="{FF2B5EF4-FFF2-40B4-BE49-F238E27FC236}">
                        <a16:creationId xmlns:a16="http://schemas.microsoft.com/office/drawing/2014/main" id="{C7E7193C-3AC9-4945-4E59-6CCF04946C68}"/>
                      </a:ext>
                    </a:extLst>
                  </p:cNvPr>
                  <p:cNvSpPr>
                    <a:spLocks/>
                  </p:cNvSpPr>
                  <p:nvPr/>
                </p:nvSpPr>
                <p:spPr bwMode="hidden">
                  <a:xfrm rot="-2777260">
                    <a:off x="2493" y="915"/>
                    <a:ext cx="1154"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59" name="Freeform 87">
                    <a:extLst>
                      <a:ext uri="{FF2B5EF4-FFF2-40B4-BE49-F238E27FC236}">
                        <a16:creationId xmlns:a16="http://schemas.microsoft.com/office/drawing/2014/main" id="{17C5DA64-272B-3460-1D84-1133C8AE9DAB}"/>
                      </a:ext>
                    </a:extLst>
                  </p:cNvPr>
                  <p:cNvSpPr>
                    <a:spLocks/>
                  </p:cNvSpPr>
                  <p:nvPr/>
                </p:nvSpPr>
                <p:spPr bwMode="hidden">
                  <a:xfrm rot="-2777260">
                    <a:off x="3431" y="262"/>
                    <a:ext cx="619"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2109" name="Group 88">
                  <a:extLst>
                    <a:ext uri="{FF2B5EF4-FFF2-40B4-BE49-F238E27FC236}">
                      <a16:creationId xmlns:a16="http://schemas.microsoft.com/office/drawing/2014/main" id="{BC5BCA5C-3E27-FA64-00B9-DFC10E284A1B}"/>
                    </a:ext>
                  </a:extLst>
                </p:cNvPr>
                <p:cNvGrpSpPr>
                  <a:grpSpLocks/>
                </p:cNvGrpSpPr>
                <p:nvPr/>
              </p:nvGrpSpPr>
              <p:grpSpPr bwMode="auto">
                <a:xfrm>
                  <a:off x="4215" y="2"/>
                  <a:ext cx="95" cy="567"/>
                  <a:chOff x="2730" y="32"/>
                  <a:chExt cx="243" cy="1448"/>
                </a:xfrm>
              </p:grpSpPr>
              <p:sp>
                <p:nvSpPr>
                  <p:cNvPr id="3161" name="Freeform 89">
                    <a:extLst>
                      <a:ext uri="{FF2B5EF4-FFF2-40B4-BE49-F238E27FC236}">
                        <a16:creationId xmlns:a16="http://schemas.microsoft.com/office/drawing/2014/main" id="{C58FEC7E-262E-6539-B08C-8FAB3EB63F88}"/>
                      </a:ext>
                    </a:extLst>
                  </p:cNvPr>
                  <p:cNvSpPr>
                    <a:spLocks/>
                  </p:cNvSpPr>
                  <p:nvPr/>
                </p:nvSpPr>
                <p:spPr bwMode="hidden">
                  <a:xfrm rot="-4903748">
                    <a:off x="2297" y="959"/>
                    <a:ext cx="954" cy="8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62" name="Freeform 90">
                    <a:extLst>
                      <a:ext uri="{FF2B5EF4-FFF2-40B4-BE49-F238E27FC236}">
                        <a16:creationId xmlns:a16="http://schemas.microsoft.com/office/drawing/2014/main" id="{CDED0692-AD15-AD27-3C48-F8C1176F838B}"/>
                      </a:ext>
                    </a:extLst>
                  </p:cNvPr>
                  <p:cNvSpPr>
                    <a:spLocks/>
                  </p:cNvSpPr>
                  <p:nvPr/>
                </p:nvSpPr>
                <p:spPr bwMode="hidden">
                  <a:xfrm rot="-4903748">
                    <a:off x="2650" y="222"/>
                    <a:ext cx="511" cy="13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2110" name="Group 91">
                  <a:extLst>
                    <a:ext uri="{FF2B5EF4-FFF2-40B4-BE49-F238E27FC236}">
                      <a16:creationId xmlns:a16="http://schemas.microsoft.com/office/drawing/2014/main" id="{DFC645D5-2FF5-A0B3-25E1-058290A4E38A}"/>
                    </a:ext>
                  </a:extLst>
                </p:cNvPr>
                <p:cNvGrpSpPr>
                  <a:grpSpLocks/>
                </p:cNvGrpSpPr>
                <p:nvPr/>
              </p:nvGrpSpPr>
              <p:grpSpPr bwMode="auto">
                <a:xfrm>
                  <a:off x="3514" y="683"/>
                  <a:ext cx="425" cy="960"/>
                  <a:chOff x="943" y="1769"/>
                  <a:chExt cx="1085" cy="2450"/>
                </a:xfrm>
              </p:grpSpPr>
              <p:sp>
                <p:nvSpPr>
                  <p:cNvPr id="3164" name="Freeform 92">
                    <a:extLst>
                      <a:ext uri="{FF2B5EF4-FFF2-40B4-BE49-F238E27FC236}">
                        <a16:creationId xmlns:a16="http://schemas.microsoft.com/office/drawing/2014/main" id="{F3E4A464-B75D-78B9-EF15-A8B3E522C183}"/>
                      </a:ext>
                    </a:extLst>
                  </p:cNvPr>
                  <p:cNvSpPr>
                    <a:spLocks/>
                  </p:cNvSpPr>
                  <p:nvPr/>
                </p:nvSpPr>
                <p:spPr bwMode="hidden">
                  <a:xfrm rot="18335692" flipH="1">
                    <a:off x="1009" y="2474"/>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65" name="Freeform 93">
                    <a:extLst>
                      <a:ext uri="{FF2B5EF4-FFF2-40B4-BE49-F238E27FC236}">
                        <a16:creationId xmlns:a16="http://schemas.microsoft.com/office/drawing/2014/main" id="{AA57B913-1C8D-BEB1-15DC-B833D952F425}"/>
                      </a:ext>
                    </a:extLst>
                  </p:cNvPr>
                  <p:cNvSpPr>
                    <a:spLocks/>
                  </p:cNvSpPr>
                  <p:nvPr/>
                </p:nvSpPr>
                <p:spPr bwMode="hidden">
                  <a:xfrm rot="18335692" flipH="1">
                    <a:off x="725" y="3509"/>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2111" name="Group 94">
                  <a:extLst>
                    <a:ext uri="{FF2B5EF4-FFF2-40B4-BE49-F238E27FC236}">
                      <a16:creationId xmlns:a16="http://schemas.microsoft.com/office/drawing/2014/main" id="{1FA4D95A-8587-96A7-2D98-FCC96B08B507}"/>
                    </a:ext>
                  </a:extLst>
                </p:cNvPr>
                <p:cNvGrpSpPr>
                  <a:grpSpLocks/>
                </p:cNvGrpSpPr>
                <p:nvPr/>
              </p:nvGrpSpPr>
              <p:grpSpPr bwMode="auto">
                <a:xfrm>
                  <a:off x="3715" y="748"/>
                  <a:ext cx="300" cy="930"/>
                  <a:chOff x="1455" y="1936"/>
                  <a:chExt cx="766" cy="2373"/>
                </a:xfrm>
              </p:grpSpPr>
              <p:sp>
                <p:nvSpPr>
                  <p:cNvPr id="3167" name="Freeform 95">
                    <a:extLst>
                      <a:ext uri="{FF2B5EF4-FFF2-40B4-BE49-F238E27FC236}">
                        <a16:creationId xmlns:a16="http://schemas.microsoft.com/office/drawing/2014/main" id="{BB11AA0B-76F0-2B91-B4DA-E527CEBDC56F}"/>
                      </a:ext>
                    </a:extLst>
                  </p:cNvPr>
                  <p:cNvSpPr>
                    <a:spLocks/>
                  </p:cNvSpPr>
                  <p:nvPr/>
                </p:nvSpPr>
                <p:spPr bwMode="hidden">
                  <a:xfrm rot="17542885" flipH="1">
                    <a:off x="1268" y="2577"/>
                    <a:ext cx="159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68" name="Freeform 96">
                    <a:extLst>
                      <a:ext uri="{FF2B5EF4-FFF2-40B4-BE49-F238E27FC236}">
                        <a16:creationId xmlns:a16="http://schemas.microsoft.com/office/drawing/2014/main" id="{E0A205DE-5CB2-5483-9812-20E2E047168D}"/>
                      </a:ext>
                    </a:extLst>
                  </p:cNvPr>
                  <p:cNvSpPr>
                    <a:spLocks/>
                  </p:cNvSpPr>
                  <p:nvPr/>
                </p:nvSpPr>
                <p:spPr bwMode="hidden">
                  <a:xfrm rot="17542885" flipH="1">
                    <a:off x="1274" y="3635"/>
                    <a:ext cx="854"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2112" name="Group 97">
                  <a:extLst>
                    <a:ext uri="{FF2B5EF4-FFF2-40B4-BE49-F238E27FC236}">
                      <a16:creationId xmlns:a16="http://schemas.microsoft.com/office/drawing/2014/main" id="{945BEF8D-CDCD-2237-74C3-FB53799FA484}"/>
                    </a:ext>
                  </a:extLst>
                </p:cNvPr>
                <p:cNvGrpSpPr>
                  <a:grpSpLocks/>
                </p:cNvGrpSpPr>
                <p:nvPr/>
              </p:nvGrpSpPr>
              <p:grpSpPr bwMode="auto">
                <a:xfrm rot="88588">
                  <a:off x="3923" y="769"/>
                  <a:ext cx="180" cy="913"/>
                  <a:chOff x="1956" y="1990"/>
                  <a:chExt cx="492" cy="2604"/>
                </a:xfrm>
              </p:grpSpPr>
              <p:sp>
                <p:nvSpPr>
                  <p:cNvPr id="3170" name="Freeform 98">
                    <a:extLst>
                      <a:ext uri="{FF2B5EF4-FFF2-40B4-BE49-F238E27FC236}">
                        <a16:creationId xmlns:a16="http://schemas.microsoft.com/office/drawing/2014/main" id="{9A6DDD84-BD23-1852-5F02-9427654D0E3C}"/>
                      </a:ext>
                    </a:extLst>
                  </p:cNvPr>
                  <p:cNvSpPr>
                    <a:spLocks/>
                  </p:cNvSpPr>
                  <p:nvPr/>
                </p:nvSpPr>
                <p:spPr bwMode="hidden">
                  <a:xfrm rot="16782062" flipH="1">
                    <a:off x="1438" y="2692"/>
                    <a:ext cx="1712" cy="3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3171" name="Freeform 99">
                    <a:extLst>
                      <a:ext uri="{FF2B5EF4-FFF2-40B4-BE49-F238E27FC236}">
                        <a16:creationId xmlns:a16="http://schemas.microsoft.com/office/drawing/2014/main" id="{B73A54B7-4CAD-1CCD-83F1-FACAC2BAF930}"/>
                      </a:ext>
                    </a:extLst>
                  </p:cNvPr>
                  <p:cNvSpPr>
                    <a:spLocks/>
                  </p:cNvSpPr>
                  <p:nvPr/>
                </p:nvSpPr>
                <p:spPr bwMode="hidden">
                  <a:xfrm rot="16782062" flipH="1">
                    <a:off x="1730" y="3897"/>
                    <a:ext cx="917" cy="47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2113" name="Group 100">
                  <a:extLst>
                    <a:ext uri="{FF2B5EF4-FFF2-40B4-BE49-F238E27FC236}">
                      <a16:creationId xmlns:a16="http://schemas.microsoft.com/office/drawing/2014/main" id="{96617074-4AED-5B03-A776-497E8756FB36}"/>
                    </a:ext>
                  </a:extLst>
                </p:cNvPr>
                <p:cNvGrpSpPr>
                  <a:grpSpLocks/>
                </p:cNvGrpSpPr>
                <p:nvPr/>
              </p:nvGrpSpPr>
              <p:grpSpPr bwMode="auto">
                <a:xfrm>
                  <a:off x="4451" y="662"/>
                  <a:ext cx="442" cy="951"/>
                  <a:chOff x="3334" y="1717"/>
                  <a:chExt cx="1125" cy="2426"/>
                </a:xfrm>
              </p:grpSpPr>
              <p:sp>
                <p:nvSpPr>
                  <p:cNvPr id="3173" name="Freeform 101">
                    <a:extLst>
                      <a:ext uri="{FF2B5EF4-FFF2-40B4-BE49-F238E27FC236}">
                        <a16:creationId xmlns:a16="http://schemas.microsoft.com/office/drawing/2014/main" id="{7F78CAD2-4943-4C63-FC29-BC19788C78A3}"/>
                      </a:ext>
                    </a:extLst>
                  </p:cNvPr>
                  <p:cNvSpPr>
                    <a:spLocks/>
                  </p:cNvSpPr>
                  <p:nvPr/>
                </p:nvSpPr>
                <p:spPr bwMode="hidden">
                  <a:xfrm rot="3144576">
                    <a:off x="2627" y="2423"/>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3174" name="Freeform 102">
                    <a:extLst>
                      <a:ext uri="{FF2B5EF4-FFF2-40B4-BE49-F238E27FC236}">
                        <a16:creationId xmlns:a16="http://schemas.microsoft.com/office/drawing/2014/main" id="{F6955CBB-B14A-0E09-C3AB-8126380C2B53}"/>
                      </a:ext>
                    </a:extLst>
                  </p:cNvPr>
                  <p:cNvSpPr>
                    <a:spLocks/>
                  </p:cNvSpPr>
                  <p:nvPr/>
                </p:nvSpPr>
                <p:spPr bwMode="hidden">
                  <a:xfrm rot="3144576">
                    <a:off x="3752" y="3435"/>
                    <a:ext cx="925" cy="4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2114" name="Group 103">
                  <a:extLst>
                    <a:ext uri="{FF2B5EF4-FFF2-40B4-BE49-F238E27FC236}">
                      <a16:creationId xmlns:a16="http://schemas.microsoft.com/office/drawing/2014/main" id="{7AD878FD-35B2-E935-3960-7BAEA4276414}"/>
                    </a:ext>
                  </a:extLst>
                </p:cNvPr>
                <p:cNvGrpSpPr>
                  <a:grpSpLocks/>
                </p:cNvGrpSpPr>
                <p:nvPr/>
              </p:nvGrpSpPr>
              <p:grpSpPr bwMode="auto">
                <a:xfrm>
                  <a:off x="4391" y="721"/>
                  <a:ext cx="347" cy="951"/>
                  <a:chOff x="3181" y="1866"/>
                  <a:chExt cx="883" cy="2426"/>
                </a:xfrm>
              </p:grpSpPr>
              <p:sp>
                <p:nvSpPr>
                  <p:cNvPr id="3176" name="Freeform 104">
                    <a:extLst>
                      <a:ext uri="{FF2B5EF4-FFF2-40B4-BE49-F238E27FC236}">
                        <a16:creationId xmlns:a16="http://schemas.microsoft.com/office/drawing/2014/main" id="{F43CECCE-436C-6ED9-902E-E1395C4CB571}"/>
                      </a:ext>
                    </a:extLst>
                  </p:cNvPr>
                  <p:cNvSpPr>
                    <a:spLocks/>
                  </p:cNvSpPr>
                  <p:nvPr/>
                </p:nvSpPr>
                <p:spPr bwMode="hidden">
                  <a:xfrm rot="3745735">
                    <a:off x="2506" y="2539"/>
                    <a:ext cx="1649" cy="29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3177" name="Freeform 105">
                    <a:extLst>
                      <a:ext uri="{FF2B5EF4-FFF2-40B4-BE49-F238E27FC236}">
                        <a16:creationId xmlns:a16="http://schemas.microsoft.com/office/drawing/2014/main" id="{8D8649BC-D7A1-E333-A405-148B80E9295A}"/>
                      </a:ext>
                    </a:extLst>
                  </p:cNvPr>
                  <p:cNvSpPr>
                    <a:spLocks/>
                  </p:cNvSpPr>
                  <p:nvPr/>
                </p:nvSpPr>
                <p:spPr bwMode="hidden">
                  <a:xfrm rot="3745735">
                    <a:off x="3387" y="3613"/>
                    <a:ext cx="885" cy="46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2115" name="Group 106">
                  <a:extLst>
                    <a:ext uri="{FF2B5EF4-FFF2-40B4-BE49-F238E27FC236}">
                      <a16:creationId xmlns:a16="http://schemas.microsoft.com/office/drawing/2014/main" id="{A42463A3-BBC0-85D0-2BD4-9BF833970694}"/>
                    </a:ext>
                  </a:extLst>
                </p:cNvPr>
                <p:cNvGrpSpPr>
                  <a:grpSpLocks/>
                </p:cNvGrpSpPr>
                <p:nvPr/>
              </p:nvGrpSpPr>
              <p:grpSpPr bwMode="auto">
                <a:xfrm>
                  <a:off x="4323" y="767"/>
                  <a:ext cx="243" cy="935"/>
                  <a:chOff x="3006" y="1983"/>
                  <a:chExt cx="619" cy="2386"/>
                </a:xfrm>
              </p:grpSpPr>
              <p:sp>
                <p:nvSpPr>
                  <p:cNvPr id="3179" name="Freeform 107">
                    <a:extLst>
                      <a:ext uri="{FF2B5EF4-FFF2-40B4-BE49-F238E27FC236}">
                        <a16:creationId xmlns:a16="http://schemas.microsoft.com/office/drawing/2014/main" id="{D2CDAF88-428B-48EB-04B0-FC6DC0A02F2D}"/>
                      </a:ext>
                    </a:extLst>
                  </p:cNvPr>
                  <p:cNvSpPr>
                    <a:spLocks/>
                  </p:cNvSpPr>
                  <p:nvPr/>
                </p:nvSpPr>
                <p:spPr bwMode="hidden">
                  <a:xfrm rot="4286818">
                    <a:off x="2328" y="2659"/>
                    <a:ext cx="1600" cy="2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3180" name="Freeform 108">
                    <a:extLst>
                      <a:ext uri="{FF2B5EF4-FFF2-40B4-BE49-F238E27FC236}">
                        <a16:creationId xmlns:a16="http://schemas.microsoft.com/office/drawing/2014/main" id="{F019CC46-24F7-7BF7-B2D7-8552EC113F48}"/>
                      </a:ext>
                    </a:extLst>
                  </p:cNvPr>
                  <p:cNvSpPr>
                    <a:spLocks/>
                  </p:cNvSpPr>
                  <p:nvPr/>
                </p:nvSpPr>
                <p:spPr bwMode="hidden">
                  <a:xfrm rot="4286818">
                    <a:off x="3001" y="3744"/>
                    <a:ext cx="860"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l-GR"/>
                  </a:p>
                </p:txBody>
              </p:sp>
            </p:grpSp>
            <p:grpSp>
              <p:nvGrpSpPr>
                <p:cNvPr id="2116" name="Group 109">
                  <a:extLst>
                    <a:ext uri="{FF2B5EF4-FFF2-40B4-BE49-F238E27FC236}">
                      <a16:creationId xmlns:a16="http://schemas.microsoft.com/office/drawing/2014/main" id="{C22AE0B4-0C47-0BAF-5035-0A0FDE523EF3}"/>
                    </a:ext>
                  </a:extLst>
                </p:cNvPr>
                <p:cNvGrpSpPr>
                  <a:grpSpLocks/>
                </p:cNvGrpSpPr>
                <p:nvPr/>
              </p:nvGrpSpPr>
              <p:grpSpPr bwMode="auto">
                <a:xfrm>
                  <a:off x="4249" y="813"/>
                  <a:ext cx="159" cy="870"/>
                  <a:chOff x="2819" y="2101"/>
                  <a:chExt cx="405" cy="2219"/>
                </a:xfrm>
              </p:grpSpPr>
              <p:sp>
                <p:nvSpPr>
                  <p:cNvPr id="3182" name="Freeform 110">
                    <a:extLst>
                      <a:ext uri="{FF2B5EF4-FFF2-40B4-BE49-F238E27FC236}">
                        <a16:creationId xmlns:a16="http://schemas.microsoft.com/office/drawing/2014/main" id="{0F1435DA-74D6-27D2-9F72-CECF52AB11AB}"/>
                      </a:ext>
                    </a:extLst>
                  </p:cNvPr>
                  <p:cNvSpPr>
                    <a:spLocks/>
                  </p:cNvSpPr>
                  <p:nvPr/>
                </p:nvSpPr>
                <p:spPr bwMode="hidden">
                  <a:xfrm rot="4898956">
                    <a:off x="2208" y="2711"/>
                    <a:ext cx="1469" cy="2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3183" name="Freeform 111">
                    <a:extLst>
                      <a:ext uri="{FF2B5EF4-FFF2-40B4-BE49-F238E27FC236}">
                        <a16:creationId xmlns:a16="http://schemas.microsoft.com/office/drawing/2014/main" id="{844F2FAC-D085-149D-1548-59480C37FCA2}"/>
                      </a:ext>
                    </a:extLst>
                  </p:cNvPr>
                  <p:cNvSpPr>
                    <a:spLocks/>
                  </p:cNvSpPr>
                  <p:nvPr/>
                </p:nvSpPr>
                <p:spPr bwMode="hidden">
                  <a:xfrm rot="4898956">
                    <a:off x="2637" y="3730"/>
                    <a:ext cx="789"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l-GR"/>
                  </a:p>
                </p:txBody>
              </p:sp>
            </p:grpSp>
            <p:grpSp>
              <p:nvGrpSpPr>
                <p:cNvPr id="2117" name="Group 112">
                  <a:extLst>
                    <a:ext uri="{FF2B5EF4-FFF2-40B4-BE49-F238E27FC236}">
                      <a16:creationId xmlns:a16="http://schemas.microsoft.com/office/drawing/2014/main" id="{D6719FA1-F585-50DA-DBFA-FA1C591DD9FD}"/>
                    </a:ext>
                  </a:extLst>
                </p:cNvPr>
                <p:cNvGrpSpPr>
                  <a:grpSpLocks/>
                </p:cNvGrpSpPr>
                <p:nvPr/>
              </p:nvGrpSpPr>
              <p:grpSpPr bwMode="auto">
                <a:xfrm>
                  <a:off x="4045" y="826"/>
                  <a:ext cx="167" cy="857"/>
                  <a:chOff x="2287" y="2135"/>
                  <a:chExt cx="426" cy="2185"/>
                </a:xfrm>
              </p:grpSpPr>
              <p:sp>
                <p:nvSpPr>
                  <p:cNvPr id="3185" name="Freeform 113">
                    <a:extLst>
                      <a:ext uri="{FF2B5EF4-FFF2-40B4-BE49-F238E27FC236}">
                        <a16:creationId xmlns:a16="http://schemas.microsoft.com/office/drawing/2014/main" id="{83E3587C-C4D5-C0BF-43E6-DF25543D3DB0}"/>
                      </a:ext>
                    </a:extLst>
                  </p:cNvPr>
                  <p:cNvSpPr>
                    <a:spLocks/>
                  </p:cNvSpPr>
                  <p:nvPr/>
                </p:nvSpPr>
                <p:spPr bwMode="hidden">
                  <a:xfrm rot="5755659">
                    <a:off x="1902" y="2759"/>
                    <a:ext cx="1435"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defRPr/>
                    </a:pPr>
                    <a:endParaRPr lang="el-GR"/>
                  </a:p>
                </p:txBody>
              </p:sp>
              <p:sp>
                <p:nvSpPr>
                  <p:cNvPr id="3186" name="Freeform 114">
                    <a:extLst>
                      <a:ext uri="{FF2B5EF4-FFF2-40B4-BE49-F238E27FC236}">
                        <a16:creationId xmlns:a16="http://schemas.microsoft.com/office/drawing/2014/main" id="{F6BBD2CC-3403-CC65-E416-9088C444E417}"/>
                      </a:ext>
                    </a:extLst>
                  </p:cNvPr>
                  <p:cNvSpPr>
                    <a:spLocks/>
                  </p:cNvSpPr>
                  <p:nvPr/>
                </p:nvSpPr>
                <p:spPr bwMode="hidden">
                  <a:xfrm rot="5755659">
                    <a:off x="2050" y="3786"/>
                    <a:ext cx="770" cy="29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l-GR"/>
                  </a:p>
                </p:txBody>
              </p:sp>
            </p:grpSp>
          </p:grpSp>
          <p:sp>
            <p:nvSpPr>
              <p:cNvPr id="3187" name="Freeform 115">
                <a:extLst>
                  <a:ext uri="{FF2B5EF4-FFF2-40B4-BE49-F238E27FC236}">
                    <a16:creationId xmlns:a16="http://schemas.microsoft.com/office/drawing/2014/main" id="{963D7243-F6C2-3C35-28B4-4B2F6655A37B}"/>
                  </a:ext>
                </a:extLst>
              </p:cNvPr>
              <p:cNvSpPr>
                <a:spLocks/>
              </p:cNvSpPr>
              <p:nvPr/>
            </p:nvSpPr>
            <p:spPr bwMode="hidden">
              <a:xfrm flipH="1">
                <a:off x="3873" y="934"/>
                <a:ext cx="190"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l-GR"/>
              </a:p>
            </p:txBody>
          </p:sp>
          <p:sp>
            <p:nvSpPr>
              <p:cNvPr id="3188" name="Arc 116">
                <a:extLst>
                  <a:ext uri="{FF2B5EF4-FFF2-40B4-BE49-F238E27FC236}">
                    <a16:creationId xmlns:a16="http://schemas.microsoft.com/office/drawing/2014/main" id="{D41048C1-C8ED-7C60-84C1-9E3B3F50BA92}"/>
                  </a:ext>
                </a:extLst>
              </p:cNvPr>
              <p:cNvSpPr>
                <a:spLocks/>
              </p:cNvSpPr>
              <p:nvPr/>
            </p:nvSpPr>
            <p:spPr bwMode="hidden">
              <a:xfrm flipH="1">
                <a:off x="3527" y="725"/>
                <a:ext cx="833" cy="903"/>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defRPr/>
                </a:pPr>
                <a:endParaRPr lang="el-GR"/>
              </a:p>
            </p:txBody>
          </p:sp>
          <p:sp>
            <p:nvSpPr>
              <p:cNvPr id="3189" name="Arc 117">
                <a:extLst>
                  <a:ext uri="{FF2B5EF4-FFF2-40B4-BE49-F238E27FC236}">
                    <a16:creationId xmlns:a16="http://schemas.microsoft.com/office/drawing/2014/main" id="{646972C6-3018-FFC1-571A-631468EC4568}"/>
                  </a:ext>
                </a:extLst>
              </p:cNvPr>
              <p:cNvSpPr>
                <a:spLocks/>
              </p:cNvSpPr>
              <p:nvPr/>
            </p:nvSpPr>
            <p:spPr bwMode="hidden">
              <a:xfrm flipV="1">
                <a:off x="4278" y="179"/>
                <a:ext cx="1007" cy="802"/>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ffectLst/>
            </p:spPr>
            <p:txBody>
              <a:bodyPr wrap="none" anchor="ctr"/>
              <a:lstStyle/>
              <a:p>
                <a:pPr>
                  <a:defRPr/>
                </a:pPr>
                <a:endParaRPr lang="el-GR"/>
              </a:p>
            </p:txBody>
          </p:sp>
          <p:sp>
            <p:nvSpPr>
              <p:cNvPr id="3190" name="Arc 118">
                <a:extLst>
                  <a:ext uri="{FF2B5EF4-FFF2-40B4-BE49-F238E27FC236}">
                    <a16:creationId xmlns:a16="http://schemas.microsoft.com/office/drawing/2014/main" id="{710E8D7A-86F0-A13D-BC86-305BD32C0EC5}"/>
                  </a:ext>
                </a:extLst>
              </p:cNvPr>
              <p:cNvSpPr>
                <a:spLocks/>
              </p:cNvSpPr>
              <p:nvPr/>
            </p:nvSpPr>
            <p:spPr bwMode="hidden">
              <a:xfrm flipH="1">
                <a:off x="3612" y="580"/>
                <a:ext cx="486" cy="933"/>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defRPr/>
                </a:pPr>
                <a:endParaRPr lang="el-GR"/>
              </a:p>
            </p:txBody>
          </p:sp>
          <p:sp>
            <p:nvSpPr>
              <p:cNvPr id="3191" name="Arc 119">
                <a:extLst>
                  <a:ext uri="{FF2B5EF4-FFF2-40B4-BE49-F238E27FC236}">
                    <a16:creationId xmlns:a16="http://schemas.microsoft.com/office/drawing/2014/main" id="{B4096C29-B322-0D6E-09E8-D24D6ABF7DEF}"/>
                  </a:ext>
                </a:extLst>
              </p:cNvPr>
              <p:cNvSpPr>
                <a:spLocks/>
              </p:cNvSpPr>
              <p:nvPr/>
            </p:nvSpPr>
            <p:spPr bwMode="hidden">
              <a:xfrm flipH="1">
                <a:off x="3267" y="628"/>
                <a:ext cx="791" cy="931"/>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defRPr/>
                </a:pPr>
                <a:endParaRPr lang="el-GR"/>
              </a:p>
            </p:txBody>
          </p:sp>
          <p:sp>
            <p:nvSpPr>
              <p:cNvPr id="3192" name="Arc 120">
                <a:extLst>
                  <a:ext uri="{FF2B5EF4-FFF2-40B4-BE49-F238E27FC236}">
                    <a16:creationId xmlns:a16="http://schemas.microsoft.com/office/drawing/2014/main" id="{1D1F08A6-6FDC-E65A-7881-4103CB6C3988}"/>
                  </a:ext>
                </a:extLst>
              </p:cNvPr>
              <p:cNvSpPr>
                <a:spLocks/>
              </p:cNvSpPr>
              <p:nvPr/>
            </p:nvSpPr>
            <p:spPr bwMode="hidden">
              <a:xfrm flipH="1">
                <a:off x="3197" y="458"/>
                <a:ext cx="932" cy="933"/>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defRPr/>
                </a:pPr>
                <a:endParaRPr lang="el-GR"/>
              </a:p>
            </p:txBody>
          </p:sp>
          <p:sp>
            <p:nvSpPr>
              <p:cNvPr id="3193" name="Arc 121">
                <a:extLst>
                  <a:ext uri="{FF2B5EF4-FFF2-40B4-BE49-F238E27FC236}">
                    <a16:creationId xmlns:a16="http://schemas.microsoft.com/office/drawing/2014/main" id="{A8E2D1B6-49C0-104A-1622-95CCA5820C6E}"/>
                  </a:ext>
                </a:extLst>
              </p:cNvPr>
              <p:cNvSpPr>
                <a:spLocks/>
              </p:cNvSpPr>
              <p:nvPr/>
            </p:nvSpPr>
            <p:spPr bwMode="hidden">
              <a:xfrm>
                <a:off x="4229" y="589"/>
                <a:ext cx="14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el-GR"/>
              </a:p>
            </p:txBody>
          </p:sp>
          <p:sp>
            <p:nvSpPr>
              <p:cNvPr id="3194" name="Arc 122">
                <a:extLst>
                  <a:ext uri="{FF2B5EF4-FFF2-40B4-BE49-F238E27FC236}">
                    <a16:creationId xmlns:a16="http://schemas.microsoft.com/office/drawing/2014/main" id="{7ECA3032-0480-6195-7758-61D17CEBEFDA}"/>
                  </a:ext>
                </a:extLst>
              </p:cNvPr>
              <p:cNvSpPr>
                <a:spLocks/>
              </p:cNvSpPr>
              <p:nvPr/>
            </p:nvSpPr>
            <p:spPr bwMode="hidden">
              <a:xfrm>
                <a:off x="4269" y="585"/>
                <a:ext cx="393"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defRPr/>
                </a:pPr>
                <a:endParaRPr lang="el-GR"/>
              </a:p>
            </p:txBody>
          </p:sp>
          <p:sp>
            <p:nvSpPr>
              <p:cNvPr id="3195" name="Arc 123">
                <a:extLst>
                  <a:ext uri="{FF2B5EF4-FFF2-40B4-BE49-F238E27FC236}">
                    <a16:creationId xmlns:a16="http://schemas.microsoft.com/office/drawing/2014/main" id="{372306A9-7A01-6402-246A-9990238BAE06}"/>
                  </a:ext>
                </a:extLst>
              </p:cNvPr>
              <p:cNvSpPr>
                <a:spLocks/>
              </p:cNvSpPr>
              <p:nvPr/>
            </p:nvSpPr>
            <p:spPr bwMode="hidden">
              <a:xfrm>
                <a:off x="4302" y="463"/>
                <a:ext cx="55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el-GR"/>
              </a:p>
            </p:txBody>
          </p:sp>
          <p:sp>
            <p:nvSpPr>
              <p:cNvPr id="3196" name="Freeform 124">
                <a:extLst>
                  <a:ext uri="{FF2B5EF4-FFF2-40B4-BE49-F238E27FC236}">
                    <a16:creationId xmlns:a16="http://schemas.microsoft.com/office/drawing/2014/main" id="{5BCD1CF3-FEC3-1138-1D4E-BF4A63594A6A}"/>
                  </a:ext>
                </a:extLst>
              </p:cNvPr>
              <p:cNvSpPr>
                <a:spLocks/>
              </p:cNvSpPr>
              <p:nvPr/>
            </p:nvSpPr>
            <p:spPr bwMode="hidden">
              <a:xfrm>
                <a:off x="4410" y="1033"/>
                <a:ext cx="189"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l-GR"/>
              </a:p>
            </p:txBody>
          </p:sp>
          <p:sp>
            <p:nvSpPr>
              <p:cNvPr id="3197" name="Freeform 125">
                <a:extLst>
                  <a:ext uri="{FF2B5EF4-FFF2-40B4-BE49-F238E27FC236}">
                    <a16:creationId xmlns:a16="http://schemas.microsoft.com/office/drawing/2014/main" id="{DEC2AA44-2836-636F-B579-CDC9DE368099}"/>
                  </a:ext>
                </a:extLst>
              </p:cNvPr>
              <p:cNvSpPr>
                <a:spLocks/>
              </p:cNvSpPr>
              <p:nvPr/>
            </p:nvSpPr>
            <p:spPr bwMode="hidden">
              <a:xfrm rot="19660755" flipV="1">
                <a:off x="4114" y="843"/>
                <a:ext cx="172" cy="32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l-GR"/>
              </a:p>
            </p:txBody>
          </p:sp>
          <p:sp>
            <p:nvSpPr>
              <p:cNvPr id="3198" name="Arc 126">
                <a:extLst>
                  <a:ext uri="{FF2B5EF4-FFF2-40B4-BE49-F238E27FC236}">
                    <a16:creationId xmlns:a16="http://schemas.microsoft.com/office/drawing/2014/main" id="{460BE614-36CE-3642-A276-4B3AED869780}"/>
                  </a:ext>
                </a:extLst>
              </p:cNvPr>
              <p:cNvSpPr>
                <a:spLocks/>
              </p:cNvSpPr>
              <p:nvPr/>
            </p:nvSpPr>
            <p:spPr bwMode="hidden">
              <a:xfrm flipH="1">
                <a:off x="3144" y="319"/>
                <a:ext cx="996" cy="933"/>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defRPr/>
                </a:pPr>
                <a:endParaRPr lang="el-GR"/>
              </a:p>
            </p:txBody>
          </p:sp>
          <p:sp>
            <p:nvSpPr>
              <p:cNvPr id="3199" name="Arc 127">
                <a:extLst>
                  <a:ext uri="{FF2B5EF4-FFF2-40B4-BE49-F238E27FC236}">
                    <a16:creationId xmlns:a16="http://schemas.microsoft.com/office/drawing/2014/main" id="{A66F6C6D-154B-AB9E-F7CE-B4D3C53E4927}"/>
                  </a:ext>
                </a:extLst>
              </p:cNvPr>
              <p:cNvSpPr>
                <a:spLocks/>
              </p:cNvSpPr>
              <p:nvPr/>
            </p:nvSpPr>
            <p:spPr bwMode="hidden">
              <a:xfrm flipH="1">
                <a:off x="3426" y="122"/>
                <a:ext cx="724" cy="903"/>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ffectLst/>
            </p:spPr>
            <p:txBody>
              <a:bodyPr wrap="none" anchor="ctr"/>
              <a:lstStyle/>
              <a:p>
                <a:pPr>
                  <a:defRPr/>
                </a:pPr>
                <a:endParaRPr lang="el-GR"/>
              </a:p>
            </p:txBody>
          </p:sp>
          <p:sp>
            <p:nvSpPr>
              <p:cNvPr id="3200" name="Arc 128">
                <a:extLst>
                  <a:ext uri="{FF2B5EF4-FFF2-40B4-BE49-F238E27FC236}">
                    <a16:creationId xmlns:a16="http://schemas.microsoft.com/office/drawing/2014/main" id="{A1ED52B5-3D1B-DC94-91EA-2C4EB10BDF36}"/>
                  </a:ext>
                </a:extLst>
              </p:cNvPr>
              <p:cNvSpPr>
                <a:spLocks/>
              </p:cNvSpPr>
              <p:nvPr/>
            </p:nvSpPr>
            <p:spPr bwMode="hidden">
              <a:xfrm>
                <a:off x="4199" y="502"/>
                <a:ext cx="298" cy="903"/>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ffectLst/>
            </p:spPr>
            <p:txBody>
              <a:bodyPr wrap="none" anchor="ctr"/>
              <a:lstStyle/>
              <a:p>
                <a:pPr>
                  <a:defRPr/>
                </a:pPr>
                <a:endParaRPr lang="el-GR"/>
              </a:p>
            </p:txBody>
          </p:sp>
          <p:sp>
            <p:nvSpPr>
              <p:cNvPr id="3201" name="Freeform 129">
                <a:extLst>
                  <a:ext uri="{FF2B5EF4-FFF2-40B4-BE49-F238E27FC236}">
                    <a16:creationId xmlns:a16="http://schemas.microsoft.com/office/drawing/2014/main" id="{09F71B7E-E30C-CBCA-81DB-F8EFE3A2B98C}"/>
                  </a:ext>
                </a:extLst>
              </p:cNvPr>
              <p:cNvSpPr>
                <a:spLocks/>
              </p:cNvSpPr>
              <p:nvPr/>
            </p:nvSpPr>
            <p:spPr bwMode="hidden">
              <a:xfrm flipH="1">
                <a:off x="3307" y="981"/>
                <a:ext cx="426" cy="59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3202" name="Freeform 130">
                <a:extLst>
                  <a:ext uri="{FF2B5EF4-FFF2-40B4-BE49-F238E27FC236}">
                    <a16:creationId xmlns:a16="http://schemas.microsoft.com/office/drawing/2014/main" id="{DE64D5C3-FE7E-5563-6D83-CAEBAFF20BDD}"/>
                  </a:ext>
                </a:extLst>
              </p:cNvPr>
              <p:cNvSpPr>
                <a:spLocks/>
              </p:cNvSpPr>
              <p:nvPr/>
            </p:nvSpPr>
            <p:spPr bwMode="hidden">
              <a:xfrm flipH="1">
                <a:off x="3507" y="350"/>
                <a:ext cx="273"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3203" name="Freeform 131">
                <a:extLst>
                  <a:ext uri="{FF2B5EF4-FFF2-40B4-BE49-F238E27FC236}">
                    <a16:creationId xmlns:a16="http://schemas.microsoft.com/office/drawing/2014/main" id="{88B9364A-8598-08BB-610D-B79247B014A7}"/>
                  </a:ext>
                </a:extLst>
              </p:cNvPr>
              <p:cNvSpPr>
                <a:spLocks/>
              </p:cNvSpPr>
              <p:nvPr/>
            </p:nvSpPr>
            <p:spPr bwMode="hidden">
              <a:xfrm flipH="1">
                <a:off x="3821" y="172"/>
                <a:ext cx="164"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3204" name="Freeform 132">
                <a:extLst>
                  <a:ext uri="{FF2B5EF4-FFF2-40B4-BE49-F238E27FC236}">
                    <a16:creationId xmlns:a16="http://schemas.microsoft.com/office/drawing/2014/main" id="{1A15E66D-3589-7375-A74A-6D89AB33D58C}"/>
                  </a:ext>
                </a:extLst>
              </p:cNvPr>
              <p:cNvSpPr>
                <a:spLocks/>
              </p:cNvSpPr>
              <p:nvPr/>
            </p:nvSpPr>
            <p:spPr bwMode="hidden">
              <a:xfrm>
                <a:off x="4841" y="894"/>
                <a:ext cx="395" cy="62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l-GR"/>
              </a:p>
            </p:txBody>
          </p:sp>
          <p:sp>
            <p:nvSpPr>
              <p:cNvPr id="3205" name="Freeform 133">
                <a:extLst>
                  <a:ext uri="{FF2B5EF4-FFF2-40B4-BE49-F238E27FC236}">
                    <a16:creationId xmlns:a16="http://schemas.microsoft.com/office/drawing/2014/main" id="{90C997BD-5595-4678-8898-AF324683EFFC}"/>
                  </a:ext>
                </a:extLst>
              </p:cNvPr>
              <p:cNvSpPr>
                <a:spLocks/>
              </p:cNvSpPr>
              <p:nvPr/>
            </p:nvSpPr>
            <p:spPr bwMode="hidden">
              <a:xfrm>
                <a:off x="4636" y="576"/>
                <a:ext cx="594" cy="41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3206" name="Freeform 134">
                <a:extLst>
                  <a:ext uri="{FF2B5EF4-FFF2-40B4-BE49-F238E27FC236}">
                    <a16:creationId xmlns:a16="http://schemas.microsoft.com/office/drawing/2014/main" id="{828F32D7-B4CF-E913-CEDE-D7CF45CADE7B}"/>
                  </a:ext>
                </a:extLst>
              </p:cNvPr>
              <p:cNvSpPr>
                <a:spLocks/>
              </p:cNvSpPr>
              <p:nvPr/>
            </p:nvSpPr>
            <p:spPr bwMode="hidden">
              <a:xfrm>
                <a:off x="4658" y="132"/>
                <a:ext cx="260" cy="561"/>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3207" name="Freeform 135">
                <a:extLst>
                  <a:ext uri="{FF2B5EF4-FFF2-40B4-BE49-F238E27FC236}">
                    <a16:creationId xmlns:a16="http://schemas.microsoft.com/office/drawing/2014/main" id="{B1F37D90-B3A0-19B5-99A0-5E15FD1BFE5F}"/>
                  </a:ext>
                </a:extLst>
              </p:cNvPr>
              <p:cNvSpPr>
                <a:spLocks/>
              </p:cNvSpPr>
              <p:nvPr/>
            </p:nvSpPr>
            <p:spPr bwMode="hidden">
              <a:xfrm rot="20253369">
                <a:off x="4401" y="599"/>
                <a:ext cx="175" cy="32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l-GR"/>
              </a:p>
            </p:txBody>
          </p:sp>
          <p:sp>
            <p:nvSpPr>
              <p:cNvPr id="3208" name="Freeform 136">
                <a:extLst>
                  <a:ext uri="{FF2B5EF4-FFF2-40B4-BE49-F238E27FC236}">
                    <a16:creationId xmlns:a16="http://schemas.microsoft.com/office/drawing/2014/main" id="{E19426EE-91BE-17E0-8277-A82313775CEC}"/>
                  </a:ext>
                </a:extLst>
              </p:cNvPr>
              <p:cNvSpPr>
                <a:spLocks/>
              </p:cNvSpPr>
              <p:nvPr/>
            </p:nvSpPr>
            <p:spPr bwMode="hidden">
              <a:xfrm rot="1346631" flipH="1">
                <a:off x="3783" y="589"/>
                <a:ext cx="172" cy="33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l-GR"/>
              </a:p>
            </p:txBody>
          </p:sp>
        </p:grpSp>
      </p:grpSp>
      <p:sp>
        <p:nvSpPr>
          <p:cNvPr id="2051" name="Rectangle 137">
            <a:extLst>
              <a:ext uri="{FF2B5EF4-FFF2-40B4-BE49-F238E27FC236}">
                <a16:creationId xmlns:a16="http://schemas.microsoft.com/office/drawing/2014/main" id="{7E3DEFAE-99F8-3B50-EAA4-C91A295398E3}"/>
              </a:ext>
            </a:extLst>
          </p:cNvPr>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GR"/>
              <a:t>Κάντε κλικ για να επεξεργαστείτε τον τίτλο</a:t>
            </a:r>
          </a:p>
        </p:txBody>
      </p:sp>
      <p:sp>
        <p:nvSpPr>
          <p:cNvPr id="2052" name="Rectangle 138">
            <a:extLst>
              <a:ext uri="{FF2B5EF4-FFF2-40B4-BE49-F238E27FC236}">
                <a16:creationId xmlns:a16="http://schemas.microsoft.com/office/drawing/2014/main" id="{616F4BBB-E4C0-CC97-FFAB-B401C3E5961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GR"/>
              <a:t>Κάντε κλικ για να επεξεργαστείτε τα στυλ κειμένου του υποδείγματος</a:t>
            </a:r>
          </a:p>
          <a:p>
            <a:pPr lvl="1"/>
            <a:r>
              <a:rPr lang="el-GR" altLang="en-GR"/>
              <a:t>Δεύτερου επιπέδου</a:t>
            </a:r>
          </a:p>
          <a:p>
            <a:pPr lvl="2"/>
            <a:r>
              <a:rPr lang="el-GR" altLang="en-GR"/>
              <a:t>Τρίτου επιπέδου</a:t>
            </a:r>
          </a:p>
          <a:p>
            <a:pPr lvl="3"/>
            <a:r>
              <a:rPr lang="el-GR" altLang="en-GR"/>
              <a:t>Τέταρτου επιπέδου</a:t>
            </a:r>
          </a:p>
          <a:p>
            <a:pPr lvl="4"/>
            <a:r>
              <a:rPr lang="el-GR" altLang="en-GR"/>
              <a:t>Πέμπτου επιπέδου</a:t>
            </a:r>
          </a:p>
        </p:txBody>
      </p:sp>
      <p:sp>
        <p:nvSpPr>
          <p:cNvPr id="3211" name="Rectangle 139">
            <a:extLst>
              <a:ext uri="{FF2B5EF4-FFF2-40B4-BE49-F238E27FC236}">
                <a16:creationId xmlns:a16="http://schemas.microsoft.com/office/drawing/2014/main" id="{0E85A0A0-6FDD-5888-275B-290FCE268B0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l-GR"/>
          </a:p>
        </p:txBody>
      </p:sp>
      <p:sp>
        <p:nvSpPr>
          <p:cNvPr id="3212" name="Rectangle 140">
            <a:extLst>
              <a:ext uri="{FF2B5EF4-FFF2-40B4-BE49-F238E27FC236}">
                <a16:creationId xmlns:a16="http://schemas.microsoft.com/office/drawing/2014/main" id="{DFED52DA-1FD7-21C8-2C2A-A8FCBAE04E5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el-GR"/>
          </a:p>
        </p:txBody>
      </p:sp>
      <p:sp>
        <p:nvSpPr>
          <p:cNvPr id="3213" name="Rectangle 141">
            <a:extLst>
              <a:ext uri="{FF2B5EF4-FFF2-40B4-BE49-F238E27FC236}">
                <a16:creationId xmlns:a16="http://schemas.microsoft.com/office/drawing/2014/main" id="{EF6915CB-CCD7-DD7C-D0A3-12F91BAACA4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panose="020B0604020202020204" pitchFamily="34" charset="0"/>
              </a:defRPr>
            </a:lvl1pPr>
          </a:lstStyle>
          <a:p>
            <a:fld id="{9CD7B813-A960-CC4A-95F6-93D6DDE268B8}" type="slidenum">
              <a:rPr lang="el-GR" altLang="en-GR"/>
              <a:pPr/>
              <a:t>‹#›</a:t>
            </a:fld>
            <a:endParaRPr lang="el-GR" altLang="en-GR"/>
          </a:p>
        </p:txBody>
      </p:sp>
    </p:spTree>
  </p:cSld>
  <p:clrMap bg1="dk2" tx1="lt1" bg2="dk1" tx2="lt2" accent1="accent1" accent2="accent2" accent3="accent3" accent4="accent4" accent5="accent5" accent6="accent6" hlink="hlink" folHlink="folHlink"/>
  <p:sldLayoutIdLst>
    <p:sldLayoutId id="2147484035"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Black" pitchFamily="34" charset="0"/>
        </a:defRPr>
      </a:lvl2pPr>
      <a:lvl3pPr algn="l" rtl="0" eaLnBrk="0" fontAlgn="base" hangingPunct="0">
        <a:spcBef>
          <a:spcPct val="0"/>
        </a:spcBef>
        <a:spcAft>
          <a:spcPct val="0"/>
        </a:spcAft>
        <a:defRPr sz="4400">
          <a:solidFill>
            <a:schemeClr val="tx2"/>
          </a:solidFill>
          <a:latin typeface="Arial Black" pitchFamily="34" charset="0"/>
        </a:defRPr>
      </a:lvl3pPr>
      <a:lvl4pPr algn="l" rtl="0" eaLnBrk="0" fontAlgn="base" hangingPunct="0">
        <a:spcBef>
          <a:spcPct val="0"/>
        </a:spcBef>
        <a:spcAft>
          <a:spcPct val="0"/>
        </a:spcAft>
        <a:defRPr sz="4400">
          <a:solidFill>
            <a:schemeClr val="tx2"/>
          </a:solidFill>
          <a:latin typeface="Arial Black" pitchFamily="34" charset="0"/>
        </a:defRPr>
      </a:lvl4pPr>
      <a:lvl5pPr algn="l" rtl="0" eaLnBrk="0" fontAlgn="base" hangingPunct="0">
        <a:spcBef>
          <a:spcPct val="0"/>
        </a:spcBef>
        <a:spcAft>
          <a:spcPct val="0"/>
        </a:spcAft>
        <a:defRPr sz="4400">
          <a:solidFill>
            <a:schemeClr val="tx2"/>
          </a:solidFill>
          <a:latin typeface="Arial Black" pitchFamily="34" charset="0"/>
        </a:defRPr>
      </a:lvl5pPr>
      <a:lvl6pPr marL="457200" algn="l" rtl="0" fontAlgn="base">
        <a:spcBef>
          <a:spcPct val="0"/>
        </a:spcBef>
        <a:spcAft>
          <a:spcPct val="0"/>
        </a:spcAft>
        <a:defRPr sz="4400">
          <a:solidFill>
            <a:schemeClr val="tx2"/>
          </a:solidFill>
          <a:latin typeface="Arial Black" pitchFamily="34" charset="0"/>
        </a:defRPr>
      </a:lvl6pPr>
      <a:lvl7pPr marL="914400" algn="l" rtl="0" fontAlgn="base">
        <a:spcBef>
          <a:spcPct val="0"/>
        </a:spcBef>
        <a:spcAft>
          <a:spcPct val="0"/>
        </a:spcAft>
        <a:defRPr sz="4400">
          <a:solidFill>
            <a:schemeClr val="tx2"/>
          </a:solidFill>
          <a:latin typeface="Arial Black" pitchFamily="34" charset="0"/>
        </a:defRPr>
      </a:lvl7pPr>
      <a:lvl8pPr marL="1371600" algn="l" rtl="0" fontAlgn="base">
        <a:spcBef>
          <a:spcPct val="0"/>
        </a:spcBef>
        <a:spcAft>
          <a:spcPct val="0"/>
        </a:spcAft>
        <a:defRPr sz="4400">
          <a:solidFill>
            <a:schemeClr val="tx2"/>
          </a:solidFill>
          <a:latin typeface="Arial Black" pitchFamily="34" charset="0"/>
        </a:defRPr>
      </a:lvl8pPr>
      <a:lvl9pPr marL="1828800" algn="l"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defRPr>
      </a:lvl4pPr>
      <a:lvl5pPr marL="20574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defRPr>
      </a:lvl5pPr>
      <a:lvl6pPr marL="2514600" indent="-228600" algn="l" rtl="0" fontAlgn="base">
        <a:spcBef>
          <a:spcPct val="20000"/>
        </a:spcBef>
        <a:spcAft>
          <a:spcPct val="0"/>
        </a:spcAft>
        <a:buFont typeface="Times New Roman" pitchFamily="18" charset="0"/>
        <a:buChar char="–"/>
        <a:defRPr sz="2000">
          <a:solidFill>
            <a:schemeClr val="tx1"/>
          </a:solidFill>
          <a:latin typeface="+mn-lt"/>
        </a:defRPr>
      </a:lvl6pPr>
      <a:lvl7pPr marL="2971800" indent="-228600" algn="l" rtl="0" fontAlgn="base">
        <a:spcBef>
          <a:spcPct val="20000"/>
        </a:spcBef>
        <a:spcAft>
          <a:spcPct val="0"/>
        </a:spcAft>
        <a:buFont typeface="Times New Roman" pitchFamily="18" charset="0"/>
        <a:buChar char="–"/>
        <a:defRPr sz="2000">
          <a:solidFill>
            <a:schemeClr val="tx1"/>
          </a:solidFill>
          <a:latin typeface="+mn-lt"/>
        </a:defRPr>
      </a:lvl7pPr>
      <a:lvl8pPr marL="3429000" indent="-228600" algn="l" rtl="0" fontAlgn="base">
        <a:spcBef>
          <a:spcPct val="20000"/>
        </a:spcBef>
        <a:spcAft>
          <a:spcPct val="0"/>
        </a:spcAft>
        <a:buFont typeface="Times New Roman" pitchFamily="18" charset="0"/>
        <a:buChar char="–"/>
        <a:defRPr sz="2000">
          <a:solidFill>
            <a:schemeClr val="tx1"/>
          </a:solidFill>
          <a:latin typeface="+mn-lt"/>
        </a:defRPr>
      </a:lvl8pPr>
      <a:lvl9pPr marL="3886200" indent="-228600" algn="l" rtl="0" fontAlgn="base">
        <a:spcBef>
          <a:spcPct val="20000"/>
        </a:spcBef>
        <a:spcAft>
          <a:spcPct val="0"/>
        </a:spcAft>
        <a:buFont typeface="Times New Roman" pitchFamily="18" charset="0"/>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06F3B441-CFCA-F0BA-6BF5-5D89450F418A}"/>
              </a:ext>
            </a:extLst>
          </p:cNvPr>
          <p:cNvGrpSpPr>
            <a:grpSpLocks/>
          </p:cNvGrpSpPr>
          <p:nvPr/>
        </p:nvGrpSpPr>
        <p:grpSpPr bwMode="auto">
          <a:xfrm>
            <a:off x="1588" y="0"/>
            <a:ext cx="9148762" cy="6851650"/>
            <a:chOff x="1" y="0"/>
            <a:chExt cx="5763" cy="4316"/>
          </a:xfrm>
        </p:grpSpPr>
        <p:sp>
          <p:nvSpPr>
            <p:cNvPr id="136195" name="Freeform 3">
              <a:extLst>
                <a:ext uri="{FF2B5EF4-FFF2-40B4-BE49-F238E27FC236}">
                  <a16:creationId xmlns:a16="http://schemas.microsoft.com/office/drawing/2014/main" id="{8F4F09A3-E41B-C135-C043-6A67A31A6DB0}"/>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a:p>
          </p:txBody>
        </p:sp>
        <p:sp>
          <p:nvSpPr>
            <p:cNvPr id="136196" name="Freeform 4">
              <a:extLst>
                <a:ext uri="{FF2B5EF4-FFF2-40B4-BE49-F238E27FC236}">
                  <a16:creationId xmlns:a16="http://schemas.microsoft.com/office/drawing/2014/main" id="{11BDA77D-1546-D4A9-75DB-BEB46DE3D334}"/>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a:p>
          </p:txBody>
        </p:sp>
        <p:sp>
          <p:nvSpPr>
            <p:cNvPr id="136197" name="Freeform 5">
              <a:extLst>
                <a:ext uri="{FF2B5EF4-FFF2-40B4-BE49-F238E27FC236}">
                  <a16:creationId xmlns:a16="http://schemas.microsoft.com/office/drawing/2014/main" id="{14E9B909-28BD-6639-22BD-993C770023D2}"/>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a:p>
          </p:txBody>
        </p:sp>
        <p:grpSp>
          <p:nvGrpSpPr>
            <p:cNvPr id="5131" name="Group 6">
              <a:extLst>
                <a:ext uri="{FF2B5EF4-FFF2-40B4-BE49-F238E27FC236}">
                  <a16:creationId xmlns:a16="http://schemas.microsoft.com/office/drawing/2014/main" id="{394D525F-BBBB-31B0-E213-FF1A08BEBA23}"/>
                </a:ext>
              </a:extLst>
            </p:cNvPr>
            <p:cNvGrpSpPr>
              <a:grpSpLocks/>
            </p:cNvGrpSpPr>
            <p:nvPr/>
          </p:nvGrpSpPr>
          <p:grpSpPr bwMode="auto">
            <a:xfrm>
              <a:off x="288" y="0"/>
              <a:ext cx="5098" cy="4316"/>
              <a:chOff x="288" y="0"/>
              <a:chExt cx="5098" cy="4316"/>
            </a:xfrm>
          </p:grpSpPr>
          <p:sp>
            <p:nvSpPr>
              <p:cNvPr id="136199" name="Freeform 7">
                <a:extLst>
                  <a:ext uri="{FF2B5EF4-FFF2-40B4-BE49-F238E27FC236}">
                    <a16:creationId xmlns:a16="http://schemas.microsoft.com/office/drawing/2014/main" id="{3798AB64-6225-48B3-AFE0-1803D603B5EB}"/>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136200" name="Freeform 8">
                <a:extLst>
                  <a:ext uri="{FF2B5EF4-FFF2-40B4-BE49-F238E27FC236}">
                    <a16:creationId xmlns:a16="http://schemas.microsoft.com/office/drawing/2014/main" id="{AA3C9D2C-0BC2-3B9D-DE23-EE6F51C6E696}"/>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136201" name="Freeform 9">
                <a:extLst>
                  <a:ext uri="{FF2B5EF4-FFF2-40B4-BE49-F238E27FC236}">
                    <a16:creationId xmlns:a16="http://schemas.microsoft.com/office/drawing/2014/main" id="{5F461217-285F-2287-B1F7-A599A6042465}"/>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136202" name="Freeform 10">
                <a:extLst>
                  <a:ext uri="{FF2B5EF4-FFF2-40B4-BE49-F238E27FC236}">
                    <a16:creationId xmlns:a16="http://schemas.microsoft.com/office/drawing/2014/main" id="{8014F33A-50F0-AA30-DE81-3E94C7C5B45F}"/>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136203" name="Freeform 11">
                <a:extLst>
                  <a:ext uri="{FF2B5EF4-FFF2-40B4-BE49-F238E27FC236}">
                    <a16:creationId xmlns:a16="http://schemas.microsoft.com/office/drawing/2014/main" id="{F6132FC8-8491-B187-2BDD-D8F62A9A81DC}"/>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136204" name="Freeform 12">
                <a:extLst>
                  <a:ext uri="{FF2B5EF4-FFF2-40B4-BE49-F238E27FC236}">
                    <a16:creationId xmlns:a16="http://schemas.microsoft.com/office/drawing/2014/main" id="{DD6673BE-F42C-9881-8D18-AD0C406F6C42}"/>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136205" name="Freeform 13">
                <a:extLst>
                  <a:ext uri="{FF2B5EF4-FFF2-40B4-BE49-F238E27FC236}">
                    <a16:creationId xmlns:a16="http://schemas.microsoft.com/office/drawing/2014/main" id="{B3F73DC2-91AB-78DF-2A56-6F72C3B45DD6}"/>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136206" name="Freeform 14">
                <a:extLst>
                  <a:ext uri="{FF2B5EF4-FFF2-40B4-BE49-F238E27FC236}">
                    <a16:creationId xmlns:a16="http://schemas.microsoft.com/office/drawing/2014/main" id="{F70FBE53-7BB3-5E6E-78D2-D5A10BC85409}"/>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136207" name="Freeform 15">
                <a:extLst>
                  <a:ext uri="{FF2B5EF4-FFF2-40B4-BE49-F238E27FC236}">
                    <a16:creationId xmlns:a16="http://schemas.microsoft.com/office/drawing/2014/main" id="{948B4A05-3C5B-7BDE-83FD-ED9C6DECF1F4}"/>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136208" name="Freeform 16">
                <a:extLst>
                  <a:ext uri="{FF2B5EF4-FFF2-40B4-BE49-F238E27FC236}">
                    <a16:creationId xmlns:a16="http://schemas.microsoft.com/office/drawing/2014/main" id="{F9988C76-5CA5-E14B-3438-1402D24F8D94}"/>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136209" name="Freeform 17">
                <a:extLst>
                  <a:ext uri="{FF2B5EF4-FFF2-40B4-BE49-F238E27FC236}">
                    <a16:creationId xmlns:a16="http://schemas.microsoft.com/office/drawing/2014/main" id="{69C2AF6B-44FE-4FFE-14C5-C6012C698FBD}"/>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136210" name="Freeform 18">
                <a:extLst>
                  <a:ext uri="{FF2B5EF4-FFF2-40B4-BE49-F238E27FC236}">
                    <a16:creationId xmlns:a16="http://schemas.microsoft.com/office/drawing/2014/main" id="{A82E810C-0A46-E2DB-B102-C328999DFF97}"/>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sp>
            <p:nvSpPr>
              <p:cNvPr id="136211" name="Freeform 19">
                <a:extLst>
                  <a:ext uri="{FF2B5EF4-FFF2-40B4-BE49-F238E27FC236}">
                    <a16:creationId xmlns:a16="http://schemas.microsoft.com/office/drawing/2014/main" id="{CBD72674-72B6-69A9-6FC4-C75EFE1A9F70}"/>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a:p>
            </p:txBody>
          </p:sp>
        </p:grpSp>
        <p:sp>
          <p:nvSpPr>
            <p:cNvPr id="136212" name="Freeform 20">
              <a:extLst>
                <a:ext uri="{FF2B5EF4-FFF2-40B4-BE49-F238E27FC236}">
                  <a16:creationId xmlns:a16="http://schemas.microsoft.com/office/drawing/2014/main" id="{D74F590D-FA5E-EBF2-4ECA-8472533B098C}"/>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a:p>
          </p:txBody>
        </p:sp>
        <p:sp>
          <p:nvSpPr>
            <p:cNvPr id="136213" name="Freeform 21">
              <a:extLst>
                <a:ext uri="{FF2B5EF4-FFF2-40B4-BE49-F238E27FC236}">
                  <a16:creationId xmlns:a16="http://schemas.microsoft.com/office/drawing/2014/main" id="{11EEB209-4C41-6C85-18DA-57BF443E5DB8}"/>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a:p>
          </p:txBody>
        </p:sp>
        <p:sp>
          <p:nvSpPr>
            <p:cNvPr id="136214" name="Freeform 22">
              <a:extLst>
                <a:ext uri="{FF2B5EF4-FFF2-40B4-BE49-F238E27FC236}">
                  <a16:creationId xmlns:a16="http://schemas.microsoft.com/office/drawing/2014/main" id="{A9D0A7C8-5C73-7D52-0D13-3502E20E1BBD}"/>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l-GR"/>
            </a:p>
          </p:txBody>
        </p:sp>
        <p:sp>
          <p:nvSpPr>
            <p:cNvPr id="136215" name="Freeform 23">
              <a:extLst>
                <a:ext uri="{FF2B5EF4-FFF2-40B4-BE49-F238E27FC236}">
                  <a16:creationId xmlns:a16="http://schemas.microsoft.com/office/drawing/2014/main" id="{4B7D4B49-811D-2D8A-096B-5E0E35F9CBF2}"/>
                </a:ext>
              </a:extLst>
            </p:cNvPr>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l-GR"/>
            </a:p>
          </p:txBody>
        </p:sp>
        <p:sp>
          <p:nvSpPr>
            <p:cNvPr id="136216" name="Freeform 24">
              <a:extLst>
                <a:ext uri="{FF2B5EF4-FFF2-40B4-BE49-F238E27FC236}">
                  <a16:creationId xmlns:a16="http://schemas.microsoft.com/office/drawing/2014/main" id="{25CED814-0579-9F65-008B-D91B8B530C0D}"/>
                </a:ext>
              </a:extLst>
            </p:cNvPr>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l-GR"/>
            </a:p>
          </p:txBody>
        </p:sp>
        <p:sp>
          <p:nvSpPr>
            <p:cNvPr id="136217" name="Freeform 25">
              <a:extLst>
                <a:ext uri="{FF2B5EF4-FFF2-40B4-BE49-F238E27FC236}">
                  <a16:creationId xmlns:a16="http://schemas.microsoft.com/office/drawing/2014/main" id="{E5D97AAD-E041-E00D-F468-EB16569D59D0}"/>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l-GR"/>
            </a:p>
          </p:txBody>
        </p:sp>
        <p:sp>
          <p:nvSpPr>
            <p:cNvPr id="136218" name="Freeform 26">
              <a:extLst>
                <a:ext uri="{FF2B5EF4-FFF2-40B4-BE49-F238E27FC236}">
                  <a16:creationId xmlns:a16="http://schemas.microsoft.com/office/drawing/2014/main" id="{507716D5-EF77-36DE-97B3-1779CB19B4CE}"/>
                </a:ext>
              </a:extLst>
            </p:cNvPr>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l-GR"/>
            </a:p>
          </p:txBody>
        </p:sp>
        <p:sp>
          <p:nvSpPr>
            <p:cNvPr id="136219" name="Freeform 27">
              <a:extLst>
                <a:ext uri="{FF2B5EF4-FFF2-40B4-BE49-F238E27FC236}">
                  <a16:creationId xmlns:a16="http://schemas.microsoft.com/office/drawing/2014/main" id="{734F0D1D-FA16-0AD1-8907-ACB473BD5444}"/>
                </a:ext>
              </a:extLst>
            </p:cNvPr>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l-GR"/>
            </a:p>
          </p:txBody>
        </p:sp>
        <p:sp>
          <p:nvSpPr>
            <p:cNvPr id="136220" name="Line 28">
              <a:extLst>
                <a:ext uri="{FF2B5EF4-FFF2-40B4-BE49-F238E27FC236}">
                  <a16:creationId xmlns:a16="http://schemas.microsoft.com/office/drawing/2014/main" id="{7DEFFC24-6443-9BCA-50F3-F9C7640023F2}"/>
                </a:ext>
              </a:extLst>
            </p:cNvPr>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l-GR"/>
            </a:p>
          </p:txBody>
        </p:sp>
        <p:sp>
          <p:nvSpPr>
            <p:cNvPr id="136221" name="Line 29">
              <a:extLst>
                <a:ext uri="{FF2B5EF4-FFF2-40B4-BE49-F238E27FC236}">
                  <a16:creationId xmlns:a16="http://schemas.microsoft.com/office/drawing/2014/main" id="{106408C1-7F47-6AA7-A1B2-2E37F3694F3B}"/>
                </a:ext>
              </a:extLst>
            </p:cNvPr>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l-GR"/>
            </a:p>
          </p:txBody>
        </p:sp>
        <p:sp>
          <p:nvSpPr>
            <p:cNvPr id="136222" name="Line 30">
              <a:extLst>
                <a:ext uri="{FF2B5EF4-FFF2-40B4-BE49-F238E27FC236}">
                  <a16:creationId xmlns:a16="http://schemas.microsoft.com/office/drawing/2014/main" id="{37A09733-E5B9-558E-F02B-0AF46ECBBB87}"/>
                </a:ext>
              </a:extLst>
            </p:cNvPr>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l-GR"/>
            </a:p>
          </p:txBody>
        </p:sp>
        <p:grpSp>
          <p:nvGrpSpPr>
            <p:cNvPr id="5143" name="Group 31">
              <a:extLst>
                <a:ext uri="{FF2B5EF4-FFF2-40B4-BE49-F238E27FC236}">
                  <a16:creationId xmlns:a16="http://schemas.microsoft.com/office/drawing/2014/main" id="{90314BC3-956C-FB9B-E6A0-936F4E7E9411}"/>
                </a:ext>
              </a:extLst>
            </p:cNvPr>
            <p:cNvGrpSpPr>
              <a:grpSpLocks/>
            </p:cNvGrpSpPr>
            <p:nvPr/>
          </p:nvGrpSpPr>
          <p:grpSpPr bwMode="auto">
            <a:xfrm>
              <a:off x="1" y="392"/>
              <a:ext cx="5758" cy="1571"/>
              <a:chOff x="1" y="392"/>
              <a:chExt cx="5758" cy="1571"/>
            </a:xfrm>
          </p:grpSpPr>
          <p:sp>
            <p:nvSpPr>
              <p:cNvPr id="136224" name="Line 32">
                <a:extLst>
                  <a:ext uri="{FF2B5EF4-FFF2-40B4-BE49-F238E27FC236}">
                    <a16:creationId xmlns:a16="http://schemas.microsoft.com/office/drawing/2014/main" id="{3AD992B6-6CE0-0C9C-C843-CA47FBD74236}"/>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l-GR"/>
              </a:p>
            </p:txBody>
          </p:sp>
          <p:sp>
            <p:nvSpPr>
              <p:cNvPr id="136225" name="Line 33">
                <a:extLst>
                  <a:ext uri="{FF2B5EF4-FFF2-40B4-BE49-F238E27FC236}">
                    <a16:creationId xmlns:a16="http://schemas.microsoft.com/office/drawing/2014/main" id="{A601AFD2-4B7F-F1E0-38C4-2F623D1F0994}"/>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l-GR"/>
              </a:p>
            </p:txBody>
          </p:sp>
          <p:sp>
            <p:nvSpPr>
              <p:cNvPr id="136226" name="Line 34">
                <a:extLst>
                  <a:ext uri="{FF2B5EF4-FFF2-40B4-BE49-F238E27FC236}">
                    <a16:creationId xmlns:a16="http://schemas.microsoft.com/office/drawing/2014/main" id="{342EF6D4-A776-0BC5-15BB-93001B34690F}"/>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l-GR"/>
              </a:p>
            </p:txBody>
          </p:sp>
          <p:sp>
            <p:nvSpPr>
              <p:cNvPr id="136227" name="Line 35">
                <a:extLst>
                  <a:ext uri="{FF2B5EF4-FFF2-40B4-BE49-F238E27FC236}">
                    <a16:creationId xmlns:a16="http://schemas.microsoft.com/office/drawing/2014/main" id="{32D5F22C-91B6-6D7C-C393-70D069E1799F}"/>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l-GR"/>
              </a:p>
            </p:txBody>
          </p:sp>
          <p:sp>
            <p:nvSpPr>
              <p:cNvPr id="136228" name="Line 36">
                <a:extLst>
                  <a:ext uri="{FF2B5EF4-FFF2-40B4-BE49-F238E27FC236}">
                    <a16:creationId xmlns:a16="http://schemas.microsoft.com/office/drawing/2014/main" id="{5BED7357-225A-82AA-0D60-A8A6A76C7519}"/>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l-GR"/>
              </a:p>
            </p:txBody>
          </p:sp>
        </p:grpSp>
        <p:sp>
          <p:nvSpPr>
            <p:cNvPr id="136229" name="Line 37">
              <a:extLst>
                <a:ext uri="{FF2B5EF4-FFF2-40B4-BE49-F238E27FC236}">
                  <a16:creationId xmlns:a16="http://schemas.microsoft.com/office/drawing/2014/main" id="{8FAAB165-C841-52B7-DBDA-B03E58E34B03}"/>
                </a:ext>
              </a:extLst>
            </p:cNvPr>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l-GR"/>
            </a:p>
          </p:txBody>
        </p:sp>
        <p:sp>
          <p:nvSpPr>
            <p:cNvPr id="136230" name="Line 38">
              <a:extLst>
                <a:ext uri="{FF2B5EF4-FFF2-40B4-BE49-F238E27FC236}">
                  <a16:creationId xmlns:a16="http://schemas.microsoft.com/office/drawing/2014/main" id="{F8D1763C-5CA7-ADF6-1E6E-4F5A90F7E772}"/>
                </a:ext>
              </a:extLst>
            </p:cNvPr>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l-GR"/>
            </a:p>
          </p:txBody>
        </p:sp>
      </p:grpSp>
      <p:sp>
        <p:nvSpPr>
          <p:cNvPr id="136231" name="Rectangle 39">
            <a:extLst>
              <a:ext uri="{FF2B5EF4-FFF2-40B4-BE49-F238E27FC236}">
                <a16:creationId xmlns:a16="http://schemas.microsoft.com/office/drawing/2014/main" id="{C98A121F-6629-2B0B-8138-462BE14370E2}"/>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l-GR"/>
              <a:t>Κάντε κλικ για να επεξεργαστείτε τον τίτλο</a:t>
            </a:r>
          </a:p>
        </p:txBody>
      </p:sp>
      <p:sp>
        <p:nvSpPr>
          <p:cNvPr id="136232" name="Rectangle 40">
            <a:extLst>
              <a:ext uri="{FF2B5EF4-FFF2-40B4-BE49-F238E27FC236}">
                <a16:creationId xmlns:a16="http://schemas.microsoft.com/office/drawing/2014/main" id="{91FE9C07-7BE6-B15D-26BD-C9F07721C8A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00000"/>
                  </a:outerShdw>
                </a:effectLst>
                <a:latin typeface="+mn-lt"/>
              </a:defRPr>
            </a:lvl1pPr>
          </a:lstStyle>
          <a:p>
            <a:pPr>
              <a:defRPr/>
            </a:pPr>
            <a:endParaRPr lang="el-GR"/>
          </a:p>
        </p:txBody>
      </p:sp>
      <p:sp>
        <p:nvSpPr>
          <p:cNvPr id="136233" name="Rectangle 41">
            <a:extLst>
              <a:ext uri="{FF2B5EF4-FFF2-40B4-BE49-F238E27FC236}">
                <a16:creationId xmlns:a16="http://schemas.microsoft.com/office/drawing/2014/main" id="{4024E73D-0086-6691-3F12-10C6472A185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00000"/>
                  </a:outerShdw>
                </a:effectLst>
                <a:latin typeface="+mn-lt"/>
              </a:defRPr>
            </a:lvl1pPr>
          </a:lstStyle>
          <a:p>
            <a:pPr>
              <a:defRPr/>
            </a:pPr>
            <a:endParaRPr lang="el-GR"/>
          </a:p>
        </p:txBody>
      </p:sp>
      <p:sp>
        <p:nvSpPr>
          <p:cNvPr id="136234" name="Rectangle 42">
            <a:extLst>
              <a:ext uri="{FF2B5EF4-FFF2-40B4-BE49-F238E27FC236}">
                <a16:creationId xmlns:a16="http://schemas.microsoft.com/office/drawing/2014/main" id="{38CB0D83-2680-C057-63CA-432100277C7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Verdana" panose="020B0604030504040204" pitchFamily="34" charset="0"/>
              </a:defRPr>
            </a:lvl1pPr>
          </a:lstStyle>
          <a:p>
            <a:fld id="{2F2925A0-A6B0-3541-BBAB-BE02A0FC9C7F}" type="slidenum">
              <a:rPr lang="el-GR" altLang="en-GR"/>
              <a:pPr/>
              <a:t>‹#›</a:t>
            </a:fld>
            <a:endParaRPr lang="el-GR" altLang="en-GR"/>
          </a:p>
        </p:txBody>
      </p:sp>
      <p:sp>
        <p:nvSpPr>
          <p:cNvPr id="136235" name="Rectangle 43">
            <a:extLst>
              <a:ext uri="{FF2B5EF4-FFF2-40B4-BE49-F238E27FC236}">
                <a16:creationId xmlns:a16="http://schemas.microsoft.com/office/drawing/2014/main" id="{CC9C717A-133F-10F9-5E04-6073C4B0E1F7}"/>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cSld>
  <p:clrMap bg1="dk2" tx1="lt1" bg2="dk1" tx2="lt2" accent1="accent1" accent2="accent2" accent3="accent3" accent4="accent4" accent5="accent5" accent6="accent6" hlink="hlink" folHlink="folHlink"/>
  <p:sldLayoutIdLst>
    <p:sldLayoutId id="214748403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2C4F279-9382-B1DF-CFAD-BC93A0358B4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l-GR" altLang="en-GR"/>
              <a:t>Κάντε κλικ για να επεξεργαστείτε το στυλ  τίτλου του υποδείγματος</a:t>
            </a:r>
          </a:p>
        </p:txBody>
      </p:sp>
      <p:sp>
        <p:nvSpPr>
          <p:cNvPr id="6147" name="Rectangle 3">
            <a:extLst>
              <a:ext uri="{FF2B5EF4-FFF2-40B4-BE49-F238E27FC236}">
                <a16:creationId xmlns:a16="http://schemas.microsoft.com/office/drawing/2014/main" id="{2DE5BB37-B168-9B56-7E6B-9B4B83B7317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l-GR" altLang="en-GR"/>
              <a:t>Κάντε κλικ για να επεξεργαστείτε τα στυλ κειμένου του υποδείγματος</a:t>
            </a:r>
          </a:p>
          <a:p>
            <a:pPr lvl="1"/>
            <a:r>
              <a:rPr lang="el-GR" altLang="en-GR"/>
              <a:t>Δεύτερου επιπέδου</a:t>
            </a:r>
          </a:p>
          <a:p>
            <a:pPr lvl="2"/>
            <a:r>
              <a:rPr lang="el-GR" altLang="en-GR"/>
              <a:t>Τρίτου επιπέδου</a:t>
            </a:r>
          </a:p>
          <a:p>
            <a:pPr lvl="3"/>
            <a:r>
              <a:rPr lang="el-GR" altLang="en-GR"/>
              <a:t>Τέταρτου επιπέδου</a:t>
            </a:r>
          </a:p>
          <a:p>
            <a:pPr lvl="4"/>
            <a:r>
              <a:rPr lang="el-GR" altLang="en-GR"/>
              <a:t>Πέμπτου επιπέδου</a:t>
            </a:r>
          </a:p>
        </p:txBody>
      </p:sp>
      <p:sp>
        <p:nvSpPr>
          <p:cNvPr id="282628" name="Rectangle 4">
            <a:extLst>
              <a:ext uri="{FF2B5EF4-FFF2-40B4-BE49-F238E27FC236}">
                <a16:creationId xmlns:a16="http://schemas.microsoft.com/office/drawing/2014/main" id="{09797761-E76D-582F-778F-9C99D6BC3F8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400" smtClean="0">
                <a:latin typeface="Times New Roman Greek" charset="-95"/>
              </a:defRPr>
            </a:lvl1pPr>
          </a:lstStyle>
          <a:p>
            <a:pPr>
              <a:defRPr/>
            </a:pPr>
            <a:endParaRPr lang="el-GR"/>
          </a:p>
        </p:txBody>
      </p:sp>
      <p:sp>
        <p:nvSpPr>
          <p:cNvPr id="282629" name="Rectangle 5">
            <a:extLst>
              <a:ext uri="{FF2B5EF4-FFF2-40B4-BE49-F238E27FC236}">
                <a16:creationId xmlns:a16="http://schemas.microsoft.com/office/drawing/2014/main" id="{1BEAC56F-7C9F-04FF-5635-D77C81263D9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smtClean="0">
                <a:latin typeface="Times New Roman Greek" charset="-95"/>
              </a:defRPr>
            </a:lvl1pPr>
          </a:lstStyle>
          <a:p>
            <a:pPr>
              <a:defRPr/>
            </a:pPr>
            <a:endParaRPr lang="el-GR"/>
          </a:p>
        </p:txBody>
      </p:sp>
      <p:sp>
        <p:nvSpPr>
          <p:cNvPr id="282630" name="Rectangle 6">
            <a:extLst>
              <a:ext uri="{FF2B5EF4-FFF2-40B4-BE49-F238E27FC236}">
                <a16:creationId xmlns:a16="http://schemas.microsoft.com/office/drawing/2014/main" id="{A3829753-7C84-3014-AEEC-627FA66397D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a:latin typeface="Times New Roman" panose="02020603050405020304" pitchFamily="18" charset="0"/>
              </a:defRPr>
            </a:lvl1pPr>
          </a:lstStyle>
          <a:p>
            <a:fld id="{AF7E4166-EFD5-5046-ABB2-E78A7C45B3F7}" type="slidenum">
              <a:rPr lang="el-GR" altLang="en-GR"/>
              <a:pPr/>
              <a:t>‹#›</a:t>
            </a:fld>
            <a:endParaRPr lang="el-GR" altLang="en-GR">
              <a:latin typeface="Times New Roman Greek" charset="-95"/>
            </a:endParaRPr>
          </a:p>
        </p:txBody>
      </p:sp>
    </p:spTree>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4674" name="Line 2">
            <a:extLst>
              <a:ext uri="{FF2B5EF4-FFF2-40B4-BE49-F238E27FC236}">
                <a16:creationId xmlns:a16="http://schemas.microsoft.com/office/drawing/2014/main" id="{B477B2DF-0B56-29C8-80D8-9D5BCD9987EA}"/>
              </a:ext>
            </a:extLst>
          </p:cNvPr>
          <p:cNvSpPr>
            <a:spLocks noChangeShapeType="1"/>
          </p:cNvSpPr>
          <p:nvPr/>
        </p:nvSpPr>
        <p:spPr bwMode="auto">
          <a:xfrm>
            <a:off x="0" y="1371600"/>
            <a:ext cx="8026400" cy="0"/>
          </a:xfrm>
          <a:prstGeom prst="line">
            <a:avLst/>
          </a:prstGeom>
          <a:noFill/>
          <a:ln w="50800">
            <a:solidFill>
              <a:schemeClr val="accent2"/>
            </a:solidFill>
            <a:round/>
            <a:headEnd type="none" w="sm" len="sm"/>
            <a:tailEnd type="none" w="sm" len="sm"/>
          </a:ln>
          <a:effectLst/>
        </p:spPr>
        <p:txBody>
          <a:bodyPr wrap="none" anchor="ctr"/>
          <a:lstStyle/>
          <a:p>
            <a:pPr>
              <a:defRPr/>
            </a:pPr>
            <a:endParaRPr lang="el-GR"/>
          </a:p>
        </p:txBody>
      </p:sp>
      <p:sp>
        <p:nvSpPr>
          <p:cNvPr id="7171" name="Rectangle 3">
            <a:extLst>
              <a:ext uri="{FF2B5EF4-FFF2-40B4-BE49-F238E27FC236}">
                <a16:creationId xmlns:a16="http://schemas.microsoft.com/office/drawing/2014/main" id="{C9F4CDEE-C30C-C1D2-9EE9-689C5754DF6E}"/>
              </a:ext>
            </a:extLst>
          </p:cNvPr>
          <p:cNvSpPr>
            <a:spLocks noGrp="1" noChangeArrowheads="1"/>
          </p:cNvSpPr>
          <p:nvPr>
            <p:ph type="title"/>
          </p:nvPr>
        </p:nvSpPr>
        <p:spPr bwMode="auto">
          <a:xfrm>
            <a:off x="381000" y="2667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l-GR" altLang="en-GR"/>
              <a:t>Click to edit Master title style</a:t>
            </a:r>
          </a:p>
        </p:txBody>
      </p:sp>
      <p:sp>
        <p:nvSpPr>
          <p:cNvPr id="7172" name="Rectangle 4">
            <a:extLst>
              <a:ext uri="{FF2B5EF4-FFF2-40B4-BE49-F238E27FC236}">
                <a16:creationId xmlns:a16="http://schemas.microsoft.com/office/drawing/2014/main" id="{A7EC735F-3140-0820-B536-E39AE76A28CF}"/>
              </a:ext>
            </a:extLst>
          </p:cNvPr>
          <p:cNvSpPr>
            <a:spLocks noGrp="1" noChangeArrowheads="1"/>
          </p:cNvSpPr>
          <p:nvPr>
            <p:ph type="body" idx="1"/>
          </p:nvPr>
        </p:nvSpPr>
        <p:spPr bwMode="auto">
          <a:xfrm>
            <a:off x="1035050" y="1676400"/>
            <a:ext cx="772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l-GR" altLang="en-GR"/>
              <a:t>Click to edit Master text styles</a:t>
            </a:r>
          </a:p>
          <a:p>
            <a:pPr lvl="1"/>
            <a:r>
              <a:rPr lang="el-GR" altLang="en-GR"/>
              <a:t>Second Level</a:t>
            </a:r>
          </a:p>
          <a:p>
            <a:pPr lvl="2"/>
            <a:r>
              <a:rPr lang="el-GR" altLang="en-GR"/>
              <a:t>Third Level</a:t>
            </a:r>
          </a:p>
          <a:p>
            <a:pPr lvl="3"/>
            <a:r>
              <a:rPr lang="el-GR" altLang="en-GR"/>
              <a:t>Fourth Level</a:t>
            </a:r>
          </a:p>
          <a:p>
            <a:pPr lvl="4"/>
            <a:r>
              <a:rPr lang="el-GR" altLang="en-GR"/>
              <a:t>Fifth Level</a:t>
            </a:r>
          </a:p>
        </p:txBody>
      </p:sp>
      <p:sp>
        <p:nvSpPr>
          <p:cNvPr id="284677" name="Rectangle 5">
            <a:extLst>
              <a:ext uri="{FF2B5EF4-FFF2-40B4-BE49-F238E27FC236}">
                <a16:creationId xmlns:a16="http://schemas.microsoft.com/office/drawing/2014/main" id="{C0A70AE2-D7C8-02E0-8749-448B49539DE5}"/>
              </a:ext>
            </a:extLst>
          </p:cNvPr>
          <p:cNvSpPr>
            <a:spLocks noGrp="1" noChangeArrowheads="1"/>
          </p:cNvSpPr>
          <p:nvPr>
            <p:ph type="dt" sz="half" idx="2"/>
          </p:nvPr>
        </p:nvSpPr>
        <p:spPr bwMode="auto">
          <a:xfrm>
            <a:off x="381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smtClean="0"/>
            </a:lvl1pPr>
          </a:lstStyle>
          <a:p>
            <a:pPr>
              <a:defRPr/>
            </a:pPr>
            <a:endParaRPr lang="el-GR"/>
          </a:p>
        </p:txBody>
      </p:sp>
      <p:sp>
        <p:nvSpPr>
          <p:cNvPr id="284678" name="Rectangle 6">
            <a:extLst>
              <a:ext uri="{FF2B5EF4-FFF2-40B4-BE49-F238E27FC236}">
                <a16:creationId xmlns:a16="http://schemas.microsoft.com/office/drawing/2014/main" id="{76C50FED-C7B9-D15F-F450-1E34816A45DE}"/>
              </a:ext>
            </a:extLst>
          </p:cNvPr>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smtClean="0"/>
            </a:lvl1pPr>
          </a:lstStyle>
          <a:p>
            <a:pPr>
              <a:defRPr/>
            </a:pPr>
            <a:endParaRPr lang="el-GR"/>
          </a:p>
        </p:txBody>
      </p:sp>
      <p:sp>
        <p:nvSpPr>
          <p:cNvPr id="284679" name="Rectangle 7">
            <a:extLst>
              <a:ext uri="{FF2B5EF4-FFF2-40B4-BE49-F238E27FC236}">
                <a16:creationId xmlns:a16="http://schemas.microsoft.com/office/drawing/2014/main" id="{584EE50D-E81C-C3DA-8A30-39848FD70EDB}"/>
              </a:ext>
            </a:extLst>
          </p:cNvPr>
          <p:cNvSpPr>
            <a:spLocks noGrp="1" noChangeArrowheads="1"/>
          </p:cNvSpPr>
          <p:nvPr>
            <p:ph type="sldNum" sz="quarter" idx="4"/>
          </p:nvPr>
        </p:nvSpPr>
        <p:spPr bwMode="auto">
          <a:xfrm>
            <a:off x="6858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vl1pPr>
          </a:lstStyle>
          <a:p>
            <a:fld id="{120A220F-77F7-BC41-84E7-2C81F0636380}" type="slidenum">
              <a:rPr lang="el-GR" altLang="en-GR"/>
              <a:pPr/>
              <a:t>‹#›</a:t>
            </a:fld>
            <a:endParaRPr lang="el-GR" altLang="en-GR"/>
          </a:p>
        </p:txBody>
      </p:sp>
    </p:spTree>
  </p:cSld>
  <p:clrMap bg1="dk2" tx1="lt1" bg2="dk1" tx2="lt2" accent1="accent1" accent2="accent2" accent3="accent3" accent4="accent4" accent5="accent5" accent6="accent6" hlink="hlink" folHlink="folHlink"/>
  <p:sldLayoutIdLst>
    <p:sldLayoutId id="2147484037"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34" charset="0"/>
        </a:defRPr>
      </a:lvl2pPr>
      <a:lvl3pPr algn="l" rtl="0" eaLnBrk="0" fontAlgn="base" hangingPunct="0">
        <a:spcBef>
          <a:spcPct val="0"/>
        </a:spcBef>
        <a:spcAft>
          <a:spcPct val="0"/>
        </a:spcAft>
        <a:defRPr sz="4400">
          <a:solidFill>
            <a:schemeClr val="tx2"/>
          </a:solidFill>
          <a:latin typeface="Arial" pitchFamily="34" charset="0"/>
        </a:defRPr>
      </a:lvl3pPr>
      <a:lvl4pPr algn="l" rtl="0" eaLnBrk="0" fontAlgn="base" hangingPunct="0">
        <a:spcBef>
          <a:spcPct val="0"/>
        </a:spcBef>
        <a:spcAft>
          <a:spcPct val="0"/>
        </a:spcAft>
        <a:defRPr sz="4400">
          <a:solidFill>
            <a:schemeClr val="tx2"/>
          </a:solidFill>
          <a:latin typeface="Arial" pitchFamily="34" charset="0"/>
        </a:defRPr>
      </a:lvl4pPr>
      <a:lvl5pPr algn="l" rtl="0" eaLnBrk="0" fontAlgn="base" hangingPunct="0">
        <a:spcBef>
          <a:spcPct val="0"/>
        </a:spcBef>
        <a:spcAft>
          <a:spcPct val="0"/>
        </a:spcAft>
        <a:defRPr sz="4400">
          <a:solidFill>
            <a:schemeClr val="tx2"/>
          </a:solidFill>
          <a:latin typeface="Arial" pitchFamily="34" charset="0"/>
        </a:defRPr>
      </a:lvl5pPr>
      <a:lvl6pPr marL="457200" algn="l" rtl="0" eaLnBrk="0" fontAlgn="base" hangingPunct="0">
        <a:spcBef>
          <a:spcPct val="0"/>
        </a:spcBef>
        <a:spcAft>
          <a:spcPct val="0"/>
        </a:spcAft>
        <a:defRPr sz="4400">
          <a:solidFill>
            <a:schemeClr val="tx2"/>
          </a:solidFill>
          <a:latin typeface="Arial" pitchFamily="34" charset="0"/>
        </a:defRPr>
      </a:lvl6pPr>
      <a:lvl7pPr marL="914400" algn="l" rtl="0" eaLnBrk="0" fontAlgn="base" hangingPunct="0">
        <a:spcBef>
          <a:spcPct val="0"/>
        </a:spcBef>
        <a:spcAft>
          <a:spcPct val="0"/>
        </a:spcAft>
        <a:defRPr sz="4400">
          <a:solidFill>
            <a:schemeClr val="tx2"/>
          </a:solidFill>
          <a:latin typeface="Arial" pitchFamily="34" charset="0"/>
        </a:defRPr>
      </a:lvl7pPr>
      <a:lvl8pPr marL="1371600" algn="l" rtl="0" eaLnBrk="0" fontAlgn="base" hangingPunct="0">
        <a:spcBef>
          <a:spcPct val="0"/>
        </a:spcBef>
        <a:spcAft>
          <a:spcPct val="0"/>
        </a:spcAft>
        <a:defRPr sz="4400">
          <a:solidFill>
            <a:schemeClr val="tx2"/>
          </a:solidFill>
          <a:latin typeface="Arial" pitchFamily="34" charset="0"/>
        </a:defRPr>
      </a:lvl8pPr>
      <a:lvl9pPr marL="1828800" algn="l"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CommonBullets" pitchFamily="34"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0F84552-7D25-82E1-02A2-9DD82D0D31C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GR"/>
              <a:t>Κάντε κλικ για να επεξεργαστείτε τον τίτλο</a:t>
            </a:r>
          </a:p>
        </p:txBody>
      </p:sp>
      <p:sp>
        <p:nvSpPr>
          <p:cNvPr id="8195" name="Rectangle 3">
            <a:extLst>
              <a:ext uri="{FF2B5EF4-FFF2-40B4-BE49-F238E27FC236}">
                <a16:creationId xmlns:a16="http://schemas.microsoft.com/office/drawing/2014/main" id="{06AB3D30-8196-D4EF-8325-33B38337505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GR"/>
              <a:t>Κάντε κλικ για να επεξεργαστείτε τα στυλ κειμένου του υποδείγματος</a:t>
            </a:r>
          </a:p>
          <a:p>
            <a:pPr lvl="1"/>
            <a:r>
              <a:rPr lang="el-GR" altLang="en-GR"/>
              <a:t>Δεύτερου επιπέδου</a:t>
            </a:r>
          </a:p>
          <a:p>
            <a:pPr lvl="2"/>
            <a:r>
              <a:rPr lang="el-GR" altLang="en-GR"/>
              <a:t>Τρίτου επιπέδου</a:t>
            </a:r>
          </a:p>
          <a:p>
            <a:pPr lvl="3"/>
            <a:r>
              <a:rPr lang="el-GR" altLang="en-GR"/>
              <a:t>Τέταρτου επιπέδου</a:t>
            </a:r>
          </a:p>
          <a:p>
            <a:pPr lvl="4"/>
            <a:r>
              <a:rPr lang="el-GR" altLang="en-GR"/>
              <a:t>Πέμπτου επιπέδου</a:t>
            </a:r>
          </a:p>
        </p:txBody>
      </p:sp>
      <p:sp>
        <p:nvSpPr>
          <p:cNvPr id="339972" name="Rectangle 4">
            <a:extLst>
              <a:ext uri="{FF2B5EF4-FFF2-40B4-BE49-F238E27FC236}">
                <a16:creationId xmlns:a16="http://schemas.microsoft.com/office/drawing/2014/main" id="{C4B719A4-FA28-836F-EB63-9E8C35BA812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l-GR"/>
          </a:p>
        </p:txBody>
      </p:sp>
      <p:sp>
        <p:nvSpPr>
          <p:cNvPr id="339973" name="Rectangle 5">
            <a:extLst>
              <a:ext uri="{FF2B5EF4-FFF2-40B4-BE49-F238E27FC236}">
                <a16:creationId xmlns:a16="http://schemas.microsoft.com/office/drawing/2014/main" id="{61C9B70A-FA42-3355-2139-D6EFEF223C2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l-GR"/>
          </a:p>
        </p:txBody>
      </p:sp>
      <p:sp>
        <p:nvSpPr>
          <p:cNvPr id="339974" name="Rectangle 6">
            <a:extLst>
              <a:ext uri="{FF2B5EF4-FFF2-40B4-BE49-F238E27FC236}">
                <a16:creationId xmlns:a16="http://schemas.microsoft.com/office/drawing/2014/main" id="{8BFC0FF0-8B82-1A4F-DBD7-5D2D17A6577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FD12801-A8B7-614A-870E-53D0E39EED26}" type="slidenum">
              <a:rPr lang="el-GR" altLang="en-GR"/>
              <a:pPr/>
              <a:t>‹#›</a:t>
            </a:fld>
            <a:endParaRPr lang="el-GR" altLang="en-GR"/>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4EDFED34-8FCA-626E-CD83-03B3D7DA82CD}"/>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l-GR"/>
          </a:p>
        </p:txBody>
      </p:sp>
      <p:sp>
        <p:nvSpPr>
          <p:cNvPr id="393219" name="Rectangle 3">
            <a:extLst>
              <a:ext uri="{FF2B5EF4-FFF2-40B4-BE49-F238E27FC236}">
                <a16:creationId xmlns:a16="http://schemas.microsoft.com/office/drawing/2014/main" id="{78C95476-104E-3D1C-F933-BB09353DDF19}"/>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8B6384C-DB53-3C41-A5D3-F7EEDA63C3BE}" type="slidenum">
              <a:rPr lang="el-GR" altLang="en-GR"/>
              <a:pPr/>
              <a:t>‹#›</a:t>
            </a:fld>
            <a:endParaRPr lang="el-GR" altLang="en-GR"/>
          </a:p>
        </p:txBody>
      </p:sp>
      <p:grpSp>
        <p:nvGrpSpPr>
          <p:cNvPr id="9220" name="Group 4">
            <a:extLst>
              <a:ext uri="{FF2B5EF4-FFF2-40B4-BE49-F238E27FC236}">
                <a16:creationId xmlns:a16="http://schemas.microsoft.com/office/drawing/2014/main" id="{A14655D5-0B8A-5990-BD34-6D5E83DE3C81}"/>
              </a:ext>
            </a:extLst>
          </p:cNvPr>
          <p:cNvGrpSpPr>
            <a:grpSpLocks/>
          </p:cNvGrpSpPr>
          <p:nvPr/>
        </p:nvGrpSpPr>
        <p:grpSpPr bwMode="auto">
          <a:xfrm>
            <a:off x="0" y="0"/>
            <a:ext cx="9140825" cy="6850063"/>
            <a:chOff x="0" y="0"/>
            <a:chExt cx="5758" cy="4315"/>
          </a:xfrm>
        </p:grpSpPr>
        <p:grpSp>
          <p:nvGrpSpPr>
            <p:cNvPr id="9224" name="Group 5">
              <a:extLst>
                <a:ext uri="{FF2B5EF4-FFF2-40B4-BE49-F238E27FC236}">
                  <a16:creationId xmlns:a16="http://schemas.microsoft.com/office/drawing/2014/main" id="{BAC45A15-9433-E7BF-AAFA-DF1245471153}"/>
                </a:ext>
              </a:extLst>
            </p:cNvPr>
            <p:cNvGrpSpPr>
              <a:grpSpLocks/>
            </p:cNvGrpSpPr>
            <p:nvPr userDrawn="1"/>
          </p:nvGrpSpPr>
          <p:grpSpPr bwMode="auto">
            <a:xfrm>
              <a:off x="1728" y="2230"/>
              <a:ext cx="4027" cy="2085"/>
              <a:chOff x="1728" y="2230"/>
              <a:chExt cx="4027" cy="2085"/>
            </a:xfrm>
          </p:grpSpPr>
          <p:sp>
            <p:nvSpPr>
              <p:cNvPr id="393222" name="Freeform 6">
                <a:extLst>
                  <a:ext uri="{FF2B5EF4-FFF2-40B4-BE49-F238E27FC236}">
                    <a16:creationId xmlns:a16="http://schemas.microsoft.com/office/drawing/2014/main" id="{6AE343AC-DE9D-B1BD-96CF-C6339E7EE6FB}"/>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l-GR"/>
              </a:p>
            </p:txBody>
          </p:sp>
          <p:sp>
            <p:nvSpPr>
              <p:cNvPr id="393223" name="Freeform 7">
                <a:extLst>
                  <a:ext uri="{FF2B5EF4-FFF2-40B4-BE49-F238E27FC236}">
                    <a16:creationId xmlns:a16="http://schemas.microsoft.com/office/drawing/2014/main" id="{4C4D5D90-EA59-4CB7-6F10-8F1FFDBEBA9D}"/>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l-GR"/>
              </a:p>
            </p:txBody>
          </p:sp>
          <p:sp>
            <p:nvSpPr>
              <p:cNvPr id="393224" name="Freeform 8">
                <a:extLst>
                  <a:ext uri="{FF2B5EF4-FFF2-40B4-BE49-F238E27FC236}">
                    <a16:creationId xmlns:a16="http://schemas.microsoft.com/office/drawing/2014/main" id="{BCF36495-A09D-EB59-9CBB-3D98460B7729}"/>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l-GR"/>
              </a:p>
            </p:txBody>
          </p:sp>
          <p:sp>
            <p:nvSpPr>
              <p:cNvPr id="393225" name="Freeform 9">
                <a:extLst>
                  <a:ext uri="{FF2B5EF4-FFF2-40B4-BE49-F238E27FC236}">
                    <a16:creationId xmlns:a16="http://schemas.microsoft.com/office/drawing/2014/main" id="{940E1EEC-390B-B796-B7C7-2A9166BE8B4E}"/>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l-GR"/>
              </a:p>
            </p:txBody>
          </p:sp>
          <p:sp>
            <p:nvSpPr>
              <p:cNvPr id="393226" name="Freeform 10">
                <a:extLst>
                  <a:ext uri="{FF2B5EF4-FFF2-40B4-BE49-F238E27FC236}">
                    <a16:creationId xmlns:a16="http://schemas.microsoft.com/office/drawing/2014/main" id="{EEFD4674-9698-6899-10AD-602F5CC6CA1F}"/>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l-GR"/>
              </a:p>
            </p:txBody>
          </p:sp>
        </p:grpSp>
        <p:sp>
          <p:nvSpPr>
            <p:cNvPr id="393227" name="Freeform 11">
              <a:extLst>
                <a:ext uri="{FF2B5EF4-FFF2-40B4-BE49-F238E27FC236}">
                  <a16:creationId xmlns:a16="http://schemas.microsoft.com/office/drawing/2014/main" id="{47B366D6-A5D1-99E5-DB99-03E10084186C}"/>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l-GR"/>
            </a:p>
          </p:txBody>
        </p:sp>
        <p:sp>
          <p:nvSpPr>
            <p:cNvPr id="393228" name="Freeform 12">
              <a:extLst>
                <a:ext uri="{FF2B5EF4-FFF2-40B4-BE49-F238E27FC236}">
                  <a16:creationId xmlns:a16="http://schemas.microsoft.com/office/drawing/2014/main" id="{FB7C0BB5-F295-8D75-7BDD-B5147D30B387}"/>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l-GR"/>
            </a:p>
          </p:txBody>
        </p:sp>
      </p:grpSp>
      <p:sp>
        <p:nvSpPr>
          <p:cNvPr id="393229" name="Rectangle 13">
            <a:extLst>
              <a:ext uri="{FF2B5EF4-FFF2-40B4-BE49-F238E27FC236}">
                <a16:creationId xmlns:a16="http://schemas.microsoft.com/office/drawing/2014/main" id="{ACA62CCA-436A-AE1F-3FF6-035CFDA505F8}"/>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393230" name="Rectangle 14">
            <a:extLst>
              <a:ext uri="{FF2B5EF4-FFF2-40B4-BE49-F238E27FC236}">
                <a16:creationId xmlns:a16="http://schemas.microsoft.com/office/drawing/2014/main" id="{63D6D39A-348C-36D5-DAB4-077DCAB8B8BD}"/>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vl1pPr>
          </a:lstStyle>
          <a:p>
            <a:pPr>
              <a:defRPr/>
            </a:pPr>
            <a:endParaRPr lang="el-GR"/>
          </a:p>
        </p:txBody>
      </p:sp>
      <p:sp>
        <p:nvSpPr>
          <p:cNvPr id="393231" name="Rectangle 15">
            <a:extLst>
              <a:ext uri="{FF2B5EF4-FFF2-40B4-BE49-F238E27FC236}">
                <a16:creationId xmlns:a16="http://schemas.microsoft.com/office/drawing/2014/main" id="{1E3AF7B8-E4EB-4C70-82FF-FB3F9C8B5CB5}"/>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cSld>
  <p:clrMap bg1="dk2" tx1="lt1" bg2="dk1" tx2="lt2" accent1="accent1" accent2="accent2" accent3="accent3" accent4="accent4" accent5="accent5" accent6="accent6" hlink="hlink" folHlink="folHlink"/>
  <p:sldLayoutIdLst>
    <p:sldLayoutId id="2147484038"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17794" name="Freeform 2">
            <a:extLst>
              <a:ext uri="{FF2B5EF4-FFF2-40B4-BE49-F238E27FC236}">
                <a16:creationId xmlns:a16="http://schemas.microsoft.com/office/drawing/2014/main" id="{9A1159DD-E30C-D4C0-637B-DBB39F349073}"/>
              </a:ext>
            </a:extLst>
          </p:cNvPr>
          <p:cNvSpPr>
            <a:spLocks/>
          </p:cNvSpPr>
          <p:nvPr/>
        </p:nvSpPr>
        <p:spPr bwMode="white">
          <a:xfrm rot="-10769473">
            <a:off x="979488" y="0"/>
            <a:ext cx="8164512"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l-GR"/>
          </a:p>
        </p:txBody>
      </p:sp>
      <p:sp>
        <p:nvSpPr>
          <p:cNvPr id="417795" name="Freeform 3">
            <a:extLst>
              <a:ext uri="{FF2B5EF4-FFF2-40B4-BE49-F238E27FC236}">
                <a16:creationId xmlns:a16="http://schemas.microsoft.com/office/drawing/2014/main" id="{6656639D-83BF-313A-3F46-D422C505B35D}"/>
              </a:ext>
            </a:extLst>
          </p:cNvPr>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l-GR"/>
          </a:p>
        </p:txBody>
      </p:sp>
      <p:sp>
        <p:nvSpPr>
          <p:cNvPr id="417796" name="Freeform 4">
            <a:extLst>
              <a:ext uri="{FF2B5EF4-FFF2-40B4-BE49-F238E27FC236}">
                <a16:creationId xmlns:a16="http://schemas.microsoft.com/office/drawing/2014/main" id="{885DBEFD-D8C8-3E01-A4B3-FCD9AD4F1360}"/>
              </a:ext>
            </a:extLst>
          </p:cNvPr>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l-GR"/>
          </a:p>
        </p:txBody>
      </p:sp>
      <p:sp>
        <p:nvSpPr>
          <p:cNvPr id="10245" name="Rectangle 5">
            <a:extLst>
              <a:ext uri="{FF2B5EF4-FFF2-40B4-BE49-F238E27FC236}">
                <a16:creationId xmlns:a16="http://schemas.microsoft.com/office/drawing/2014/main" id="{DE3850F0-D155-D5AE-59E4-7F4584CFAD9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GR"/>
              <a:t>Click to edit Master title style</a:t>
            </a:r>
          </a:p>
        </p:txBody>
      </p:sp>
      <p:sp>
        <p:nvSpPr>
          <p:cNvPr id="10246" name="Rectangle 6">
            <a:extLst>
              <a:ext uri="{FF2B5EF4-FFF2-40B4-BE49-F238E27FC236}">
                <a16:creationId xmlns:a16="http://schemas.microsoft.com/office/drawing/2014/main" id="{73B3D824-87F0-C520-3783-1F7FBB03920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GR"/>
              <a:t>Click to edit Master text styles</a:t>
            </a:r>
          </a:p>
          <a:p>
            <a:pPr lvl="1"/>
            <a:r>
              <a:rPr lang="en-US" altLang="en-GR"/>
              <a:t>Second level</a:t>
            </a:r>
          </a:p>
          <a:p>
            <a:pPr lvl="2"/>
            <a:r>
              <a:rPr lang="en-US" altLang="en-GR"/>
              <a:t>Third level</a:t>
            </a:r>
          </a:p>
          <a:p>
            <a:pPr lvl="3"/>
            <a:r>
              <a:rPr lang="en-US" altLang="en-GR"/>
              <a:t>Fourth level</a:t>
            </a:r>
          </a:p>
          <a:p>
            <a:pPr lvl="4"/>
            <a:r>
              <a:rPr lang="en-US" altLang="en-GR"/>
              <a:t>Fifth level</a:t>
            </a:r>
          </a:p>
        </p:txBody>
      </p:sp>
      <p:sp>
        <p:nvSpPr>
          <p:cNvPr id="417799" name="Rectangle 7">
            <a:extLst>
              <a:ext uri="{FF2B5EF4-FFF2-40B4-BE49-F238E27FC236}">
                <a16:creationId xmlns:a16="http://schemas.microsoft.com/office/drawing/2014/main" id="{464D96ED-569D-70E1-00E2-9C5BE6D1FAB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mn-lt"/>
              </a:defRPr>
            </a:lvl1pPr>
          </a:lstStyle>
          <a:p>
            <a:pPr>
              <a:defRPr/>
            </a:pPr>
            <a:endParaRPr lang="en-US"/>
          </a:p>
        </p:txBody>
      </p:sp>
      <p:sp>
        <p:nvSpPr>
          <p:cNvPr id="417800" name="Rectangle 8">
            <a:extLst>
              <a:ext uri="{FF2B5EF4-FFF2-40B4-BE49-F238E27FC236}">
                <a16:creationId xmlns:a16="http://schemas.microsoft.com/office/drawing/2014/main" id="{615A2F4A-CC5F-F8AB-598E-166F9AA89B3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mn-lt"/>
              </a:defRPr>
            </a:lvl1pPr>
          </a:lstStyle>
          <a:p>
            <a:pPr>
              <a:defRPr/>
            </a:pPr>
            <a:endParaRPr lang="en-US"/>
          </a:p>
        </p:txBody>
      </p:sp>
      <p:sp>
        <p:nvSpPr>
          <p:cNvPr id="417801" name="Rectangle 9">
            <a:extLst>
              <a:ext uri="{FF2B5EF4-FFF2-40B4-BE49-F238E27FC236}">
                <a16:creationId xmlns:a16="http://schemas.microsoft.com/office/drawing/2014/main" id="{4C77096D-ED59-BFF6-C142-4DA46FAECB8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anose="02020603050405020304" pitchFamily="18" charset="0"/>
              </a:defRPr>
            </a:lvl1pPr>
          </a:lstStyle>
          <a:p>
            <a:fld id="{C836D78A-E6DC-914A-8EE8-A7529B326B10}" type="slidenum">
              <a:rPr lang="en-US" altLang="en-GR"/>
              <a:pPr/>
              <a:t>‹#›</a:t>
            </a:fld>
            <a:endParaRPr lang="en-US" altLang="en-GR"/>
          </a:p>
        </p:txBody>
      </p:sp>
    </p:spTree>
  </p:cSld>
  <p:clrMap bg1="dk2" tx1="lt1" bg2="dk1" tx2="lt2" accent1="accent1" accent2="accent2" accent3="accent3" accent4="accent4" accent5="accent5" accent6="accent6" hlink="hlink" folHlink="folHlink"/>
  <p:sldLayoutIdLst>
    <p:sldLayoutId id="2147484039"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4453E9C2-117F-E286-95AA-5AF6497CF289}"/>
              </a:ext>
            </a:extLst>
          </p:cNvPr>
          <p:cNvGrpSpPr>
            <a:grpSpLocks/>
          </p:cNvGrpSpPr>
          <p:nvPr/>
        </p:nvGrpSpPr>
        <p:grpSpPr bwMode="auto">
          <a:xfrm>
            <a:off x="6303963" y="0"/>
            <a:ext cx="2840037" cy="3254375"/>
            <a:chOff x="3115" y="0"/>
            <a:chExt cx="2170" cy="2486"/>
          </a:xfrm>
        </p:grpSpPr>
        <p:grpSp>
          <p:nvGrpSpPr>
            <p:cNvPr id="11272" name="Group 3">
              <a:extLst>
                <a:ext uri="{FF2B5EF4-FFF2-40B4-BE49-F238E27FC236}">
                  <a16:creationId xmlns:a16="http://schemas.microsoft.com/office/drawing/2014/main" id="{F19C1199-87BF-F0F3-EA5A-04CC121BB41F}"/>
                </a:ext>
              </a:extLst>
            </p:cNvPr>
            <p:cNvGrpSpPr>
              <a:grpSpLocks/>
            </p:cNvGrpSpPr>
            <p:nvPr/>
          </p:nvGrpSpPr>
          <p:grpSpPr bwMode="auto">
            <a:xfrm>
              <a:off x="4080" y="1910"/>
              <a:ext cx="768" cy="576"/>
              <a:chOff x="0" y="0"/>
              <a:chExt cx="768" cy="576"/>
            </a:xfrm>
          </p:grpSpPr>
          <p:sp>
            <p:nvSpPr>
              <p:cNvPr id="750596" name="Oval 4">
                <a:extLst>
                  <a:ext uri="{FF2B5EF4-FFF2-40B4-BE49-F238E27FC236}">
                    <a16:creationId xmlns:a16="http://schemas.microsoft.com/office/drawing/2014/main" id="{BD89F784-DA60-FECB-1E9D-6E9424665F94}"/>
                  </a:ext>
                </a:extLst>
              </p:cNvPr>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l-GR"/>
              </a:p>
            </p:txBody>
          </p:sp>
          <p:sp>
            <p:nvSpPr>
              <p:cNvPr id="750597" name="Oval 5">
                <a:extLst>
                  <a:ext uri="{FF2B5EF4-FFF2-40B4-BE49-F238E27FC236}">
                    <a16:creationId xmlns:a16="http://schemas.microsoft.com/office/drawing/2014/main" id="{3B1E4D29-C98E-B48F-043F-9ACC087BE4A6}"/>
                  </a:ext>
                </a:extLst>
              </p:cNvPr>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el-GR"/>
              </a:p>
            </p:txBody>
          </p:sp>
        </p:grpSp>
        <p:grpSp>
          <p:nvGrpSpPr>
            <p:cNvPr id="11273" name="Group 6">
              <a:extLst>
                <a:ext uri="{FF2B5EF4-FFF2-40B4-BE49-F238E27FC236}">
                  <a16:creationId xmlns:a16="http://schemas.microsoft.com/office/drawing/2014/main" id="{25F5E9B7-4074-A8E9-35DE-730969AFCFFF}"/>
                </a:ext>
              </a:extLst>
            </p:cNvPr>
            <p:cNvGrpSpPr>
              <a:grpSpLocks/>
            </p:cNvGrpSpPr>
            <p:nvPr/>
          </p:nvGrpSpPr>
          <p:grpSpPr bwMode="auto">
            <a:xfrm>
              <a:off x="4257" y="1103"/>
              <a:ext cx="768" cy="576"/>
              <a:chOff x="0" y="0"/>
              <a:chExt cx="768" cy="576"/>
            </a:xfrm>
          </p:grpSpPr>
          <p:sp>
            <p:nvSpPr>
              <p:cNvPr id="750599" name="Oval 7">
                <a:extLst>
                  <a:ext uri="{FF2B5EF4-FFF2-40B4-BE49-F238E27FC236}">
                    <a16:creationId xmlns:a16="http://schemas.microsoft.com/office/drawing/2014/main" id="{142AEC83-60D4-301C-FA5A-52F80C18BB06}"/>
                  </a:ext>
                </a:extLst>
              </p:cNvPr>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l-GR"/>
              </a:p>
            </p:txBody>
          </p:sp>
          <p:sp>
            <p:nvSpPr>
              <p:cNvPr id="750600" name="Oval 8">
                <a:extLst>
                  <a:ext uri="{FF2B5EF4-FFF2-40B4-BE49-F238E27FC236}">
                    <a16:creationId xmlns:a16="http://schemas.microsoft.com/office/drawing/2014/main" id="{09F54A9E-1FA2-B224-DAEC-513C1D5EA2CE}"/>
                  </a:ext>
                </a:extLst>
              </p:cNvPr>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el-GR"/>
              </a:p>
            </p:txBody>
          </p:sp>
        </p:grpSp>
        <p:grpSp>
          <p:nvGrpSpPr>
            <p:cNvPr id="11274" name="Group 9">
              <a:extLst>
                <a:ext uri="{FF2B5EF4-FFF2-40B4-BE49-F238E27FC236}">
                  <a16:creationId xmlns:a16="http://schemas.microsoft.com/office/drawing/2014/main" id="{5D747E27-B4F4-0533-AA08-0EBF8A2944CB}"/>
                </a:ext>
              </a:extLst>
            </p:cNvPr>
            <p:cNvGrpSpPr>
              <a:grpSpLocks/>
            </p:cNvGrpSpPr>
            <p:nvPr/>
          </p:nvGrpSpPr>
          <p:grpSpPr bwMode="auto">
            <a:xfrm>
              <a:off x="3134" y="0"/>
              <a:ext cx="768" cy="576"/>
              <a:chOff x="0" y="0"/>
              <a:chExt cx="768" cy="576"/>
            </a:xfrm>
          </p:grpSpPr>
          <p:sp>
            <p:nvSpPr>
              <p:cNvPr id="750602" name="Oval 10">
                <a:extLst>
                  <a:ext uri="{FF2B5EF4-FFF2-40B4-BE49-F238E27FC236}">
                    <a16:creationId xmlns:a16="http://schemas.microsoft.com/office/drawing/2014/main" id="{32E8F2E8-53CE-5F3D-C14D-21D9D2DA41F6}"/>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l-GR"/>
              </a:p>
            </p:txBody>
          </p:sp>
          <p:sp>
            <p:nvSpPr>
              <p:cNvPr id="750603" name="Oval 11">
                <a:extLst>
                  <a:ext uri="{FF2B5EF4-FFF2-40B4-BE49-F238E27FC236}">
                    <a16:creationId xmlns:a16="http://schemas.microsoft.com/office/drawing/2014/main" id="{DAE39C9A-9A3E-EF41-937A-AC31142D4369}"/>
                  </a:ext>
                </a:extLst>
              </p:cNvPr>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el-GR"/>
              </a:p>
            </p:txBody>
          </p:sp>
        </p:grpSp>
        <p:grpSp>
          <p:nvGrpSpPr>
            <p:cNvPr id="11275" name="Group 12">
              <a:extLst>
                <a:ext uri="{FF2B5EF4-FFF2-40B4-BE49-F238E27FC236}">
                  <a16:creationId xmlns:a16="http://schemas.microsoft.com/office/drawing/2014/main" id="{6C7EBC06-57AD-F65A-D337-1C36861E65AA}"/>
                </a:ext>
              </a:extLst>
            </p:cNvPr>
            <p:cNvGrpSpPr>
              <a:grpSpLocks/>
            </p:cNvGrpSpPr>
            <p:nvPr/>
          </p:nvGrpSpPr>
          <p:grpSpPr bwMode="auto">
            <a:xfrm>
              <a:off x="3115" y="0"/>
              <a:ext cx="2170" cy="1702"/>
              <a:chOff x="3115" y="0"/>
              <a:chExt cx="2170" cy="1702"/>
            </a:xfrm>
          </p:grpSpPr>
          <p:grpSp>
            <p:nvGrpSpPr>
              <p:cNvPr id="11276" name="Group 13">
                <a:extLst>
                  <a:ext uri="{FF2B5EF4-FFF2-40B4-BE49-F238E27FC236}">
                    <a16:creationId xmlns:a16="http://schemas.microsoft.com/office/drawing/2014/main" id="{73DC3D55-3684-56E8-3E17-B1378F4B6553}"/>
                  </a:ext>
                </a:extLst>
              </p:cNvPr>
              <p:cNvGrpSpPr>
                <a:grpSpLocks/>
              </p:cNvGrpSpPr>
              <p:nvPr/>
            </p:nvGrpSpPr>
            <p:grpSpPr bwMode="auto">
              <a:xfrm>
                <a:off x="3640" y="308"/>
                <a:ext cx="1145" cy="844"/>
                <a:chOff x="1265" y="814"/>
                <a:chExt cx="2919" cy="2151"/>
              </a:xfrm>
            </p:grpSpPr>
            <p:sp>
              <p:nvSpPr>
                <p:cNvPr id="750606" name="Oval 14">
                  <a:extLst>
                    <a:ext uri="{FF2B5EF4-FFF2-40B4-BE49-F238E27FC236}">
                      <a16:creationId xmlns:a16="http://schemas.microsoft.com/office/drawing/2014/main" id="{8884DB27-BE07-5A6F-E888-FB03E8A6BC88}"/>
                    </a:ext>
                  </a:extLst>
                </p:cNvPr>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el-GR"/>
                </a:p>
              </p:txBody>
            </p:sp>
            <p:sp>
              <p:nvSpPr>
                <p:cNvPr id="750607" name="Oval 15">
                  <a:extLst>
                    <a:ext uri="{FF2B5EF4-FFF2-40B4-BE49-F238E27FC236}">
                      <a16:creationId xmlns:a16="http://schemas.microsoft.com/office/drawing/2014/main" id="{FCD4484F-61E1-9AA0-B5F0-3F3E083BB861}"/>
                    </a:ext>
                  </a:extLst>
                </p:cNvPr>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defRPr/>
                  </a:pPr>
                  <a:endParaRPr lang="el-GR"/>
                </a:p>
              </p:txBody>
            </p:sp>
          </p:grpSp>
          <p:grpSp>
            <p:nvGrpSpPr>
              <p:cNvPr id="11277" name="Group 16">
                <a:extLst>
                  <a:ext uri="{FF2B5EF4-FFF2-40B4-BE49-F238E27FC236}">
                    <a16:creationId xmlns:a16="http://schemas.microsoft.com/office/drawing/2014/main" id="{B2F0307E-0DD1-13C7-4F9F-C7738A84C0B8}"/>
                  </a:ext>
                </a:extLst>
              </p:cNvPr>
              <p:cNvGrpSpPr>
                <a:grpSpLocks/>
              </p:cNvGrpSpPr>
              <p:nvPr/>
            </p:nvGrpSpPr>
            <p:grpSpPr bwMode="auto">
              <a:xfrm>
                <a:off x="3115" y="0"/>
                <a:ext cx="2145" cy="1702"/>
                <a:chOff x="3115" y="0"/>
                <a:chExt cx="2145" cy="1702"/>
              </a:xfrm>
            </p:grpSpPr>
            <p:grpSp>
              <p:nvGrpSpPr>
                <p:cNvPr id="11300" name="Group 17">
                  <a:extLst>
                    <a:ext uri="{FF2B5EF4-FFF2-40B4-BE49-F238E27FC236}">
                      <a16:creationId xmlns:a16="http://schemas.microsoft.com/office/drawing/2014/main" id="{0C2121EA-2816-017C-F776-F419FB4D0D82}"/>
                    </a:ext>
                  </a:extLst>
                </p:cNvPr>
                <p:cNvGrpSpPr>
                  <a:grpSpLocks/>
                </p:cNvGrpSpPr>
                <p:nvPr/>
              </p:nvGrpSpPr>
              <p:grpSpPr bwMode="auto">
                <a:xfrm>
                  <a:off x="4505" y="589"/>
                  <a:ext cx="493" cy="912"/>
                  <a:chOff x="3471" y="1530"/>
                  <a:chExt cx="1258" cy="2327"/>
                </a:xfrm>
              </p:grpSpPr>
              <p:sp>
                <p:nvSpPr>
                  <p:cNvPr id="750610" name="Freeform 18">
                    <a:extLst>
                      <a:ext uri="{FF2B5EF4-FFF2-40B4-BE49-F238E27FC236}">
                        <a16:creationId xmlns:a16="http://schemas.microsoft.com/office/drawing/2014/main" id="{11EE1F1B-1164-E242-6917-BEC3AA1B987E}"/>
                      </a:ext>
                    </a:extLst>
                  </p:cNvPr>
                  <p:cNvSpPr>
                    <a:spLocks/>
                  </p:cNvSpPr>
                  <p:nvPr/>
                </p:nvSpPr>
                <p:spPr bwMode="hidden">
                  <a:xfrm rot="2711884">
                    <a:off x="2767" y="2235"/>
                    <a:ext cx="1720"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750611" name="Freeform 19">
                    <a:extLst>
                      <a:ext uri="{FF2B5EF4-FFF2-40B4-BE49-F238E27FC236}">
                        <a16:creationId xmlns:a16="http://schemas.microsoft.com/office/drawing/2014/main" id="{E3755C5B-F0E4-DA50-E5E8-676077E30F63}"/>
                      </a:ext>
                    </a:extLst>
                  </p:cNvPr>
                  <p:cNvSpPr>
                    <a:spLocks/>
                  </p:cNvSpPr>
                  <p:nvPr/>
                </p:nvSpPr>
                <p:spPr bwMode="hidden">
                  <a:xfrm rot="2711884">
                    <a:off x="4021" y="3148"/>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11301" name="Group 20">
                  <a:extLst>
                    <a:ext uri="{FF2B5EF4-FFF2-40B4-BE49-F238E27FC236}">
                      <a16:creationId xmlns:a16="http://schemas.microsoft.com/office/drawing/2014/main" id="{C075CFF4-66D0-3E56-3034-F5F98876C6F3}"/>
                    </a:ext>
                  </a:extLst>
                </p:cNvPr>
                <p:cNvGrpSpPr>
                  <a:grpSpLocks/>
                </p:cNvGrpSpPr>
                <p:nvPr/>
              </p:nvGrpSpPr>
              <p:grpSpPr bwMode="auto">
                <a:xfrm>
                  <a:off x="4267" y="781"/>
                  <a:ext cx="966" cy="522"/>
                  <a:chOff x="2864" y="2019"/>
                  <a:chExt cx="2463" cy="1332"/>
                </a:xfrm>
              </p:grpSpPr>
              <p:sp>
                <p:nvSpPr>
                  <p:cNvPr id="750613" name="Freeform 21">
                    <a:extLst>
                      <a:ext uri="{FF2B5EF4-FFF2-40B4-BE49-F238E27FC236}">
                        <a16:creationId xmlns:a16="http://schemas.microsoft.com/office/drawing/2014/main" id="{28AAE064-D942-E263-1D54-447321F7268F}"/>
                      </a:ext>
                    </a:extLst>
                  </p:cNvPr>
                  <p:cNvSpPr>
                    <a:spLocks/>
                  </p:cNvSpPr>
                  <p:nvPr/>
                </p:nvSpPr>
                <p:spPr bwMode="hidden">
                  <a:xfrm rot="2104081">
                    <a:off x="2865" y="2019"/>
                    <a:ext cx="1812"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14" name="Freeform 22">
                    <a:extLst>
                      <a:ext uri="{FF2B5EF4-FFF2-40B4-BE49-F238E27FC236}">
                        <a16:creationId xmlns:a16="http://schemas.microsoft.com/office/drawing/2014/main" id="{13C5115B-BFD4-EB85-7C77-1225111DDEAB}"/>
                      </a:ext>
                    </a:extLst>
                  </p:cNvPr>
                  <p:cNvSpPr>
                    <a:spLocks/>
                  </p:cNvSpPr>
                  <p:nvPr/>
                </p:nvSpPr>
                <p:spPr bwMode="hidden">
                  <a:xfrm rot="2104081">
                    <a:off x="4352" y="2805"/>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11302" name="Group 23">
                  <a:extLst>
                    <a:ext uri="{FF2B5EF4-FFF2-40B4-BE49-F238E27FC236}">
                      <a16:creationId xmlns:a16="http://schemas.microsoft.com/office/drawing/2014/main" id="{AAD5BAF9-75EB-30E4-BEAB-E9755A0A0C0D}"/>
                    </a:ext>
                  </a:extLst>
                </p:cNvPr>
                <p:cNvGrpSpPr>
                  <a:grpSpLocks/>
                </p:cNvGrpSpPr>
                <p:nvPr/>
              </p:nvGrpSpPr>
              <p:grpSpPr bwMode="auto">
                <a:xfrm>
                  <a:off x="4280" y="707"/>
                  <a:ext cx="971" cy="417"/>
                  <a:chOff x="2897" y="1832"/>
                  <a:chExt cx="2477" cy="1064"/>
                </a:xfrm>
              </p:grpSpPr>
              <p:sp>
                <p:nvSpPr>
                  <p:cNvPr id="750616" name="Freeform 24">
                    <a:extLst>
                      <a:ext uri="{FF2B5EF4-FFF2-40B4-BE49-F238E27FC236}">
                        <a16:creationId xmlns:a16="http://schemas.microsoft.com/office/drawing/2014/main" id="{AF947BFB-70B6-9165-C510-D4A334DC34C6}"/>
                      </a:ext>
                    </a:extLst>
                  </p:cNvPr>
                  <p:cNvSpPr>
                    <a:spLocks/>
                  </p:cNvSpPr>
                  <p:nvPr/>
                </p:nvSpPr>
                <p:spPr bwMode="hidden">
                  <a:xfrm rot="1582915">
                    <a:off x="2896" y="1832"/>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17" name="Freeform 25">
                    <a:extLst>
                      <a:ext uri="{FF2B5EF4-FFF2-40B4-BE49-F238E27FC236}">
                        <a16:creationId xmlns:a16="http://schemas.microsoft.com/office/drawing/2014/main" id="{2CEE1F2B-DD69-D723-D2DB-E06917CFE0FC}"/>
                      </a:ext>
                    </a:extLst>
                  </p:cNvPr>
                  <p:cNvSpPr>
                    <a:spLocks/>
                  </p:cNvSpPr>
                  <p:nvPr/>
                </p:nvSpPr>
                <p:spPr bwMode="hidden">
                  <a:xfrm rot="1582915">
                    <a:off x="4443" y="2420"/>
                    <a:ext cx="931" cy="47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11303" name="Group 26">
                  <a:extLst>
                    <a:ext uri="{FF2B5EF4-FFF2-40B4-BE49-F238E27FC236}">
                      <a16:creationId xmlns:a16="http://schemas.microsoft.com/office/drawing/2014/main" id="{12B9B31A-7D4D-80C5-0294-8A265C07C63C}"/>
                    </a:ext>
                  </a:extLst>
                </p:cNvPr>
                <p:cNvGrpSpPr>
                  <a:grpSpLocks/>
                </p:cNvGrpSpPr>
                <p:nvPr/>
              </p:nvGrpSpPr>
              <p:grpSpPr bwMode="auto">
                <a:xfrm>
                  <a:off x="4291" y="630"/>
                  <a:ext cx="969" cy="364"/>
                  <a:chOff x="2924" y="1636"/>
                  <a:chExt cx="2472" cy="927"/>
                </a:xfrm>
              </p:grpSpPr>
              <p:sp>
                <p:nvSpPr>
                  <p:cNvPr id="750619" name="Freeform 27">
                    <a:extLst>
                      <a:ext uri="{FF2B5EF4-FFF2-40B4-BE49-F238E27FC236}">
                        <a16:creationId xmlns:a16="http://schemas.microsoft.com/office/drawing/2014/main" id="{51F8D1D1-C1D8-8279-C5D9-9617A3CBE077}"/>
                      </a:ext>
                    </a:extLst>
                  </p:cNvPr>
                  <p:cNvSpPr>
                    <a:spLocks/>
                  </p:cNvSpPr>
                  <p:nvPr/>
                </p:nvSpPr>
                <p:spPr bwMode="hidden">
                  <a:xfrm rot="1080363">
                    <a:off x="2922" y="1634"/>
                    <a:ext cx="1677" cy="33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20" name="Freeform 28">
                    <a:extLst>
                      <a:ext uri="{FF2B5EF4-FFF2-40B4-BE49-F238E27FC236}">
                        <a16:creationId xmlns:a16="http://schemas.microsoft.com/office/drawing/2014/main" id="{945D382A-F855-38DC-04D8-EB071C861FDB}"/>
                      </a:ext>
                    </a:extLst>
                  </p:cNvPr>
                  <p:cNvSpPr>
                    <a:spLocks/>
                  </p:cNvSpPr>
                  <p:nvPr/>
                </p:nvSpPr>
                <p:spPr bwMode="hidden">
                  <a:xfrm rot="1080363">
                    <a:off x="4494" y="2036"/>
                    <a:ext cx="900" cy="52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11304" name="Group 29">
                  <a:extLst>
                    <a:ext uri="{FF2B5EF4-FFF2-40B4-BE49-F238E27FC236}">
                      <a16:creationId xmlns:a16="http://schemas.microsoft.com/office/drawing/2014/main" id="{3F607FD2-6A3D-5492-C982-209DFC506A64}"/>
                    </a:ext>
                  </a:extLst>
                </p:cNvPr>
                <p:cNvGrpSpPr>
                  <a:grpSpLocks/>
                </p:cNvGrpSpPr>
                <p:nvPr/>
              </p:nvGrpSpPr>
              <p:grpSpPr bwMode="auto">
                <a:xfrm>
                  <a:off x="4304" y="543"/>
                  <a:ext cx="918" cy="258"/>
                  <a:chOff x="2958" y="1414"/>
                  <a:chExt cx="2342" cy="657"/>
                </a:xfrm>
              </p:grpSpPr>
              <p:sp>
                <p:nvSpPr>
                  <p:cNvPr id="750622" name="Freeform 30">
                    <a:extLst>
                      <a:ext uri="{FF2B5EF4-FFF2-40B4-BE49-F238E27FC236}">
                        <a16:creationId xmlns:a16="http://schemas.microsoft.com/office/drawing/2014/main" id="{A220FD5A-1AFA-D2C7-B48C-2F412F8FF61F}"/>
                      </a:ext>
                    </a:extLst>
                  </p:cNvPr>
                  <p:cNvSpPr>
                    <a:spLocks/>
                  </p:cNvSpPr>
                  <p:nvPr/>
                </p:nvSpPr>
                <p:spPr bwMode="hidden">
                  <a:xfrm rot="463793">
                    <a:off x="2957" y="1415"/>
                    <a:ext cx="1544"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23" name="Freeform 31">
                    <a:extLst>
                      <a:ext uri="{FF2B5EF4-FFF2-40B4-BE49-F238E27FC236}">
                        <a16:creationId xmlns:a16="http://schemas.microsoft.com/office/drawing/2014/main" id="{B06C981E-DBDD-CCAE-76F9-BD7205A3CD9C}"/>
                      </a:ext>
                    </a:extLst>
                  </p:cNvPr>
                  <p:cNvSpPr>
                    <a:spLocks/>
                  </p:cNvSpPr>
                  <p:nvPr/>
                </p:nvSpPr>
                <p:spPr bwMode="hidden">
                  <a:xfrm rot="463793">
                    <a:off x="4470" y="1581"/>
                    <a:ext cx="829" cy="4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11305" name="Group 32">
                  <a:extLst>
                    <a:ext uri="{FF2B5EF4-FFF2-40B4-BE49-F238E27FC236}">
                      <a16:creationId xmlns:a16="http://schemas.microsoft.com/office/drawing/2014/main" id="{E176B43C-45B4-4EED-9B28-074AC04146EB}"/>
                    </a:ext>
                  </a:extLst>
                </p:cNvPr>
                <p:cNvGrpSpPr>
                  <a:grpSpLocks/>
                </p:cNvGrpSpPr>
                <p:nvPr/>
              </p:nvGrpSpPr>
              <p:grpSpPr bwMode="auto">
                <a:xfrm>
                  <a:off x="4314" y="487"/>
                  <a:ext cx="843" cy="134"/>
                  <a:chOff x="2983" y="1269"/>
                  <a:chExt cx="2150" cy="343"/>
                </a:xfrm>
              </p:grpSpPr>
              <p:sp>
                <p:nvSpPr>
                  <p:cNvPr id="750625" name="Freeform 33">
                    <a:extLst>
                      <a:ext uri="{FF2B5EF4-FFF2-40B4-BE49-F238E27FC236}">
                        <a16:creationId xmlns:a16="http://schemas.microsoft.com/office/drawing/2014/main" id="{D8A3FA8F-0F77-B8FF-64BA-044ADF7B2F7E}"/>
                      </a:ext>
                    </a:extLst>
                  </p:cNvPr>
                  <p:cNvSpPr>
                    <a:spLocks/>
                  </p:cNvSpPr>
                  <p:nvPr/>
                </p:nvSpPr>
                <p:spPr bwMode="hidden">
                  <a:xfrm rot="-84182">
                    <a:off x="2982" y="1286"/>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26" name="Freeform 34">
                    <a:extLst>
                      <a:ext uri="{FF2B5EF4-FFF2-40B4-BE49-F238E27FC236}">
                        <a16:creationId xmlns:a16="http://schemas.microsoft.com/office/drawing/2014/main" id="{13E66FEE-3B03-4E56-4F19-4A131B7AA571}"/>
                      </a:ext>
                    </a:extLst>
                  </p:cNvPr>
                  <p:cNvSpPr>
                    <a:spLocks/>
                  </p:cNvSpPr>
                  <p:nvPr/>
                </p:nvSpPr>
                <p:spPr bwMode="hidden">
                  <a:xfrm rot="-84182">
                    <a:off x="4377" y="1267"/>
                    <a:ext cx="755" cy="3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11306" name="Group 35">
                  <a:extLst>
                    <a:ext uri="{FF2B5EF4-FFF2-40B4-BE49-F238E27FC236}">
                      <a16:creationId xmlns:a16="http://schemas.microsoft.com/office/drawing/2014/main" id="{6B9FD614-B4C6-0BE9-604E-DD93AD83FBEE}"/>
                    </a:ext>
                  </a:extLst>
                </p:cNvPr>
                <p:cNvGrpSpPr>
                  <a:grpSpLocks/>
                </p:cNvGrpSpPr>
                <p:nvPr/>
              </p:nvGrpSpPr>
              <p:grpSpPr bwMode="auto">
                <a:xfrm>
                  <a:off x="4296" y="349"/>
                  <a:ext cx="737" cy="167"/>
                  <a:chOff x="2938" y="917"/>
                  <a:chExt cx="1879" cy="427"/>
                </a:xfrm>
              </p:grpSpPr>
              <p:sp>
                <p:nvSpPr>
                  <p:cNvPr id="750628" name="Freeform 36">
                    <a:extLst>
                      <a:ext uri="{FF2B5EF4-FFF2-40B4-BE49-F238E27FC236}">
                        <a16:creationId xmlns:a16="http://schemas.microsoft.com/office/drawing/2014/main" id="{36434A55-F042-F3E8-6C2E-B7DD8AEDD36E}"/>
                      </a:ext>
                    </a:extLst>
                  </p:cNvPr>
                  <p:cNvSpPr>
                    <a:spLocks/>
                  </p:cNvSpPr>
                  <p:nvPr/>
                </p:nvSpPr>
                <p:spPr bwMode="hidden">
                  <a:xfrm rot="-802576">
                    <a:off x="2936" y="1128"/>
                    <a:ext cx="1234"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29" name="Freeform 37">
                    <a:extLst>
                      <a:ext uri="{FF2B5EF4-FFF2-40B4-BE49-F238E27FC236}">
                        <a16:creationId xmlns:a16="http://schemas.microsoft.com/office/drawing/2014/main" id="{2D89E0B1-9FDD-FA59-01AC-B5B7102E847E}"/>
                      </a:ext>
                    </a:extLst>
                  </p:cNvPr>
                  <p:cNvSpPr>
                    <a:spLocks/>
                  </p:cNvSpPr>
                  <p:nvPr/>
                </p:nvSpPr>
                <p:spPr bwMode="hidden">
                  <a:xfrm rot="-802576">
                    <a:off x="4154" y="918"/>
                    <a:ext cx="662"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11307" name="Group 38">
                  <a:extLst>
                    <a:ext uri="{FF2B5EF4-FFF2-40B4-BE49-F238E27FC236}">
                      <a16:creationId xmlns:a16="http://schemas.microsoft.com/office/drawing/2014/main" id="{3550FAF2-38BE-598B-AB4A-DEF82DAC8D82}"/>
                    </a:ext>
                  </a:extLst>
                </p:cNvPr>
                <p:cNvGrpSpPr>
                  <a:grpSpLocks/>
                </p:cNvGrpSpPr>
                <p:nvPr/>
              </p:nvGrpSpPr>
              <p:grpSpPr bwMode="auto">
                <a:xfrm>
                  <a:off x="3394" y="637"/>
                  <a:ext cx="493" cy="912"/>
                  <a:chOff x="637" y="1653"/>
                  <a:chExt cx="1257" cy="2326"/>
                </a:xfrm>
              </p:grpSpPr>
              <p:sp>
                <p:nvSpPr>
                  <p:cNvPr id="750631" name="Freeform 39">
                    <a:extLst>
                      <a:ext uri="{FF2B5EF4-FFF2-40B4-BE49-F238E27FC236}">
                        <a16:creationId xmlns:a16="http://schemas.microsoft.com/office/drawing/2014/main" id="{4779DB84-FE48-3ACB-6337-36A6871D184A}"/>
                      </a:ext>
                    </a:extLst>
                  </p:cNvPr>
                  <p:cNvSpPr>
                    <a:spLocks/>
                  </p:cNvSpPr>
                  <p:nvPr/>
                </p:nvSpPr>
                <p:spPr bwMode="hidden">
                  <a:xfrm rot="18888116" flipH="1">
                    <a:off x="875" y="2357"/>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32" name="Freeform 40">
                    <a:extLst>
                      <a:ext uri="{FF2B5EF4-FFF2-40B4-BE49-F238E27FC236}">
                        <a16:creationId xmlns:a16="http://schemas.microsoft.com/office/drawing/2014/main" id="{0E0D3129-ACE7-2264-7A78-A6FF96E583C4}"/>
                      </a:ext>
                    </a:extLst>
                  </p:cNvPr>
                  <p:cNvSpPr>
                    <a:spLocks/>
                  </p:cNvSpPr>
                  <p:nvPr/>
                </p:nvSpPr>
                <p:spPr bwMode="hidden">
                  <a:xfrm rot="18888116" flipH="1">
                    <a:off x="419" y="3271"/>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11308" name="Group 41">
                  <a:extLst>
                    <a:ext uri="{FF2B5EF4-FFF2-40B4-BE49-F238E27FC236}">
                      <a16:creationId xmlns:a16="http://schemas.microsoft.com/office/drawing/2014/main" id="{2B3F8F03-853A-6E80-89FE-6258136E8E55}"/>
                    </a:ext>
                  </a:extLst>
                </p:cNvPr>
                <p:cNvGrpSpPr>
                  <a:grpSpLocks/>
                </p:cNvGrpSpPr>
                <p:nvPr/>
              </p:nvGrpSpPr>
              <p:grpSpPr bwMode="auto">
                <a:xfrm>
                  <a:off x="3142" y="850"/>
                  <a:ext cx="966" cy="522"/>
                  <a:chOff x="-5" y="2196"/>
                  <a:chExt cx="2463" cy="1332"/>
                </a:xfrm>
              </p:grpSpPr>
              <p:sp>
                <p:nvSpPr>
                  <p:cNvPr id="750634" name="Freeform 42">
                    <a:extLst>
                      <a:ext uri="{FF2B5EF4-FFF2-40B4-BE49-F238E27FC236}">
                        <a16:creationId xmlns:a16="http://schemas.microsoft.com/office/drawing/2014/main" id="{1C2F8F97-90D3-1D17-C144-58E0421DFA2F}"/>
                      </a:ext>
                    </a:extLst>
                  </p:cNvPr>
                  <p:cNvSpPr>
                    <a:spLocks/>
                  </p:cNvSpPr>
                  <p:nvPr/>
                </p:nvSpPr>
                <p:spPr bwMode="hidden">
                  <a:xfrm rot="19495919" flipH="1">
                    <a:off x="644" y="2196"/>
                    <a:ext cx="1812"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35" name="Freeform 43">
                    <a:extLst>
                      <a:ext uri="{FF2B5EF4-FFF2-40B4-BE49-F238E27FC236}">
                        <a16:creationId xmlns:a16="http://schemas.microsoft.com/office/drawing/2014/main" id="{BFC1FE01-D118-7938-023E-6DC40BA797CA}"/>
                      </a:ext>
                    </a:extLst>
                  </p:cNvPr>
                  <p:cNvSpPr>
                    <a:spLocks/>
                  </p:cNvSpPr>
                  <p:nvPr/>
                </p:nvSpPr>
                <p:spPr bwMode="hidden">
                  <a:xfrm rot="19495919" flipH="1">
                    <a:off x="-6" y="2982"/>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11309" name="Group 44">
                  <a:extLst>
                    <a:ext uri="{FF2B5EF4-FFF2-40B4-BE49-F238E27FC236}">
                      <a16:creationId xmlns:a16="http://schemas.microsoft.com/office/drawing/2014/main" id="{73D9A45B-2E1D-FB53-B060-987C40D57DC8}"/>
                    </a:ext>
                  </a:extLst>
                </p:cNvPr>
                <p:cNvGrpSpPr>
                  <a:grpSpLocks/>
                </p:cNvGrpSpPr>
                <p:nvPr/>
              </p:nvGrpSpPr>
              <p:grpSpPr bwMode="auto">
                <a:xfrm>
                  <a:off x="3124" y="777"/>
                  <a:ext cx="971" cy="417"/>
                  <a:chOff x="-52" y="2009"/>
                  <a:chExt cx="2477" cy="1064"/>
                </a:xfrm>
              </p:grpSpPr>
              <p:sp>
                <p:nvSpPr>
                  <p:cNvPr id="750637" name="Freeform 45">
                    <a:extLst>
                      <a:ext uri="{FF2B5EF4-FFF2-40B4-BE49-F238E27FC236}">
                        <a16:creationId xmlns:a16="http://schemas.microsoft.com/office/drawing/2014/main" id="{EF7B6A76-39CE-F937-F043-EB48CDB6BEC7}"/>
                      </a:ext>
                    </a:extLst>
                  </p:cNvPr>
                  <p:cNvSpPr>
                    <a:spLocks/>
                  </p:cNvSpPr>
                  <p:nvPr/>
                </p:nvSpPr>
                <p:spPr bwMode="hidden">
                  <a:xfrm rot="20017085" flipH="1">
                    <a:off x="689" y="2010"/>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38" name="Freeform 46">
                    <a:extLst>
                      <a:ext uri="{FF2B5EF4-FFF2-40B4-BE49-F238E27FC236}">
                        <a16:creationId xmlns:a16="http://schemas.microsoft.com/office/drawing/2014/main" id="{6DC0BCDD-01E5-D50A-88BA-9CC21DDD63B7}"/>
                      </a:ext>
                    </a:extLst>
                  </p:cNvPr>
                  <p:cNvSpPr>
                    <a:spLocks/>
                  </p:cNvSpPr>
                  <p:nvPr/>
                </p:nvSpPr>
                <p:spPr bwMode="hidden">
                  <a:xfrm rot="20017085" flipH="1">
                    <a:off x="-53" y="2598"/>
                    <a:ext cx="931" cy="47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11310" name="Group 47">
                  <a:extLst>
                    <a:ext uri="{FF2B5EF4-FFF2-40B4-BE49-F238E27FC236}">
                      <a16:creationId xmlns:a16="http://schemas.microsoft.com/office/drawing/2014/main" id="{FA310BDC-B0D7-932B-493B-C88029EC3474}"/>
                    </a:ext>
                  </a:extLst>
                </p:cNvPr>
                <p:cNvGrpSpPr>
                  <a:grpSpLocks/>
                </p:cNvGrpSpPr>
                <p:nvPr/>
              </p:nvGrpSpPr>
              <p:grpSpPr bwMode="auto">
                <a:xfrm>
                  <a:off x="3115" y="700"/>
                  <a:ext cx="969" cy="363"/>
                  <a:chOff x="-74" y="1813"/>
                  <a:chExt cx="2472" cy="927"/>
                </a:xfrm>
              </p:grpSpPr>
              <p:sp>
                <p:nvSpPr>
                  <p:cNvPr id="750640" name="Freeform 48">
                    <a:extLst>
                      <a:ext uri="{FF2B5EF4-FFF2-40B4-BE49-F238E27FC236}">
                        <a16:creationId xmlns:a16="http://schemas.microsoft.com/office/drawing/2014/main" id="{599F01A9-D517-CA73-AF5E-AD39C68608C1}"/>
                      </a:ext>
                    </a:extLst>
                  </p:cNvPr>
                  <p:cNvSpPr>
                    <a:spLocks/>
                  </p:cNvSpPr>
                  <p:nvPr/>
                </p:nvSpPr>
                <p:spPr bwMode="hidden">
                  <a:xfrm rot="20519637" flipH="1">
                    <a:off x="721" y="1812"/>
                    <a:ext cx="1677" cy="33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41" name="Freeform 49">
                    <a:extLst>
                      <a:ext uri="{FF2B5EF4-FFF2-40B4-BE49-F238E27FC236}">
                        <a16:creationId xmlns:a16="http://schemas.microsoft.com/office/drawing/2014/main" id="{A1BA426D-2D60-0BA4-D349-B85BB8DD9382}"/>
                      </a:ext>
                    </a:extLst>
                  </p:cNvPr>
                  <p:cNvSpPr>
                    <a:spLocks/>
                  </p:cNvSpPr>
                  <p:nvPr/>
                </p:nvSpPr>
                <p:spPr bwMode="hidden">
                  <a:xfrm rot="20519637" flipH="1">
                    <a:off x="-74" y="2212"/>
                    <a:ext cx="900" cy="52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11311" name="Group 50">
                  <a:extLst>
                    <a:ext uri="{FF2B5EF4-FFF2-40B4-BE49-F238E27FC236}">
                      <a16:creationId xmlns:a16="http://schemas.microsoft.com/office/drawing/2014/main" id="{2FF05BF2-1621-AE49-82DC-6FB0C5A1B269}"/>
                    </a:ext>
                  </a:extLst>
                </p:cNvPr>
                <p:cNvGrpSpPr>
                  <a:grpSpLocks/>
                </p:cNvGrpSpPr>
                <p:nvPr/>
              </p:nvGrpSpPr>
              <p:grpSpPr bwMode="auto">
                <a:xfrm>
                  <a:off x="3153" y="613"/>
                  <a:ext cx="918" cy="257"/>
                  <a:chOff x="22" y="1591"/>
                  <a:chExt cx="2342" cy="657"/>
                </a:xfrm>
              </p:grpSpPr>
              <p:sp>
                <p:nvSpPr>
                  <p:cNvPr id="750643" name="Freeform 51">
                    <a:extLst>
                      <a:ext uri="{FF2B5EF4-FFF2-40B4-BE49-F238E27FC236}">
                        <a16:creationId xmlns:a16="http://schemas.microsoft.com/office/drawing/2014/main" id="{ACE7B0F3-6912-07CE-BCE6-0E7EFCAB185A}"/>
                      </a:ext>
                    </a:extLst>
                  </p:cNvPr>
                  <p:cNvSpPr>
                    <a:spLocks/>
                  </p:cNvSpPr>
                  <p:nvPr/>
                </p:nvSpPr>
                <p:spPr bwMode="hidden">
                  <a:xfrm rot="21136207" flipH="1">
                    <a:off x="819" y="1589"/>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44" name="Freeform 52">
                    <a:extLst>
                      <a:ext uri="{FF2B5EF4-FFF2-40B4-BE49-F238E27FC236}">
                        <a16:creationId xmlns:a16="http://schemas.microsoft.com/office/drawing/2014/main" id="{8F1B56FB-13AA-E338-0B10-1B3284860A7A}"/>
                      </a:ext>
                    </a:extLst>
                  </p:cNvPr>
                  <p:cNvSpPr>
                    <a:spLocks/>
                  </p:cNvSpPr>
                  <p:nvPr/>
                </p:nvSpPr>
                <p:spPr bwMode="hidden">
                  <a:xfrm rot="21136207" flipH="1">
                    <a:off x="21" y="1757"/>
                    <a:ext cx="829"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11312" name="Group 53">
                  <a:extLst>
                    <a:ext uri="{FF2B5EF4-FFF2-40B4-BE49-F238E27FC236}">
                      <a16:creationId xmlns:a16="http://schemas.microsoft.com/office/drawing/2014/main" id="{7603F5F3-2275-BA41-8EC3-BF06CD3BE237}"/>
                    </a:ext>
                  </a:extLst>
                </p:cNvPr>
                <p:cNvGrpSpPr>
                  <a:grpSpLocks/>
                </p:cNvGrpSpPr>
                <p:nvPr/>
              </p:nvGrpSpPr>
              <p:grpSpPr bwMode="auto">
                <a:xfrm>
                  <a:off x="3218" y="556"/>
                  <a:ext cx="843" cy="134"/>
                  <a:chOff x="189" y="1446"/>
                  <a:chExt cx="2150" cy="343"/>
                </a:xfrm>
              </p:grpSpPr>
              <p:sp>
                <p:nvSpPr>
                  <p:cNvPr id="750646" name="Freeform 54">
                    <a:extLst>
                      <a:ext uri="{FF2B5EF4-FFF2-40B4-BE49-F238E27FC236}">
                        <a16:creationId xmlns:a16="http://schemas.microsoft.com/office/drawing/2014/main" id="{D9EA98AD-52D2-DDCE-4F7C-743F6DB2692D}"/>
                      </a:ext>
                    </a:extLst>
                  </p:cNvPr>
                  <p:cNvSpPr>
                    <a:spLocks/>
                  </p:cNvSpPr>
                  <p:nvPr/>
                </p:nvSpPr>
                <p:spPr bwMode="hidden">
                  <a:xfrm rot="84182" flipH="1">
                    <a:off x="935" y="1463"/>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47" name="Freeform 55">
                    <a:extLst>
                      <a:ext uri="{FF2B5EF4-FFF2-40B4-BE49-F238E27FC236}">
                        <a16:creationId xmlns:a16="http://schemas.microsoft.com/office/drawing/2014/main" id="{D34FE9CB-D39E-B786-D025-DE0747C830CB}"/>
                      </a:ext>
                    </a:extLst>
                  </p:cNvPr>
                  <p:cNvSpPr>
                    <a:spLocks/>
                  </p:cNvSpPr>
                  <p:nvPr/>
                </p:nvSpPr>
                <p:spPr bwMode="hidden">
                  <a:xfrm rot="84182" flipH="1">
                    <a:off x="189" y="1444"/>
                    <a:ext cx="755" cy="3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11313" name="Group 56">
                  <a:extLst>
                    <a:ext uri="{FF2B5EF4-FFF2-40B4-BE49-F238E27FC236}">
                      <a16:creationId xmlns:a16="http://schemas.microsoft.com/office/drawing/2014/main" id="{91E20E06-1B89-8523-DA1F-CBD4D0427C35}"/>
                    </a:ext>
                  </a:extLst>
                </p:cNvPr>
                <p:cNvGrpSpPr>
                  <a:grpSpLocks/>
                </p:cNvGrpSpPr>
                <p:nvPr/>
              </p:nvGrpSpPr>
              <p:grpSpPr bwMode="auto">
                <a:xfrm>
                  <a:off x="3342" y="418"/>
                  <a:ext cx="737" cy="167"/>
                  <a:chOff x="505" y="1094"/>
                  <a:chExt cx="1879" cy="427"/>
                </a:xfrm>
              </p:grpSpPr>
              <p:sp>
                <p:nvSpPr>
                  <p:cNvPr id="750649" name="Freeform 57">
                    <a:extLst>
                      <a:ext uri="{FF2B5EF4-FFF2-40B4-BE49-F238E27FC236}">
                        <a16:creationId xmlns:a16="http://schemas.microsoft.com/office/drawing/2014/main" id="{517040F4-7945-D02C-2E0D-43F2075A4B7B}"/>
                      </a:ext>
                    </a:extLst>
                  </p:cNvPr>
                  <p:cNvSpPr>
                    <a:spLocks/>
                  </p:cNvSpPr>
                  <p:nvPr/>
                </p:nvSpPr>
                <p:spPr bwMode="hidden">
                  <a:xfrm rot="802576" flipH="1">
                    <a:off x="1151" y="1306"/>
                    <a:ext cx="1234"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50" name="Freeform 58">
                    <a:extLst>
                      <a:ext uri="{FF2B5EF4-FFF2-40B4-BE49-F238E27FC236}">
                        <a16:creationId xmlns:a16="http://schemas.microsoft.com/office/drawing/2014/main" id="{A3867D45-24FF-11A5-9AB2-0215F2C6E1B7}"/>
                      </a:ext>
                    </a:extLst>
                  </p:cNvPr>
                  <p:cNvSpPr>
                    <a:spLocks/>
                  </p:cNvSpPr>
                  <p:nvPr/>
                </p:nvSpPr>
                <p:spPr bwMode="hidden">
                  <a:xfrm rot="802576" flipH="1">
                    <a:off x="505" y="1095"/>
                    <a:ext cx="662"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11314" name="Group 59">
                  <a:extLst>
                    <a:ext uri="{FF2B5EF4-FFF2-40B4-BE49-F238E27FC236}">
                      <a16:creationId xmlns:a16="http://schemas.microsoft.com/office/drawing/2014/main" id="{24060274-B126-AD65-9F4A-1723F2B72E61}"/>
                    </a:ext>
                  </a:extLst>
                </p:cNvPr>
                <p:cNvGrpSpPr>
                  <a:grpSpLocks/>
                </p:cNvGrpSpPr>
                <p:nvPr/>
              </p:nvGrpSpPr>
              <p:grpSpPr bwMode="auto">
                <a:xfrm>
                  <a:off x="3386" y="341"/>
                  <a:ext cx="725" cy="218"/>
                  <a:chOff x="616" y="899"/>
                  <a:chExt cx="1850" cy="554"/>
                </a:xfrm>
              </p:grpSpPr>
              <p:sp>
                <p:nvSpPr>
                  <p:cNvPr id="750652" name="Freeform 60">
                    <a:extLst>
                      <a:ext uri="{FF2B5EF4-FFF2-40B4-BE49-F238E27FC236}">
                        <a16:creationId xmlns:a16="http://schemas.microsoft.com/office/drawing/2014/main" id="{130BE1BD-873E-AAF5-3A1E-CA9EE8B4C19A}"/>
                      </a:ext>
                    </a:extLst>
                  </p:cNvPr>
                  <p:cNvSpPr>
                    <a:spLocks/>
                  </p:cNvSpPr>
                  <p:nvPr/>
                </p:nvSpPr>
                <p:spPr bwMode="hidden">
                  <a:xfrm rot="1277471" flipH="1">
                    <a:off x="1231" y="1237"/>
                    <a:ext cx="1235"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53" name="Freeform 61">
                    <a:extLst>
                      <a:ext uri="{FF2B5EF4-FFF2-40B4-BE49-F238E27FC236}">
                        <a16:creationId xmlns:a16="http://schemas.microsoft.com/office/drawing/2014/main" id="{EC31AAA7-E00F-B471-5E76-C04A9548BFE3}"/>
                      </a:ext>
                    </a:extLst>
                  </p:cNvPr>
                  <p:cNvSpPr>
                    <a:spLocks/>
                  </p:cNvSpPr>
                  <p:nvPr/>
                </p:nvSpPr>
                <p:spPr bwMode="hidden">
                  <a:xfrm rot="1277471" flipH="1">
                    <a:off x="615" y="898"/>
                    <a:ext cx="66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11315" name="Group 62">
                  <a:extLst>
                    <a:ext uri="{FF2B5EF4-FFF2-40B4-BE49-F238E27FC236}">
                      <a16:creationId xmlns:a16="http://schemas.microsoft.com/office/drawing/2014/main" id="{87B105E0-3283-9A51-2D3C-BCADFBEB7353}"/>
                    </a:ext>
                  </a:extLst>
                </p:cNvPr>
                <p:cNvGrpSpPr>
                  <a:grpSpLocks/>
                </p:cNvGrpSpPr>
                <p:nvPr/>
              </p:nvGrpSpPr>
              <p:grpSpPr bwMode="auto">
                <a:xfrm>
                  <a:off x="3472" y="231"/>
                  <a:ext cx="693" cy="291"/>
                  <a:chOff x="3472" y="231"/>
                  <a:chExt cx="693" cy="291"/>
                </a:xfrm>
              </p:grpSpPr>
              <p:sp>
                <p:nvSpPr>
                  <p:cNvPr id="750655" name="Freeform 63">
                    <a:extLst>
                      <a:ext uri="{FF2B5EF4-FFF2-40B4-BE49-F238E27FC236}">
                        <a16:creationId xmlns:a16="http://schemas.microsoft.com/office/drawing/2014/main" id="{E30714EB-5AD3-317E-A28F-9528D176082D}"/>
                      </a:ext>
                    </a:extLst>
                  </p:cNvPr>
                  <p:cNvSpPr>
                    <a:spLocks/>
                  </p:cNvSpPr>
                  <p:nvPr/>
                </p:nvSpPr>
                <p:spPr bwMode="hidden">
                  <a:xfrm rot="2028410" flipH="1">
                    <a:off x="3680" y="438"/>
                    <a:ext cx="484"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56" name="Freeform 64">
                    <a:extLst>
                      <a:ext uri="{FF2B5EF4-FFF2-40B4-BE49-F238E27FC236}">
                        <a16:creationId xmlns:a16="http://schemas.microsoft.com/office/drawing/2014/main" id="{D80C6E1B-9C84-F953-BAB9-3A24CE1C2A4F}"/>
                      </a:ext>
                    </a:extLst>
                  </p:cNvPr>
                  <p:cNvSpPr>
                    <a:spLocks/>
                  </p:cNvSpPr>
                  <p:nvPr/>
                </p:nvSpPr>
                <p:spPr bwMode="hidden">
                  <a:xfrm rot="2028410" flipH="1">
                    <a:off x="3472" y="230"/>
                    <a:ext cx="260" cy="13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11316" name="Group 65">
                  <a:extLst>
                    <a:ext uri="{FF2B5EF4-FFF2-40B4-BE49-F238E27FC236}">
                      <a16:creationId xmlns:a16="http://schemas.microsoft.com/office/drawing/2014/main" id="{B03EC199-BA16-5368-BE7C-6582A30A57C8}"/>
                    </a:ext>
                  </a:extLst>
                </p:cNvPr>
                <p:cNvGrpSpPr>
                  <a:grpSpLocks/>
                </p:cNvGrpSpPr>
                <p:nvPr/>
              </p:nvGrpSpPr>
              <p:grpSpPr bwMode="auto">
                <a:xfrm>
                  <a:off x="3554" y="118"/>
                  <a:ext cx="664" cy="349"/>
                  <a:chOff x="3554" y="118"/>
                  <a:chExt cx="664" cy="349"/>
                </a:xfrm>
              </p:grpSpPr>
              <p:sp>
                <p:nvSpPr>
                  <p:cNvPr id="750658" name="Freeform 66">
                    <a:extLst>
                      <a:ext uri="{FF2B5EF4-FFF2-40B4-BE49-F238E27FC236}">
                        <a16:creationId xmlns:a16="http://schemas.microsoft.com/office/drawing/2014/main" id="{87911B63-049C-6E34-8A7F-AA053B66CE7D}"/>
                      </a:ext>
                    </a:extLst>
                  </p:cNvPr>
                  <p:cNvSpPr>
                    <a:spLocks/>
                  </p:cNvSpPr>
                  <p:nvPr/>
                </p:nvSpPr>
                <p:spPr bwMode="hidden">
                  <a:xfrm rot="2664424" flipH="1">
                    <a:off x="3728" y="383"/>
                    <a:ext cx="490"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59" name="Freeform 67">
                    <a:extLst>
                      <a:ext uri="{FF2B5EF4-FFF2-40B4-BE49-F238E27FC236}">
                        <a16:creationId xmlns:a16="http://schemas.microsoft.com/office/drawing/2014/main" id="{136B74C7-DB7A-9C4F-8E71-0F4051995672}"/>
                      </a:ext>
                    </a:extLst>
                  </p:cNvPr>
                  <p:cNvSpPr>
                    <a:spLocks/>
                  </p:cNvSpPr>
                  <p:nvPr/>
                </p:nvSpPr>
                <p:spPr bwMode="hidden">
                  <a:xfrm rot="2664424" flipH="1">
                    <a:off x="3554" y="118"/>
                    <a:ext cx="263" cy="13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11317" name="Group 68">
                  <a:extLst>
                    <a:ext uri="{FF2B5EF4-FFF2-40B4-BE49-F238E27FC236}">
                      <a16:creationId xmlns:a16="http://schemas.microsoft.com/office/drawing/2014/main" id="{8CCBA769-018F-0E3E-3837-0F58480A7A55}"/>
                    </a:ext>
                  </a:extLst>
                </p:cNvPr>
                <p:cNvGrpSpPr>
                  <a:grpSpLocks/>
                </p:cNvGrpSpPr>
                <p:nvPr/>
              </p:nvGrpSpPr>
              <p:grpSpPr bwMode="auto">
                <a:xfrm>
                  <a:off x="3784" y="30"/>
                  <a:ext cx="305" cy="593"/>
                  <a:chOff x="1633" y="104"/>
                  <a:chExt cx="778" cy="1512"/>
                </a:xfrm>
              </p:grpSpPr>
              <p:sp>
                <p:nvSpPr>
                  <p:cNvPr id="750661" name="Freeform 69">
                    <a:extLst>
                      <a:ext uri="{FF2B5EF4-FFF2-40B4-BE49-F238E27FC236}">
                        <a16:creationId xmlns:a16="http://schemas.microsoft.com/office/drawing/2014/main" id="{B06C0565-4269-3957-C53E-F890B20AD73A}"/>
                      </a:ext>
                    </a:extLst>
                  </p:cNvPr>
                  <p:cNvSpPr>
                    <a:spLocks/>
                  </p:cNvSpPr>
                  <p:nvPr/>
                </p:nvSpPr>
                <p:spPr bwMode="hidden">
                  <a:xfrm rot="3473776" flipH="1">
                    <a:off x="1752" y="958"/>
                    <a:ext cx="1101" cy="21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62" name="Freeform 70">
                    <a:extLst>
                      <a:ext uri="{FF2B5EF4-FFF2-40B4-BE49-F238E27FC236}">
                        <a16:creationId xmlns:a16="http://schemas.microsoft.com/office/drawing/2014/main" id="{40C5AC03-7283-77CD-3103-74F21C51D0A8}"/>
                      </a:ext>
                    </a:extLst>
                  </p:cNvPr>
                  <p:cNvSpPr>
                    <a:spLocks/>
                  </p:cNvSpPr>
                  <p:nvPr/>
                </p:nvSpPr>
                <p:spPr bwMode="hidden">
                  <a:xfrm rot="3473776" flipH="1">
                    <a:off x="1505" y="231"/>
                    <a:ext cx="591"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11318" name="Group 71">
                  <a:extLst>
                    <a:ext uri="{FF2B5EF4-FFF2-40B4-BE49-F238E27FC236}">
                      <a16:creationId xmlns:a16="http://schemas.microsoft.com/office/drawing/2014/main" id="{F855EC98-6861-61D4-1851-9001B7F55F27}"/>
                    </a:ext>
                  </a:extLst>
                </p:cNvPr>
                <p:cNvGrpSpPr>
                  <a:grpSpLocks/>
                </p:cNvGrpSpPr>
                <p:nvPr/>
              </p:nvGrpSpPr>
              <p:grpSpPr bwMode="auto">
                <a:xfrm>
                  <a:off x="3903" y="0"/>
                  <a:ext cx="248" cy="601"/>
                  <a:chOff x="1935" y="28"/>
                  <a:chExt cx="634" cy="1534"/>
                </a:xfrm>
              </p:grpSpPr>
              <p:sp>
                <p:nvSpPr>
                  <p:cNvPr id="750664" name="Freeform 72">
                    <a:extLst>
                      <a:ext uri="{FF2B5EF4-FFF2-40B4-BE49-F238E27FC236}">
                        <a16:creationId xmlns:a16="http://schemas.microsoft.com/office/drawing/2014/main" id="{6804F479-8061-21C0-2F27-08533C3E541C}"/>
                      </a:ext>
                    </a:extLst>
                  </p:cNvPr>
                  <p:cNvSpPr>
                    <a:spLocks/>
                  </p:cNvSpPr>
                  <p:nvPr/>
                </p:nvSpPr>
                <p:spPr bwMode="hidden">
                  <a:xfrm rot="4126480" flipH="1">
                    <a:off x="1932" y="924"/>
                    <a:ext cx="1059"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65" name="Freeform 73">
                    <a:extLst>
                      <a:ext uri="{FF2B5EF4-FFF2-40B4-BE49-F238E27FC236}">
                        <a16:creationId xmlns:a16="http://schemas.microsoft.com/office/drawing/2014/main" id="{33219C80-DD7A-2D0C-ACC6-8F4BBE3D9925}"/>
                      </a:ext>
                    </a:extLst>
                  </p:cNvPr>
                  <p:cNvSpPr>
                    <a:spLocks/>
                  </p:cNvSpPr>
                  <p:nvPr/>
                </p:nvSpPr>
                <p:spPr bwMode="hidden">
                  <a:xfrm rot="4126480" flipH="1">
                    <a:off x="1820" y="144"/>
                    <a:ext cx="570"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grpSp>
              <p:nvGrpSpPr>
                <p:cNvPr id="11319" name="Group 74">
                  <a:extLst>
                    <a:ext uri="{FF2B5EF4-FFF2-40B4-BE49-F238E27FC236}">
                      <a16:creationId xmlns:a16="http://schemas.microsoft.com/office/drawing/2014/main" id="{C7CF31B0-1471-E289-9C6B-E3D3EBD6E870}"/>
                    </a:ext>
                  </a:extLst>
                </p:cNvPr>
                <p:cNvGrpSpPr>
                  <a:grpSpLocks/>
                </p:cNvGrpSpPr>
                <p:nvPr/>
              </p:nvGrpSpPr>
              <p:grpSpPr bwMode="auto">
                <a:xfrm>
                  <a:off x="4251" y="252"/>
                  <a:ext cx="723" cy="222"/>
                  <a:chOff x="2822" y="672"/>
                  <a:chExt cx="1845" cy="566"/>
                </a:xfrm>
              </p:grpSpPr>
              <p:sp>
                <p:nvSpPr>
                  <p:cNvPr id="750667" name="Freeform 75">
                    <a:extLst>
                      <a:ext uri="{FF2B5EF4-FFF2-40B4-BE49-F238E27FC236}">
                        <a16:creationId xmlns:a16="http://schemas.microsoft.com/office/drawing/2014/main" id="{8B52F074-E568-DD0F-7AF6-9C1A003BA779}"/>
                      </a:ext>
                    </a:extLst>
                  </p:cNvPr>
                  <p:cNvSpPr>
                    <a:spLocks/>
                  </p:cNvSpPr>
                  <p:nvPr/>
                </p:nvSpPr>
                <p:spPr bwMode="hidden">
                  <a:xfrm rot="-1325434">
                    <a:off x="2820" y="1022"/>
                    <a:ext cx="1232"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68" name="Freeform 76">
                    <a:extLst>
                      <a:ext uri="{FF2B5EF4-FFF2-40B4-BE49-F238E27FC236}">
                        <a16:creationId xmlns:a16="http://schemas.microsoft.com/office/drawing/2014/main" id="{CA6D4F68-9105-4204-8989-E5ADB8F70E28}"/>
                      </a:ext>
                    </a:extLst>
                  </p:cNvPr>
                  <p:cNvSpPr>
                    <a:spLocks/>
                  </p:cNvSpPr>
                  <p:nvPr/>
                </p:nvSpPr>
                <p:spPr bwMode="hidden">
                  <a:xfrm rot="-1325434">
                    <a:off x="4003" y="673"/>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11320" name="Group 77">
                  <a:extLst>
                    <a:ext uri="{FF2B5EF4-FFF2-40B4-BE49-F238E27FC236}">
                      <a16:creationId xmlns:a16="http://schemas.microsoft.com/office/drawing/2014/main" id="{405A014B-B256-493C-8582-133BBBD5DDFF}"/>
                    </a:ext>
                  </a:extLst>
                </p:cNvPr>
                <p:cNvGrpSpPr>
                  <a:grpSpLocks/>
                </p:cNvGrpSpPr>
                <p:nvPr/>
              </p:nvGrpSpPr>
              <p:grpSpPr bwMode="auto">
                <a:xfrm>
                  <a:off x="4196" y="163"/>
                  <a:ext cx="699" cy="282"/>
                  <a:chOff x="2683" y="445"/>
                  <a:chExt cx="1781" cy="717"/>
                </a:xfrm>
              </p:grpSpPr>
              <p:sp>
                <p:nvSpPr>
                  <p:cNvPr id="750670" name="Freeform 78">
                    <a:extLst>
                      <a:ext uri="{FF2B5EF4-FFF2-40B4-BE49-F238E27FC236}">
                        <a16:creationId xmlns:a16="http://schemas.microsoft.com/office/drawing/2014/main" id="{073B659C-56BD-A291-FF14-E6AA552CBBDD}"/>
                      </a:ext>
                    </a:extLst>
                  </p:cNvPr>
                  <p:cNvSpPr>
                    <a:spLocks/>
                  </p:cNvSpPr>
                  <p:nvPr/>
                </p:nvSpPr>
                <p:spPr bwMode="hidden">
                  <a:xfrm rot="-1921064">
                    <a:off x="2682" y="946"/>
                    <a:ext cx="1233"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71" name="Freeform 79">
                    <a:extLst>
                      <a:ext uri="{FF2B5EF4-FFF2-40B4-BE49-F238E27FC236}">
                        <a16:creationId xmlns:a16="http://schemas.microsoft.com/office/drawing/2014/main" id="{C738B8A8-FB8D-5DFE-0F65-BD9841E2D638}"/>
                      </a:ext>
                    </a:extLst>
                  </p:cNvPr>
                  <p:cNvSpPr>
                    <a:spLocks/>
                  </p:cNvSpPr>
                  <p:nvPr/>
                </p:nvSpPr>
                <p:spPr bwMode="hidden">
                  <a:xfrm rot="-1921064">
                    <a:off x="3801" y="444"/>
                    <a:ext cx="661"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sp>
              <p:nvSpPr>
                <p:cNvPr id="750672" name="Freeform 80">
                  <a:extLst>
                    <a:ext uri="{FF2B5EF4-FFF2-40B4-BE49-F238E27FC236}">
                      <a16:creationId xmlns:a16="http://schemas.microsoft.com/office/drawing/2014/main" id="{DD93A720-E5AF-DDBF-A091-5DE691C8FAE0}"/>
                    </a:ext>
                  </a:extLst>
                </p:cNvPr>
                <p:cNvSpPr>
                  <a:spLocks/>
                </p:cNvSpPr>
                <p:nvPr/>
              </p:nvSpPr>
              <p:spPr bwMode="hidden">
                <a:xfrm rot="4578755" flipH="1">
                  <a:off x="3968" y="372"/>
                  <a:ext cx="403" cy="5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defRPr/>
                  </a:pPr>
                  <a:endParaRPr lang="el-GR"/>
                </a:p>
              </p:txBody>
            </p:sp>
            <p:sp>
              <p:nvSpPr>
                <p:cNvPr id="750673" name="Freeform 81">
                  <a:extLst>
                    <a:ext uri="{FF2B5EF4-FFF2-40B4-BE49-F238E27FC236}">
                      <a16:creationId xmlns:a16="http://schemas.microsoft.com/office/drawing/2014/main" id="{9E5FD3DE-2041-AD89-3AD7-8E1893D3736A}"/>
                    </a:ext>
                  </a:extLst>
                </p:cNvPr>
                <p:cNvSpPr>
                  <a:spLocks/>
                </p:cNvSpPr>
                <p:nvPr/>
              </p:nvSpPr>
              <p:spPr bwMode="hidden">
                <a:xfrm rot="4578755" flipH="1">
                  <a:off x="3977" y="77"/>
                  <a:ext cx="216" cy="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el-GR"/>
                </a:p>
              </p:txBody>
            </p:sp>
            <p:grpSp>
              <p:nvGrpSpPr>
                <p:cNvPr id="11323" name="Group 82">
                  <a:extLst>
                    <a:ext uri="{FF2B5EF4-FFF2-40B4-BE49-F238E27FC236}">
                      <a16:creationId xmlns:a16="http://schemas.microsoft.com/office/drawing/2014/main" id="{85FEA2DB-0925-924A-D9D2-E5C6DB93741E}"/>
                    </a:ext>
                  </a:extLst>
                </p:cNvPr>
                <p:cNvGrpSpPr>
                  <a:grpSpLocks/>
                </p:cNvGrpSpPr>
                <p:nvPr/>
              </p:nvGrpSpPr>
              <p:grpSpPr bwMode="auto">
                <a:xfrm>
                  <a:off x="4242" y="5"/>
                  <a:ext cx="251" cy="596"/>
                  <a:chOff x="2800" y="41"/>
                  <a:chExt cx="640" cy="1520"/>
                </a:xfrm>
              </p:grpSpPr>
              <p:sp>
                <p:nvSpPr>
                  <p:cNvPr id="750675" name="Freeform 83">
                    <a:extLst>
                      <a:ext uri="{FF2B5EF4-FFF2-40B4-BE49-F238E27FC236}">
                        <a16:creationId xmlns:a16="http://schemas.microsoft.com/office/drawing/2014/main" id="{77DABD7F-E134-D0F3-A882-1D96C4B3041A}"/>
                      </a:ext>
                    </a:extLst>
                  </p:cNvPr>
                  <p:cNvSpPr>
                    <a:spLocks/>
                  </p:cNvSpPr>
                  <p:nvPr/>
                </p:nvSpPr>
                <p:spPr bwMode="hidden">
                  <a:xfrm rot="-3857755">
                    <a:off x="2362" y="936"/>
                    <a:ext cx="1061"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76" name="Freeform 84">
                    <a:extLst>
                      <a:ext uri="{FF2B5EF4-FFF2-40B4-BE49-F238E27FC236}">
                        <a16:creationId xmlns:a16="http://schemas.microsoft.com/office/drawing/2014/main" id="{44607940-4DF9-118A-DB37-B2FDEE99E5C9}"/>
                      </a:ext>
                    </a:extLst>
                  </p:cNvPr>
                  <p:cNvSpPr>
                    <a:spLocks/>
                  </p:cNvSpPr>
                  <p:nvPr/>
                </p:nvSpPr>
                <p:spPr bwMode="hidden">
                  <a:xfrm rot="-3857755">
                    <a:off x="3011" y="181"/>
                    <a:ext cx="569"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11324" name="Group 85">
                  <a:extLst>
                    <a:ext uri="{FF2B5EF4-FFF2-40B4-BE49-F238E27FC236}">
                      <a16:creationId xmlns:a16="http://schemas.microsoft.com/office/drawing/2014/main" id="{4B792A86-1B05-B2F2-1A8F-B9017515B02B}"/>
                    </a:ext>
                  </a:extLst>
                </p:cNvPr>
                <p:cNvGrpSpPr>
                  <a:grpSpLocks/>
                </p:cNvGrpSpPr>
                <p:nvPr/>
              </p:nvGrpSpPr>
              <p:grpSpPr bwMode="auto">
                <a:xfrm>
                  <a:off x="4295" y="53"/>
                  <a:ext cx="398" cy="574"/>
                  <a:chOff x="2934" y="163"/>
                  <a:chExt cx="1017" cy="1464"/>
                </a:xfrm>
              </p:grpSpPr>
              <p:sp>
                <p:nvSpPr>
                  <p:cNvPr id="750678" name="Freeform 86">
                    <a:extLst>
                      <a:ext uri="{FF2B5EF4-FFF2-40B4-BE49-F238E27FC236}">
                        <a16:creationId xmlns:a16="http://schemas.microsoft.com/office/drawing/2014/main" id="{0C782F60-9A77-4218-5455-7F2193C1D71C}"/>
                      </a:ext>
                    </a:extLst>
                  </p:cNvPr>
                  <p:cNvSpPr>
                    <a:spLocks/>
                  </p:cNvSpPr>
                  <p:nvPr/>
                </p:nvSpPr>
                <p:spPr bwMode="hidden">
                  <a:xfrm rot="-2777260">
                    <a:off x="2493" y="915"/>
                    <a:ext cx="1154"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79" name="Freeform 87">
                    <a:extLst>
                      <a:ext uri="{FF2B5EF4-FFF2-40B4-BE49-F238E27FC236}">
                        <a16:creationId xmlns:a16="http://schemas.microsoft.com/office/drawing/2014/main" id="{8FD1629C-A0BB-B1DA-988C-C73C01B91A70}"/>
                      </a:ext>
                    </a:extLst>
                  </p:cNvPr>
                  <p:cNvSpPr>
                    <a:spLocks/>
                  </p:cNvSpPr>
                  <p:nvPr/>
                </p:nvSpPr>
                <p:spPr bwMode="hidden">
                  <a:xfrm rot="-2777260">
                    <a:off x="3431" y="262"/>
                    <a:ext cx="619"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11325" name="Group 88">
                  <a:extLst>
                    <a:ext uri="{FF2B5EF4-FFF2-40B4-BE49-F238E27FC236}">
                      <a16:creationId xmlns:a16="http://schemas.microsoft.com/office/drawing/2014/main" id="{27A0B153-D046-794D-BD32-F0623D24FCD1}"/>
                    </a:ext>
                  </a:extLst>
                </p:cNvPr>
                <p:cNvGrpSpPr>
                  <a:grpSpLocks/>
                </p:cNvGrpSpPr>
                <p:nvPr/>
              </p:nvGrpSpPr>
              <p:grpSpPr bwMode="auto">
                <a:xfrm>
                  <a:off x="4215" y="2"/>
                  <a:ext cx="95" cy="567"/>
                  <a:chOff x="2730" y="32"/>
                  <a:chExt cx="243" cy="1448"/>
                </a:xfrm>
              </p:grpSpPr>
              <p:sp>
                <p:nvSpPr>
                  <p:cNvPr id="750681" name="Freeform 89">
                    <a:extLst>
                      <a:ext uri="{FF2B5EF4-FFF2-40B4-BE49-F238E27FC236}">
                        <a16:creationId xmlns:a16="http://schemas.microsoft.com/office/drawing/2014/main" id="{15AF2373-52A8-22BE-43AF-31E8EDBD50EB}"/>
                      </a:ext>
                    </a:extLst>
                  </p:cNvPr>
                  <p:cNvSpPr>
                    <a:spLocks/>
                  </p:cNvSpPr>
                  <p:nvPr/>
                </p:nvSpPr>
                <p:spPr bwMode="hidden">
                  <a:xfrm rot="-4903748">
                    <a:off x="2297" y="959"/>
                    <a:ext cx="954" cy="8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82" name="Freeform 90">
                    <a:extLst>
                      <a:ext uri="{FF2B5EF4-FFF2-40B4-BE49-F238E27FC236}">
                        <a16:creationId xmlns:a16="http://schemas.microsoft.com/office/drawing/2014/main" id="{B81FECC7-5A03-967D-A052-901F6EF8D510}"/>
                      </a:ext>
                    </a:extLst>
                  </p:cNvPr>
                  <p:cNvSpPr>
                    <a:spLocks/>
                  </p:cNvSpPr>
                  <p:nvPr/>
                </p:nvSpPr>
                <p:spPr bwMode="hidden">
                  <a:xfrm rot="-4903748">
                    <a:off x="2650" y="222"/>
                    <a:ext cx="511" cy="13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el-GR"/>
                  </a:p>
                </p:txBody>
              </p:sp>
            </p:grpSp>
            <p:grpSp>
              <p:nvGrpSpPr>
                <p:cNvPr id="11326" name="Group 91">
                  <a:extLst>
                    <a:ext uri="{FF2B5EF4-FFF2-40B4-BE49-F238E27FC236}">
                      <a16:creationId xmlns:a16="http://schemas.microsoft.com/office/drawing/2014/main" id="{8185F3ED-7A8F-10F5-FBC4-87E3405E242F}"/>
                    </a:ext>
                  </a:extLst>
                </p:cNvPr>
                <p:cNvGrpSpPr>
                  <a:grpSpLocks/>
                </p:cNvGrpSpPr>
                <p:nvPr/>
              </p:nvGrpSpPr>
              <p:grpSpPr bwMode="auto">
                <a:xfrm>
                  <a:off x="3514" y="683"/>
                  <a:ext cx="425" cy="960"/>
                  <a:chOff x="943" y="1769"/>
                  <a:chExt cx="1085" cy="2450"/>
                </a:xfrm>
              </p:grpSpPr>
              <p:sp>
                <p:nvSpPr>
                  <p:cNvPr id="750684" name="Freeform 92">
                    <a:extLst>
                      <a:ext uri="{FF2B5EF4-FFF2-40B4-BE49-F238E27FC236}">
                        <a16:creationId xmlns:a16="http://schemas.microsoft.com/office/drawing/2014/main" id="{FF44D92A-EC24-DE90-A5FD-AEBB97ED090F}"/>
                      </a:ext>
                    </a:extLst>
                  </p:cNvPr>
                  <p:cNvSpPr>
                    <a:spLocks/>
                  </p:cNvSpPr>
                  <p:nvPr/>
                </p:nvSpPr>
                <p:spPr bwMode="hidden">
                  <a:xfrm rot="18335692" flipH="1">
                    <a:off x="1009" y="2474"/>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85" name="Freeform 93">
                    <a:extLst>
                      <a:ext uri="{FF2B5EF4-FFF2-40B4-BE49-F238E27FC236}">
                        <a16:creationId xmlns:a16="http://schemas.microsoft.com/office/drawing/2014/main" id="{FFC47BD1-137E-3B52-B5E1-0B28ECD273A8}"/>
                      </a:ext>
                    </a:extLst>
                  </p:cNvPr>
                  <p:cNvSpPr>
                    <a:spLocks/>
                  </p:cNvSpPr>
                  <p:nvPr/>
                </p:nvSpPr>
                <p:spPr bwMode="hidden">
                  <a:xfrm rot="18335692" flipH="1">
                    <a:off x="725" y="3509"/>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11327" name="Group 94">
                  <a:extLst>
                    <a:ext uri="{FF2B5EF4-FFF2-40B4-BE49-F238E27FC236}">
                      <a16:creationId xmlns:a16="http://schemas.microsoft.com/office/drawing/2014/main" id="{09C4B399-1A7A-129C-4AE4-A6B08998114D}"/>
                    </a:ext>
                  </a:extLst>
                </p:cNvPr>
                <p:cNvGrpSpPr>
                  <a:grpSpLocks/>
                </p:cNvGrpSpPr>
                <p:nvPr/>
              </p:nvGrpSpPr>
              <p:grpSpPr bwMode="auto">
                <a:xfrm>
                  <a:off x="3715" y="748"/>
                  <a:ext cx="300" cy="930"/>
                  <a:chOff x="1455" y="1936"/>
                  <a:chExt cx="766" cy="2373"/>
                </a:xfrm>
              </p:grpSpPr>
              <p:sp>
                <p:nvSpPr>
                  <p:cNvPr id="750687" name="Freeform 95">
                    <a:extLst>
                      <a:ext uri="{FF2B5EF4-FFF2-40B4-BE49-F238E27FC236}">
                        <a16:creationId xmlns:a16="http://schemas.microsoft.com/office/drawing/2014/main" id="{FE9858DF-6B5F-E4CA-4342-BCCCB3473AD0}"/>
                      </a:ext>
                    </a:extLst>
                  </p:cNvPr>
                  <p:cNvSpPr>
                    <a:spLocks/>
                  </p:cNvSpPr>
                  <p:nvPr/>
                </p:nvSpPr>
                <p:spPr bwMode="hidden">
                  <a:xfrm rot="17542885" flipH="1">
                    <a:off x="1268" y="2577"/>
                    <a:ext cx="159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88" name="Freeform 96">
                    <a:extLst>
                      <a:ext uri="{FF2B5EF4-FFF2-40B4-BE49-F238E27FC236}">
                        <a16:creationId xmlns:a16="http://schemas.microsoft.com/office/drawing/2014/main" id="{8C8A2F1D-4F01-0045-0DB7-1304196BD88A}"/>
                      </a:ext>
                    </a:extLst>
                  </p:cNvPr>
                  <p:cNvSpPr>
                    <a:spLocks/>
                  </p:cNvSpPr>
                  <p:nvPr/>
                </p:nvSpPr>
                <p:spPr bwMode="hidden">
                  <a:xfrm rot="17542885" flipH="1">
                    <a:off x="1274" y="3635"/>
                    <a:ext cx="854"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11328" name="Group 97">
                  <a:extLst>
                    <a:ext uri="{FF2B5EF4-FFF2-40B4-BE49-F238E27FC236}">
                      <a16:creationId xmlns:a16="http://schemas.microsoft.com/office/drawing/2014/main" id="{EAAFF454-0533-A866-A7D7-40643B76ABAC}"/>
                    </a:ext>
                  </a:extLst>
                </p:cNvPr>
                <p:cNvGrpSpPr>
                  <a:grpSpLocks/>
                </p:cNvGrpSpPr>
                <p:nvPr/>
              </p:nvGrpSpPr>
              <p:grpSpPr bwMode="auto">
                <a:xfrm rot="88588">
                  <a:off x="3923" y="769"/>
                  <a:ext cx="180" cy="913"/>
                  <a:chOff x="1956" y="1990"/>
                  <a:chExt cx="492" cy="2604"/>
                </a:xfrm>
              </p:grpSpPr>
              <p:sp>
                <p:nvSpPr>
                  <p:cNvPr id="750690" name="Freeform 98">
                    <a:extLst>
                      <a:ext uri="{FF2B5EF4-FFF2-40B4-BE49-F238E27FC236}">
                        <a16:creationId xmlns:a16="http://schemas.microsoft.com/office/drawing/2014/main" id="{12D53DE3-5308-D83C-513F-553F6144A679}"/>
                      </a:ext>
                    </a:extLst>
                  </p:cNvPr>
                  <p:cNvSpPr>
                    <a:spLocks/>
                  </p:cNvSpPr>
                  <p:nvPr/>
                </p:nvSpPr>
                <p:spPr bwMode="hidden">
                  <a:xfrm rot="16782062" flipH="1">
                    <a:off x="1438" y="2692"/>
                    <a:ext cx="1712" cy="3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l-GR"/>
                  </a:p>
                </p:txBody>
              </p:sp>
              <p:sp>
                <p:nvSpPr>
                  <p:cNvPr id="750691" name="Freeform 99">
                    <a:extLst>
                      <a:ext uri="{FF2B5EF4-FFF2-40B4-BE49-F238E27FC236}">
                        <a16:creationId xmlns:a16="http://schemas.microsoft.com/office/drawing/2014/main" id="{A2B6E89A-50F2-F664-A684-0209CF19BB3E}"/>
                      </a:ext>
                    </a:extLst>
                  </p:cNvPr>
                  <p:cNvSpPr>
                    <a:spLocks/>
                  </p:cNvSpPr>
                  <p:nvPr/>
                </p:nvSpPr>
                <p:spPr bwMode="hidden">
                  <a:xfrm rot="16782062" flipH="1">
                    <a:off x="1730" y="3897"/>
                    <a:ext cx="917" cy="47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11329" name="Group 100">
                  <a:extLst>
                    <a:ext uri="{FF2B5EF4-FFF2-40B4-BE49-F238E27FC236}">
                      <a16:creationId xmlns:a16="http://schemas.microsoft.com/office/drawing/2014/main" id="{D913637E-E587-7148-48E2-B60CD187BB87}"/>
                    </a:ext>
                  </a:extLst>
                </p:cNvPr>
                <p:cNvGrpSpPr>
                  <a:grpSpLocks/>
                </p:cNvGrpSpPr>
                <p:nvPr/>
              </p:nvGrpSpPr>
              <p:grpSpPr bwMode="auto">
                <a:xfrm>
                  <a:off x="4451" y="662"/>
                  <a:ext cx="442" cy="951"/>
                  <a:chOff x="3334" y="1717"/>
                  <a:chExt cx="1125" cy="2426"/>
                </a:xfrm>
              </p:grpSpPr>
              <p:sp>
                <p:nvSpPr>
                  <p:cNvPr id="750693" name="Freeform 101">
                    <a:extLst>
                      <a:ext uri="{FF2B5EF4-FFF2-40B4-BE49-F238E27FC236}">
                        <a16:creationId xmlns:a16="http://schemas.microsoft.com/office/drawing/2014/main" id="{61C17E60-A8A1-1997-5F9A-2C1F171A3231}"/>
                      </a:ext>
                    </a:extLst>
                  </p:cNvPr>
                  <p:cNvSpPr>
                    <a:spLocks/>
                  </p:cNvSpPr>
                  <p:nvPr/>
                </p:nvSpPr>
                <p:spPr bwMode="hidden">
                  <a:xfrm rot="3144576">
                    <a:off x="2627" y="2423"/>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750694" name="Freeform 102">
                    <a:extLst>
                      <a:ext uri="{FF2B5EF4-FFF2-40B4-BE49-F238E27FC236}">
                        <a16:creationId xmlns:a16="http://schemas.microsoft.com/office/drawing/2014/main" id="{59D96278-68C9-BE5B-A3B7-3E9860B59C27}"/>
                      </a:ext>
                    </a:extLst>
                  </p:cNvPr>
                  <p:cNvSpPr>
                    <a:spLocks/>
                  </p:cNvSpPr>
                  <p:nvPr/>
                </p:nvSpPr>
                <p:spPr bwMode="hidden">
                  <a:xfrm rot="3144576">
                    <a:off x="3752" y="3435"/>
                    <a:ext cx="925" cy="4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11330" name="Group 103">
                  <a:extLst>
                    <a:ext uri="{FF2B5EF4-FFF2-40B4-BE49-F238E27FC236}">
                      <a16:creationId xmlns:a16="http://schemas.microsoft.com/office/drawing/2014/main" id="{400700DC-4A66-E7B6-66A8-39F1EFACE536}"/>
                    </a:ext>
                  </a:extLst>
                </p:cNvPr>
                <p:cNvGrpSpPr>
                  <a:grpSpLocks/>
                </p:cNvGrpSpPr>
                <p:nvPr/>
              </p:nvGrpSpPr>
              <p:grpSpPr bwMode="auto">
                <a:xfrm>
                  <a:off x="4391" y="721"/>
                  <a:ext cx="347" cy="951"/>
                  <a:chOff x="3181" y="1866"/>
                  <a:chExt cx="883" cy="2426"/>
                </a:xfrm>
              </p:grpSpPr>
              <p:sp>
                <p:nvSpPr>
                  <p:cNvPr id="750696" name="Freeform 104">
                    <a:extLst>
                      <a:ext uri="{FF2B5EF4-FFF2-40B4-BE49-F238E27FC236}">
                        <a16:creationId xmlns:a16="http://schemas.microsoft.com/office/drawing/2014/main" id="{AC5B8716-5664-67C2-5C2C-9853F01C13CA}"/>
                      </a:ext>
                    </a:extLst>
                  </p:cNvPr>
                  <p:cNvSpPr>
                    <a:spLocks/>
                  </p:cNvSpPr>
                  <p:nvPr/>
                </p:nvSpPr>
                <p:spPr bwMode="hidden">
                  <a:xfrm rot="3745735">
                    <a:off x="2506" y="2539"/>
                    <a:ext cx="1649" cy="29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750697" name="Freeform 105">
                    <a:extLst>
                      <a:ext uri="{FF2B5EF4-FFF2-40B4-BE49-F238E27FC236}">
                        <a16:creationId xmlns:a16="http://schemas.microsoft.com/office/drawing/2014/main" id="{B8C8360B-1B94-9039-5E4C-1079A093FD9A}"/>
                      </a:ext>
                    </a:extLst>
                  </p:cNvPr>
                  <p:cNvSpPr>
                    <a:spLocks/>
                  </p:cNvSpPr>
                  <p:nvPr/>
                </p:nvSpPr>
                <p:spPr bwMode="hidden">
                  <a:xfrm rot="3745735">
                    <a:off x="3387" y="3613"/>
                    <a:ext cx="885" cy="46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el-GR"/>
                  </a:p>
                </p:txBody>
              </p:sp>
            </p:grpSp>
            <p:grpSp>
              <p:nvGrpSpPr>
                <p:cNvPr id="11331" name="Group 106">
                  <a:extLst>
                    <a:ext uri="{FF2B5EF4-FFF2-40B4-BE49-F238E27FC236}">
                      <a16:creationId xmlns:a16="http://schemas.microsoft.com/office/drawing/2014/main" id="{AE793B31-9C54-8918-257E-4D23B357A962}"/>
                    </a:ext>
                  </a:extLst>
                </p:cNvPr>
                <p:cNvGrpSpPr>
                  <a:grpSpLocks/>
                </p:cNvGrpSpPr>
                <p:nvPr/>
              </p:nvGrpSpPr>
              <p:grpSpPr bwMode="auto">
                <a:xfrm>
                  <a:off x="4323" y="767"/>
                  <a:ext cx="243" cy="935"/>
                  <a:chOff x="3006" y="1983"/>
                  <a:chExt cx="619" cy="2386"/>
                </a:xfrm>
              </p:grpSpPr>
              <p:sp>
                <p:nvSpPr>
                  <p:cNvPr id="750699" name="Freeform 107">
                    <a:extLst>
                      <a:ext uri="{FF2B5EF4-FFF2-40B4-BE49-F238E27FC236}">
                        <a16:creationId xmlns:a16="http://schemas.microsoft.com/office/drawing/2014/main" id="{E2505027-FD62-8B8A-48B9-5044059609E5}"/>
                      </a:ext>
                    </a:extLst>
                  </p:cNvPr>
                  <p:cNvSpPr>
                    <a:spLocks/>
                  </p:cNvSpPr>
                  <p:nvPr/>
                </p:nvSpPr>
                <p:spPr bwMode="hidden">
                  <a:xfrm rot="4286818">
                    <a:off x="2328" y="2659"/>
                    <a:ext cx="1600" cy="2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750700" name="Freeform 108">
                    <a:extLst>
                      <a:ext uri="{FF2B5EF4-FFF2-40B4-BE49-F238E27FC236}">
                        <a16:creationId xmlns:a16="http://schemas.microsoft.com/office/drawing/2014/main" id="{4AE95F8A-7B4C-4672-21DA-0A4D559C39DC}"/>
                      </a:ext>
                    </a:extLst>
                  </p:cNvPr>
                  <p:cNvSpPr>
                    <a:spLocks/>
                  </p:cNvSpPr>
                  <p:nvPr/>
                </p:nvSpPr>
                <p:spPr bwMode="hidden">
                  <a:xfrm rot="4286818">
                    <a:off x="3001" y="3744"/>
                    <a:ext cx="860"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l-GR"/>
                  </a:p>
                </p:txBody>
              </p:sp>
            </p:grpSp>
            <p:grpSp>
              <p:nvGrpSpPr>
                <p:cNvPr id="11332" name="Group 109">
                  <a:extLst>
                    <a:ext uri="{FF2B5EF4-FFF2-40B4-BE49-F238E27FC236}">
                      <a16:creationId xmlns:a16="http://schemas.microsoft.com/office/drawing/2014/main" id="{CE4279C4-4086-8D6B-D11C-9E9EC1F3C187}"/>
                    </a:ext>
                  </a:extLst>
                </p:cNvPr>
                <p:cNvGrpSpPr>
                  <a:grpSpLocks/>
                </p:cNvGrpSpPr>
                <p:nvPr/>
              </p:nvGrpSpPr>
              <p:grpSpPr bwMode="auto">
                <a:xfrm>
                  <a:off x="4249" y="813"/>
                  <a:ext cx="159" cy="870"/>
                  <a:chOff x="2819" y="2101"/>
                  <a:chExt cx="405" cy="2219"/>
                </a:xfrm>
              </p:grpSpPr>
              <p:sp>
                <p:nvSpPr>
                  <p:cNvPr id="750702" name="Freeform 110">
                    <a:extLst>
                      <a:ext uri="{FF2B5EF4-FFF2-40B4-BE49-F238E27FC236}">
                        <a16:creationId xmlns:a16="http://schemas.microsoft.com/office/drawing/2014/main" id="{BDB9C4E4-B56D-DCBA-C29E-03B20327897E}"/>
                      </a:ext>
                    </a:extLst>
                  </p:cNvPr>
                  <p:cNvSpPr>
                    <a:spLocks/>
                  </p:cNvSpPr>
                  <p:nvPr/>
                </p:nvSpPr>
                <p:spPr bwMode="hidden">
                  <a:xfrm rot="4898956">
                    <a:off x="2208" y="2711"/>
                    <a:ext cx="1469" cy="2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el-GR"/>
                  </a:p>
                </p:txBody>
              </p:sp>
              <p:sp>
                <p:nvSpPr>
                  <p:cNvPr id="750703" name="Freeform 111">
                    <a:extLst>
                      <a:ext uri="{FF2B5EF4-FFF2-40B4-BE49-F238E27FC236}">
                        <a16:creationId xmlns:a16="http://schemas.microsoft.com/office/drawing/2014/main" id="{AD0F12B6-46E6-1D51-49F8-58D4B228B691}"/>
                      </a:ext>
                    </a:extLst>
                  </p:cNvPr>
                  <p:cNvSpPr>
                    <a:spLocks/>
                  </p:cNvSpPr>
                  <p:nvPr/>
                </p:nvSpPr>
                <p:spPr bwMode="hidden">
                  <a:xfrm rot="4898956">
                    <a:off x="2637" y="3730"/>
                    <a:ext cx="789"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l-GR"/>
                  </a:p>
                </p:txBody>
              </p:sp>
            </p:grpSp>
            <p:grpSp>
              <p:nvGrpSpPr>
                <p:cNvPr id="11333" name="Group 112">
                  <a:extLst>
                    <a:ext uri="{FF2B5EF4-FFF2-40B4-BE49-F238E27FC236}">
                      <a16:creationId xmlns:a16="http://schemas.microsoft.com/office/drawing/2014/main" id="{57865790-0407-802F-2D07-1E06DFF52AFD}"/>
                    </a:ext>
                  </a:extLst>
                </p:cNvPr>
                <p:cNvGrpSpPr>
                  <a:grpSpLocks/>
                </p:cNvGrpSpPr>
                <p:nvPr/>
              </p:nvGrpSpPr>
              <p:grpSpPr bwMode="auto">
                <a:xfrm>
                  <a:off x="4045" y="826"/>
                  <a:ext cx="167" cy="857"/>
                  <a:chOff x="2287" y="2135"/>
                  <a:chExt cx="426" cy="2185"/>
                </a:xfrm>
              </p:grpSpPr>
              <p:sp>
                <p:nvSpPr>
                  <p:cNvPr id="750705" name="Freeform 113">
                    <a:extLst>
                      <a:ext uri="{FF2B5EF4-FFF2-40B4-BE49-F238E27FC236}">
                        <a16:creationId xmlns:a16="http://schemas.microsoft.com/office/drawing/2014/main" id="{3F462A50-4148-F305-9798-12CCEC0BDE7C}"/>
                      </a:ext>
                    </a:extLst>
                  </p:cNvPr>
                  <p:cNvSpPr>
                    <a:spLocks/>
                  </p:cNvSpPr>
                  <p:nvPr/>
                </p:nvSpPr>
                <p:spPr bwMode="hidden">
                  <a:xfrm rot="5755659">
                    <a:off x="1902" y="2759"/>
                    <a:ext cx="1435"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defRPr/>
                    </a:pPr>
                    <a:endParaRPr lang="el-GR"/>
                  </a:p>
                </p:txBody>
              </p:sp>
              <p:sp>
                <p:nvSpPr>
                  <p:cNvPr id="750706" name="Freeform 114">
                    <a:extLst>
                      <a:ext uri="{FF2B5EF4-FFF2-40B4-BE49-F238E27FC236}">
                        <a16:creationId xmlns:a16="http://schemas.microsoft.com/office/drawing/2014/main" id="{45EF1BA7-1E62-5D33-62DD-59487E052E27}"/>
                      </a:ext>
                    </a:extLst>
                  </p:cNvPr>
                  <p:cNvSpPr>
                    <a:spLocks/>
                  </p:cNvSpPr>
                  <p:nvPr/>
                </p:nvSpPr>
                <p:spPr bwMode="hidden">
                  <a:xfrm rot="5755659">
                    <a:off x="2050" y="3786"/>
                    <a:ext cx="770" cy="29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el-GR"/>
                  </a:p>
                </p:txBody>
              </p:sp>
            </p:grpSp>
          </p:grpSp>
          <p:sp>
            <p:nvSpPr>
              <p:cNvPr id="750707" name="Freeform 115">
                <a:extLst>
                  <a:ext uri="{FF2B5EF4-FFF2-40B4-BE49-F238E27FC236}">
                    <a16:creationId xmlns:a16="http://schemas.microsoft.com/office/drawing/2014/main" id="{3BA8C477-7AA4-E912-338D-7B89F673F946}"/>
                  </a:ext>
                </a:extLst>
              </p:cNvPr>
              <p:cNvSpPr>
                <a:spLocks/>
              </p:cNvSpPr>
              <p:nvPr/>
            </p:nvSpPr>
            <p:spPr bwMode="hidden">
              <a:xfrm flipH="1">
                <a:off x="3873" y="934"/>
                <a:ext cx="190"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l-GR"/>
              </a:p>
            </p:txBody>
          </p:sp>
          <p:sp>
            <p:nvSpPr>
              <p:cNvPr id="750708" name="Arc 116">
                <a:extLst>
                  <a:ext uri="{FF2B5EF4-FFF2-40B4-BE49-F238E27FC236}">
                    <a16:creationId xmlns:a16="http://schemas.microsoft.com/office/drawing/2014/main" id="{0F6A5690-1AE9-5C87-F4F0-10D02B7D067F}"/>
                  </a:ext>
                </a:extLst>
              </p:cNvPr>
              <p:cNvSpPr>
                <a:spLocks/>
              </p:cNvSpPr>
              <p:nvPr/>
            </p:nvSpPr>
            <p:spPr bwMode="hidden">
              <a:xfrm flipH="1">
                <a:off x="3527" y="725"/>
                <a:ext cx="833" cy="903"/>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defRPr/>
                </a:pPr>
                <a:endParaRPr lang="el-GR"/>
              </a:p>
            </p:txBody>
          </p:sp>
          <p:sp>
            <p:nvSpPr>
              <p:cNvPr id="750709" name="Arc 117">
                <a:extLst>
                  <a:ext uri="{FF2B5EF4-FFF2-40B4-BE49-F238E27FC236}">
                    <a16:creationId xmlns:a16="http://schemas.microsoft.com/office/drawing/2014/main" id="{02961666-D3E3-927B-9E93-3B6201F6E170}"/>
                  </a:ext>
                </a:extLst>
              </p:cNvPr>
              <p:cNvSpPr>
                <a:spLocks/>
              </p:cNvSpPr>
              <p:nvPr/>
            </p:nvSpPr>
            <p:spPr bwMode="hidden">
              <a:xfrm flipV="1">
                <a:off x="4278" y="179"/>
                <a:ext cx="1007" cy="802"/>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ffectLst/>
            </p:spPr>
            <p:txBody>
              <a:bodyPr wrap="none" anchor="ctr"/>
              <a:lstStyle/>
              <a:p>
                <a:pPr>
                  <a:defRPr/>
                </a:pPr>
                <a:endParaRPr lang="el-GR"/>
              </a:p>
            </p:txBody>
          </p:sp>
          <p:sp>
            <p:nvSpPr>
              <p:cNvPr id="750710" name="Arc 118">
                <a:extLst>
                  <a:ext uri="{FF2B5EF4-FFF2-40B4-BE49-F238E27FC236}">
                    <a16:creationId xmlns:a16="http://schemas.microsoft.com/office/drawing/2014/main" id="{24625D53-47D8-7B82-771E-BB5DC454B4DE}"/>
                  </a:ext>
                </a:extLst>
              </p:cNvPr>
              <p:cNvSpPr>
                <a:spLocks/>
              </p:cNvSpPr>
              <p:nvPr/>
            </p:nvSpPr>
            <p:spPr bwMode="hidden">
              <a:xfrm flipH="1">
                <a:off x="3612" y="580"/>
                <a:ext cx="486" cy="933"/>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defRPr/>
                </a:pPr>
                <a:endParaRPr lang="el-GR"/>
              </a:p>
            </p:txBody>
          </p:sp>
          <p:sp>
            <p:nvSpPr>
              <p:cNvPr id="750711" name="Arc 119">
                <a:extLst>
                  <a:ext uri="{FF2B5EF4-FFF2-40B4-BE49-F238E27FC236}">
                    <a16:creationId xmlns:a16="http://schemas.microsoft.com/office/drawing/2014/main" id="{C5686E6F-7022-4195-B3C0-CF2361F27AF7}"/>
                  </a:ext>
                </a:extLst>
              </p:cNvPr>
              <p:cNvSpPr>
                <a:spLocks/>
              </p:cNvSpPr>
              <p:nvPr/>
            </p:nvSpPr>
            <p:spPr bwMode="hidden">
              <a:xfrm flipH="1">
                <a:off x="3267" y="628"/>
                <a:ext cx="791" cy="931"/>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defRPr/>
                </a:pPr>
                <a:endParaRPr lang="el-GR"/>
              </a:p>
            </p:txBody>
          </p:sp>
          <p:sp>
            <p:nvSpPr>
              <p:cNvPr id="750712" name="Arc 120">
                <a:extLst>
                  <a:ext uri="{FF2B5EF4-FFF2-40B4-BE49-F238E27FC236}">
                    <a16:creationId xmlns:a16="http://schemas.microsoft.com/office/drawing/2014/main" id="{4250126C-A3D3-3957-3CF1-117EAE130520}"/>
                  </a:ext>
                </a:extLst>
              </p:cNvPr>
              <p:cNvSpPr>
                <a:spLocks/>
              </p:cNvSpPr>
              <p:nvPr/>
            </p:nvSpPr>
            <p:spPr bwMode="hidden">
              <a:xfrm flipH="1">
                <a:off x="3197" y="458"/>
                <a:ext cx="932" cy="933"/>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defRPr/>
                </a:pPr>
                <a:endParaRPr lang="el-GR"/>
              </a:p>
            </p:txBody>
          </p:sp>
          <p:sp>
            <p:nvSpPr>
              <p:cNvPr id="750713" name="Arc 121">
                <a:extLst>
                  <a:ext uri="{FF2B5EF4-FFF2-40B4-BE49-F238E27FC236}">
                    <a16:creationId xmlns:a16="http://schemas.microsoft.com/office/drawing/2014/main" id="{216E505E-0B75-ECCE-5658-3CE7335EFB23}"/>
                  </a:ext>
                </a:extLst>
              </p:cNvPr>
              <p:cNvSpPr>
                <a:spLocks/>
              </p:cNvSpPr>
              <p:nvPr/>
            </p:nvSpPr>
            <p:spPr bwMode="hidden">
              <a:xfrm>
                <a:off x="4229" y="589"/>
                <a:ext cx="14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el-GR"/>
              </a:p>
            </p:txBody>
          </p:sp>
          <p:sp>
            <p:nvSpPr>
              <p:cNvPr id="750714" name="Arc 122">
                <a:extLst>
                  <a:ext uri="{FF2B5EF4-FFF2-40B4-BE49-F238E27FC236}">
                    <a16:creationId xmlns:a16="http://schemas.microsoft.com/office/drawing/2014/main" id="{C1763065-DF35-1C73-1D8A-F4A6D3604E83}"/>
                  </a:ext>
                </a:extLst>
              </p:cNvPr>
              <p:cNvSpPr>
                <a:spLocks/>
              </p:cNvSpPr>
              <p:nvPr/>
            </p:nvSpPr>
            <p:spPr bwMode="hidden">
              <a:xfrm>
                <a:off x="4269" y="585"/>
                <a:ext cx="393"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defRPr/>
                </a:pPr>
                <a:endParaRPr lang="el-GR"/>
              </a:p>
            </p:txBody>
          </p:sp>
          <p:sp>
            <p:nvSpPr>
              <p:cNvPr id="750715" name="Arc 123">
                <a:extLst>
                  <a:ext uri="{FF2B5EF4-FFF2-40B4-BE49-F238E27FC236}">
                    <a16:creationId xmlns:a16="http://schemas.microsoft.com/office/drawing/2014/main" id="{E3CD85A7-7B6B-6734-A264-A5A8654D0422}"/>
                  </a:ext>
                </a:extLst>
              </p:cNvPr>
              <p:cNvSpPr>
                <a:spLocks/>
              </p:cNvSpPr>
              <p:nvPr/>
            </p:nvSpPr>
            <p:spPr bwMode="hidden">
              <a:xfrm>
                <a:off x="4302" y="463"/>
                <a:ext cx="55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el-GR"/>
              </a:p>
            </p:txBody>
          </p:sp>
          <p:sp>
            <p:nvSpPr>
              <p:cNvPr id="750716" name="Freeform 124">
                <a:extLst>
                  <a:ext uri="{FF2B5EF4-FFF2-40B4-BE49-F238E27FC236}">
                    <a16:creationId xmlns:a16="http://schemas.microsoft.com/office/drawing/2014/main" id="{7A2245AB-4E66-E4AB-424E-B20B29F26BB1}"/>
                  </a:ext>
                </a:extLst>
              </p:cNvPr>
              <p:cNvSpPr>
                <a:spLocks/>
              </p:cNvSpPr>
              <p:nvPr/>
            </p:nvSpPr>
            <p:spPr bwMode="hidden">
              <a:xfrm>
                <a:off x="4410" y="1033"/>
                <a:ext cx="189"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l-GR"/>
              </a:p>
            </p:txBody>
          </p:sp>
          <p:sp>
            <p:nvSpPr>
              <p:cNvPr id="750717" name="Freeform 125">
                <a:extLst>
                  <a:ext uri="{FF2B5EF4-FFF2-40B4-BE49-F238E27FC236}">
                    <a16:creationId xmlns:a16="http://schemas.microsoft.com/office/drawing/2014/main" id="{ACAD6146-78F1-BBB2-EB7C-7A680F82D545}"/>
                  </a:ext>
                </a:extLst>
              </p:cNvPr>
              <p:cNvSpPr>
                <a:spLocks/>
              </p:cNvSpPr>
              <p:nvPr/>
            </p:nvSpPr>
            <p:spPr bwMode="hidden">
              <a:xfrm rot="19660755" flipV="1">
                <a:off x="4114" y="843"/>
                <a:ext cx="172" cy="32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l-GR"/>
              </a:p>
            </p:txBody>
          </p:sp>
          <p:sp>
            <p:nvSpPr>
              <p:cNvPr id="750718" name="Arc 126">
                <a:extLst>
                  <a:ext uri="{FF2B5EF4-FFF2-40B4-BE49-F238E27FC236}">
                    <a16:creationId xmlns:a16="http://schemas.microsoft.com/office/drawing/2014/main" id="{12C2AB0F-7ACA-5852-2004-A96980EAB419}"/>
                  </a:ext>
                </a:extLst>
              </p:cNvPr>
              <p:cNvSpPr>
                <a:spLocks/>
              </p:cNvSpPr>
              <p:nvPr/>
            </p:nvSpPr>
            <p:spPr bwMode="hidden">
              <a:xfrm flipH="1">
                <a:off x="3144" y="319"/>
                <a:ext cx="996" cy="933"/>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defRPr/>
                </a:pPr>
                <a:endParaRPr lang="el-GR"/>
              </a:p>
            </p:txBody>
          </p:sp>
          <p:sp>
            <p:nvSpPr>
              <p:cNvPr id="750719" name="Arc 127">
                <a:extLst>
                  <a:ext uri="{FF2B5EF4-FFF2-40B4-BE49-F238E27FC236}">
                    <a16:creationId xmlns:a16="http://schemas.microsoft.com/office/drawing/2014/main" id="{44FCBA08-6868-2174-FBFF-4F11CAB7177E}"/>
                  </a:ext>
                </a:extLst>
              </p:cNvPr>
              <p:cNvSpPr>
                <a:spLocks/>
              </p:cNvSpPr>
              <p:nvPr/>
            </p:nvSpPr>
            <p:spPr bwMode="hidden">
              <a:xfrm flipH="1">
                <a:off x="3426" y="122"/>
                <a:ext cx="724" cy="903"/>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ffectLst/>
            </p:spPr>
            <p:txBody>
              <a:bodyPr wrap="none" anchor="ctr"/>
              <a:lstStyle/>
              <a:p>
                <a:pPr>
                  <a:defRPr/>
                </a:pPr>
                <a:endParaRPr lang="el-GR"/>
              </a:p>
            </p:txBody>
          </p:sp>
          <p:sp>
            <p:nvSpPr>
              <p:cNvPr id="750720" name="Arc 128">
                <a:extLst>
                  <a:ext uri="{FF2B5EF4-FFF2-40B4-BE49-F238E27FC236}">
                    <a16:creationId xmlns:a16="http://schemas.microsoft.com/office/drawing/2014/main" id="{5A5F63CC-2DE6-0736-8981-235AA38F2603}"/>
                  </a:ext>
                </a:extLst>
              </p:cNvPr>
              <p:cNvSpPr>
                <a:spLocks/>
              </p:cNvSpPr>
              <p:nvPr/>
            </p:nvSpPr>
            <p:spPr bwMode="hidden">
              <a:xfrm>
                <a:off x="4199" y="502"/>
                <a:ext cx="298" cy="903"/>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ffectLst/>
            </p:spPr>
            <p:txBody>
              <a:bodyPr wrap="none" anchor="ctr"/>
              <a:lstStyle/>
              <a:p>
                <a:pPr>
                  <a:defRPr/>
                </a:pPr>
                <a:endParaRPr lang="el-GR"/>
              </a:p>
            </p:txBody>
          </p:sp>
          <p:sp>
            <p:nvSpPr>
              <p:cNvPr id="750721" name="Freeform 129">
                <a:extLst>
                  <a:ext uri="{FF2B5EF4-FFF2-40B4-BE49-F238E27FC236}">
                    <a16:creationId xmlns:a16="http://schemas.microsoft.com/office/drawing/2014/main" id="{2B6B4301-AD29-B774-9190-C78D5CCC2BFD}"/>
                  </a:ext>
                </a:extLst>
              </p:cNvPr>
              <p:cNvSpPr>
                <a:spLocks/>
              </p:cNvSpPr>
              <p:nvPr/>
            </p:nvSpPr>
            <p:spPr bwMode="hidden">
              <a:xfrm flipH="1">
                <a:off x="3307" y="981"/>
                <a:ext cx="426" cy="59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750722" name="Freeform 130">
                <a:extLst>
                  <a:ext uri="{FF2B5EF4-FFF2-40B4-BE49-F238E27FC236}">
                    <a16:creationId xmlns:a16="http://schemas.microsoft.com/office/drawing/2014/main" id="{2986AA6C-1016-A270-830C-042391DEFF1F}"/>
                  </a:ext>
                </a:extLst>
              </p:cNvPr>
              <p:cNvSpPr>
                <a:spLocks/>
              </p:cNvSpPr>
              <p:nvPr/>
            </p:nvSpPr>
            <p:spPr bwMode="hidden">
              <a:xfrm flipH="1">
                <a:off x="3507" y="350"/>
                <a:ext cx="273"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750723" name="Freeform 131">
                <a:extLst>
                  <a:ext uri="{FF2B5EF4-FFF2-40B4-BE49-F238E27FC236}">
                    <a16:creationId xmlns:a16="http://schemas.microsoft.com/office/drawing/2014/main" id="{0B777EA4-19F8-4520-0FBD-176503F3B1E0}"/>
                  </a:ext>
                </a:extLst>
              </p:cNvPr>
              <p:cNvSpPr>
                <a:spLocks/>
              </p:cNvSpPr>
              <p:nvPr/>
            </p:nvSpPr>
            <p:spPr bwMode="hidden">
              <a:xfrm flipH="1">
                <a:off x="3821" y="172"/>
                <a:ext cx="164"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750724" name="Freeform 132">
                <a:extLst>
                  <a:ext uri="{FF2B5EF4-FFF2-40B4-BE49-F238E27FC236}">
                    <a16:creationId xmlns:a16="http://schemas.microsoft.com/office/drawing/2014/main" id="{BC695B99-2030-A0AB-FB72-9F6307D3E132}"/>
                  </a:ext>
                </a:extLst>
              </p:cNvPr>
              <p:cNvSpPr>
                <a:spLocks/>
              </p:cNvSpPr>
              <p:nvPr/>
            </p:nvSpPr>
            <p:spPr bwMode="hidden">
              <a:xfrm>
                <a:off x="4841" y="894"/>
                <a:ext cx="395" cy="62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el-GR"/>
              </a:p>
            </p:txBody>
          </p:sp>
          <p:sp>
            <p:nvSpPr>
              <p:cNvPr id="750725" name="Freeform 133">
                <a:extLst>
                  <a:ext uri="{FF2B5EF4-FFF2-40B4-BE49-F238E27FC236}">
                    <a16:creationId xmlns:a16="http://schemas.microsoft.com/office/drawing/2014/main" id="{E9AFBBD3-AC95-77EB-CC66-41562DC86C49}"/>
                  </a:ext>
                </a:extLst>
              </p:cNvPr>
              <p:cNvSpPr>
                <a:spLocks/>
              </p:cNvSpPr>
              <p:nvPr/>
            </p:nvSpPr>
            <p:spPr bwMode="hidden">
              <a:xfrm>
                <a:off x="4636" y="576"/>
                <a:ext cx="594" cy="41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750726" name="Freeform 134">
                <a:extLst>
                  <a:ext uri="{FF2B5EF4-FFF2-40B4-BE49-F238E27FC236}">
                    <a16:creationId xmlns:a16="http://schemas.microsoft.com/office/drawing/2014/main" id="{51CD857C-16CE-47D6-C0A2-FC138B9FF830}"/>
                  </a:ext>
                </a:extLst>
              </p:cNvPr>
              <p:cNvSpPr>
                <a:spLocks/>
              </p:cNvSpPr>
              <p:nvPr/>
            </p:nvSpPr>
            <p:spPr bwMode="hidden">
              <a:xfrm>
                <a:off x="4658" y="132"/>
                <a:ext cx="260" cy="561"/>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el-GR"/>
              </a:p>
            </p:txBody>
          </p:sp>
          <p:sp>
            <p:nvSpPr>
              <p:cNvPr id="750727" name="Freeform 135">
                <a:extLst>
                  <a:ext uri="{FF2B5EF4-FFF2-40B4-BE49-F238E27FC236}">
                    <a16:creationId xmlns:a16="http://schemas.microsoft.com/office/drawing/2014/main" id="{6AB6A969-FE3B-9CFC-0BD4-850475D7AB71}"/>
                  </a:ext>
                </a:extLst>
              </p:cNvPr>
              <p:cNvSpPr>
                <a:spLocks/>
              </p:cNvSpPr>
              <p:nvPr/>
            </p:nvSpPr>
            <p:spPr bwMode="hidden">
              <a:xfrm rot="20253369">
                <a:off x="4401" y="599"/>
                <a:ext cx="175" cy="32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l-GR"/>
              </a:p>
            </p:txBody>
          </p:sp>
          <p:sp>
            <p:nvSpPr>
              <p:cNvPr id="750728" name="Freeform 136">
                <a:extLst>
                  <a:ext uri="{FF2B5EF4-FFF2-40B4-BE49-F238E27FC236}">
                    <a16:creationId xmlns:a16="http://schemas.microsoft.com/office/drawing/2014/main" id="{9C005C99-709D-2818-DB74-F481633212C1}"/>
                  </a:ext>
                </a:extLst>
              </p:cNvPr>
              <p:cNvSpPr>
                <a:spLocks/>
              </p:cNvSpPr>
              <p:nvPr/>
            </p:nvSpPr>
            <p:spPr bwMode="hidden">
              <a:xfrm rot="1346631" flipH="1">
                <a:off x="3783" y="589"/>
                <a:ext cx="172" cy="33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el-GR"/>
              </a:p>
            </p:txBody>
          </p:sp>
        </p:grpSp>
      </p:grpSp>
      <p:sp>
        <p:nvSpPr>
          <p:cNvPr id="11267" name="Rectangle 137">
            <a:extLst>
              <a:ext uri="{FF2B5EF4-FFF2-40B4-BE49-F238E27FC236}">
                <a16:creationId xmlns:a16="http://schemas.microsoft.com/office/drawing/2014/main" id="{83567945-1DBD-03EA-8A06-8856F44B55B4}"/>
              </a:ext>
            </a:extLst>
          </p:cNvPr>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GR"/>
              <a:t>Κάντε κλικ για να επεξεργαστείτε τον τίτλο</a:t>
            </a:r>
          </a:p>
        </p:txBody>
      </p:sp>
      <p:sp>
        <p:nvSpPr>
          <p:cNvPr id="11268" name="Rectangle 138">
            <a:extLst>
              <a:ext uri="{FF2B5EF4-FFF2-40B4-BE49-F238E27FC236}">
                <a16:creationId xmlns:a16="http://schemas.microsoft.com/office/drawing/2014/main" id="{74FEACE9-2EEF-F3C4-D5F5-B428F80B0DD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GR"/>
              <a:t>Κάντε κλικ για να επεξεργαστείτε τα στυλ κειμένου του υποδείγματος</a:t>
            </a:r>
          </a:p>
          <a:p>
            <a:pPr lvl="1"/>
            <a:r>
              <a:rPr lang="el-GR" altLang="en-GR"/>
              <a:t>Δεύτερου επιπέδου</a:t>
            </a:r>
          </a:p>
          <a:p>
            <a:pPr lvl="2"/>
            <a:r>
              <a:rPr lang="el-GR" altLang="en-GR"/>
              <a:t>Τρίτου επιπέδου</a:t>
            </a:r>
          </a:p>
          <a:p>
            <a:pPr lvl="3"/>
            <a:r>
              <a:rPr lang="el-GR" altLang="en-GR"/>
              <a:t>Τέταρτου επιπέδου</a:t>
            </a:r>
          </a:p>
          <a:p>
            <a:pPr lvl="4"/>
            <a:r>
              <a:rPr lang="el-GR" altLang="en-GR"/>
              <a:t>Πέμπτου επιπέδου</a:t>
            </a:r>
          </a:p>
        </p:txBody>
      </p:sp>
      <p:sp>
        <p:nvSpPr>
          <p:cNvPr id="750731" name="Rectangle 139">
            <a:extLst>
              <a:ext uri="{FF2B5EF4-FFF2-40B4-BE49-F238E27FC236}">
                <a16:creationId xmlns:a16="http://schemas.microsoft.com/office/drawing/2014/main" id="{82EB784D-3ABF-8BCF-54AC-0B11D644544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l-GR"/>
          </a:p>
        </p:txBody>
      </p:sp>
      <p:sp>
        <p:nvSpPr>
          <p:cNvPr id="750732" name="Rectangle 140">
            <a:extLst>
              <a:ext uri="{FF2B5EF4-FFF2-40B4-BE49-F238E27FC236}">
                <a16:creationId xmlns:a16="http://schemas.microsoft.com/office/drawing/2014/main" id="{DEC9C198-8A37-0F17-BC3B-788D7EE965E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el-GR"/>
          </a:p>
        </p:txBody>
      </p:sp>
      <p:sp>
        <p:nvSpPr>
          <p:cNvPr id="750733" name="Rectangle 141">
            <a:extLst>
              <a:ext uri="{FF2B5EF4-FFF2-40B4-BE49-F238E27FC236}">
                <a16:creationId xmlns:a16="http://schemas.microsoft.com/office/drawing/2014/main" id="{86F31A40-287B-3C65-F7D2-24D7CB957FC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panose="020B0604020202020204" pitchFamily="34" charset="0"/>
              </a:defRPr>
            </a:lvl1pPr>
          </a:lstStyle>
          <a:p>
            <a:fld id="{7DCF55B4-5D57-794D-85D4-E0D57F03D15D}" type="slidenum">
              <a:rPr lang="el-GR" altLang="en-GR"/>
              <a:pPr/>
              <a:t>‹#›</a:t>
            </a:fld>
            <a:endParaRPr lang="el-GR" altLang="en-GR"/>
          </a:p>
        </p:txBody>
      </p:sp>
    </p:spTree>
  </p:cSld>
  <p:clrMap bg1="dk2" tx1="lt1" bg2="dk1" tx2="lt2" accent1="accent1" accent2="accent2" accent3="accent3" accent4="accent4" accent5="accent5" accent6="accent6" hlink="hlink" folHlink="folHlink"/>
  <p:sldLayoutIdLst>
    <p:sldLayoutId id="2147484040"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Black" pitchFamily="34" charset="0"/>
        </a:defRPr>
      </a:lvl2pPr>
      <a:lvl3pPr algn="l" rtl="0" eaLnBrk="0" fontAlgn="base" hangingPunct="0">
        <a:spcBef>
          <a:spcPct val="0"/>
        </a:spcBef>
        <a:spcAft>
          <a:spcPct val="0"/>
        </a:spcAft>
        <a:defRPr sz="4400">
          <a:solidFill>
            <a:schemeClr val="tx2"/>
          </a:solidFill>
          <a:latin typeface="Arial Black" pitchFamily="34" charset="0"/>
        </a:defRPr>
      </a:lvl3pPr>
      <a:lvl4pPr algn="l" rtl="0" eaLnBrk="0" fontAlgn="base" hangingPunct="0">
        <a:spcBef>
          <a:spcPct val="0"/>
        </a:spcBef>
        <a:spcAft>
          <a:spcPct val="0"/>
        </a:spcAft>
        <a:defRPr sz="4400">
          <a:solidFill>
            <a:schemeClr val="tx2"/>
          </a:solidFill>
          <a:latin typeface="Arial Black" pitchFamily="34" charset="0"/>
        </a:defRPr>
      </a:lvl4pPr>
      <a:lvl5pPr algn="l" rtl="0" eaLnBrk="0" fontAlgn="base" hangingPunct="0">
        <a:spcBef>
          <a:spcPct val="0"/>
        </a:spcBef>
        <a:spcAft>
          <a:spcPct val="0"/>
        </a:spcAft>
        <a:defRPr sz="4400">
          <a:solidFill>
            <a:schemeClr val="tx2"/>
          </a:solidFill>
          <a:latin typeface="Arial Black" pitchFamily="34" charset="0"/>
        </a:defRPr>
      </a:lvl5pPr>
      <a:lvl6pPr marL="457200" algn="l" rtl="0" fontAlgn="base">
        <a:spcBef>
          <a:spcPct val="0"/>
        </a:spcBef>
        <a:spcAft>
          <a:spcPct val="0"/>
        </a:spcAft>
        <a:defRPr sz="4400">
          <a:solidFill>
            <a:schemeClr val="tx2"/>
          </a:solidFill>
          <a:latin typeface="Arial Black" pitchFamily="34" charset="0"/>
        </a:defRPr>
      </a:lvl6pPr>
      <a:lvl7pPr marL="914400" algn="l" rtl="0" fontAlgn="base">
        <a:spcBef>
          <a:spcPct val="0"/>
        </a:spcBef>
        <a:spcAft>
          <a:spcPct val="0"/>
        </a:spcAft>
        <a:defRPr sz="4400">
          <a:solidFill>
            <a:schemeClr val="tx2"/>
          </a:solidFill>
          <a:latin typeface="Arial Black" pitchFamily="34" charset="0"/>
        </a:defRPr>
      </a:lvl7pPr>
      <a:lvl8pPr marL="1371600" algn="l" rtl="0" fontAlgn="base">
        <a:spcBef>
          <a:spcPct val="0"/>
        </a:spcBef>
        <a:spcAft>
          <a:spcPct val="0"/>
        </a:spcAft>
        <a:defRPr sz="4400">
          <a:solidFill>
            <a:schemeClr val="tx2"/>
          </a:solidFill>
          <a:latin typeface="Arial Black" pitchFamily="34" charset="0"/>
        </a:defRPr>
      </a:lvl8pPr>
      <a:lvl9pPr marL="1828800" algn="l"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defRPr>
      </a:lvl4pPr>
      <a:lvl5pPr marL="20574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defRPr>
      </a:lvl5pPr>
      <a:lvl6pPr marL="2514600" indent="-228600" algn="l" rtl="0" fontAlgn="base">
        <a:spcBef>
          <a:spcPct val="20000"/>
        </a:spcBef>
        <a:spcAft>
          <a:spcPct val="0"/>
        </a:spcAft>
        <a:buFont typeface="Times New Roman" pitchFamily="18" charset="0"/>
        <a:buChar char="–"/>
        <a:defRPr sz="2000">
          <a:solidFill>
            <a:schemeClr val="tx1"/>
          </a:solidFill>
          <a:latin typeface="+mn-lt"/>
        </a:defRPr>
      </a:lvl6pPr>
      <a:lvl7pPr marL="2971800" indent="-228600" algn="l" rtl="0" fontAlgn="base">
        <a:spcBef>
          <a:spcPct val="20000"/>
        </a:spcBef>
        <a:spcAft>
          <a:spcPct val="0"/>
        </a:spcAft>
        <a:buFont typeface="Times New Roman" pitchFamily="18" charset="0"/>
        <a:buChar char="–"/>
        <a:defRPr sz="2000">
          <a:solidFill>
            <a:schemeClr val="tx1"/>
          </a:solidFill>
          <a:latin typeface="+mn-lt"/>
        </a:defRPr>
      </a:lvl7pPr>
      <a:lvl8pPr marL="3429000" indent="-228600" algn="l" rtl="0" fontAlgn="base">
        <a:spcBef>
          <a:spcPct val="20000"/>
        </a:spcBef>
        <a:spcAft>
          <a:spcPct val="0"/>
        </a:spcAft>
        <a:buFont typeface="Times New Roman" pitchFamily="18" charset="0"/>
        <a:buChar char="–"/>
        <a:defRPr sz="2000">
          <a:solidFill>
            <a:schemeClr val="tx1"/>
          </a:solidFill>
          <a:latin typeface="+mn-lt"/>
        </a:defRPr>
      </a:lvl8pPr>
      <a:lvl9pPr marL="3886200" indent="-228600" algn="l" rtl="0" fontAlgn="base">
        <a:spcBef>
          <a:spcPct val="20000"/>
        </a:spcBef>
        <a:spcAft>
          <a:spcPct val="0"/>
        </a:spcAft>
        <a:buFont typeface="Times New Roman" pitchFamily="18" charset="0"/>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7.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4.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4.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4.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4.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34.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34.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4.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2.xml"/><Relationship Id="rId1" Type="http://schemas.openxmlformats.org/officeDocument/2006/relationships/themeOverride" Target="../theme/themeOverrid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hemeOverride" Target="../theme/themeOverride5.xml"/><Relationship Id="rId5" Type="http://schemas.openxmlformats.org/officeDocument/2006/relationships/image" Target="../media/image24.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hemeOverride" Target="../theme/themeOverride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8.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8.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3.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3.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3.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4.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3.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3.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3.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3.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3.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3.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3.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3.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2.xml"/></Relationships>
</file>

<file path=ppt/slides/_rels/slide8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12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2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8.jpeg"/></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20.xml"/></Relationships>
</file>

<file path=ppt/slides/_rels/slide9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C6AD599-ED57-7C58-CFA5-7518C2A66C0C}"/>
              </a:ext>
            </a:extLst>
          </p:cNvPr>
          <p:cNvSpPr>
            <a:spLocks noGrp="1" noChangeArrowheads="1"/>
          </p:cNvSpPr>
          <p:nvPr>
            <p:ph type="ctrTitle"/>
          </p:nvPr>
        </p:nvSpPr>
        <p:spPr/>
        <p:txBody>
          <a:bodyPr/>
          <a:lstStyle/>
          <a:p>
            <a:pPr eaLnBrk="1" hangingPunct="1"/>
            <a:r>
              <a:rPr lang="en-US" altLang="en-GR" sz="4000" dirty="0">
                <a:solidFill>
                  <a:schemeClr val="bg1"/>
                </a:solidFill>
              </a:rPr>
              <a:t>HIV </a:t>
            </a:r>
            <a:r>
              <a:rPr lang="el-GR" altLang="en-GR" sz="4000" dirty="0">
                <a:solidFill>
                  <a:schemeClr val="bg1"/>
                </a:solidFill>
              </a:rPr>
              <a:t>ΛΟΙΜΩΞΗ ΚΑΙ </a:t>
            </a:r>
            <a:r>
              <a:rPr lang="en-US" altLang="en-GR" sz="4000" dirty="0">
                <a:solidFill>
                  <a:schemeClr val="bg1"/>
                </a:solidFill>
              </a:rPr>
              <a:t>AIDS</a:t>
            </a:r>
            <a:endParaRPr lang="el-GR" altLang="en-GR" sz="4000" dirty="0">
              <a:solidFill>
                <a:schemeClr val="bg1"/>
              </a:solidFill>
            </a:endParaRPr>
          </a:p>
        </p:txBody>
      </p:sp>
      <p:sp>
        <p:nvSpPr>
          <p:cNvPr id="24579" name="Rectangle 3">
            <a:extLst>
              <a:ext uri="{FF2B5EF4-FFF2-40B4-BE49-F238E27FC236}">
                <a16:creationId xmlns:a16="http://schemas.microsoft.com/office/drawing/2014/main" id="{59657A34-6F0B-864E-1DA5-AB7A5D833533}"/>
              </a:ext>
            </a:extLst>
          </p:cNvPr>
          <p:cNvSpPr>
            <a:spLocks noGrp="1" noChangeArrowheads="1"/>
          </p:cNvSpPr>
          <p:nvPr>
            <p:ph type="subTitle" idx="1"/>
          </p:nvPr>
        </p:nvSpPr>
        <p:spPr/>
        <p:txBody>
          <a:bodyPr/>
          <a:lstStyle/>
          <a:p>
            <a:pPr eaLnBrk="1" hangingPunct="1"/>
            <a:endParaRPr lang="el-GR" altLang="en-GR" dirty="0"/>
          </a:p>
          <a:p>
            <a:pPr eaLnBrk="1" hangingPunct="1"/>
            <a:endParaRPr lang="el-GR" altLang="en-GR" dirty="0"/>
          </a:p>
        </p:txBody>
      </p:sp>
      <p:sp>
        <p:nvSpPr>
          <p:cNvPr id="24580" name="Text Box 4">
            <a:extLst>
              <a:ext uri="{FF2B5EF4-FFF2-40B4-BE49-F238E27FC236}">
                <a16:creationId xmlns:a16="http://schemas.microsoft.com/office/drawing/2014/main" id="{2A5C345A-6D93-CDA2-905B-37EDBB0DA92A}"/>
              </a:ext>
            </a:extLst>
          </p:cNvPr>
          <p:cNvSpPr txBox="1">
            <a:spLocks noChangeArrowheads="1"/>
          </p:cNvSpPr>
          <p:nvPr/>
        </p:nvSpPr>
        <p:spPr bwMode="auto">
          <a:xfrm>
            <a:off x="3203575" y="4941888"/>
            <a:ext cx="5616575"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50000"/>
              </a:spcBef>
            </a:pPr>
            <a:r>
              <a:rPr lang="el-GR" altLang="en-GR" sz="2800" dirty="0"/>
              <a:t>	</a:t>
            </a:r>
            <a:r>
              <a:rPr lang="el-GR" altLang="en-GR" sz="2800" dirty="0">
                <a:solidFill>
                  <a:schemeClr val="bg1"/>
                </a:solidFill>
              </a:rPr>
              <a:t>ΝΙΚΟΛΑΟΣ Β. ΣΥΨΑΣ</a:t>
            </a:r>
          </a:p>
          <a:p>
            <a:pPr algn="ctr" eaLnBrk="1" hangingPunct="1">
              <a:lnSpc>
                <a:spcPct val="80000"/>
              </a:lnSpc>
              <a:spcBef>
                <a:spcPct val="50000"/>
              </a:spcBef>
            </a:pPr>
            <a:r>
              <a:rPr lang="el-GR" altLang="en-GR" sz="2000" dirty="0">
                <a:solidFill>
                  <a:schemeClr val="bg1"/>
                </a:solidFill>
              </a:rPr>
              <a:t>ΚΑΘΗΓΗΤΗΣ ΙΑΤΡΙΚΗΣ ΣΧΟΛΗΣ</a:t>
            </a:r>
          </a:p>
          <a:p>
            <a:pPr algn="ctr" eaLnBrk="1" hangingPunct="1">
              <a:lnSpc>
                <a:spcPct val="80000"/>
              </a:lnSpc>
              <a:spcBef>
                <a:spcPct val="50000"/>
              </a:spcBef>
            </a:pPr>
            <a:r>
              <a:rPr lang="el-GR" altLang="en-GR" sz="2000" dirty="0">
                <a:solidFill>
                  <a:schemeClr val="bg1"/>
                </a:solidFill>
              </a:rPr>
              <a:t>ΕΚΠΑ</a:t>
            </a:r>
            <a:endParaRPr lang="el-GR" altLang="en-GR" sz="2400" dirty="0">
              <a:solidFill>
                <a:schemeClr val="bg1"/>
              </a:solidFill>
            </a:endParaRPr>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F62D25D-A2BC-8E5E-1DCC-8049FF748FB1}"/>
              </a:ext>
            </a:extLst>
          </p:cNvPr>
          <p:cNvSpPr>
            <a:spLocks noGrp="1" noChangeArrowheads="1"/>
          </p:cNvSpPr>
          <p:nvPr>
            <p:ph type="title"/>
          </p:nvPr>
        </p:nvSpPr>
        <p:spPr/>
        <p:txBody>
          <a:bodyPr/>
          <a:lstStyle/>
          <a:p>
            <a:r>
              <a:rPr lang="en-US" altLang="en-GR"/>
              <a:t>O HIV </a:t>
            </a:r>
            <a:r>
              <a:rPr lang="el-GR" altLang="en-GR"/>
              <a:t>στο περιβάλλον</a:t>
            </a:r>
          </a:p>
        </p:txBody>
      </p:sp>
      <p:sp>
        <p:nvSpPr>
          <p:cNvPr id="81923" name="Rectangle 3">
            <a:extLst>
              <a:ext uri="{FF2B5EF4-FFF2-40B4-BE49-F238E27FC236}">
                <a16:creationId xmlns:a16="http://schemas.microsoft.com/office/drawing/2014/main" id="{CEB6C24D-C10E-361D-DA08-D2DE2180B688}"/>
              </a:ext>
            </a:extLst>
          </p:cNvPr>
          <p:cNvSpPr>
            <a:spLocks noGrp="1" noChangeArrowheads="1"/>
          </p:cNvSpPr>
          <p:nvPr>
            <p:ph type="body" idx="1"/>
          </p:nvPr>
        </p:nvSpPr>
        <p:spPr/>
        <p:txBody>
          <a:bodyPr/>
          <a:lstStyle/>
          <a:p>
            <a:pPr>
              <a:lnSpc>
                <a:spcPct val="90000"/>
              </a:lnSpc>
            </a:pPr>
            <a:r>
              <a:rPr lang="el-GR" altLang="en-GR"/>
              <a:t>Ο HIV δεν επιβιώνει έξω από τον ζώντα ξενιστή του</a:t>
            </a:r>
            <a:br>
              <a:rPr lang="el-GR" altLang="en-GR"/>
            </a:br>
            <a:endParaRPr lang="el-GR" altLang="en-GR"/>
          </a:p>
          <a:p>
            <a:pPr>
              <a:lnSpc>
                <a:spcPct val="90000"/>
              </a:lnSpc>
            </a:pPr>
            <a:r>
              <a:rPr lang="el-GR" altLang="en-GR"/>
              <a:t>Το στέγνωμα HIV-μολυσμένου αίματος ή άλλου υγρού ελαττώνει τον κίνδυνο μετάδοσης στο μηδέν</a:t>
            </a:r>
            <a:br>
              <a:rPr lang="el-GR" altLang="en-GR"/>
            </a:br>
            <a:endParaRPr lang="el-GR" altLang="en-GR"/>
          </a:p>
          <a:p>
            <a:pPr>
              <a:lnSpc>
                <a:spcPct val="90000"/>
              </a:lnSpc>
            </a:pPr>
            <a:r>
              <a:rPr lang="el-GR" altLang="en-GR"/>
              <a:t>Κανείς δεν μολύνθηκε από επαφή με μολυσμένη επιφάνεια.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C7BFE6EA-CEFB-2051-4D0D-603E8FB0C368}"/>
              </a:ext>
            </a:extLst>
          </p:cNvPr>
          <p:cNvSpPr>
            <a:spLocks noGrp="1" noChangeArrowheads="1"/>
          </p:cNvSpPr>
          <p:nvPr>
            <p:ph type="title"/>
          </p:nvPr>
        </p:nvSpPr>
        <p:spPr/>
        <p:txBody>
          <a:bodyPr/>
          <a:lstStyle/>
          <a:p>
            <a:pPr algn="l"/>
            <a:r>
              <a:rPr lang="el-GR" altLang="en-GR"/>
              <a:t>Σε ποια υλικά βρίσκεται ο ιός</a:t>
            </a:r>
          </a:p>
        </p:txBody>
      </p:sp>
      <p:sp>
        <p:nvSpPr>
          <p:cNvPr id="82947" name="Rectangle 3">
            <a:extLst>
              <a:ext uri="{FF2B5EF4-FFF2-40B4-BE49-F238E27FC236}">
                <a16:creationId xmlns:a16="http://schemas.microsoft.com/office/drawing/2014/main" id="{A4D1B092-AE77-C98D-744D-8725143E8331}"/>
              </a:ext>
            </a:extLst>
          </p:cNvPr>
          <p:cNvSpPr>
            <a:spLocks noGrp="1" noChangeArrowheads="1"/>
          </p:cNvSpPr>
          <p:nvPr>
            <p:ph type="body" idx="1"/>
          </p:nvPr>
        </p:nvSpPr>
        <p:spPr/>
        <p:txBody>
          <a:bodyPr/>
          <a:lstStyle/>
          <a:p>
            <a:r>
              <a:rPr lang="el-GR" altLang="en-GR"/>
              <a:t>Αίμα</a:t>
            </a:r>
          </a:p>
          <a:p>
            <a:r>
              <a:rPr lang="el-GR" altLang="en-GR"/>
              <a:t>Παράγοντες πήξης</a:t>
            </a:r>
          </a:p>
          <a:p>
            <a:r>
              <a:rPr lang="el-GR" altLang="en-GR"/>
              <a:t>Σπέρμα</a:t>
            </a:r>
          </a:p>
          <a:p>
            <a:r>
              <a:rPr lang="el-GR" altLang="en-GR"/>
              <a:t>Κολπικά υγρά</a:t>
            </a:r>
          </a:p>
          <a:p>
            <a:r>
              <a:rPr lang="el-GR" altLang="en-GR"/>
              <a:t>ΕΝΥ</a:t>
            </a:r>
          </a:p>
          <a:p>
            <a:r>
              <a:rPr lang="el-GR" altLang="en-GR"/>
              <a:t>Γάλα θηλασμού</a:t>
            </a:r>
          </a:p>
          <a:p>
            <a:r>
              <a:rPr lang="el-GR" altLang="en-GR"/>
              <a:t>Αμνιακό υγρό</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A190E918-434F-612B-F1E9-E096E602A75F}"/>
              </a:ext>
            </a:extLst>
          </p:cNvPr>
          <p:cNvSpPr>
            <a:spLocks noGrp="1" noChangeArrowheads="1"/>
          </p:cNvSpPr>
          <p:nvPr>
            <p:ph type="title"/>
          </p:nvPr>
        </p:nvSpPr>
        <p:spPr/>
        <p:txBody>
          <a:bodyPr/>
          <a:lstStyle/>
          <a:p>
            <a:pPr algn="l"/>
            <a:r>
              <a:rPr lang="el-GR" altLang="en-GR" b="1"/>
              <a:t>Σάλιο, δάκρυα, και ιδρώτας</a:t>
            </a:r>
          </a:p>
        </p:txBody>
      </p:sp>
      <p:sp>
        <p:nvSpPr>
          <p:cNvPr id="83971" name="Rectangle 3">
            <a:extLst>
              <a:ext uri="{FF2B5EF4-FFF2-40B4-BE49-F238E27FC236}">
                <a16:creationId xmlns:a16="http://schemas.microsoft.com/office/drawing/2014/main" id="{AC247133-5AAD-65FD-69D2-105E7B15AA93}"/>
              </a:ext>
            </a:extLst>
          </p:cNvPr>
          <p:cNvSpPr>
            <a:spLocks noGrp="1" noChangeArrowheads="1"/>
          </p:cNvSpPr>
          <p:nvPr>
            <p:ph type="body" idx="1"/>
          </p:nvPr>
        </p:nvSpPr>
        <p:spPr/>
        <p:txBody>
          <a:bodyPr/>
          <a:lstStyle/>
          <a:p>
            <a:pPr>
              <a:lnSpc>
                <a:spcPct val="90000"/>
              </a:lnSpc>
            </a:pPr>
            <a:endParaRPr lang="el-GR" altLang="en-GR" sz="2400" dirty="0"/>
          </a:p>
          <a:p>
            <a:pPr>
              <a:lnSpc>
                <a:spcPct val="90000"/>
              </a:lnSpc>
            </a:pPr>
            <a:r>
              <a:rPr lang="el-GR" altLang="en-GR" sz="2400" dirty="0"/>
              <a:t>Ο HIV έχει βρεθεί σε πολύ μικρές ποσότητες στο </a:t>
            </a:r>
            <a:r>
              <a:rPr lang="el-GR" altLang="en-GR" sz="2400" dirty="0">
                <a:solidFill>
                  <a:schemeClr val="tx2"/>
                </a:solidFill>
              </a:rPr>
              <a:t>σάλιο</a:t>
            </a:r>
            <a:r>
              <a:rPr lang="el-GR" altLang="en-GR" sz="2400" dirty="0"/>
              <a:t> και τα </a:t>
            </a:r>
            <a:r>
              <a:rPr lang="el-GR" altLang="en-GR" sz="2400" dirty="0">
                <a:solidFill>
                  <a:schemeClr val="tx2"/>
                </a:solidFill>
              </a:rPr>
              <a:t>δάκρυα</a:t>
            </a:r>
            <a:r>
              <a:rPr lang="el-GR" altLang="en-GR" sz="2400" dirty="0"/>
              <a:t> ασθενών με AIDS. </a:t>
            </a:r>
            <a:br>
              <a:rPr lang="el-GR" altLang="en-GR" sz="2400" dirty="0"/>
            </a:br>
            <a:endParaRPr lang="en-US" altLang="en-GR" sz="2400" dirty="0"/>
          </a:p>
          <a:p>
            <a:pPr>
              <a:lnSpc>
                <a:spcPct val="90000"/>
              </a:lnSpc>
            </a:pPr>
            <a:r>
              <a:rPr lang="el-GR" altLang="en-GR" sz="2400" dirty="0"/>
              <a:t>Ο HIV δεν έχει απομονωθεί από τον </a:t>
            </a:r>
            <a:r>
              <a:rPr lang="el-GR" altLang="en-GR" sz="2400" dirty="0">
                <a:solidFill>
                  <a:schemeClr val="tx2"/>
                </a:solidFill>
              </a:rPr>
              <a:t>ιδρώτα</a:t>
            </a:r>
            <a:r>
              <a:rPr lang="el-GR" altLang="en-GR" sz="2400" dirty="0"/>
              <a:t> HIV-μολυσμένων ατόμων.</a:t>
            </a:r>
            <a:br>
              <a:rPr lang="el-GR" altLang="en-GR" sz="2400" dirty="0"/>
            </a:br>
            <a:endParaRPr lang="en-US" altLang="en-GR" sz="2400" dirty="0"/>
          </a:p>
          <a:p>
            <a:pPr>
              <a:lnSpc>
                <a:spcPct val="90000"/>
              </a:lnSpc>
            </a:pPr>
            <a:r>
              <a:rPr lang="el-GR" altLang="en-GR" sz="2400" u="sng" dirty="0"/>
              <a:t>Επαφή με σάλιο, δάκρυα και ιδρώτα δεν μεταδίδει</a:t>
            </a:r>
            <a:r>
              <a:rPr lang="el-GR" altLang="en-GR" sz="2400" u="sng" dirty="0">
                <a:solidFill>
                  <a:schemeClr val="tx2"/>
                </a:solidFill>
              </a:rPr>
              <a:t>.</a:t>
            </a:r>
            <a:r>
              <a:rPr lang="el-GR" altLang="en-GR" sz="2400" dirty="0">
                <a:solidFill>
                  <a:schemeClr val="tx2"/>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F5C4246-A9B3-55F5-09C9-5B6882D3CFEA}"/>
              </a:ext>
            </a:extLst>
          </p:cNvPr>
          <p:cNvSpPr>
            <a:spLocks noGrp="1" noChangeArrowheads="1"/>
          </p:cNvSpPr>
          <p:nvPr>
            <p:ph type="title"/>
          </p:nvPr>
        </p:nvSpPr>
        <p:spPr/>
        <p:txBody>
          <a:bodyPr/>
          <a:lstStyle/>
          <a:p>
            <a:pPr algn="l"/>
            <a:r>
              <a:rPr lang="el-GR" altLang="en-GR"/>
              <a:t>ΟΥΡΑ - ΚΟΠΡΑΝΑ</a:t>
            </a:r>
          </a:p>
        </p:txBody>
      </p:sp>
      <p:sp>
        <p:nvSpPr>
          <p:cNvPr id="84995" name="Rectangle 3">
            <a:extLst>
              <a:ext uri="{FF2B5EF4-FFF2-40B4-BE49-F238E27FC236}">
                <a16:creationId xmlns:a16="http://schemas.microsoft.com/office/drawing/2014/main" id="{5953FEDB-30AF-61D0-1751-5FD65091B87F}"/>
              </a:ext>
            </a:extLst>
          </p:cNvPr>
          <p:cNvSpPr>
            <a:spLocks noGrp="1" noChangeArrowheads="1"/>
          </p:cNvSpPr>
          <p:nvPr>
            <p:ph type="body" idx="1"/>
          </p:nvPr>
        </p:nvSpPr>
        <p:spPr/>
        <p:txBody>
          <a:bodyPr/>
          <a:lstStyle/>
          <a:p>
            <a:endParaRPr lang="el-GR" altLang="en-GR"/>
          </a:p>
          <a:p>
            <a:endParaRPr lang="el-GR" altLang="en-GR"/>
          </a:p>
          <a:p>
            <a:endParaRPr lang="el-GR" altLang="en-GR"/>
          </a:p>
          <a:p>
            <a:r>
              <a:rPr lang="el-GR" altLang="en-GR"/>
              <a:t>Δεν βρίσκεται</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2DFD1AEC-E8A1-B3C0-5763-E68E4C76B09F}"/>
              </a:ext>
            </a:extLst>
          </p:cNvPr>
          <p:cNvSpPr>
            <a:spLocks noGrp="1" noChangeArrowheads="1"/>
          </p:cNvSpPr>
          <p:nvPr>
            <p:ph type="title"/>
          </p:nvPr>
        </p:nvSpPr>
        <p:spPr/>
        <p:txBody>
          <a:bodyPr/>
          <a:lstStyle/>
          <a:p>
            <a:pPr algn="l"/>
            <a:r>
              <a:rPr lang="el-GR" altLang="en-GR"/>
              <a:t>Κίνδυνος μετάδοσης</a:t>
            </a:r>
          </a:p>
        </p:txBody>
      </p:sp>
      <p:sp>
        <p:nvSpPr>
          <p:cNvPr id="86019" name="Rectangle 3">
            <a:extLst>
              <a:ext uri="{FF2B5EF4-FFF2-40B4-BE49-F238E27FC236}">
                <a16:creationId xmlns:a16="http://schemas.microsoft.com/office/drawing/2014/main" id="{71A1D403-B91E-ACC6-69A5-41C088965F29}"/>
              </a:ext>
            </a:extLst>
          </p:cNvPr>
          <p:cNvSpPr>
            <a:spLocks noGrp="1" noChangeArrowheads="1"/>
          </p:cNvSpPr>
          <p:nvPr>
            <p:ph type="body" idx="1"/>
          </p:nvPr>
        </p:nvSpPr>
        <p:spPr/>
        <p:txBody>
          <a:bodyPr/>
          <a:lstStyle/>
          <a:p>
            <a:r>
              <a:rPr lang="el-GR" altLang="en-GR"/>
              <a:t>Από σεξουαλική επαφή		</a:t>
            </a:r>
            <a:r>
              <a:rPr lang="el-GR" altLang="en-GR">
                <a:solidFill>
                  <a:schemeClr val="tx2"/>
                </a:solidFill>
              </a:rPr>
              <a:t>3%</a:t>
            </a:r>
            <a:endParaRPr lang="en-US" altLang="en-GR">
              <a:solidFill>
                <a:schemeClr val="tx2"/>
              </a:solidFill>
            </a:endParaRPr>
          </a:p>
          <a:p>
            <a:r>
              <a:rPr lang="el-GR" altLang="en-GR"/>
              <a:t>Μετά από τρύπημα		 </a:t>
            </a:r>
            <a:r>
              <a:rPr lang="en-US" altLang="en-GR"/>
              <a:t>	</a:t>
            </a:r>
            <a:r>
              <a:rPr lang="el-GR" altLang="en-GR">
                <a:solidFill>
                  <a:schemeClr val="tx2"/>
                </a:solidFill>
              </a:rPr>
              <a:t>0.3%</a:t>
            </a:r>
            <a:r>
              <a:rPr lang="el-GR" altLang="en-GR">
                <a:solidFill>
                  <a:schemeClr val="folHlink"/>
                </a:solidFill>
              </a:rPr>
              <a:t> </a:t>
            </a:r>
            <a:endParaRPr lang="en-US" altLang="en-GR">
              <a:solidFill>
                <a:schemeClr val="folHlink"/>
              </a:solidFill>
            </a:endParaRPr>
          </a:p>
          <a:p>
            <a:r>
              <a:rPr lang="el-GR" altLang="en-GR"/>
              <a:t>Έκθεση μεμβρανών σε αίμα	</a:t>
            </a:r>
            <a:r>
              <a:rPr lang="el-GR" altLang="en-GR">
                <a:solidFill>
                  <a:schemeClr val="tx2"/>
                </a:solidFill>
              </a:rPr>
              <a:t>0.09%</a:t>
            </a:r>
            <a:r>
              <a:rPr lang="el-GR" altLang="en-GR"/>
              <a:t> </a:t>
            </a:r>
            <a:endParaRPr lang="en-US" altLang="en-GR"/>
          </a:p>
          <a:p>
            <a:r>
              <a:rPr lang="el-GR" altLang="en-GR"/>
              <a:t>Έκθεση </a:t>
            </a:r>
            <a:r>
              <a:rPr lang="el-GR" altLang="en-GR">
                <a:solidFill>
                  <a:schemeClr val="folHlink"/>
                </a:solidFill>
              </a:rPr>
              <a:t>μη-ακέραιου</a:t>
            </a:r>
            <a:r>
              <a:rPr lang="el-GR" altLang="en-GR"/>
              <a:t> </a:t>
            </a:r>
            <a:br>
              <a:rPr lang="el-GR" altLang="en-GR"/>
            </a:br>
            <a:r>
              <a:rPr lang="el-GR" altLang="en-GR"/>
              <a:t>δέρματος σε αίμα		     	</a:t>
            </a:r>
            <a:r>
              <a:rPr lang="el-GR" altLang="en-GR">
                <a:solidFill>
                  <a:schemeClr val="tx2"/>
                </a:solidFill>
              </a:rPr>
              <a:t>&lt;0.09%</a:t>
            </a:r>
          </a:p>
          <a:p>
            <a:r>
              <a:rPr lang="el-GR" altLang="en-GR"/>
              <a:t>Έκθεση ακέραιου δέρματος </a:t>
            </a:r>
            <a:br>
              <a:rPr lang="el-GR" altLang="en-GR"/>
            </a:br>
            <a:r>
              <a:rPr lang="el-GR" altLang="en-GR"/>
              <a:t>σε αίμα ή άλλα υγρά 		</a:t>
            </a:r>
            <a:r>
              <a:rPr lang="el-GR" altLang="en-GR">
                <a:solidFill>
                  <a:schemeClr val="tx2"/>
                </a:solidFill>
              </a:rPr>
              <a:t>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E7290256-A982-A81F-BD9D-8AEC72DC23DA}"/>
              </a:ext>
            </a:extLst>
          </p:cNvPr>
          <p:cNvSpPr>
            <a:spLocks noGrp="1" noChangeArrowheads="1"/>
          </p:cNvSpPr>
          <p:nvPr>
            <p:ph type="title"/>
          </p:nvPr>
        </p:nvSpPr>
        <p:spPr>
          <a:xfrm>
            <a:off x="468313" y="333375"/>
            <a:ext cx="8229600" cy="1139825"/>
          </a:xfrm>
        </p:spPr>
        <p:txBody>
          <a:bodyPr/>
          <a:lstStyle/>
          <a:p>
            <a:pPr algn="l"/>
            <a:r>
              <a:rPr lang="el-GR" altLang="en-GR" sz="2800"/>
              <a:t>ΠΡΟΦΥΛΑΞΗ ΜΕΤΑ ΤΗΝ ΕΚΘΕΣΗ</a:t>
            </a:r>
            <a:br>
              <a:rPr lang="el-GR" altLang="en-GR" sz="2800"/>
            </a:br>
            <a:r>
              <a:rPr lang="en-US" altLang="en-GR" sz="3200">
                <a:solidFill>
                  <a:schemeClr val="folHlink"/>
                </a:solidFill>
              </a:rPr>
              <a:t>Post-Exposure Prophylaxis</a:t>
            </a:r>
            <a:r>
              <a:rPr lang="en-US" altLang="en-GR" sz="3200"/>
              <a:t> (</a:t>
            </a:r>
            <a:r>
              <a:rPr lang="el-GR" altLang="en-GR" sz="3200"/>
              <a:t>PEP</a:t>
            </a:r>
            <a:r>
              <a:rPr lang="en-US" altLang="en-GR" sz="3200"/>
              <a:t>)</a:t>
            </a:r>
            <a:endParaRPr lang="el-GR" altLang="en-GR" sz="3200"/>
          </a:p>
        </p:txBody>
      </p:sp>
      <p:sp>
        <p:nvSpPr>
          <p:cNvPr id="87043" name="Rectangle 3">
            <a:extLst>
              <a:ext uri="{FF2B5EF4-FFF2-40B4-BE49-F238E27FC236}">
                <a16:creationId xmlns:a16="http://schemas.microsoft.com/office/drawing/2014/main" id="{3472FC30-B01A-D2E4-5A99-97CBA9AFE855}"/>
              </a:ext>
            </a:extLst>
          </p:cNvPr>
          <p:cNvSpPr>
            <a:spLocks noGrp="1" noChangeArrowheads="1"/>
          </p:cNvSpPr>
          <p:nvPr>
            <p:ph type="body" idx="1"/>
          </p:nvPr>
        </p:nvSpPr>
        <p:spPr/>
        <p:txBody>
          <a:bodyPr/>
          <a:lstStyle/>
          <a:p>
            <a:endParaRPr lang="el-GR" altLang="en-GR"/>
          </a:p>
          <a:p>
            <a:pPr>
              <a:buFont typeface="Symbol" pitchFamily="2" charset="2"/>
              <a:buNone/>
            </a:pPr>
            <a:endParaRPr lang="el-GR" altLang="en-GR"/>
          </a:p>
          <a:p>
            <a:endParaRPr lang="el-GR" altLang="en-GR"/>
          </a:p>
          <a:p>
            <a:r>
              <a:rPr lang="el-GR" altLang="en-GR"/>
              <a:t>Χρήση ZDV ως PEP οδηγεί σε ελάττωση του κινδύνου μετάδοσης του HIV κατά </a:t>
            </a:r>
            <a:r>
              <a:rPr lang="el-GR" altLang="en-GR" sz="3600">
                <a:solidFill>
                  <a:schemeClr val="folHlink"/>
                </a:solidFill>
              </a:rPr>
              <a:t>81%</a:t>
            </a:r>
            <a:r>
              <a:rPr lang="el-GR" altLang="en-G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BA31E997-7E72-9129-F95D-9D1F4A207211}"/>
              </a:ext>
            </a:extLst>
          </p:cNvPr>
          <p:cNvSpPr>
            <a:spLocks noGrp="1" noChangeArrowheads="1"/>
          </p:cNvSpPr>
          <p:nvPr>
            <p:ph type="ctrTitle"/>
          </p:nvPr>
        </p:nvSpPr>
        <p:spPr/>
        <p:txBody>
          <a:bodyPr/>
          <a:lstStyle/>
          <a:p>
            <a:pPr eaLnBrk="1" hangingPunct="1"/>
            <a:r>
              <a:rPr lang="el-GR" altLang="en-GR"/>
              <a:t>ΙΟΛΟΓΙΑ</a:t>
            </a:r>
          </a:p>
        </p:txBody>
      </p:sp>
      <p:sp>
        <p:nvSpPr>
          <p:cNvPr id="89091" name="Rectangle 3">
            <a:extLst>
              <a:ext uri="{FF2B5EF4-FFF2-40B4-BE49-F238E27FC236}">
                <a16:creationId xmlns:a16="http://schemas.microsoft.com/office/drawing/2014/main" id="{5377369D-0101-0F1D-068C-485E2EE14495}"/>
              </a:ext>
            </a:extLst>
          </p:cNvPr>
          <p:cNvSpPr>
            <a:spLocks noGrp="1" noChangeArrowheads="1"/>
          </p:cNvSpPr>
          <p:nvPr>
            <p:ph type="subTitle" idx="1"/>
          </p:nvPr>
        </p:nvSpPr>
        <p:spPr/>
        <p:txBody>
          <a:bodyPr/>
          <a:lstStyle/>
          <a:p>
            <a:pPr eaLnBrk="1" hangingPunct="1"/>
            <a:r>
              <a:rPr lang="el-GR" altLang="en-GR"/>
              <a:t>ΠΑΘΟΦΥΣΙΟΛΟΓΙΑ</a:t>
            </a:r>
          </a:p>
        </p:txBody>
      </p:sp>
    </p:spTree>
  </p:cSld>
  <p:clrMapOvr>
    <a:masterClrMapping/>
  </p:clrMapOvr>
  <p:transition>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ivvirus4">
            <a:extLst>
              <a:ext uri="{FF2B5EF4-FFF2-40B4-BE49-F238E27FC236}">
                <a16:creationId xmlns:a16="http://schemas.microsoft.com/office/drawing/2014/main" id="{EC4829A7-8B75-D1EA-AFD9-D0750781D913}"/>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58888" y="0"/>
            <a:ext cx="6586537" cy="6437313"/>
          </a:xfrm>
          <a:noFill/>
        </p:spPr>
      </p:pic>
    </p:spTree>
  </p:cSld>
  <p:clrMapOvr>
    <a:overrideClrMapping bg1="dk2" tx1="lt1" bg2="dk1"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IV picture">
            <a:extLst>
              <a:ext uri="{FF2B5EF4-FFF2-40B4-BE49-F238E27FC236}">
                <a16:creationId xmlns:a16="http://schemas.microsoft.com/office/drawing/2014/main" id="{A4E385FA-9F3D-3E7A-3F82-D11B5004531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overrideClrMapping bg1="dk2" tx1="lt1" bg2="dk1"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a:extLst>
              <a:ext uri="{FF2B5EF4-FFF2-40B4-BE49-F238E27FC236}">
                <a16:creationId xmlns:a16="http://schemas.microsoft.com/office/drawing/2014/main" id="{0D028D85-4ACE-99B6-D853-0FED7678BE55}"/>
              </a:ext>
            </a:extLst>
          </p:cNvPr>
          <p:cNvSpPr>
            <a:spLocks noGrp="1" noChangeArrowheads="1"/>
          </p:cNvSpPr>
          <p:nvPr>
            <p:ph type="title"/>
          </p:nvPr>
        </p:nvSpPr>
        <p:spPr>
          <a:xfrm>
            <a:off x="685800" y="228600"/>
            <a:ext cx="7769225" cy="1143000"/>
          </a:xfrm>
        </p:spPr>
        <p:txBody>
          <a:bodyPr/>
          <a:lstStyle/>
          <a:p>
            <a:pPr eaLnBrk="1" hangingPunct="1">
              <a:defRPr/>
            </a:pPr>
            <a:r>
              <a:rPr lang="el-GR"/>
              <a:t>Τα</a:t>
            </a:r>
            <a:r>
              <a:rPr lang="en-US"/>
              <a:t> CD4</a:t>
            </a:r>
            <a:r>
              <a:rPr lang="el-GR"/>
              <a:t> Τ- λεμφοκύτταρα είναι ο στόχος του </a:t>
            </a:r>
            <a:r>
              <a:rPr lang="en-US"/>
              <a:t>HIV</a:t>
            </a:r>
          </a:p>
        </p:txBody>
      </p:sp>
      <p:sp>
        <p:nvSpPr>
          <p:cNvPr id="790531" name="Rectangle 3">
            <a:extLst>
              <a:ext uri="{FF2B5EF4-FFF2-40B4-BE49-F238E27FC236}">
                <a16:creationId xmlns:a16="http://schemas.microsoft.com/office/drawing/2014/main" id="{2143B654-4BDB-8384-B17F-5C6E84158FD2}"/>
              </a:ext>
            </a:extLst>
          </p:cNvPr>
          <p:cNvSpPr>
            <a:spLocks noGrp="1" noChangeArrowheads="1"/>
          </p:cNvSpPr>
          <p:nvPr>
            <p:ph type="body" idx="1"/>
          </p:nvPr>
        </p:nvSpPr>
        <p:spPr>
          <a:xfrm>
            <a:off x="685800" y="1600200"/>
            <a:ext cx="7769225" cy="4724400"/>
          </a:xfrm>
        </p:spPr>
        <p:txBody>
          <a:bodyPr/>
          <a:lstStyle/>
          <a:p>
            <a:pPr eaLnBrk="1" hangingPunct="1">
              <a:lnSpc>
                <a:spcPct val="90000"/>
              </a:lnSpc>
              <a:buFontTx/>
              <a:buNone/>
              <a:defRPr/>
            </a:pPr>
            <a:r>
              <a:rPr lang="el-GR" sz="2800" u="sng"/>
              <a:t>Υπάρχουν 2 τύποι λεμφοκύτταρα</a:t>
            </a:r>
            <a:endParaRPr lang="en-US" sz="2800" u="sng"/>
          </a:p>
          <a:p>
            <a:pPr eaLnBrk="1" hangingPunct="1">
              <a:lnSpc>
                <a:spcPct val="90000"/>
              </a:lnSpc>
              <a:buFontTx/>
              <a:buNone/>
              <a:defRPr/>
            </a:pPr>
            <a:endParaRPr lang="en-US" sz="1800"/>
          </a:p>
          <a:p>
            <a:pPr eaLnBrk="1" hangingPunct="1">
              <a:lnSpc>
                <a:spcPct val="90000"/>
              </a:lnSpc>
              <a:buFontTx/>
              <a:buNone/>
              <a:defRPr/>
            </a:pPr>
            <a:r>
              <a:rPr lang="en-US" sz="2800"/>
              <a:t>	(1) </a:t>
            </a:r>
            <a:r>
              <a:rPr lang="en-US" sz="2800" b="1">
                <a:solidFill>
                  <a:schemeClr val="accent1"/>
                </a:solidFill>
              </a:rPr>
              <a:t>B </a:t>
            </a:r>
            <a:r>
              <a:rPr lang="el-GR" sz="2800" b="1">
                <a:solidFill>
                  <a:schemeClr val="accent1"/>
                </a:solidFill>
              </a:rPr>
              <a:t>κύτταρα</a:t>
            </a:r>
            <a:r>
              <a:rPr lang="en-US" sz="2800" b="1">
                <a:solidFill>
                  <a:schemeClr val="accent1"/>
                </a:solidFill>
              </a:rPr>
              <a:t>:</a:t>
            </a:r>
            <a:r>
              <a:rPr lang="en-US" sz="2800"/>
              <a:t> </a:t>
            </a:r>
            <a:r>
              <a:rPr lang="el-GR" sz="2800"/>
              <a:t>σχηματίζονται στον μυελό των οστών και παράγουν αντισώματα</a:t>
            </a:r>
            <a:r>
              <a:rPr lang="en-US" sz="2800"/>
              <a:t>.</a:t>
            </a:r>
          </a:p>
          <a:p>
            <a:pPr eaLnBrk="1" hangingPunct="1">
              <a:lnSpc>
                <a:spcPct val="90000"/>
              </a:lnSpc>
              <a:buFontTx/>
              <a:buNone/>
              <a:defRPr/>
            </a:pPr>
            <a:endParaRPr lang="en-US" sz="1800"/>
          </a:p>
          <a:p>
            <a:pPr eaLnBrk="1" hangingPunct="1">
              <a:lnSpc>
                <a:spcPct val="90000"/>
              </a:lnSpc>
              <a:buFontTx/>
              <a:buNone/>
              <a:defRPr/>
            </a:pPr>
            <a:r>
              <a:rPr lang="en-US" sz="2800"/>
              <a:t>	(2) </a:t>
            </a:r>
            <a:r>
              <a:rPr lang="en-US" sz="2800" b="1">
                <a:solidFill>
                  <a:schemeClr val="accent1"/>
                </a:solidFill>
              </a:rPr>
              <a:t>T </a:t>
            </a:r>
            <a:r>
              <a:rPr lang="el-GR" sz="2800" b="1">
                <a:solidFill>
                  <a:schemeClr val="accent1"/>
                </a:solidFill>
              </a:rPr>
              <a:t>κύτταρα</a:t>
            </a:r>
            <a:r>
              <a:rPr lang="en-US" sz="2800" b="1">
                <a:solidFill>
                  <a:schemeClr val="accent1"/>
                </a:solidFill>
              </a:rPr>
              <a:t>:</a:t>
            </a:r>
            <a:r>
              <a:rPr lang="en-US" sz="2800"/>
              <a:t> </a:t>
            </a:r>
            <a:r>
              <a:rPr lang="el-GR" sz="2800"/>
              <a:t>παράγονται στον θύμο</a:t>
            </a:r>
            <a:r>
              <a:rPr lang="en-US" sz="2800"/>
              <a:t> (</a:t>
            </a:r>
            <a:r>
              <a:rPr lang="el-GR" sz="2800"/>
              <a:t>2</a:t>
            </a:r>
            <a:r>
              <a:rPr lang="en-US" sz="2800"/>
              <a:t> </a:t>
            </a:r>
            <a:r>
              <a:rPr lang="el-GR" sz="2800"/>
              <a:t>υπότυποι</a:t>
            </a:r>
            <a:r>
              <a:rPr lang="en-US" sz="2800"/>
              <a:t>)</a:t>
            </a:r>
          </a:p>
          <a:p>
            <a:pPr eaLnBrk="1" hangingPunct="1">
              <a:lnSpc>
                <a:spcPct val="90000"/>
              </a:lnSpc>
              <a:buFontTx/>
              <a:buNone/>
              <a:defRPr/>
            </a:pPr>
            <a:endParaRPr lang="en-US" sz="1000"/>
          </a:p>
          <a:p>
            <a:pPr eaLnBrk="1" hangingPunct="1">
              <a:lnSpc>
                <a:spcPct val="90000"/>
              </a:lnSpc>
              <a:buFontTx/>
              <a:buNone/>
              <a:defRPr/>
            </a:pPr>
            <a:r>
              <a:rPr lang="en-US" sz="2800"/>
              <a:t>	</a:t>
            </a:r>
            <a:r>
              <a:rPr lang="el-GR" sz="2000" u="sng"/>
              <a:t>Υπότυπος</a:t>
            </a:r>
            <a:r>
              <a:rPr lang="en-US" sz="2000" u="sng"/>
              <a:t> 1:</a:t>
            </a:r>
            <a:r>
              <a:rPr lang="en-US" sz="2000"/>
              <a:t> </a:t>
            </a:r>
            <a:r>
              <a:rPr lang="el-GR" sz="2000" b="1"/>
              <a:t>Βοηθητικά ή</a:t>
            </a:r>
            <a:r>
              <a:rPr lang="en-US" sz="2000"/>
              <a:t> </a:t>
            </a:r>
            <a:r>
              <a:rPr lang="en-US" sz="2000" b="1">
                <a:solidFill>
                  <a:schemeClr val="tx2"/>
                </a:solidFill>
              </a:rPr>
              <a:t>CD4 </a:t>
            </a:r>
            <a:r>
              <a:rPr lang="el-GR" sz="2000" b="1">
                <a:solidFill>
                  <a:schemeClr val="tx2"/>
                </a:solidFill>
              </a:rPr>
              <a:t>κύτταρα</a:t>
            </a:r>
            <a:r>
              <a:rPr lang="en-US" sz="2000"/>
              <a:t> (“</a:t>
            </a:r>
            <a:r>
              <a:rPr lang="el-GR" sz="2000"/>
              <a:t>στρατηγοί</a:t>
            </a:r>
            <a:r>
              <a:rPr lang="en-US" sz="2000"/>
              <a:t>” </a:t>
            </a:r>
            <a:r>
              <a:rPr lang="el-GR" sz="2000"/>
              <a:t>του ανοσοποιητικού συστήματος που αναγνωρίζουν τους «εισβολείς» και</a:t>
            </a:r>
            <a:r>
              <a:rPr lang="en-US" sz="2000"/>
              <a:t> </a:t>
            </a:r>
            <a:r>
              <a:rPr lang="el-GR" sz="2000"/>
              <a:t>συντονίζουν την άμυνα</a:t>
            </a:r>
            <a:r>
              <a:rPr lang="en-US" sz="2000"/>
              <a:t>)</a:t>
            </a:r>
          </a:p>
          <a:p>
            <a:pPr eaLnBrk="1" hangingPunct="1">
              <a:lnSpc>
                <a:spcPct val="90000"/>
              </a:lnSpc>
              <a:buFontTx/>
              <a:buNone/>
              <a:defRPr/>
            </a:pPr>
            <a:endParaRPr lang="en-US" sz="2000" b="1"/>
          </a:p>
          <a:p>
            <a:pPr eaLnBrk="1" hangingPunct="1">
              <a:lnSpc>
                <a:spcPct val="90000"/>
              </a:lnSpc>
              <a:buFontTx/>
              <a:buNone/>
              <a:defRPr/>
            </a:pPr>
            <a:r>
              <a:rPr lang="en-US" sz="2000" b="1"/>
              <a:t>	</a:t>
            </a:r>
            <a:r>
              <a:rPr lang="el-GR" sz="2000" u="sng"/>
              <a:t>Υπότυπος</a:t>
            </a:r>
            <a:r>
              <a:rPr lang="en-US" sz="2000" u="sng"/>
              <a:t> 2:</a:t>
            </a:r>
            <a:r>
              <a:rPr lang="en-US" sz="2000"/>
              <a:t> </a:t>
            </a:r>
            <a:r>
              <a:rPr lang="el-GR" sz="2000" b="1"/>
              <a:t>Κυτταροτοξικά ή</a:t>
            </a:r>
            <a:r>
              <a:rPr lang="en-US" sz="2000"/>
              <a:t> </a:t>
            </a:r>
            <a:r>
              <a:rPr lang="en-US" sz="2000" b="1">
                <a:solidFill>
                  <a:schemeClr val="tx2"/>
                </a:solidFill>
              </a:rPr>
              <a:t>CD8 </a:t>
            </a:r>
            <a:r>
              <a:rPr lang="el-GR" sz="2000" b="1">
                <a:solidFill>
                  <a:schemeClr val="tx2"/>
                </a:solidFill>
              </a:rPr>
              <a:t>κύτταρα</a:t>
            </a:r>
            <a:endParaRPr lang="en-US" sz="3600">
              <a:solidFill>
                <a:schemeClr val="tx2"/>
              </a:solidFill>
            </a:endParaRP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77369E7-67F1-7B79-DC98-8544367B2694}"/>
              </a:ext>
            </a:extLst>
          </p:cNvPr>
          <p:cNvSpPr>
            <a:spLocks noGrp="1" noChangeArrowheads="1"/>
          </p:cNvSpPr>
          <p:nvPr>
            <p:ph type="ctrTitle"/>
          </p:nvPr>
        </p:nvSpPr>
        <p:spPr/>
        <p:txBody>
          <a:bodyPr/>
          <a:lstStyle/>
          <a:p>
            <a:pPr eaLnBrk="1" hangingPunct="1"/>
            <a:r>
              <a:rPr lang="el-GR" altLang="en-GR"/>
              <a:t>ΙΣΤΟΡΙΚΗ ΑΝΑΔΡΟΜΗ</a:t>
            </a:r>
          </a:p>
        </p:txBody>
      </p:sp>
      <p:sp>
        <p:nvSpPr>
          <p:cNvPr id="25603" name="Rectangle 3">
            <a:extLst>
              <a:ext uri="{FF2B5EF4-FFF2-40B4-BE49-F238E27FC236}">
                <a16:creationId xmlns:a16="http://schemas.microsoft.com/office/drawing/2014/main" id="{D54B5CF6-A92A-E8E3-CE8D-ECDEF02EFBD2}"/>
              </a:ext>
            </a:extLst>
          </p:cNvPr>
          <p:cNvSpPr>
            <a:spLocks noGrp="1" noChangeArrowheads="1"/>
          </p:cNvSpPr>
          <p:nvPr>
            <p:ph type="subTitle" idx="1"/>
          </p:nvPr>
        </p:nvSpPr>
        <p:spPr/>
        <p:txBody>
          <a:bodyPr/>
          <a:lstStyle/>
          <a:p>
            <a:pPr eaLnBrk="1" hangingPunct="1"/>
            <a:r>
              <a:rPr lang="el-GR" altLang="en-GR"/>
              <a:t>ΟΙ ΠΙΟ ΣΗΜΑΝΤΙΚΕΣ ΗΜΕΡΟΜΗΝΙΕΣ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4">
            <a:extLst>
              <a:ext uri="{FF2B5EF4-FFF2-40B4-BE49-F238E27FC236}">
                <a16:creationId xmlns:a16="http://schemas.microsoft.com/office/drawing/2014/main" id="{66D1FF08-1299-662E-24F2-BF8B1A0B18F3}"/>
              </a:ext>
            </a:extLst>
          </p:cNvPr>
          <p:cNvGrpSpPr>
            <a:grpSpLocks/>
          </p:cNvGrpSpPr>
          <p:nvPr/>
        </p:nvGrpSpPr>
        <p:grpSpPr bwMode="auto">
          <a:xfrm>
            <a:off x="0" y="0"/>
            <a:ext cx="9144000" cy="6858000"/>
            <a:chOff x="0" y="0"/>
            <a:chExt cx="5760" cy="4320"/>
          </a:xfrm>
        </p:grpSpPr>
        <p:pic>
          <p:nvPicPr>
            <p:cNvPr id="6147" name="Picture 23" descr="Co_Rec_Shot_106">
              <a:extLst>
                <a:ext uri="{FF2B5EF4-FFF2-40B4-BE49-F238E27FC236}">
                  <a16:creationId xmlns:a16="http://schemas.microsoft.com/office/drawing/2014/main" id="{9F021F7A-1F82-A87C-2C6D-AC8FA0239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5">
              <a:extLst>
                <a:ext uri="{FF2B5EF4-FFF2-40B4-BE49-F238E27FC236}">
                  <a16:creationId xmlns:a16="http://schemas.microsoft.com/office/drawing/2014/main" id="{F31125CC-6745-B9A0-B34E-D3AA51C54745}"/>
                </a:ext>
              </a:extLst>
            </p:cNvPr>
            <p:cNvSpPr txBox="1">
              <a:spLocks noChangeArrowheads="1"/>
            </p:cNvSpPr>
            <p:nvPr/>
          </p:nvSpPr>
          <p:spPr bwMode="auto">
            <a:xfrm>
              <a:off x="2016" y="3312"/>
              <a:ext cx="116" cy="17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49" name="Line 10">
              <a:extLst>
                <a:ext uri="{FF2B5EF4-FFF2-40B4-BE49-F238E27FC236}">
                  <a16:creationId xmlns:a16="http://schemas.microsoft.com/office/drawing/2014/main" id="{F3DDA406-A3EF-12F0-F077-C86B075FD6CE}"/>
                </a:ext>
              </a:extLst>
            </p:cNvPr>
            <p:cNvSpPr>
              <a:spLocks noChangeShapeType="1"/>
            </p:cNvSpPr>
            <p:nvPr/>
          </p:nvSpPr>
          <p:spPr bwMode="auto">
            <a:xfrm flipH="1" flipV="1">
              <a:off x="3408" y="2976"/>
              <a:ext cx="0" cy="33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50" name="Text Box 13">
              <a:extLst>
                <a:ext uri="{FF2B5EF4-FFF2-40B4-BE49-F238E27FC236}">
                  <a16:creationId xmlns:a16="http://schemas.microsoft.com/office/drawing/2014/main" id="{D5D9D906-268D-C98C-437B-1353E7137078}"/>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 surface</a:t>
              </a:r>
            </a:p>
          </p:txBody>
        </p:sp>
        <p:sp>
          <p:nvSpPr>
            <p:cNvPr id="6151" name="Line 17">
              <a:extLst>
                <a:ext uri="{FF2B5EF4-FFF2-40B4-BE49-F238E27FC236}">
                  <a16:creationId xmlns:a16="http://schemas.microsoft.com/office/drawing/2014/main" id="{ADFB6665-139D-A444-100E-270364226622}"/>
                </a:ext>
              </a:extLst>
            </p:cNvPr>
            <p:cNvSpPr>
              <a:spLocks noChangeShapeType="1"/>
            </p:cNvSpPr>
            <p:nvPr/>
          </p:nvSpPr>
          <p:spPr bwMode="auto">
            <a:xfrm flipV="1">
              <a:off x="912" y="3168"/>
              <a:ext cx="0" cy="384"/>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52" name="Line 18">
              <a:extLst>
                <a:ext uri="{FF2B5EF4-FFF2-40B4-BE49-F238E27FC236}">
                  <a16:creationId xmlns:a16="http://schemas.microsoft.com/office/drawing/2014/main" id="{549AB6D2-F249-A7B7-E67F-F46DBDF61CBD}"/>
                </a:ext>
              </a:extLst>
            </p:cNvPr>
            <p:cNvSpPr>
              <a:spLocks noChangeShapeType="1"/>
            </p:cNvSpPr>
            <p:nvPr/>
          </p:nvSpPr>
          <p:spPr bwMode="auto">
            <a:xfrm flipH="1">
              <a:off x="2256" y="2304"/>
              <a:ext cx="240" cy="192"/>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53" name="Rectangle 19">
              <a:extLst>
                <a:ext uri="{FF2B5EF4-FFF2-40B4-BE49-F238E27FC236}">
                  <a16:creationId xmlns:a16="http://schemas.microsoft.com/office/drawing/2014/main" id="{85B064E6-7118-4150-3E74-C10118EA253D}"/>
                </a:ext>
              </a:extLst>
            </p:cNvPr>
            <p:cNvSpPr>
              <a:spLocks noChangeArrowheads="1"/>
            </p:cNvSpPr>
            <p:nvPr/>
          </p:nvSpPr>
          <p:spPr bwMode="auto">
            <a:xfrm>
              <a:off x="411" y="144"/>
              <a:ext cx="493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GR" sz="2600" b="1" i="0" u="none" strike="noStrike" kern="1200" cap="none" spc="0" normalizeH="0" baseline="0" noProof="0">
                  <a:ln>
                    <a:noFill/>
                  </a:ln>
                  <a:solidFill>
                    <a:srgbClr val="FFC211"/>
                  </a:solidFill>
                  <a:effectLst/>
                  <a:uLnTx/>
                  <a:uFillTx/>
                  <a:latin typeface="Arial" panose="020B0604020202020204" pitchFamily="34" charset="0"/>
                  <a:ea typeface="+mn-ea"/>
                  <a:cs typeface="Arial" panose="020B0604020202020204" pitchFamily="34" charset="0"/>
                </a:rPr>
                <a:t>How HIV binds and fuses with CD4 cells</a:t>
              </a:r>
            </a:p>
          </p:txBody>
        </p:sp>
        <p:sp>
          <p:nvSpPr>
            <p:cNvPr id="6154" name="Text Box 20">
              <a:extLst>
                <a:ext uri="{FF2B5EF4-FFF2-40B4-BE49-F238E27FC236}">
                  <a16:creationId xmlns:a16="http://schemas.microsoft.com/office/drawing/2014/main" id="{7ED68175-2D6D-042E-3EDF-3D9364F8D6C2}"/>
                </a:ext>
              </a:extLst>
            </p:cNvPr>
            <p:cNvSpPr txBox="1">
              <a:spLocks noChangeArrowheads="1"/>
            </p:cNvSpPr>
            <p:nvPr/>
          </p:nvSpPr>
          <p:spPr bwMode="auto">
            <a:xfrm>
              <a:off x="689" y="3581"/>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CCR5</a:t>
              </a:r>
            </a:p>
          </p:txBody>
        </p:sp>
        <p:sp>
          <p:nvSpPr>
            <p:cNvPr id="6155" name="Text Box 21">
              <a:extLst>
                <a:ext uri="{FF2B5EF4-FFF2-40B4-BE49-F238E27FC236}">
                  <a16:creationId xmlns:a16="http://schemas.microsoft.com/office/drawing/2014/main" id="{27DECFD5-3F7B-4477-E34E-A1EB08665435}"/>
                </a:ext>
              </a:extLst>
            </p:cNvPr>
            <p:cNvSpPr txBox="1">
              <a:spLocks noChangeArrowheads="1"/>
            </p:cNvSpPr>
            <p:nvPr/>
          </p:nvSpPr>
          <p:spPr bwMode="auto">
            <a:xfrm>
              <a:off x="2457" y="2129"/>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CD4</a:t>
              </a:r>
            </a:p>
          </p:txBody>
        </p:sp>
        <p:sp>
          <p:nvSpPr>
            <p:cNvPr id="6156" name="Text Box 22">
              <a:extLst>
                <a:ext uri="{FF2B5EF4-FFF2-40B4-BE49-F238E27FC236}">
                  <a16:creationId xmlns:a16="http://schemas.microsoft.com/office/drawing/2014/main" id="{E60B3CC6-FEB6-0752-C018-AD4D6F2E3D5A}"/>
                </a:ext>
              </a:extLst>
            </p:cNvPr>
            <p:cNvSpPr txBox="1">
              <a:spLocks noChangeArrowheads="1"/>
            </p:cNvSpPr>
            <p:nvPr/>
          </p:nvSpPr>
          <p:spPr bwMode="auto">
            <a:xfrm>
              <a:off x="3148" y="3281"/>
              <a:ext cx="548"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CXCR4</a:t>
              </a:r>
            </a:p>
          </p:txBody>
        </p:sp>
      </p:gr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4">
            <a:extLst>
              <a:ext uri="{FF2B5EF4-FFF2-40B4-BE49-F238E27FC236}">
                <a16:creationId xmlns:a16="http://schemas.microsoft.com/office/drawing/2014/main" id="{CCEE98B6-73D0-B6CB-EA78-4FF32032ECF3}"/>
              </a:ext>
            </a:extLst>
          </p:cNvPr>
          <p:cNvGrpSpPr>
            <a:grpSpLocks/>
          </p:cNvGrpSpPr>
          <p:nvPr/>
        </p:nvGrpSpPr>
        <p:grpSpPr bwMode="auto">
          <a:xfrm>
            <a:off x="0" y="0"/>
            <a:ext cx="9144000" cy="6858000"/>
            <a:chOff x="0" y="0"/>
            <a:chExt cx="5760" cy="4320"/>
          </a:xfrm>
        </p:grpSpPr>
        <p:pic>
          <p:nvPicPr>
            <p:cNvPr id="8195" name="Picture 13" descr="Co_Rec_Shot_106">
              <a:extLst>
                <a:ext uri="{FF2B5EF4-FFF2-40B4-BE49-F238E27FC236}">
                  <a16:creationId xmlns:a16="http://schemas.microsoft.com/office/drawing/2014/main" id="{75D6DEA6-1A4D-1873-D30C-7053F298A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Oval 3">
              <a:extLst>
                <a:ext uri="{FF2B5EF4-FFF2-40B4-BE49-F238E27FC236}">
                  <a16:creationId xmlns:a16="http://schemas.microsoft.com/office/drawing/2014/main" id="{E8C8FB12-D76B-2CA0-8910-14CDA1A32E09}"/>
                </a:ext>
              </a:extLst>
            </p:cNvPr>
            <p:cNvSpPr>
              <a:spLocks noChangeArrowheads="1"/>
            </p:cNvSpPr>
            <p:nvPr/>
          </p:nvSpPr>
          <p:spPr bwMode="auto">
            <a:xfrm>
              <a:off x="476" y="2160"/>
              <a:ext cx="2086" cy="1315"/>
            </a:xfrm>
            <a:prstGeom prst="ellipse">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97" name="Text Box 5">
              <a:extLst>
                <a:ext uri="{FF2B5EF4-FFF2-40B4-BE49-F238E27FC236}">
                  <a16:creationId xmlns:a16="http://schemas.microsoft.com/office/drawing/2014/main" id="{E2AA015C-9E52-BC41-476F-982FB86CE543}"/>
                </a:ext>
              </a:extLst>
            </p:cNvPr>
            <p:cNvSpPr txBox="1">
              <a:spLocks noChangeArrowheads="1"/>
            </p:cNvSpPr>
            <p:nvPr/>
          </p:nvSpPr>
          <p:spPr bwMode="auto">
            <a:xfrm>
              <a:off x="689" y="3581"/>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CCR5</a:t>
              </a:r>
            </a:p>
          </p:txBody>
        </p:sp>
        <p:sp>
          <p:nvSpPr>
            <p:cNvPr id="8198" name="Text Box 6">
              <a:extLst>
                <a:ext uri="{FF2B5EF4-FFF2-40B4-BE49-F238E27FC236}">
                  <a16:creationId xmlns:a16="http://schemas.microsoft.com/office/drawing/2014/main" id="{6093FA6E-8EBC-1737-2744-358F8FE0C61A}"/>
                </a:ext>
              </a:extLst>
            </p:cNvPr>
            <p:cNvSpPr txBox="1">
              <a:spLocks noChangeArrowheads="1"/>
            </p:cNvSpPr>
            <p:nvPr/>
          </p:nvSpPr>
          <p:spPr bwMode="auto">
            <a:xfrm>
              <a:off x="2457" y="2129"/>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CD4</a:t>
              </a:r>
            </a:p>
          </p:txBody>
        </p:sp>
        <p:sp>
          <p:nvSpPr>
            <p:cNvPr id="8199" name="Line 7">
              <a:extLst>
                <a:ext uri="{FF2B5EF4-FFF2-40B4-BE49-F238E27FC236}">
                  <a16:creationId xmlns:a16="http://schemas.microsoft.com/office/drawing/2014/main" id="{27CA3E6E-AD5B-A94D-5E50-750747098D06}"/>
                </a:ext>
              </a:extLst>
            </p:cNvPr>
            <p:cNvSpPr>
              <a:spLocks noChangeShapeType="1"/>
            </p:cNvSpPr>
            <p:nvPr/>
          </p:nvSpPr>
          <p:spPr bwMode="auto">
            <a:xfrm flipV="1">
              <a:off x="912" y="3168"/>
              <a:ext cx="0" cy="384"/>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200" name="Line 8">
              <a:extLst>
                <a:ext uri="{FF2B5EF4-FFF2-40B4-BE49-F238E27FC236}">
                  <a16:creationId xmlns:a16="http://schemas.microsoft.com/office/drawing/2014/main" id="{20DBD14A-C477-E9A5-BDCA-477C5119C762}"/>
                </a:ext>
              </a:extLst>
            </p:cNvPr>
            <p:cNvSpPr>
              <a:spLocks noChangeShapeType="1"/>
            </p:cNvSpPr>
            <p:nvPr/>
          </p:nvSpPr>
          <p:spPr bwMode="auto">
            <a:xfrm flipH="1">
              <a:off x="2256" y="2304"/>
              <a:ext cx="240" cy="192"/>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201" name="Text Box 9">
              <a:extLst>
                <a:ext uri="{FF2B5EF4-FFF2-40B4-BE49-F238E27FC236}">
                  <a16:creationId xmlns:a16="http://schemas.microsoft.com/office/drawing/2014/main" id="{98E76F19-4941-E32F-E07C-78F58BCF0755}"/>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 surface</a:t>
              </a:r>
            </a:p>
          </p:txBody>
        </p:sp>
        <p:sp>
          <p:nvSpPr>
            <p:cNvPr id="8202" name="Text Box 11">
              <a:extLst>
                <a:ext uri="{FF2B5EF4-FFF2-40B4-BE49-F238E27FC236}">
                  <a16:creationId xmlns:a16="http://schemas.microsoft.com/office/drawing/2014/main" id="{74B41A32-5667-AEFF-4A5F-293F81409243}"/>
                </a:ext>
              </a:extLst>
            </p:cNvPr>
            <p:cNvSpPr txBox="1">
              <a:spLocks noChangeArrowheads="1"/>
            </p:cNvSpPr>
            <p:nvPr/>
          </p:nvSpPr>
          <p:spPr bwMode="auto">
            <a:xfrm>
              <a:off x="3148" y="3281"/>
              <a:ext cx="548"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CXCR4</a:t>
              </a:r>
            </a:p>
          </p:txBody>
        </p:sp>
        <p:sp>
          <p:nvSpPr>
            <p:cNvPr id="8203" name="Line 12">
              <a:extLst>
                <a:ext uri="{FF2B5EF4-FFF2-40B4-BE49-F238E27FC236}">
                  <a16:creationId xmlns:a16="http://schemas.microsoft.com/office/drawing/2014/main" id="{758075C0-AB42-8E80-4A19-5C2F1DAC8477}"/>
                </a:ext>
              </a:extLst>
            </p:cNvPr>
            <p:cNvSpPr>
              <a:spLocks noChangeShapeType="1"/>
            </p:cNvSpPr>
            <p:nvPr/>
          </p:nvSpPr>
          <p:spPr bwMode="auto">
            <a:xfrm flipH="1" flipV="1">
              <a:off x="3408" y="2976"/>
              <a:ext cx="0" cy="33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7">
            <a:extLst>
              <a:ext uri="{FF2B5EF4-FFF2-40B4-BE49-F238E27FC236}">
                <a16:creationId xmlns:a16="http://schemas.microsoft.com/office/drawing/2014/main" id="{96528220-4DDC-BE5D-F881-57DDA95AF681}"/>
              </a:ext>
            </a:extLst>
          </p:cNvPr>
          <p:cNvGrpSpPr>
            <a:grpSpLocks/>
          </p:cNvGrpSpPr>
          <p:nvPr/>
        </p:nvGrpSpPr>
        <p:grpSpPr bwMode="auto">
          <a:xfrm>
            <a:off x="0" y="0"/>
            <a:ext cx="9144000" cy="6858000"/>
            <a:chOff x="0" y="0"/>
            <a:chExt cx="5760" cy="4320"/>
          </a:xfrm>
        </p:grpSpPr>
        <p:pic>
          <p:nvPicPr>
            <p:cNvPr id="10243" name="Picture 16" descr="Co_Rec_Shot_17">
              <a:extLst>
                <a:ext uri="{FF2B5EF4-FFF2-40B4-BE49-F238E27FC236}">
                  <a16:creationId xmlns:a16="http://schemas.microsoft.com/office/drawing/2014/main" id="{C63A3609-2C65-2E09-B563-B41B22F2C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3">
              <a:extLst>
                <a:ext uri="{FF2B5EF4-FFF2-40B4-BE49-F238E27FC236}">
                  <a16:creationId xmlns:a16="http://schemas.microsoft.com/office/drawing/2014/main" id="{592166EC-C2F2-1111-88D5-028137EDC4CA}"/>
                </a:ext>
              </a:extLst>
            </p:cNvPr>
            <p:cNvSpPr txBox="1">
              <a:spLocks noChangeArrowheads="1"/>
            </p:cNvSpPr>
            <p:nvPr/>
          </p:nvSpPr>
          <p:spPr bwMode="auto">
            <a:xfrm>
              <a:off x="733" y="2849"/>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CD4</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245" name="Text Box 4">
              <a:extLst>
                <a:ext uri="{FF2B5EF4-FFF2-40B4-BE49-F238E27FC236}">
                  <a16:creationId xmlns:a16="http://schemas.microsoft.com/office/drawing/2014/main" id="{D2C5B17E-376A-FB4B-B292-044A615654AA}"/>
                </a:ext>
              </a:extLst>
            </p:cNvPr>
            <p:cNvSpPr txBox="1">
              <a:spLocks noChangeArrowheads="1"/>
            </p:cNvSpPr>
            <p:nvPr/>
          </p:nvSpPr>
          <p:spPr bwMode="auto">
            <a:xfrm>
              <a:off x="1121" y="3339"/>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246" name="Text Box 5">
              <a:extLst>
                <a:ext uri="{FF2B5EF4-FFF2-40B4-BE49-F238E27FC236}">
                  <a16:creationId xmlns:a16="http://schemas.microsoft.com/office/drawing/2014/main" id="{E8BB93C8-F66D-CEC1-16D2-C811E332B875}"/>
                </a:ext>
              </a:extLst>
            </p:cNvPr>
            <p:cNvSpPr txBox="1">
              <a:spLocks noChangeArrowheads="1"/>
            </p:cNvSpPr>
            <p:nvPr/>
          </p:nvSpPr>
          <p:spPr bwMode="auto">
            <a:xfrm>
              <a:off x="3759" y="816"/>
              <a:ext cx="4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gp120</a:t>
              </a:r>
            </a:p>
          </p:txBody>
        </p:sp>
        <p:sp>
          <p:nvSpPr>
            <p:cNvPr id="10247" name="Text Box 6">
              <a:extLst>
                <a:ext uri="{FF2B5EF4-FFF2-40B4-BE49-F238E27FC236}">
                  <a16:creationId xmlns:a16="http://schemas.microsoft.com/office/drawing/2014/main" id="{59E273D9-4742-AA78-C515-880614307698}"/>
                </a:ext>
              </a:extLst>
            </p:cNvPr>
            <p:cNvSpPr txBox="1">
              <a:spLocks noChangeArrowheads="1"/>
            </p:cNvSpPr>
            <p:nvPr/>
          </p:nvSpPr>
          <p:spPr bwMode="auto">
            <a:xfrm>
              <a:off x="3264" y="353"/>
              <a:ext cx="400"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gp41</a:t>
              </a:r>
            </a:p>
          </p:txBody>
        </p:sp>
        <p:sp>
          <p:nvSpPr>
            <p:cNvPr id="10248" name="Line 7">
              <a:extLst>
                <a:ext uri="{FF2B5EF4-FFF2-40B4-BE49-F238E27FC236}">
                  <a16:creationId xmlns:a16="http://schemas.microsoft.com/office/drawing/2014/main" id="{3C85FA09-CF7C-E634-61AB-5DA234E72183}"/>
                </a:ext>
              </a:extLst>
            </p:cNvPr>
            <p:cNvSpPr>
              <a:spLocks noChangeShapeType="1"/>
            </p:cNvSpPr>
            <p:nvPr/>
          </p:nvSpPr>
          <p:spPr bwMode="auto">
            <a:xfrm>
              <a:off x="1104" y="2976"/>
              <a:ext cx="384"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249" name="Line 8">
              <a:extLst>
                <a:ext uri="{FF2B5EF4-FFF2-40B4-BE49-F238E27FC236}">
                  <a16:creationId xmlns:a16="http://schemas.microsoft.com/office/drawing/2014/main" id="{3991D2BB-F29F-D424-EA1D-5016F2375A2F}"/>
                </a:ext>
              </a:extLst>
            </p:cNvPr>
            <p:cNvSpPr>
              <a:spLocks noChangeShapeType="1"/>
            </p:cNvSpPr>
            <p:nvPr/>
          </p:nvSpPr>
          <p:spPr bwMode="auto">
            <a:xfrm flipV="1">
              <a:off x="1536" y="3024"/>
              <a:ext cx="240" cy="33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250" name="Line 9">
              <a:extLst>
                <a:ext uri="{FF2B5EF4-FFF2-40B4-BE49-F238E27FC236}">
                  <a16:creationId xmlns:a16="http://schemas.microsoft.com/office/drawing/2014/main" id="{C6F85F6C-263D-6FD4-4DB7-C07AFDDEF191}"/>
                </a:ext>
              </a:extLst>
            </p:cNvPr>
            <p:cNvSpPr>
              <a:spLocks noChangeShapeType="1"/>
            </p:cNvSpPr>
            <p:nvPr/>
          </p:nvSpPr>
          <p:spPr bwMode="auto">
            <a:xfrm flipH="1">
              <a:off x="3024" y="480"/>
              <a:ext cx="24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251" name="Line 10">
              <a:extLst>
                <a:ext uri="{FF2B5EF4-FFF2-40B4-BE49-F238E27FC236}">
                  <a16:creationId xmlns:a16="http://schemas.microsoft.com/office/drawing/2014/main" id="{9574A4EC-C7E4-D839-296B-6FAD35905CA2}"/>
                </a:ext>
              </a:extLst>
            </p:cNvPr>
            <p:cNvSpPr>
              <a:spLocks noChangeShapeType="1"/>
            </p:cNvSpPr>
            <p:nvPr/>
          </p:nvSpPr>
          <p:spPr bwMode="auto">
            <a:xfrm flipH="1">
              <a:off x="3552" y="1008"/>
              <a:ext cx="192" cy="0"/>
            </a:xfrm>
            <a:prstGeom prst="line">
              <a:avLst/>
            </a:prstGeom>
            <a:noFill/>
            <a:ln w="9525">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252" name="Text Box 11">
              <a:extLst>
                <a:ext uri="{FF2B5EF4-FFF2-40B4-BE49-F238E27FC236}">
                  <a16:creationId xmlns:a16="http://schemas.microsoft.com/office/drawing/2014/main" id="{CD83979D-8037-643F-BBB6-D6E62EE605B6}"/>
                </a:ext>
              </a:extLst>
            </p:cNvPr>
            <p:cNvSpPr txBox="1">
              <a:spLocks noChangeArrowheads="1"/>
            </p:cNvSpPr>
            <p:nvPr/>
          </p:nvSpPr>
          <p:spPr bwMode="auto">
            <a:xfrm>
              <a:off x="326" y="38"/>
              <a:ext cx="44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HIV-1</a:t>
              </a:r>
            </a:p>
          </p:txBody>
        </p:sp>
        <p:sp>
          <p:nvSpPr>
            <p:cNvPr id="10253" name="Text Box 12">
              <a:extLst>
                <a:ext uri="{FF2B5EF4-FFF2-40B4-BE49-F238E27FC236}">
                  <a16:creationId xmlns:a16="http://schemas.microsoft.com/office/drawing/2014/main" id="{FA9F37F7-A813-70CD-348B-CC670E9236DF}"/>
                </a:ext>
              </a:extLst>
            </p:cNvPr>
            <p:cNvSpPr txBox="1">
              <a:spLocks noChangeArrowheads="1"/>
            </p:cNvSpPr>
            <p:nvPr/>
          </p:nvSpPr>
          <p:spPr bwMode="auto">
            <a:xfrm>
              <a:off x="192" y="1585"/>
              <a:ext cx="1722"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HIV-1 envelope glycoprotein</a:t>
              </a:r>
              <a:endPar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54" name="Line 13">
              <a:extLst>
                <a:ext uri="{FF2B5EF4-FFF2-40B4-BE49-F238E27FC236}">
                  <a16:creationId xmlns:a16="http://schemas.microsoft.com/office/drawing/2014/main" id="{5F37A326-B238-7917-3A7A-0D86848A08FE}"/>
                </a:ext>
              </a:extLst>
            </p:cNvPr>
            <p:cNvSpPr>
              <a:spLocks noChangeShapeType="1"/>
            </p:cNvSpPr>
            <p:nvPr/>
          </p:nvSpPr>
          <p:spPr bwMode="auto">
            <a:xfrm flipV="1">
              <a:off x="816" y="1440"/>
              <a:ext cx="384" cy="192"/>
            </a:xfrm>
            <a:prstGeom prst="line">
              <a:avLst/>
            </a:prstGeom>
            <a:noFill/>
            <a:ln w="9525">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255" name="Text Box 14">
              <a:extLst>
                <a:ext uri="{FF2B5EF4-FFF2-40B4-BE49-F238E27FC236}">
                  <a16:creationId xmlns:a16="http://schemas.microsoft.com/office/drawing/2014/main" id="{3238085D-66ED-0C18-F27C-E9CDF2A71BE4}"/>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 cell surface</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3">
            <a:extLst>
              <a:ext uri="{FF2B5EF4-FFF2-40B4-BE49-F238E27FC236}">
                <a16:creationId xmlns:a16="http://schemas.microsoft.com/office/drawing/2014/main" id="{1484079F-4F71-82BE-1BE7-B73EACAB1455}"/>
              </a:ext>
            </a:extLst>
          </p:cNvPr>
          <p:cNvGrpSpPr>
            <a:grpSpLocks/>
          </p:cNvGrpSpPr>
          <p:nvPr/>
        </p:nvGrpSpPr>
        <p:grpSpPr bwMode="auto">
          <a:xfrm>
            <a:off x="0" y="0"/>
            <a:ext cx="9144000" cy="6858000"/>
            <a:chOff x="0" y="0"/>
            <a:chExt cx="5760" cy="4320"/>
          </a:xfrm>
        </p:grpSpPr>
        <p:pic>
          <p:nvPicPr>
            <p:cNvPr id="12291" name="Picture 22" descr="Co_Rec_Shot_25">
              <a:extLst>
                <a:ext uri="{FF2B5EF4-FFF2-40B4-BE49-F238E27FC236}">
                  <a16:creationId xmlns:a16="http://schemas.microsoft.com/office/drawing/2014/main" id="{0B5A1F68-4814-13A1-959B-C4A9B11B0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7">
              <a:extLst>
                <a:ext uri="{FF2B5EF4-FFF2-40B4-BE49-F238E27FC236}">
                  <a16:creationId xmlns:a16="http://schemas.microsoft.com/office/drawing/2014/main" id="{D063A1FA-7736-DAC5-5C9A-83742BD5BD7A}"/>
                </a:ext>
              </a:extLst>
            </p:cNvPr>
            <p:cNvSpPr txBox="1">
              <a:spLocks noChangeArrowheads="1"/>
            </p:cNvSpPr>
            <p:nvPr/>
          </p:nvSpPr>
          <p:spPr bwMode="auto">
            <a:xfrm>
              <a:off x="3723" y="816"/>
              <a:ext cx="4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gp120</a:t>
              </a:r>
            </a:p>
          </p:txBody>
        </p:sp>
        <p:sp>
          <p:nvSpPr>
            <p:cNvPr id="12293" name="Text Box 8">
              <a:extLst>
                <a:ext uri="{FF2B5EF4-FFF2-40B4-BE49-F238E27FC236}">
                  <a16:creationId xmlns:a16="http://schemas.microsoft.com/office/drawing/2014/main" id="{CDE7AFEA-71A7-69EC-A7C3-1801D428E492}"/>
                </a:ext>
              </a:extLst>
            </p:cNvPr>
            <p:cNvSpPr txBox="1">
              <a:spLocks noChangeArrowheads="1"/>
            </p:cNvSpPr>
            <p:nvPr/>
          </p:nvSpPr>
          <p:spPr bwMode="auto">
            <a:xfrm>
              <a:off x="3422" y="300"/>
              <a:ext cx="400"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gp41</a:t>
              </a:r>
            </a:p>
          </p:txBody>
        </p:sp>
        <p:sp>
          <p:nvSpPr>
            <p:cNvPr id="12294" name="Text Box 9">
              <a:extLst>
                <a:ext uri="{FF2B5EF4-FFF2-40B4-BE49-F238E27FC236}">
                  <a16:creationId xmlns:a16="http://schemas.microsoft.com/office/drawing/2014/main" id="{50D63EA5-387D-6ADB-3384-F81AE19DC0A6}"/>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 surface</a:t>
              </a:r>
            </a:p>
          </p:txBody>
        </p:sp>
        <p:sp>
          <p:nvSpPr>
            <p:cNvPr id="12295" name="Line 11">
              <a:extLst>
                <a:ext uri="{FF2B5EF4-FFF2-40B4-BE49-F238E27FC236}">
                  <a16:creationId xmlns:a16="http://schemas.microsoft.com/office/drawing/2014/main" id="{FEEA02F8-E147-EC74-8646-6A067FAF0E13}"/>
                </a:ext>
              </a:extLst>
            </p:cNvPr>
            <p:cNvSpPr>
              <a:spLocks noChangeShapeType="1"/>
            </p:cNvSpPr>
            <p:nvPr/>
          </p:nvSpPr>
          <p:spPr bwMode="auto">
            <a:xfrm flipV="1">
              <a:off x="1008" y="2256"/>
              <a:ext cx="192"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296" name="Line 14">
              <a:extLst>
                <a:ext uri="{FF2B5EF4-FFF2-40B4-BE49-F238E27FC236}">
                  <a16:creationId xmlns:a16="http://schemas.microsoft.com/office/drawing/2014/main" id="{4F851451-FC82-5CCE-346A-0BB81CCBEB08}"/>
                </a:ext>
              </a:extLst>
            </p:cNvPr>
            <p:cNvSpPr>
              <a:spLocks noChangeShapeType="1"/>
            </p:cNvSpPr>
            <p:nvPr/>
          </p:nvSpPr>
          <p:spPr bwMode="auto">
            <a:xfrm flipH="1">
              <a:off x="3408" y="1104"/>
              <a:ext cx="336" cy="240"/>
            </a:xfrm>
            <a:prstGeom prst="line">
              <a:avLst/>
            </a:prstGeom>
            <a:noFill/>
            <a:ln w="9525">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297" name="Text Box 16">
              <a:extLst>
                <a:ext uri="{FF2B5EF4-FFF2-40B4-BE49-F238E27FC236}">
                  <a16:creationId xmlns:a16="http://schemas.microsoft.com/office/drawing/2014/main" id="{0E309CCC-CBFC-638A-8F31-AA842412AAEC}"/>
                </a:ext>
              </a:extLst>
            </p:cNvPr>
            <p:cNvSpPr txBox="1">
              <a:spLocks noChangeArrowheads="1"/>
            </p:cNvSpPr>
            <p:nvPr/>
          </p:nvSpPr>
          <p:spPr bwMode="auto">
            <a:xfrm>
              <a:off x="96" y="113"/>
              <a:ext cx="44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HIV-1</a:t>
              </a:r>
            </a:p>
          </p:txBody>
        </p:sp>
        <p:sp>
          <p:nvSpPr>
            <p:cNvPr id="12298" name="Line 17">
              <a:extLst>
                <a:ext uri="{FF2B5EF4-FFF2-40B4-BE49-F238E27FC236}">
                  <a16:creationId xmlns:a16="http://schemas.microsoft.com/office/drawing/2014/main" id="{79CB901D-B9D3-DC3D-04F4-F0C96072DD0B}"/>
                </a:ext>
              </a:extLst>
            </p:cNvPr>
            <p:cNvSpPr>
              <a:spLocks noChangeShapeType="1"/>
            </p:cNvSpPr>
            <p:nvPr/>
          </p:nvSpPr>
          <p:spPr bwMode="auto">
            <a:xfrm flipH="1">
              <a:off x="3072" y="576"/>
              <a:ext cx="336" cy="24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299" name="Line 19">
              <a:extLst>
                <a:ext uri="{FF2B5EF4-FFF2-40B4-BE49-F238E27FC236}">
                  <a16:creationId xmlns:a16="http://schemas.microsoft.com/office/drawing/2014/main" id="{A634C826-63FC-4159-CB86-16FE72BEED23}"/>
                </a:ext>
              </a:extLst>
            </p:cNvPr>
            <p:cNvSpPr>
              <a:spLocks noChangeShapeType="1"/>
            </p:cNvSpPr>
            <p:nvPr/>
          </p:nvSpPr>
          <p:spPr bwMode="auto">
            <a:xfrm flipV="1">
              <a:off x="1200" y="2976"/>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300" name="Text Box 20">
              <a:extLst>
                <a:ext uri="{FF2B5EF4-FFF2-40B4-BE49-F238E27FC236}">
                  <a16:creationId xmlns:a16="http://schemas.microsoft.com/office/drawing/2014/main" id="{5E89B88F-5625-EB10-AE96-18A6C35CE876}"/>
                </a:ext>
              </a:extLst>
            </p:cNvPr>
            <p:cNvSpPr txBox="1">
              <a:spLocks noChangeArrowheads="1"/>
            </p:cNvSpPr>
            <p:nvPr/>
          </p:nvSpPr>
          <p:spPr bwMode="auto">
            <a:xfrm>
              <a:off x="785" y="3218"/>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301" name="Text Box 21">
              <a:extLst>
                <a:ext uri="{FF2B5EF4-FFF2-40B4-BE49-F238E27FC236}">
                  <a16:creationId xmlns:a16="http://schemas.microsoft.com/office/drawing/2014/main" id="{64B204E5-7322-1266-FA60-4F2BE96DAC3F}"/>
                </a:ext>
              </a:extLst>
            </p:cNvPr>
            <p:cNvSpPr txBox="1">
              <a:spLocks noChangeArrowheads="1"/>
            </p:cNvSpPr>
            <p:nvPr/>
          </p:nvSpPr>
          <p:spPr bwMode="auto">
            <a:xfrm>
              <a:off x="589" y="2129"/>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CD4</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7">
            <a:extLst>
              <a:ext uri="{FF2B5EF4-FFF2-40B4-BE49-F238E27FC236}">
                <a16:creationId xmlns:a16="http://schemas.microsoft.com/office/drawing/2014/main" id="{0C5DA01F-764C-B445-1065-03E0F93430AF}"/>
              </a:ext>
            </a:extLst>
          </p:cNvPr>
          <p:cNvGrpSpPr>
            <a:grpSpLocks/>
          </p:cNvGrpSpPr>
          <p:nvPr/>
        </p:nvGrpSpPr>
        <p:grpSpPr bwMode="auto">
          <a:xfrm>
            <a:off x="0" y="0"/>
            <a:ext cx="9144000" cy="6858000"/>
            <a:chOff x="0" y="0"/>
            <a:chExt cx="5760" cy="4320"/>
          </a:xfrm>
        </p:grpSpPr>
        <p:pic>
          <p:nvPicPr>
            <p:cNvPr id="14339" name="Picture 26" descr="Co_Rec_Shot_31">
              <a:extLst>
                <a:ext uri="{FF2B5EF4-FFF2-40B4-BE49-F238E27FC236}">
                  <a16:creationId xmlns:a16="http://schemas.microsoft.com/office/drawing/2014/main" id="{4E78B13F-472B-5AAD-AEAF-B852BFF15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a:extLst>
                <a:ext uri="{FF2B5EF4-FFF2-40B4-BE49-F238E27FC236}">
                  <a16:creationId xmlns:a16="http://schemas.microsoft.com/office/drawing/2014/main" id="{70A3F74C-DA2D-3692-958D-92AF3F52E984}"/>
                </a:ext>
              </a:extLst>
            </p:cNvPr>
            <p:cNvSpPr txBox="1">
              <a:spLocks noChangeArrowheads="1"/>
            </p:cNvSpPr>
            <p:nvPr/>
          </p:nvSpPr>
          <p:spPr bwMode="auto">
            <a:xfrm>
              <a:off x="3426" y="300"/>
              <a:ext cx="400"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gp41</a:t>
              </a:r>
            </a:p>
          </p:txBody>
        </p:sp>
        <p:sp>
          <p:nvSpPr>
            <p:cNvPr id="14341" name="Text Box 8">
              <a:extLst>
                <a:ext uri="{FF2B5EF4-FFF2-40B4-BE49-F238E27FC236}">
                  <a16:creationId xmlns:a16="http://schemas.microsoft.com/office/drawing/2014/main" id="{5390D20C-38CB-61C7-0CF5-E78461FCA160}"/>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 surface</a:t>
              </a:r>
            </a:p>
          </p:txBody>
        </p:sp>
        <p:sp>
          <p:nvSpPr>
            <p:cNvPr id="14342" name="Text Box 9">
              <a:extLst>
                <a:ext uri="{FF2B5EF4-FFF2-40B4-BE49-F238E27FC236}">
                  <a16:creationId xmlns:a16="http://schemas.microsoft.com/office/drawing/2014/main" id="{C14C6821-D084-35D1-A650-54B6D445A63C}"/>
                </a:ext>
              </a:extLst>
            </p:cNvPr>
            <p:cNvSpPr txBox="1">
              <a:spLocks noChangeArrowheads="1"/>
            </p:cNvSpPr>
            <p:nvPr/>
          </p:nvSpPr>
          <p:spPr bwMode="auto">
            <a:xfrm>
              <a:off x="96" y="113"/>
              <a:ext cx="44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HIV-1</a:t>
              </a:r>
            </a:p>
          </p:txBody>
        </p:sp>
        <p:sp>
          <p:nvSpPr>
            <p:cNvPr id="14343" name="Line 13">
              <a:extLst>
                <a:ext uri="{FF2B5EF4-FFF2-40B4-BE49-F238E27FC236}">
                  <a16:creationId xmlns:a16="http://schemas.microsoft.com/office/drawing/2014/main" id="{8D4928C3-0D4B-B226-B813-79AB9B9EB2A2}"/>
                </a:ext>
              </a:extLst>
            </p:cNvPr>
            <p:cNvSpPr>
              <a:spLocks noChangeShapeType="1"/>
            </p:cNvSpPr>
            <p:nvPr/>
          </p:nvSpPr>
          <p:spPr bwMode="auto">
            <a:xfrm flipH="1">
              <a:off x="3072" y="576"/>
              <a:ext cx="336" cy="24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344" name="Text Box 17">
              <a:extLst>
                <a:ext uri="{FF2B5EF4-FFF2-40B4-BE49-F238E27FC236}">
                  <a16:creationId xmlns:a16="http://schemas.microsoft.com/office/drawing/2014/main" id="{2CA9E350-9055-5C3E-D35B-315766808238}"/>
                </a:ext>
              </a:extLst>
            </p:cNvPr>
            <p:cNvSpPr txBox="1">
              <a:spLocks noChangeArrowheads="1"/>
            </p:cNvSpPr>
            <p:nvPr/>
          </p:nvSpPr>
          <p:spPr bwMode="auto">
            <a:xfrm>
              <a:off x="785" y="3218"/>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345" name="Line 20">
              <a:extLst>
                <a:ext uri="{FF2B5EF4-FFF2-40B4-BE49-F238E27FC236}">
                  <a16:creationId xmlns:a16="http://schemas.microsoft.com/office/drawing/2014/main" id="{213B782E-6B04-32ED-B63A-3059046331B8}"/>
                </a:ext>
              </a:extLst>
            </p:cNvPr>
            <p:cNvSpPr>
              <a:spLocks noChangeShapeType="1"/>
            </p:cNvSpPr>
            <p:nvPr/>
          </p:nvSpPr>
          <p:spPr bwMode="auto">
            <a:xfrm flipV="1">
              <a:off x="1200" y="2976"/>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346" name="Text Box 22">
              <a:extLst>
                <a:ext uri="{FF2B5EF4-FFF2-40B4-BE49-F238E27FC236}">
                  <a16:creationId xmlns:a16="http://schemas.microsoft.com/office/drawing/2014/main" id="{9F46D924-B356-0B74-1DAB-F9B7A8831D00}"/>
                </a:ext>
              </a:extLst>
            </p:cNvPr>
            <p:cNvSpPr txBox="1">
              <a:spLocks noChangeArrowheads="1"/>
            </p:cNvSpPr>
            <p:nvPr/>
          </p:nvSpPr>
          <p:spPr bwMode="auto">
            <a:xfrm>
              <a:off x="589" y="2129"/>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CD4</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347" name="Line 23">
              <a:extLst>
                <a:ext uri="{FF2B5EF4-FFF2-40B4-BE49-F238E27FC236}">
                  <a16:creationId xmlns:a16="http://schemas.microsoft.com/office/drawing/2014/main" id="{12960E05-C501-DBD9-DA1E-0B12AB92B110}"/>
                </a:ext>
              </a:extLst>
            </p:cNvPr>
            <p:cNvSpPr>
              <a:spLocks noChangeShapeType="1"/>
            </p:cNvSpPr>
            <p:nvPr/>
          </p:nvSpPr>
          <p:spPr bwMode="auto">
            <a:xfrm flipV="1">
              <a:off x="1008" y="2256"/>
              <a:ext cx="192"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348" name="Text Box 24">
              <a:extLst>
                <a:ext uri="{FF2B5EF4-FFF2-40B4-BE49-F238E27FC236}">
                  <a16:creationId xmlns:a16="http://schemas.microsoft.com/office/drawing/2014/main" id="{F559E3C6-6082-F0D4-F546-57978DC4DA8A}"/>
                </a:ext>
              </a:extLst>
            </p:cNvPr>
            <p:cNvSpPr txBox="1">
              <a:spLocks noChangeArrowheads="1"/>
            </p:cNvSpPr>
            <p:nvPr/>
          </p:nvSpPr>
          <p:spPr bwMode="auto">
            <a:xfrm>
              <a:off x="3723" y="816"/>
              <a:ext cx="4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gp120</a:t>
              </a:r>
            </a:p>
          </p:txBody>
        </p:sp>
        <p:sp>
          <p:nvSpPr>
            <p:cNvPr id="14349" name="Line 25">
              <a:extLst>
                <a:ext uri="{FF2B5EF4-FFF2-40B4-BE49-F238E27FC236}">
                  <a16:creationId xmlns:a16="http://schemas.microsoft.com/office/drawing/2014/main" id="{83D23FF9-D434-33A2-0BDB-E7C101C10C47}"/>
                </a:ext>
              </a:extLst>
            </p:cNvPr>
            <p:cNvSpPr>
              <a:spLocks noChangeShapeType="1"/>
            </p:cNvSpPr>
            <p:nvPr/>
          </p:nvSpPr>
          <p:spPr bwMode="auto">
            <a:xfrm flipH="1">
              <a:off x="3408" y="1104"/>
              <a:ext cx="336" cy="240"/>
            </a:xfrm>
            <a:prstGeom prst="line">
              <a:avLst/>
            </a:prstGeom>
            <a:noFill/>
            <a:ln w="9525">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2">
            <a:extLst>
              <a:ext uri="{FF2B5EF4-FFF2-40B4-BE49-F238E27FC236}">
                <a16:creationId xmlns:a16="http://schemas.microsoft.com/office/drawing/2014/main" id="{0D66FA05-D61F-C764-DFA6-4D706136190D}"/>
              </a:ext>
            </a:extLst>
          </p:cNvPr>
          <p:cNvGrpSpPr>
            <a:grpSpLocks/>
          </p:cNvGrpSpPr>
          <p:nvPr/>
        </p:nvGrpSpPr>
        <p:grpSpPr bwMode="auto">
          <a:xfrm>
            <a:off x="0" y="0"/>
            <a:ext cx="9144000" cy="6858000"/>
            <a:chOff x="0" y="0"/>
            <a:chExt cx="5760" cy="4320"/>
          </a:xfrm>
        </p:grpSpPr>
        <p:pic>
          <p:nvPicPr>
            <p:cNvPr id="16387" name="Picture 21" descr="Co_Rec_Shot_35">
              <a:extLst>
                <a:ext uri="{FF2B5EF4-FFF2-40B4-BE49-F238E27FC236}">
                  <a16:creationId xmlns:a16="http://schemas.microsoft.com/office/drawing/2014/main" id="{A64A5A33-2BE5-9C57-B3A7-1D2295A89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3">
              <a:extLst>
                <a:ext uri="{FF2B5EF4-FFF2-40B4-BE49-F238E27FC236}">
                  <a16:creationId xmlns:a16="http://schemas.microsoft.com/office/drawing/2014/main" id="{450D899E-DCF1-3BFB-0E7D-C74DE24DA44A}"/>
                </a:ext>
              </a:extLst>
            </p:cNvPr>
            <p:cNvSpPr txBox="1">
              <a:spLocks noChangeArrowheads="1"/>
            </p:cNvSpPr>
            <p:nvPr/>
          </p:nvSpPr>
          <p:spPr bwMode="auto">
            <a:xfrm>
              <a:off x="3422" y="482"/>
              <a:ext cx="400"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gp41</a:t>
              </a:r>
            </a:p>
          </p:txBody>
        </p:sp>
        <p:sp>
          <p:nvSpPr>
            <p:cNvPr id="16389" name="Text Box 7">
              <a:extLst>
                <a:ext uri="{FF2B5EF4-FFF2-40B4-BE49-F238E27FC236}">
                  <a16:creationId xmlns:a16="http://schemas.microsoft.com/office/drawing/2014/main" id="{5B21FEFE-101A-0D70-AEFC-14B76E5C2D96}"/>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 surface</a:t>
              </a:r>
            </a:p>
          </p:txBody>
        </p:sp>
        <p:sp>
          <p:nvSpPr>
            <p:cNvPr id="16390" name="Line 9">
              <a:extLst>
                <a:ext uri="{FF2B5EF4-FFF2-40B4-BE49-F238E27FC236}">
                  <a16:creationId xmlns:a16="http://schemas.microsoft.com/office/drawing/2014/main" id="{FA17C80C-2ADE-5863-0502-0164009588CA}"/>
                </a:ext>
              </a:extLst>
            </p:cNvPr>
            <p:cNvSpPr>
              <a:spLocks noChangeShapeType="1"/>
            </p:cNvSpPr>
            <p:nvPr/>
          </p:nvSpPr>
          <p:spPr bwMode="auto">
            <a:xfrm flipH="1">
              <a:off x="3312" y="1200"/>
              <a:ext cx="336" cy="336"/>
            </a:xfrm>
            <a:prstGeom prst="line">
              <a:avLst/>
            </a:prstGeom>
            <a:noFill/>
            <a:ln w="9525">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391" name="Line 10">
              <a:extLst>
                <a:ext uri="{FF2B5EF4-FFF2-40B4-BE49-F238E27FC236}">
                  <a16:creationId xmlns:a16="http://schemas.microsoft.com/office/drawing/2014/main" id="{DED8B468-BC57-B766-A92F-7970DE4A0A14}"/>
                </a:ext>
              </a:extLst>
            </p:cNvPr>
            <p:cNvSpPr>
              <a:spLocks noChangeShapeType="1"/>
            </p:cNvSpPr>
            <p:nvPr/>
          </p:nvSpPr>
          <p:spPr bwMode="auto">
            <a:xfrm flipV="1">
              <a:off x="1200" y="2976"/>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392" name="Line 12">
              <a:extLst>
                <a:ext uri="{FF2B5EF4-FFF2-40B4-BE49-F238E27FC236}">
                  <a16:creationId xmlns:a16="http://schemas.microsoft.com/office/drawing/2014/main" id="{1663BABE-5EEF-1C4A-F8D5-32B3EF17F110}"/>
                </a:ext>
              </a:extLst>
            </p:cNvPr>
            <p:cNvSpPr>
              <a:spLocks noChangeShapeType="1"/>
            </p:cNvSpPr>
            <p:nvPr/>
          </p:nvSpPr>
          <p:spPr bwMode="auto">
            <a:xfrm flipH="1">
              <a:off x="3120" y="816"/>
              <a:ext cx="288" cy="192"/>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393" name="Line 15">
              <a:extLst>
                <a:ext uri="{FF2B5EF4-FFF2-40B4-BE49-F238E27FC236}">
                  <a16:creationId xmlns:a16="http://schemas.microsoft.com/office/drawing/2014/main" id="{3DCF4369-B620-4C8B-19D5-E72B6460FC59}"/>
                </a:ext>
              </a:extLst>
            </p:cNvPr>
            <p:cNvSpPr>
              <a:spLocks noChangeShapeType="1"/>
            </p:cNvSpPr>
            <p:nvPr/>
          </p:nvSpPr>
          <p:spPr bwMode="auto">
            <a:xfrm flipV="1">
              <a:off x="1008" y="2256"/>
              <a:ext cx="192"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394" name="Text Box 16">
              <a:extLst>
                <a:ext uri="{FF2B5EF4-FFF2-40B4-BE49-F238E27FC236}">
                  <a16:creationId xmlns:a16="http://schemas.microsoft.com/office/drawing/2014/main" id="{99B734EF-3B02-387D-5B82-3E38AE30CC23}"/>
                </a:ext>
              </a:extLst>
            </p:cNvPr>
            <p:cNvSpPr txBox="1">
              <a:spLocks noChangeArrowheads="1"/>
            </p:cNvSpPr>
            <p:nvPr/>
          </p:nvSpPr>
          <p:spPr bwMode="auto">
            <a:xfrm>
              <a:off x="3632" y="930"/>
              <a:ext cx="4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gp120</a:t>
              </a:r>
            </a:p>
          </p:txBody>
        </p:sp>
        <p:sp>
          <p:nvSpPr>
            <p:cNvPr id="16395" name="Text Box 17">
              <a:extLst>
                <a:ext uri="{FF2B5EF4-FFF2-40B4-BE49-F238E27FC236}">
                  <a16:creationId xmlns:a16="http://schemas.microsoft.com/office/drawing/2014/main" id="{0DD1FD6E-E387-FFDE-F31A-864B9B3F5501}"/>
                </a:ext>
              </a:extLst>
            </p:cNvPr>
            <p:cNvSpPr txBox="1">
              <a:spLocks noChangeArrowheads="1"/>
            </p:cNvSpPr>
            <p:nvPr/>
          </p:nvSpPr>
          <p:spPr bwMode="auto">
            <a:xfrm>
              <a:off x="96" y="113"/>
              <a:ext cx="44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HIV-1</a:t>
              </a:r>
            </a:p>
          </p:txBody>
        </p:sp>
        <p:sp>
          <p:nvSpPr>
            <p:cNvPr id="16396" name="Text Box 18">
              <a:extLst>
                <a:ext uri="{FF2B5EF4-FFF2-40B4-BE49-F238E27FC236}">
                  <a16:creationId xmlns:a16="http://schemas.microsoft.com/office/drawing/2014/main" id="{A8F171B2-FA98-0CB4-F0B7-029BFA341DC7}"/>
                </a:ext>
              </a:extLst>
            </p:cNvPr>
            <p:cNvSpPr txBox="1">
              <a:spLocks noChangeArrowheads="1"/>
            </p:cNvSpPr>
            <p:nvPr/>
          </p:nvSpPr>
          <p:spPr bwMode="auto">
            <a:xfrm>
              <a:off x="785" y="3218"/>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397" name="Text Box 19">
              <a:extLst>
                <a:ext uri="{FF2B5EF4-FFF2-40B4-BE49-F238E27FC236}">
                  <a16:creationId xmlns:a16="http://schemas.microsoft.com/office/drawing/2014/main" id="{8AC329D7-30CF-1CC5-8555-07D71A1E3F53}"/>
                </a:ext>
              </a:extLst>
            </p:cNvPr>
            <p:cNvSpPr txBox="1">
              <a:spLocks noChangeArrowheads="1"/>
            </p:cNvSpPr>
            <p:nvPr/>
          </p:nvSpPr>
          <p:spPr bwMode="auto">
            <a:xfrm>
              <a:off x="589" y="2129"/>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CD4</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0">
            <a:extLst>
              <a:ext uri="{FF2B5EF4-FFF2-40B4-BE49-F238E27FC236}">
                <a16:creationId xmlns:a16="http://schemas.microsoft.com/office/drawing/2014/main" id="{87A8C36F-BECE-B11B-21D0-EB91C12175A9}"/>
              </a:ext>
            </a:extLst>
          </p:cNvPr>
          <p:cNvGrpSpPr>
            <a:grpSpLocks/>
          </p:cNvGrpSpPr>
          <p:nvPr/>
        </p:nvGrpSpPr>
        <p:grpSpPr bwMode="auto">
          <a:xfrm>
            <a:off x="0" y="0"/>
            <a:ext cx="9144000" cy="6858000"/>
            <a:chOff x="0" y="0"/>
            <a:chExt cx="5760" cy="4320"/>
          </a:xfrm>
        </p:grpSpPr>
        <p:pic>
          <p:nvPicPr>
            <p:cNvPr id="18435" name="Picture 29" descr="Co_Rec_Shot_45">
              <a:extLst>
                <a:ext uri="{FF2B5EF4-FFF2-40B4-BE49-F238E27FC236}">
                  <a16:creationId xmlns:a16="http://schemas.microsoft.com/office/drawing/2014/main" id="{C1FFABDB-3210-1267-04D4-6BEF85E66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14">
              <a:extLst>
                <a:ext uri="{FF2B5EF4-FFF2-40B4-BE49-F238E27FC236}">
                  <a16:creationId xmlns:a16="http://schemas.microsoft.com/office/drawing/2014/main" id="{D4844944-1AF1-627E-98D1-D8AAD30D2243}"/>
                </a:ext>
              </a:extLst>
            </p:cNvPr>
            <p:cNvSpPr txBox="1">
              <a:spLocks noChangeArrowheads="1"/>
            </p:cNvSpPr>
            <p:nvPr/>
          </p:nvSpPr>
          <p:spPr bwMode="auto">
            <a:xfrm>
              <a:off x="3632" y="930"/>
              <a:ext cx="4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gp120</a:t>
              </a:r>
            </a:p>
          </p:txBody>
        </p:sp>
        <p:sp>
          <p:nvSpPr>
            <p:cNvPr id="18437" name="Line 15">
              <a:extLst>
                <a:ext uri="{FF2B5EF4-FFF2-40B4-BE49-F238E27FC236}">
                  <a16:creationId xmlns:a16="http://schemas.microsoft.com/office/drawing/2014/main" id="{0580A3D2-E4ED-DCE8-8CE6-37B2ED19EF0D}"/>
                </a:ext>
              </a:extLst>
            </p:cNvPr>
            <p:cNvSpPr>
              <a:spLocks noChangeShapeType="1"/>
            </p:cNvSpPr>
            <p:nvPr/>
          </p:nvSpPr>
          <p:spPr bwMode="auto">
            <a:xfrm flipH="1">
              <a:off x="3312" y="1200"/>
              <a:ext cx="336" cy="336"/>
            </a:xfrm>
            <a:prstGeom prst="line">
              <a:avLst/>
            </a:prstGeom>
            <a:noFill/>
            <a:ln w="9525">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438" name="Text Box 16">
              <a:extLst>
                <a:ext uri="{FF2B5EF4-FFF2-40B4-BE49-F238E27FC236}">
                  <a16:creationId xmlns:a16="http://schemas.microsoft.com/office/drawing/2014/main" id="{0A461BA2-AD45-E4A7-43B2-81CDCBA96902}"/>
                </a:ext>
              </a:extLst>
            </p:cNvPr>
            <p:cNvSpPr txBox="1">
              <a:spLocks noChangeArrowheads="1"/>
            </p:cNvSpPr>
            <p:nvPr/>
          </p:nvSpPr>
          <p:spPr bwMode="auto">
            <a:xfrm>
              <a:off x="3422" y="482"/>
              <a:ext cx="400"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gp41</a:t>
              </a:r>
            </a:p>
          </p:txBody>
        </p:sp>
        <p:sp>
          <p:nvSpPr>
            <p:cNvPr id="18439" name="Line 17">
              <a:extLst>
                <a:ext uri="{FF2B5EF4-FFF2-40B4-BE49-F238E27FC236}">
                  <a16:creationId xmlns:a16="http://schemas.microsoft.com/office/drawing/2014/main" id="{CCC23D13-BABE-84E2-3B17-C0FD37A2707F}"/>
                </a:ext>
              </a:extLst>
            </p:cNvPr>
            <p:cNvSpPr>
              <a:spLocks noChangeShapeType="1"/>
            </p:cNvSpPr>
            <p:nvPr/>
          </p:nvSpPr>
          <p:spPr bwMode="auto">
            <a:xfrm flipH="1">
              <a:off x="3120" y="816"/>
              <a:ext cx="288" cy="192"/>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440" name="Line 20">
              <a:extLst>
                <a:ext uri="{FF2B5EF4-FFF2-40B4-BE49-F238E27FC236}">
                  <a16:creationId xmlns:a16="http://schemas.microsoft.com/office/drawing/2014/main" id="{961341B7-9475-8832-27C2-A19262EB6287}"/>
                </a:ext>
              </a:extLst>
            </p:cNvPr>
            <p:cNvSpPr>
              <a:spLocks noChangeShapeType="1"/>
            </p:cNvSpPr>
            <p:nvPr/>
          </p:nvSpPr>
          <p:spPr bwMode="auto">
            <a:xfrm flipV="1">
              <a:off x="1200" y="2976"/>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441" name="Text Box 22">
              <a:extLst>
                <a:ext uri="{FF2B5EF4-FFF2-40B4-BE49-F238E27FC236}">
                  <a16:creationId xmlns:a16="http://schemas.microsoft.com/office/drawing/2014/main" id="{A0922680-8196-AEC6-40C2-EF294EF68410}"/>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 surface</a:t>
              </a:r>
            </a:p>
          </p:txBody>
        </p:sp>
        <p:sp>
          <p:nvSpPr>
            <p:cNvPr id="18442" name="Line 25">
              <a:extLst>
                <a:ext uri="{FF2B5EF4-FFF2-40B4-BE49-F238E27FC236}">
                  <a16:creationId xmlns:a16="http://schemas.microsoft.com/office/drawing/2014/main" id="{62D19075-994A-6FDA-9005-FFAB8CA3CD7F}"/>
                </a:ext>
              </a:extLst>
            </p:cNvPr>
            <p:cNvSpPr>
              <a:spLocks noChangeShapeType="1"/>
            </p:cNvSpPr>
            <p:nvPr/>
          </p:nvSpPr>
          <p:spPr bwMode="auto">
            <a:xfrm flipV="1">
              <a:off x="1008" y="2256"/>
              <a:ext cx="192"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443" name="Text Box 26">
              <a:extLst>
                <a:ext uri="{FF2B5EF4-FFF2-40B4-BE49-F238E27FC236}">
                  <a16:creationId xmlns:a16="http://schemas.microsoft.com/office/drawing/2014/main" id="{C9DDA323-96F8-800C-4315-AA736B13D293}"/>
                </a:ext>
              </a:extLst>
            </p:cNvPr>
            <p:cNvSpPr txBox="1">
              <a:spLocks noChangeArrowheads="1"/>
            </p:cNvSpPr>
            <p:nvPr/>
          </p:nvSpPr>
          <p:spPr bwMode="auto">
            <a:xfrm>
              <a:off x="96" y="113"/>
              <a:ext cx="44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HIV-1</a:t>
              </a:r>
            </a:p>
          </p:txBody>
        </p:sp>
        <p:sp>
          <p:nvSpPr>
            <p:cNvPr id="18444" name="Text Box 27">
              <a:extLst>
                <a:ext uri="{FF2B5EF4-FFF2-40B4-BE49-F238E27FC236}">
                  <a16:creationId xmlns:a16="http://schemas.microsoft.com/office/drawing/2014/main" id="{80928FA8-4483-4F83-32BA-D72066348A28}"/>
                </a:ext>
              </a:extLst>
            </p:cNvPr>
            <p:cNvSpPr txBox="1">
              <a:spLocks noChangeArrowheads="1"/>
            </p:cNvSpPr>
            <p:nvPr/>
          </p:nvSpPr>
          <p:spPr bwMode="auto">
            <a:xfrm>
              <a:off x="785" y="3218"/>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445" name="Text Box 28">
              <a:extLst>
                <a:ext uri="{FF2B5EF4-FFF2-40B4-BE49-F238E27FC236}">
                  <a16:creationId xmlns:a16="http://schemas.microsoft.com/office/drawing/2014/main" id="{A8A4466A-DC06-CD78-9E9B-FAA5883DBE73}"/>
                </a:ext>
              </a:extLst>
            </p:cNvPr>
            <p:cNvSpPr txBox="1">
              <a:spLocks noChangeArrowheads="1"/>
            </p:cNvSpPr>
            <p:nvPr/>
          </p:nvSpPr>
          <p:spPr bwMode="auto">
            <a:xfrm>
              <a:off x="589" y="2129"/>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CD4</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14">
            <a:extLst>
              <a:ext uri="{FF2B5EF4-FFF2-40B4-BE49-F238E27FC236}">
                <a16:creationId xmlns:a16="http://schemas.microsoft.com/office/drawing/2014/main" id="{07ECF8E2-5813-63B1-87E5-F9CF1F6B9415}"/>
              </a:ext>
            </a:extLst>
          </p:cNvPr>
          <p:cNvGrpSpPr>
            <a:grpSpLocks/>
          </p:cNvGrpSpPr>
          <p:nvPr/>
        </p:nvGrpSpPr>
        <p:grpSpPr bwMode="auto">
          <a:xfrm>
            <a:off x="0" y="0"/>
            <a:ext cx="9144000" cy="6858000"/>
            <a:chOff x="0" y="0"/>
            <a:chExt cx="5760" cy="4320"/>
          </a:xfrm>
        </p:grpSpPr>
        <p:pic>
          <p:nvPicPr>
            <p:cNvPr id="20483" name="Picture 13" descr="Co_Rec_Shot_48">
              <a:extLst>
                <a:ext uri="{FF2B5EF4-FFF2-40B4-BE49-F238E27FC236}">
                  <a16:creationId xmlns:a16="http://schemas.microsoft.com/office/drawing/2014/main" id="{2F05DB64-D87C-5D77-7CA6-1DF9B29C8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5">
              <a:extLst>
                <a:ext uri="{FF2B5EF4-FFF2-40B4-BE49-F238E27FC236}">
                  <a16:creationId xmlns:a16="http://schemas.microsoft.com/office/drawing/2014/main" id="{F4830D58-7163-EFA6-377D-7E1BC7053FD9}"/>
                </a:ext>
              </a:extLst>
            </p:cNvPr>
            <p:cNvSpPr txBox="1">
              <a:spLocks noChangeArrowheads="1"/>
            </p:cNvSpPr>
            <p:nvPr/>
          </p:nvSpPr>
          <p:spPr bwMode="auto">
            <a:xfrm>
              <a:off x="3744" y="844"/>
              <a:ext cx="748"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HIV-1 RNA</a:t>
              </a:r>
            </a:p>
          </p:txBody>
        </p:sp>
        <p:sp>
          <p:nvSpPr>
            <p:cNvPr id="20485" name="Text Box 8">
              <a:extLst>
                <a:ext uri="{FF2B5EF4-FFF2-40B4-BE49-F238E27FC236}">
                  <a16:creationId xmlns:a16="http://schemas.microsoft.com/office/drawing/2014/main" id="{1B171F6C-DBAE-D4CB-F813-9F3F4FED748A}"/>
                </a:ext>
              </a:extLst>
            </p:cNvPr>
            <p:cNvSpPr txBox="1">
              <a:spLocks noChangeArrowheads="1"/>
            </p:cNvSpPr>
            <p:nvPr/>
          </p:nvSpPr>
          <p:spPr bwMode="auto">
            <a:xfrm>
              <a:off x="96" y="113"/>
              <a:ext cx="44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HIV-1</a:t>
              </a:r>
            </a:p>
          </p:txBody>
        </p:sp>
        <p:sp>
          <p:nvSpPr>
            <p:cNvPr id="20486" name="Line 9">
              <a:extLst>
                <a:ext uri="{FF2B5EF4-FFF2-40B4-BE49-F238E27FC236}">
                  <a16:creationId xmlns:a16="http://schemas.microsoft.com/office/drawing/2014/main" id="{85C4A4B9-EEC7-CF0D-8C0C-F27CDB960DA4}"/>
                </a:ext>
              </a:extLst>
            </p:cNvPr>
            <p:cNvSpPr>
              <a:spLocks noChangeShapeType="1"/>
            </p:cNvSpPr>
            <p:nvPr/>
          </p:nvSpPr>
          <p:spPr bwMode="auto">
            <a:xfrm>
              <a:off x="2592" y="960"/>
              <a:ext cx="1104" cy="0"/>
            </a:xfrm>
            <a:prstGeom prst="line">
              <a:avLst/>
            </a:prstGeom>
            <a:noFill/>
            <a:ln w="19050">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487" name="Text Box 10">
              <a:extLst>
                <a:ext uri="{FF2B5EF4-FFF2-40B4-BE49-F238E27FC236}">
                  <a16:creationId xmlns:a16="http://schemas.microsoft.com/office/drawing/2014/main" id="{F64D8851-7C6D-1FEF-F888-9C2277124345}"/>
                </a:ext>
              </a:extLst>
            </p:cNvPr>
            <p:cNvSpPr txBox="1">
              <a:spLocks noChangeArrowheads="1"/>
            </p:cNvSpPr>
            <p:nvPr/>
          </p:nvSpPr>
          <p:spPr bwMode="auto">
            <a:xfrm>
              <a:off x="2699" y="3953"/>
              <a:ext cx="42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a:t>
              </a:r>
            </a:p>
          </p:txBody>
        </p:sp>
        <p:sp>
          <p:nvSpPr>
            <p:cNvPr id="20488" name="Text Box 11">
              <a:extLst>
                <a:ext uri="{FF2B5EF4-FFF2-40B4-BE49-F238E27FC236}">
                  <a16:creationId xmlns:a16="http://schemas.microsoft.com/office/drawing/2014/main" id="{C6D6C4CE-F3A0-41C9-18AE-7B26C9913C3C}"/>
                </a:ext>
              </a:extLst>
            </p:cNvPr>
            <p:cNvSpPr txBox="1">
              <a:spLocks noChangeArrowheads="1"/>
            </p:cNvSpPr>
            <p:nvPr/>
          </p:nvSpPr>
          <p:spPr bwMode="auto">
            <a:xfrm>
              <a:off x="3744" y="1276"/>
              <a:ext cx="1224"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HIV-1 nucleocapsid</a:t>
              </a:r>
            </a:p>
          </p:txBody>
        </p:sp>
        <p:sp>
          <p:nvSpPr>
            <p:cNvPr id="20489" name="Line 12">
              <a:extLst>
                <a:ext uri="{FF2B5EF4-FFF2-40B4-BE49-F238E27FC236}">
                  <a16:creationId xmlns:a16="http://schemas.microsoft.com/office/drawing/2014/main" id="{571C7B11-0DB8-3F8C-5DDD-FDC8D60AB7F8}"/>
                </a:ext>
              </a:extLst>
            </p:cNvPr>
            <p:cNvSpPr>
              <a:spLocks noChangeShapeType="1"/>
            </p:cNvSpPr>
            <p:nvPr/>
          </p:nvSpPr>
          <p:spPr bwMode="auto">
            <a:xfrm>
              <a:off x="3120" y="1392"/>
              <a:ext cx="576" cy="0"/>
            </a:xfrm>
            <a:prstGeom prst="line">
              <a:avLst/>
            </a:prstGeom>
            <a:noFill/>
            <a:ln w="19050">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4">
            <a:extLst>
              <a:ext uri="{FF2B5EF4-FFF2-40B4-BE49-F238E27FC236}">
                <a16:creationId xmlns:a16="http://schemas.microsoft.com/office/drawing/2014/main" id="{46E87715-5664-B419-BF34-C21BE51CA682}"/>
              </a:ext>
            </a:extLst>
          </p:cNvPr>
          <p:cNvGrpSpPr>
            <a:grpSpLocks/>
          </p:cNvGrpSpPr>
          <p:nvPr/>
        </p:nvGrpSpPr>
        <p:grpSpPr bwMode="auto">
          <a:xfrm>
            <a:off x="0" y="0"/>
            <a:ext cx="9144000" cy="6858000"/>
            <a:chOff x="0" y="0"/>
            <a:chExt cx="5760" cy="4320"/>
          </a:xfrm>
        </p:grpSpPr>
        <p:pic>
          <p:nvPicPr>
            <p:cNvPr id="22531" name="Picture 13" descr="Co_Rec_Shot_228">
              <a:extLst>
                <a:ext uri="{FF2B5EF4-FFF2-40B4-BE49-F238E27FC236}">
                  <a16:creationId xmlns:a16="http://schemas.microsoft.com/office/drawing/2014/main" id="{D492D12C-522C-0C34-F245-DE904D1B1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3">
              <a:extLst>
                <a:ext uri="{FF2B5EF4-FFF2-40B4-BE49-F238E27FC236}">
                  <a16:creationId xmlns:a16="http://schemas.microsoft.com/office/drawing/2014/main" id="{1F5B2B46-A524-5769-DECE-CAFA22D3BB5C}"/>
                </a:ext>
              </a:extLst>
            </p:cNvPr>
            <p:cNvSpPr txBox="1">
              <a:spLocks noChangeArrowheads="1"/>
            </p:cNvSpPr>
            <p:nvPr/>
          </p:nvSpPr>
          <p:spPr bwMode="auto">
            <a:xfrm>
              <a:off x="768" y="3218"/>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533" name="Text Box 5">
              <a:extLst>
                <a:ext uri="{FF2B5EF4-FFF2-40B4-BE49-F238E27FC236}">
                  <a16:creationId xmlns:a16="http://schemas.microsoft.com/office/drawing/2014/main" id="{DC71D1AC-D278-A657-B595-03AE2768A858}"/>
                </a:ext>
              </a:extLst>
            </p:cNvPr>
            <p:cNvSpPr txBox="1">
              <a:spLocks noChangeArrowheads="1"/>
            </p:cNvSpPr>
            <p:nvPr/>
          </p:nvSpPr>
          <p:spPr bwMode="auto">
            <a:xfrm>
              <a:off x="2850" y="572"/>
              <a:ext cx="1160"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CCR5 antangonist</a:t>
              </a:r>
            </a:p>
          </p:txBody>
        </p:sp>
        <p:sp>
          <p:nvSpPr>
            <p:cNvPr id="22534" name="Text Box 6">
              <a:extLst>
                <a:ext uri="{FF2B5EF4-FFF2-40B4-BE49-F238E27FC236}">
                  <a16:creationId xmlns:a16="http://schemas.microsoft.com/office/drawing/2014/main" id="{911D846E-280C-934E-BE90-B02771FA4236}"/>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 surface</a:t>
              </a:r>
            </a:p>
          </p:txBody>
        </p:sp>
        <p:sp>
          <p:nvSpPr>
            <p:cNvPr id="22535" name="Line 7">
              <a:extLst>
                <a:ext uri="{FF2B5EF4-FFF2-40B4-BE49-F238E27FC236}">
                  <a16:creationId xmlns:a16="http://schemas.microsoft.com/office/drawing/2014/main" id="{DAA35727-BCB5-C735-1931-FA086D17E939}"/>
                </a:ext>
              </a:extLst>
            </p:cNvPr>
            <p:cNvSpPr>
              <a:spLocks noChangeShapeType="1"/>
            </p:cNvSpPr>
            <p:nvPr/>
          </p:nvSpPr>
          <p:spPr bwMode="auto">
            <a:xfrm flipV="1">
              <a:off x="1200" y="2976"/>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536" name="Line 8">
              <a:extLst>
                <a:ext uri="{FF2B5EF4-FFF2-40B4-BE49-F238E27FC236}">
                  <a16:creationId xmlns:a16="http://schemas.microsoft.com/office/drawing/2014/main" id="{AD36D464-5E02-BF42-0286-421C68A66A47}"/>
                </a:ext>
              </a:extLst>
            </p:cNvPr>
            <p:cNvSpPr>
              <a:spLocks noChangeShapeType="1"/>
            </p:cNvSpPr>
            <p:nvPr/>
          </p:nvSpPr>
          <p:spPr bwMode="auto">
            <a:xfrm flipH="1">
              <a:off x="2544" y="768"/>
              <a:ext cx="288" cy="96"/>
            </a:xfrm>
            <a:prstGeom prst="line">
              <a:avLst/>
            </a:prstGeom>
            <a:noFill/>
            <a:ln w="9525">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537" name="Rectangle 10">
              <a:extLst>
                <a:ext uri="{FF2B5EF4-FFF2-40B4-BE49-F238E27FC236}">
                  <a16:creationId xmlns:a16="http://schemas.microsoft.com/office/drawing/2014/main" id="{1995A2F9-7B65-0075-1CFA-32EA55556064}"/>
                </a:ext>
              </a:extLst>
            </p:cNvPr>
            <p:cNvSpPr>
              <a:spLocks noChangeArrowheads="1"/>
            </p:cNvSpPr>
            <p:nvPr/>
          </p:nvSpPr>
          <p:spPr bwMode="auto">
            <a:xfrm>
              <a:off x="411" y="128"/>
              <a:ext cx="4938"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GR" sz="2600" b="1" i="0" u="none" strike="noStrike" kern="1200" cap="none" spc="0" normalizeH="0" baseline="0" noProof="0">
                  <a:ln>
                    <a:noFill/>
                  </a:ln>
                  <a:solidFill>
                    <a:srgbClr val="FFC211"/>
                  </a:solidFill>
                  <a:effectLst/>
                  <a:uLnTx/>
                  <a:uFillTx/>
                  <a:latin typeface="Arial" panose="020B0604020202020204" pitchFamily="34" charset="0"/>
                  <a:ea typeface="+mn-ea"/>
                  <a:cs typeface="Arial" panose="020B0604020202020204" pitchFamily="34" charset="0"/>
                </a:rPr>
                <a:t>How CCR5 antagonists prevent HIV binding and fusion with CD4 cells</a:t>
              </a:r>
            </a:p>
          </p:txBody>
        </p:sp>
        <p:sp>
          <p:nvSpPr>
            <p:cNvPr id="22538" name="Text Box 11">
              <a:extLst>
                <a:ext uri="{FF2B5EF4-FFF2-40B4-BE49-F238E27FC236}">
                  <a16:creationId xmlns:a16="http://schemas.microsoft.com/office/drawing/2014/main" id="{4E854CD5-0EED-E26D-8593-8FE6B5010DF9}"/>
                </a:ext>
              </a:extLst>
            </p:cNvPr>
            <p:cNvSpPr txBox="1">
              <a:spLocks noChangeArrowheads="1"/>
            </p:cNvSpPr>
            <p:nvPr/>
          </p:nvSpPr>
          <p:spPr bwMode="auto">
            <a:xfrm>
              <a:off x="637" y="2428"/>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CD4</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539" name="Line 12">
              <a:extLst>
                <a:ext uri="{FF2B5EF4-FFF2-40B4-BE49-F238E27FC236}">
                  <a16:creationId xmlns:a16="http://schemas.microsoft.com/office/drawing/2014/main" id="{5A6841F6-14B6-2C8E-920A-6E1486115070}"/>
                </a:ext>
              </a:extLst>
            </p:cNvPr>
            <p:cNvSpPr>
              <a:spLocks noChangeShapeType="1"/>
            </p:cNvSpPr>
            <p:nvPr/>
          </p:nvSpPr>
          <p:spPr bwMode="auto">
            <a:xfrm flipV="1">
              <a:off x="960" y="2304"/>
              <a:ext cx="144" cy="117"/>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35">
            <a:extLst>
              <a:ext uri="{FF2B5EF4-FFF2-40B4-BE49-F238E27FC236}">
                <a16:creationId xmlns:a16="http://schemas.microsoft.com/office/drawing/2014/main" id="{0E047416-77B0-C5D8-48CE-899EEE763B32}"/>
              </a:ext>
            </a:extLst>
          </p:cNvPr>
          <p:cNvGrpSpPr>
            <a:grpSpLocks/>
          </p:cNvGrpSpPr>
          <p:nvPr/>
        </p:nvGrpSpPr>
        <p:grpSpPr bwMode="auto">
          <a:xfrm>
            <a:off x="0" y="0"/>
            <a:ext cx="9144000" cy="6858000"/>
            <a:chOff x="0" y="0"/>
            <a:chExt cx="5760" cy="4320"/>
          </a:xfrm>
        </p:grpSpPr>
        <p:pic>
          <p:nvPicPr>
            <p:cNvPr id="24579" name="Picture 34" descr="Co_Rec_Shot_230">
              <a:extLst>
                <a:ext uri="{FF2B5EF4-FFF2-40B4-BE49-F238E27FC236}">
                  <a16:creationId xmlns:a16="http://schemas.microsoft.com/office/drawing/2014/main" id="{E006C89B-0EB4-26B3-CB3C-87EC0AAB4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10">
              <a:extLst>
                <a:ext uri="{FF2B5EF4-FFF2-40B4-BE49-F238E27FC236}">
                  <a16:creationId xmlns:a16="http://schemas.microsoft.com/office/drawing/2014/main" id="{65513ACB-1852-D69E-5938-149C278F708F}"/>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 surface</a:t>
              </a:r>
            </a:p>
          </p:txBody>
        </p:sp>
        <p:sp>
          <p:nvSpPr>
            <p:cNvPr id="24581" name="Line 16">
              <a:extLst>
                <a:ext uri="{FF2B5EF4-FFF2-40B4-BE49-F238E27FC236}">
                  <a16:creationId xmlns:a16="http://schemas.microsoft.com/office/drawing/2014/main" id="{FEC084F8-C751-E4FE-20C8-112242B37213}"/>
                </a:ext>
              </a:extLst>
            </p:cNvPr>
            <p:cNvSpPr>
              <a:spLocks noChangeShapeType="1"/>
            </p:cNvSpPr>
            <p:nvPr/>
          </p:nvSpPr>
          <p:spPr bwMode="auto">
            <a:xfrm flipV="1">
              <a:off x="1200" y="2976"/>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582" name="Text Box 17">
              <a:extLst>
                <a:ext uri="{FF2B5EF4-FFF2-40B4-BE49-F238E27FC236}">
                  <a16:creationId xmlns:a16="http://schemas.microsoft.com/office/drawing/2014/main" id="{2412C79E-902F-9F53-9372-29B5489AB782}"/>
                </a:ext>
              </a:extLst>
            </p:cNvPr>
            <p:cNvSpPr txBox="1">
              <a:spLocks noChangeArrowheads="1"/>
            </p:cNvSpPr>
            <p:nvPr/>
          </p:nvSpPr>
          <p:spPr bwMode="auto">
            <a:xfrm>
              <a:off x="856" y="3628"/>
              <a:ext cx="1089"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 antagonist</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583" name="Line 18">
              <a:extLst>
                <a:ext uri="{FF2B5EF4-FFF2-40B4-BE49-F238E27FC236}">
                  <a16:creationId xmlns:a16="http://schemas.microsoft.com/office/drawing/2014/main" id="{090D91A1-0280-ADC0-3A3B-D256539CE9D7}"/>
                </a:ext>
              </a:extLst>
            </p:cNvPr>
            <p:cNvSpPr>
              <a:spLocks noChangeShapeType="1"/>
            </p:cNvSpPr>
            <p:nvPr/>
          </p:nvSpPr>
          <p:spPr bwMode="auto">
            <a:xfrm flipV="1">
              <a:off x="1536" y="3360"/>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584" name="Text Box 22">
              <a:extLst>
                <a:ext uri="{FF2B5EF4-FFF2-40B4-BE49-F238E27FC236}">
                  <a16:creationId xmlns:a16="http://schemas.microsoft.com/office/drawing/2014/main" id="{77BF76CC-3DB8-EC9F-788F-2DE5D4DE06C8}"/>
                </a:ext>
              </a:extLst>
            </p:cNvPr>
            <p:cNvSpPr txBox="1">
              <a:spLocks noChangeArrowheads="1"/>
            </p:cNvSpPr>
            <p:nvPr/>
          </p:nvSpPr>
          <p:spPr bwMode="auto">
            <a:xfrm>
              <a:off x="768" y="3218"/>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585" name="Rectangle 24">
              <a:extLst>
                <a:ext uri="{FF2B5EF4-FFF2-40B4-BE49-F238E27FC236}">
                  <a16:creationId xmlns:a16="http://schemas.microsoft.com/office/drawing/2014/main" id="{829DB367-B1CF-39DD-A6DD-6216A96892B4}"/>
                </a:ext>
              </a:extLst>
            </p:cNvPr>
            <p:cNvSpPr>
              <a:spLocks noChangeArrowheads="1"/>
            </p:cNvSpPr>
            <p:nvPr/>
          </p:nvSpPr>
          <p:spPr bwMode="auto">
            <a:xfrm>
              <a:off x="411" y="128"/>
              <a:ext cx="4938"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GR" sz="2600" b="1" i="0" u="none" strike="noStrike" kern="1200" cap="none" spc="0" normalizeH="0" baseline="0" noProof="0">
                  <a:ln>
                    <a:noFill/>
                  </a:ln>
                  <a:solidFill>
                    <a:srgbClr val="FFC211"/>
                  </a:solidFill>
                  <a:effectLst/>
                  <a:uLnTx/>
                  <a:uFillTx/>
                  <a:latin typeface="Arial" panose="020B0604020202020204" pitchFamily="34" charset="0"/>
                  <a:ea typeface="+mn-ea"/>
                  <a:cs typeface="Arial" panose="020B0604020202020204" pitchFamily="34" charset="0"/>
                </a:rPr>
                <a:t>How CCR5 antagonists binds to CCR5 causing a conformational change</a:t>
              </a:r>
            </a:p>
          </p:txBody>
        </p:sp>
        <p:sp>
          <p:nvSpPr>
            <p:cNvPr id="24586" name="Line 25">
              <a:extLst>
                <a:ext uri="{FF2B5EF4-FFF2-40B4-BE49-F238E27FC236}">
                  <a16:creationId xmlns:a16="http://schemas.microsoft.com/office/drawing/2014/main" id="{26A27959-7DE0-E683-46D0-CDBC62BD5D8B}"/>
                </a:ext>
              </a:extLst>
            </p:cNvPr>
            <p:cNvSpPr>
              <a:spLocks noChangeShapeType="1"/>
            </p:cNvSpPr>
            <p:nvPr/>
          </p:nvSpPr>
          <p:spPr bwMode="auto">
            <a:xfrm>
              <a:off x="2880" y="672"/>
              <a:ext cx="0" cy="1344"/>
            </a:xfrm>
            <a:prstGeom prst="line">
              <a:avLst/>
            </a:prstGeom>
            <a:noFill/>
            <a:ln w="34925">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587" name="Text Box 32">
              <a:extLst>
                <a:ext uri="{FF2B5EF4-FFF2-40B4-BE49-F238E27FC236}">
                  <a16:creationId xmlns:a16="http://schemas.microsoft.com/office/drawing/2014/main" id="{794B85BA-9C6E-28FB-1B9B-BCCA77431C4C}"/>
                </a:ext>
              </a:extLst>
            </p:cNvPr>
            <p:cNvSpPr txBox="1">
              <a:spLocks noChangeArrowheads="1"/>
            </p:cNvSpPr>
            <p:nvPr/>
          </p:nvSpPr>
          <p:spPr bwMode="auto">
            <a:xfrm>
              <a:off x="637" y="2428"/>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CD4</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588" name="Line 33">
              <a:extLst>
                <a:ext uri="{FF2B5EF4-FFF2-40B4-BE49-F238E27FC236}">
                  <a16:creationId xmlns:a16="http://schemas.microsoft.com/office/drawing/2014/main" id="{5EC96527-E3E1-E34F-52D5-6AC746A0382A}"/>
                </a:ext>
              </a:extLst>
            </p:cNvPr>
            <p:cNvSpPr>
              <a:spLocks noChangeShapeType="1"/>
            </p:cNvSpPr>
            <p:nvPr/>
          </p:nvSpPr>
          <p:spPr bwMode="auto">
            <a:xfrm flipV="1">
              <a:off x="960" y="2304"/>
              <a:ext cx="144" cy="117"/>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8B42B32-D52A-3071-9C8A-C8653A19DD63}"/>
              </a:ext>
            </a:extLst>
          </p:cNvPr>
          <p:cNvSpPr>
            <a:spLocks noGrp="1" noChangeArrowheads="1"/>
          </p:cNvSpPr>
          <p:nvPr>
            <p:ph type="title"/>
          </p:nvPr>
        </p:nvSpPr>
        <p:spPr/>
        <p:txBody>
          <a:bodyPr/>
          <a:lstStyle/>
          <a:p>
            <a:r>
              <a:rPr lang="el-GR" altLang="en-GR" sz="2400"/>
              <a:t>ΟΙ ΠΙΟ ΣΗΜΑΝΤΙΚΕΣ ΗΜΕΡΟΜΗΝΙΕΣ</a:t>
            </a:r>
          </a:p>
        </p:txBody>
      </p:sp>
      <p:sp>
        <p:nvSpPr>
          <p:cNvPr id="26627" name="Rectangle 6">
            <a:extLst>
              <a:ext uri="{FF2B5EF4-FFF2-40B4-BE49-F238E27FC236}">
                <a16:creationId xmlns:a16="http://schemas.microsoft.com/office/drawing/2014/main" id="{45FC6201-ADB2-E0F4-4BC2-F10810AB24D2}"/>
              </a:ext>
            </a:extLst>
          </p:cNvPr>
          <p:cNvSpPr>
            <a:spLocks noGrp="1" noChangeArrowheads="1"/>
          </p:cNvSpPr>
          <p:nvPr>
            <p:ph type="body" idx="1"/>
          </p:nvPr>
        </p:nvSpPr>
        <p:spPr/>
        <p:txBody>
          <a:bodyPr/>
          <a:lstStyle/>
          <a:p>
            <a:pPr>
              <a:lnSpc>
                <a:spcPct val="80000"/>
              </a:lnSpc>
            </a:pPr>
            <a:r>
              <a:rPr lang="el-GR" altLang="en-GR" sz="2400">
                <a:solidFill>
                  <a:schemeClr val="accent1"/>
                </a:solidFill>
              </a:rPr>
              <a:t>5 Ιουνίου 1981:</a:t>
            </a:r>
            <a:r>
              <a:rPr lang="el-GR" altLang="en-GR" sz="2400"/>
              <a:t> περιγράφονται 5 περιστατικά </a:t>
            </a:r>
            <a:r>
              <a:rPr lang="en-US" altLang="en-GR" sz="2400"/>
              <a:t>PCP </a:t>
            </a:r>
            <a:r>
              <a:rPr lang="el-GR" altLang="en-GR" sz="2400"/>
              <a:t>σε νεαρούς ομοφυλόφιλους άνδρες</a:t>
            </a:r>
          </a:p>
          <a:p>
            <a:pPr>
              <a:lnSpc>
                <a:spcPct val="80000"/>
              </a:lnSpc>
            </a:pPr>
            <a:r>
              <a:rPr lang="el-GR" altLang="en-GR" sz="2400">
                <a:solidFill>
                  <a:schemeClr val="accent1"/>
                </a:solidFill>
              </a:rPr>
              <a:t>1982:</a:t>
            </a:r>
            <a:r>
              <a:rPr lang="el-GR" altLang="en-GR" sz="2400"/>
              <a:t> επιδημία ατόμων με εκδηλώσεις ανοσοανεπάρκειας</a:t>
            </a:r>
            <a:r>
              <a:rPr lang="en-US" altLang="en-GR" sz="2400"/>
              <a:t> – </a:t>
            </a:r>
            <a:r>
              <a:rPr lang="el-GR" altLang="en-GR" sz="2400"/>
              <a:t>σεξουαλική μετάδοση</a:t>
            </a:r>
          </a:p>
          <a:p>
            <a:pPr>
              <a:lnSpc>
                <a:spcPct val="80000"/>
              </a:lnSpc>
            </a:pPr>
            <a:r>
              <a:rPr lang="el-GR" altLang="en-GR" sz="2400">
                <a:solidFill>
                  <a:schemeClr val="accent1"/>
                </a:solidFill>
              </a:rPr>
              <a:t>24-9-1982:</a:t>
            </a:r>
            <a:r>
              <a:rPr lang="el-GR" altLang="en-GR" sz="2400"/>
              <a:t> </a:t>
            </a:r>
            <a:r>
              <a:rPr lang="en-US" altLang="en-GR" sz="2400">
                <a:solidFill>
                  <a:schemeClr val="tx2"/>
                </a:solidFill>
              </a:rPr>
              <a:t>A</a:t>
            </a:r>
            <a:r>
              <a:rPr lang="en-US" altLang="en-GR" sz="2400"/>
              <a:t>cquired </a:t>
            </a:r>
            <a:r>
              <a:rPr lang="en-US" altLang="en-GR" sz="2400">
                <a:solidFill>
                  <a:schemeClr val="tx2"/>
                </a:solidFill>
              </a:rPr>
              <a:t>I</a:t>
            </a:r>
            <a:r>
              <a:rPr lang="en-US" altLang="en-GR" sz="2400"/>
              <a:t>mmune </a:t>
            </a:r>
            <a:r>
              <a:rPr lang="en-US" altLang="en-GR" sz="2400">
                <a:solidFill>
                  <a:schemeClr val="tx2"/>
                </a:solidFill>
              </a:rPr>
              <a:t>D</a:t>
            </a:r>
            <a:r>
              <a:rPr lang="en-US" altLang="en-GR" sz="2400"/>
              <a:t>eficiency </a:t>
            </a:r>
            <a:r>
              <a:rPr lang="en-US" altLang="en-GR" sz="2400">
                <a:solidFill>
                  <a:schemeClr val="tx2"/>
                </a:solidFill>
              </a:rPr>
              <a:t>S</a:t>
            </a:r>
            <a:r>
              <a:rPr lang="en-US" altLang="en-GR" sz="2400"/>
              <a:t>yndrome – </a:t>
            </a:r>
            <a:r>
              <a:rPr lang="en-US" altLang="en-GR" sz="2400">
                <a:solidFill>
                  <a:schemeClr val="tx2"/>
                </a:solidFill>
              </a:rPr>
              <a:t>AIDS</a:t>
            </a:r>
          </a:p>
          <a:p>
            <a:pPr>
              <a:lnSpc>
                <a:spcPct val="80000"/>
              </a:lnSpc>
            </a:pPr>
            <a:r>
              <a:rPr lang="en-US" altLang="en-GR" sz="2400">
                <a:solidFill>
                  <a:schemeClr val="accent1"/>
                </a:solidFill>
              </a:rPr>
              <a:t>1982</a:t>
            </a:r>
            <a:r>
              <a:rPr lang="el-GR" altLang="en-GR" sz="2400">
                <a:solidFill>
                  <a:schemeClr val="accent1"/>
                </a:solidFill>
              </a:rPr>
              <a:t>:</a:t>
            </a:r>
            <a:r>
              <a:rPr lang="el-GR" altLang="en-GR" sz="2400"/>
              <a:t> Η νόσος μεταδίδεται με μετάγγιση, βελόνες, κάθετα</a:t>
            </a:r>
            <a:endParaRPr lang="el-GR" altLang="en-GR" sz="2400">
              <a:solidFill>
                <a:schemeClr val="tx2"/>
              </a:solidFill>
            </a:endParaRPr>
          </a:p>
          <a:p>
            <a:pPr>
              <a:lnSpc>
                <a:spcPct val="80000"/>
              </a:lnSpc>
            </a:pPr>
            <a:r>
              <a:rPr lang="el-GR" altLang="en-GR" sz="2400">
                <a:solidFill>
                  <a:schemeClr val="accent1"/>
                </a:solidFill>
              </a:rPr>
              <a:t>20-5-1983:</a:t>
            </a:r>
            <a:r>
              <a:rPr lang="el-GR" altLang="en-GR" sz="2400"/>
              <a:t> απομονώθηκε ο υπεύθυνος ιός</a:t>
            </a:r>
          </a:p>
          <a:p>
            <a:pPr>
              <a:lnSpc>
                <a:spcPct val="80000"/>
              </a:lnSpc>
            </a:pPr>
            <a:r>
              <a:rPr lang="en-US" altLang="en-GR" sz="2400">
                <a:solidFill>
                  <a:schemeClr val="tx2"/>
                </a:solidFill>
              </a:rPr>
              <a:t>H</a:t>
            </a:r>
            <a:r>
              <a:rPr lang="en-US" altLang="en-GR" sz="2400"/>
              <a:t>uman </a:t>
            </a:r>
            <a:r>
              <a:rPr lang="en-US" altLang="en-GR" sz="2400">
                <a:solidFill>
                  <a:schemeClr val="tx2"/>
                </a:solidFill>
              </a:rPr>
              <a:t>I</a:t>
            </a:r>
            <a:r>
              <a:rPr lang="en-US" altLang="en-GR" sz="2400"/>
              <a:t>mmunodeficiency </a:t>
            </a:r>
            <a:r>
              <a:rPr lang="en-US" altLang="en-GR" sz="2400">
                <a:solidFill>
                  <a:schemeClr val="tx2"/>
                </a:solidFill>
              </a:rPr>
              <a:t>S</a:t>
            </a:r>
            <a:r>
              <a:rPr lang="en-US" altLang="en-GR" sz="2400"/>
              <a:t>yndrome – </a:t>
            </a:r>
            <a:r>
              <a:rPr lang="en-US" altLang="en-GR" sz="2400">
                <a:solidFill>
                  <a:schemeClr val="tx2"/>
                </a:solidFill>
              </a:rPr>
              <a:t>HIV</a:t>
            </a:r>
            <a:endParaRPr lang="el-GR" altLang="en-GR" sz="2400">
              <a:solidFill>
                <a:schemeClr val="tx2"/>
              </a:solidFill>
            </a:endParaRPr>
          </a:p>
          <a:p>
            <a:pPr>
              <a:lnSpc>
                <a:spcPct val="80000"/>
              </a:lnSpc>
            </a:pPr>
            <a:r>
              <a:rPr lang="el-GR" altLang="en-GR" sz="2400">
                <a:solidFill>
                  <a:schemeClr val="accent1"/>
                </a:solidFill>
              </a:rPr>
              <a:t>Μάρτιος 1987:</a:t>
            </a:r>
            <a:r>
              <a:rPr lang="el-GR" altLang="en-GR" sz="2400">
                <a:solidFill>
                  <a:schemeClr val="tx2"/>
                </a:solidFill>
              </a:rPr>
              <a:t> </a:t>
            </a:r>
            <a:r>
              <a:rPr lang="el-GR" altLang="en-GR" sz="2400"/>
              <a:t>ΑΖΤ</a:t>
            </a:r>
          </a:p>
          <a:p>
            <a:pPr>
              <a:lnSpc>
                <a:spcPct val="80000"/>
              </a:lnSpc>
            </a:pPr>
            <a:r>
              <a:rPr lang="el-GR" altLang="en-GR" sz="2400">
                <a:solidFill>
                  <a:schemeClr val="accent1"/>
                </a:solidFill>
              </a:rPr>
              <a:t>1996:</a:t>
            </a:r>
            <a:r>
              <a:rPr lang="el-GR" altLang="en-GR" sz="2400"/>
              <a:t> Τριπλή θεραπεία</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34">
            <a:extLst>
              <a:ext uri="{FF2B5EF4-FFF2-40B4-BE49-F238E27FC236}">
                <a16:creationId xmlns:a16="http://schemas.microsoft.com/office/drawing/2014/main" id="{71941BCC-BD73-49E7-D093-1C629CE32CEF}"/>
              </a:ext>
            </a:extLst>
          </p:cNvPr>
          <p:cNvGrpSpPr>
            <a:grpSpLocks/>
          </p:cNvGrpSpPr>
          <p:nvPr/>
        </p:nvGrpSpPr>
        <p:grpSpPr bwMode="auto">
          <a:xfrm>
            <a:off x="0" y="0"/>
            <a:ext cx="9144000" cy="6858000"/>
            <a:chOff x="0" y="0"/>
            <a:chExt cx="5760" cy="4320"/>
          </a:xfrm>
        </p:grpSpPr>
        <p:pic>
          <p:nvPicPr>
            <p:cNvPr id="26627" name="Picture 32" descr="Co_Rec_Shot_247">
              <a:extLst>
                <a:ext uri="{FF2B5EF4-FFF2-40B4-BE49-F238E27FC236}">
                  <a16:creationId xmlns:a16="http://schemas.microsoft.com/office/drawing/2014/main" id="{3E5E987D-47BF-9FAC-638F-BB1762F60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6">
              <a:extLst>
                <a:ext uri="{FF2B5EF4-FFF2-40B4-BE49-F238E27FC236}">
                  <a16:creationId xmlns:a16="http://schemas.microsoft.com/office/drawing/2014/main" id="{9F4FEE9B-D380-EB2C-13EC-05E3ED8B85A3}"/>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 surface</a:t>
              </a:r>
            </a:p>
          </p:txBody>
        </p:sp>
        <p:sp>
          <p:nvSpPr>
            <p:cNvPr id="26629" name="Text Box 7">
              <a:extLst>
                <a:ext uri="{FF2B5EF4-FFF2-40B4-BE49-F238E27FC236}">
                  <a16:creationId xmlns:a16="http://schemas.microsoft.com/office/drawing/2014/main" id="{79E02E27-9984-3EEC-E8BF-D3EAB8CC2568}"/>
                </a:ext>
              </a:extLst>
            </p:cNvPr>
            <p:cNvSpPr txBox="1">
              <a:spLocks noChangeArrowheads="1"/>
            </p:cNvSpPr>
            <p:nvPr/>
          </p:nvSpPr>
          <p:spPr bwMode="auto">
            <a:xfrm>
              <a:off x="768" y="113"/>
              <a:ext cx="44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HIV-1</a:t>
              </a:r>
            </a:p>
          </p:txBody>
        </p:sp>
        <p:sp>
          <p:nvSpPr>
            <p:cNvPr id="26630" name="Text Box 8">
              <a:extLst>
                <a:ext uri="{FF2B5EF4-FFF2-40B4-BE49-F238E27FC236}">
                  <a16:creationId xmlns:a16="http://schemas.microsoft.com/office/drawing/2014/main" id="{55E7583B-2A9F-D8E1-BFDE-3177D8A9D2E9}"/>
                </a:ext>
              </a:extLst>
            </p:cNvPr>
            <p:cNvSpPr txBox="1">
              <a:spLocks noChangeArrowheads="1"/>
            </p:cNvSpPr>
            <p:nvPr/>
          </p:nvSpPr>
          <p:spPr bwMode="auto">
            <a:xfrm>
              <a:off x="3787" y="224"/>
              <a:ext cx="1722"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HIV-1 envelope glycoprotein</a:t>
              </a:r>
            </a:p>
          </p:txBody>
        </p:sp>
        <p:sp>
          <p:nvSpPr>
            <p:cNvPr id="26631" name="Line 15">
              <a:extLst>
                <a:ext uri="{FF2B5EF4-FFF2-40B4-BE49-F238E27FC236}">
                  <a16:creationId xmlns:a16="http://schemas.microsoft.com/office/drawing/2014/main" id="{B9CC5ABE-C506-0967-C876-2707F6528DBD}"/>
                </a:ext>
              </a:extLst>
            </p:cNvPr>
            <p:cNvSpPr>
              <a:spLocks noChangeShapeType="1"/>
            </p:cNvSpPr>
            <p:nvPr/>
          </p:nvSpPr>
          <p:spPr bwMode="auto">
            <a:xfrm flipH="1">
              <a:off x="3651" y="432"/>
              <a:ext cx="237" cy="9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32" name="Line 24">
              <a:extLst>
                <a:ext uri="{FF2B5EF4-FFF2-40B4-BE49-F238E27FC236}">
                  <a16:creationId xmlns:a16="http://schemas.microsoft.com/office/drawing/2014/main" id="{1E197664-06C1-FE71-8D7E-FEBCCC749A5D}"/>
                </a:ext>
              </a:extLst>
            </p:cNvPr>
            <p:cNvSpPr>
              <a:spLocks noChangeShapeType="1"/>
            </p:cNvSpPr>
            <p:nvPr/>
          </p:nvSpPr>
          <p:spPr bwMode="auto">
            <a:xfrm flipV="1">
              <a:off x="1536" y="3360"/>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33" name="Line 26">
              <a:extLst>
                <a:ext uri="{FF2B5EF4-FFF2-40B4-BE49-F238E27FC236}">
                  <a16:creationId xmlns:a16="http://schemas.microsoft.com/office/drawing/2014/main" id="{56C20736-55D5-EA05-E963-E0D382EEB148}"/>
                </a:ext>
              </a:extLst>
            </p:cNvPr>
            <p:cNvSpPr>
              <a:spLocks noChangeShapeType="1"/>
            </p:cNvSpPr>
            <p:nvPr/>
          </p:nvSpPr>
          <p:spPr bwMode="auto">
            <a:xfrm flipV="1">
              <a:off x="960" y="2133"/>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34" name="Text Box 27">
              <a:extLst>
                <a:ext uri="{FF2B5EF4-FFF2-40B4-BE49-F238E27FC236}">
                  <a16:creationId xmlns:a16="http://schemas.microsoft.com/office/drawing/2014/main" id="{D2804F39-AF0F-0BBB-8E94-398B911326B0}"/>
                </a:ext>
              </a:extLst>
            </p:cNvPr>
            <p:cNvSpPr txBox="1">
              <a:spLocks noChangeArrowheads="1"/>
            </p:cNvSpPr>
            <p:nvPr/>
          </p:nvSpPr>
          <p:spPr bwMode="auto">
            <a:xfrm>
              <a:off x="856" y="3628"/>
              <a:ext cx="1089"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 antagonist</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35" name="Text Box 29">
              <a:extLst>
                <a:ext uri="{FF2B5EF4-FFF2-40B4-BE49-F238E27FC236}">
                  <a16:creationId xmlns:a16="http://schemas.microsoft.com/office/drawing/2014/main" id="{D3F0749B-49F2-954A-8DD2-7613CEF2EA18}"/>
                </a:ext>
              </a:extLst>
            </p:cNvPr>
            <p:cNvSpPr txBox="1">
              <a:spLocks noChangeArrowheads="1"/>
            </p:cNvSpPr>
            <p:nvPr/>
          </p:nvSpPr>
          <p:spPr bwMode="auto">
            <a:xfrm>
              <a:off x="637" y="2428"/>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CD4</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36" name="Text Box 30">
              <a:extLst>
                <a:ext uri="{FF2B5EF4-FFF2-40B4-BE49-F238E27FC236}">
                  <a16:creationId xmlns:a16="http://schemas.microsoft.com/office/drawing/2014/main" id="{85D31DAC-A375-6F92-72C5-E58195C07139}"/>
                </a:ext>
              </a:extLst>
            </p:cNvPr>
            <p:cNvSpPr txBox="1">
              <a:spLocks noChangeArrowheads="1"/>
            </p:cNvSpPr>
            <p:nvPr/>
          </p:nvSpPr>
          <p:spPr bwMode="auto">
            <a:xfrm>
              <a:off x="768" y="3218"/>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637" name="Line 31">
              <a:extLst>
                <a:ext uri="{FF2B5EF4-FFF2-40B4-BE49-F238E27FC236}">
                  <a16:creationId xmlns:a16="http://schemas.microsoft.com/office/drawing/2014/main" id="{310B2F59-D2E3-4CB6-A8E3-D6BF7445EA38}"/>
                </a:ext>
              </a:extLst>
            </p:cNvPr>
            <p:cNvSpPr>
              <a:spLocks noChangeShapeType="1"/>
            </p:cNvSpPr>
            <p:nvPr/>
          </p:nvSpPr>
          <p:spPr bwMode="auto">
            <a:xfrm flipV="1">
              <a:off x="1200" y="2976"/>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31">
            <a:extLst>
              <a:ext uri="{FF2B5EF4-FFF2-40B4-BE49-F238E27FC236}">
                <a16:creationId xmlns:a16="http://schemas.microsoft.com/office/drawing/2014/main" id="{844DB665-1BAC-AA82-9B37-136C0C95CFEA}"/>
              </a:ext>
            </a:extLst>
          </p:cNvPr>
          <p:cNvGrpSpPr>
            <a:grpSpLocks/>
          </p:cNvGrpSpPr>
          <p:nvPr/>
        </p:nvGrpSpPr>
        <p:grpSpPr bwMode="auto">
          <a:xfrm>
            <a:off x="0" y="0"/>
            <a:ext cx="9144000" cy="6858000"/>
            <a:chOff x="0" y="0"/>
            <a:chExt cx="5760" cy="4320"/>
          </a:xfrm>
        </p:grpSpPr>
        <p:pic>
          <p:nvPicPr>
            <p:cNvPr id="28675" name="Picture 28" descr="Co_Rec_Shot_241">
              <a:extLst>
                <a:ext uri="{FF2B5EF4-FFF2-40B4-BE49-F238E27FC236}">
                  <a16:creationId xmlns:a16="http://schemas.microsoft.com/office/drawing/2014/main" id="{645E4318-370B-4FED-B3D7-B80C3FB67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3">
              <a:extLst>
                <a:ext uri="{FF2B5EF4-FFF2-40B4-BE49-F238E27FC236}">
                  <a16:creationId xmlns:a16="http://schemas.microsoft.com/office/drawing/2014/main" id="{7A0732C8-02BB-57BE-A455-0EB2224A0B97}"/>
                </a:ext>
              </a:extLst>
            </p:cNvPr>
            <p:cNvSpPr txBox="1">
              <a:spLocks noChangeArrowheads="1"/>
            </p:cNvSpPr>
            <p:nvPr/>
          </p:nvSpPr>
          <p:spPr bwMode="auto">
            <a:xfrm>
              <a:off x="3456" y="546"/>
              <a:ext cx="400"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gp41</a:t>
              </a:r>
            </a:p>
          </p:txBody>
        </p:sp>
        <p:sp>
          <p:nvSpPr>
            <p:cNvPr id="28677" name="Text Box 4">
              <a:extLst>
                <a:ext uri="{FF2B5EF4-FFF2-40B4-BE49-F238E27FC236}">
                  <a16:creationId xmlns:a16="http://schemas.microsoft.com/office/drawing/2014/main" id="{A28F9E57-6B10-E27A-7A33-9B12E13A54DD}"/>
                </a:ext>
              </a:extLst>
            </p:cNvPr>
            <p:cNvSpPr txBox="1">
              <a:spLocks noChangeArrowheads="1"/>
            </p:cNvSpPr>
            <p:nvPr/>
          </p:nvSpPr>
          <p:spPr bwMode="auto">
            <a:xfrm>
              <a:off x="3615" y="960"/>
              <a:ext cx="4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gp120</a:t>
              </a:r>
            </a:p>
          </p:txBody>
        </p:sp>
        <p:sp>
          <p:nvSpPr>
            <p:cNvPr id="28678" name="Text Box 8">
              <a:extLst>
                <a:ext uri="{FF2B5EF4-FFF2-40B4-BE49-F238E27FC236}">
                  <a16:creationId xmlns:a16="http://schemas.microsoft.com/office/drawing/2014/main" id="{BF087CF1-FAF7-E950-DCA7-102A9B0BD5A5}"/>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 surface</a:t>
              </a:r>
            </a:p>
          </p:txBody>
        </p:sp>
        <p:sp>
          <p:nvSpPr>
            <p:cNvPr id="28679" name="Line 13">
              <a:extLst>
                <a:ext uri="{FF2B5EF4-FFF2-40B4-BE49-F238E27FC236}">
                  <a16:creationId xmlns:a16="http://schemas.microsoft.com/office/drawing/2014/main" id="{FED830DB-9CAE-D7E3-3CC6-F84980A4E342}"/>
                </a:ext>
              </a:extLst>
            </p:cNvPr>
            <p:cNvSpPr>
              <a:spLocks noChangeShapeType="1"/>
            </p:cNvSpPr>
            <p:nvPr/>
          </p:nvSpPr>
          <p:spPr bwMode="auto">
            <a:xfrm flipH="1">
              <a:off x="3120" y="768"/>
              <a:ext cx="384" cy="192"/>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80" name="Line 14">
              <a:extLst>
                <a:ext uri="{FF2B5EF4-FFF2-40B4-BE49-F238E27FC236}">
                  <a16:creationId xmlns:a16="http://schemas.microsoft.com/office/drawing/2014/main" id="{DDD71162-7C3F-D5C3-BBBA-11AFDB7B4DC4}"/>
                </a:ext>
              </a:extLst>
            </p:cNvPr>
            <p:cNvSpPr>
              <a:spLocks noChangeShapeType="1"/>
            </p:cNvSpPr>
            <p:nvPr/>
          </p:nvSpPr>
          <p:spPr bwMode="auto">
            <a:xfrm flipH="1">
              <a:off x="3408" y="1248"/>
              <a:ext cx="240" cy="192"/>
            </a:xfrm>
            <a:prstGeom prst="line">
              <a:avLst/>
            </a:prstGeom>
            <a:noFill/>
            <a:ln w="9525">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81" name="Line 19">
              <a:extLst>
                <a:ext uri="{FF2B5EF4-FFF2-40B4-BE49-F238E27FC236}">
                  <a16:creationId xmlns:a16="http://schemas.microsoft.com/office/drawing/2014/main" id="{409E3C9E-BD75-4810-712B-72B169034011}"/>
                </a:ext>
              </a:extLst>
            </p:cNvPr>
            <p:cNvSpPr>
              <a:spLocks noChangeShapeType="1"/>
            </p:cNvSpPr>
            <p:nvPr/>
          </p:nvSpPr>
          <p:spPr bwMode="auto">
            <a:xfrm flipV="1">
              <a:off x="1536" y="3360"/>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82" name="Line 21">
              <a:extLst>
                <a:ext uri="{FF2B5EF4-FFF2-40B4-BE49-F238E27FC236}">
                  <a16:creationId xmlns:a16="http://schemas.microsoft.com/office/drawing/2014/main" id="{96A1916B-B27E-05AF-4F67-61BCA7CF6135}"/>
                </a:ext>
              </a:extLst>
            </p:cNvPr>
            <p:cNvSpPr>
              <a:spLocks noChangeShapeType="1"/>
            </p:cNvSpPr>
            <p:nvPr/>
          </p:nvSpPr>
          <p:spPr bwMode="auto">
            <a:xfrm flipV="1">
              <a:off x="960" y="2133"/>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83" name="Text Box 22">
              <a:extLst>
                <a:ext uri="{FF2B5EF4-FFF2-40B4-BE49-F238E27FC236}">
                  <a16:creationId xmlns:a16="http://schemas.microsoft.com/office/drawing/2014/main" id="{1340A9CA-B468-7573-A9A1-10DFFACF589E}"/>
                </a:ext>
              </a:extLst>
            </p:cNvPr>
            <p:cNvSpPr txBox="1">
              <a:spLocks noChangeArrowheads="1"/>
            </p:cNvSpPr>
            <p:nvPr/>
          </p:nvSpPr>
          <p:spPr bwMode="auto">
            <a:xfrm>
              <a:off x="768" y="113"/>
              <a:ext cx="44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HIV-1</a:t>
              </a:r>
            </a:p>
          </p:txBody>
        </p:sp>
        <p:sp>
          <p:nvSpPr>
            <p:cNvPr id="28684" name="Text Box 23">
              <a:extLst>
                <a:ext uri="{FF2B5EF4-FFF2-40B4-BE49-F238E27FC236}">
                  <a16:creationId xmlns:a16="http://schemas.microsoft.com/office/drawing/2014/main" id="{D9DEC915-6833-7ABA-D957-F59B101278BF}"/>
                </a:ext>
              </a:extLst>
            </p:cNvPr>
            <p:cNvSpPr txBox="1">
              <a:spLocks noChangeArrowheads="1"/>
            </p:cNvSpPr>
            <p:nvPr/>
          </p:nvSpPr>
          <p:spPr bwMode="auto">
            <a:xfrm>
              <a:off x="856" y="3628"/>
              <a:ext cx="1089"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 antagonist</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85" name="Text Box 27">
              <a:extLst>
                <a:ext uri="{FF2B5EF4-FFF2-40B4-BE49-F238E27FC236}">
                  <a16:creationId xmlns:a16="http://schemas.microsoft.com/office/drawing/2014/main" id="{89DB8AE1-33DD-8D3A-D7FA-E331745B98A9}"/>
                </a:ext>
              </a:extLst>
            </p:cNvPr>
            <p:cNvSpPr txBox="1">
              <a:spLocks noChangeArrowheads="1"/>
            </p:cNvSpPr>
            <p:nvPr/>
          </p:nvSpPr>
          <p:spPr bwMode="auto">
            <a:xfrm>
              <a:off x="768" y="3218"/>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86" name="Text Box 29">
              <a:extLst>
                <a:ext uri="{FF2B5EF4-FFF2-40B4-BE49-F238E27FC236}">
                  <a16:creationId xmlns:a16="http://schemas.microsoft.com/office/drawing/2014/main" id="{BA948E29-70AD-E142-23BD-941DDF8CFCE5}"/>
                </a:ext>
              </a:extLst>
            </p:cNvPr>
            <p:cNvSpPr txBox="1">
              <a:spLocks noChangeArrowheads="1"/>
            </p:cNvSpPr>
            <p:nvPr/>
          </p:nvSpPr>
          <p:spPr bwMode="auto">
            <a:xfrm>
              <a:off x="637" y="2428"/>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CD4</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87" name="Line 30">
              <a:extLst>
                <a:ext uri="{FF2B5EF4-FFF2-40B4-BE49-F238E27FC236}">
                  <a16:creationId xmlns:a16="http://schemas.microsoft.com/office/drawing/2014/main" id="{9B37AFF8-BBE9-0C1E-C022-B4838139B167}"/>
                </a:ext>
              </a:extLst>
            </p:cNvPr>
            <p:cNvSpPr>
              <a:spLocks noChangeShapeType="1"/>
            </p:cNvSpPr>
            <p:nvPr/>
          </p:nvSpPr>
          <p:spPr bwMode="auto">
            <a:xfrm flipV="1">
              <a:off x="1200" y="2976"/>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42">
            <a:extLst>
              <a:ext uri="{FF2B5EF4-FFF2-40B4-BE49-F238E27FC236}">
                <a16:creationId xmlns:a16="http://schemas.microsoft.com/office/drawing/2014/main" id="{98E6A868-BF75-6A34-E5E1-047FB9CEB596}"/>
              </a:ext>
            </a:extLst>
          </p:cNvPr>
          <p:cNvGrpSpPr>
            <a:grpSpLocks/>
          </p:cNvGrpSpPr>
          <p:nvPr/>
        </p:nvGrpSpPr>
        <p:grpSpPr bwMode="auto">
          <a:xfrm>
            <a:off x="0" y="0"/>
            <a:ext cx="9144000" cy="6858000"/>
            <a:chOff x="0" y="0"/>
            <a:chExt cx="5760" cy="4320"/>
          </a:xfrm>
        </p:grpSpPr>
        <p:pic>
          <p:nvPicPr>
            <p:cNvPr id="30723" name="Picture 41" descr="Co_Rec_Shot_244">
              <a:extLst>
                <a:ext uri="{FF2B5EF4-FFF2-40B4-BE49-F238E27FC236}">
                  <a16:creationId xmlns:a16="http://schemas.microsoft.com/office/drawing/2014/main" id="{1999C56A-C0C1-E88E-84DC-04CD1CB17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8">
              <a:extLst>
                <a:ext uri="{FF2B5EF4-FFF2-40B4-BE49-F238E27FC236}">
                  <a16:creationId xmlns:a16="http://schemas.microsoft.com/office/drawing/2014/main" id="{355445C2-A868-D3F0-B112-F1E01EF61296}"/>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 surface</a:t>
              </a:r>
            </a:p>
          </p:txBody>
        </p:sp>
        <p:sp>
          <p:nvSpPr>
            <p:cNvPr id="30725" name="Line 18">
              <a:extLst>
                <a:ext uri="{FF2B5EF4-FFF2-40B4-BE49-F238E27FC236}">
                  <a16:creationId xmlns:a16="http://schemas.microsoft.com/office/drawing/2014/main" id="{4D39F2C2-C938-5C21-6969-8AF9CF739A8C}"/>
                </a:ext>
              </a:extLst>
            </p:cNvPr>
            <p:cNvSpPr>
              <a:spLocks noChangeShapeType="1"/>
            </p:cNvSpPr>
            <p:nvPr/>
          </p:nvSpPr>
          <p:spPr bwMode="auto">
            <a:xfrm flipH="1">
              <a:off x="3120" y="768"/>
              <a:ext cx="384" cy="192"/>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726" name="Line 19">
              <a:extLst>
                <a:ext uri="{FF2B5EF4-FFF2-40B4-BE49-F238E27FC236}">
                  <a16:creationId xmlns:a16="http://schemas.microsoft.com/office/drawing/2014/main" id="{DE72BF0C-A597-F4BB-F805-0ADC5FBC0758}"/>
                </a:ext>
              </a:extLst>
            </p:cNvPr>
            <p:cNvSpPr>
              <a:spLocks noChangeShapeType="1"/>
            </p:cNvSpPr>
            <p:nvPr/>
          </p:nvSpPr>
          <p:spPr bwMode="auto">
            <a:xfrm flipH="1">
              <a:off x="3408" y="1248"/>
              <a:ext cx="240" cy="192"/>
            </a:xfrm>
            <a:prstGeom prst="line">
              <a:avLst/>
            </a:prstGeom>
            <a:noFill/>
            <a:ln w="9525">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727" name="Text Box 26">
              <a:extLst>
                <a:ext uri="{FF2B5EF4-FFF2-40B4-BE49-F238E27FC236}">
                  <a16:creationId xmlns:a16="http://schemas.microsoft.com/office/drawing/2014/main" id="{75CCC767-ABB6-9A7B-9100-55C6EDC97C96}"/>
                </a:ext>
              </a:extLst>
            </p:cNvPr>
            <p:cNvSpPr txBox="1">
              <a:spLocks noChangeArrowheads="1"/>
            </p:cNvSpPr>
            <p:nvPr/>
          </p:nvSpPr>
          <p:spPr bwMode="auto">
            <a:xfrm>
              <a:off x="768" y="113"/>
              <a:ext cx="44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HIV-1</a:t>
              </a:r>
            </a:p>
          </p:txBody>
        </p:sp>
        <p:sp>
          <p:nvSpPr>
            <p:cNvPr id="30728" name="Text Box 27">
              <a:extLst>
                <a:ext uri="{FF2B5EF4-FFF2-40B4-BE49-F238E27FC236}">
                  <a16:creationId xmlns:a16="http://schemas.microsoft.com/office/drawing/2014/main" id="{5C3F7B3D-38B8-F1FB-6679-659A986A435D}"/>
                </a:ext>
              </a:extLst>
            </p:cNvPr>
            <p:cNvSpPr txBox="1">
              <a:spLocks noChangeArrowheads="1"/>
            </p:cNvSpPr>
            <p:nvPr/>
          </p:nvSpPr>
          <p:spPr bwMode="auto">
            <a:xfrm>
              <a:off x="3456" y="546"/>
              <a:ext cx="400"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gp41</a:t>
              </a:r>
            </a:p>
          </p:txBody>
        </p:sp>
        <p:sp>
          <p:nvSpPr>
            <p:cNvPr id="30729" name="Text Box 28">
              <a:extLst>
                <a:ext uri="{FF2B5EF4-FFF2-40B4-BE49-F238E27FC236}">
                  <a16:creationId xmlns:a16="http://schemas.microsoft.com/office/drawing/2014/main" id="{A7FA121D-5D6A-FAF3-848A-12852A023A30}"/>
                </a:ext>
              </a:extLst>
            </p:cNvPr>
            <p:cNvSpPr txBox="1">
              <a:spLocks noChangeArrowheads="1"/>
            </p:cNvSpPr>
            <p:nvPr/>
          </p:nvSpPr>
          <p:spPr bwMode="auto">
            <a:xfrm>
              <a:off x="3615" y="960"/>
              <a:ext cx="4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gp120</a:t>
              </a:r>
            </a:p>
          </p:txBody>
        </p:sp>
        <p:sp>
          <p:nvSpPr>
            <p:cNvPr id="30730" name="Text Box 29">
              <a:extLst>
                <a:ext uri="{FF2B5EF4-FFF2-40B4-BE49-F238E27FC236}">
                  <a16:creationId xmlns:a16="http://schemas.microsoft.com/office/drawing/2014/main" id="{A6286C63-C026-A01A-A9A3-40A23A5603CF}"/>
                </a:ext>
              </a:extLst>
            </p:cNvPr>
            <p:cNvSpPr txBox="1">
              <a:spLocks noChangeArrowheads="1"/>
            </p:cNvSpPr>
            <p:nvPr/>
          </p:nvSpPr>
          <p:spPr bwMode="auto">
            <a:xfrm>
              <a:off x="856" y="3628"/>
              <a:ext cx="1089"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 antagonist</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731" name="Text Box 31">
              <a:extLst>
                <a:ext uri="{FF2B5EF4-FFF2-40B4-BE49-F238E27FC236}">
                  <a16:creationId xmlns:a16="http://schemas.microsoft.com/office/drawing/2014/main" id="{A3D4DA2B-66C2-629D-C9FD-8AE3110CE07A}"/>
                </a:ext>
              </a:extLst>
            </p:cNvPr>
            <p:cNvSpPr txBox="1">
              <a:spLocks noChangeArrowheads="1"/>
            </p:cNvSpPr>
            <p:nvPr/>
          </p:nvSpPr>
          <p:spPr bwMode="auto">
            <a:xfrm>
              <a:off x="768" y="3218"/>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732" name="Line 36">
              <a:extLst>
                <a:ext uri="{FF2B5EF4-FFF2-40B4-BE49-F238E27FC236}">
                  <a16:creationId xmlns:a16="http://schemas.microsoft.com/office/drawing/2014/main" id="{7B8BE715-BA4A-E770-35D0-66B4823867D3}"/>
                </a:ext>
              </a:extLst>
            </p:cNvPr>
            <p:cNvSpPr>
              <a:spLocks noChangeShapeType="1"/>
            </p:cNvSpPr>
            <p:nvPr/>
          </p:nvSpPr>
          <p:spPr bwMode="auto">
            <a:xfrm flipV="1">
              <a:off x="1536" y="3360"/>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733" name="Line 37">
              <a:extLst>
                <a:ext uri="{FF2B5EF4-FFF2-40B4-BE49-F238E27FC236}">
                  <a16:creationId xmlns:a16="http://schemas.microsoft.com/office/drawing/2014/main" id="{DBA99E48-BE66-9648-1AC7-DD3DA6E52856}"/>
                </a:ext>
              </a:extLst>
            </p:cNvPr>
            <p:cNvSpPr>
              <a:spLocks noChangeShapeType="1"/>
            </p:cNvSpPr>
            <p:nvPr/>
          </p:nvSpPr>
          <p:spPr bwMode="auto">
            <a:xfrm flipV="1">
              <a:off x="960" y="2133"/>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734" name="Text Box 39">
              <a:extLst>
                <a:ext uri="{FF2B5EF4-FFF2-40B4-BE49-F238E27FC236}">
                  <a16:creationId xmlns:a16="http://schemas.microsoft.com/office/drawing/2014/main" id="{4B69EAAB-0E35-C272-3E16-CCA06ECCF80B}"/>
                </a:ext>
              </a:extLst>
            </p:cNvPr>
            <p:cNvSpPr txBox="1">
              <a:spLocks noChangeArrowheads="1"/>
            </p:cNvSpPr>
            <p:nvPr/>
          </p:nvSpPr>
          <p:spPr bwMode="auto">
            <a:xfrm>
              <a:off x="637" y="2428"/>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CD4</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735" name="Line 40">
              <a:extLst>
                <a:ext uri="{FF2B5EF4-FFF2-40B4-BE49-F238E27FC236}">
                  <a16:creationId xmlns:a16="http://schemas.microsoft.com/office/drawing/2014/main" id="{89BE3A72-98A4-1CA4-770E-A4D88A6E6285}"/>
                </a:ext>
              </a:extLst>
            </p:cNvPr>
            <p:cNvSpPr>
              <a:spLocks noChangeShapeType="1"/>
            </p:cNvSpPr>
            <p:nvPr/>
          </p:nvSpPr>
          <p:spPr bwMode="auto">
            <a:xfrm flipV="1">
              <a:off x="1200" y="2976"/>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15">
            <a:extLst>
              <a:ext uri="{FF2B5EF4-FFF2-40B4-BE49-F238E27FC236}">
                <a16:creationId xmlns:a16="http://schemas.microsoft.com/office/drawing/2014/main" id="{21AFC5A0-A9BF-D55E-FF6C-8F2375958F2A}"/>
              </a:ext>
            </a:extLst>
          </p:cNvPr>
          <p:cNvGrpSpPr>
            <a:grpSpLocks/>
          </p:cNvGrpSpPr>
          <p:nvPr/>
        </p:nvGrpSpPr>
        <p:grpSpPr bwMode="auto">
          <a:xfrm>
            <a:off x="0" y="0"/>
            <a:ext cx="9144000" cy="6858000"/>
            <a:chOff x="0" y="0"/>
            <a:chExt cx="5760" cy="4320"/>
          </a:xfrm>
        </p:grpSpPr>
        <p:pic>
          <p:nvPicPr>
            <p:cNvPr id="32771" name="Picture 13" descr="Co_Rec_Shot_247">
              <a:extLst>
                <a:ext uri="{FF2B5EF4-FFF2-40B4-BE49-F238E27FC236}">
                  <a16:creationId xmlns:a16="http://schemas.microsoft.com/office/drawing/2014/main" id="{CC9A0BFB-4134-E65B-C5CA-5B7370177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3">
              <a:extLst>
                <a:ext uri="{FF2B5EF4-FFF2-40B4-BE49-F238E27FC236}">
                  <a16:creationId xmlns:a16="http://schemas.microsoft.com/office/drawing/2014/main" id="{5C3D19BA-B62B-D0A9-0437-9B301F68B885}"/>
                </a:ext>
              </a:extLst>
            </p:cNvPr>
            <p:cNvSpPr txBox="1">
              <a:spLocks noChangeArrowheads="1"/>
            </p:cNvSpPr>
            <p:nvPr/>
          </p:nvSpPr>
          <p:spPr bwMode="auto">
            <a:xfrm>
              <a:off x="2352" y="3953"/>
              <a:ext cx="877"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 cell surface</a:t>
              </a:r>
            </a:p>
          </p:txBody>
        </p:sp>
        <p:sp>
          <p:nvSpPr>
            <p:cNvPr id="32773" name="Text Box 4">
              <a:extLst>
                <a:ext uri="{FF2B5EF4-FFF2-40B4-BE49-F238E27FC236}">
                  <a16:creationId xmlns:a16="http://schemas.microsoft.com/office/drawing/2014/main" id="{3F189304-E24B-68B1-6116-10613B461356}"/>
                </a:ext>
              </a:extLst>
            </p:cNvPr>
            <p:cNvSpPr txBox="1">
              <a:spLocks noChangeArrowheads="1"/>
            </p:cNvSpPr>
            <p:nvPr/>
          </p:nvSpPr>
          <p:spPr bwMode="auto">
            <a:xfrm>
              <a:off x="768" y="113"/>
              <a:ext cx="44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HIV-1</a:t>
              </a:r>
            </a:p>
          </p:txBody>
        </p:sp>
        <p:sp>
          <p:nvSpPr>
            <p:cNvPr id="32774" name="Text Box 5">
              <a:extLst>
                <a:ext uri="{FF2B5EF4-FFF2-40B4-BE49-F238E27FC236}">
                  <a16:creationId xmlns:a16="http://schemas.microsoft.com/office/drawing/2014/main" id="{CE6EEBD1-D90B-2213-4455-1D97BCA447E2}"/>
                </a:ext>
              </a:extLst>
            </p:cNvPr>
            <p:cNvSpPr txBox="1">
              <a:spLocks noChangeArrowheads="1"/>
            </p:cNvSpPr>
            <p:nvPr/>
          </p:nvSpPr>
          <p:spPr bwMode="auto">
            <a:xfrm>
              <a:off x="3787" y="224"/>
              <a:ext cx="1722"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HIV-1 envelope glycoprotein</a:t>
              </a:r>
            </a:p>
          </p:txBody>
        </p:sp>
        <p:sp>
          <p:nvSpPr>
            <p:cNvPr id="32775" name="Line 7">
              <a:extLst>
                <a:ext uri="{FF2B5EF4-FFF2-40B4-BE49-F238E27FC236}">
                  <a16:creationId xmlns:a16="http://schemas.microsoft.com/office/drawing/2014/main" id="{19844CA7-41AD-2B55-C556-FD5A2794D4DA}"/>
                </a:ext>
              </a:extLst>
            </p:cNvPr>
            <p:cNvSpPr>
              <a:spLocks noChangeShapeType="1"/>
            </p:cNvSpPr>
            <p:nvPr/>
          </p:nvSpPr>
          <p:spPr bwMode="auto">
            <a:xfrm flipV="1">
              <a:off x="1536" y="3360"/>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776" name="Line 8">
              <a:extLst>
                <a:ext uri="{FF2B5EF4-FFF2-40B4-BE49-F238E27FC236}">
                  <a16:creationId xmlns:a16="http://schemas.microsoft.com/office/drawing/2014/main" id="{87E86296-F532-BD85-7629-2895AC5BA9CC}"/>
                </a:ext>
              </a:extLst>
            </p:cNvPr>
            <p:cNvSpPr>
              <a:spLocks noChangeShapeType="1"/>
            </p:cNvSpPr>
            <p:nvPr/>
          </p:nvSpPr>
          <p:spPr bwMode="auto">
            <a:xfrm flipV="1">
              <a:off x="960" y="2133"/>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777" name="Text Box 9">
              <a:extLst>
                <a:ext uri="{FF2B5EF4-FFF2-40B4-BE49-F238E27FC236}">
                  <a16:creationId xmlns:a16="http://schemas.microsoft.com/office/drawing/2014/main" id="{29C5E99A-6C34-38E0-67EC-14FBBFBC9D95}"/>
                </a:ext>
              </a:extLst>
            </p:cNvPr>
            <p:cNvSpPr txBox="1">
              <a:spLocks noChangeArrowheads="1"/>
            </p:cNvSpPr>
            <p:nvPr/>
          </p:nvSpPr>
          <p:spPr bwMode="auto">
            <a:xfrm>
              <a:off x="856" y="3628"/>
              <a:ext cx="1089"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 antagonist</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778" name="Text Box 10">
              <a:extLst>
                <a:ext uri="{FF2B5EF4-FFF2-40B4-BE49-F238E27FC236}">
                  <a16:creationId xmlns:a16="http://schemas.microsoft.com/office/drawing/2014/main" id="{F961AA34-F37E-1CD4-9B0B-11D04BE502C1}"/>
                </a:ext>
              </a:extLst>
            </p:cNvPr>
            <p:cNvSpPr txBox="1">
              <a:spLocks noChangeArrowheads="1"/>
            </p:cNvSpPr>
            <p:nvPr/>
          </p:nvSpPr>
          <p:spPr bwMode="auto">
            <a:xfrm>
              <a:off x="637" y="2428"/>
              <a:ext cx="371"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CD4</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779" name="Text Box 11">
              <a:extLst>
                <a:ext uri="{FF2B5EF4-FFF2-40B4-BE49-F238E27FC236}">
                  <a16:creationId xmlns:a16="http://schemas.microsoft.com/office/drawing/2014/main" id="{EC62DFA5-6A1D-BEC4-C8AB-85948547972D}"/>
                </a:ext>
              </a:extLst>
            </p:cNvPr>
            <p:cNvSpPr txBox="1">
              <a:spLocks noChangeArrowheads="1"/>
            </p:cNvSpPr>
            <p:nvPr/>
          </p:nvSpPr>
          <p:spPr bwMode="auto">
            <a:xfrm>
              <a:off x="768" y="3218"/>
              <a:ext cx="463" cy="2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bg1"/>
                  </a:solidFill>
                  <a:latin typeface="Arial" panose="020B0604020202020204" pitchFamily="34" charset="0"/>
                  <a:cs typeface="Arial" panose="020B0604020202020204" pitchFamily="34" charset="0"/>
                </a:defRPr>
              </a:lvl1pPr>
              <a:lvl2pPr marL="742950" indent="-285750">
                <a:defRPr sz="1200">
                  <a:solidFill>
                    <a:schemeClr val="bg1"/>
                  </a:solidFill>
                  <a:latin typeface="Arial" panose="020B0604020202020204" pitchFamily="34" charset="0"/>
                  <a:cs typeface="Arial" panose="020B0604020202020204" pitchFamily="34" charset="0"/>
                </a:defRPr>
              </a:lvl2pPr>
              <a:lvl3pPr marL="1143000" indent="-228600">
                <a:defRPr sz="1200">
                  <a:solidFill>
                    <a:schemeClr val="bg1"/>
                  </a:solidFill>
                  <a:latin typeface="Arial" panose="020B0604020202020204" pitchFamily="34" charset="0"/>
                  <a:cs typeface="Arial" panose="020B0604020202020204" pitchFamily="34" charset="0"/>
                </a:defRPr>
              </a:lvl3pPr>
              <a:lvl4pPr marL="1600200" indent="-228600">
                <a:defRPr sz="1200">
                  <a:solidFill>
                    <a:schemeClr val="bg1"/>
                  </a:solidFill>
                  <a:latin typeface="Arial" panose="020B0604020202020204" pitchFamily="34" charset="0"/>
                  <a:cs typeface="Arial" panose="020B0604020202020204" pitchFamily="34" charset="0"/>
                </a:defRPr>
              </a:lvl4pPr>
              <a:lvl5pPr marL="2057400" indent="-228600">
                <a:defRPr sz="1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GR"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CCR5</a:t>
              </a:r>
              <a:endParaRPr kumimoji="0" lang="en-GB" altLang="en-GR"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780" name="Line 12">
              <a:extLst>
                <a:ext uri="{FF2B5EF4-FFF2-40B4-BE49-F238E27FC236}">
                  <a16:creationId xmlns:a16="http://schemas.microsoft.com/office/drawing/2014/main" id="{1A25784A-9E3A-EAD2-B3AD-4D7A4F68C5B3}"/>
                </a:ext>
              </a:extLst>
            </p:cNvPr>
            <p:cNvSpPr>
              <a:spLocks noChangeShapeType="1"/>
            </p:cNvSpPr>
            <p:nvPr/>
          </p:nvSpPr>
          <p:spPr bwMode="auto">
            <a:xfrm flipV="1">
              <a:off x="1200" y="2976"/>
              <a:ext cx="240" cy="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781" name="Line 14">
              <a:extLst>
                <a:ext uri="{FF2B5EF4-FFF2-40B4-BE49-F238E27FC236}">
                  <a16:creationId xmlns:a16="http://schemas.microsoft.com/office/drawing/2014/main" id="{B30EF474-AA56-E343-6FC9-DC2BC9FC2C60}"/>
                </a:ext>
              </a:extLst>
            </p:cNvPr>
            <p:cNvSpPr>
              <a:spLocks noChangeShapeType="1"/>
            </p:cNvSpPr>
            <p:nvPr/>
          </p:nvSpPr>
          <p:spPr bwMode="auto">
            <a:xfrm flipH="1">
              <a:off x="3651" y="432"/>
              <a:ext cx="237" cy="9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IV biology A">
            <a:extLst>
              <a:ext uri="{FF2B5EF4-FFF2-40B4-BE49-F238E27FC236}">
                <a16:creationId xmlns:a16="http://schemas.microsoft.com/office/drawing/2014/main" id="{DD40FA8A-810D-C89A-16FA-90BAE923794F}"/>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ivvirus6">
            <a:extLst>
              <a:ext uri="{FF2B5EF4-FFF2-40B4-BE49-F238E27FC236}">
                <a16:creationId xmlns:a16="http://schemas.microsoft.com/office/drawing/2014/main" id="{1719F493-6F16-CC55-617E-91F792562BB9}"/>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b="3816"/>
          <a:stretch>
            <a:fillRect/>
          </a:stretch>
        </p:blipFill>
        <p:spPr>
          <a:xfrm>
            <a:off x="0" y="0"/>
            <a:ext cx="4592638" cy="6858000"/>
          </a:xfrm>
          <a:noFill/>
        </p:spPr>
      </p:pic>
    </p:spTree>
  </p:cSld>
  <p:clrMapOvr>
    <a:overrideClrMapping bg1="dk2" tx1="lt1" bg2="dk1"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52F18E5-B045-3FA0-1471-C958B7F599C9}"/>
              </a:ext>
            </a:extLst>
          </p:cNvPr>
          <p:cNvSpPr>
            <a:spLocks noGrp="1" noChangeArrowheads="1"/>
          </p:cNvSpPr>
          <p:nvPr>
            <p:ph type="title"/>
          </p:nvPr>
        </p:nvSpPr>
        <p:spPr/>
        <p:txBody>
          <a:bodyPr/>
          <a:lstStyle/>
          <a:p>
            <a:r>
              <a:rPr lang="el-GR" altLang="en-GR" sz="4000"/>
              <a:t>ΔΥΝΑΜΙΚΗ ΙΣΟΡΟΠΙΑ ΤΟΥ </a:t>
            </a:r>
            <a:r>
              <a:rPr lang="en-US" altLang="en-GR" sz="4000"/>
              <a:t>HIV</a:t>
            </a:r>
            <a:endParaRPr lang="el-GR" altLang="en-GR" sz="4000"/>
          </a:p>
        </p:txBody>
      </p:sp>
      <p:sp>
        <p:nvSpPr>
          <p:cNvPr id="95235" name="Rectangle 3">
            <a:extLst>
              <a:ext uri="{FF2B5EF4-FFF2-40B4-BE49-F238E27FC236}">
                <a16:creationId xmlns:a16="http://schemas.microsoft.com/office/drawing/2014/main" id="{30BAE1F4-3287-5AFE-FA03-00C3E9065AC1}"/>
              </a:ext>
            </a:extLst>
          </p:cNvPr>
          <p:cNvSpPr>
            <a:spLocks noGrp="1" noChangeArrowheads="1"/>
          </p:cNvSpPr>
          <p:nvPr>
            <p:ph type="body" idx="1"/>
          </p:nvPr>
        </p:nvSpPr>
        <p:spPr/>
        <p:txBody>
          <a:bodyPr/>
          <a:lstStyle/>
          <a:p>
            <a:pPr>
              <a:lnSpc>
                <a:spcPct val="90000"/>
              </a:lnSpc>
            </a:pPr>
            <a:r>
              <a:rPr lang="el-GR" altLang="en-GR" sz="2800"/>
              <a:t>Το μολυσμένο Τ4 λεμφοκύτταρο μετατρέπεται σε </a:t>
            </a:r>
            <a:r>
              <a:rPr lang="en-US" altLang="en-GR" sz="2800"/>
              <a:t>“</a:t>
            </a:r>
            <a:r>
              <a:rPr lang="el-GR" altLang="en-GR" sz="2800"/>
              <a:t>εργοστάσιο</a:t>
            </a:r>
            <a:r>
              <a:rPr lang="en-US" altLang="en-GR" sz="2800"/>
              <a:t>”</a:t>
            </a:r>
            <a:r>
              <a:rPr lang="el-GR" altLang="en-GR" sz="2800"/>
              <a:t> παραγωγής </a:t>
            </a:r>
            <a:r>
              <a:rPr lang="en-US" altLang="en-GR" sz="2800"/>
              <a:t>HIV</a:t>
            </a:r>
            <a:br>
              <a:rPr lang="en-US" altLang="en-GR" sz="2800"/>
            </a:br>
            <a:endParaRPr lang="el-GR" altLang="en-GR" sz="2800"/>
          </a:p>
          <a:p>
            <a:pPr>
              <a:lnSpc>
                <a:spcPct val="90000"/>
              </a:lnSpc>
            </a:pPr>
            <a:r>
              <a:rPr lang="el-GR" altLang="en-GR" sz="2800"/>
              <a:t>Κάθε μέρα παράγονται και καταστρέφονται </a:t>
            </a:r>
            <a:r>
              <a:rPr lang="el-GR" altLang="en-GR" sz="2800">
                <a:solidFill>
                  <a:schemeClr val="tx2"/>
                </a:solidFill>
              </a:rPr>
              <a:t>10.3 Χ 10</a:t>
            </a:r>
            <a:r>
              <a:rPr lang="el-GR" altLang="en-GR" sz="2800" baseline="30000">
                <a:solidFill>
                  <a:schemeClr val="tx2"/>
                </a:solidFill>
              </a:rPr>
              <a:t>9</a:t>
            </a:r>
            <a:r>
              <a:rPr lang="el-GR" altLang="en-GR" sz="2800"/>
              <a:t> βίρια</a:t>
            </a:r>
            <a:br>
              <a:rPr lang="en-US" altLang="en-GR" sz="2800"/>
            </a:br>
            <a:endParaRPr lang="el-GR" altLang="en-GR" sz="2800"/>
          </a:p>
          <a:p>
            <a:pPr>
              <a:lnSpc>
                <a:spcPct val="90000"/>
              </a:lnSpc>
            </a:pPr>
            <a:r>
              <a:rPr lang="el-GR" altLang="en-GR" sz="2800"/>
              <a:t>Ελάττωση του αριθμού και της λειτουργικότητας των  </a:t>
            </a:r>
            <a:r>
              <a:rPr lang="en-US" altLang="en-GR" sz="2800">
                <a:solidFill>
                  <a:schemeClr val="tx2"/>
                </a:solidFill>
              </a:rPr>
              <a:t>CD4</a:t>
            </a:r>
            <a:r>
              <a:rPr lang="en-US" altLang="en-GR" sz="2800"/>
              <a:t> </a:t>
            </a:r>
            <a:r>
              <a:rPr lang="el-GR" altLang="en-GR" sz="2800"/>
              <a:t>Τ-λεμφοκυττάρων</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C43D9B8-A751-4CA6-9C80-9B26674A0CE5}"/>
              </a:ext>
            </a:extLst>
          </p:cNvPr>
          <p:cNvSpPr>
            <a:spLocks noGrp="1" noChangeArrowheads="1"/>
          </p:cNvSpPr>
          <p:nvPr>
            <p:ph type="title"/>
          </p:nvPr>
        </p:nvSpPr>
        <p:spPr/>
        <p:txBody>
          <a:bodyPr/>
          <a:lstStyle/>
          <a:p>
            <a:r>
              <a:rPr lang="el-GR" altLang="en-GR" sz="4000"/>
              <a:t>Μηχανισμοί ελάττωσης των </a:t>
            </a:r>
            <a:br>
              <a:rPr lang="el-GR" altLang="en-GR" sz="4000"/>
            </a:br>
            <a:r>
              <a:rPr lang="en-US" altLang="en-GR" sz="4000"/>
              <a:t>CD4 </a:t>
            </a:r>
            <a:r>
              <a:rPr lang="el-GR" altLang="en-GR" sz="4000"/>
              <a:t>Τ-λεμφοκυττάρων</a:t>
            </a:r>
          </a:p>
        </p:txBody>
      </p:sp>
      <p:pic>
        <p:nvPicPr>
          <p:cNvPr id="96259" name="Picture 4" descr="ty">
            <a:extLst>
              <a:ext uri="{FF2B5EF4-FFF2-40B4-BE49-F238E27FC236}">
                <a16:creationId xmlns:a16="http://schemas.microsoft.com/office/drawing/2014/main" id="{58683461-F4B7-1968-FC17-8378664201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77" t="2409" r="1859" b="2628"/>
          <a:stretch>
            <a:fillRect/>
          </a:stretch>
        </p:blipFill>
        <p:spPr>
          <a:xfrm>
            <a:off x="1979613" y="1400175"/>
            <a:ext cx="5251450" cy="5457825"/>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33812014-10C5-BFEC-9D8F-06B854227A11}"/>
              </a:ext>
            </a:extLst>
          </p:cNvPr>
          <p:cNvSpPr>
            <a:spLocks noGrp="1" noChangeArrowheads="1"/>
          </p:cNvSpPr>
          <p:nvPr>
            <p:ph type="title"/>
          </p:nvPr>
        </p:nvSpPr>
        <p:spPr/>
        <p:txBody>
          <a:bodyPr/>
          <a:lstStyle/>
          <a:p>
            <a:pPr eaLnBrk="1" hangingPunct="1">
              <a:defRPr/>
            </a:pPr>
            <a:r>
              <a:rPr lang="el-GR" sz="4000"/>
              <a:t>ΔΥΝΑΜΙΚΗ ΙΣΟΡΟΠΙΑ ΤΟΥ </a:t>
            </a:r>
            <a:r>
              <a:rPr lang="en-US" sz="4000"/>
              <a:t>HIV</a:t>
            </a:r>
            <a:endParaRPr lang="el-GR" sz="4000"/>
          </a:p>
        </p:txBody>
      </p:sp>
      <p:sp>
        <p:nvSpPr>
          <p:cNvPr id="348163" name="Rectangle 3">
            <a:extLst>
              <a:ext uri="{FF2B5EF4-FFF2-40B4-BE49-F238E27FC236}">
                <a16:creationId xmlns:a16="http://schemas.microsoft.com/office/drawing/2014/main" id="{4044D63F-7A47-ED29-D2F3-5BDA0F187609}"/>
              </a:ext>
            </a:extLst>
          </p:cNvPr>
          <p:cNvSpPr>
            <a:spLocks noGrp="1" noChangeArrowheads="1"/>
          </p:cNvSpPr>
          <p:nvPr>
            <p:ph type="body" idx="1"/>
          </p:nvPr>
        </p:nvSpPr>
        <p:spPr/>
        <p:txBody>
          <a:bodyPr/>
          <a:lstStyle/>
          <a:p>
            <a:pPr eaLnBrk="1" hangingPunct="1">
              <a:lnSpc>
                <a:spcPct val="90000"/>
              </a:lnSpc>
              <a:defRPr/>
            </a:pPr>
            <a:r>
              <a:rPr lang="el-GR"/>
              <a:t>Ο ρυθμός παραγωγής </a:t>
            </a:r>
            <a:r>
              <a:rPr lang="en-US"/>
              <a:t>CD4 </a:t>
            </a:r>
            <a:r>
              <a:rPr lang="el-GR"/>
              <a:t>αυξάνεται για να αναπληρωθεί ο αριθμός τους</a:t>
            </a:r>
            <a:br>
              <a:rPr lang="el-GR"/>
            </a:br>
            <a:endParaRPr lang="el-GR"/>
          </a:p>
          <a:p>
            <a:pPr eaLnBrk="1" hangingPunct="1">
              <a:lnSpc>
                <a:spcPct val="90000"/>
              </a:lnSpc>
              <a:defRPr/>
            </a:pPr>
            <a:r>
              <a:rPr lang="el-GR"/>
              <a:t>Ο ρυθμός είναι 10-100 φορές μεγαλύτερος του κανονικού</a:t>
            </a:r>
            <a:br>
              <a:rPr lang="el-GR"/>
            </a:br>
            <a:endParaRPr lang="el-GR"/>
          </a:p>
          <a:p>
            <a:pPr eaLnBrk="1" hangingPunct="1">
              <a:lnSpc>
                <a:spcPct val="90000"/>
              </a:lnSpc>
              <a:defRPr/>
            </a:pPr>
            <a:r>
              <a:rPr lang="el-GR"/>
              <a:t>Με την πάροδο του χρόνου δεν μπορούν να αναπληρωθούν τα κενά και </a:t>
            </a:r>
            <a:r>
              <a:rPr lang="el-GR">
                <a:solidFill>
                  <a:schemeClr val="folHlink"/>
                </a:solidFill>
              </a:rPr>
              <a:t>ο αριθμός των </a:t>
            </a:r>
            <a:r>
              <a:rPr lang="en-US">
                <a:solidFill>
                  <a:schemeClr val="folHlink"/>
                </a:solidFill>
              </a:rPr>
              <a:t>CD4 </a:t>
            </a:r>
            <a:r>
              <a:rPr lang="el-GR">
                <a:solidFill>
                  <a:schemeClr val="folHlink"/>
                </a:solidFill>
              </a:rPr>
              <a:t>ελαττώνεται</a:t>
            </a:r>
          </a:p>
          <a:p>
            <a:pPr eaLnBrk="1" hangingPunct="1">
              <a:lnSpc>
                <a:spcPct val="90000"/>
              </a:lnSpc>
              <a:defRPr/>
            </a:pPr>
            <a:endParaRPr lang="el-G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E4EAC8C0-3BFD-A1D5-AE3F-2E49CF525FC1}"/>
              </a:ext>
            </a:extLst>
          </p:cNvPr>
          <p:cNvSpPr>
            <a:spLocks noGrp="1" noChangeArrowheads="1"/>
          </p:cNvSpPr>
          <p:nvPr>
            <p:ph type="ctrTitle"/>
          </p:nvPr>
        </p:nvSpPr>
        <p:spPr/>
        <p:txBody>
          <a:bodyPr/>
          <a:lstStyle/>
          <a:p>
            <a:pPr eaLnBrk="1" hangingPunct="1"/>
            <a:r>
              <a:rPr lang="en-US" altLang="en-GR"/>
              <a:t>HIV </a:t>
            </a:r>
            <a:r>
              <a:rPr lang="el-GR" altLang="en-GR"/>
              <a:t>ΛΟΙΜΩΞΗ</a:t>
            </a:r>
          </a:p>
        </p:txBody>
      </p:sp>
      <p:sp>
        <p:nvSpPr>
          <p:cNvPr id="98307" name="Rectangle 3">
            <a:extLst>
              <a:ext uri="{FF2B5EF4-FFF2-40B4-BE49-F238E27FC236}">
                <a16:creationId xmlns:a16="http://schemas.microsoft.com/office/drawing/2014/main" id="{F67470E7-64F7-AF50-5711-A52CE7526667}"/>
              </a:ext>
            </a:extLst>
          </p:cNvPr>
          <p:cNvSpPr>
            <a:spLocks noGrp="1" noChangeArrowheads="1"/>
          </p:cNvSpPr>
          <p:nvPr>
            <p:ph type="subTitle" idx="1"/>
          </p:nvPr>
        </p:nvSpPr>
        <p:spPr/>
        <p:txBody>
          <a:bodyPr/>
          <a:lstStyle/>
          <a:p>
            <a:pPr eaLnBrk="1" hangingPunct="1"/>
            <a:r>
              <a:rPr lang="el-GR" altLang="en-GR"/>
              <a:t>ΦΥΣΙΚΗ ΙΣΤΟΡΙΑ</a:t>
            </a:r>
          </a:p>
          <a:p>
            <a:pPr eaLnBrk="1" hangingPunct="1"/>
            <a:endParaRPr lang="el-GR" altLang="en-GR"/>
          </a:p>
        </p:txBody>
      </p:sp>
    </p:spTree>
  </p:cSld>
  <p:clrMapOvr>
    <a:masterClrMapping/>
  </p:clrMapOvr>
  <p:transition>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224FA48-1916-F918-A439-021125B1CA76}"/>
              </a:ext>
            </a:extLst>
          </p:cNvPr>
          <p:cNvSpPr>
            <a:spLocks noGrp="1" noChangeArrowheads="1"/>
          </p:cNvSpPr>
          <p:nvPr>
            <p:ph type="ctrTitle"/>
          </p:nvPr>
        </p:nvSpPr>
        <p:spPr/>
        <p:txBody>
          <a:bodyPr/>
          <a:lstStyle/>
          <a:p>
            <a:pPr eaLnBrk="1" hangingPunct="1"/>
            <a:r>
              <a:rPr lang="en-US" altLang="en-GR"/>
              <a:t>HIV </a:t>
            </a:r>
            <a:r>
              <a:rPr lang="el-GR" altLang="en-GR"/>
              <a:t>ΛΟΙΜΩΞΗ</a:t>
            </a:r>
          </a:p>
        </p:txBody>
      </p:sp>
      <p:sp>
        <p:nvSpPr>
          <p:cNvPr id="75779" name="Rectangle 3">
            <a:extLst>
              <a:ext uri="{FF2B5EF4-FFF2-40B4-BE49-F238E27FC236}">
                <a16:creationId xmlns:a16="http://schemas.microsoft.com/office/drawing/2014/main" id="{02C0D101-17EE-6CEB-CB7D-71AE9E3778A2}"/>
              </a:ext>
            </a:extLst>
          </p:cNvPr>
          <p:cNvSpPr>
            <a:spLocks noGrp="1" noChangeArrowheads="1"/>
          </p:cNvSpPr>
          <p:nvPr>
            <p:ph type="subTitle" idx="1"/>
          </p:nvPr>
        </p:nvSpPr>
        <p:spPr/>
        <p:txBody>
          <a:bodyPr/>
          <a:lstStyle/>
          <a:p>
            <a:pPr eaLnBrk="1" hangingPunct="1"/>
            <a:r>
              <a:rPr lang="el-GR" altLang="en-GR"/>
              <a:t> ΠΩΣ ΜΕΤΑΔΙΔΕΤΑΙ Ο </a:t>
            </a:r>
            <a:r>
              <a:rPr lang="en-US" altLang="en-GR"/>
              <a:t>HIV</a:t>
            </a:r>
            <a:endParaRPr lang="el-GR" altLang="en-G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Viral enty">
            <a:extLst>
              <a:ext uri="{FF2B5EF4-FFF2-40B4-BE49-F238E27FC236}">
                <a16:creationId xmlns:a16="http://schemas.microsoft.com/office/drawing/2014/main" id="{CD78CB1D-D340-2FC1-3541-7B47361DCF11}"/>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059113" y="0"/>
            <a:ext cx="2868612" cy="6858000"/>
          </a:xfrm>
          <a:noFill/>
        </p:spPr>
      </p:pic>
    </p:spTree>
  </p:cSld>
  <p:clrMapOvr>
    <a:overrideClrMapping bg1="dk2" tx1="lt1" bg2="dk1"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a:extLst>
              <a:ext uri="{FF2B5EF4-FFF2-40B4-BE49-F238E27FC236}">
                <a16:creationId xmlns:a16="http://schemas.microsoft.com/office/drawing/2014/main" id="{456F39DF-4328-07C1-01BA-34AB9AAF031C}"/>
              </a:ext>
            </a:extLst>
          </p:cNvPr>
          <p:cNvSpPr>
            <a:spLocks noGrp="1" noChangeArrowheads="1"/>
          </p:cNvSpPr>
          <p:nvPr>
            <p:ph type="title"/>
          </p:nvPr>
        </p:nvSpPr>
        <p:spPr/>
        <p:txBody>
          <a:bodyPr/>
          <a:lstStyle/>
          <a:p>
            <a:pPr eaLnBrk="1" hangingPunct="1">
              <a:defRPr/>
            </a:pPr>
            <a:r>
              <a:rPr lang="el-GR"/>
              <a:t>Οξύ </a:t>
            </a:r>
            <a:r>
              <a:rPr lang="en-US"/>
              <a:t> HIV </a:t>
            </a:r>
            <a:r>
              <a:rPr lang="el-GR"/>
              <a:t>σύνδρομο</a:t>
            </a:r>
            <a:endParaRPr lang="en-US"/>
          </a:p>
        </p:txBody>
      </p:sp>
      <p:sp>
        <p:nvSpPr>
          <p:cNvPr id="838659" name="Rectangle 3">
            <a:extLst>
              <a:ext uri="{FF2B5EF4-FFF2-40B4-BE49-F238E27FC236}">
                <a16:creationId xmlns:a16="http://schemas.microsoft.com/office/drawing/2014/main" id="{5022CDC2-08A8-6564-E55A-D8801CBBDA2F}"/>
              </a:ext>
            </a:extLst>
          </p:cNvPr>
          <p:cNvSpPr>
            <a:spLocks noGrp="1" noChangeArrowheads="1"/>
          </p:cNvSpPr>
          <p:nvPr>
            <p:ph type="body" idx="1"/>
          </p:nvPr>
        </p:nvSpPr>
        <p:spPr>
          <a:xfrm>
            <a:off x="685800" y="1905000"/>
            <a:ext cx="7999413" cy="3276600"/>
          </a:xfrm>
        </p:spPr>
        <p:txBody>
          <a:bodyPr/>
          <a:lstStyle/>
          <a:p>
            <a:pPr eaLnBrk="1" hangingPunct="1">
              <a:lnSpc>
                <a:spcPct val="90000"/>
              </a:lnSpc>
              <a:defRPr/>
            </a:pPr>
            <a:r>
              <a:rPr lang="el-GR" sz="2800"/>
              <a:t>Μετά την διασπορά του </a:t>
            </a:r>
            <a:r>
              <a:rPr lang="en-US" sz="2800"/>
              <a:t>HIV </a:t>
            </a:r>
            <a:r>
              <a:rPr lang="el-GR" sz="2800"/>
              <a:t>στον οργανισμό</a:t>
            </a:r>
            <a:r>
              <a:rPr lang="en-US" sz="2800"/>
              <a:t>, </a:t>
            </a:r>
            <a:r>
              <a:rPr lang="el-GR" sz="2800"/>
              <a:t>το</a:t>
            </a:r>
            <a:r>
              <a:rPr lang="en-US" sz="2800"/>
              <a:t> 50% </a:t>
            </a:r>
            <a:r>
              <a:rPr lang="el-GR" sz="2800"/>
              <a:t>των ασθενών θα αναπτύξει μια </a:t>
            </a:r>
            <a:r>
              <a:rPr lang="el-GR" sz="2800">
                <a:solidFill>
                  <a:schemeClr val="accent1"/>
                </a:solidFill>
              </a:rPr>
              <a:t>εμπύρετη</a:t>
            </a:r>
            <a:r>
              <a:rPr lang="en-US" sz="2800"/>
              <a:t> </a:t>
            </a:r>
            <a:r>
              <a:rPr lang="el-GR" sz="2800"/>
              <a:t>συνδρομή</a:t>
            </a:r>
            <a:r>
              <a:rPr lang="en-US" sz="2800"/>
              <a:t> </a:t>
            </a:r>
            <a:r>
              <a:rPr lang="el-GR" sz="2800"/>
              <a:t>που μοιάζει με γρίπη και χαρακτηρίζεται από</a:t>
            </a:r>
            <a:r>
              <a:rPr lang="en-US" sz="2800"/>
              <a:t>:</a:t>
            </a:r>
          </a:p>
          <a:p>
            <a:pPr eaLnBrk="1" hangingPunct="1">
              <a:lnSpc>
                <a:spcPct val="90000"/>
              </a:lnSpc>
              <a:buFontTx/>
              <a:buNone/>
              <a:defRPr/>
            </a:pPr>
            <a:endParaRPr lang="en-US" sz="1400"/>
          </a:p>
          <a:p>
            <a:pPr eaLnBrk="1" hangingPunct="1">
              <a:lnSpc>
                <a:spcPct val="90000"/>
              </a:lnSpc>
              <a:buFontTx/>
              <a:buNone/>
              <a:defRPr/>
            </a:pPr>
            <a:r>
              <a:rPr lang="en-US" sz="2400"/>
              <a:t>	- </a:t>
            </a:r>
            <a:r>
              <a:rPr lang="el-GR" sz="2400"/>
              <a:t>λεμφαδενοπάθεια</a:t>
            </a:r>
            <a:r>
              <a:rPr lang="en-US" sz="2400"/>
              <a:t>	- </a:t>
            </a:r>
            <a:r>
              <a:rPr lang="el-GR" sz="2400"/>
              <a:t>εξάνθημα</a:t>
            </a:r>
            <a:endParaRPr lang="en-US" sz="2400"/>
          </a:p>
          <a:p>
            <a:pPr eaLnBrk="1" hangingPunct="1">
              <a:lnSpc>
                <a:spcPct val="90000"/>
              </a:lnSpc>
              <a:buFontTx/>
              <a:buNone/>
              <a:defRPr/>
            </a:pPr>
            <a:r>
              <a:rPr lang="en-US" sz="2400"/>
              <a:t>	- </a:t>
            </a:r>
            <a:r>
              <a:rPr lang="el-GR" sz="2400"/>
              <a:t>έλκη στόματος</a:t>
            </a:r>
            <a:r>
              <a:rPr lang="en-US" sz="2400"/>
              <a:t>		- </a:t>
            </a:r>
            <a:r>
              <a:rPr lang="el-GR" sz="2400"/>
              <a:t>μυαλγίες</a:t>
            </a:r>
            <a:endParaRPr lang="en-US" sz="2400"/>
          </a:p>
          <a:p>
            <a:pPr eaLnBrk="1" hangingPunct="1">
              <a:lnSpc>
                <a:spcPct val="90000"/>
              </a:lnSpc>
              <a:buFontTx/>
              <a:buNone/>
              <a:defRPr/>
            </a:pPr>
            <a:r>
              <a:rPr lang="en-US" sz="2400"/>
              <a:t>	- </a:t>
            </a:r>
            <a:r>
              <a:rPr lang="el-GR" sz="2400"/>
              <a:t>πονόλαιμο</a:t>
            </a:r>
            <a:r>
              <a:rPr lang="en-US" sz="2400"/>
              <a:t>		- </a:t>
            </a:r>
            <a:r>
              <a:rPr lang="el-GR" sz="2400"/>
              <a:t>πονοκέφαλο</a:t>
            </a:r>
            <a:endParaRPr lang="en-US" sz="2400"/>
          </a:p>
          <a:p>
            <a:pPr eaLnBrk="1" hangingPunct="1">
              <a:lnSpc>
                <a:spcPct val="90000"/>
              </a:lnSpc>
              <a:buFontTx/>
              <a:buNone/>
              <a:defRPr/>
            </a:pPr>
            <a:r>
              <a:rPr lang="en-US" sz="2400"/>
              <a:t>	- </a:t>
            </a:r>
            <a:r>
              <a:rPr lang="el-GR" sz="2400"/>
              <a:t>διάρροια</a:t>
            </a:r>
            <a:r>
              <a:rPr lang="en-US" sz="2400"/>
              <a:t>			- </a:t>
            </a:r>
            <a:r>
              <a:rPr lang="el-GR" sz="2400"/>
              <a:t>ναυτία ή εμετοί</a:t>
            </a:r>
            <a:endParaRPr lang="en-US" sz="2800"/>
          </a:p>
          <a:p>
            <a:pPr eaLnBrk="1" hangingPunct="1">
              <a:lnSpc>
                <a:spcPct val="90000"/>
              </a:lnSpc>
              <a:buFontTx/>
              <a:buNone/>
              <a:defRPr/>
            </a:pPr>
            <a:r>
              <a:rPr lang="en-US" sz="2800"/>
              <a:t>		</a:t>
            </a:r>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a:extLst>
              <a:ext uri="{FF2B5EF4-FFF2-40B4-BE49-F238E27FC236}">
                <a16:creationId xmlns:a16="http://schemas.microsoft.com/office/drawing/2014/main" id="{E762A32E-5944-A7ED-F641-472679C23D43}"/>
              </a:ext>
            </a:extLst>
          </p:cNvPr>
          <p:cNvSpPr>
            <a:spLocks noGrp="1" noChangeArrowheads="1"/>
          </p:cNvSpPr>
          <p:nvPr>
            <p:ph type="title"/>
          </p:nvPr>
        </p:nvSpPr>
        <p:spPr/>
        <p:txBody>
          <a:bodyPr/>
          <a:lstStyle/>
          <a:p>
            <a:pPr eaLnBrk="1" hangingPunct="1">
              <a:defRPr/>
            </a:pPr>
            <a:r>
              <a:rPr lang="el-GR"/>
              <a:t>Οξύ </a:t>
            </a:r>
            <a:r>
              <a:rPr lang="en-US"/>
              <a:t> HIV </a:t>
            </a:r>
            <a:r>
              <a:rPr lang="el-GR"/>
              <a:t>σύνδρομο</a:t>
            </a:r>
            <a:endParaRPr lang="en-US"/>
          </a:p>
        </p:txBody>
      </p:sp>
      <p:sp>
        <p:nvSpPr>
          <p:cNvPr id="840707" name="Rectangle 3">
            <a:extLst>
              <a:ext uri="{FF2B5EF4-FFF2-40B4-BE49-F238E27FC236}">
                <a16:creationId xmlns:a16="http://schemas.microsoft.com/office/drawing/2014/main" id="{92E36082-F4FD-0569-22C0-7AB8973BBD82}"/>
              </a:ext>
            </a:extLst>
          </p:cNvPr>
          <p:cNvSpPr>
            <a:spLocks noGrp="1" noChangeArrowheads="1"/>
          </p:cNvSpPr>
          <p:nvPr>
            <p:ph type="body" idx="1"/>
          </p:nvPr>
        </p:nvSpPr>
        <p:spPr>
          <a:xfrm>
            <a:off x="687388" y="1752600"/>
            <a:ext cx="7999412" cy="4343400"/>
          </a:xfrm>
        </p:spPr>
        <p:txBody>
          <a:bodyPr/>
          <a:lstStyle/>
          <a:p>
            <a:pPr eaLnBrk="1" hangingPunct="1">
              <a:lnSpc>
                <a:spcPct val="90000"/>
              </a:lnSpc>
              <a:buFontTx/>
              <a:buNone/>
              <a:defRPr/>
            </a:pPr>
            <a:endParaRPr lang="en-US" sz="1200" u="sng"/>
          </a:p>
          <a:p>
            <a:pPr eaLnBrk="1" hangingPunct="1">
              <a:lnSpc>
                <a:spcPct val="90000"/>
              </a:lnSpc>
              <a:buFontTx/>
              <a:buNone/>
              <a:defRPr/>
            </a:pPr>
            <a:endParaRPr lang="en-US" sz="1200"/>
          </a:p>
          <a:p>
            <a:pPr eaLnBrk="1" hangingPunct="1">
              <a:lnSpc>
                <a:spcPct val="90000"/>
              </a:lnSpc>
              <a:defRPr/>
            </a:pPr>
            <a:r>
              <a:rPr lang="el-GR" sz="2800"/>
              <a:t>Εμφανίζεται</a:t>
            </a:r>
            <a:r>
              <a:rPr lang="en-US" sz="2800"/>
              <a:t> 1-6 </a:t>
            </a:r>
            <a:r>
              <a:rPr lang="el-GR" sz="2800"/>
              <a:t>εβδομάδες μετά την έκθεση στον ιό και διαρκεί</a:t>
            </a:r>
            <a:r>
              <a:rPr lang="en-US" sz="2800"/>
              <a:t> 1-3 </a:t>
            </a:r>
            <a:r>
              <a:rPr lang="el-GR" sz="2800"/>
              <a:t>εβδομάδες</a:t>
            </a:r>
            <a:endParaRPr lang="en-US" sz="2800"/>
          </a:p>
          <a:p>
            <a:pPr eaLnBrk="1" hangingPunct="1">
              <a:lnSpc>
                <a:spcPct val="90000"/>
              </a:lnSpc>
              <a:buFontTx/>
              <a:buNone/>
              <a:defRPr/>
            </a:pPr>
            <a:endParaRPr lang="en-US" sz="2800"/>
          </a:p>
          <a:p>
            <a:pPr eaLnBrk="1" hangingPunct="1">
              <a:lnSpc>
                <a:spcPct val="90000"/>
              </a:lnSpc>
              <a:defRPr/>
            </a:pPr>
            <a:r>
              <a:rPr lang="el-GR" sz="2800"/>
              <a:t>Το «Οξύ </a:t>
            </a:r>
            <a:r>
              <a:rPr lang="en-US" sz="2800"/>
              <a:t> HIV </a:t>
            </a:r>
            <a:r>
              <a:rPr lang="el-GR" sz="2800"/>
              <a:t>σύνδρομο» συχνά εκλαμβάνεται σαν γρίπη ή σαν λοιμώδης μονοπυρήνωση</a:t>
            </a:r>
            <a:endParaRPr lang="en-US" sz="2800"/>
          </a:p>
          <a:p>
            <a:pPr eaLnBrk="1" hangingPunct="1">
              <a:lnSpc>
                <a:spcPct val="90000"/>
              </a:lnSpc>
              <a:buFontTx/>
              <a:buNone/>
              <a:defRPr/>
            </a:pPr>
            <a:endParaRPr lang="en-US" sz="2800"/>
          </a:p>
        </p:txBody>
      </p:sp>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27B9FCC2-8183-BCA5-0538-56EC9BE73178}"/>
              </a:ext>
            </a:extLst>
          </p:cNvPr>
          <p:cNvSpPr>
            <a:spLocks noGrp="1" noChangeArrowheads="1"/>
          </p:cNvSpPr>
          <p:nvPr>
            <p:ph type="title"/>
          </p:nvPr>
        </p:nvSpPr>
        <p:spPr>
          <a:xfrm>
            <a:off x="457200" y="274638"/>
            <a:ext cx="8229600" cy="1371600"/>
          </a:xfrm>
          <a:noFill/>
        </p:spPr>
        <p:txBody>
          <a:bodyPr/>
          <a:lstStyle/>
          <a:p>
            <a:pPr eaLnBrk="1" hangingPunct="1"/>
            <a:r>
              <a:rPr lang="el-GR" altLang="en-GR"/>
              <a:t>Οξύ </a:t>
            </a:r>
            <a:r>
              <a:rPr lang="en-US" altLang="en-GR"/>
              <a:t> HIV </a:t>
            </a:r>
            <a:r>
              <a:rPr lang="el-GR" altLang="en-GR"/>
              <a:t>σύνδρομο</a:t>
            </a:r>
          </a:p>
        </p:txBody>
      </p:sp>
      <p:pic>
        <p:nvPicPr>
          <p:cNvPr id="102403" name="Picture 3" descr="acute hiv 2">
            <a:extLst>
              <a:ext uri="{FF2B5EF4-FFF2-40B4-BE49-F238E27FC236}">
                <a16:creationId xmlns:a16="http://schemas.microsoft.com/office/drawing/2014/main" id="{DDAC07EA-56E0-8426-EFAE-D68AC7C9AD1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00113" y="2133600"/>
            <a:ext cx="4192587" cy="3773488"/>
          </a:xfrm>
          <a:noFill/>
        </p:spPr>
      </p:pic>
      <p:pic>
        <p:nvPicPr>
          <p:cNvPr id="102404" name="Picture 4" descr="acute hiv 3">
            <a:extLst>
              <a:ext uri="{FF2B5EF4-FFF2-40B4-BE49-F238E27FC236}">
                <a16:creationId xmlns:a16="http://schemas.microsoft.com/office/drawing/2014/main" id="{C49608FB-A871-766F-690F-6E6CDC9DA20F}"/>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619750" y="1649413"/>
            <a:ext cx="2516188" cy="2505075"/>
          </a:xfrm>
          <a:noFill/>
        </p:spPr>
      </p:pic>
      <p:pic>
        <p:nvPicPr>
          <p:cNvPr id="102405" name="Picture 5" descr="acute hiv 4">
            <a:extLst>
              <a:ext uri="{FF2B5EF4-FFF2-40B4-BE49-F238E27FC236}">
                <a16:creationId xmlns:a16="http://schemas.microsoft.com/office/drawing/2014/main" id="{E57C395C-DD4D-65F5-8D41-07FCFD7B1F52}"/>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580063" y="4221163"/>
            <a:ext cx="2516187" cy="2344737"/>
          </a:xfrm>
          <a:noFill/>
        </p:spPr>
      </p:pic>
    </p:spTree>
  </p:cSld>
  <p:clrMapOvr>
    <a:overrideClrMapping bg1="dk2" tx1="lt1" bg2="dk1"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a:extLst>
              <a:ext uri="{FF2B5EF4-FFF2-40B4-BE49-F238E27FC236}">
                <a16:creationId xmlns:a16="http://schemas.microsoft.com/office/drawing/2014/main" id="{58D97EE9-435E-687C-7091-E95B57BB0722}"/>
              </a:ext>
            </a:extLst>
          </p:cNvPr>
          <p:cNvSpPr>
            <a:spLocks noGrp="1" noChangeArrowheads="1"/>
          </p:cNvSpPr>
          <p:nvPr>
            <p:ph type="title"/>
          </p:nvPr>
        </p:nvSpPr>
        <p:spPr/>
        <p:txBody>
          <a:bodyPr/>
          <a:lstStyle/>
          <a:p>
            <a:pPr eaLnBrk="1" hangingPunct="1">
              <a:defRPr/>
            </a:pPr>
            <a:r>
              <a:rPr lang="el-GR"/>
              <a:t>Οξύ </a:t>
            </a:r>
            <a:r>
              <a:rPr lang="en-US"/>
              <a:t> HIV </a:t>
            </a:r>
            <a:r>
              <a:rPr lang="el-GR"/>
              <a:t>σύνδρομο</a:t>
            </a:r>
            <a:endParaRPr lang="en-US"/>
          </a:p>
        </p:txBody>
      </p:sp>
      <p:sp>
        <p:nvSpPr>
          <p:cNvPr id="865283" name="Rectangle 3">
            <a:extLst>
              <a:ext uri="{FF2B5EF4-FFF2-40B4-BE49-F238E27FC236}">
                <a16:creationId xmlns:a16="http://schemas.microsoft.com/office/drawing/2014/main" id="{B08923C0-7EE5-E1D7-4F3A-14D785480271}"/>
              </a:ext>
            </a:extLst>
          </p:cNvPr>
          <p:cNvSpPr>
            <a:spLocks noGrp="1" noChangeArrowheads="1"/>
          </p:cNvSpPr>
          <p:nvPr>
            <p:ph type="body" idx="1"/>
          </p:nvPr>
        </p:nvSpPr>
        <p:spPr/>
        <p:txBody>
          <a:bodyPr/>
          <a:lstStyle/>
          <a:p>
            <a:pPr eaLnBrk="1" hangingPunct="1">
              <a:buFontTx/>
              <a:buNone/>
              <a:defRPr/>
            </a:pPr>
            <a:endParaRPr lang="en-US" u="sng"/>
          </a:p>
          <a:p>
            <a:pPr eaLnBrk="1" hangingPunct="1">
              <a:defRPr/>
            </a:pPr>
            <a:r>
              <a:rPr lang="el-GR"/>
              <a:t>Το στάδιο αυτό χαρακτηρίζεται από εξαιρετικά υψηλά επίπεδα ιαιμίας</a:t>
            </a:r>
            <a:br>
              <a:rPr lang="el-GR"/>
            </a:br>
            <a:endParaRPr lang="el-GR"/>
          </a:p>
          <a:p>
            <a:pPr eaLnBrk="1" hangingPunct="1">
              <a:defRPr/>
            </a:pPr>
            <a:r>
              <a:rPr lang="el-GR">
                <a:solidFill>
                  <a:schemeClr val="accent1"/>
                </a:solidFill>
              </a:rPr>
              <a:t>Όμως ο έλεγχος για </a:t>
            </a:r>
            <a:r>
              <a:rPr lang="en-US">
                <a:solidFill>
                  <a:schemeClr val="accent1"/>
                </a:solidFill>
              </a:rPr>
              <a:t>HIV </a:t>
            </a:r>
            <a:r>
              <a:rPr lang="el-GR">
                <a:solidFill>
                  <a:schemeClr val="accent1"/>
                </a:solidFill>
              </a:rPr>
              <a:t>αντισώματα μπορεί να είναι αρνητικός σε αυτό το στάδιο</a:t>
            </a:r>
            <a:r>
              <a:rPr lang="en-US">
                <a:solidFill>
                  <a:schemeClr val="accent1"/>
                </a:solidFill>
              </a:rPr>
              <a:t>.</a:t>
            </a:r>
          </a:p>
          <a:p>
            <a:pPr eaLnBrk="1" hangingPunct="1">
              <a:buFontTx/>
              <a:buNone/>
              <a:defRPr/>
            </a:pPr>
            <a:endParaRPr lang="en-US" sz="2000">
              <a:solidFill>
                <a:schemeClr val="accent1"/>
              </a:solidFill>
            </a:endParaRPr>
          </a:p>
        </p:txBody>
      </p:sp>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2" name="Rectangle 4">
            <a:extLst>
              <a:ext uri="{FF2B5EF4-FFF2-40B4-BE49-F238E27FC236}">
                <a16:creationId xmlns:a16="http://schemas.microsoft.com/office/drawing/2014/main" id="{69D8C76D-21B9-4428-AA82-0CED517EDC7D}"/>
              </a:ext>
            </a:extLst>
          </p:cNvPr>
          <p:cNvSpPr>
            <a:spLocks noGrp="1" noRot="1" noChangeArrowheads="1"/>
          </p:cNvSpPr>
          <p:nvPr>
            <p:ph type="title"/>
          </p:nvPr>
        </p:nvSpPr>
        <p:spPr/>
        <p:txBody>
          <a:bodyPr/>
          <a:lstStyle/>
          <a:p>
            <a:pPr eaLnBrk="1" hangingPunct="1">
              <a:defRPr/>
            </a:pPr>
            <a:r>
              <a:rPr lang="el-GR"/>
              <a:t>Ορολογικό παράθυρο</a:t>
            </a:r>
          </a:p>
        </p:txBody>
      </p:sp>
      <p:pic>
        <p:nvPicPr>
          <p:cNvPr id="104451" name="Picture 6" descr="diagnosis">
            <a:extLst>
              <a:ext uri="{FF2B5EF4-FFF2-40B4-BE49-F238E27FC236}">
                <a16:creationId xmlns:a16="http://schemas.microsoft.com/office/drawing/2014/main" id="{064FD20E-1A07-85BF-AD47-5EBC8EA1DC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93" t="7378" r="3688" b="5655"/>
          <a:stretch>
            <a:fillRect/>
          </a:stretch>
        </p:blipFill>
        <p:spPr>
          <a:xfrm>
            <a:off x="468313" y="1989138"/>
            <a:ext cx="8351837" cy="424815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B97240D2-0066-1FB8-F6BC-BA3D8D994910}"/>
              </a:ext>
            </a:extLst>
          </p:cNvPr>
          <p:cNvSpPr>
            <a:spLocks noGrp="1" noChangeArrowheads="1"/>
          </p:cNvSpPr>
          <p:nvPr>
            <p:ph type="title"/>
          </p:nvPr>
        </p:nvSpPr>
        <p:spPr/>
        <p:txBody>
          <a:bodyPr/>
          <a:lstStyle/>
          <a:p>
            <a:r>
              <a:rPr lang="el-GR" altLang="en-GR"/>
              <a:t>ΑΝΟΣΟΛΟΓΙΚΗ ΑΠΑΝΤΗΣΗ</a:t>
            </a:r>
          </a:p>
        </p:txBody>
      </p:sp>
      <p:sp>
        <p:nvSpPr>
          <p:cNvPr id="105475" name="Rectangle 3">
            <a:extLst>
              <a:ext uri="{FF2B5EF4-FFF2-40B4-BE49-F238E27FC236}">
                <a16:creationId xmlns:a16="http://schemas.microsoft.com/office/drawing/2014/main" id="{E3A2C3E3-B07C-72BA-9F1E-A167CF73FF5C}"/>
              </a:ext>
            </a:extLst>
          </p:cNvPr>
          <p:cNvSpPr>
            <a:spLocks noGrp="1" noChangeArrowheads="1"/>
          </p:cNvSpPr>
          <p:nvPr>
            <p:ph type="body" idx="1"/>
          </p:nvPr>
        </p:nvSpPr>
        <p:spPr/>
        <p:txBody>
          <a:bodyPr/>
          <a:lstStyle/>
          <a:p>
            <a:pPr>
              <a:lnSpc>
                <a:spcPct val="90000"/>
              </a:lnSpc>
            </a:pPr>
            <a:r>
              <a:rPr lang="el-GR" altLang="en-GR">
                <a:solidFill>
                  <a:schemeClr val="tx2"/>
                </a:solidFill>
              </a:rPr>
              <a:t>Σε 6-12 εβδομάδες το ανοσοποιητικό σύστημα απαντά με:</a:t>
            </a:r>
          </a:p>
          <a:p>
            <a:pPr lvl="1">
              <a:lnSpc>
                <a:spcPct val="90000"/>
              </a:lnSpc>
            </a:pPr>
            <a:r>
              <a:rPr lang="el-GR" altLang="en-GR">
                <a:solidFill>
                  <a:schemeClr val="accent1"/>
                </a:solidFill>
              </a:rPr>
              <a:t>Εξουδετερωτικά αντισώματα</a:t>
            </a:r>
          </a:p>
          <a:p>
            <a:pPr lvl="1">
              <a:lnSpc>
                <a:spcPct val="90000"/>
              </a:lnSpc>
            </a:pPr>
            <a:r>
              <a:rPr lang="el-GR" altLang="en-GR">
                <a:solidFill>
                  <a:schemeClr val="accent1"/>
                </a:solidFill>
              </a:rPr>
              <a:t>Ενεργοποίηση κυτταρικής ανοσίας</a:t>
            </a:r>
          </a:p>
          <a:p>
            <a:pPr>
              <a:lnSpc>
                <a:spcPct val="90000"/>
              </a:lnSpc>
            </a:pPr>
            <a:r>
              <a:rPr lang="el-GR" altLang="en-GR">
                <a:solidFill>
                  <a:schemeClr val="tx2"/>
                </a:solidFill>
              </a:rPr>
              <a:t>Καταστολή της ιαιμίας</a:t>
            </a:r>
          </a:p>
          <a:p>
            <a:pPr>
              <a:lnSpc>
                <a:spcPct val="90000"/>
              </a:lnSpc>
            </a:pPr>
            <a:r>
              <a:rPr lang="el-GR" altLang="en-GR">
                <a:solidFill>
                  <a:schemeClr val="tx2"/>
                </a:solidFill>
              </a:rPr>
              <a:t>Αποδρομή των συμπτωμάτων</a:t>
            </a:r>
          </a:p>
          <a:p>
            <a:pPr>
              <a:lnSpc>
                <a:spcPct val="90000"/>
              </a:lnSpc>
            </a:pPr>
            <a:endParaRPr lang="el-GR" altLang="en-GR">
              <a:solidFill>
                <a:schemeClr val="tx2"/>
              </a:solidFill>
            </a:endParaRPr>
          </a:p>
          <a:p>
            <a:pPr>
              <a:lnSpc>
                <a:spcPct val="90000"/>
              </a:lnSpc>
            </a:pPr>
            <a:r>
              <a:rPr lang="el-GR" altLang="en-GR">
                <a:solidFill>
                  <a:schemeClr val="accent1"/>
                </a:solidFill>
              </a:rPr>
              <a:t>ΑΣΥΜΠΤΩΜΑΤΙΚΟ ΣΤΑΔΙΟ</a:t>
            </a:r>
            <a:r>
              <a:rPr lang="el-GR" altLang="en-GR">
                <a:solidFill>
                  <a:schemeClr val="tx2"/>
                </a:solidFill>
              </a:rPr>
              <a:t> (8-10 έτη)</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422EEE65-1030-2B1F-6B0F-6707E4A24DED}"/>
              </a:ext>
            </a:extLst>
          </p:cNvPr>
          <p:cNvSpPr>
            <a:spLocks noGrp="1" noChangeArrowheads="1"/>
          </p:cNvSpPr>
          <p:nvPr>
            <p:ph type="ctrTitle"/>
          </p:nvPr>
        </p:nvSpPr>
        <p:spPr/>
        <p:txBody>
          <a:bodyPr/>
          <a:lstStyle/>
          <a:p>
            <a:r>
              <a:rPr lang="el-GR" altLang="en-GR" sz="3200"/>
              <a:t>Γιατί παρά την ισχυρή ανοσολογική απάντηση ο ιός επιβιώνει;</a:t>
            </a:r>
          </a:p>
        </p:txBody>
      </p:sp>
      <p:sp>
        <p:nvSpPr>
          <p:cNvPr id="106499" name="Rectangle 3">
            <a:extLst>
              <a:ext uri="{FF2B5EF4-FFF2-40B4-BE49-F238E27FC236}">
                <a16:creationId xmlns:a16="http://schemas.microsoft.com/office/drawing/2014/main" id="{32DA6FD0-6CFB-637A-1035-9D3CFBDEDCDB}"/>
              </a:ext>
            </a:extLst>
          </p:cNvPr>
          <p:cNvSpPr>
            <a:spLocks noGrp="1" noChangeArrowheads="1"/>
          </p:cNvSpPr>
          <p:nvPr>
            <p:ph type="subTitle" idx="1"/>
          </p:nvPr>
        </p:nvSpPr>
        <p:spPr/>
        <p:txBody>
          <a:bodyPr/>
          <a:lstStyle/>
          <a:p>
            <a:pPr>
              <a:buFont typeface="Symbol" pitchFamily="2" charset="2"/>
              <a:buNone/>
            </a:pPr>
            <a:r>
              <a:rPr lang="el-GR" altLang="en-GR"/>
              <a:t>Δεξαμενές κυττάρων με λανθάνουσα λοίμωξη</a:t>
            </a:r>
          </a:p>
          <a:p>
            <a:pPr>
              <a:buFont typeface="Symbol" pitchFamily="2" charset="2"/>
              <a:buNone/>
            </a:pPr>
            <a:r>
              <a:rPr lang="en-US" altLang="en-GR">
                <a:solidFill>
                  <a:schemeClr val="tx2"/>
                </a:solidFill>
              </a:rPr>
              <a:t>Latent Reservoirs</a:t>
            </a:r>
            <a:endParaRPr lang="el-GR" altLang="en-GR">
              <a:solidFill>
                <a:schemeClr val="tx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LATENCY">
            <a:extLst>
              <a:ext uri="{FF2B5EF4-FFF2-40B4-BE49-F238E27FC236}">
                <a16:creationId xmlns:a16="http://schemas.microsoft.com/office/drawing/2014/main" id="{705153DB-678C-536B-BCC7-7672E65E7543}"/>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l="3467" t="12794" r="2124" b="1447"/>
          <a:stretch>
            <a:fillRect/>
          </a:stretch>
        </p:blipFill>
        <p:spPr>
          <a:xfrm>
            <a:off x="0" y="260350"/>
            <a:ext cx="9144000" cy="6308725"/>
          </a:xfr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IV Greek">
            <a:extLst>
              <a:ext uri="{FF2B5EF4-FFF2-40B4-BE49-F238E27FC236}">
                <a16:creationId xmlns:a16="http://schemas.microsoft.com/office/drawing/2014/main" id="{6FD7E589-0C1C-D771-4340-98758C4C9CDD}"/>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57200" y="622300"/>
            <a:ext cx="8229600" cy="5154613"/>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B685682-C268-9B4D-D580-1100B7760AE3}"/>
              </a:ext>
            </a:extLst>
          </p:cNvPr>
          <p:cNvSpPr>
            <a:spLocks noGrp="1" noChangeArrowheads="1"/>
          </p:cNvSpPr>
          <p:nvPr>
            <p:ph type="title"/>
          </p:nvPr>
        </p:nvSpPr>
        <p:spPr/>
        <p:txBody>
          <a:bodyPr/>
          <a:lstStyle/>
          <a:p>
            <a:r>
              <a:rPr lang="el-GR" altLang="en-GR" b="1" i="1"/>
              <a:t>Πως  μεταδίδεται ο HIV</a:t>
            </a:r>
            <a:endParaRPr lang="el-GR" altLang="en-GR"/>
          </a:p>
        </p:txBody>
      </p:sp>
      <p:sp>
        <p:nvSpPr>
          <p:cNvPr id="76803" name="Rectangle 3">
            <a:extLst>
              <a:ext uri="{FF2B5EF4-FFF2-40B4-BE49-F238E27FC236}">
                <a16:creationId xmlns:a16="http://schemas.microsoft.com/office/drawing/2014/main" id="{2E4547C7-9B1C-4035-DE48-9A783C0A5811}"/>
              </a:ext>
            </a:extLst>
          </p:cNvPr>
          <p:cNvSpPr>
            <a:spLocks noGrp="1" noChangeArrowheads="1"/>
          </p:cNvSpPr>
          <p:nvPr>
            <p:ph type="body" idx="1"/>
          </p:nvPr>
        </p:nvSpPr>
        <p:spPr/>
        <p:txBody>
          <a:bodyPr/>
          <a:lstStyle/>
          <a:p>
            <a:pPr>
              <a:lnSpc>
                <a:spcPct val="90000"/>
              </a:lnSpc>
            </a:pPr>
            <a:r>
              <a:rPr lang="el-GR" altLang="en-GR"/>
              <a:t>Με </a:t>
            </a:r>
            <a:r>
              <a:rPr lang="el-GR" altLang="en-GR">
                <a:solidFill>
                  <a:schemeClr val="tx2"/>
                </a:solidFill>
              </a:rPr>
              <a:t>σεξουαλική επαφή</a:t>
            </a:r>
            <a:r>
              <a:rPr lang="el-GR" altLang="en-GR"/>
              <a:t> με μολυσμένο άτομο</a:t>
            </a:r>
            <a:endParaRPr lang="en-US" altLang="en-GR"/>
          </a:p>
          <a:p>
            <a:pPr>
              <a:lnSpc>
                <a:spcPct val="90000"/>
              </a:lnSpc>
            </a:pPr>
            <a:r>
              <a:rPr lang="el-GR" altLang="en-GR"/>
              <a:t> Χρησιμοποιώντας την ίδια </a:t>
            </a:r>
            <a:r>
              <a:rPr lang="el-GR" altLang="en-GR">
                <a:solidFill>
                  <a:schemeClr val="tx2"/>
                </a:solidFill>
              </a:rPr>
              <a:t>βελόνα / σύριγγα</a:t>
            </a:r>
            <a:r>
              <a:rPr lang="el-GR" altLang="en-GR"/>
              <a:t> με μολυσμένο άτομο</a:t>
            </a:r>
            <a:endParaRPr lang="en-US" altLang="en-GR"/>
          </a:p>
          <a:p>
            <a:pPr>
              <a:lnSpc>
                <a:spcPct val="90000"/>
              </a:lnSpc>
            </a:pPr>
            <a:r>
              <a:rPr lang="el-GR" altLang="en-GR"/>
              <a:t>Μέσω </a:t>
            </a:r>
            <a:r>
              <a:rPr lang="el-GR" altLang="en-GR">
                <a:solidFill>
                  <a:schemeClr val="tx2"/>
                </a:solidFill>
              </a:rPr>
              <a:t>μετάγγισης</a:t>
            </a:r>
            <a:r>
              <a:rPr lang="el-GR" altLang="en-GR"/>
              <a:t> μολυσμένου αίματος / παραγόντων πήξεως  </a:t>
            </a:r>
            <a:endParaRPr lang="en-US" altLang="en-GR"/>
          </a:p>
          <a:p>
            <a:pPr>
              <a:lnSpc>
                <a:spcPct val="90000"/>
              </a:lnSpc>
            </a:pPr>
            <a:r>
              <a:rPr lang="el-GR" altLang="en-GR"/>
              <a:t>Από την</a:t>
            </a:r>
            <a:r>
              <a:rPr lang="el-GR" altLang="en-GR">
                <a:solidFill>
                  <a:schemeClr val="tx2"/>
                </a:solidFill>
              </a:rPr>
              <a:t> μητέρα στο παιδί</a:t>
            </a:r>
            <a:endParaRPr lang="en-US" altLang="en-GR">
              <a:solidFill>
                <a:schemeClr val="tx2"/>
              </a:solidFill>
            </a:endParaRPr>
          </a:p>
          <a:p>
            <a:pPr lvl="1">
              <a:lnSpc>
                <a:spcPct val="90000"/>
              </a:lnSpc>
            </a:pPr>
            <a:r>
              <a:rPr lang="el-GR" altLang="en-GR"/>
              <a:t>Πριν ή κατά την διάρκεια του τοκετού </a:t>
            </a:r>
            <a:endParaRPr lang="en-US" altLang="en-GR"/>
          </a:p>
          <a:p>
            <a:pPr lvl="1">
              <a:lnSpc>
                <a:spcPct val="90000"/>
              </a:lnSpc>
            </a:pPr>
            <a:r>
              <a:rPr lang="el-GR" altLang="en-GR"/>
              <a:t>Με τον θηλασμό.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a:extLst>
              <a:ext uri="{FF2B5EF4-FFF2-40B4-BE49-F238E27FC236}">
                <a16:creationId xmlns:a16="http://schemas.microsoft.com/office/drawing/2014/main" id="{646EA0A7-9117-E77D-7845-39E89D2DDE93}"/>
              </a:ext>
            </a:extLst>
          </p:cNvPr>
          <p:cNvSpPr>
            <a:spLocks noGrp="1" noChangeArrowheads="1"/>
          </p:cNvSpPr>
          <p:nvPr>
            <p:ph type="title"/>
          </p:nvPr>
        </p:nvSpPr>
        <p:spPr>
          <a:xfrm>
            <a:off x="685800" y="381000"/>
            <a:ext cx="7769225" cy="1143000"/>
          </a:xfrm>
        </p:spPr>
        <p:txBody>
          <a:bodyPr/>
          <a:lstStyle/>
          <a:p>
            <a:pPr eaLnBrk="1" hangingPunct="1">
              <a:defRPr/>
            </a:pPr>
            <a:r>
              <a:rPr lang="el-GR"/>
              <a:t>Πρόοδος της νόσου</a:t>
            </a:r>
            <a:endParaRPr lang="en-US"/>
          </a:p>
        </p:txBody>
      </p:sp>
      <p:sp>
        <p:nvSpPr>
          <p:cNvPr id="877571" name="Rectangle 3">
            <a:extLst>
              <a:ext uri="{FF2B5EF4-FFF2-40B4-BE49-F238E27FC236}">
                <a16:creationId xmlns:a16="http://schemas.microsoft.com/office/drawing/2014/main" id="{394E4351-67DF-18DC-DA38-CC9D6AAB7B14}"/>
              </a:ext>
            </a:extLst>
          </p:cNvPr>
          <p:cNvSpPr>
            <a:spLocks noGrp="1" noChangeArrowheads="1"/>
          </p:cNvSpPr>
          <p:nvPr>
            <p:ph type="body" idx="1"/>
          </p:nvPr>
        </p:nvSpPr>
        <p:spPr>
          <a:xfrm>
            <a:off x="685800" y="1524000"/>
            <a:ext cx="7769225" cy="4568825"/>
          </a:xfrm>
        </p:spPr>
        <p:txBody>
          <a:bodyPr/>
          <a:lstStyle/>
          <a:p>
            <a:pPr eaLnBrk="1" hangingPunct="1">
              <a:lnSpc>
                <a:spcPct val="80000"/>
              </a:lnSpc>
              <a:buFontTx/>
              <a:buNone/>
              <a:defRPr/>
            </a:pPr>
            <a:endParaRPr lang="en-US" sz="1200" u="sng"/>
          </a:p>
          <a:p>
            <a:pPr eaLnBrk="1" hangingPunct="1">
              <a:lnSpc>
                <a:spcPct val="80000"/>
              </a:lnSpc>
              <a:defRPr/>
            </a:pPr>
            <a:r>
              <a:rPr lang="el-GR" sz="2800">
                <a:solidFill>
                  <a:schemeClr val="accent1"/>
                </a:solidFill>
              </a:rPr>
              <a:t>Χωρίς θεραπεία: </a:t>
            </a:r>
            <a:br>
              <a:rPr lang="el-GR" sz="2800">
                <a:solidFill>
                  <a:schemeClr val="accent1"/>
                </a:solidFill>
              </a:rPr>
            </a:br>
            <a:endParaRPr lang="el-GR" sz="2800">
              <a:solidFill>
                <a:schemeClr val="accent1"/>
              </a:solidFill>
            </a:endParaRPr>
          </a:p>
          <a:p>
            <a:pPr lvl="1" eaLnBrk="1" hangingPunct="1">
              <a:lnSpc>
                <a:spcPct val="80000"/>
              </a:lnSpc>
              <a:defRPr/>
            </a:pPr>
            <a:r>
              <a:rPr lang="el-GR" sz="2000"/>
              <a:t>ο</a:t>
            </a:r>
            <a:r>
              <a:rPr lang="en-US" sz="2000"/>
              <a:t> HIV </a:t>
            </a:r>
            <a:r>
              <a:rPr lang="el-GR" sz="2000"/>
              <a:t>συνεχίζει να πολλαπλασιάζεται, </a:t>
            </a:r>
          </a:p>
          <a:p>
            <a:pPr lvl="1" eaLnBrk="1" hangingPunct="1">
              <a:lnSpc>
                <a:spcPct val="80000"/>
              </a:lnSpc>
              <a:defRPr/>
            </a:pPr>
            <a:r>
              <a:rPr lang="el-GR" sz="2000"/>
              <a:t>τα </a:t>
            </a:r>
            <a:r>
              <a:rPr lang="en-US" sz="2000"/>
              <a:t>CD4 </a:t>
            </a:r>
            <a:r>
              <a:rPr lang="el-GR" sz="2000"/>
              <a:t>Τ- λεμφοκύτταρα συνεχίζουν να ελαττώνονται</a:t>
            </a:r>
          </a:p>
          <a:p>
            <a:pPr lvl="1" eaLnBrk="1" hangingPunct="1">
              <a:lnSpc>
                <a:spcPct val="80000"/>
              </a:lnSpc>
              <a:defRPr/>
            </a:pPr>
            <a:r>
              <a:rPr lang="el-GR" sz="2000"/>
              <a:t>το ανοσοποιητικό σύστημα αρχίζει να ανεπαρκεί</a:t>
            </a:r>
            <a:br>
              <a:rPr lang="en-US" sz="2000"/>
            </a:br>
            <a:endParaRPr lang="el-GR" sz="2000"/>
          </a:p>
          <a:p>
            <a:pPr eaLnBrk="1" hangingPunct="1">
              <a:lnSpc>
                <a:spcPct val="80000"/>
              </a:lnSpc>
              <a:defRPr/>
            </a:pPr>
            <a:r>
              <a:rPr lang="el-GR" sz="2800">
                <a:solidFill>
                  <a:schemeClr val="accent1"/>
                </a:solidFill>
              </a:rPr>
              <a:t>Διάγνωση του</a:t>
            </a:r>
            <a:r>
              <a:rPr lang="en-US" sz="2800">
                <a:solidFill>
                  <a:schemeClr val="accent1"/>
                </a:solidFill>
              </a:rPr>
              <a:t> AIDS  </a:t>
            </a:r>
            <a:r>
              <a:rPr lang="el-GR" sz="2800">
                <a:solidFill>
                  <a:schemeClr val="accent1"/>
                </a:solidFill>
              </a:rPr>
              <a:t>γίνεται όταν:</a:t>
            </a:r>
            <a:br>
              <a:rPr lang="el-GR" sz="2800">
                <a:solidFill>
                  <a:schemeClr val="accent1"/>
                </a:solidFill>
              </a:rPr>
            </a:br>
            <a:endParaRPr lang="el-GR" sz="2800">
              <a:solidFill>
                <a:schemeClr val="accent1"/>
              </a:solidFill>
            </a:endParaRPr>
          </a:p>
          <a:p>
            <a:pPr lvl="1" eaLnBrk="1" hangingPunct="1">
              <a:lnSpc>
                <a:spcPct val="80000"/>
              </a:lnSpc>
              <a:defRPr/>
            </a:pPr>
            <a:r>
              <a:rPr lang="en-US" sz="1800"/>
              <a:t> </a:t>
            </a:r>
            <a:r>
              <a:rPr lang="el-GR" sz="2000"/>
              <a:t>ο αριθμός των</a:t>
            </a:r>
            <a:r>
              <a:rPr lang="en-US" sz="2000"/>
              <a:t> CD4 </a:t>
            </a:r>
            <a:r>
              <a:rPr lang="el-GR" sz="2000"/>
              <a:t>πέφτει κάτω από</a:t>
            </a:r>
            <a:r>
              <a:rPr lang="en-US" sz="2000"/>
              <a:t> 200 cells/ml </a:t>
            </a:r>
            <a:endParaRPr lang="el-GR" sz="2000"/>
          </a:p>
          <a:p>
            <a:pPr lvl="1" eaLnBrk="1" hangingPunct="1">
              <a:lnSpc>
                <a:spcPct val="80000"/>
              </a:lnSpc>
              <a:defRPr/>
            </a:pPr>
            <a:r>
              <a:rPr lang="el-GR" sz="2000"/>
              <a:t>εμφανίζεται μια νόσος που χαρακτηρίζει το</a:t>
            </a:r>
            <a:r>
              <a:rPr lang="en-US" sz="2000"/>
              <a:t> AIDS</a:t>
            </a:r>
            <a:br>
              <a:rPr lang="el-GR" sz="2000"/>
            </a:br>
            <a:br>
              <a:rPr lang="en-US" sz="2000"/>
            </a:br>
            <a:r>
              <a:rPr lang="el-GR" sz="2000"/>
              <a:t>(</a:t>
            </a:r>
            <a:r>
              <a:rPr lang="en-US" sz="2000"/>
              <a:t>AIDS-defining condition</a:t>
            </a:r>
            <a:r>
              <a:rPr lang="el-GR" sz="2000"/>
              <a:t>)</a:t>
            </a:r>
            <a:endParaRPr lang="en-US" sz="2000"/>
          </a:p>
          <a:p>
            <a:pPr eaLnBrk="1" hangingPunct="1">
              <a:lnSpc>
                <a:spcPct val="80000"/>
              </a:lnSpc>
              <a:buFontTx/>
              <a:buNone/>
              <a:defRPr/>
            </a:pPr>
            <a:r>
              <a:rPr lang="en-US" sz="2000"/>
              <a:t>			</a:t>
            </a:r>
          </a:p>
        </p:txBody>
      </p:sp>
    </p:spTree>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2">
            <a:extLst>
              <a:ext uri="{FF2B5EF4-FFF2-40B4-BE49-F238E27FC236}">
                <a16:creationId xmlns:a16="http://schemas.microsoft.com/office/drawing/2014/main" id="{99044467-810A-B083-E9DD-03177AFFC3AB}"/>
              </a:ext>
            </a:extLst>
          </p:cNvPr>
          <p:cNvSpPr>
            <a:spLocks noGrp="1" noChangeArrowheads="1"/>
          </p:cNvSpPr>
          <p:nvPr>
            <p:ph type="title" idx="4294967295"/>
          </p:nvPr>
        </p:nvSpPr>
        <p:spPr>
          <a:xfrm>
            <a:off x="395288" y="609600"/>
            <a:ext cx="7377112" cy="1143000"/>
          </a:xfrm>
        </p:spPr>
        <p:txBody>
          <a:bodyPr/>
          <a:lstStyle/>
          <a:p>
            <a:pPr eaLnBrk="1" hangingPunct="1">
              <a:defRPr/>
            </a:pPr>
            <a:r>
              <a:rPr lang="el-GR"/>
              <a:t>ΣΤΑΔΙΟΠΟΙΗΣΗ</a:t>
            </a:r>
          </a:p>
        </p:txBody>
      </p:sp>
      <p:sp>
        <p:nvSpPr>
          <p:cNvPr id="110595" name="Rectangle 3">
            <a:extLst>
              <a:ext uri="{FF2B5EF4-FFF2-40B4-BE49-F238E27FC236}">
                <a16:creationId xmlns:a16="http://schemas.microsoft.com/office/drawing/2014/main" id="{0A822526-5415-B94B-25BD-1655C1A6E998}"/>
              </a:ext>
            </a:extLst>
          </p:cNvPr>
          <p:cNvSpPr>
            <a:spLocks noChangeArrowheads="1"/>
          </p:cNvSpPr>
          <p:nvPr/>
        </p:nvSpPr>
        <p:spPr bwMode="auto">
          <a:xfrm>
            <a:off x="0" y="2436813"/>
            <a:ext cx="2762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GR" sz="1300">
                <a:cs typeface="Times New Roman" panose="02020603050405020304" pitchFamily="18" charset="0"/>
              </a:rPr>
              <a:t>  </a:t>
            </a:r>
            <a:endParaRPr lang="el-GR" altLang="en-GR"/>
          </a:p>
        </p:txBody>
      </p:sp>
      <p:graphicFrame>
        <p:nvGraphicFramePr>
          <p:cNvPr id="1072132" name="Group 4">
            <a:extLst>
              <a:ext uri="{FF2B5EF4-FFF2-40B4-BE49-F238E27FC236}">
                <a16:creationId xmlns:a16="http://schemas.microsoft.com/office/drawing/2014/main" id="{44351EB1-6FF5-4110-FC3C-CA11F592FEF0}"/>
              </a:ext>
            </a:extLst>
          </p:cNvPr>
          <p:cNvGraphicFramePr>
            <a:graphicFrameLocks noGrp="1"/>
          </p:cNvGraphicFramePr>
          <p:nvPr/>
        </p:nvGraphicFramePr>
        <p:xfrm>
          <a:off x="1403350" y="2636838"/>
          <a:ext cx="6300788" cy="2301876"/>
        </p:xfrm>
        <a:graphic>
          <a:graphicData uri="http://schemas.openxmlformats.org/drawingml/2006/table">
            <a:tbl>
              <a:tblPr/>
              <a:tblGrid>
                <a:gridCol w="1784350">
                  <a:extLst>
                    <a:ext uri="{9D8B030D-6E8A-4147-A177-3AD203B41FA5}">
                      <a16:colId xmlns:a16="http://schemas.microsoft.com/office/drawing/2014/main" val="20000"/>
                    </a:ext>
                  </a:extLst>
                </a:gridCol>
                <a:gridCol w="1317625">
                  <a:extLst>
                    <a:ext uri="{9D8B030D-6E8A-4147-A177-3AD203B41FA5}">
                      <a16:colId xmlns:a16="http://schemas.microsoft.com/office/drawing/2014/main" val="20001"/>
                    </a:ext>
                  </a:extLst>
                </a:gridCol>
                <a:gridCol w="1317625">
                  <a:extLst>
                    <a:ext uri="{9D8B030D-6E8A-4147-A177-3AD203B41FA5}">
                      <a16:colId xmlns:a16="http://schemas.microsoft.com/office/drawing/2014/main" val="20002"/>
                    </a:ext>
                  </a:extLst>
                </a:gridCol>
                <a:gridCol w="1881188">
                  <a:extLst>
                    <a:ext uri="{9D8B030D-6E8A-4147-A177-3AD203B41FA5}">
                      <a16:colId xmlns:a16="http://schemas.microsoft.com/office/drawing/2014/main" val="20003"/>
                    </a:ext>
                  </a:extLst>
                </a:gridCol>
              </a:tblGrid>
              <a:tr h="1008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200" b="1"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Κατηγορίες </a:t>
                      </a:r>
                      <a:endParaRPr kumimoji="0" lang="el-GR"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CD4+ T-λεμφοκυττάρων</a:t>
                      </a:r>
                      <a:endParaRPr kumimoji="0" lang="el-GR"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Κλινική Κατηγορία</a:t>
                      </a:r>
                      <a:endParaRPr kumimoji="0" lang="el-GR"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Α</a:t>
                      </a:r>
                      <a:endParaRPr kumimoji="0" lang="el-GR"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Κλινική κατηγορία</a:t>
                      </a:r>
                      <a:endParaRPr kumimoji="0" lang="el-GR"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Β</a:t>
                      </a:r>
                      <a:endParaRPr kumimoji="0" lang="el-GR"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Κλινική κατηγορία</a:t>
                      </a:r>
                      <a:endParaRPr kumimoji="0" lang="el-GR"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C</a:t>
                      </a:r>
                      <a:endParaRPr kumimoji="0" lang="el-GR"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a:t>
                      </a:r>
                      <a:r>
                        <a:rPr kumimoji="0" lang="en-GB" sz="1300" b="1"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1</a:t>
                      </a:r>
                      <a:r>
                        <a:rPr kumimoji="0" lang="en-GB" sz="13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)&gt; 500/μL</a:t>
                      </a:r>
                      <a:endParaRPr kumimoji="0" lang="en-GB"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Α1</a:t>
                      </a:r>
                      <a:endParaRPr kumimoji="0" lang="en-GB"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Β1</a:t>
                      </a:r>
                      <a:endParaRPr kumimoji="0" lang="en-GB"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bg1"/>
                          </a:solidFill>
                          <a:effectLst>
                            <a:outerShdw blurRad="38100" dist="38100" dir="2700000" algn="tl">
                              <a:srgbClr val="C0C0C0"/>
                            </a:outerShdw>
                          </a:effectLst>
                          <a:latin typeface="Arial" pitchFamily="34" charset="0"/>
                          <a:ea typeface="Times New Roman" pitchFamily="18" charset="0"/>
                          <a:cs typeface="Arial" pitchFamily="34" charset="0"/>
                        </a:rPr>
                        <a:t>C1</a:t>
                      </a:r>
                      <a:endParaRPr kumimoji="0" lang="en-GB" sz="1800" b="0" i="0" u="none" strike="noStrike" cap="none" normalizeH="0" baseline="0">
                        <a:ln>
                          <a:noFill/>
                        </a:ln>
                        <a:solidFill>
                          <a:schemeClr val="bg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1"/>
                  </a:ext>
                </a:extLst>
              </a:tr>
              <a:tr h="430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a:t>
                      </a:r>
                      <a:r>
                        <a:rPr kumimoji="0" lang="en-GB" sz="1300" b="1"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2</a:t>
                      </a:r>
                      <a:r>
                        <a:rPr kumimoji="0" lang="en-GB" sz="13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 200-499/μL</a:t>
                      </a:r>
                      <a:endParaRPr kumimoji="0" lang="en-GB"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Α2</a:t>
                      </a:r>
                      <a:endParaRPr kumimoji="0" lang="en-GB"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Β2</a:t>
                      </a:r>
                      <a:endParaRPr kumimoji="0" lang="en-GB"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bg1"/>
                          </a:solidFill>
                          <a:effectLst>
                            <a:outerShdw blurRad="38100" dist="38100" dir="2700000" algn="tl">
                              <a:srgbClr val="C0C0C0"/>
                            </a:outerShdw>
                          </a:effectLst>
                          <a:latin typeface="Arial" pitchFamily="34" charset="0"/>
                          <a:ea typeface="Times New Roman" pitchFamily="18" charset="0"/>
                          <a:cs typeface="Arial" pitchFamily="34" charset="0"/>
                        </a:rPr>
                        <a:t>C2</a:t>
                      </a:r>
                      <a:endParaRPr kumimoji="0" lang="en-GB" sz="1800" b="0" i="0" u="none" strike="noStrike" cap="none" normalizeH="0" baseline="0">
                        <a:ln>
                          <a:noFill/>
                        </a:ln>
                        <a:solidFill>
                          <a:schemeClr val="bg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2"/>
                  </a:ext>
                </a:extLst>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a:t>
                      </a:r>
                      <a:r>
                        <a:rPr kumimoji="0" lang="en-GB" sz="1300" b="1"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3</a:t>
                      </a:r>
                      <a:r>
                        <a:rPr kumimoji="0" lang="en-GB" sz="13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)&lt; 200/μL</a:t>
                      </a:r>
                      <a:endParaRPr kumimoji="0" lang="en-GB" sz="1800" b="0" i="0" u="none" strike="noStrike" cap="none" normalizeH="0" baseline="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bg1"/>
                          </a:solidFill>
                          <a:effectLst>
                            <a:outerShdw blurRad="38100" dist="38100" dir="2700000" algn="tl">
                              <a:srgbClr val="C0C0C0"/>
                            </a:outerShdw>
                          </a:effectLst>
                          <a:latin typeface="Arial" pitchFamily="34" charset="0"/>
                          <a:ea typeface="Times New Roman" pitchFamily="18" charset="0"/>
                          <a:cs typeface="Arial" pitchFamily="34" charset="0"/>
                        </a:rPr>
                        <a:t>Α3</a:t>
                      </a:r>
                      <a:endParaRPr kumimoji="0" lang="en-GB" sz="1800" b="0" i="0" u="none" strike="noStrike" cap="none" normalizeH="0" baseline="0">
                        <a:ln>
                          <a:noFill/>
                        </a:ln>
                        <a:solidFill>
                          <a:schemeClr val="bg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bg1"/>
                          </a:solidFill>
                          <a:effectLst>
                            <a:outerShdw blurRad="38100" dist="38100" dir="2700000" algn="tl">
                              <a:srgbClr val="C0C0C0"/>
                            </a:outerShdw>
                          </a:effectLst>
                          <a:latin typeface="Arial" pitchFamily="34" charset="0"/>
                          <a:ea typeface="Times New Roman" pitchFamily="18" charset="0"/>
                          <a:cs typeface="Arial" pitchFamily="34" charset="0"/>
                        </a:rPr>
                        <a:t>Β3</a:t>
                      </a:r>
                      <a:endParaRPr kumimoji="0" lang="en-GB" sz="1800" b="0" i="0" u="none" strike="noStrike" cap="none" normalizeH="0" baseline="0">
                        <a:ln>
                          <a:noFill/>
                        </a:ln>
                        <a:solidFill>
                          <a:schemeClr val="bg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bg1"/>
                          </a:solidFill>
                          <a:effectLst>
                            <a:outerShdw blurRad="38100" dist="38100" dir="2700000" algn="tl">
                              <a:srgbClr val="C0C0C0"/>
                            </a:outerShdw>
                          </a:effectLst>
                          <a:latin typeface="Arial" pitchFamily="34" charset="0"/>
                          <a:ea typeface="Times New Roman" pitchFamily="18" charset="0"/>
                          <a:cs typeface="Arial" pitchFamily="34" charset="0"/>
                        </a:rPr>
                        <a:t>C3</a:t>
                      </a:r>
                      <a:endParaRPr kumimoji="0" lang="en-GB" sz="1800" b="0" i="0" u="none" strike="noStrike" cap="none" normalizeH="0" baseline="0">
                        <a:ln>
                          <a:noFill/>
                        </a:ln>
                        <a:solidFill>
                          <a:schemeClr val="bg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bl>
          </a:graphicData>
        </a:graphic>
      </p:graphicFrame>
      <p:sp>
        <p:nvSpPr>
          <p:cNvPr id="110623" name="Rectangle 31">
            <a:extLst>
              <a:ext uri="{FF2B5EF4-FFF2-40B4-BE49-F238E27FC236}">
                <a16:creationId xmlns:a16="http://schemas.microsoft.com/office/drawing/2014/main" id="{363EC8F4-BAB7-7C2B-1D02-5F4E08F6A36C}"/>
              </a:ext>
            </a:extLst>
          </p:cNvPr>
          <p:cNvSpPr>
            <a:spLocks noChangeArrowheads="1"/>
          </p:cNvSpPr>
          <p:nvPr/>
        </p:nvSpPr>
        <p:spPr bwMode="auto">
          <a:xfrm>
            <a:off x="0" y="4419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Tree>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a:extLst>
              <a:ext uri="{FF2B5EF4-FFF2-40B4-BE49-F238E27FC236}">
                <a16:creationId xmlns:a16="http://schemas.microsoft.com/office/drawing/2014/main" id="{C732FB0D-D1D5-7387-2CF1-0FEE9982F1AD}"/>
              </a:ext>
            </a:extLst>
          </p:cNvPr>
          <p:cNvSpPr>
            <a:spLocks noGrp="1" noChangeArrowheads="1"/>
          </p:cNvSpPr>
          <p:nvPr>
            <p:ph type="title"/>
          </p:nvPr>
        </p:nvSpPr>
        <p:spPr/>
        <p:txBody>
          <a:bodyPr/>
          <a:lstStyle/>
          <a:p>
            <a:pPr eaLnBrk="1" hangingPunct="1">
              <a:defRPr/>
            </a:pPr>
            <a:r>
              <a:rPr lang="el-GR" i="1" u="sng">
                <a:latin typeface="Tahoma" pitchFamily="34" charset="0"/>
              </a:rPr>
              <a:t>Κλινική κατηγορία </a:t>
            </a:r>
            <a:r>
              <a:rPr lang="el-GR" b="1" i="1" u="sng">
                <a:latin typeface="Tahoma" pitchFamily="34" charset="0"/>
              </a:rPr>
              <a:t>Α</a:t>
            </a:r>
          </a:p>
        </p:txBody>
      </p:sp>
      <p:sp>
        <p:nvSpPr>
          <p:cNvPr id="1073155" name="Rectangle 3">
            <a:extLst>
              <a:ext uri="{FF2B5EF4-FFF2-40B4-BE49-F238E27FC236}">
                <a16:creationId xmlns:a16="http://schemas.microsoft.com/office/drawing/2014/main" id="{2D838693-5666-6439-A149-3A5C83B1826D}"/>
              </a:ext>
            </a:extLst>
          </p:cNvPr>
          <p:cNvSpPr>
            <a:spLocks noGrp="1" noChangeArrowheads="1"/>
          </p:cNvSpPr>
          <p:nvPr>
            <p:ph type="body" idx="1"/>
          </p:nvPr>
        </p:nvSpPr>
        <p:spPr/>
        <p:txBody>
          <a:bodyPr/>
          <a:lstStyle/>
          <a:p>
            <a:pPr eaLnBrk="1" hangingPunct="1">
              <a:defRPr/>
            </a:pPr>
            <a:r>
              <a:rPr lang="el-GR"/>
              <a:t>Ασυμπτωματική </a:t>
            </a:r>
            <a:r>
              <a:rPr lang="en-GB"/>
              <a:t>HIV</a:t>
            </a:r>
            <a:r>
              <a:rPr lang="el-GR"/>
              <a:t> λοίμωξη</a:t>
            </a:r>
          </a:p>
          <a:p>
            <a:pPr eaLnBrk="1" hangingPunct="1">
              <a:defRPr/>
            </a:pPr>
            <a:r>
              <a:rPr lang="el-GR"/>
              <a:t>Επιμένουσα γενικευμένη λεμφαδενοπάθεια</a:t>
            </a:r>
          </a:p>
          <a:p>
            <a:pPr eaLnBrk="1" hangingPunct="1">
              <a:defRPr/>
            </a:pPr>
            <a:r>
              <a:rPr lang="el-GR"/>
              <a:t>Οξεία (πρωτοπαθής) </a:t>
            </a:r>
            <a:r>
              <a:rPr lang="en-GB"/>
              <a:t>HIV</a:t>
            </a:r>
            <a:r>
              <a:rPr lang="el-GR"/>
              <a:t> λοίμωξη</a:t>
            </a:r>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a:extLst>
              <a:ext uri="{FF2B5EF4-FFF2-40B4-BE49-F238E27FC236}">
                <a16:creationId xmlns:a16="http://schemas.microsoft.com/office/drawing/2014/main" id="{BFF7268A-9BE6-A135-A65E-A4E474F25407}"/>
              </a:ext>
            </a:extLst>
          </p:cNvPr>
          <p:cNvSpPr>
            <a:spLocks noGrp="1" noChangeArrowheads="1"/>
          </p:cNvSpPr>
          <p:nvPr>
            <p:ph type="title"/>
          </p:nvPr>
        </p:nvSpPr>
        <p:spPr/>
        <p:txBody>
          <a:bodyPr/>
          <a:lstStyle/>
          <a:p>
            <a:pPr eaLnBrk="1" hangingPunct="1">
              <a:defRPr/>
            </a:pPr>
            <a:r>
              <a:rPr lang="el-GR" i="1" u="sng">
                <a:latin typeface="Tahoma" pitchFamily="34" charset="0"/>
              </a:rPr>
              <a:t>Κλινική κατηγορία </a:t>
            </a:r>
            <a:r>
              <a:rPr lang="el-GR" b="1" i="1" u="sng">
                <a:latin typeface="Tahoma" pitchFamily="34" charset="0"/>
              </a:rPr>
              <a:t>Β</a:t>
            </a:r>
          </a:p>
        </p:txBody>
      </p:sp>
      <p:sp>
        <p:nvSpPr>
          <p:cNvPr id="1074179" name="Rectangle 3">
            <a:extLst>
              <a:ext uri="{FF2B5EF4-FFF2-40B4-BE49-F238E27FC236}">
                <a16:creationId xmlns:a16="http://schemas.microsoft.com/office/drawing/2014/main" id="{5043A6B3-871F-BFC0-B913-42A03BEBE205}"/>
              </a:ext>
            </a:extLst>
          </p:cNvPr>
          <p:cNvSpPr>
            <a:spLocks noGrp="1" noChangeArrowheads="1"/>
          </p:cNvSpPr>
          <p:nvPr>
            <p:ph type="body" idx="1"/>
          </p:nvPr>
        </p:nvSpPr>
        <p:spPr/>
        <p:txBody>
          <a:bodyPr/>
          <a:lstStyle/>
          <a:p>
            <a:pPr eaLnBrk="1" hangingPunct="1">
              <a:lnSpc>
                <a:spcPct val="90000"/>
              </a:lnSpc>
              <a:defRPr/>
            </a:pPr>
            <a:r>
              <a:rPr lang="el-GR" sz="2000"/>
              <a:t>Βακτηριακή αγγειωμάτωση</a:t>
            </a:r>
          </a:p>
          <a:p>
            <a:pPr eaLnBrk="1" hangingPunct="1">
              <a:lnSpc>
                <a:spcPct val="90000"/>
              </a:lnSpc>
              <a:defRPr/>
            </a:pPr>
            <a:r>
              <a:rPr lang="el-GR" sz="2000"/>
              <a:t>Στοματοφαρυγγική καντιντίαση</a:t>
            </a:r>
          </a:p>
          <a:p>
            <a:pPr eaLnBrk="1" hangingPunct="1">
              <a:lnSpc>
                <a:spcPct val="90000"/>
              </a:lnSpc>
              <a:defRPr/>
            </a:pPr>
            <a:r>
              <a:rPr lang="el-GR" sz="2000"/>
              <a:t>Κολπική καντιντίαση</a:t>
            </a:r>
          </a:p>
          <a:p>
            <a:pPr eaLnBrk="1" hangingPunct="1">
              <a:lnSpc>
                <a:spcPct val="90000"/>
              </a:lnSpc>
              <a:defRPr/>
            </a:pPr>
            <a:r>
              <a:rPr lang="el-GR" sz="2000"/>
              <a:t>Δυσπλασία τραχήλου μήτρας / </a:t>
            </a:r>
            <a:r>
              <a:rPr lang="en-GB" sz="2000"/>
              <a:t>in situ</a:t>
            </a:r>
            <a:r>
              <a:rPr lang="el-GR" sz="2000"/>
              <a:t> καρκίνωμα</a:t>
            </a:r>
          </a:p>
          <a:p>
            <a:pPr eaLnBrk="1" hangingPunct="1">
              <a:lnSpc>
                <a:spcPct val="90000"/>
              </a:lnSpc>
              <a:defRPr/>
            </a:pPr>
            <a:r>
              <a:rPr lang="el-GR" sz="2000"/>
              <a:t>Γενικά συμπτώματα, όπως </a:t>
            </a:r>
          </a:p>
          <a:p>
            <a:pPr lvl="1" eaLnBrk="1" hangingPunct="1">
              <a:lnSpc>
                <a:spcPct val="90000"/>
              </a:lnSpc>
              <a:defRPr/>
            </a:pPr>
            <a:r>
              <a:rPr lang="el-GR" sz="1800"/>
              <a:t>πυρετός (38.5 </a:t>
            </a:r>
            <a:r>
              <a:rPr lang="en-GB" sz="1800"/>
              <a:t>C</a:t>
            </a:r>
            <a:r>
              <a:rPr lang="el-GR" sz="1800"/>
              <a:t>), </a:t>
            </a:r>
          </a:p>
          <a:p>
            <a:pPr lvl="1" eaLnBrk="1" hangingPunct="1">
              <a:lnSpc>
                <a:spcPct val="90000"/>
              </a:lnSpc>
              <a:defRPr/>
            </a:pPr>
            <a:r>
              <a:rPr lang="el-GR" sz="1800"/>
              <a:t>διάρροια ( 1 μηνός)</a:t>
            </a:r>
          </a:p>
          <a:p>
            <a:pPr eaLnBrk="1" hangingPunct="1">
              <a:lnSpc>
                <a:spcPct val="90000"/>
              </a:lnSpc>
              <a:defRPr/>
            </a:pPr>
            <a:r>
              <a:rPr lang="el-GR" sz="2000"/>
              <a:t>Τριχωτή λευκοπλακία στόματος</a:t>
            </a:r>
          </a:p>
          <a:p>
            <a:pPr eaLnBrk="1" hangingPunct="1">
              <a:lnSpc>
                <a:spcPct val="90000"/>
              </a:lnSpc>
              <a:defRPr/>
            </a:pPr>
            <a:r>
              <a:rPr lang="el-GR" sz="2000"/>
              <a:t>Έρπης Ζωστήρ (2 τουλάχιστον επεισόδια ή &gt;1 δερμοτόμια)</a:t>
            </a:r>
          </a:p>
          <a:p>
            <a:pPr eaLnBrk="1" hangingPunct="1">
              <a:lnSpc>
                <a:spcPct val="90000"/>
              </a:lnSpc>
              <a:defRPr/>
            </a:pPr>
            <a:r>
              <a:rPr lang="el-GR" sz="2000"/>
              <a:t>Ιδιοπαθής θρομβοπενική πορφύρα</a:t>
            </a:r>
          </a:p>
          <a:p>
            <a:pPr eaLnBrk="1" hangingPunct="1">
              <a:lnSpc>
                <a:spcPct val="90000"/>
              </a:lnSpc>
              <a:defRPr/>
            </a:pPr>
            <a:r>
              <a:rPr lang="el-GR" sz="2000"/>
              <a:t>Λιστερίωση</a:t>
            </a:r>
          </a:p>
          <a:p>
            <a:pPr eaLnBrk="1" hangingPunct="1">
              <a:lnSpc>
                <a:spcPct val="90000"/>
              </a:lnSpc>
              <a:defRPr/>
            </a:pPr>
            <a:r>
              <a:rPr lang="el-GR" sz="2000"/>
              <a:t>Περιφερική νευροπάθεια</a:t>
            </a:r>
          </a:p>
          <a:p>
            <a:pPr eaLnBrk="1" hangingPunct="1">
              <a:lnSpc>
                <a:spcPct val="90000"/>
              </a:lnSpc>
              <a:defRPr/>
            </a:pPr>
            <a:r>
              <a:rPr lang="el-GR" sz="2000"/>
              <a:t>Φλεγμονώδης νόσος πυέλου</a:t>
            </a:r>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3050D655-D53A-8E40-BA6B-7B3071A9A68C}"/>
              </a:ext>
            </a:extLst>
          </p:cNvPr>
          <p:cNvSpPr>
            <a:spLocks noGrp="1" noChangeArrowheads="1"/>
          </p:cNvSpPr>
          <p:nvPr>
            <p:ph type="title"/>
          </p:nvPr>
        </p:nvSpPr>
        <p:spPr>
          <a:xfrm>
            <a:off x="457200" y="274638"/>
            <a:ext cx="8229600" cy="777875"/>
          </a:xfrm>
        </p:spPr>
        <p:txBody>
          <a:bodyPr/>
          <a:lstStyle/>
          <a:p>
            <a:pPr eaLnBrk="1" hangingPunct="1"/>
            <a:r>
              <a:rPr lang="el-GR" altLang="en-GR" sz="2400" i="1"/>
              <a:t>Κλινικές καταστάσεις  διαγνωστικές του  </a:t>
            </a:r>
            <a:r>
              <a:rPr lang="en-US" altLang="en-GR" sz="2400" i="1"/>
              <a:t>AIDS</a:t>
            </a:r>
            <a:br>
              <a:rPr lang="el-GR" altLang="en-GR" sz="2400" i="1"/>
            </a:br>
            <a:r>
              <a:rPr lang="el-GR" altLang="en-GR" sz="2400" i="1"/>
              <a:t>(</a:t>
            </a:r>
            <a:r>
              <a:rPr lang="el-GR" altLang="en-GR" sz="2400" i="1">
                <a:solidFill>
                  <a:schemeClr val="folHlink"/>
                </a:solidFill>
              </a:rPr>
              <a:t>AIDS-defining condition</a:t>
            </a:r>
            <a:r>
              <a:rPr lang="en-US" altLang="en-GR" sz="2400" i="1">
                <a:solidFill>
                  <a:schemeClr val="folHlink"/>
                </a:solidFill>
              </a:rPr>
              <a:t>s</a:t>
            </a:r>
            <a:r>
              <a:rPr lang="el-GR" altLang="en-GR" sz="2400" i="1"/>
              <a:t>)</a:t>
            </a:r>
            <a:br>
              <a:rPr lang="el-GR" altLang="en-GR" sz="2400" i="1"/>
            </a:br>
            <a:endParaRPr lang="el-GR" altLang="en-GR" sz="2400" i="1"/>
          </a:p>
        </p:txBody>
      </p:sp>
      <p:sp>
        <p:nvSpPr>
          <p:cNvPr id="113667" name="Rectangle 3">
            <a:extLst>
              <a:ext uri="{FF2B5EF4-FFF2-40B4-BE49-F238E27FC236}">
                <a16:creationId xmlns:a16="http://schemas.microsoft.com/office/drawing/2014/main" id="{55644968-1154-4D98-CA64-D4071F57412D}"/>
              </a:ext>
            </a:extLst>
          </p:cNvPr>
          <p:cNvSpPr>
            <a:spLocks noGrp="1" noChangeArrowheads="1"/>
          </p:cNvSpPr>
          <p:nvPr>
            <p:ph type="body" idx="1"/>
          </p:nvPr>
        </p:nvSpPr>
        <p:spPr>
          <a:xfrm>
            <a:off x="468313" y="1268413"/>
            <a:ext cx="8229600" cy="4968875"/>
          </a:xfrm>
        </p:spPr>
        <p:txBody>
          <a:bodyPr/>
          <a:lstStyle/>
          <a:p>
            <a:pPr eaLnBrk="1" hangingPunct="1">
              <a:lnSpc>
                <a:spcPct val="80000"/>
              </a:lnSpc>
            </a:pPr>
            <a:r>
              <a:rPr lang="el-GR" altLang="en-GR" sz="1200"/>
              <a:t>	</a:t>
            </a:r>
            <a:r>
              <a:rPr lang="el-GR" altLang="en-GR" sz="1200">
                <a:solidFill>
                  <a:schemeClr val="folHlink"/>
                </a:solidFill>
              </a:rPr>
              <a:t>Καντιντίαση βρόγχων, τραχείας ή πνευμόνων</a:t>
            </a:r>
          </a:p>
          <a:p>
            <a:pPr eaLnBrk="1" hangingPunct="1">
              <a:lnSpc>
                <a:spcPct val="80000"/>
              </a:lnSpc>
            </a:pPr>
            <a:r>
              <a:rPr lang="el-GR" altLang="en-GR" sz="1200">
                <a:solidFill>
                  <a:schemeClr val="folHlink"/>
                </a:solidFill>
              </a:rPr>
              <a:t>	Οισοφαγική καντιντίαση</a:t>
            </a:r>
          </a:p>
          <a:p>
            <a:pPr eaLnBrk="1" hangingPunct="1">
              <a:lnSpc>
                <a:spcPct val="80000"/>
              </a:lnSpc>
            </a:pPr>
            <a:r>
              <a:rPr lang="el-GR" altLang="en-GR" sz="1200"/>
              <a:t>	Διηθητικός καρκίνος τραχήλου της μήτρας</a:t>
            </a:r>
          </a:p>
          <a:p>
            <a:pPr eaLnBrk="1" hangingPunct="1">
              <a:lnSpc>
                <a:spcPct val="80000"/>
              </a:lnSpc>
            </a:pPr>
            <a:r>
              <a:rPr lang="el-GR" altLang="en-GR" sz="1200"/>
              <a:t>	</a:t>
            </a:r>
            <a:r>
              <a:rPr lang="el-GR" altLang="en-GR" sz="1200">
                <a:solidFill>
                  <a:schemeClr val="folHlink"/>
                </a:solidFill>
              </a:rPr>
              <a:t>Κοκκιοειδομύκωση, διάχυτη ή εξωπνευμονική</a:t>
            </a:r>
          </a:p>
          <a:p>
            <a:pPr eaLnBrk="1" hangingPunct="1">
              <a:lnSpc>
                <a:spcPct val="80000"/>
              </a:lnSpc>
            </a:pPr>
            <a:r>
              <a:rPr lang="el-GR" altLang="en-GR" sz="1200">
                <a:solidFill>
                  <a:schemeClr val="folHlink"/>
                </a:solidFill>
              </a:rPr>
              <a:t>	Κρυπτοκοκκίωση, εξωπνευμονική</a:t>
            </a:r>
          </a:p>
          <a:p>
            <a:pPr eaLnBrk="1" hangingPunct="1">
              <a:lnSpc>
                <a:spcPct val="80000"/>
              </a:lnSpc>
            </a:pPr>
            <a:r>
              <a:rPr lang="el-GR" altLang="en-GR" sz="1200">
                <a:solidFill>
                  <a:schemeClr val="folHlink"/>
                </a:solidFill>
              </a:rPr>
              <a:t>	Κρυπτοσποριδίαση, εντερική, χρόνια (διάρκεια &gt; 1 μήνα)</a:t>
            </a:r>
          </a:p>
          <a:p>
            <a:pPr eaLnBrk="1" hangingPunct="1">
              <a:lnSpc>
                <a:spcPct val="80000"/>
              </a:lnSpc>
            </a:pPr>
            <a:r>
              <a:rPr lang="el-GR" altLang="en-GR" sz="1200">
                <a:solidFill>
                  <a:schemeClr val="folHlink"/>
                </a:solidFill>
              </a:rPr>
              <a:t>	Λοίμωξη από κυτταρομεγαλοϊό (εντόπιση εκτός ήπατος, σπληνός, λεμφαδένων)</a:t>
            </a:r>
          </a:p>
          <a:p>
            <a:pPr eaLnBrk="1" hangingPunct="1">
              <a:lnSpc>
                <a:spcPct val="80000"/>
              </a:lnSpc>
            </a:pPr>
            <a:r>
              <a:rPr lang="el-GR" altLang="en-GR" sz="1200">
                <a:solidFill>
                  <a:schemeClr val="folHlink"/>
                </a:solidFill>
              </a:rPr>
              <a:t>	Αμφιβληστροειδοπάθεια από κυτταρομεγαλοϊό </a:t>
            </a:r>
          </a:p>
          <a:p>
            <a:pPr eaLnBrk="1" hangingPunct="1">
              <a:lnSpc>
                <a:spcPct val="80000"/>
              </a:lnSpc>
            </a:pPr>
            <a:r>
              <a:rPr lang="el-GR" altLang="en-GR" sz="1200">
                <a:solidFill>
                  <a:schemeClr val="folHlink"/>
                </a:solidFill>
              </a:rPr>
              <a:t>	</a:t>
            </a:r>
            <a:r>
              <a:rPr lang="en-GB" altLang="en-GR" sz="1200">
                <a:solidFill>
                  <a:schemeClr val="folHlink"/>
                </a:solidFill>
              </a:rPr>
              <a:t>HIV</a:t>
            </a:r>
            <a:r>
              <a:rPr lang="el-GR" altLang="en-GR" sz="1200">
                <a:solidFill>
                  <a:schemeClr val="folHlink"/>
                </a:solidFill>
              </a:rPr>
              <a:t>-σχετιζόμενη εγκεφαλοπάθεια</a:t>
            </a:r>
          </a:p>
          <a:p>
            <a:pPr eaLnBrk="1" hangingPunct="1">
              <a:lnSpc>
                <a:spcPct val="80000"/>
              </a:lnSpc>
            </a:pPr>
            <a:r>
              <a:rPr lang="el-GR" altLang="en-GR" sz="1200">
                <a:solidFill>
                  <a:schemeClr val="folHlink"/>
                </a:solidFill>
              </a:rPr>
              <a:t>	Απλούς έρπητας: χρόνια έλκη (διάρκεια &gt; 1 μηνός) ή βρογχίτιδα, πνευμονίτιδα ή οισοφαγίτιδα</a:t>
            </a:r>
          </a:p>
          <a:p>
            <a:pPr eaLnBrk="1" hangingPunct="1">
              <a:lnSpc>
                <a:spcPct val="80000"/>
              </a:lnSpc>
            </a:pPr>
            <a:r>
              <a:rPr lang="el-GR" altLang="en-GR" sz="1200">
                <a:solidFill>
                  <a:schemeClr val="folHlink"/>
                </a:solidFill>
              </a:rPr>
              <a:t>	Ιστοπλάσμωση, γενικευμένη ή εξωπνευμονική</a:t>
            </a:r>
          </a:p>
          <a:p>
            <a:pPr eaLnBrk="1" hangingPunct="1">
              <a:lnSpc>
                <a:spcPct val="80000"/>
              </a:lnSpc>
            </a:pPr>
            <a:r>
              <a:rPr lang="el-GR" altLang="en-GR" sz="1200">
                <a:solidFill>
                  <a:schemeClr val="folHlink"/>
                </a:solidFill>
              </a:rPr>
              <a:t>	Ισοσπορίαση, εντερική, χρόνια (διάρκεια &gt; 1 μηνός)</a:t>
            </a:r>
          </a:p>
          <a:p>
            <a:pPr eaLnBrk="1" hangingPunct="1">
              <a:lnSpc>
                <a:spcPct val="80000"/>
              </a:lnSpc>
            </a:pPr>
            <a:r>
              <a:rPr lang="el-GR" altLang="en-GR" sz="1200">
                <a:solidFill>
                  <a:schemeClr val="folHlink"/>
                </a:solidFill>
              </a:rPr>
              <a:t>	</a:t>
            </a:r>
            <a:r>
              <a:rPr lang="el-GR" altLang="en-GR" sz="1200"/>
              <a:t>Σάρκωμα </a:t>
            </a:r>
            <a:r>
              <a:rPr lang="en-GB" altLang="en-GR" sz="1200"/>
              <a:t>Kaposi</a:t>
            </a:r>
            <a:endParaRPr lang="el-GR" altLang="en-GR" sz="1200"/>
          </a:p>
          <a:p>
            <a:pPr eaLnBrk="1" hangingPunct="1">
              <a:lnSpc>
                <a:spcPct val="80000"/>
              </a:lnSpc>
            </a:pPr>
            <a:r>
              <a:rPr lang="el-GR" altLang="en-GR" sz="1200"/>
              <a:t>	Λέμφωμα </a:t>
            </a:r>
            <a:r>
              <a:rPr lang="en-GB" altLang="en-GR" sz="1200"/>
              <a:t>Burkitt</a:t>
            </a:r>
            <a:endParaRPr lang="el-GR" altLang="en-GR" sz="1200"/>
          </a:p>
          <a:p>
            <a:pPr eaLnBrk="1" hangingPunct="1">
              <a:lnSpc>
                <a:spcPct val="80000"/>
              </a:lnSpc>
            </a:pPr>
            <a:r>
              <a:rPr lang="el-GR" altLang="en-GR" sz="1200"/>
              <a:t>	Ανοσοβλαστικό λέμφωμα</a:t>
            </a:r>
          </a:p>
          <a:p>
            <a:pPr eaLnBrk="1" hangingPunct="1">
              <a:lnSpc>
                <a:spcPct val="80000"/>
              </a:lnSpc>
            </a:pPr>
            <a:r>
              <a:rPr lang="el-GR" altLang="en-GR" sz="1200"/>
              <a:t>	Πρωτοπαθές λέμφωμα εγκεφάλου</a:t>
            </a:r>
          </a:p>
          <a:p>
            <a:pPr eaLnBrk="1" hangingPunct="1">
              <a:lnSpc>
                <a:spcPct val="80000"/>
              </a:lnSpc>
            </a:pPr>
            <a:r>
              <a:rPr lang="el-GR" altLang="en-GR" sz="1200"/>
              <a:t>	</a:t>
            </a:r>
            <a:r>
              <a:rPr lang="el-GR" altLang="en-GR" sz="1200">
                <a:solidFill>
                  <a:schemeClr val="folHlink"/>
                </a:solidFill>
              </a:rPr>
              <a:t>Φυματίωση (πνευμονική ή εξωπνευμονική εντόπιση)</a:t>
            </a:r>
          </a:p>
          <a:p>
            <a:pPr eaLnBrk="1" hangingPunct="1">
              <a:lnSpc>
                <a:spcPct val="80000"/>
              </a:lnSpc>
            </a:pPr>
            <a:r>
              <a:rPr lang="el-GR" altLang="en-GR" sz="1200">
                <a:solidFill>
                  <a:schemeClr val="folHlink"/>
                </a:solidFill>
              </a:rPr>
              <a:t>	Λοίμωξη από άτυπα μυκοβακτηρίδια (γενικευμένη ή εξωπνευμονική)</a:t>
            </a:r>
          </a:p>
          <a:p>
            <a:pPr eaLnBrk="1" hangingPunct="1">
              <a:lnSpc>
                <a:spcPct val="80000"/>
              </a:lnSpc>
            </a:pPr>
            <a:r>
              <a:rPr lang="el-GR" altLang="en-GR" sz="1200">
                <a:solidFill>
                  <a:schemeClr val="folHlink"/>
                </a:solidFill>
              </a:rPr>
              <a:t>	Πνευμονία από </a:t>
            </a:r>
            <a:r>
              <a:rPr lang="en-GB" altLang="en-GR" sz="1200">
                <a:solidFill>
                  <a:schemeClr val="folHlink"/>
                </a:solidFill>
              </a:rPr>
              <a:t>Pneumocystis carinii</a:t>
            </a:r>
            <a:endParaRPr lang="el-GR" altLang="en-GR" sz="1200">
              <a:solidFill>
                <a:schemeClr val="folHlink"/>
              </a:solidFill>
            </a:endParaRPr>
          </a:p>
          <a:p>
            <a:pPr eaLnBrk="1" hangingPunct="1">
              <a:lnSpc>
                <a:spcPct val="80000"/>
              </a:lnSpc>
            </a:pPr>
            <a:r>
              <a:rPr lang="el-GR" altLang="en-GR" sz="1200">
                <a:solidFill>
                  <a:schemeClr val="folHlink"/>
                </a:solidFill>
              </a:rPr>
              <a:t>	Υποτροπιάζουσες πνευμονίες</a:t>
            </a:r>
          </a:p>
          <a:p>
            <a:pPr eaLnBrk="1" hangingPunct="1">
              <a:lnSpc>
                <a:spcPct val="80000"/>
              </a:lnSpc>
            </a:pPr>
            <a:r>
              <a:rPr lang="el-GR" altLang="en-GR" sz="1200">
                <a:solidFill>
                  <a:schemeClr val="folHlink"/>
                </a:solidFill>
              </a:rPr>
              <a:t>	Προοδευτική γενικευμένη λευκοεγκεφαλοπάθεια</a:t>
            </a:r>
          </a:p>
          <a:p>
            <a:pPr eaLnBrk="1" hangingPunct="1">
              <a:lnSpc>
                <a:spcPct val="80000"/>
              </a:lnSpc>
            </a:pPr>
            <a:r>
              <a:rPr lang="el-GR" altLang="en-GR" sz="1200">
                <a:solidFill>
                  <a:schemeClr val="folHlink"/>
                </a:solidFill>
              </a:rPr>
              <a:t>	Υποτροπιάζουσα σηψαιμία από σαλμονέλα</a:t>
            </a:r>
          </a:p>
          <a:p>
            <a:pPr eaLnBrk="1" hangingPunct="1">
              <a:lnSpc>
                <a:spcPct val="80000"/>
              </a:lnSpc>
            </a:pPr>
            <a:r>
              <a:rPr lang="el-GR" altLang="en-GR" sz="1200">
                <a:solidFill>
                  <a:schemeClr val="folHlink"/>
                </a:solidFill>
              </a:rPr>
              <a:t>	Εγκεφαλική τοξοπλάσμωση</a:t>
            </a:r>
          </a:p>
          <a:p>
            <a:pPr eaLnBrk="1" hangingPunct="1">
              <a:lnSpc>
                <a:spcPct val="80000"/>
              </a:lnSpc>
            </a:pPr>
            <a:r>
              <a:rPr lang="el-GR" altLang="en-GR" sz="1200"/>
              <a:t>	Σύνδρομο απισχνάνσεως οφειλόμενο στον </a:t>
            </a:r>
            <a:r>
              <a:rPr lang="en-GB" altLang="en-GR" sz="1200"/>
              <a:t>HIV</a:t>
            </a:r>
            <a:endParaRPr lang="el-GR" altLang="en-GR" sz="1200"/>
          </a:p>
        </p:txBody>
      </p:sp>
    </p:spTree>
  </p:cSld>
  <p:clrMapOvr>
    <a:overrideClrMapping bg1="dk2" tx1="lt1" bg2="dk1"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992D3CC3-E130-61CD-D432-69FEE3AA9867}"/>
              </a:ext>
            </a:extLst>
          </p:cNvPr>
          <p:cNvSpPr>
            <a:spLocks noGrp="1" noChangeArrowheads="1"/>
          </p:cNvSpPr>
          <p:nvPr>
            <p:ph type="title"/>
          </p:nvPr>
        </p:nvSpPr>
        <p:spPr/>
        <p:txBody>
          <a:bodyPr/>
          <a:lstStyle/>
          <a:p>
            <a:r>
              <a:rPr lang="en-US" altLang="en-GR" sz="4000"/>
              <a:t>AIDS</a:t>
            </a:r>
            <a:endParaRPr lang="el-GR" altLang="en-GR" sz="4000"/>
          </a:p>
        </p:txBody>
      </p:sp>
      <p:sp>
        <p:nvSpPr>
          <p:cNvPr id="114691" name="Rectangle 3">
            <a:extLst>
              <a:ext uri="{FF2B5EF4-FFF2-40B4-BE49-F238E27FC236}">
                <a16:creationId xmlns:a16="http://schemas.microsoft.com/office/drawing/2014/main" id="{6D65CF48-1BEE-28AD-25E3-7AA81399F46D}"/>
              </a:ext>
            </a:extLst>
          </p:cNvPr>
          <p:cNvSpPr>
            <a:spLocks noGrp="1" noChangeArrowheads="1"/>
          </p:cNvSpPr>
          <p:nvPr>
            <p:ph type="body" idx="1"/>
          </p:nvPr>
        </p:nvSpPr>
        <p:spPr/>
        <p:txBody>
          <a:bodyPr/>
          <a:lstStyle/>
          <a:p>
            <a:endParaRPr lang="el-GR" altLang="en-GR"/>
          </a:p>
          <a:p>
            <a:endParaRPr lang="el-GR" altLang="en-GR"/>
          </a:p>
          <a:p>
            <a:r>
              <a:rPr lang="el-GR" altLang="en-GR"/>
              <a:t>Όταν ο ασθενής με </a:t>
            </a:r>
            <a:r>
              <a:rPr lang="en-US" altLang="en-GR"/>
              <a:t>HIV </a:t>
            </a:r>
            <a:r>
              <a:rPr lang="el-GR" altLang="en-GR"/>
              <a:t>λοίμωξη εκδηλώσει </a:t>
            </a:r>
            <a:r>
              <a:rPr lang="en-US" altLang="en-GR"/>
              <a:t>AIDS </a:t>
            </a:r>
            <a:r>
              <a:rPr lang="el-GR" altLang="en-GR"/>
              <a:t>η επιβίωση χωρίς θεραπεία είναι κατά μέσο όρο 1 έτος</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321E4AD3-838B-63BA-2D76-259666C0BE3B}"/>
              </a:ext>
            </a:extLst>
          </p:cNvPr>
          <p:cNvSpPr>
            <a:spLocks noGrp="1" noChangeArrowheads="1"/>
          </p:cNvSpPr>
          <p:nvPr>
            <p:ph type="title"/>
          </p:nvPr>
        </p:nvSpPr>
        <p:spPr/>
        <p:txBody>
          <a:bodyPr/>
          <a:lstStyle/>
          <a:p>
            <a:r>
              <a:rPr lang="el-GR" altLang="en-GR"/>
              <a:t>Απίσχνανση</a:t>
            </a:r>
          </a:p>
        </p:txBody>
      </p:sp>
      <p:pic>
        <p:nvPicPr>
          <p:cNvPr id="115715" name="Picture 3" descr="HIV wasting Haiti">
            <a:extLst>
              <a:ext uri="{FF2B5EF4-FFF2-40B4-BE49-F238E27FC236}">
                <a16:creationId xmlns:a16="http://schemas.microsoft.com/office/drawing/2014/main" id="{85AE8FA9-69A2-34FD-0BBF-5DE8873175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71775" y="1628775"/>
            <a:ext cx="3641725" cy="4979988"/>
          </a:xfr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BF994853-BBBF-FA7E-FD31-B95400388E17}"/>
              </a:ext>
            </a:extLst>
          </p:cNvPr>
          <p:cNvSpPr>
            <a:spLocks noGrp="1" noChangeArrowheads="1"/>
          </p:cNvSpPr>
          <p:nvPr>
            <p:ph type="title"/>
          </p:nvPr>
        </p:nvSpPr>
        <p:spPr/>
        <p:txBody>
          <a:bodyPr/>
          <a:lstStyle/>
          <a:p>
            <a:r>
              <a:rPr lang="el-GR" altLang="en-GR"/>
              <a:t>Απίσχνανση</a:t>
            </a:r>
          </a:p>
        </p:txBody>
      </p:sp>
      <p:pic>
        <p:nvPicPr>
          <p:cNvPr id="116739" name="Picture 3" descr="HIV wasting Thai">
            <a:extLst>
              <a:ext uri="{FF2B5EF4-FFF2-40B4-BE49-F238E27FC236}">
                <a16:creationId xmlns:a16="http://schemas.microsoft.com/office/drawing/2014/main" id="{F39DCAD6-E3AB-7D19-E973-7A47298ED2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66"/>
          <a:stretch>
            <a:fillRect/>
          </a:stretch>
        </p:blipFill>
        <p:spPr>
          <a:xfrm>
            <a:off x="3708400" y="1700213"/>
            <a:ext cx="4775200" cy="5157787"/>
          </a:xfr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wasting 1">
            <a:extLst>
              <a:ext uri="{FF2B5EF4-FFF2-40B4-BE49-F238E27FC236}">
                <a16:creationId xmlns:a16="http://schemas.microsoft.com/office/drawing/2014/main" id="{1F76EEE5-3C83-A610-B382-B29891A34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260350"/>
            <a:ext cx="3333750"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a:extLst>
              <a:ext uri="{FF2B5EF4-FFF2-40B4-BE49-F238E27FC236}">
                <a16:creationId xmlns:a16="http://schemas.microsoft.com/office/drawing/2014/main" id="{B10E6467-86DE-3DC1-93C7-97EDFBB584E5}"/>
              </a:ext>
            </a:extLst>
          </p:cNvPr>
          <p:cNvSpPr>
            <a:spLocks noGrp="1" noChangeArrowheads="1"/>
          </p:cNvSpPr>
          <p:nvPr>
            <p:ph type="title"/>
          </p:nvPr>
        </p:nvSpPr>
        <p:spPr/>
        <p:txBody>
          <a:bodyPr/>
          <a:lstStyle/>
          <a:p>
            <a:r>
              <a:rPr lang="el-GR" altLang="en-GR" sz="4000"/>
              <a:t>Απίσχνανση</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Rectangle 2">
            <a:extLst>
              <a:ext uri="{FF2B5EF4-FFF2-40B4-BE49-F238E27FC236}">
                <a16:creationId xmlns:a16="http://schemas.microsoft.com/office/drawing/2014/main" id="{47AFBEFF-B0B9-E634-F069-FAE624B66927}"/>
              </a:ext>
            </a:extLst>
          </p:cNvPr>
          <p:cNvSpPr>
            <a:spLocks noGrp="1" noChangeArrowheads="1"/>
          </p:cNvSpPr>
          <p:nvPr>
            <p:ph type="ctrTitle"/>
          </p:nvPr>
        </p:nvSpPr>
        <p:spPr/>
        <p:txBody>
          <a:bodyPr/>
          <a:lstStyle/>
          <a:p>
            <a:pPr eaLnBrk="1" hangingPunct="1">
              <a:defRPr/>
            </a:pPr>
            <a:br>
              <a:rPr lang="en-US" sz="3200">
                <a:solidFill>
                  <a:schemeClr val="accent2"/>
                </a:solidFill>
              </a:rPr>
            </a:br>
            <a:br>
              <a:rPr lang="en-US" sz="3200">
                <a:solidFill>
                  <a:schemeClr val="accent2"/>
                </a:solidFill>
              </a:rPr>
            </a:br>
            <a:r>
              <a:rPr lang="el-GR" sz="3200">
                <a:solidFill>
                  <a:schemeClr val="accent2"/>
                </a:solidFill>
              </a:rPr>
              <a:t>ΕΥΚΑΙΡΙΑΚΕΣ ΛΟΙΜΩΞΕΙΣ</a:t>
            </a:r>
          </a:p>
        </p:txBody>
      </p:sp>
      <p:sp>
        <p:nvSpPr>
          <p:cNvPr id="1075203" name="Rectangle 3">
            <a:extLst>
              <a:ext uri="{FF2B5EF4-FFF2-40B4-BE49-F238E27FC236}">
                <a16:creationId xmlns:a16="http://schemas.microsoft.com/office/drawing/2014/main" id="{CA9167D7-108A-769B-955B-59765F35C440}"/>
              </a:ext>
            </a:extLst>
          </p:cNvPr>
          <p:cNvSpPr>
            <a:spLocks noGrp="1" noChangeArrowheads="1"/>
          </p:cNvSpPr>
          <p:nvPr>
            <p:ph type="subTitle" idx="1"/>
          </p:nvPr>
        </p:nvSpPr>
        <p:spPr/>
        <p:txBody>
          <a:bodyPr/>
          <a:lstStyle/>
          <a:p>
            <a:pPr eaLnBrk="1" hangingPunct="1">
              <a:defRPr/>
            </a:pPr>
            <a:endParaRPr lang="el-GR"/>
          </a:p>
          <a:p>
            <a:pPr eaLnBrk="1" hangingPunct="1">
              <a:defRPr/>
            </a:pPr>
            <a:endParaRPr lang="el-GR"/>
          </a:p>
        </p:txBody>
      </p:sp>
      <p:sp>
        <p:nvSpPr>
          <p:cNvPr id="118788" name="Text Box 4">
            <a:extLst>
              <a:ext uri="{FF2B5EF4-FFF2-40B4-BE49-F238E27FC236}">
                <a16:creationId xmlns:a16="http://schemas.microsoft.com/office/drawing/2014/main" id="{67C18149-6809-A20C-18D1-082A2EAF20F7}"/>
              </a:ext>
            </a:extLst>
          </p:cNvPr>
          <p:cNvSpPr txBox="1">
            <a:spLocks noChangeArrowheads="1"/>
          </p:cNvSpPr>
          <p:nvPr/>
        </p:nvSpPr>
        <p:spPr bwMode="auto">
          <a:xfrm>
            <a:off x="3203575" y="4941888"/>
            <a:ext cx="5616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l-GR" altLang="en-GR" sz="2800"/>
              <a:t>	</a:t>
            </a:r>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6DA2C52-89F8-35F1-A495-FA6E163E9E81}"/>
              </a:ext>
            </a:extLst>
          </p:cNvPr>
          <p:cNvSpPr>
            <a:spLocks noGrp="1" noChangeArrowheads="1"/>
          </p:cNvSpPr>
          <p:nvPr>
            <p:ph type="title"/>
          </p:nvPr>
        </p:nvSpPr>
        <p:spPr/>
        <p:txBody>
          <a:bodyPr/>
          <a:lstStyle/>
          <a:p>
            <a:r>
              <a:rPr lang="el-GR" altLang="en-GR" sz="3200"/>
              <a:t>Μετάδοση στο εργασιακό περιβάλλον</a:t>
            </a:r>
          </a:p>
        </p:txBody>
      </p:sp>
      <p:sp>
        <p:nvSpPr>
          <p:cNvPr id="77827" name="Rectangle 3">
            <a:extLst>
              <a:ext uri="{FF2B5EF4-FFF2-40B4-BE49-F238E27FC236}">
                <a16:creationId xmlns:a16="http://schemas.microsoft.com/office/drawing/2014/main" id="{51FA011A-860E-796B-A77E-DB8749729B47}"/>
              </a:ext>
            </a:extLst>
          </p:cNvPr>
          <p:cNvSpPr>
            <a:spLocks noGrp="1" noChangeArrowheads="1"/>
          </p:cNvSpPr>
          <p:nvPr>
            <p:ph type="body" idx="1"/>
          </p:nvPr>
        </p:nvSpPr>
        <p:spPr/>
        <p:txBody>
          <a:bodyPr/>
          <a:lstStyle/>
          <a:p>
            <a:r>
              <a:rPr lang="el-GR" altLang="en-GR"/>
              <a:t>Τρύπημα από μολυσμένη βελόνα </a:t>
            </a:r>
            <a:br>
              <a:rPr lang="el-GR" altLang="en-GR"/>
            </a:br>
            <a:endParaRPr lang="en-US" altLang="en-GR"/>
          </a:p>
          <a:p>
            <a:r>
              <a:rPr lang="el-GR" altLang="en-GR"/>
              <a:t>Έκθεση βλεννογόνων ή τραυμάτων σε μολυσμένο αίμα </a:t>
            </a:r>
            <a:br>
              <a:rPr lang="en-US" altLang="en-GR"/>
            </a:br>
            <a:endParaRPr lang="en-US" altLang="en-GR"/>
          </a:p>
          <a:p>
            <a:r>
              <a:rPr lang="el-GR" altLang="en-GR"/>
              <a:t>Σε μία περίπτωση ο HIV μεταδόθηκε από ένα μολυσμένο οδοντίατρο σε 6 πελάτες του</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BC2E8380-EEE9-7007-FC84-42F7DE3C15CF}"/>
              </a:ext>
            </a:extLst>
          </p:cNvPr>
          <p:cNvSpPr>
            <a:spLocks noGrp="1" noChangeArrowheads="1"/>
          </p:cNvSpPr>
          <p:nvPr>
            <p:ph type="title"/>
          </p:nvPr>
        </p:nvSpPr>
        <p:spPr/>
        <p:txBody>
          <a:bodyPr/>
          <a:lstStyle/>
          <a:p>
            <a:r>
              <a:rPr lang="el-GR" altLang="en-GR" sz="3200"/>
              <a:t>ΕΥΚΑΙΡΙΑΚΕΣ ΛΟΙΜΩΞΕΙΣ</a:t>
            </a:r>
            <a:r>
              <a:rPr lang="en-US" altLang="en-GR" sz="3200"/>
              <a:t> KAI </a:t>
            </a:r>
            <a:r>
              <a:rPr lang="el-GR" altLang="en-GR" sz="3200"/>
              <a:t>ΝΕΟΠΛΑΣΜΑΤΑ</a:t>
            </a:r>
          </a:p>
        </p:txBody>
      </p:sp>
      <p:sp>
        <p:nvSpPr>
          <p:cNvPr id="119811" name="Rectangle 3">
            <a:extLst>
              <a:ext uri="{FF2B5EF4-FFF2-40B4-BE49-F238E27FC236}">
                <a16:creationId xmlns:a16="http://schemas.microsoft.com/office/drawing/2014/main" id="{2FB4ECC2-55AD-CC51-2AD1-98F5BCB13562}"/>
              </a:ext>
            </a:extLst>
          </p:cNvPr>
          <p:cNvSpPr>
            <a:spLocks noGrp="1" noChangeArrowheads="1"/>
          </p:cNvSpPr>
          <p:nvPr>
            <p:ph type="body" idx="1"/>
          </p:nvPr>
        </p:nvSpPr>
        <p:spPr/>
        <p:txBody>
          <a:bodyPr/>
          <a:lstStyle/>
          <a:p>
            <a:endParaRPr lang="el-GR" altLang="en-GR"/>
          </a:p>
          <a:p>
            <a:r>
              <a:rPr lang="el-GR" altLang="en-GR"/>
              <a:t>Όσο ελαττώνονται τα </a:t>
            </a:r>
            <a:r>
              <a:rPr lang="en-US" altLang="en-GR"/>
              <a:t>CD4 </a:t>
            </a:r>
            <a:r>
              <a:rPr lang="el-GR" altLang="en-GR"/>
              <a:t>κύτταρα διάφοροι μικροοργανισμοί και νεοπλάσματα εκμεταλλεύονται την «</a:t>
            </a:r>
            <a:r>
              <a:rPr lang="el-GR" altLang="en-GR">
                <a:solidFill>
                  <a:schemeClr val="tx2"/>
                </a:solidFill>
              </a:rPr>
              <a:t>ΕΥΚΑΙΡΙΑ</a:t>
            </a:r>
            <a:r>
              <a:rPr lang="el-GR" altLang="en-GR"/>
              <a:t>» που τους παρέχει το εξασθενημένο ανοσοποιητικό σύστημα του ασθενούς και προκαλούν νόσο.</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2" name="Rectangle 4">
            <a:extLst>
              <a:ext uri="{FF2B5EF4-FFF2-40B4-BE49-F238E27FC236}">
                <a16:creationId xmlns:a16="http://schemas.microsoft.com/office/drawing/2014/main" id="{0C9A1732-3BC3-32FA-E274-B3D9CD76D137}"/>
              </a:ext>
            </a:extLst>
          </p:cNvPr>
          <p:cNvSpPr>
            <a:spLocks noGrp="1" noChangeArrowheads="1"/>
          </p:cNvSpPr>
          <p:nvPr>
            <p:ph type="title"/>
          </p:nvPr>
        </p:nvSpPr>
        <p:spPr>
          <a:xfrm>
            <a:off x="684213" y="333375"/>
            <a:ext cx="7772400" cy="1143000"/>
          </a:xfrm>
        </p:spPr>
        <p:txBody>
          <a:bodyPr/>
          <a:lstStyle/>
          <a:p>
            <a:pPr>
              <a:defRPr/>
            </a:pPr>
            <a:r>
              <a:rPr lang="el-GR" sz="4000" b="1">
                <a:solidFill>
                  <a:srgbClr val="A50021"/>
                </a:solidFill>
                <a:effectLst>
                  <a:outerShdw blurRad="38100" dist="38100" dir="2700000" algn="tl">
                    <a:srgbClr val="000000"/>
                  </a:outerShdw>
                </a:effectLst>
              </a:rPr>
              <a:t>ΠΝΕΥΜΟΝΙΑ ΑΠΟ </a:t>
            </a:r>
            <a:r>
              <a:rPr lang="en-US" sz="4000" b="1" i="1">
                <a:solidFill>
                  <a:srgbClr val="A50021"/>
                </a:solidFill>
                <a:effectLst>
                  <a:outerShdw blurRad="38100" dist="38100" dir="2700000" algn="tl">
                    <a:srgbClr val="000000"/>
                  </a:outerShdw>
                </a:effectLst>
              </a:rPr>
              <a:t>PNEUMOCYSTIS CARINII</a:t>
            </a:r>
            <a:endParaRPr lang="el-GR" sz="4000" b="1" i="1">
              <a:solidFill>
                <a:srgbClr val="A50021"/>
              </a:solidFill>
              <a:effectLst>
                <a:outerShdw blurRad="38100" dist="38100" dir="2700000" algn="tl">
                  <a:srgbClr val="000000"/>
                </a:outerShdw>
              </a:effectLst>
            </a:endParaRPr>
          </a:p>
        </p:txBody>
      </p:sp>
      <p:pic>
        <p:nvPicPr>
          <p:cNvPr id="120835" name="Picture 2" descr="PCP-1">
            <a:extLst>
              <a:ext uri="{FF2B5EF4-FFF2-40B4-BE49-F238E27FC236}">
                <a16:creationId xmlns:a16="http://schemas.microsoft.com/office/drawing/2014/main" id="{9E253BF5-3B40-D660-C22F-5CC3DF3A33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24075" y="1604963"/>
            <a:ext cx="4833938" cy="5253037"/>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AF319CA4-7CFE-D740-B569-6B07B7D74C4C}"/>
              </a:ext>
            </a:extLst>
          </p:cNvPr>
          <p:cNvSpPr>
            <a:spLocks noGrp="1" noChangeArrowheads="1"/>
          </p:cNvSpPr>
          <p:nvPr>
            <p:ph type="title"/>
          </p:nvPr>
        </p:nvSpPr>
        <p:spPr/>
        <p:txBody>
          <a:bodyPr/>
          <a:lstStyle/>
          <a:p>
            <a:r>
              <a:rPr lang="en-US" altLang="en-GR"/>
              <a:t>CMV </a:t>
            </a:r>
            <a:r>
              <a:rPr lang="el-GR" altLang="en-GR"/>
              <a:t>ΠΝΕΥΜΟΝΙΤΙΔΑ</a:t>
            </a:r>
          </a:p>
        </p:txBody>
      </p:sp>
      <p:pic>
        <p:nvPicPr>
          <p:cNvPr id="121859" name="Picture 3" descr="cmv pneumonitis">
            <a:extLst>
              <a:ext uri="{FF2B5EF4-FFF2-40B4-BE49-F238E27FC236}">
                <a16:creationId xmlns:a16="http://schemas.microsoft.com/office/drawing/2014/main" id="{594469B3-432A-9F18-1AEE-1CD7D41861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701"/>
          <a:stretch>
            <a:fillRect/>
          </a:stretch>
        </p:blipFill>
        <p:spPr>
          <a:xfrm>
            <a:off x="2268538" y="1844675"/>
            <a:ext cx="4700587" cy="4613275"/>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77B08838-E344-DD90-4DF7-3771D0C0CB14}"/>
              </a:ext>
            </a:extLst>
          </p:cNvPr>
          <p:cNvSpPr>
            <a:spLocks noGrp="1" noChangeArrowheads="1"/>
          </p:cNvSpPr>
          <p:nvPr>
            <p:ph type="title"/>
          </p:nvPr>
        </p:nvSpPr>
        <p:spPr/>
        <p:txBody>
          <a:bodyPr/>
          <a:lstStyle/>
          <a:p>
            <a:r>
              <a:rPr lang="en-US" altLang="en-GR">
                <a:solidFill>
                  <a:schemeClr val="hlink"/>
                </a:solidFill>
              </a:rPr>
              <a:t>HIV </a:t>
            </a:r>
            <a:r>
              <a:rPr lang="el-GR" altLang="en-GR">
                <a:solidFill>
                  <a:schemeClr val="hlink"/>
                </a:solidFill>
              </a:rPr>
              <a:t>λοίμωξη και πνευμονική ΤΒ</a:t>
            </a:r>
          </a:p>
        </p:txBody>
      </p:sp>
      <p:sp>
        <p:nvSpPr>
          <p:cNvPr id="122883" name="Rectangle 3">
            <a:extLst>
              <a:ext uri="{FF2B5EF4-FFF2-40B4-BE49-F238E27FC236}">
                <a16:creationId xmlns:a16="http://schemas.microsoft.com/office/drawing/2014/main" id="{FEBE72CC-067C-CC37-AB22-E5AEE2E9C4C6}"/>
              </a:ext>
            </a:extLst>
          </p:cNvPr>
          <p:cNvSpPr>
            <a:spLocks noGrp="1" noChangeArrowheads="1"/>
          </p:cNvSpPr>
          <p:nvPr>
            <p:ph type="body" sz="half" idx="2"/>
          </p:nvPr>
        </p:nvSpPr>
        <p:spPr/>
        <p:txBody>
          <a:bodyPr/>
          <a:lstStyle/>
          <a:p>
            <a:endParaRPr lang="el-GR" altLang="en-GR" sz="2800"/>
          </a:p>
          <a:p>
            <a:r>
              <a:rPr lang="el-GR" altLang="en-GR" sz="2800"/>
              <a:t>Άνδρας 28 ετών με HIV λοίμωξη εμφανίζει πύκνωση ΑΡ άνω λοβού συνοδευόμενη από λεμφαδενοπάθεια μεσοθωρακίου (διπλό τόξο) και ΑΡ πύλης (μονήρες τόξο). </a:t>
            </a:r>
          </a:p>
        </p:txBody>
      </p:sp>
      <p:pic>
        <p:nvPicPr>
          <p:cNvPr id="122884" name="Picture 4" descr="TB27">
            <a:extLst>
              <a:ext uri="{FF2B5EF4-FFF2-40B4-BE49-F238E27FC236}">
                <a16:creationId xmlns:a16="http://schemas.microsoft.com/office/drawing/2014/main" id="{08CEBFEA-6A7C-5EDB-DF62-BDF3EFAEA29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23925" y="2052638"/>
            <a:ext cx="3333750" cy="3971925"/>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2B4E362F-14D8-862C-B842-44BBFE7F559A}"/>
              </a:ext>
            </a:extLst>
          </p:cNvPr>
          <p:cNvSpPr>
            <a:spLocks noGrp="1" noChangeArrowheads="1"/>
          </p:cNvSpPr>
          <p:nvPr>
            <p:ph type="title"/>
          </p:nvPr>
        </p:nvSpPr>
        <p:spPr/>
        <p:txBody>
          <a:bodyPr/>
          <a:lstStyle/>
          <a:p>
            <a:r>
              <a:rPr lang="el-GR" altLang="en-GR">
                <a:solidFill>
                  <a:schemeClr val="accent1"/>
                </a:solidFill>
              </a:rPr>
              <a:t>ΤΒ λεμφαδενίτιδα μεσοθωρακίου</a:t>
            </a:r>
          </a:p>
        </p:txBody>
      </p:sp>
      <p:pic>
        <p:nvPicPr>
          <p:cNvPr id="123907" name="Picture 3" descr="g00mc12g4x">
            <a:extLst>
              <a:ext uri="{FF2B5EF4-FFF2-40B4-BE49-F238E27FC236}">
                <a16:creationId xmlns:a16="http://schemas.microsoft.com/office/drawing/2014/main" id="{AD2961DB-251A-F697-F220-B8CF790EEA8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92275" y="1916113"/>
            <a:ext cx="5711825" cy="4225925"/>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6">
            <a:extLst>
              <a:ext uri="{FF2B5EF4-FFF2-40B4-BE49-F238E27FC236}">
                <a16:creationId xmlns:a16="http://schemas.microsoft.com/office/drawing/2014/main" id="{171E6C48-1520-EF24-FCE1-987FD3DB7C54}"/>
              </a:ext>
            </a:extLst>
          </p:cNvPr>
          <p:cNvSpPr>
            <a:spLocks noGrp="1" noChangeArrowheads="1"/>
          </p:cNvSpPr>
          <p:nvPr>
            <p:ph type="title"/>
          </p:nvPr>
        </p:nvSpPr>
        <p:spPr/>
        <p:txBody>
          <a:bodyPr/>
          <a:lstStyle/>
          <a:p>
            <a:r>
              <a:rPr lang="el-GR" altLang="en-GR"/>
              <a:t>Σάρκωμα </a:t>
            </a:r>
            <a:r>
              <a:rPr lang="en-US" altLang="en-GR"/>
              <a:t>Kaposi</a:t>
            </a:r>
            <a:endParaRPr lang="el-GR" altLang="en-GR"/>
          </a:p>
        </p:txBody>
      </p:sp>
      <p:pic>
        <p:nvPicPr>
          <p:cNvPr id="124931" name="Picture 9" descr="kaposi 1">
            <a:extLst>
              <a:ext uri="{FF2B5EF4-FFF2-40B4-BE49-F238E27FC236}">
                <a16:creationId xmlns:a16="http://schemas.microsoft.com/office/drawing/2014/main" id="{E3AFD7CA-9F66-67A1-86C4-03A6BA94A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133600"/>
            <a:ext cx="3379787"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10" descr="kaposi 2">
            <a:extLst>
              <a:ext uri="{FF2B5EF4-FFF2-40B4-BE49-F238E27FC236}">
                <a16:creationId xmlns:a16="http://schemas.microsoft.com/office/drawing/2014/main" id="{1ADE50E9-E2A8-5F2F-09BC-AE395D945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141663"/>
            <a:ext cx="39655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6" descr="KaposiSkin">
            <a:extLst>
              <a:ext uri="{FF2B5EF4-FFF2-40B4-BE49-F238E27FC236}">
                <a16:creationId xmlns:a16="http://schemas.microsoft.com/office/drawing/2014/main" id="{9A2C696B-7F91-296B-641E-44EA3C4C3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8D493641-4C50-00A3-287E-60A9FB0A70F7}"/>
              </a:ext>
            </a:extLst>
          </p:cNvPr>
          <p:cNvSpPr>
            <a:spLocks noGrp="1" noChangeArrowheads="1"/>
          </p:cNvSpPr>
          <p:nvPr>
            <p:ph type="title"/>
          </p:nvPr>
        </p:nvSpPr>
        <p:spPr/>
        <p:txBody>
          <a:bodyPr/>
          <a:lstStyle/>
          <a:p>
            <a:r>
              <a:rPr lang="en-US" altLang="en-GR"/>
              <a:t>Toxo </a:t>
            </a:r>
            <a:r>
              <a:rPr lang="el-GR" altLang="en-GR"/>
              <a:t>χοριο-αμφιβληστροειδίτιδα</a:t>
            </a:r>
          </a:p>
        </p:txBody>
      </p:sp>
      <p:pic>
        <p:nvPicPr>
          <p:cNvPr id="126979" name="Picture 3" descr="toxo chorioretinitis">
            <a:extLst>
              <a:ext uri="{FF2B5EF4-FFF2-40B4-BE49-F238E27FC236}">
                <a16:creationId xmlns:a16="http://schemas.microsoft.com/office/drawing/2014/main" id="{FD689B04-7D01-520F-C880-EC80045E2C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66" r="1476" b="990"/>
          <a:stretch>
            <a:fillRect/>
          </a:stretch>
        </p:blipFill>
        <p:spPr>
          <a:xfrm>
            <a:off x="862013" y="2708275"/>
            <a:ext cx="7310437" cy="2665413"/>
          </a:xfr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CF6D0D49-41D1-3AC8-BA3A-C9C6C6688A59}"/>
              </a:ext>
            </a:extLst>
          </p:cNvPr>
          <p:cNvSpPr>
            <a:spLocks noGrp="1" noChangeArrowheads="1"/>
          </p:cNvSpPr>
          <p:nvPr>
            <p:ph type="title"/>
          </p:nvPr>
        </p:nvSpPr>
        <p:spPr/>
        <p:txBody>
          <a:bodyPr/>
          <a:lstStyle/>
          <a:p>
            <a:r>
              <a:rPr lang="el-GR" altLang="en-GR"/>
              <a:t> </a:t>
            </a:r>
            <a:r>
              <a:rPr lang="en-US" altLang="en-GR"/>
              <a:t>CMV</a:t>
            </a:r>
            <a:r>
              <a:rPr lang="el-GR" altLang="en-GR"/>
              <a:t> Αμφιβληστροειδίτιδα</a:t>
            </a:r>
          </a:p>
        </p:txBody>
      </p:sp>
      <p:pic>
        <p:nvPicPr>
          <p:cNvPr id="128003" name="Picture 3" descr="cmv retinitis">
            <a:extLst>
              <a:ext uri="{FF2B5EF4-FFF2-40B4-BE49-F238E27FC236}">
                <a16:creationId xmlns:a16="http://schemas.microsoft.com/office/drawing/2014/main" id="{9212934A-5DB5-8DAF-33DE-39CD00A569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929" b="1813"/>
          <a:stretch>
            <a:fillRect/>
          </a:stretch>
        </p:blipFill>
        <p:spPr>
          <a:xfrm>
            <a:off x="1806575" y="2060575"/>
            <a:ext cx="5530850" cy="3960813"/>
          </a:xfr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E2EE40DC-FD47-6FAE-1ED6-8652946462C4}"/>
              </a:ext>
            </a:extLst>
          </p:cNvPr>
          <p:cNvSpPr>
            <a:spLocks noGrp="1" noChangeArrowheads="1"/>
          </p:cNvSpPr>
          <p:nvPr>
            <p:ph type="title"/>
          </p:nvPr>
        </p:nvSpPr>
        <p:spPr/>
        <p:txBody>
          <a:bodyPr/>
          <a:lstStyle/>
          <a:p>
            <a:r>
              <a:rPr lang="el-GR" altLang="en-GR" sz="4000" b="1">
                <a:sym typeface="Symbol" pitchFamily="2" charset="2"/>
              </a:rPr>
              <a:t>ΕΞΩΠΝΕΥΜΟΝΙΚΗ </a:t>
            </a:r>
            <a:r>
              <a:rPr lang="en-US" altLang="en-GR" sz="4000" b="1">
                <a:sym typeface="Symbol" pitchFamily="2" charset="2"/>
              </a:rPr>
              <a:t>PNEUMOCYSTOSIS</a:t>
            </a:r>
            <a:endParaRPr lang="el-GR" altLang="en-GR" sz="4000" b="1">
              <a:sym typeface="Symbol" pitchFamily="2" charset="2"/>
            </a:endParaRPr>
          </a:p>
        </p:txBody>
      </p:sp>
      <p:sp>
        <p:nvSpPr>
          <p:cNvPr id="129027" name="Rectangle 3">
            <a:extLst>
              <a:ext uri="{FF2B5EF4-FFF2-40B4-BE49-F238E27FC236}">
                <a16:creationId xmlns:a16="http://schemas.microsoft.com/office/drawing/2014/main" id="{7E8B3F6C-5B18-6200-5813-ED85F566641A}"/>
              </a:ext>
            </a:extLst>
          </p:cNvPr>
          <p:cNvSpPr>
            <a:spLocks noGrp="1" noChangeArrowheads="1"/>
          </p:cNvSpPr>
          <p:nvPr>
            <p:ph type="body" sz="half" idx="1"/>
          </p:nvPr>
        </p:nvSpPr>
        <p:spPr/>
        <p:txBody>
          <a:bodyPr/>
          <a:lstStyle/>
          <a:p>
            <a:r>
              <a:rPr lang="el-GR" altLang="en-GR" sz="2800"/>
              <a:t>Αμφιβληστροειδιτιδα από </a:t>
            </a:r>
            <a:r>
              <a:rPr lang="en-US" altLang="en-GR" sz="2800"/>
              <a:t>P. Carinii</a:t>
            </a:r>
            <a:endParaRPr lang="el-GR" altLang="en-GR" sz="2800"/>
          </a:p>
        </p:txBody>
      </p:sp>
      <p:pic>
        <p:nvPicPr>
          <p:cNvPr id="129028" name="Picture 4" descr="PCP RETINITIS">
            <a:extLst>
              <a:ext uri="{FF2B5EF4-FFF2-40B4-BE49-F238E27FC236}">
                <a16:creationId xmlns:a16="http://schemas.microsoft.com/office/drawing/2014/main" id="{74B487A8-24C3-529E-01A7-9E2BE6273B8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2563" r="4086"/>
          <a:stretch>
            <a:fillRect/>
          </a:stretch>
        </p:blipFill>
        <p:spPr>
          <a:xfrm>
            <a:off x="4757738" y="2781300"/>
            <a:ext cx="4135437" cy="3136900"/>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764C5AA-30CD-33BF-A008-39A12DB489DE}"/>
              </a:ext>
            </a:extLst>
          </p:cNvPr>
          <p:cNvSpPr>
            <a:spLocks noGrp="1" noChangeArrowheads="1"/>
          </p:cNvSpPr>
          <p:nvPr>
            <p:ph type="title"/>
          </p:nvPr>
        </p:nvSpPr>
        <p:spPr/>
        <p:txBody>
          <a:bodyPr/>
          <a:lstStyle/>
          <a:p>
            <a:r>
              <a:rPr lang="el-GR" altLang="en-GR"/>
              <a:t>Αερογενής μετάδοση</a:t>
            </a:r>
          </a:p>
        </p:txBody>
      </p:sp>
      <p:sp>
        <p:nvSpPr>
          <p:cNvPr id="78851" name="Rectangle 3">
            <a:extLst>
              <a:ext uri="{FF2B5EF4-FFF2-40B4-BE49-F238E27FC236}">
                <a16:creationId xmlns:a16="http://schemas.microsoft.com/office/drawing/2014/main" id="{D3CF8D54-44AB-EDDA-DC8E-4CFE47CC65F2}"/>
              </a:ext>
            </a:extLst>
          </p:cNvPr>
          <p:cNvSpPr>
            <a:spLocks noGrp="1" noChangeArrowheads="1"/>
          </p:cNvSpPr>
          <p:nvPr>
            <p:ph type="body" idx="1"/>
          </p:nvPr>
        </p:nvSpPr>
        <p:spPr/>
        <p:txBody>
          <a:bodyPr/>
          <a:lstStyle/>
          <a:p>
            <a:r>
              <a:rPr lang="el-GR" altLang="en-GR"/>
              <a:t>Στο εργαστήριο έχει ανιχνευθεί ιός σε αεροζόλ</a:t>
            </a:r>
            <a:br>
              <a:rPr lang="el-GR" altLang="en-GR"/>
            </a:br>
            <a:endParaRPr lang="el-GR" altLang="en-GR"/>
          </a:p>
          <a:p>
            <a:r>
              <a:rPr lang="el-GR" altLang="en-GR"/>
              <a:t>Σε μεγάλες μελέτες σε χειρουργούς, οδοντίατρους δεν τεκμηριώθηκε αερογενής μετάδοση</a:t>
            </a:r>
            <a:br>
              <a:rPr lang="el-GR" altLang="en-GR"/>
            </a:br>
            <a:endParaRPr lang="el-GR" altLang="en-GR"/>
          </a:p>
          <a:p>
            <a:r>
              <a:rPr lang="el-GR" altLang="en-GR"/>
              <a:t>Ο κίνδυνος είναι θεωρητικός</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9BBFC38D-0E6A-ABC9-173D-7D7E0EB18D8F}"/>
              </a:ext>
            </a:extLst>
          </p:cNvPr>
          <p:cNvSpPr>
            <a:spLocks noGrp="1" noChangeArrowheads="1"/>
          </p:cNvSpPr>
          <p:nvPr>
            <p:ph type="title"/>
          </p:nvPr>
        </p:nvSpPr>
        <p:spPr/>
        <p:txBody>
          <a:bodyPr/>
          <a:lstStyle/>
          <a:p>
            <a:r>
              <a:rPr lang="el-GR" altLang="en-GR"/>
              <a:t>Έρπης γεννητικών οργάνων</a:t>
            </a:r>
          </a:p>
        </p:txBody>
      </p:sp>
      <p:pic>
        <p:nvPicPr>
          <p:cNvPr id="130051" name="Picture 3" descr="hsv genitalis">
            <a:extLst>
              <a:ext uri="{FF2B5EF4-FFF2-40B4-BE49-F238E27FC236}">
                <a16:creationId xmlns:a16="http://schemas.microsoft.com/office/drawing/2014/main" id="{59F7723A-A848-9365-B041-A3E6D4830F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16238" y="1916113"/>
            <a:ext cx="3516312" cy="4368800"/>
          </a:xfr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7D6F2CC2-974A-2839-9D27-BD886C4E62A6}"/>
              </a:ext>
            </a:extLst>
          </p:cNvPr>
          <p:cNvSpPr>
            <a:spLocks noGrp="1" noChangeArrowheads="1"/>
          </p:cNvSpPr>
          <p:nvPr>
            <p:ph type="title"/>
          </p:nvPr>
        </p:nvSpPr>
        <p:spPr/>
        <p:txBody>
          <a:bodyPr/>
          <a:lstStyle/>
          <a:p>
            <a:r>
              <a:rPr lang="en-US" altLang="en-GR"/>
              <a:t>HSV - </a:t>
            </a:r>
            <a:r>
              <a:rPr lang="el-GR" altLang="en-GR"/>
              <a:t>ΠΡΩΚΤΙΤΙΣ</a:t>
            </a:r>
          </a:p>
        </p:txBody>
      </p:sp>
      <p:pic>
        <p:nvPicPr>
          <p:cNvPr id="131075" name="Picture 3" descr="proctitis-2">
            <a:extLst>
              <a:ext uri="{FF2B5EF4-FFF2-40B4-BE49-F238E27FC236}">
                <a16:creationId xmlns:a16="http://schemas.microsoft.com/office/drawing/2014/main" id="{05FB20C1-B424-1B70-A13E-BBFE6D7996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59113" y="1700213"/>
            <a:ext cx="3275012" cy="4919662"/>
          </a:xfr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822BC76D-CE38-E450-9DE7-45C86B6FD009}"/>
              </a:ext>
            </a:extLst>
          </p:cNvPr>
          <p:cNvSpPr>
            <a:spLocks noGrp="1" noChangeArrowheads="1"/>
          </p:cNvSpPr>
          <p:nvPr>
            <p:ph type="title"/>
          </p:nvPr>
        </p:nvSpPr>
        <p:spPr/>
        <p:txBody>
          <a:bodyPr/>
          <a:lstStyle/>
          <a:p>
            <a:r>
              <a:rPr lang="en-US" altLang="en-GR"/>
              <a:t>HSV - </a:t>
            </a:r>
            <a:r>
              <a:rPr lang="el-GR" altLang="en-GR"/>
              <a:t>ΚΕΡΑΤΙΤΙΣ</a:t>
            </a:r>
          </a:p>
        </p:txBody>
      </p:sp>
      <p:pic>
        <p:nvPicPr>
          <p:cNvPr id="132099" name="Picture 3" descr="herpetic kerititis">
            <a:extLst>
              <a:ext uri="{FF2B5EF4-FFF2-40B4-BE49-F238E27FC236}">
                <a16:creationId xmlns:a16="http://schemas.microsoft.com/office/drawing/2014/main" id="{704BF0B4-806C-24DC-278B-9947BC5CC9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082" b="78"/>
          <a:stretch>
            <a:fillRect/>
          </a:stretch>
        </p:blipFill>
        <p:spPr>
          <a:xfrm>
            <a:off x="3276600" y="1981200"/>
            <a:ext cx="2770188" cy="4111625"/>
          </a:xfr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EBC40B85-8053-CA32-D959-1BA38999B29A}"/>
              </a:ext>
            </a:extLst>
          </p:cNvPr>
          <p:cNvSpPr>
            <a:spLocks noGrp="1" noChangeArrowheads="1"/>
          </p:cNvSpPr>
          <p:nvPr>
            <p:ph type="title"/>
          </p:nvPr>
        </p:nvSpPr>
        <p:spPr/>
        <p:txBody>
          <a:bodyPr/>
          <a:lstStyle/>
          <a:p>
            <a:r>
              <a:rPr lang="el-GR" altLang="en-GR"/>
              <a:t>Έρπητας Ζωστήρας</a:t>
            </a:r>
          </a:p>
        </p:txBody>
      </p:sp>
      <p:pic>
        <p:nvPicPr>
          <p:cNvPr id="133123" name="Picture 3" descr="herpes ophthalm">
            <a:extLst>
              <a:ext uri="{FF2B5EF4-FFF2-40B4-BE49-F238E27FC236}">
                <a16:creationId xmlns:a16="http://schemas.microsoft.com/office/drawing/2014/main" id="{09AE144D-743D-BBD2-0D03-564AD6C45A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87675" y="2276475"/>
            <a:ext cx="3598863" cy="4017963"/>
          </a:xfr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8F0929B1-70CF-E81D-0870-85FDAFCF761C}"/>
              </a:ext>
            </a:extLst>
          </p:cNvPr>
          <p:cNvSpPr>
            <a:spLocks noGrp="1" noChangeArrowheads="1"/>
          </p:cNvSpPr>
          <p:nvPr>
            <p:ph type="title"/>
          </p:nvPr>
        </p:nvSpPr>
        <p:spPr/>
        <p:txBody>
          <a:bodyPr/>
          <a:lstStyle/>
          <a:p>
            <a:r>
              <a:rPr lang="el-GR" altLang="en-GR"/>
              <a:t>Έρπητας Ζωστήρας</a:t>
            </a:r>
          </a:p>
        </p:txBody>
      </p:sp>
      <p:pic>
        <p:nvPicPr>
          <p:cNvPr id="134147" name="Picture 3" descr="herpes zoster">
            <a:extLst>
              <a:ext uri="{FF2B5EF4-FFF2-40B4-BE49-F238E27FC236}">
                <a16:creationId xmlns:a16="http://schemas.microsoft.com/office/drawing/2014/main" id="{9857247C-B960-9182-9A38-DE29307776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95513" y="2133600"/>
            <a:ext cx="5286375" cy="3943350"/>
          </a:xfr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9103C91E-365A-CC06-BF40-BD5B172A0F6F}"/>
              </a:ext>
            </a:extLst>
          </p:cNvPr>
          <p:cNvSpPr>
            <a:spLocks noGrp="1" noChangeArrowheads="1"/>
          </p:cNvSpPr>
          <p:nvPr>
            <p:ph type="title"/>
          </p:nvPr>
        </p:nvSpPr>
        <p:spPr/>
        <p:txBody>
          <a:bodyPr/>
          <a:lstStyle/>
          <a:p>
            <a:r>
              <a:rPr lang="en-US" altLang="en-GR"/>
              <a:t>TOXO-CNS</a:t>
            </a:r>
            <a:endParaRPr lang="el-GR" altLang="en-GR"/>
          </a:p>
        </p:txBody>
      </p:sp>
      <p:pic>
        <p:nvPicPr>
          <p:cNvPr id="135171" name="Picture 3" descr="toxo2">
            <a:extLst>
              <a:ext uri="{FF2B5EF4-FFF2-40B4-BE49-F238E27FC236}">
                <a16:creationId xmlns:a16="http://schemas.microsoft.com/office/drawing/2014/main" id="{8466130E-98FB-EEE0-01F4-068A9DCCA1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68538" y="1844675"/>
            <a:ext cx="4487862" cy="4529138"/>
          </a:xfr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70DE06A7-0556-A196-37EC-85DE3ED4B24B}"/>
              </a:ext>
            </a:extLst>
          </p:cNvPr>
          <p:cNvSpPr>
            <a:spLocks noGrp="1" noChangeArrowheads="1"/>
          </p:cNvSpPr>
          <p:nvPr>
            <p:ph type="title"/>
          </p:nvPr>
        </p:nvSpPr>
        <p:spPr/>
        <p:txBody>
          <a:bodyPr/>
          <a:lstStyle/>
          <a:p>
            <a:r>
              <a:rPr lang="en-US" altLang="en-GR"/>
              <a:t>TOXO-</a:t>
            </a:r>
            <a:r>
              <a:rPr lang="el-GR" altLang="en-GR"/>
              <a:t>ΚΝΣ</a:t>
            </a:r>
          </a:p>
        </p:txBody>
      </p:sp>
      <p:pic>
        <p:nvPicPr>
          <p:cNvPr id="136195" name="Picture 3" descr="Toxo">
            <a:extLst>
              <a:ext uri="{FF2B5EF4-FFF2-40B4-BE49-F238E27FC236}">
                <a16:creationId xmlns:a16="http://schemas.microsoft.com/office/drawing/2014/main" id="{1D24C181-FAEE-4B9A-91CD-3CDC870A98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2205038"/>
            <a:ext cx="6149975" cy="4027487"/>
          </a:xfr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21E7E070-0ED3-44CC-1558-28A3F0D84FA6}"/>
              </a:ext>
            </a:extLst>
          </p:cNvPr>
          <p:cNvSpPr>
            <a:spLocks noGrp="1" noChangeArrowheads="1"/>
          </p:cNvSpPr>
          <p:nvPr>
            <p:ph type="title"/>
          </p:nvPr>
        </p:nvSpPr>
        <p:spPr/>
        <p:txBody>
          <a:bodyPr/>
          <a:lstStyle/>
          <a:p>
            <a:r>
              <a:rPr lang="el-GR" altLang="en-GR"/>
              <a:t>ΦΥΜΑΤΩΜΑ ΚΝΣ</a:t>
            </a:r>
          </a:p>
        </p:txBody>
      </p:sp>
      <p:pic>
        <p:nvPicPr>
          <p:cNvPr id="137219" name="Picture 3" descr="Brain TBC">
            <a:extLst>
              <a:ext uri="{FF2B5EF4-FFF2-40B4-BE49-F238E27FC236}">
                <a16:creationId xmlns:a16="http://schemas.microsoft.com/office/drawing/2014/main" id="{F0AE5EA8-2323-A15E-2866-8E9B5FAEA8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39975" y="1916113"/>
            <a:ext cx="4570413" cy="4570412"/>
          </a:xfr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240BD503-9275-FEA9-6EAD-8A91A9330AF1}"/>
              </a:ext>
            </a:extLst>
          </p:cNvPr>
          <p:cNvSpPr>
            <a:spLocks noGrp="1" noChangeArrowheads="1"/>
          </p:cNvSpPr>
          <p:nvPr>
            <p:ph type="title"/>
          </p:nvPr>
        </p:nvSpPr>
        <p:spPr/>
        <p:txBody>
          <a:bodyPr/>
          <a:lstStyle/>
          <a:p>
            <a:r>
              <a:rPr lang="en-US" altLang="en-GR"/>
              <a:t>PML - MRI</a:t>
            </a:r>
            <a:endParaRPr lang="el-GR" altLang="en-GR"/>
          </a:p>
        </p:txBody>
      </p:sp>
      <p:pic>
        <p:nvPicPr>
          <p:cNvPr id="138243" name="Picture 3" descr="pml4">
            <a:extLst>
              <a:ext uri="{FF2B5EF4-FFF2-40B4-BE49-F238E27FC236}">
                <a16:creationId xmlns:a16="http://schemas.microsoft.com/office/drawing/2014/main" id="{8D9E74D3-1303-611E-2AE7-0CC82C933D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401"/>
          <a:stretch>
            <a:fillRect/>
          </a:stretch>
        </p:blipFill>
        <p:spPr>
          <a:xfrm>
            <a:off x="2771775" y="1628775"/>
            <a:ext cx="3627438" cy="5030788"/>
          </a:xfr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C4D4494A-D73B-3F6A-B34A-EEF025B990DD}"/>
              </a:ext>
            </a:extLst>
          </p:cNvPr>
          <p:cNvSpPr>
            <a:spLocks noGrp="1" noChangeArrowheads="1"/>
          </p:cNvSpPr>
          <p:nvPr>
            <p:ph type="title"/>
          </p:nvPr>
        </p:nvSpPr>
        <p:spPr/>
        <p:txBody>
          <a:bodyPr/>
          <a:lstStyle/>
          <a:p>
            <a:r>
              <a:rPr lang="el-GR" altLang="en-GR" sz="3200"/>
              <a:t>ΚΑΝΤΙΝΤΙΑΣΗ ΣΤΟΜΑΤΟΣ</a:t>
            </a:r>
          </a:p>
        </p:txBody>
      </p:sp>
      <p:pic>
        <p:nvPicPr>
          <p:cNvPr id="139267" name="Picture 3" descr="candida membran">
            <a:extLst>
              <a:ext uri="{FF2B5EF4-FFF2-40B4-BE49-F238E27FC236}">
                <a16:creationId xmlns:a16="http://schemas.microsoft.com/office/drawing/2014/main" id="{90376401-7A69-E882-4931-E4406255B5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0538" y="2273300"/>
            <a:ext cx="5681662" cy="3765550"/>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C0BF013-83CD-A51F-8DBC-BC1BBFB24A7C}"/>
              </a:ext>
            </a:extLst>
          </p:cNvPr>
          <p:cNvSpPr>
            <a:spLocks noGrp="1" noChangeArrowheads="1"/>
          </p:cNvSpPr>
          <p:nvPr>
            <p:ph type="title"/>
          </p:nvPr>
        </p:nvSpPr>
        <p:spPr/>
        <p:txBody>
          <a:bodyPr/>
          <a:lstStyle/>
          <a:p>
            <a:r>
              <a:rPr lang="el-GR" altLang="en-GR" b="1"/>
              <a:t>Φιλί</a:t>
            </a:r>
          </a:p>
        </p:txBody>
      </p:sp>
      <p:sp>
        <p:nvSpPr>
          <p:cNvPr id="79875" name="Rectangle 3">
            <a:extLst>
              <a:ext uri="{FF2B5EF4-FFF2-40B4-BE49-F238E27FC236}">
                <a16:creationId xmlns:a16="http://schemas.microsoft.com/office/drawing/2014/main" id="{D1318D12-FAE5-9440-4F2F-8B93EEA3132C}"/>
              </a:ext>
            </a:extLst>
          </p:cNvPr>
          <p:cNvSpPr>
            <a:spLocks noGrp="1" noChangeArrowheads="1"/>
          </p:cNvSpPr>
          <p:nvPr>
            <p:ph type="body" idx="1"/>
          </p:nvPr>
        </p:nvSpPr>
        <p:spPr/>
        <p:txBody>
          <a:bodyPr/>
          <a:lstStyle/>
          <a:p>
            <a:endParaRPr lang="el-GR" altLang="en-GR"/>
          </a:p>
          <a:p>
            <a:r>
              <a:rPr lang="el-GR" altLang="en-GR"/>
              <a:t>Το CDC κατέγραψε μία περίπτωση HIV λοίμωξης που αποδόθηκε σε «Γαλλικό» φιλί με μολυσμένο άτομο που είχε ουλίτιδα.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989B4C9E-31B0-3919-2B0D-B8E84EBBBB31}"/>
              </a:ext>
            </a:extLst>
          </p:cNvPr>
          <p:cNvSpPr>
            <a:spLocks noGrp="1" noChangeArrowheads="1"/>
          </p:cNvSpPr>
          <p:nvPr>
            <p:ph type="title"/>
          </p:nvPr>
        </p:nvSpPr>
        <p:spPr/>
        <p:txBody>
          <a:bodyPr/>
          <a:lstStyle/>
          <a:p>
            <a:r>
              <a:rPr lang="el-GR" altLang="en-GR"/>
              <a:t>Τριχωτή λευκοπλακία</a:t>
            </a:r>
          </a:p>
        </p:txBody>
      </p:sp>
      <p:pic>
        <p:nvPicPr>
          <p:cNvPr id="140291" name="Picture 3">
            <a:extLst>
              <a:ext uri="{FF2B5EF4-FFF2-40B4-BE49-F238E27FC236}">
                <a16:creationId xmlns:a16="http://schemas.microsoft.com/office/drawing/2014/main" id="{7344444C-9843-1291-2CA0-73032F30DD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80" b="2647"/>
          <a:stretch>
            <a:fillRect/>
          </a:stretch>
        </p:blipFill>
        <p:spPr>
          <a:xfrm>
            <a:off x="2195513" y="1989138"/>
            <a:ext cx="5454650" cy="4319587"/>
          </a:xfrm>
          <a:noFill/>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D59174CD-3428-EB2B-758F-902466523A24}"/>
              </a:ext>
            </a:extLst>
          </p:cNvPr>
          <p:cNvSpPr>
            <a:spLocks noGrp="1" noChangeArrowheads="1"/>
          </p:cNvSpPr>
          <p:nvPr>
            <p:ph type="title"/>
          </p:nvPr>
        </p:nvSpPr>
        <p:spPr/>
        <p:txBody>
          <a:bodyPr/>
          <a:lstStyle/>
          <a:p>
            <a:r>
              <a:rPr lang="el-GR" altLang="en-GR"/>
              <a:t>ΚΑΝΤΙΝΤΙΑΣΗ ΟΙΣΟΦΑΓΟΥ</a:t>
            </a:r>
          </a:p>
        </p:txBody>
      </p:sp>
      <p:pic>
        <p:nvPicPr>
          <p:cNvPr id="141315" name="Picture 3" descr="candida esophag">
            <a:extLst>
              <a:ext uri="{FF2B5EF4-FFF2-40B4-BE49-F238E27FC236}">
                <a16:creationId xmlns:a16="http://schemas.microsoft.com/office/drawing/2014/main" id="{C32F5188-0545-9D8F-06BA-A6401C7434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054"/>
          <a:stretch>
            <a:fillRect/>
          </a:stretch>
        </p:blipFill>
        <p:spPr>
          <a:xfrm>
            <a:off x="2339975" y="1844675"/>
            <a:ext cx="4397375" cy="4457700"/>
          </a:xfr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2A3DEAE2-1981-2269-C0A4-EC87C58FA6A0}"/>
              </a:ext>
            </a:extLst>
          </p:cNvPr>
          <p:cNvSpPr>
            <a:spLocks noGrp="1" noChangeArrowheads="1"/>
          </p:cNvSpPr>
          <p:nvPr>
            <p:ph type="title"/>
          </p:nvPr>
        </p:nvSpPr>
        <p:spPr/>
        <p:txBody>
          <a:bodyPr/>
          <a:lstStyle/>
          <a:p>
            <a:r>
              <a:rPr lang="en-US" altLang="en-GR"/>
              <a:t>MAC </a:t>
            </a:r>
            <a:r>
              <a:rPr lang="el-GR" altLang="en-GR"/>
              <a:t>κολίτιδα</a:t>
            </a:r>
          </a:p>
        </p:txBody>
      </p:sp>
      <p:sp>
        <p:nvSpPr>
          <p:cNvPr id="142339" name="Rectangle 3">
            <a:extLst>
              <a:ext uri="{FF2B5EF4-FFF2-40B4-BE49-F238E27FC236}">
                <a16:creationId xmlns:a16="http://schemas.microsoft.com/office/drawing/2014/main" id="{AB3679D2-9A79-B97F-325A-FC30EFABB106}"/>
              </a:ext>
            </a:extLst>
          </p:cNvPr>
          <p:cNvSpPr>
            <a:spLocks noGrp="1" noChangeArrowheads="1"/>
          </p:cNvSpPr>
          <p:nvPr>
            <p:ph type="body" sz="half" idx="1"/>
          </p:nvPr>
        </p:nvSpPr>
        <p:spPr/>
        <p:txBody>
          <a:bodyPr/>
          <a:lstStyle/>
          <a:p>
            <a:endParaRPr lang="el-GR" altLang="en-GR" sz="2800"/>
          </a:p>
          <a:p>
            <a:endParaRPr lang="el-GR" altLang="en-GR" sz="2800"/>
          </a:p>
          <a:p>
            <a:r>
              <a:rPr lang="en-US" altLang="en-GR" sz="2800"/>
              <a:t>MAC </a:t>
            </a:r>
            <a:r>
              <a:rPr lang="el-GR" altLang="en-GR" sz="2800"/>
              <a:t>διήθηση του λεπτού εντέρου ασθενούς με &lt;50 </a:t>
            </a:r>
            <a:r>
              <a:rPr lang="en-US" altLang="en-GR" sz="2800"/>
              <a:t>CD4</a:t>
            </a:r>
          </a:p>
          <a:p>
            <a:r>
              <a:rPr lang="el-GR" altLang="en-GR" sz="2800"/>
              <a:t>Πυρετός, διάρροια, δυσαπορόφηση, απίσχνανση</a:t>
            </a:r>
          </a:p>
        </p:txBody>
      </p:sp>
      <p:pic>
        <p:nvPicPr>
          <p:cNvPr id="142340" name="Picture 4" descr="mac enteropathy">
            <a:extLst>
              <a:ext uri="{FF2B5EF4-FFF2-40B4-BE49-F238E27FC236}">
                <a16:creationId xmlns:a16="http://schemas.microsoft.com/office/drawing/2014/main" id="{48294FB9-9E01-9412-3D11-1E0F6E66E46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2457" r="2428" b="1221"/>
          <a:stretch>
            <a:fillRect/>
          </a:stretch>
        </p:blipFill>
        <p:spPr>
          <a:xfrm>
            <a:off x="4699000" y="2854325"/>
            <a:ext cx="4340225" cy="2879725"/>
          </a:xfr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BBCF283D-6E52-DA64-AAA9-1CA4F0D8337B}"/>
              </a:ext>
            </a:extLst>
          </p:cNvPr>
          <p:cNvSpPr>
            <a:spLocks noGrp="1" noChangeArrowheads="1"/>
          </p:cNvSpPr>
          <p:nvPr>
            <p:ph type="ctrTitle"/>
          </p:nvPr>
        </p:nvSpPr>
        <p:spPr/>
        <p:txBody>
          <a:bodyPr/>
          <a:lstStyle/>
          <a:p>
            <a:pPr eaLnBrk="1" hangingPunct="1"/>
            <a:r>
              <a:rPr lang="en-US" altLang="en-GR"/>
              <a:t>HIV </a:t>
            </a:r>
            <a:r>
              <a:rPr lang="el-GR" altLang="en-GR"/>
              <a:t>ΛΟΙΜΩΞΗ</a:t>
            </a:r>
          </a:p>
        </p:txBody>
      </p:sp>
      <p:sp>
        <p:nvSpPr>
          <p:cNvPr id="143363" name="Rectangle 3">
            <a:extLst>
              <a:ext uri="{FF2B5EF4-FFF2-40B4-BE49-F238E27FC236}">
                <a16:creationId xmlns:a16="http://schemas.microsoft.com/office/drawing/2014/main" id="{34C18E8F-D3F0-CE6E-E060-F69FB3F0A316}"/>
              </a:ext>
            </a:extLst>
          </p:cNvPr>
          <p:cNvSpPr>
            <a:spLocks noGrp="1" noChangeArrowheads="1"/>
          </p:cNvSpPr>
          <p:nvPr>
            <p:ph type="subTitle" idx="1"/>
          </p:nvPr>
        </p:nvSpPr>
        <p:spPr/>
        <p:txBody>
          <a:bodyPr/>
          <a:lstStyle/>
          <a:p>
            <a:pPr eaLnBrk="1" hangingPunct="1"/>
            <a:r>
              <a:rPr lang="el-GR" altLang="en-GR"/>
              <a:t>Θεραπεία</a:t>
            </a:r>
          </a:p>
          <a:p>
            <a:pPr eaLnBrk="1" hangingPunct="1"/>
            <a:endParaRPr lang="el-GR" altLang="en-GR"/>
          </a:p>
        </p:txBody>
      </p:sp>
    </p:spTree>
  </p:cSld>
  <p:clrMapOvr>
    <a:masterClrMapping/>
  </p:clrMapOvr>
  <p:transition>
    <p:wedg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C5932194-70BD-AB9D-FC2D-533510CF16F7}"/>
              </a:ext>
            </a:extLst>
          </p:cNvPr>
          <p:cNvSpPr>
            <a:spLocks noGrp="1" noChangeArrowheads="1"/>
          </p:cNvSpPr>
          <p:nvPr>
            <p:ph type="title"/>
          </p:nvPr>
        </p:nvSpPr>
        <p:spPr>
          <a:noFill/>
        </p:spPr>
        <p:txBody>
          <a:bodyPr lIns="92075" tIns="46038" rIns="92075" bIns="46038" anchor="b"/>
          <a:lstStyle/>
          <a:p>
            <a:pPr algn="l"/>
            <a:r>
              <a:rPr lang="el-GR" altLang="en-GR"/>
              <a:t>ΘΕΡΑΠΕΙΑ</a:t>
            </a:r>
          </a:p>
        </p:txBody>
      </p:sp>
      <p:sp>
        <p:nvSpPr>
          <p:cNvPr id="712707" name="Rectangle 3">
            <a:extLst>
              <a:ext uri="{FF2B5EF4-FFF2-40B4-BE49-F238E27FC236}">
                <a16:creationId xmlns:a16="http://schemas.microsoft.com/office/drawing/2014/main" id="{7BEE3899-06D2-05D0-3990-29F5FF3299E7}"/>
              </a:ext>
            </a:extLst>
          </p:cNvPr>
          <p:cNvSpPr>
            <a:spLocks noGrp="1" noChangeArrowheads="1"/>
          </p:cNvSpPr>
          <p:nvPr>
            <p:ph type="body" idx="1"/>
          </p:nvPr>
        </p:nvSpPr>
        <p:spPr/>
        <p:txBody>
          <a:bodyPr lIns="92075" tIns="46038" rIns="92075" bIns="46038"/>
          <a:lstStyle/>
          <a:p>
            <a:pPr>
              <a:lnSpc>
                <a:spcPct val="130000"/>
              </a:lnSpc>
              <a:buFont typeface="Symbol" pitchFamily="18" charset="2"/>
              <a:buChar char="¨"/>
              <a:defRPr/>
            </a:pPr>
            <a:r>
              <a:rPr lang="el-GR" u="sng">
                <a:effectLst>
                  <a:outerShdw blurRad="38100" dist="38100" dir="2700000" algn="tl">
                    <a:srgbClr val="000000"/>
                  </a:outerShdw>
                </a:effectLst>
              </a:rPr>
              <a:t>Επιβίωση προ του 1996:</a:t>
            </a:r>
            <a:endParaRPr lang="el-GR"/>
          </a:p>
          <a:p>
            <a:pPr lvl="1">
              <a:lnSpc>
                <a:spcPct val="130000"/>
              </a:lnSpc>
              <a:defRPr/>
            </a:pPr>
            <a:r>
              <a:rPr lang="el-GR"/>
              <a:t>Ασυμπτωματική περίοδος: 10 έτη</a:t>
            </a:r>
          </a:p>
          <a:p>
            <a:pPr lvl="1">
              <a:lnSpc>
                <a:spcPct val="130000"/>
              </a:lnSpc>
              <a:defRPr/>
            </a:pPr>
            <a:r>
              <a:rPr lang="en-US"/>
              <a:t>AIDS:	1 </a:t>
            </a:r>
            <a:r>
              <a:rPr lang="el-GR"/>
              <a:t>έτος</a:t>
            </a:r>
          </a:p>
          <a:p>
            <a:pPr>
              <a:lnSpc>
                <a:spcPct val="130000"/>
              </a:lnSpc>
              <a:buFont typeface="Symbol" pitchFamily="18" charset="2"/>
              <a:buChar char="¨"/>
              <a:defRPr/>
            </a:pPr>
            <a:r>
              <a:rPr lang="el-GR" u="sng">
                <a:effectLst>
                  <a:outerShdw blurRad="38100" dist="38100" dir="2700000" algn="tl">
                    <a:srgbClr val="000000"/>
                  </a:outerShdw>
                </a:effectLst>
              </a:rPr>
              <a:t>Φάρμακα:</a:t>
            </a:r>
            <a:r>
              <a:rPr lang="el-GR"/>
              <a:t>  ΑΖΤ ή </a:t>
            </a:r>
            <a:r>
              <a:rPr lang="en-US"/>
              <a:t>DDI</a:t>
            </a:r>
          </a:p>
          <a:p>
            <a:pPr>
              <a:lnSpc>
                <a:spcPct val="130000"/>
              </a:lnSpc>
              <a:buFont typeface="Symbol" pitchFamily="18" charset="2"/>
              <a:buChar char="¨"/>
              <a:defRPr/>
            </a:pPr>
            <a:r>
              <a:rPr lang="el-GR">
                <a:solidFill>
                  <a:srgbClr val="FFFF00"/>
                </a:solidFill>
              </a:rPr>
              <a:t>Αποτέλεσμα: </a:t>
            </a:r>
            <a:r>
              <a:rPr lang="el-GR"/>
              <a:t>Παράταση της επιβίωσης των ασθενών με </a:t>
            </a:r>
            <a:r>
              <a:rPr lang="en-US"/>
              <a:t>AIDS </a:t>
            </a:r>
            <a:r>
              <a:rPr lang="el-GR"/>
              <a:t>κατά ένα έτος</a:t>
            </a:r>
            <a:br>
              <a:rPr lang="el-GR"/>
            </a:br>
            <a:endParaRPr lang="el-G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B164186E-2C3F-D44E-FC6C-98F01ABD94E0}"/>
              </a:ext>
            </a:extLst>
          </p:cNvPr>
          <p:cNvSpPr>
            <a:spLocks noGrp="1" noChangeArrowheads="1"/>
          </p:cNvSpPr>
          <p:nvPr>
            <p:ph type="title"/>
          </p:nvPr>
        </p:nvSpPr>
        <p:spPr/>
        <p:txBody>
          <a:bodyPr/>
          <a:lstStyle/>
          <a:p>
            <a:pPr algn="l"/>
            <a:r>
              <a:rPr lang="el-GR" altLang="en-GR"/>
              <a:t>ΘΕΡΑΠΕΙΑ</a:t>
            </a:r>
          </a:p>
        </p:txBody>
      </p:sp>
      <p:sp>
        <p:nvSpPr>
          <p:cNvPr id="715779" name="Rectangle 3">
            <a:extLst>
              <a:ext uri="{FF2B5EF4-FFF2-40B4-BE49-F238E27FC236}">
                <a16:creationId xmlns:a16="http://schemas.microsoft.com/office/drawing/2014/main" id="{D3FAC06C-DDF9-0007-C734-3612BD48A6C7}"/>
              </a:ext>
            </a:extLst>
          </p:cNvPr>
          <p:cNvSpPr>
            <a:spLocks noGrp="1" noChangeArrowheads="1"/>
          </p:cNvSpPr>
          <p:nvPr>
            <p:ph type="body" idx="1"/>
          </p:nvPr>
        </p:nvSpPr>
        <p:spPr/>
        <p:txBody>
          <a:bodyPr/>
          <a:lstStyle/>
          <a:p>
            <a:pPr>
              <a:lnSpc>
                <a:spcPct val="120000"/>
              </a:lnSpc>
              <a:buFont typeface="Symbol" pitchFamily="18" charset="2"/>
              <a:buChar char="¨"/>
              <a:defRPr/>
            </a:pPr>
            <a:r>
              <a:rPr lang="el-GR" u="sng">
                <a:effectLst>
                  <a:outerShdw blurRad="38100" dist="38100" dir="2700000" algn="tl">
                    <a:srgbClr val="000000"/>
                  </a:outerShdw>
                </a:effectLst>
              </a:rPr>
              <a:t>1996</a:t>
            </a:r>
            <a:endParaRPr lang="el-GR"/>
          </a:p>
          <a:p>
            <a:pPr lvl="1">
              <a:lnSpc>
                <a:spcPct val="120000"/>
              </a:lnSpc>
              <a:defRPr/>
            </a:pPr>
            <a:r>
              <a:rPr lang="el-GR"/>
              <a:t>Εισαγωγή μιας νέας κατηγορίας φαρμάκων, των αναστολέων της πρωτεάσης (</a:t>
            </a:r>
            <a:r>
              <a:rPr lang="en-US"/>
              <a:t>PI)</a:t>
            </a:r>
          </a:p>
          <a:p>
            <a:pPr lvl="1">
              <a:lnSpc>
                <a:spcPct val="120000"/>
              </a:lnSpc>
              <a:defRPr/>
            </a:pPr>
            <a:endParaRPr lang="en-US"/>
          </a:p>
          <a:p>
            <a:pPr lvl="1">
              <a:lnSpc>
                <a:spcPct val="120000"/>
              </a:lnSpc>
              <a:defRPr/>
            </a:pPr>
            <a:r>
              <a:rPr lang="el-GR"/>
              <a:t>Εισαγωγή της έννοιας του συνδυασμού φαρμάκων στην θεραπεία του </a:t>
            </a:r>
            <a:r>
              <a:rPr lang="en-US"/>
              <a:t>HIV</a:t>
            </a:r>
            <a:endParaRPr lang="el-G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D35225D6-2769-4FAB-B983-09E0E44A0323}"/>
              </a:ext>
            </a:extLst>
          </p:cNvPr>
          <p:cNvSpPr>
            <a:spLocks noGrp="1" noChangeArrowheads="1"/>
          </p:cNvSpPr>
          <p:nvPr>
            <p:ph type="title"/>
          </p:nvPr>
        </p:nvSpPr>
        <p:spPr/>
        <p:txBody>
          <a:bodyPr/>
          <a:lstStyle/>
          <a:p>
            <a:pPr algn="l"/>
            <a:r>
              <a:rPr lang="el-GR" altLang="en-GR"/>
              <a:t>ΘΕΡΑΠΕΙΑ</a:t>
            </a:r>
          </a:p>
        </p:txBody>
      </p:sp>
      <p:sp>
        <p:nvSpPr>
          <p:cNvPr id="147459" name="Rectangle 3">
            <a:extLst>
              <a:ext uri="{FF2B5EF4-FFF2-40B4-BE49-F238E27FC236}">
                <a16:creationId xmlns:a16="http://schemas.microsoft.com/office/drawing/2014/main" id="{8FF2BA4C-C691-55F4-33AA-8728CB7641C1}"/>
              </a:ext>
            </a:extLst>
          </p:cNvPr>
          <p:cNvSpPr>
            <a:spLocks noGrp="1" noChangeArrowheads="1"/>
          </p:cNvSpPr>
          <p:nvPr>
            <p:ph type="body" idx="1"/>
          </p:nvPr>
        </p:nvSpPr>
        <p:spPr/>
        <p:txBody>
          <a:bodyPr/>
          <a:lstStyle/>
          <a:p>
            <a:pPr>
              <a:lnSpc>
                <a:spcPct val="90000"/>
              </a:lnSpc>
            </a:pPr>
            <a:r>
              <a:rPr lang="el-GR" altLang="en-GR"/>
              <a:t>Τριπλή αντι-ρετροϊκή αγωγή</a:t>
            </a:r>
          </a:p>
          <a:p>
            <a:pPr>
              <a:lnSpc>
                <a:spcPct val="90000"/>
              </a:lnSpc>
            </a:pPr>
            <a:endParaRPr lang="el-GR" altLang="en-GR"/>
          </a:p>
          <a:p>
            <a:pPr>
              <a:lnSpc>
                <a:spcPct val="90000"/>
              </a:lnSpc>
            </a:pPr>
            <a:r>
              <a:rPr lang="en-US" altLang="en-GR">
                <a:solidFill>
                  <a:schemeClr val="tx2"/>
                </a:solidFill>
              </a:rPr>
              <a:t>H</a:t>
            </a:r>
            <a:r>
              <a:rPr lang="en-US" altLang="en-GR"/>
              <a:t>ighly </a:t>
            </a:r>
            <a:r>
              <a:rPr lang="en-US" altLang="en-GR">
                <a:solidFill>
                  <a:schemeClr val="tx2"/>
                </a:solidFill>
              </a:rPr>
              <a:t>A</a:t>
            </a:r>
            <a:r>
              <a:rPr lang="en-US" altLang="en-GR"/>
              <a:t>ctive </a:t>
            </a:r>
            <a:r>
              <a:rPr lang="en-US" altLang="en-GR">
                <a:solidFill>
                  <a:schemeClr val="tx2"/>
                </a:solidFill>
              </a:rPr>
              <a:t>A</a:t>
            </a:r>
            <a:r>
              <a:rPr lang="en-US" altLang="en-GR"/>
              <a:t>ntiretroviral </a:t>
            </a:r>
            <a:r>
              <a:rPr lang="en-US" altLang="en-GR">
                <a:solidFill>
                  <a:schemeClr val="tx2"/>
                </a:solidFill>
              </a:rPr>
              <a:t>T</a:t>
            </a:r>
            <a:r>
              <a:rPr lang="en-US" altLang="en-GR"/>
              <a:t>herapy</a:t>
            </a:r>
          </a:p>
          <a:p>
            <a:pPr>
              <a:lnSpc>
                <a:spcPct val="90000"/>
              </a:lnSpc>
            </a:pPr>
            <a:endParaRPr lang="en-US" altLang="en-GR"/>
          </a:p>
          <a:p>
            <a:pPr>
              <a:lnSpc>
                <a:spcPct val="90000"/>
              </a:lnSpc>
            </a:pPr>
            <a:r>
              <a:rPr lang="en-US" altLang="en-GR">
                <a:solidFill>
                  <a:schemeClr val="tx2"/>
                </a:solidFill>
              </a:rPr>
              <a:t>HAART</a:t>
            </a:r>
          </a:p>
          <a:p>
            <a:pPr lvl="1">
              <a:lnSpc>
                <a:spcPct val="90000"/>
              </a:lnSpc>
            </a:pPr>
            <a:r>
              <a:rPr lang="en-US" altLang="en-GR"/>
              <a:t>3 </a:t>
            </a:r>
            <a:r>
              <a:rPr lang="el-GR" altLang="en-GR"/>
              <a:t>φάρμακα</a:t>
            </a:r>
          </a:p>
          <a:p>
            <a:pPr lvl="1">
              <a:lnSpc>
                <a:spcPct val="90000"/>
              </a:lnSpc>
            </a:pPr>
            <a:r>
              <a:rPr lang="el-GR" altLang="en-GR"/>
              <a:t>2 διαφορετικές κατηγορίες</a:t>
            </a:r>
          </a:p>
          <a:p>
            <a:pPr lvl="1">
              <a:lnSpc>
                <a:spcPct val="90000"/>
              </a:lnSpc>
            </a:pPr>
            <a:r>
              <a:rPr lang="el-GR" altLang="en-GR"/>
              <a:t>Χορηγούνται ταυτόχρονα</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9E071161-B6FB-9797-C1AB-374FEAD20AC4}"/>
              </a:ext>
            </a:extLst>
          </p:cNvPr>
          <p:cNvSpPr>
            <a:spLocks noGrp="1" noChangeArrowheads="1"/>
          </p:cNvSpPr>
          <p:nvPr>
            <p:ph type="title"/>
          </p:nvPr>
        </p:nvSpPr>
        <p:spPr/>
        <p:txBody>
          <a:bodyPr/>
          <a:lstStyle/>
          <a:p>
            <a:pPr algn="l"/>
            <a:r>
              <a:rPr lang="el-GR" altLang="en-GR"/>
              <a:t>Στόχοι της θεραπείας</a:t>
            </a:r>
          </a:p>
        </p:txBody>
      </p:sp>
      <p:sp>
        <p:nvSpPr>
          <p:cNvPr id="148483" name="Rectangle 3">
            <a:extLst>
              <a:ext uri="{FF2B5EF4-FFF2-40B4-BE49-F238E27FC236}">
                <a16:creationId xmlns:a16="http://schemas.microsoft.com/office/drawing/2014/main" id="{A62B9C67-8F87-DBE7-671A-E43B93B34798}"/>
              </a:ext>
            </a:extLst>
          </p:cNvPr>
          <p:cNvSpPr>
            <a:spLocks noGrp="1" noChangeArrowheads="1"/>
          </p:cNvSpPr>
          <p:nvPr>
            <p:ph type="body" idx="1"/>
          </p:nvPr>
        </p:nvSpPr>
        <p:spPr/>
        <p:txBody>
          <a:bodyPr/>
          <a:lstStyle/>
          <a:p>
            <a:pPr>
              <a:lnSpc>
                <a:spcPct val="90000"/>
              </a:lnSpc>
            </a:pPr>
            <a:r>
              <a:rPr lang="el-GR" altLang="en-GR"/>
              <a:t>Καταστολή του πολλαπλασιασμού του ιού (πτώση του ιϊκού φορτίου)</a:t>
            </a:r>
            <a:br>
              <a:rPr lang="el-GR" altLang="en-GR"/>
            </a:br>
            <a:endParaRPr lang="el-GR" altLang="en-GR"/>
          </a:p>
          <a:p>
            <a:pPr>
              <a:lnSpc>
                <a:spcPct val="90000"/>
              </a:lnSpc>
            </a:pPr>
            <a:r>
              <a:rPr lang="el-GR" altLang="en-GR"/>
              <a:t>Αύξηση του αριθμού των </a:t>
            </a:r>
            <a:r>
              <a:rPr lang="en-US" altLang="en-GR"/>
              <a:t>CD4 T- </a:t>
            </a:r>
            <a:r>
              <a:rPr lang="el-GR" altLang="en-GR"/>
              <a:t>λεμφοκυττάρων</a:t>
            </a:r>
            <a:br>
              <a:rPr lang="el-GR" altLang="en-GR"/>
            </a:br>
            <a:endParaRPr lang="el-GR" altLang="en-GR"/>
          </a:p>
          <a:p>
            <a:pPr>
              <a:lnSpc>
                <a:spcPct val="90000"/>
              </a:lnSpc>
            </a:pPr>
            <a:r>
              <a:rPr lang="el-GR" altLang="en-GR"/>
              <a:t>Ανασύσταση του ανοσοποιητικού συστήματος</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CAD49410-AFDB-F2E9-F90F-876C259A054F}"/>
              </a:ext>
            </a:extLst>
          </p:cNvPr>
          <p:cNvSpPr>
            <a:spLocks noGrp="1" noChangeArrowheads="1"/>
          </p:cNvSpPr>
          <p:nvPr>
            <p:ph type="title"/>
          </p:nvPr>
        </p:nvSpPr>
        <p:spPr/>
        <p:txBody>
          <a:bodyPr/>
          <a:lstStyle/>
          <a:p>
            <a:r>
              <a:rPr lang="el-GR" altLang="en-GR" sz="2400" b="1"/>
              <a:t>Διάρκεια της αποτελεσματικότητας της</a:t>
            </a:r>
            <a:r>
              <a:rPr lang="en-GB" altLang="en-GR" sz="2400" b="1"/>
              <a:t> HAART </a:t>
            </a:r>
            <a:br>
              <a:rPr lang="en-GB" altLang="en-GR" sz="2400" b="1"/>
            </a:br>
            <a:r>
              <a:rPr lang="el-GR" altLang="en-GR" sz="2400" b="1"/>
              <a:t>Επίπτωση του</a:t>
            </a:r>
            <a:r>
              <a:rPr lang="en-GB" altLang="en-GR" sz="2400" b="1"/>
              <a:t> AIDS </a:t>
            </a:r>
            <a:r>
              <a:rPr lang="el-GR" altLang="en-GR" sz="2400" b="1"/>
              <a:t>και θνησιμότητα</a:t>
            </a:r>
            <a:r>
              <a:rPr lang="en-GB" altLang="en-GR" sz="2400" b="1"/>
              <a:t>, 1994-2000</a:t>
            </a:r>
            <a:endParaRPr lang="en-US" altLang="en-GR" sz="2400" b="1"/>
          </a:p>
        </p:txBody>
      </p:sp>
      <p:sp>
        <p:nvSpPr>
          <p:cNvPr id="149507" name="Line 3">
            <a:extLst>
              <a:ext uri="{FF2B5EF4-FFF2-40B4-BE49-F238E27FC236}">
                <a16:creationId xmlns:a16="http://schemas.microsoft.com/office/drawing/2014/main" id="{A5FB38D4-BA0F-666B-658E-4213B30BCB22}"/>
              </a:ext>
            </a:extLst>
          </p:cNvPr>
          <p:cNvSpPr>
            <a:spLocks noChangeShapeType="1"/>
          </p:cNvSpPr>
          <p:nvPr/>
        </p:nvSpPr>
        <p:spPr bwMode="auto">
          <a:xfrm>
            <a:off x="1390650" y="1687513"/>
            <a:ext cx="1588" cy="344011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08" name="Line 4">
            <a:extLst>
              <a:ext uri="{FF2B5EF4-FFF2-40B4-BE49-F238E27FC236}">
                <a16:creationId xmlns:a16="http://schemas.microsoft.com/office/drawing/2014/main" id="{6E207BB8-561E-DA1F-44D9-3E49A18F34D3}"/>
              </a:ext>
            </a:extLst>
          </p:cNvPr>
          <p:cNvSpPr>
            <a:spLocks noChangeShapeType="1"/>
          </p:cNvSpPr>
          <p:nvPr/>
        </p:nvSpPr>
        <p:spPr bwMode="auto">
          <a:xfrm>
            <a:off x="1333500" y="5127625"/>
            <a:ext cx="5715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09" name="Line 5">
            <a:extLst>
              <a:ext uri="{FF2B5EF4-FFF2-40B4-BE49-F238E27FC236}">
                <a16:creationId xmlns:a16="http://schemas.microsoft.com/office/drawing/2014/main" id="{A089945E-A6CA-6749-2EA6-50136B8F5D9E}"/>
              </a:ext>
            </a:extLst>
          </p:cNvPr>
          <p:cNvSpPr>
            <a:spLocks noChangeShapeType="1"/>
          </p:cNvSpPr>
          <p:nvPr/>
        </p:nvSpPr>
        <p:spPr bwMode="auto">
          <a:xfrm>
            <a:off x="1333500" y="4632325"/>
            <a:ext cx="5715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10" name="Line 6">
            <a:extLst>
              <a:ext uri="{FF2B5EF4-FFF2-40B4-BE49-F238E27FC236}">
                <a16:creationId xmlns:a16="http://schemas.microsoft.com/office/drawing/2014/main" id="{7074A6BF-24A3-0B94-CCAF-CDB5C58E7BFB}"/>
              </a:ext>
            </a:extLst>
          </p:cNvPr>
          <p:cNvSpPr>
            <a:spLocks noChangeShapeType="1"/>
          </p:cNvSpPr>
          <p:nvPr/>
        </p:nvSpPr>
        <p:spPr bwMode="auto">
          <a:xfrm>
            <a:off x="1333500" y="4144963"/>
            <a:ext cx="5715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11" name="Line 7">
            <a:extLst>
              <a:ext uri="{FF2B5EF4-FFF2-40B4-BE49-F238E27FC236}">
                <a16:creationId xmlns:a16="http://schemas.microsoft.com/office/drawing/2014/main" id="{A9FC78E2-7957-A801-60AB-6F004DE1948D}"/>
              </a:ext>
            </a:extLst>
          </p:cNvPr>
          <p:cNvSpPr>
            <a:spLocks noChangeShapeType="1"/>
          </p:cNvSpPr>
          <p:nvPr/>
        </p:nvSpPr>
        <p:spPr bwMode="auto">
          <a:xfrm>
            <a:off x="1333500" y="3649663"/>
            <a:ext cx="5715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12" name="Line 8">
            <a:extLst>
              <a:ext uri="{FF2B5EF4-FFF2-40B4-BE49-F238E27FC236}">
                <a16:creationId xmlns:a16="http://schemas.microsoft.com/office/drawing/2014/main" id="{254372E5-3C6D-EEF1-C211-92C2E569FE5E}"/>
              </a:ext>
            </a:extLst>
          </p:cNvPr>
          <p:cNvSpPr>
            <a:spLocks noChangeShapeType="1"/>
          </p:cNvSpPr>
          <p:nvPr/>
        </p:nvSpPr>
        <p:spPr bwMode="auto">
          <a:xfrm>
            <a:off x="1333500" y="3163888"/>
            <a:ext cx="5715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13" name="Line 9">
            <a:extLst>
              <a:ext uri="{FF2B5EF4-FFF2-40B4-BE49-F238E27FC236}">
                <a16:creationId xmlns:a16="http://schemas.microsoft.com/office/drawing/2014/main" id="{B886627F-90B1-5391-4465-97221DA3AA3A}"/>
              </a:ext>
            </a:extLst>
          </p:cNvPr>
          <p:cNvSpPr>
            <a:spLocks noChangeShapeType="1"/>
          </p:cNvSpPr>
          <p:nvPr/>
        </p:nvSpPr>
        <p:spPr bwMode="auto">
          <a:xfrm>
            <a:off x="1333500" y="2668588"/>
            <a:ext cx="5715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14" name="Line 10">
            <a:extLst>
              <a:ext uri="{FF2B5EF4-FFF2-40B4-BE49-F238E27FC236}">
                <a16:creationId xmlns:a16="http://schemas.microsoft.com/office/drawing/2014/main" id="{7B002E2D-BD16-0EFE-6149-83CA3D99DA95}"/>
              </a:ext>
            </a:extLst>
          </p:cNvPr>
          <p:cNvSpPr>
            <a:spLocks noChangeShapeType="1"/>
          </p:cNvSpPr>
          <p:nvPr/>
        </p:nvSpPr>
        <p:spPr bwMode="auto">
          <a:xfrm>
            <a:off x="1333500" y="2182813"/>
            <a:ext cx="5715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15" name="Line 11">
            <a:extLst>
              <a:ext uri="{FF2B5EF4-FFF2-40B4-BE49-F238E27FC236}">
                <a16:creationId xmlns:a16="http://schemas.microsoft.com/office/drawing/2014/main" id="{F8A4DCD5-182A-7670-31F5-4E55708920D9}"/>
              </a:ext>
            </a:extLst>
          </p:cNvPr>
          <p:cNvSpPr>
            <a:spLocks noChangeShapeType="1"/>
          </p:cNvSpPr>
          <p:nvPr/>
        </p:nvSpPr>
        <p:spPr bwMode="auto">
          <a:xfrm>
            <a:off x="1333500" y="1687513"/>
            <a:ext cx="5715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16" name="Line 12">
            <a:extLst>
              <a:ext uri="{FF2B5EF4-FFF2-40B4-BE49-F238E27FC236}">
                <a16:creationId xmlns:a16="http://schemas.microsoft.com/office/drawing/2014/main" id="{7E137C88-C133-7A09-D3EA-8A895A1C313D}"/>
              </a:ext>
            </a:extLst>
          </p:cNvPr>
          <p:cNvSpPr>
            <a:spLocks noChangeShapeType="1"/>
          </p:cNvSpPr>
          <p:nvPr/>
        </p:nvSpPr>
        <p:spPr bwMode="auto">
          <a:xfrm>
            <a:off x="1390650" y="5127625"/>
            <a:ext cx="6259513"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17" name="Line 13">
            <a:extLst>
              <a:ext uri="{FF2B5EF4-FFF2-40B4-BE49-F238E27FC236}">
                <a16:creationId xmlns:a16="http://schemas.microsoft.com/office/drawing/2014/main" id="{5AEAA7C2-F1F2-B2CE-7374-7BAE6B06B381}"/>
              </a:ext>
            </a:extLst>
          </p:cNvPr>
          <p:cNvSpPr>
            <a:spLocks noChangeShapeType="1"/>
          </p:cNvSpPr>
          <p:nvPr/>
        </p:nvSpPr>
        <p:spPr bwMode="auto">
          <a:xfrm flipV="1">
            <a:off x="1390650" y="5127625"/>
            <a:ext cx="1588" cy="571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18" name="Line 14">
            <a:extLst>
              <a:ext uri="{FF2B5EF4-FFF2-40B4-BE49-F238E27FC236}">
                <a16:creationId xmlns:a16="http://schemas.microsoft.com/office/drawing/2014/main" id="{037C48ED-E8E9-1019-946E-36D12EF92B27}"/>
              </a:ext>
            </a:extLst>
          </p:cNvPr>
          <p:cNvSpPr>
            <a:spLocks noChangeShapeType="1"/>
          </p:cNvSpPr>
          <p:nvPr/>
        </p:nvSpPr>
        <p:spPr bwMode="auto">
          <a:xfrm flipV="1">
            <a:off x="1962150" y="5127625"/>
            <a:ext cx="1588" cy="571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19" name="Line 15">
            <a:extLst>
              <a:ext uri="{FF2B5EF4-FFF2-40B4-BE49-F238E27FC236}">
                <a16:creationId xmlns:a16="http://schemas.microsoft.com/office/drawing/2014/main" id="{D18CCCA9-0BA4-ED99-8A8F-1995F395A932}"/>
              </a:ext>
            </a:extLst>
          </p:cNvPr>
          <p:cNvSpPr>
            <a:spLocks noChangeShapeType="1"/>
          </p:cNvSpPr>
          <p:nvPr/>
        </p:nvSpPr>
        <p:spPr bwMode="auto">
          <a:xfrm flipV="1">
            <a:off x="2524125" y="5127625"/>
            <a:ext cx="1588" cy="571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20" name="Line 16">
            <a:extLst>
              <a:ext uri="{FF2B5EF4-FFF2-40B4-BE49-F238E27FC236}">
                <a16:creationId xmlns:a16="http://schemas.microsoft.com/office/drawing/2014/main" id="{F1E9DEF9-96D4-7AEA-74C8-32F878EAF8B4}"/>
              </a:ext>
            </a:extLst>
          </p:cNvPr>
          <p:cNvSpPr>
            <a:spLocks noChangeShapeType="1"/>
          </p:cNvSpPr>
          <p:nvPr/>
        </p:nvSpPr>
        <p:spPr bwMode="auto">
          <a:xfrm flipV="1">
            <a:off x="3095625" y="5127625"/>
            <a:ext cx="1588" cy="571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21" name="Line 17">
            <a:extLst>
              <a:ext uri="{FF2B5EF4-FFF2-40B4-BE49-F238E27FC236}">
                <a16:creationId xmlns:a16="http://schemas.microsoft.com/office/drawing/2014/main" id="{716D0678-3417-E569-0BDE-FA39D93F1F2B}"/>
              </a:ext>
            </a:extLst>
          </p:cNvPr>
          <p:cNvSpPr>
            <a:spLocks noChangeShapeType="1"/>
          </p:cNvSpPr>
          <p:nvPr/>
        </p:nvSpPr>
        <p:spPr bwMode="auto">
          <a:xfrm flipV="1">
            <a:off x="3667125" y="5127625"/>
            <a:ext cx="1588" cy="571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22" name="Line 18">
            <a:extLst>
              <a:ext uri="{FF2B5EF4-FFF2-40B4-BE49-F238E27FC236}">
                <a16:creationId xmlns:a16="http://schemas.microsoft.com/office/drawing/2014/main" id="{74B5016F-E357-3E9A-2D11-337CC086240C}"/>
              </a:ext>
            </a:extLst>
          </p:cNvPr>
          <p:cNvSpPr>
            <a:spLocks noChangeShapeType="1"/>
          </p:cNvSpPr>
          <p:nvPr/>
        </p:nvSpPr>
        <p:spPr bwMode="auto">
          <a:xfrm flipV="1">
            <a:off x="4238625" y="5127625"/>
            <a:ext cx="1588" cy="571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23" name="Line 19">
            <a:extLst>
              <a:ext uri="{FF2B5EF4-FFF2-40B4-BE49-F238E27FC236}">
                <a16:creationId xmlns:a16="http://schemas.microsoft.com/office/drawing/2014/main" id="{D3CA8CE2-041B-CCA0-0954-A30870BBFF76}"/>
              </a:ext>
            </a:extLst>
          </p:cNvPr>
          <p:cNvSpPr>
            <a:spLocks noChangeShapeType="1"/>
          </p:cNvSpPr>
          <p:nvPr/>
        </p:nvSpPr>
        <p:spPr bwMode="auto">
          <a:xfrm flipV="1">
            <a:off x="4802188" y="5127625"/>
            <a:ext cx="1587" cy="571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24" name="Line 20">
            <a:extLst>
              <a:ext uri="{FF2B5EF4-FFF2-40B4-BE49-F238E27FC236}">
                <a16:creationId xmlns:a16="http://schemas.microsoft.com/office/drawing/2014/main" id="{C5C4469E-735F-5A47-A34F-B1B67C91D8E0}"/>
              </a:ext>
            </a:extLst>
          </p:cNvPr>
          <p:cNvSpPr>
            <a:spLocks noChangeShapeType="1"/>
          </p:cNvSpPr>
          <p:nvPr/>
        </p:nvSpPr>
        <p:spPr bwMode="auto">
          <a:xfrm flipV="1">
            <a:off x="5373688" y="5127625"/>
            <a:ext cx="1587" cy="571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25" name="Line 21">
            <a:extLst>
              <a:ext uri="{FF2B5EF4-FFF2-40B4-BE49-F238E27FC236}">
                <a16:creationId xmlns:a16="http://schemas.microsoft.com/office/drawing/2014/main" id="{D4753977-2AD7-FE8D-7258-47FD9A79601D}"/>
              </a:ext>
            </a:extLst>
          </p:cNvPr>
          <p:cNvSpPr>
            <a:spLocks noChangeShapeType="1"/>
          </p:cNvSpPr>
          <p:nvPr/>
        </p:nvSpPr>
        <p:spPr bwMode="auto">
          <a:xfrm flipV="1">
            <a:off x="5945188" y="5127625"/>
            <a:ext cx="1587" cy="571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26" name="Line 22">
            <a:extLst>
              <a:ext uri="{FF2B5EF4-FFF2-40B4-BE49-F238E27FC236}">
                <a16:creationId xmlns:a16="http://schemas.microsoft.com/office/drawing/2014/main" id="{5DFA005B-1099-85BC-7B8E-9A3506F83BB2}"/>
              </a:ext>
            </a:extLst>
          </p:cNvPr>
          <p:cNvSpPr>
            <a:spLocks noChangeShapeType="1"/>
          </p:cNvSpPr>
          <p:nvPr/>
        </p:nvSpPr>
        <p:spPr bwMode="auto">
          <a:xfrm flipV="1">
            <a:off x="6516688" y="5127625"/>
            <a:ext cx="1587" cy="571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27" name="Line 23">
            <a:extLst>
              <a:ext uri="{FF2B5EF4-FFF2-40B4-BE49-F238E27FC236}">
                <a16:creationId xmlns:a16="http://schemas.microsoft.com/office/drawing/2014/main" id="{BA86A7C6-D60B-995C-F4C6-1BDE5C5A9240}"/>
              </a:ext>
            </a:extLst>
          </p:cNvPr>
          <p:cNvSpPr>
            <a:spLocks noChangeShapeType="1"/>
          </p:cNvSpPr>
          <p:nvPr/>
        </p:nvSpPr>
        <p:spPr bwMode="auto">
          <a:xfrm flipV="1">
            <a:off x="7078663" y="5127625"/>
            <a:ext cx="1587" cy="571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28" name="Line 24">
            <a:extLst>
              <a:ext uri="{FF2B5EF4-FFF2-40B4-BE49-F238E27FC236}">
                <a16:creationId xmlns:a16="http://schemas.microsoft.com/office/drawing/2014/main" id="{D046F3CE-CCF1-9FA5-ED3D-C30B57959DD5}"/>
              </a:ext>
            </a:extLst>
          </p:cNvPr>
          <p:cNvSpPr>
            <a:spLocks noChangeShapeType="1"/>
          </p:cNvSpPr>
          <p:nvPr/>
        </p:nvSpPr>
        <p:spPr bwMode="auto">
          <a:xfrm flipV="1">
            <a:off x="7650163" y="5127625"/>
            <a:ext cx="1587" cy="571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29" name="Line 25">
            <a:extLst>
              <a:ext uri="{FF2B5EF4-FFF2-40B4-BE49-F238E27FC236}">
                <a16:creationId xmlns:a16="http://schemas.microsoft.com/office/drawing/2014/main" id="{66BA832B-C9AF-14D3-E575-F4770A769312}"/>
              </a:ext>
            </a:extLst>
          </p:cNvPr>
          <p:cNvSpPr>
            <a:spLocks noChangeShapeType="1"/>
          </p:cNvSpPr>
          <p:nvPr/>
        </p:nvSpPr>
        <p:spPr bwMode="auto">
          <a:xfrm flipV="1">
            <a:off x="1676400" y="2852738"/>
            <a:ext cx="533400" cy="168275"/>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30" name="Line 26">
            <a:extLst>
              <a:ext uri="{FF2B5EF4-FFF2-40B4-BE49-F238E27FC236}">
                <a16:creationId xmlns:a16="http://schemas.microsoft.com/office/drawing/2014/main" id="{2619C151-7F8D-65CD-C0C8-1BF2243ED021}"/>
              </a:ext>
            </a:extLst>
          </p:cNvPr>
          <p:cNvSpPr>
            <a:spLocks noChangeShapeType="1"/>
          </p:cNvSpPr>
          <p:nvPr/>
        </p:nvSpPr>
        <p:spPr bwMode="auto">
          <a:xfrm>
            <a:off x="2247900" y="2840038"/>
            <a:ext cx="561975" cy="790575"/>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31" name="Line 27">
            <a:extLst>
              <a:ext uri="{FF2B5EF4-FFF2-40B4-BE49-F238E27FC236}">
                <a16:creationId xmlns:a16="http://schemas.microsoft.com/office/drawing/2014/main" id="{EC07A524-DC8C-4136-2BFA-07051CB323F9}"/>
              </a:ext>
            </a:extLst>
          </p:cNvPr>
          <p:cNvSpPr>
            <a:spLocks noChangeShapeType="1"/>
          </p:cNvSpPr>
          <p:nvPr/>
        </p:nvSpPr>
        <p:spPr bwMode="auto">
          <a:xfrm>
            <a:off x="2809875" y="3630613"/>
            <a:ext cx="571500" cy="13335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32" name="Line 28">
            <a:extLst>
              <a:ext uri="{FF2B5EF4-FFF2-40B4-BE49-F238E27FC236}">
                <a16:creationId xmlns:a16="http://schemas.microsoft.com/office/drawing/2014/main" id="{F6A56519-DC64-A14D-3C2C-BA9FEDF16CFE}"/>
              </a:ext>
            </a:extLst>
          </p:cNvPr>
          <p:cNvSpPr>
            <a:spLocks noChangeShapeType="1"/>
          </p:cNvSpPr>
          <p:nvPr/>
        </p:nvSpPr>
        <p:spPr bwMode="auto">
          <a:xfrm>
            <a:off x="3381375" y="3763963"/>
            <a:ext cx="571500" cy="468312"/>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33" name="Line 29">
            <a:extLst>
              <a:ext uri="{FF2B5EF4-FFF2-40B4-BE49-F238E27FC236}">
                <a16:creationId xmlns:a16="http://schemas.microsoft.com/office/drawing/2014/main" id="{7A9165BF-2D50-7ECF-5C7A-A742E2E3DD58}"/>
              </a:ext>
            </a:extLst>
          </p:cNvPr>
          <p:cNvSpPr>
            <a:spLocks noChangeShapeType="1"/>
          </p:cNvSpPr>
          <p:nvPr/>
        </p:nvSpPr>
        <p:spPr bwMode="auto">
          <a:xfrm>
            <a:off x="3952875" y="4232275"/>
            <a:ext cx="573088" cy="581025"/>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34" name="Line 30">
            <a:extLst>
              <a:ext uri="{FF2B5EF4-FFF2-40B4-BE49-F238E27FC236}">
                <a16:creationId xmlns:a16="http://schemas.microsoft.com/office/drawing/2014/main" id="{219680CD-6C9F-A775-1483-304157B873EC}"/>
              </a:ext>
            </a:extLst>
          </p:cNvPr>
          <p:cNvSpPr>
            <a:spLocks noChangeShapeType="1"/>
          </p:cNvSpPr>
          <p:nvPr/>
        </p:nvSpPr>
        <p:spPr bwMode="auto">
          <a:xfrm>
            <a:off x="4525963" y="4813300"/>
            <a:ext cx="561975" cy="381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35" name="Line 31">
            <a:extLst>
              <a:ext uri="{FF2B5EF4-FFF2-40B4-BE49-F238E27FC236}">
                <a16:creationId xmlns:a16="http://schemas.microsoft.com/office/drawing/2014/main" id="{37489C25-D8F6-8E5F-F590-D352B5D9D7B5}"/>
              </a:ext>
            </a:extLst>
          </p:cNvPr>
          <p:cNvSpPr>
            <a:spLocks noChangeShapeType="1"/>
          </p:cNvSpPr>
          <p:nvPr/>
        </p:nvSpPr>
        <p:spPr bwMode="auto">
          <a:xfrm flipV="1">
            <a:off x="5087938" y="4756150"/>
            <a:ext cx="571500" cy="9525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36" name="Line 32">
            <a:extLst>
              <a:ext uri="{FF2B5EF4-FFF2-40B4-BE49-F238E27FC236}">
                <a16:creationId xmlns:a16="http://schemas.microsoft.com/office/drawing/2014/main" id="{B07F079B-C5F7-E597-93B6-B0C0074138A8}"/>
              </a:ext>
            </a:extLst>
          </p:cNvPr>
          <p:cNvSpPr>
            <a:spLocks noChangeShapeType="1"/>
          </p:cNvSpPr>
          <p:nvPr/>
        </p:nvSpPr>
        <p:spPr bwMode="auto">
          <a:xfrm>
            <a:off x="5659438" y="4756150"/>
            <a:ext cx="571500" cy="142875"/>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37" name="Line 33">
            <a:extLst>
              <a:ext uri="{FF2B5EF4-FFF2-40B4-BE49-F238E27FC236}">
                <a16:creationId xmlns:a16="http://schemas.microsoft.com/office/drawing/2014/main" id="{F4A34C3F-B130-9280-0E6C-63903D8E90D5}"/>
              </a:ext>
            </a:extLst>
          </p:cNvPr>
          <p:cNvSpPr>
            <a:spLocks noChangeShapeType="1"/>
          </p:cNvSpPr>
          <p:nvPr/>
        </p:nvSpPr>
        <p:spPr bwMode="auto">
          <a:xfrm>
            <a:off x="6230938" y="4899025"/>
            <a:ext cx="561975" cy="1588"/>
          </a:xfrm>
          <a:prstGeom prst="line">
            <a:avLst/>
          </a:prstGeom>
          <a:noFill/>
          <a:ln w="28575">
            <a:solidFill>
              <a:srgbClr val="038D5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38" name="Line 34">
            <a:extLst>
              <a:ext uri="{FF2B5EF4-FFF2-40B4-BE49-F238E27FC236}">
                <a16:creationId xmlns:a16="http://schemas.microsoft.com/office/drawing/2014/main" id="{9A084990-7CB3-B1CB-F0F8-A8DD3CD0769C}"/>
              </a:ext>
            </a:extLst>
          </p:cNvPr>
          <p:cNvSpPr>
            <a:spLocks noChangeShapeType="1"/>
          </p:cNvSpPr>
          <p:nvPr/>
        </p:nvSpPr>
        <p:spPr bwMode="auto">
          <a:xfrm flipV="1">
            <a:off x="6792913" y="4699000"/>
            <a:ext cx="571500" cy="200025"/>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39" name="Line 35">
            <a:extLst>
              <a:ext uri="{FF2B5EF4-FFF2-40B4-BE49-F238E27FC236}">
                <a16:creationId xmlns:a16="http://schemas.microsoft.com/office/drawing/2014/main" id="{33CCD0AD-A5D0-C5DE-6C7F-60DD217A6835}"/>
              </a:ext>
            </a:extLst>
          </p:cNvPr>
          <p:cNvSpPr>
            <a:spLocks noChangeShapeType="1"/>
          </p:cNvSpPr>
          <p:nvPr/>
        </p:nvSpPr>
        <p:spPr bwMode="auto">
          <a:xfrm>
            <a:off x="1676400" y="1925638"/>
            <a:ext cx="533400" cy="400050"/>
          </a:xfrm>
          <a:prstGeom prst="line">
            <a:avLst/>
          </a:prstGeom>
          <a:noFill/>
          <a:ln w="28575">
            <a:solidFill>
              <a:srgbClr val="038D5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40" name="Line 36">
            <a:extLst>
              <a:ext uri="{FF2B5EF4-FFF2-40B4-BE49-F238E27FC236}">
                <a16:creationId xmlns:a16="http://schemas.microsoft.com/office/drawing/2014/main" id="{B20B003B-3727-4196-D036-74992B5338F6}"/>
              </a:ext>
            </a:extLst>
          </p:cNvPr>
          <p:cNvSpPr>
            <a:spLocks noChangeShapeType="1"/>
          </p:cNvSpPr>
          <p:nvPr/>
        </p:nvSpPr>
        <p:spPr bwMode="auto">
          <a:xfrm>
            <a:off x="2247900" y="2354263"/>
            <a:ext cx="561975" cy="1019175"/>
          </a:xfrm>
          <a:prstGeom prst="line">
            <a:avLst/>
          </a:prstGeom>
          <a:noFill/>
          <a:ln w="28575">
            <a:solidFill>
              <a:srgbClr val="038D5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41" name="Line 37">
            <a:extLst>
              <a:ext uri="{FF2B5EF4-FFF2-40B4-BE49-F238E27FC236}">
                <a16:creationId xmlns:a16="http://schemas.microsoft.com/office/drawing/2014/main" id="{16C4AAED-8212-E212-6AF0-268FE20903C4}"/>
              </a:ext>
            </a:extLst>
          </p:cNvPr>
          <p:cNvSpPr>
            <a:spLocks noChangeShapeType="1"/>
          </p:cNvSpPr>
          <p:nvPr/>
        </p:nvSpPr>
        <p:spPr bwMode="auto">
          <a:xfrm>
            <a:off x="2809875" y="3373438"/>
            <a:ext cx="571500" cy="19050"/>
          </a:xfrm>
          <a:prstGeom prst="line">
            <a:avLst/>
          </a:prstGeom>
          <a:noFill/>
          <a:ln w="28575">
            <a:solidFill>
              <a:srgbClr val="038D5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42" name="Line 38">
            <a:extLst>
              <a:ext uri="{FF2B5EF4-FFF2-40B4-BE49-F238E27FC236}">
                <a16:creationId xmlns:a16="http://schemas.microsoft.com/office/drawing/2014/main" id="{A5CDBA31-79CA-C5A5-9E1F-D44057E5CD60}"/>
              </a:ext>
            </a:extLst>
          </p:cNvPr>
          <p:cNvSpPr>
            <a:spLocks noChangeShapeType="1"/>
          </p:cNvSpPr>
          <p:nvPr/>
        </p:nvSpPr>
        <p:spPr bwMode="auto">
          <a:xfrm>
            <a:off x="3381375" y="3392488"/>
            <a:ext cx="595313" cy="874712"/>
          </a:xfrm>
          <a:prstGeom prst="line">
            <a:avLst/>
          </a:prstGeom>
          <a:noFill/>
          <a:ln w="28575">
            <a:solidFill>
              <a:srgbClr val="038D5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43" name="Line 39">
            <a:extLst>
              <a:ext uri="{FF2B5EF4-FFF2-40B4-BE49-F238E27FC236}">
                <a16:creationId xmlns:a16="http://schemas.microsoft.com/office/drawing/2014/main" id="{C770A87C-CF19-40CF-BF69-CC2F0219387D}"/>
              </a:ext>
            </a:extLst>
          </p:cNvPr>
          <p:cNvSpPr>
            <a:spLocks noChangeShapeType="1"/>
          </p:cNvSpPr>
          <p:nvPr/>
        </p:nvSpPr>
        <p:spPr bwMode="auto">
          <a:xfrm>
            <a:off x="3952875" y="4232275"/>
            <a:ext cx="573088" cy="371475"/>
          </a:xfrm>
          <a:prstGeom prst="line">
            <a:avLst/>
          </a:prstGeom>
          <a:noFill/>
          <a:ln w="28575">
            <a:solidFill>
              <a:srgbClr val="038D5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44" name="Line 40">
            <a:extLst>
              <a:ext uri="{FF2B5EF4-FFF2-40B4-BE49-F238E27FC236}">
                <a16:creationId xmlns:a16="http://schemas.microsoft.com/office/drawing/2014/main" id="{953796B9-3D3B-21C7-14BC-CA6DACC1E4E5}"/>
              </a:ext>
            </a:extLst>
          </p:cNvPr>
          <p:cNvSpPr>
            <a:spLocks noChangeShapeType="1"/>
          </p:cNvSpPr>
          <p:nvPr/>
        </p:nvSpPr>
        <p:spPr bwMode="auto">
          <a:xfrm>
            <a:off x="4525963" y="4603750"/>
            <a:ext cx="561975" cy="133350"/>
          </a:xfrm>
          <a:prstGeom prst="line">
            <a:avLst/>
          </a:prstGeom>
          <a:noFill/>
          <a:ln w="28575">
            <a:solidFill>
              <a:srgbClr val="038D5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45" name="Line 41">
            <a:extLst>
              <a:ext uri="{FF2B5EF4-FFF2-40B4-BE49-F238E27FC236}">
                <a16:creationId xmlns:a16="http://schemas.microsoft.com/office/drawing/2014/main" id="{FD0B8FAD-DC7F-54AD-766D-CA98719CE7DC}"/>
              </a:ext>
            </a:extLst>
          </p:cNvPr>
          <p:cNvSpPr>
            <a:spLocks noChangeShapeType="1"/>
          </p:cNvSpPr>
          <p:nvPr/>
        </p:nvSpPr>
        <p:spPr bwMode="auto">
          <a:xfrm>
            <a:off x="5087938" y="4737100"/>
            <a:ext cx="571500" cy="133350"/>
          </a:xfrm>
          <a:prstGeom prst="line">
            <a:avLst/>
          </a:prstGeom>
          <a:noFill/>
          <a:ln w="28575">
            <a:solidFill>
              <a:srgbClr val="038D5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46" name="Line 42">
            <a:extLst>
              <a:ext uri="{FF2B5EF4-FFF2-40B4-BE49-F238E27FC236}">
                <a16:creationId xmlns:a16="http://schemas.microsoft.com/office/drawing/2014/main" id="{DCC74497-F93C-7127-FAAC-CA0FD0F43230}"/>
              </a:ext>
            </a:extLst>
          </p:cNvPr>
          <p:cNvSpPr>
            <a:spLocks noChangeShapeType="1"/>
          </p:cNvSpPr>
          <p:nvPr/>
        </p:nvSpPr>
        <p:spPr bwMode="auto">
          <a:xfrm>
            <a:off x="5659438" y="4870450"/>
            <a:ext cx="571500" cy="19050"/>
          </a:xfrm>
          <a:prstGeom prst="line">
            <a:avLst/>
          </a:prstGeom>
          <a:noFill/>
          <a:ln w="28575">
            <a:solidFill>
              <a:srgbClr val="038D5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47" name="Line 43">
            <a:extLst>
              <a:ext uri="{FF2B5EF4-FFF2-40B4-BE49-F238E27FC236}">
                <a16:creationId xmlns:a16="http://schemas.microsoft.com/office/drawing/2014/main" id="{33DE1D94-687D-15E7-D963-C09D7AAA7EE8}"/>
              </a:ext>
            </a:extLst>
          </p:cNvPr>
          <p:cNvSpPr>
            <a:spLocks noChangeShapeType="1"/>
          </p:cNvSpPr>
          <p:nvPr/>
        </p:nvSpPr>
        <p:spPr bwMode="auto">
          <a:xfrm flipV="1">
            <a:off x="6230938" y="4870450"/>
            <a:ext cx="561975" cy="19050"/>
          </a:xfrm>
          <a:prstGeom prst="line">
            <a:avLst/>
          </a:prstGeom>
          <a:noFill/>
          <a:ln w="28575">
            <a:solidFill>
              <a:srgbClr val="038D5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48" name="Line 44">
            <a:extLst>
              <a:ext uri="{FF2B5EF4-FFF2-40B4-BE49-F238E27FC236}">
                <a16:creationId xmlns:a16="http://schemas.microsoft.com/office/drawing/2014/main" id="{0034C403-8F05-190A-D3AD-4C140A6DB458}"/>
              </a:ext>
            </a:extLst>
          </p:cNvPr>
          <p:cNvSpPr>
            <a:spLocks noChangeShapeType="1"/>
          </p:cNvSpPr>
          <p:nvPr/>
        </p:nvSpPr>
        <p:spPr bwMode="auto">
          <a:xfrm flipV="1">
            <a:off x="6792913" y="4784725"/>
            <a:ext cx="571500" cy="85725"/>
          </a:xfrm>
          <a:prstGeom prst="line">
            <a:avLst/>
          </a:prstGeom>
          <a:noFill/>
          <a:ln w="28575">
            <a:solidFill>
              <a:srgbClr val="038D5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49" name="Rectangle 45">
            <a:extLst>
              <a:ext uri="{FF2B5EF4-FFF2-40B4-BE49-F238E27FC236}">
                <a16:creationId xmlns:a16="http://schemas.microsoft.com/office/drawing/2014/main" id="{47C5A344-C6B6-BF57-8F41-9264EA6695ED}"/>
              </a:ext>
            </a:extLst>
          </p:cNvPr>
          <p:cNvSpPr>
            <a:spLocks noChangeArrowheads="1"/>
          </p:cNvSpPr>
          <p:nvPr/>
        </p:nvSpPr>
        <p:spPr bwMode="auto">
          <a:xfrm>
            <a:off x="1609725" y="2954338"/>
            <a:ext cx="123825" cy="123825"/>
          </a:xfrm>
          <a:prstGeom prst="rect">
            <a:avLst/>
          </a:prstGeom>
          <a:solidFill>
            <a:srgbClr val="FFCC00"/>
          </a:solidFill>
          <a:ln w="9525">
            <a:solidFill>
              <a:srgbClr val="FFCC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50" name="Rectangle 46">
            <a:extLst>
              <a:ext uri="{FF2B5EF4-FFF2-40B4-BE49-F238E27FC236}">
                <a16:creationId xmlns:a16="http://schemas.microsoft.com/office/drawing/2014/main" id="{EB0F75F7-3259-586B-9B4D-FB9C4CC4425B}"/>
              </a:ext>
            </a:extLst>
          </p:cNvPr>
          <p:cNvSpPr>
            <a:spLocks noChangeArrowheads="1"/>
          </p:cNvSpPr>
          <p:nvPr/>
        </p:nvSpPr>
        <p:spPr bwMode="auto">
          <a:xfrm>
            <a:off x="2181225" y="2773363"/>
            <a:ext cx="123825" cy="123825"/>
          </a:xfrm>
          <a:prstGeom prst="rect">
            <a:avLst/>
          </a:prstGeom>
          <a:solidFill>
            <a:srgbClr val="FFCC00"/>
          </a:solidFill>
          <a:ln w="9525">
            <a:solidFill>
              <a:srgbClr val="FFCC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51" name="Rectangle 47">
            <a:extLst>
              <a:ext uri="{FF2B5EF4-FFF2-40B4-BE49-F238E27FC236}">
                <a16:creationId xmlns:a16="http://schemas.microsoft.com/office/drawing/2014/main" id="{1DCE7105-6C61-313C-99E7-5C44DE16CAEF}"/>
              </a:ext>
            </a:extLst>
          </p:cNvPr>
          <p:cNvSpPr>
            <a:spLocks noChangeArrowheads="1"/>
          </p:cNvSpPr>
          <p:nvPr/>
        </p:nvSpPr>
        <p:spPr bwMode="auto">
          <a:xfrm>
            <a:off x="2743200" y="3563938"/>
            <a:ext cx="123825" cy="123825"/>
          </a:xfrm>
          <a:prstGeom prst="rect">
            <a:avLst/>
          </a:prstGeom>
          <a:solidFill>
            <a:srgbClr val="FFCC00"/>
          </a:solidFill>
          <a:ln w="9525">
            <a:solidFill>
              <a:srgbClr val="FFCC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52" name="Rectangle 48">
            <a:extLst>
              <a:ext uri="{FF2B5EF4-FFF2-40B4-BE49-F238E27FC236}">
                <a16:creationId xmlns:a16="http://schemas.microsoft.com/office/drawing/2014/main" id="{ECDB2742-1B1A-E55A-DB82-1C4A67D8E7B7}"/>
              </a:ext>
            </a:extLst>
          </p:cNvPr>
          <p:cNvSpPr>
            <a:spLocks noChangeArrowheads="1"/>
          </p:cNvSpPr>
          <p:nvPr/>
        </p:nvSpPr>
        <p:spPr bwMode="auto">
          <a:xfrm>
            <a:off x="3314700" y="3697288"/>
            <a:ext cx="123825" cy="123825"/>
          </a:xfrm>
          <a:prstGeom prst="rect">
            <a:avLst/>
          </a:prstGeom>
          <a:solidFill>
            <a:srgbClr val="FFCC00"/>
          </a:solidFill>
          <a:ln w="9525">
            <a:solidFill>
              <a:srgbClr val="FFCC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53" name="Rectangle 49">
            <a:extLst>
              <a:ext uri="{FF2B5EF4-FFF2-40B4-BE49-F238E27FC236}">
                <a16:creationId xmlns:a16="http://schemas.microsoft.com/office/drawing/2014/main" id="{C1210F1F-21B7-56A9-2EB0-460BB6A0BC0D}"/>
              </a:ext>
            </a:extLst>
          </p:cNvPr>
          <p:cNvSpPr>
            <a:spLocks noChangeArrowheads="1"/>
          </p:cNvSpPr>
          <p:nvPr/>
        </p:nvSpPr>
        <p:spPr bwMode="auto">
          <a:xfrm>
            <a:off x="3886200" y="4164013"/>
            <a:ext cx="123825" cy="125412"/>
          </a:xfrm>
          <a:prstGeom prst="rect">
            <a:avLst/>
          </a:prstGeom>
          <a:solidFill>
            <a:srgbClr val="FFCC00"/>
          </a:solidFill>
          <a:ln w="9525">
            <a:solidFill>
              <a:srgbClr val="FFCC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54" name="Rectangle 50">
            <a:extLst>
              <a:ext uri="{FF2B5EF4-FFF2-40B4-BE49-F238E27FC236}">
                <a16:creationId xmlns:a16="http://schemas.microsoft.com/office/drawing/2014/main" id="{F223284D-7DFE-CF45-CA4D-9DD03879FE16}"/>
              </a:ext>
            </a:extLst>
          </p:cNvPr>
          <p:cNvSpPr>
            <a:spLocks noChangeArrowheads="1"/>
          </p:cNvSpPr>
          <p:nvPr/>
        </p:nvSpPr>
        <p:spPr bwMode="auto">
          <a:xfrm>
            <a:off x="4459288" y="4746625"/>
            <a:ext cx="123825" cy="123825"/>
          </a:xfrm>
          <a:prstGeom prst="rect">
            <a:avLst/>
          </a:prstGeom>
          <a:solidFill>
            <a:srgbClr val="FFCC00"/>
          </a:solidFill>
          <a:ln w="9525">
            <a:solidFill>
              <a:srgbClr val="FFCC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55" name="Rectangle 51">
            <a:extLst>
              <a:ext uri="{FF2B5EF4-FFF2-40B4-BE49-F238E27FC236}">
                <a16:creationId xmlns:a16="http://schemas.microsoft.com/office/drawing/2014/main" id="{2C7A7E50-98A8-4AB7-2EC5-EB35C08E0668}"/>
              </a:ext>
            </a:extLst>
          </p:cNvPr>
          <p:cNvSpPr>
            <a:spLocks noChangeArrowheads="1"/>
          </p:cNvSpPr>
          <p:nvPr/>
        </p:nvSpPr>
        <p:spPr bwMode="auto">
          <a:xfrm>
            <a:off x="5021263" y="4784725"/>
            <a:ext cx="123825" cy="123825"/>
          </a:xfrm>
          <a:prstGeom prst="rect">
            <a:avLst/>
          </a:prstGeom>
          <a:solidFill>
            <a:srgbClr val="FFCC00"/>
          </a:solidFill>
          <a:ln w="9525">
            <a:solidFill>
              <a:srgbClr val="FFCC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56" name="Rectangle 52">
            <a:extLst>
              <a:ext uri="{FF2B5EF4-FFF2-40B4-BE49-F238E27FC236}">
                <a16:creationId xmlns:a16="http://schemas.microsoft.com/office/drawing/2014/main" id="{7A8198A5-AB48-33A5-E53C-4B28ED215A07}"/>
              </a:ext>
            </a:extLst>
          </p:cNvPr>
          <p:cNvSpPr>
            <a:spLocks noChangeArrowheads="1"/>
          </p:cNvSpPr>
          <p:nvPr/>
        </p:nvSpPr>
        <p:spPr bwMode="auto">
          <a:xfrm>
            <a:off x="5592763" y="4689475"/>
            <a:ext cx="123825" cy="123825"/>
          </a:xfrm>
          <a:prstGeom prst="rect">
            <a:avLst/>
          </a:prstGeom>
          <a:solidFill>
            <a:srgbClr val="FFCC00"/>
          </a:solidFill>
          <a:ln w="9525">
            <a:solidFill>
              <a:srgbClr val="FFCC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57" name="Rectangle 53">
            <a:extLst>
              <a:ext uri="{FF2B5EF4-FFF2-40B4-BE49-F238E27FC236}">
                <a16:creationId xmlns:a16="http://schemas.microsoft.com/office/drawing/2014/main" id="{C84D4CB0-6F91-644F-0B1D-520D5751CA32}"/>
              </a:ext>
            </a:extLst>
          </p:cNvPr>
          <p:cNvSpPr>
            <a:spLocks noChangeArrowheads="1"/>
          </p:cNvSpPr>
          <p:nvPr/>
        </p:nvSpPr>
        <p:spPr bwMode="auto">
          <a:xfrm>
            <a:off x="6164263" y="4832350"/>
            <a:ext cx="123825" cy="123825"/>
          </a:xfrm>
          <a:prstGeom prst="rect">
            <a:avLst/>
          </a:prstGeom>
          <a:solidFill>
            <a:srgbClr val="FFCC00"/>
          </a:solidFill>
          <a:ln w="9525">
            <a:solidFill>
              <a:srgbClr val="FFCC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58" name="Rectangle 54">
            <a:extLst>
              <a:ext uri="{FF2B5EF4-FFF2-40B4-BE49-F238E27FC236}">
                <a16:creationId xmlns:a16="http://schemas.microsoft.com/office/drawing/2014/main" id="{13C24942-1B09-2A0C-D140-9932822CAD6C}"/>
              </a:ext>
            </a:extLst>
          </p:cNvPr>
          <p:cNvSpPr>
            <a:spLocks noChangeArrowheads="1"/>
          </p:cNvSpPr>
          <p:nvPr/>
        </p:nvSpPr>
        <p:spPr bwMode="auto">
          <a:xfrm>
            <a:off x="6726238" y="4832350"/>
            <a:ext cx="123825" cy="123825"/>
          </a:xfrm>
          <a:prstGeom prst="rect">
            <a:avLst/>
          </a:prstGeom>
          <a:solidFill>
            <a:srgbClr val="FFCC00"/>
          </a:solidFill>
          <a:ln w="9525">
            <a:solidFill>
              <a:srgbClr val="FFCC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59" name="Rectangle 55">
            <a:extLst>
              <a:ext uri="{FF2B5EF4-FFF2-40B4-BE49-F238E27FC236}">
                <a16:creationId xmlns:a16="http://schemas.microsoft.com/office/drawing/2014/main" id="{8C8F431E-7CAC-D8D1-F7B6-C2294F6A69A2}"/>
              </a:ext>
            </a:extLst>
          </p:cNvPr>
          <p:cNvSpPr>
            <a:spLocks noChangeArrowheads="1"/>
          </p:cNvSpPr>
          <p:nvPr/>
        </p:nvSpPr>
        <p:spPr bwMode="auto">
          <a:xfrm>
            <a:off x="7297738" y="4632325"/>
            <a:ext cx="123825" cy="123825"/>
          </a:xfrm>
          <a:prstGeom prst="rect">
            <a:avLst/>
          </a:prstGeom>
          <a:solidFill>
            <a:srgbClr val="FFCC00"/>
          </a:solidFill>
          <a:ln w="9525">
            <a:solidFill>
              <a:srgbClr val="FFCC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60" name="Oval 56">
            <a:extLst>
              <a:ext uri="{FF2B5EF4-FFF2-40B4-BE49-F238E27FC236}">
                <a16:creationId xmlns:a16="http://schemas.microsoft.com/office/drawing/2014/main" id="{62754681-5194-C1E4-257C-234A8CB73618}"/>
              </a:ext>
            </a:extLst>
          </p:cNvPr>
          <p:cNvSpPr>
            <a:spLocks noChangeArrowheads="1"/>
          </p:cNvSpPr>
          <p:nvPr/>
        </p:nvSpPr>
        <p:spPr bwMode="auto">
          <a:xfrm>
            <a:off x="1619250" y="1868488"/>
            <a:ext cx="104775" cy="104775"/>
          </a:xfrm>
          <a:prstGeom prst="ellipse">
            <a:avLst/>
          </a:prstGeom>
          <a:solidFill>
            <a:srgbClr val="038D51"/>
          </a:solidFill>
          <a:ln w="9525">
            <a:solidFill>
              <a:srgbClr val="038D5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61" name="Oval 57">
            <a:extLst>
              <a:ext uri="{FF2B5EF4-FFF2-40B4-BE49-F238E27FC236}">
                <a16:creationId xmlns:a16="http://schemas.microsoft.com/office/drawing/2014/main" id="{F83F24CC-4092-CC5B-8C8C-8E4CB14E6277}"/>
              </a:ext>
            </a:extLst>
          </p:cNvPr>
          <p:cNvSpPr>
            <a:spLocks noChangeArrowheads="1"/>
          </p:cNvSpPr>
          <p:nvPr/>
        </p:nvSpPr>
        <p:spPr bwMode="auto">
          <a:xfrm>
            <a:off x="2190750" y="2297113"/>
            <a:ext cx="104775" cy="104775"/>
          </a:xfrm>
          <a:prstGeom prst="ellipse">
            <a:avLst/>
          </a:prstGeom>
          <a:solidFill>
            <a:srgbClr val="038D51"/>
          </a:solidFill>
          <a:ln w="9525">
            <a:solidFill>
              <a:srgbClr val="038D5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62" name="Oval 58">
            <a:extLst>
              <a:ext uri="{FF2B5EF4-FFF2-40B4-BE49-F238E27FC236}">
                <a16:creationId xmlns:a16="http://schemas.microsoft.com/office/drawing/2014/main" id="{156C3D30-D619-70A1-03E1-BF5A4AB89878}"/>
              </a:ext>
            </a:extLst>
          </p:cNvPr>
          <p:cNvSpPr>
            <a:spLocks noChangeArrowheads="1"/>
          </p:cNvSpPr>
          <p:nvPr/>
        </p:nvSpPr>
        <p:spPr bwMode="auto">
          <a:xfrm>
            <a:off x="2752725" y="3316288"/>
            <a:ext cx="104775" cy="104775"/>
          </a:xfrm>
          <a:prstGeom prst="ellipse">
            <a:avLst/>
          </a:prstGeom>
          <a:solidFill>
            <a:srgbClr val="038D51"/>
          </a:solidFill>
          <a:ln w="9525">
            <a:solidFill>
              <a:srgbClr val="038D5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63" name="Oval 59">
            <a:extLst>
              <a:ext uri="{FF2B5EF4-FFF2-40B4-BE49-F238E27FC236}">
                <a16:creationId xmlns:a16="http://schemas.microsoft.com/office/drawing/2014/main" id="{E13C9C3E-4EE5-9623-6056-5774F3CB2CEB}"/>
              </a:ext>
            </a:extLst>
          </p:cNvPr>
          <p:cNvSpPr>
            <a:spLocks noChangeArrowheads="1"/>
          </p:cNvSpPr>
          <p:nvPr/>
        </p:nvSpPr>
        <p:spPr bwMode="auto">
          <a:xfrm>
            <a:off x="3324225" y="3335338"/>
            <a:ext cx="104775" cy="104775"/>
          </a:xfrm>
          <a:prstGeom prst="ellipse">
            <a:avLst/>
          </a:prstGeom>
          <a:solidFill>
            <a:srgbClr val="038D51"/>
          </a:solidFill>
          <a:ln w="9525">
            <a:solidFill>
              <a:srgbClr val="038D5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64" name="Oval 60">
            <a:extLst>
              <a:ext uri="{FF2B5EF4-FFF2-40B4-BE49-F238E27FC236}">
                <a16:creationId xmlns:a16="http://schemas.microsoft.com/office/drawing/2014/main" id="{3B9C45C2-FFA2-5504-AB06-E85B62AA2875}"/>
              </a:ext>
            </a:extLst>
          </p:cNvPr>
          <p:cNvSpPr>
            <a:spLocks noChangeArrowheads="1"/>
          </p:cNvSpPr>
          <p:nvPr/>
        </p:nvSpPr>
        <p:spPr bwMode="auto">
          <a:xfrm>
            <a:off x="3895725" y="4175125"/>
            <a:ext cx="104775" cy="104775"/>
          </a:xfrm>
          <a:prstGeom prst="ellipse">
            <a:avLst/>
          </a:prstGeom>
          <a:solidFill>
            <a:srgbClr val="038D51"/>
          </a:solidFill>
          <a:ln w="9525">
            <a:solidFill>
              <a:srgbClr val="038D5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65" name="Oval 61">
            <a:extLst>
              <a:ext uri="{FF2B5EF4-FFF2-40B4-BE49-F238E27FC236}">
                <a16:creationId xmlns:a16="http://schemas.microsoft.com/office/drawing/2014/main" id="{0868E6B9-CAEB-F0DC-DDD0-42F57B440DD3}"/>
              </a:ext>
            </a:extLst>
          </p:cNvPr>
          <p:cNvSpPr>
            <a:spLocks noChangeArrowheads="1"/>
          </p:cNvSpPr>
          <p:nvPr/>
        </p:nvSpPr>
        <p:spPr bwMode="auto">
          <a:xfrm>
            <a:off x="4468813" y="4546600"/>
            <a:ext cx="104775" cy="104775"/>
          </a:xfrm>
          <a:prstGeom prst="ellipse">
            <a:avLst/>
          </a:prstGeom>
          <a:solidFill>
            <a:srgbClr val="038D51"/>
          </a:solidFill>
          <a:ln w="9525">
            <a:solidFill>
              <a:srgbClr val="038D5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66" name="Oval 62">
            <a:extLst>
              <a:ext uri="{FF2B5EF4-FFF2-40B4-BE49-F238E27FC236}">
                <a16:creationId xmlns:a16="http://schemas.microsoft.com/office/drawing/2014/main" id="{F2EA6CBF-6006-9DFF-641A-91E44D91AB48}"/>
              </a:ext>
            </a:extLst>
          </p:cNvPr>
          <p:cNvSpPr>
            <a:spLocks noChangeArrowheads="1"/>
          </p:cNvSpPr>
          <p:nvPr/>
        </p:nvSpPr>
        <p:spPr bwMode="auto">
          <a:xfrm>
            <a:off x="5030788" y="4679950"/>
            <a:ext cx="104775" cy="104775"/>
          </a:xfrm>
          <a:prstGeom prst="ellipse">
            <a:avLst/>
          </a:prstGeom>
          <a:solidFill>
            <a:srgbClr val="038D51"/>
          </a:solidFill>
          <a:ln w="9525">
            <a:solidFill>
              <a:srgbClr val="038D5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67" name="Oval 63">
            <a:extLst>
              <a:ext uri="{FF2B5EF4-FFF2-40B4-BE49-F238E27FC236}">
                <a16:creationId xmlns:a16="http://schemas.microsoft.com/office/drawing/2014/main" id="{988AEFF6-47D6-75FB-6D8D-F9AE130D1C58}"/>
              </a:ext>
            </a:extLst>
          </p:cNvPr>
          <p:cNvSpPr>
            <a:spLocks noChangeArrowheads="1"/>
          </p:cNvSpPr>
          <p:nvPr/>
        </p:nvSpPr>
        <p:spPr bwMode="auto">
          <a:xfrm>
            <a:off x="5602288" y="4813300"/>
            <a:ext cx="104775" cy="104775"/>
          </a:xfrm>
          <a:prstGeom prst="ellipse">
            <a:avLst/>
          </a:prstGeom>
          <a:solidFill>
            <a:srgbClr val="038D51"/>
          </a:solidFill>
          <a:ln w="9525">
            <a:solidFill>
              <a:srgbClr val="038D5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68" name="Oval 64">
            <a:extLst>
              <a:ext uri="{FF2B5EF4-FFF2-40B4-BE49-F238E27FC236}">
                <a16:creationId xmlns:a16="http://schemas.microsoft.com/office/drawing/2014/main" id="{6F6BEEEE-A188-2D29-E9DC-C6E72E0F86A7}"/>
              </a:ext>
            </a:extLst>
          </p:cNvPr>
          <p:cNvSpPr>
            <a:spLocks noChangeArrowheads="1"/>
          </p:cNvSpPr>
          <p:nvPr/>
        </p:nvSpPr>
        <p:spPr bwMode="auto">
          <a:xfrm>
            <a:off x="6173788" y="4832350"/>
            <a:ext cx="104775" cy="104775"/>
          </a:xfrm>
          <a:prstGeom prst="ellipse">
            <a:avLst/>
          </a:prstGeom>
          <a:solidFill>
            <a:srgbClr val="038D51"/>
          </a:solidFill>
          <a:ln w="9525">
            <a:solidFill>
              <a:srgbClr val="038D5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69" name="Oval 65">
            <a:extLst>
              <a:ext uri="{FF2B5EF4-FFF2-40B4-BE49-F238E27FC236}">
                <a16:creationId xmlns:a16="http://schemas.microsoft.com/office/drawing/2014/main" id="{2265F273-4C10-72C7-C16F-012B6AD00F9B}"/>
              </a:ext>
            </a:extLst>
          </p:cNvPr>
          <p:cNvSpPr>
            <a:spLocks noChangeArrowheads="1"/>
          </p:cNvSpPr>
          <p:nvPr/>
        </p:nvSpPr>
        <p:spPr bwMode="auto">
          <a:xfrm>
            <a:off x="6735763" y="4813300"/>
            <a:ext cx="104775" cy="104775"/>
          </a:xfrm>
          <a:prstGeom prst="ellipse">
            <a:avLst/>
          </a:prstGeom>
          <a:solidFill>
            <a:srgbClr val="038D51"/>
          </a:solidFill>
          <a:ln w="9525">
            <a:solidFill>
              <a:srgbClr val="038D5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70" name="Oval 66">
            <a:extLst>
              <a:ext uri="{FF2B5EF4-FFF2-40B4-BE49-F238E27FC236}">
                <a16:creationId xmlns:a16="http://schemas.microsoft.com/office/drawing/2014/main" id="{7DED28E2-FD87-E727-88B9-4ED97025B3E5}"/>
              </a:ext>
            </a:extLst>
          </p:cNvPr>
          <p:cNvSpPr>
            <a:spLocks noChangeArrowheads="1"/>
          </p:cNvSpPr>
          <p:nvPr/>
        </p:nvSpPr>
        <p:spPr bwMode="auto">
          <a:xfrm>
            <a:off x="7307263" y="4727575"/>
            <a:ext cx="104775" cy="104775"/>
          </a:xfrm>
          <a:prstGeom prst="ellipse">
            <a:avLst/>
          </a:prstGeom>
          <a:solidFill>
            <a:srgbClr val="038D51"/>
          </a:solidFill>
          <a:ln w="9525">
            <a:solidFill>
              <a:srgbClr val="038D5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71" name="Line 67">
            <a:extLst>
              <a:ext uri="{FF2B5EF4-FFF2-40B4-BE49-F238E27FC236}">
                <a16:creationId xmlns:a16="http://schemas.microsoft.com/office/drawing/2014/main" id="{02DF2AA7-2939-AE5C-2CD2-99FD562AB92F}"/>
              </a:ext>
            </a:extLst>
          </p:cNvPr>
          <p:cNvSpPr>
            <a:spLocks noChangeShapeType="1"/>
          </p:cNvSpPr>
          <p:nvPr/>
        </p:nvSpPr>
        <p:spPr bwMode="auto">
          <a:xfrm>
            <a:off x="7650163" y="1687513"/>
            <a:ext cx="1587" cy="344011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72" name="Line 68">
            <a:extLst>
              <a:ext uri="{FF2B5EF4-FFF2-40B4-BE49-F238E27FC236}">
                <a16:creationId xmlns:a16="http://schemas.microsoft.com/office/drawing/2014/main" id="{DE27C8ED-3C6C-5B66-4092-195313292C74}"/>
              </a:ext>
            </a:extLst>
          </p:cNvPr>
          <p:cNvSpPr>
            <a:spLocks noChangeShapeType="1"/>
          </p:cNvSpPr>
          <p:nvPr/>
        </p:nvSpPr>
        <p:spPr bwMode="auto">
          <a:xfrm>
            <a:off x="7650163" y="5127625"/>
            <a:ext cx="5715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73" name="Line 69">
            <a:extLst>
              <a:ext uri="{FF2B5EF4-FFF2-40B4-BE49-F238E27FC236}">
                <a16:creationId xmlns:a16="http://schemas.microsoft.com/office/drawing/2014/main" id="{CA0D13F8-E87E-44BA-9AA2-33EE0B289ED3}"/>
              </a:ext>
            </a:extLst>
          </p:cNvPr>
          <p:cNvSpPr>
            <a:spLocks noChangeShapeType="1"/>
          </p:cNvSpPr>
          <p:nvPr/>
        </p:nvSpPr>
        <p:spPr bwMode="auto">
          <a:xfrm>
            <a:off x="7650163" y="4441825"/>
            <a:ext cx="5715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74" name="Line 70">
            <a:extLst>
              <a:ext uri="{FF2B5EF4-FFF2-40B4-BE49-F238E27FC236}">
                <a16:creationId xmlns:a16="http://schemas.microsoft.com/office/drawing/2014/main" id="{959B8D2F-34B6-0214-6D8E-1B2BA7629107}"/>
              </a:ext>
            </a:extLst>
          </p:cNvPr>
          <p:cNvSpPr>
            <a:spLocks noChangeShapeType="1"/>
          </p:cNvSpPr>
          <p:nvPr/>
        </p:nvSpPr>
        <p:spPr bwMode="auto">
          <a:xfrm>
            <a:off x="7650163" y="3754438"/>
            <a:ext cx="5715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75" name="Line 71">
            <a:extLst>
              <a:ext uri="{FF2B5EF4-FFF2-40B4-BE49-F238E27FC236}">
                <a16:creationId xmlns:a16="http://schemas.microsoft.com/office/drawing/2014/main" id="{B6B9BEA1-F814-08EA-796A-6E4D518D84F1}"/>
              </a:ext>
            </a:extLst>
          </p:cNvPr>
          <p:cNvSpPr>
            <a:spLocks noChangeShapeType="1"/>
          </p:cNvSpPr>
          <p:nvPr/>
        </p:nvSpPr>
        <p:spPr bwMode="auto">
          <a:xfrm>
            <a:off x="7650163" y="3059113"/>
            <a:ext cx="5715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76" name="Line 72">
            <a:extLst>
              <a:ext uri="{FF2B5EF4-FFF2-40B4-BE49-F238E27FC236}">
                <a16:creationId xmlns:a16="http://schemas.microsoft.com/office/drawing/2014/main" id="{E169EC73-576F-6E7C-DD8F-11E457C7A6FF}"/>
              </a:ext>
            </a:extLst>
          </p:cNvPr>
          <p:cNvSpPr>
            <a:spLocks noChangeShapeType="1"/>
          </p:cNvSpPr>
          <p:nvPr/>
        </p:nvSpPr>
        <p:spPr bwMode="auto">
          <a:xfrm>
            <a:off x="7650163" y="2373313"/>
            <a:ext cx="5715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77" name="Line 73">
            <a:extLst>
              <a:ext uri="{FF2B5EF4-FFF2-40B4-BE49-F238E27FC236}">
                <a16:creationId xmlns:a16="http://schemas.microsoft.com/office/drawing/2014/main" id="{BAB3090A-726D-C418-7EF7-3C290BE918BB}"/>
              </a:ext>
            </a:extLst>
          </p:cNvPr>
          <p:cNvSpPr>
            <a:spLocks noChangeShapeType="1"/>
          </p:cNvSpPr>
          <p:nvPr/>
        </p:nvSpPr>
        <p:spPr bwMode="auto">
          <a:xfrm>
            <a:off x="7650163" y="1687513"/>
            <a:ext cx="57150"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78" name="Line 74">
            <a:extLst>
              <a:ext uri="{FF2B5EF4-FFF2-40B4-BE49-F238E27FC236}">
                <a16:creationId xmlns:a16="http://schemas.microsoft.com/office/drawing/2014/main" id="{BC0BE053-691A-ED8E-3849-93F9A3D5FE05}"/>
              </a:ext>
            </a:extLst>
          </p:cNvPr>
          <p:cNvSpPr>
            <a:spLocks noChangeShapeType="1"/>
          </p:cNvSpPr>
          <p:nvPr/>
        </p:nvSpPr>
        <p:spPr bwMode="auto">
          <a:xfrm flipV="1">
            <a:off x="1676400" y="4918075"/>
            <a:ext cx="571500" cy="104775"/>
          </a:xfrm>
          <a:prstGeom prst="line">
            <a:avLst/>
          </a:prstGeom>
          <a:noFill/>
          <a:ln w="2857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79" name="Line 75">
            <a:extLst>
              <a:ext uri="{FF2B5EF4-FFF2-40B4-BE49-F238E27FC236}">
                <a16:creationId xmlns:a16="http://schemas.microsoft.com/office/drawing/2014/main" id="{EC43DA28-16A0-453B-6B12-89E5D98EC0A9}"/>
              </a:ext>
            </a:extLst>
          </p:cNvPr>
          <p:cNvSpPr>
            <a:spLocks noChangeShapeType="1"/>
          </p:cNvSpPr>
          <p:nvPr/>
        </p:nvSpPr>
        <p:spPr bwMode="auto">
          <a:xfrm flipV="1">
            <a:off x="2247900" y="4822825"/>
            <a:ext cx="561975" cy="95250"/>
          </a:xfrm>
          <a:prstGeom prst="line">
            <a:avLst/>
          </a:prstGeom>
          <a:noFill/>
          <a:ln w="2857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80" name="Line 76">
            <a:extLst>
              <a:ext uri="{FF2B5EF4-FFF2-40B4-BE49-F238E27FC236}">
                <a16:creationId xmlns:a16="http://schemas.microsoft.com/office/drawing/2014/main" id="{9BDF9903-B477-60E2-23BE-0FE9CCC02172}"/>
              </a:ext>
            </a:extLst>
          </p:cNvPr>
          <p:cNvSpPr>
            <a:spLocks noChangeShapeType="1"/>
          </p:cNvSpPr>
          <p:nvPr/>
        </p:nvSpPr>
        <p:spPr bwMode="auto">
          <a:xfrm flipV="1">
            <a:off x="2809875" y="4508500"/>
            <a:ext cx="571500" cy="314325"/>
          </a:xfrm>
          <a:prstGeom prst="line">
            <a:avLst/>
          </a:prstGeom>
          <a:noFill/>
          <a:ln w="2857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81" name="Line 77">
            <a:extLst>
              <a:ext uri="{FF2B5EF4-FFF2-40B4-BE49-F238E27FC236}">
                <a16:creationId xmlns:a16="http://schemas.microsoft.com/office/drawing/2014/main" id="{F9C3E9D8-7AD3-4398-08BB-1EDFB67C752E}"/>
              </a:ext>
            </a:extLst>
          </p:cNvPr>
          <p:cNvSpPr>
            <a:spLocks noChangeShapeType="1"/>
          </p:cNvSpPr>
          <p:nvPr/>
        </p:nvSpPr>
        <p:spPr bwMode="auto">
          <a:xfrm flipV="1">
            <a:off x="3381375" y="3649663"/>
            <a:ext cx="571500" cy="858837"/>
          </a:xfrm>
          <a:prstGeom prst="line">
            <a:avLst/>
          </a:prstGeom>
          <a:noFill/>
          <a:ln w="2857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82" name="Line 78">
            <a:extLst>
              <a:ext uri="{FF2B5EF4-FFF2-40B4-BE49-F238E27FC236}">
                <a16:creationId xmlns:a16="http://schemas.microsoft.com/office/drawing/2014/main" id="{5DF2A688-84BB-B341-0EAE-1BEF826567E3}"/>
              </a:ext>
            </a:extLst>
          </p:cNvPr>
          <p:cNvSpPr>
            <a:spLocks noChangeShapeType="1"/>
          </p:cNvSpPr>
          <p:nvPr/>
        </p:nvSpPr>
        <p:spPr bwMode="auto">
          <a:xfrm flipV="1">
            <a:off x="3952875" y="3059113"/>
            <a:ext cx="573088" cy="590550"/>
          </a:xfrm>
          <a:prstGeom prst="line">
            <a:avLst/>
          </a:prstGeom>
          <a:noFill/>
          <a:ln w="2857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83" name="Line 79">
            <a:extLst>
              <a:ext uri="{FF2B5EF4-FFF2-40B4-BE49-F238E27FC236}">
                <a16:creationId xmlns:a16="http://schemas.microsoft.com/office/drawing/2014/main" id="{0E247C88-853B-8B84-E548-2C8847902409}"/>
              </a:ext>
            </a:extLst>
          </p:cNvPr>
          <p:cNvSpPr>
            <a:spLocks noChangeShapeType="1"/>
          </p:cNvSpPr>
          <p:nvPr/>
        </p:nvSpPr>
        <p:spPr bwMode="auto">
          <a:xfrm flipV="1">
            <a:off x="4525963" y="2716213"/>
            <a:ext cx="561975" cy="342900"/>
          </a:xfrm>
          <a:prstGeom prst="line">
            <a:avLst/>
          </a:prstGeom>
          <a:noFill/>
          <a:ln w="2857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84" name="Line 80">
            <a:extLst>
              <a:ext uri="{FF2B5EF4-FFF2-40B4-BE49-F238E27FC236}">
                <a16:creationId xmlns:a16="http://schemas.microsoft.com/office/drawing/2014/main" id="{6A71B8EF-1879-629C-4EA1-BE633A256DD4}"/>
              </a:ext>
            </a:extLst>
          </p:cNvPr>
          <p:cNvSpPr>
            <a:spLocks noChangeShapeType="1"/>
          </p:cNvSpPr>
          <p:nvPr/>
        </p:nvSpPr>
        <p:spPr bwMode="auto">
          <a:xfrm flipV="1">
            <a:off x="5087938" y="2544763"/>
            <a:ext cx="571500" cy="171450"/>
          </a:xfrm>
          <a:prstGeom prst="line">
            <a:avLst/>
          </a:prstGeom>
          <a:noFill/>
          <a:ln w="2857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85" name="Line 81">
            <a:extLst>
              <a:ext uri="{FF2B5EF4-FFF2-40B4-BE49-F238E27FC236}">
                <a16:creationId xmlns:a16="http://schemas.microsoft.com/office/drawing/2014/main" id="{4E048A23-EF50-B3EA-14CA-EFA971D96BAB}"/>
              </a:ext>
            </a:extLst>
          </p:cNvPr>
          <p:cNvSpPr>
            <a:spLocks noChangeShapeType="1"/>
          </p:cNvSpPr>
          <p:nvPr/>
        </p:nvSpPr>
        <p:spPr bwMode="auto">
          <a:xfrm flipV="1">
            <a:off x="5659438" y="2439988"/>
            <a:ext cx="571500" cy="104775"/>
          </a:xfrm>
          <a:prstGeom prst="line">
            <a:avLst/>
          </a:prstGeom>
          <a:noFill/>
          <a:ln w="2857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86" name="Line 82">
            <a:extLst>
              <a:ext uri="{FF2B5EF4-FFF2-40B4-BE49-F238E27FC236}">
                <a16:creationId xmlns:a16="http://schemas.microsoft.com/office/drawing/2014/main" id="{7C567967-C7F0-4D02-310D-D99D8E5AED3E}"/>
              </a:ext>
            </a:extLst>
          </p:cNvPr>
          <p:cNvSpPr>
            <a:spLocks noChangeShapeType="1"/>
          </p:cNvSpPr>
          <p:nvPr/>
        </p:nvSpPr>
        <p:spPr bwMode="auto">
          <a:xfrm flipV="1">
            <a:off x="6230938" y="2411413"/>
            <a:ext cx="561975" cy="28575"/>
          </a:xfrm>
          <a:prstGeom prst="line">
            <a:avLst/>
          </a:prstGeom>
          <a:noFill/>
          <a:ln w="2857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87" name="Line 83">
            <a:extLst>
              <a:ext uri="{FF2B5EF4-FFF2-40B4-BE49-F238E27FC236}">
                <a16:creationId xmlns:a16="http://schemas.microsoft.com/office/drawing/2014/main" id="{D9E1820E-E51E-A33B-17FA-BFDDB50E7212}"/>
              </a:ext>
            </a:extLst>
          </p:cNvPr>
          <p:cNvSpPr>
            <a:spLocks noChangeShapeType="1"/>
          </p:cNvSpPr>
          <p:nvPr/>
        </p:nvSpPr>
        <p:spPr bwMode="auto">
          <a:xfrm flipV="1">
            <a:off x="6792913" y="2373313"/>
            <a:ext cx="571500" cy="38100"/>
          </a:xfrm>
          <a:prstGeom prst="line">
            <a:avLst/>
          </a:prstGeom>
          <a:noFill/>
          <a:ln w="2857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88" name="Rectangle 84">
            <a:extLst>
              <a:ext uri="{FF2B5EF4-FFF2-40B4-BE49-F238E27FC236}">
                <a16:creationId xmlns:a16="http://schemas.microsoft.com/office/drawing/2014/main" id="{ECEAC843-A75F-5C60-742E-8196F53A488C}"/>
              </a:ext>
            </a:extLst>
          </p:cNvPr>
          <p:cNvSpPr>
            <a:spLocks noChangeArrowheads="1"/>
          </p:cNvSpPr>
          <p:nvPr/>
        </p:nvSpPr>
        <p:spPr bwMode="auto">
          <a:xfrm>
            <a:off x="1619250" y="4965700"/>
            <a:ext cx="123825" cy="12382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89" name="Line 85">
            <a:extLst>
              <a:ext uri="{FF2B5EF4-FFF2-40B4-BE49-F238E27FC236}">
                <a16:creationId xmlns:a16="http://schemas.microsoft.com/office/drawing/2014/main" id="{74560A37-5CA6-ADC7-A7F2-8DE5A968A5EE}"/>
              </a:ext>
            </a:extLst>
          </p:cNvPr>
          <p:cNvSpPr>
            <a:spLocks noChangeShapeType="1"/>
          </p:cNvSpPr>
          <p:nvPr/>
        </p:nvSpPr>
        <p:spPr bwMode="auto">
          <a:xfrm flipH="1" flipV="1">
            <a:off x="1619250" y="4965700"/>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90" name="Line 86">
            <a:extLst>
              <a:ext uri="{FF2B5EF4-FFF2-40B4-BE49-F238E27FC236}">
                <a16:creationId xmlns:a16="http://schemas.microsoft.com/office/drawing/2014/main" id="{CEA2828C-323D-D1B0-7390-B70E2B13F915}"/>
              </a:ext>
            </a:extLst>
          </p:cNvPr>
          <p:cNvSpPr>
            <a:spLocks noChangeShapeType="1"/>
          </p:cNvSpPr>
          <p:nvPr/>
        </p:nvSpPr>
        <p:spPr bwMode="auto">
          <a:xfrm>
            <a:off x="1676400" y="5022850"/>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91" name="Line 87">
            <a:extLst>
              <a:ext uri="{FF2B5EF4-FFF2-40B4-BE49-F238E27FC236}">
                <a16:creationId xmlns:a16="http://schemas.microsoft.com/office/drawing/2014/main" id="{AF006CA4-F827-1D4B-F2B6-AA1E000A432B}"/>
              </a:ext>
            </a:extLst>
          </p:cNvPr>
          <p:cNvSpPr>
            <a:spLocks noChangeShapeType="1"/>
          </p:cNvSpPr>
          <p:nvPr/>
        </p:nvSpPr>
        <p:spPr bwMode="auto">
          <a:xfrm flipH="1">
            <a:off x="1619250" y="5022850"/>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92" name="Line 88">
            <a:extLst>
              <a:ext uri="{FF2B5EF4-FFF2-40B4-BE49-F238E27FC236}">
                <a16:creationId xmlns:a16="http://schemas.microsoft.com/office/drawing/2014/main" id="{52AE7542-D139-67E9-65E2-854869E6FEB0}"/>
              </a:ext>
            </a:extLst>
          </p:cNvPr>
          <p:cNvSpPr>
            <a:spLocks noChangeShapeType="1"/>
          </p:cNvSpPr>
          <p:nvPr/>
        </p:nvSpPr>
        <p:spPr bwMode="auto">
          <a:xfrm flipV="1">
            <a:off x="1676400" y="4965700"/>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93" name="Line 89">
            <a:extLst>
              <a:ext uri="{FF2B5EF4-FFF2-40B4-BE49-F238E27FC236}">
                <a16:creationId xmlns:a16="http://schemas.microsoft.com/office/drawing/2014/main" id="{9E68692C-C343-1D21-13D8-35F6FC7680A6}"/>
              </a:ext>
            </a:extLst>
          </p:cNvPr>
          <p:cNvSpPr>
            <a:spLocks noChangeShapeType="1"/>
          </p:cNvSpPr>
          <p:nvPr/>
        </p:nvSpPr>
        <p:spPr bwMode="auto">
          <a:xfrm flipV="1">
            <a:off x="1676400" y="4965700"/>
            <a:ext cx="1588"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94" name="Line 90">
            <a:extLst>
              <a:ext uri="{FF2B5EF4-FFF2-40B4-BE49-F238E27FC236}">
                <a16:creationId xmlns:a16="http://schemas.microsoft.com/office/drawing/2014/main" id="{9AF0018A-CFF9-7F0E-F789-6AB6F631BF32}"/>
              </a:ext>
            </a:extLst>
          </p:cNvPr>
          <p:cNvSpPr>
            <a:spLocks noChangeShapeType="1"/>
          </p:cNvSpPr>
          <p:nvPr/>
        </p:nvSpPr>
        <p:spPr bwMode="auto">
          <a:xfrm>
            <a:off x="1676400" y="5022850"/>
            <a:ext cx="1588"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95" name="Rectangle 91">
            <a:extLst>
              <a:ext uri="{FF2B5EF4-FFF2-40B4-BE49-F238E27FC236}">
                <a16:creationId xmlns:a16="http://schemas.microsoft.com/office/drawing/2014/main" id="{2CE6C6D2-85D0-034E-F09F-D64D9E92B34B}"/>
              </a:ext>
            </a:extLst>
          </p:cNvPr>
          <p:cNvSpPr>
            <a:spLocks noChangeArrowheads="1"/>
          </p:cNvSpPr>
          <p:nvPr/>
        </p:nvSpPr>
        <p:spPr bwMode="auto">
          <a:xfrm>
            <a:off x="2190750" y="4860925"/>
            <a:ext cx="123825" cy="12382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596" name="Line 92">
            <a:extLst>
              <a:ext uri="{FF2B5EF4-FFF2-40B4-BE49-F238E27FC236}">
                <a16:creationId xmlns:a16="http://schemas.microsoft.com/office/drawing/2014/main" id="{38435C60-5FFB-51F7-E1B2-DBF1E89286FB}"/>
              </a:ext>
            </a:extLst>
          </p:cNvPr>
          <p:cNvSpPr>
            <a:spLocks noChangeShapeType="1"/>
          </p:cNvSpPr>
          <p:nvPr/>
        </p:nvSpPr>
        <p:spPr bwMode="auto">
          <a:xfrm flipH="1" flipV="1">
            <a:off x="2190750" y="4860925"/>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97" name="Line 93">
            <a:extLst>
              <a:ext uri="{FF2B5EF4-FFF2-40B4-BE49-F238E27FC236}">
                <a16:creationId xmlns:a16="http://schemas.microsoft.com/office/drawing/2014/main" id="{F2D76475-8879-06E0-057C-74E734E2F640}"/>
              </a:ext>
            </a:extLst>
          </p:cNvPr>
          <p:cNvSpPr>
            <a:spLocks noChangeShapeType="1"/>
          </p:cNvSpPr>
          <p:nvPr/>
        </p:nvSpPr>
        <p:spPr bwMode="auto">
          <a:xfrm>
            <a:off x="2247900" y="4918075"/>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98" name="Line 94">
            <a:extLst>
              <a:ext uri="{FF2B5EF4-FFF2-40B4-BE49-F238E27FC236}">
                <a16:creationId xmlns:a16="http://schemas.microsoft.com/office/drawing/2014/main" id="{A9226A73-35C2-6EF8-D469-EA6F29D7942F}"/>
              </a:ext>
            </a:extLst>
          </p:cNvPr>
          <p:cNvSpPr>
            <a:spLocks noChangeShapeType="1"/>
          </p:cNvSpPr>
          <p:nvPr/>
        </p:nvSpPr>
        <p:spPr bwMode="auto">
          <a:xfrm flipH="1">
            <a:off x="2190750" y="4918075"/>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599" name="Line 95">
            <a:extLst>
              <a:ext uri="{FF2B5EF4-FFF2-40B4-BE49-F238E27FC236}">
                <a16:creationId xmlns:a16="http://schemas.microsoft.com/office/drawing/2014/main" id="{FFE45870-3E7F-D8F1-0F73-487EE338D87E}"/>
              </a:ext>
            </a:extLst>
          </p:cNvPr>
          <p:cNvSpPr>
            <a:spLocks noChangeShapeType="1"/>
          </p:cNvSpPr>
          <p:nvPr/>
        </p:nvSpPr>
        <p:spPr bwMode="auto">
          <a:xfrm flipV="1">
            <a:off x="2247900" y="4860925"/>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00" name="Line 96">
            <a:extLst>
              <a:ext uri="{FF2B5EF4-FFF2-40B4-BE49-F238E27FC236}">
                <a16:creationId xmlns:a16="http://schemas.microsoft.com/office/drawing/2014/main" id="{944435EC-6DB1-0D2E-488B-AFA318038946}"/>
              </a:ext>
            </a:extLst>
          </p:cNvPr>
          <p:cNvSpPr>
            <a:spLocks noChangeShapeType="1"/>
          </p:cNvSpPr>
          <p:nvPr/>
        </p:nvSpPr>
        <p:spPr bwMode="auto">
          <a:xfrm flipV="1">
            <a:off x="2247900" y="4860925"/>
            <a:ext cx="1588"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01" name="Line 97">
            <a:extLst>
              <a:ext uri="{FF2B5EF4-FFF2-40B4-BE49-F238E27FC236}">
                <a16:creationId xmlns:a16="http://schemas.microsoft.com/office/drawing/2014/main" id="{95DB0CC5-0A6E-6929-9244-B7C27740AADF}"/>
              </a:ext>
            </a:extLst>
          </p:cNvPr>
          <p:cNvSpPr>
            <a:spLocks noChangeShapeType="1"/>
          </p:cNvSpPr>
          <p:nvPr/>
        </p:nvSpPr>
        <p:spPr bwMode="auto">
          <a:xfrm>
            <a:off x="2247900" y="4918075"/>
            <a:ext cx="1588"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02" name="Rectangle 98">
            <a:extLst>
              <a:ext uri="{FF2B5EF4-FFF2-40B4-BE49-F238E27FC236}">
                <a16:creationId xmlns:a16="http://schemas.microsoft.com/office/drawing/2014/main" id="{0C9E11D8-169E-B3E7-6017-58F82433CCBE}"/>
              </a:ext>
            </a:extLst>
          </p:cNvPr>
          <p:cNvSpPr>
            <a:spLocks noChangeArrowheads="1"/>
          </p:cNvSpPr>
          <p:nvPr/>
        </p:nvSpPr>
        <p:spPr bwMode="auto">
          <a:xfrm>
            <a:off x="2752725" y="4765675"/>
            <a:ext cx="123825" cy="12382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603" name="Line 99">
            <a:extLst>
              <a:ext uri="{FF2B5EF4-FFF2-40B4-BE49-F238E27FC236}">
                <a16:creationId xmlns:a16="http://schemas.microsoft.com/office/drawing/2014/main" id="{6CD53796-D97D-AD61-800A-F844CD58F23F}"/>
              </a:ext>
            </a:extLst>
          </p:cNvPr>
          <p:cNvSpPr>
            <a:spLocks noChangeShapeType="1"/>
          </p:cNvSpPr>
          <p:nvPr/>
        </p:nvSpPr>
        <p:spPr bwMode="auto">
          <a:xfrm flipH="1" flipV="1">
            <a:off x="2752725" y="4765675"/>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04" name="Line 100">
            <a:extLst>
              <a:ext uri="{FF2B5EF4-FFF2-40B4-BE49-F238E27FC236}">
                <a16:creationId xmlns:a16="http://schemas.microsoft.com/office/drawing/2014/main" id="{D6160C8E-7341-A2BB-B1BC-05A2CBF38D69}"/>
              </a:ext>
            </a:extLst>
          </p:cNvPr>
          <p:cNvSpPr>
            <a:spLocks noChangeShapeType="1"/>
          </p:cNvSpPr>
          <p:nvPr/>
        </p:nvSpPr>
        <p:spPr bwMode="auto">
          <a:xfrm>
            <a:off x="2809875" y="4822825"/>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05" name="Line 101">
            <a:extLst>
              <a:ext uri="{FF2B5EF4-FFF2-40B4-BE49-F238E27FC236}">
                <a16:creationId xmlns:a16="http://schemas.microsoft.com/office/drawing/2014/main" id="{9FFABDC8-998C-17A4-133E-B228B2E5D465}"/>
              </a:ext>
            </a:extLst>
          </p:cNvPr>
          <p:cNvSpPr>
            <a:spLocks noChangeShapeType="1"/>
          </p:cNvSpPr>
          <p:nvPr/>
        </p:nvSpPr>
        <p:spPr bwMode="auto">
          <a:xfrm flipH="1">
            <a:off x="2752725" y="4822825"/>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06" name="Line 102">
            <a:extLst>
              <a:ext uri="{FF2B5EF4-FFF2-40B4-BE49-F238E27FC236}">
                <a16:creationId xmlns:a16="http://schemas.microsoft.com/office/drawing/2014/main" id="{29A05C1F-CFF1-D4F0-472C-0B3EDBA6A90D}"/>
              </a:ext>
            </a:extLst>
          </p:cNvPr>
          <p:cNvSpPr>
            <a:spLocks noChangeShapeType="1"/>
          </p:cNvSpPr>
          <p:nvPr/>
        </p:nvSpPr>
        <p:spPr bwMode="auto">
          <a:xfrm flipV="1">
            <a:off x="2809875" y="4765675"/>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07" name="Line 103">
            <a:extLst>
              <a:ext uri="{FF2B5EF4-FFF2-40B4-BE49-F238E27FC236}">
                <a16:creationId xmlns:a16="http://schemas.microsoft.com/office/drawing/2014/main" id="{080C41BB-6BCA-6D01-C93F-9587063B7629}"/>
              </a:ext>
            </a:extLst>
          </p:cNvPr>
          <p:cNvSpPr>
            <a:spLocks noChangeShapeType="1"/>
          </p:cNvSpPr>
          <p:nvPr/>
        </p:nvSpPr>
        <p:spPr bwMode="auto">
          <a:xfrm flipV="1">
            <a:off x="2809875" y="4765675"/>
            <a:ext cx="1588"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08" name="Line 104">
            <a:extLst>
              <a:ext uri="{FF2B5EF4-FFF2-40B4-BE49-F238E27FC236}">
                <a16:creationId xmlns:a16="http://schemas.microsoft.com/office/drawing/2014/main" id="{21513DFB-4DFC-CFB6-257C-0ADB352551E9}"/>
              </a:ext>
            </a:extLst>
          </p:cNvPr>
          <p:cNvSpPr>
            <a:spLocks noChangeShapeType="1"/>
          </p:cNvSpPr>
          <p:nvPr/>
        </p:nvSpPr>
        <p:spPr bwMode="auto">
          <a:xfrm>
            <a:off x="2809875" y="4822825"/>
            <a:ext cx="1588"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09" name="Rectangle 105">
            <a:extLst>
              <a:ext uri="{FF2B5EF4-FFF2-40B4-BE49-F238E27FC236}">
                <a16:creationId xmlns:a16="http://schemas.microsoft.com/office/drawing/2014/main" id="{242D3F71-DBF0-C2DD-EA77-33DE94FA1DD0}"/>
              </a:ext>
            </a:extLst>
          </p:cNvPr>
          <p:cNvSpPr>
            <a:spLocks noChangeArrowheads="1"/>
          </p:cNvSpPr>
          <p:nvPr/>
        </p:nvSpPr>
        <p:spPr bwMode="auto">
          <a:xfrm>
            <a:off x="3324225" y="4451350"/>
            <a:ext cx="123825" cy="12382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610" name="Line 106">
            <a:extLst>
              <a:ext uri="{FF2B5EF4-FFF2-40B4-BE49-F238E27FC236}">
                <a16:creationId xmlns:a16="http://schemas.microsoft.com/office/drawing/2014/main" id="{BD6BFAA8-D425-2DE4-9836-E1E9EFDE50B8}"/>
              </a:ext>
            </a:extLst>
          </p:cNvPr>
          <p:cNvSpPr>
            <a:spLocks noChangeShapeType="1"/>
          </p:cNvSpPr>
          <p:nvPr/>
        </p:nvSpPr>
        <p:spPr bwMode="auto">
          <a:xfrm flipH="1" flipV="1">
            <a:off x="3324225" y="4451350"/>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11" name="Line 107">
            <a:extLst>
              <a:ext uri="{FF2B5EF4-FFF2-40B4-BE49-F238E27FC236}">
                <a16:creationId xmlns:a16="http://schemas.microsoft.com/office/drawing/2014/main" id="{1131C9CF-A3F3-0869-1ADF-C40D0E2E008A}"/>
              </a:ext>
            </a:extLst>
          </p:cNvPr>
          <p:cNvSpPr>
            <a:spLocks noChangeShapeType="1"/>
          </p:cNvSpPr>
          <p:nvPr/>
        </p:nvSpPr>
        <p:spPr bwMode="auto">
          <a:xfrm>
            <a:off x="3381375" y="4508500"/>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12" name="Line 108">
            <a:extLst>
              <a:ext uri="{FF2B5EF4-FFF2-40B4-BE49-F238E27FC236}">
                <a16:creationId xmlns:a16="http://schemas.microsoft.com/office/drawing/2014/main" id="{6B0F3B09-6D8B-3BFE-04AB-81942FFB321B}"/>
              </a:ext>
            </a:extLst>
          </p:cNvPr>
          <p:cNvSpPr>
            <a:spLocks noChangeShapeType="1"/>
          </p:cNvSpPr>
          <p:nvPr/>
        </p:nvSpPr>
        <p:spPr bwMode="auto">
          <a:xfrm flipH="1">
            <a:off x="3324225" y="4508500"/>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13" name="Line 109">
            <a:extLst>
              <a:ext uri="{FF2B5EF4-FFF2-40B4-BE49-F238E27FC236}">
                <a16:creationId xmlns:a16="http://schemas.microsoft.com/office/drawing/2014/main" id="{374FDC8A-7723-CA5A-95AC-BCA237CF9657}"/>
              </a:ext>
            </a:extLst>
          </p:cNvPr>
          <p:cNvSpPr>
            <a:spLocks noChangeShapeType="1"/>
          </p:cNvSpPr>
          <p:nvPr/>
        </p:nvSpPr>
        <p:spPr bwMode="auto">
          <a:xfrm flipV="1">
            <a:off x="3381375" y="4451350"/>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14" name="Line 110">
            <a:extLst>
              <a:ext uri="{FF2B5EF4-FFF2-40B4-BE49-F238E27FC236}">
                <a16:creationId xmlns:a16="http://schemas.microsoft.com/office/drawing/2014/main" id="{8E7F9132-A318-4CE5-386A-F8759EDDAAD9}"/>
              </a:ext>
            </a:extLst>
          </p:cNvPr>
          <p:cNvSpPr>
            <a:spLocks noChangeShapeType="1"/>
          </p:cNvSpPr>
          <p:nvPr/>
        </p:nvSpPr>
        <p:spPr bwMode="auto">
          <a:xfrm flipV="1">
            <a:off x="3381375" y="4451350"/>
            <a:ext cx="1588"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15" name="Line 111">
            <a:extLst>
              <a:ext uri="{FF2B5EF4-FFF2-40B4-BE49-F238E27FC236}">
                <a16:creationId xmlns:a16="http://schemas.microsoft.com/office/drawing/2014/main" id="{381EE745-8F52-B452-8C29-FDF5FEDDD322}"/>
              </a:ext>
            </a:extLst>
          </p:cNvPr>
          <p:cNvSpPr>
            <a:spLocks noChangeShapeType="1"/>
          </p:cNvSpPr>
          <p:nvPr/>
        </p:nvSpPr>
        <p:spPr bwMode="auto">
          <a:xfrm>
            <a:off x="3381375" y="4508500"/>
            <a:ext cx="1588"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16" name="Rectangle 112">
            <a:extLst>
              <a:ext uri="{FF2B5EF4-FFF2-40B4-BE49-F238E27FC236}">
                <a16:creationId xmlns:a16="http://schemas.microsoft.com/office/drawing/2014/main" id="{FFCBBF1C-7671-C8F1-6495-A7F161FAA48F}"/>
              </a:ext>
            </a:extLst>
          </p:cNvPr>
          <p:cNvSpPr>
            <a:spLocks noChangeArrowheads="1"/>
          </p:cNvSpPr>
          <p:nvPr/>
        </p:nvSpPr>
        <p:spPr bwMode="auto">
          <a:xfrm>
            <a:off x="3895725" y="3592513"/>
            <a:ext cx="123825" cy="12382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617" name="Line 113">
            <a:extLst>
              <a:ext uri="{FF2B5EF4-FFF2-40B4-BE49-F238E27FC236}">
                <a16:creationId xmlns:a16="http://schemas.microsoft.com/office/drawing/2014/main" id="{65DFE980-B604-3E4B-CF3C-DD44D4EDA442}"/>
              </a:ext>
            </a:extLst>
          </p:cNvPr>
          <p:cNvSpPr>
            <a:spLocks noChangeShapeType="1"/>
          </p:cNvSpPr>
          <p:nvPr/>
        </p:nvSpPr>
        <p:spPr bwMode="auto">
          <a:xfrm flipH="1" flipV="1">
            <a:off x="3895725" y="35925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18" name="Line 114">
            <a:extLst>
              <a:ext uri="{FF2B5EF4-FFF2-40B4-BE49-F238E27FC236}">
                <a16:creationId xmlns:a16="http://schemas.microsoft.com/office/drawing/2014/main" id="{1428A27D-0F3C-A56C-AA2E-8316A5EB3D8B}"/>
              </a:ext>
            </a:extLst>
          </p:cNvPr>
          <p:cNvSpPr>
            <a:spLocks noChangeShapeType="1"/>
          </p:cNvSpPr>
          <p:nvPr/>
        </p:nvSpPr>
        <p:spPr bwMode="auto">
          <a:xfrm>
            <a:off x="3952875" y="36496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19" name="Line 115">
            <a:extLst>
              <a:ext uri="{FF2B5EF4-FFF2-40B4-BE49-F238E27FC236}">
                <a16:creationId xmlns:a16="http://schemas.microsoft.com/office/drawing/2014/main" id="{3B2F5594-1231-A5F0-63D1-9899825BC996}"/>
              </a:ext>
            </a:extLst>
          </p:cNvPr>
          <p:cNvSpPr>
            <a:spLocks noChangeShapeType="1"/>
          </p:cNvSpPr>
          <p:nvPr/>
        </p:nvSpPr>
        <p:spPr bwMode="auto">
          <a:xfrm flipH="1">
            <a:off x="3895725" y="36496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20" name="Line 116">
            <a:extLst>
              <a:ext uri="{FF2B5EF4-FFF2-40B4-BE49-F238E27FC236}">
                <a16:creationId xmlns:a16="http://schemas.microsoft.com/office/drawing/2014/main" id="{53070936-1A05-2C5B-2E76-27EEB4E5C82D}"/>
              </a:ext>
            </a:extLst>
          </p:cNvPr>
          <p:cNvSpPr>
            <a:spLocks noChangeShapeType="1"/>
          </p:cNvSpPr>
          <p:nvPr/>
        </p:nvSpPr>
        <p:spPr bwMode="auto">
          <a:xfrm flipV="1">
            <a:off x="3952875" y="35925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21" name="Line 117">
            <a:extLst>
              <a:ext uri="{FF2B5EF4-FFF2-40B4-BE49-F238E27FC236}">
                <a16:creationId xmlns:a16="http://schemas.microsoft.com/office/drawing/2014/main" id="{90FAC3F2-E78D-32C9-A5FF-561907D5D95E}"/>
              </a:ext>
            </a:extLst>
          </p:cNvPr>
          <p:cNvSpPr>
            <a:spLocks noChangeShapeType="1"/>
          </p:cNvSpPr>
          <p:nvPr/>
        </p:nvSpPr>
        <p:spPr bwMode="auto">
          <a:xfrm flipV="1">
            <a:off x="3952875" y="3592513"/>
            <a:ext cx="1588"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22" name="Line 118">
            <a:extLst>
              <a:ext uri="{FF2B5EF4-FFF2-40B4-BE49-F238E27FC236}">
                <a16:creationId xmlns:a16="http://schemas.microsoft.com/office/drawing/2014/main" id="{1E4A226F-1DA0-DDA1-848C-74C2B2E45BF7}"/>
              </a:ext>
            </a:extLst>
          </p:cNvPr>
          <p:cNvSpPr>
            <a:spLocks noChangeShapeType="1"/>
          </p:cNvSpPr>
          <p:nvPr/>
        </p:nvSpPr>
        <p:spPr bwMode="auto">
          <a:xfrm>
            <a:off x="3952875" y="3649663"/>
            <a:ext cx="1588"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23" name="Rectangle 119">
            <a:extLst>
              <a:ext uri="{FF2B5EF4-FFF2-40B4-BE49-F238E27FC236}">
                <a16:creationId xmlns:a16="http://schemas.microsoft.com/office/drawing/2014/main" id="{2D929FD7-8B9E-6ACE-4028-CDE3AF4F7F5A}"/>
              </a:ext>
            </a:extLst>
          </p:cNvPr>
          <p:cNvSpPr>
            <a:spLocks noChangeArrowheads="1"/>
          </p:cNvSpPr>
          <p:nvPr/>
        </p:nvSpPr>
        <p:spPr bwMode="auto">
          <a:xfrm>
            <a:off x="4468813" y="3001963"/>
            <a:ext cx="123825" cy="12382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624" name="Line 120">
            <a:extLst>
              <a:ext uri="{FF2B5EF4-FFF2-40B4-BE49-F238E27FC236}">
                <a16:creationId xmlns:a16="http://schemas.microsoft.com/office/drawing/2014/main" id="{1BB7C8A8-1D44-C1CB-A2B9-C77CCCC09FEC}"/>
              </a:ext>
            </a:extLst>
          </p:cNvPr>
          <p:cNvSpPr>
            <a:spLocks noChangeShapeType="1"/>
          </p:cNvSpPr>
          <p:nvPr/>
        </p:nvSpPr>
        <p:spPr bwMode="auto">
          <a:xfrm flipH="1" flipV="1">
            <a:off x="4468813" y="30019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25" name="Line 121">
            <a:extLst>
              <a:ext uri="{FF2B5EF4-FFF2-40B4-BE49-F238E27FC236}">
                <a16:creationId xmlns:a16="http://schemas.microsoft.com/office/drawing/2014/main" id="{9F0F763B-64FB-C86A-FB9C-0B391BDA5EE4}"/>
              </a:ext>
            </a:extLst>
          </p:cNvPr>
          <p:cNvSpPr>
            <a:spLocks noChangeShapeType="1"/>
          </p:cNvSpPr>
          <p:nvPr/>
        </p:nvSpPr>
        <p:spPr bwMode="auto">
          <a:xfrm>
            <a:off x="4525963" y="30591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26" name="Line 122">
            <a:extLst>
              <a:ext uri="{FF2B5EF4-FFF2-40B4-BE49-F238E27FC236}">
                <a16:creationId xmlns:a16="http://schemas.microsoft.com/office/drawing/2014/main" id="{C50333CE-C996-DC66-B626-1E5178D88156}"/>
              </a:ext>
            </a:extLst>
          </p:cNvPr>
          <p:cNvSpPr>
            <a:spLocks noChangeShapeType="1"/>
          </p:cNvSpPr>
          <p:nvPr/>
        </p:nvSpPr>
        <p:spPr bwMode="auto">
          <a:xfrm flipH="1">
            <a:off x="4468813" y="30591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27" name="Line 123">
            <a:extLst>
              <a:ext uri="{FF2B5EF4-FFF2-40B4-BE49-F238E27FC236}">
                <a16:creationId xmlns:a16="http://schemas.microsoft.com/office/drawing/2014/main" id="{808B81A2-CA06-3D4D-4DDF-F16CC1F80B49}"/>
              </a:ext>
            </a:extLst>
          </p:cNvPr>
          <p:cNvSpPr>
            <a:spLocks noChangeShapeType="1"/>
          </p:cNvSpPr>
          <p:nvPr/>
        </p:nvSpPr>
        <p:spPr bwMode="auto">
          <a:xfrm flipV="1">
            <a:off x="4525963" y="30019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28" name="Line 124">
            <a:extLst>
              <a:ext uri="{FF2B5EF4-FFF2-40B4-BE49-F238E27FC236}">
                <a16:creationId xmlns:a16="http://schemas.microsoft.com/office/drawing/2014/main" id="{6058F56C-5EF7-E729-8CCB-5C579E9C7E2D}"/>
              </a:ext>
            </a:extLst>
          </p:cNvPr>
          <p:cNvSpPr>
            <a:spLocks noChangeShapeType="1"/>
          </p:cNvSpPr>
          <p:nvPr/>
        </p:nvSpPr>
        <p:spPr bwMode="auto">
          <a:xfrm flipV="1">
            <a:off x="4525963" y="3001963"/>
            <a:ext cx="1587"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29" name="Line 125">
            <a:extLst>
              <a:ext uri="{FF2B5EF4-FFF2-40B4-BE49-F238E27FC236}">
                <a16:creationId xmlns:a16="http://schemas.microsoft.com/office/drawing/2014/main" id="{ED797F7A-D106-7F5F-CD9D-2F26F70075A2}"/>
              </a:ext>
            </a:extLst>
          </p:cNvPr>
          <p:cNvSpPr>
            <a:spLocks noChangeShapeType="1"/>
          </p:cNvSpPr>
          <p:nvPr/>
        </p:nvSpPr>
        <p:spPr bwMode="auto">
          <a:xfrm>
            <a:off x="4525963" y="3059113"/>
            <a:ext cx="1587"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30" name="Rectangle 126">
            <a:extLst>
              <a:ext uri="{FF2B5EF4-FFF2-40B4-BE49-F238E27FC236}">
                <a16:creationId xmlns:a16="http://schemas.microsoft.com/office/drawing/2014/main" id="{6C567978-64F0-D082-2B2D-8983FCF431DB}"/>
              </a:ext>
            </a:extLst>
          </p:cNvPr>
          <p:cNvSpPr>
            <a:spLocks noChangeArrowheads="1"/>
          </p:cNvSpPr>
          <p:nvPr/>
        </p:nvSpPr>
        <p:spPr bwMode="auto">
          <a:xfrm>
            <a:off x="5030788" y="2659063"/>
            <a:ext cx="123825" cy="12382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631" name="Line 127">
            <a:extLst>
              <a:ext uri="{FF2B5EF4-FFF2-40B4-BE49-F238E27FC236}">
                <a16:creationId xmlns:a16="http://schemas.microsoft.com/office/drawing/2014/main" id="{DC0E0D54-35E1-D312-902E-505F15741456}"/>
              </a:ext>
            </a:extLst>
          </p:cNvPr>
          <p:cNvSpPr>
            <a:spLocks noChangeShapeType="1"/>
          </p:cNvSpPr>
          <p:nvPr/>
        </p:nvSpPr>
        <p:spPr bwMode="auto">
          <a:xfrm flipH="1" flipV="1">
            <a:off x="5030788" y="26590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32" name="Line 128">
            <a:extLst>
              <a:ext uri="{FF2B5EF4-FFF2-40B4-BE49-F238E27FC236}">
                <a16:creationId xmlns:a16="http://schemas.microsoft.com/office/drawing/2014/main" id="{BA6726C3-391A-BDA2-D185-8C9EBE2C37F4}"/>
              </a:ext>
            </a:extLst>
          </p:cNvPr>
          <p:cNvSpPr>
            <a:spLocks noChangeShapeType="1"/>
          </p:cNvSpPr>
          <p:nvPr/>
        </p:nvSpPr>
        <p:spPr bwMode="auto">
          <a:xfrm>
            <a:off x="5087938" y="27162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33" name="Line 129">
            <a:extLst>
              <a:ext uri="{FF2B5EF4-FFF2-40B4-BE49-F238E27FC236}">
                <a16:creationId xmlns:a16="http://schemas.microsoft.com/office/drawing/2014/main" id="{93B293B5-4CD2-931A-A418-E0A2E531CB21}"/>
              </a:ext>
            </a:extLst>
          </p:cNvPr>
          <p:cNvSpPr>
            <a:spLocks noChangeShapeType="1"/>
          </p:cNvSpPr>
          <p:nvPr/>
        </p:nvSpPr>
        <p:spPr bwMode="auto">
          <a:xfrm flipH="1">
            <a:off x="5030788" y="27162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34" name="Line 130">
            <a:extLst>
              <a:ext uri="{FF2B5EF4-FFF2-40B4-BE49-F238E27FC236}">
                <a16:creationId xmlns:a16="http://schemas.microsoft.com/office/drawing/2014/main" id="{53AEF788-A44D-58C0-919F-36D480E5553C}"/>
              </a:ext>
            </a:extLst>
          </p:cNvPr>
          <p:cNvSpPr>
            <a:spLocks noChangeShapeType="1"/>
          </p:cNvSpPr>
          <p:nvPr/>
        </p:nvSpPr>
        <p:spPr bwMode="auto">
          <a:xfrm flipV="1">
            <a:off x="5087938" y="26590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35" name="Line 131">
            <a:extLst>
              <a:ext uri="{FF2B5EF4-FFF2-40B4-BE49-F238E27FC236}">
                <a16:creationId xmlns:a16="http://schemas.microsoft.com/office/drawing/2014/main" id="{40E9634E-04AF-D0A0-6EE7-4205A28F7264}"/>
              </a:ext>
            </a:extLst>
          </p:cNvPr>
          <p:cNvSpPr>
            <a:spLocks noChangeShapeType="1"/>
          </p:cNvSpPr>
          <p:nvPr/>
        </p:nvSpPr>
        <p:spPr bwMode="auto">
          <a:xfrm flipV="1">
            <a:off x="5087938" y="2659063"/>
            <a:ext cx="1587"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36" name="Line 132">
            <a:extLst>
              <a:ext uri="{FF2B5EF4-FFF2-40B4-BE49-F238E27FC236}">
                <a16:creationId xmlns:a16="http://schemas.microsoft.com/office/drawing/2014/main" id="{C7EA3369-B61B-4321-FE9C-DC3886E8E31C}"/>
              </a:ext>
            </a:extLst>
          </p:cNvPr>
          <p:cNvSpPr>
            <a:spLocks noChangeShapeType="1"/>
          </p:cNvSpPr>
          <p:nvPr/>
        </p:nvSpPr>
        <p:spPr bwMode="auto">
          <a:xfrm>
            <a:off x="5087938" y="2716213"/>
            <a:ext cx="1587"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37" name="Rectangle 133">
            <a:extLst>
              <a:ext uri="{FF2B5EF4-FFF2-40B4-BE49-F238E27FC236}">
                <a16:creationId xmlns:a16="http://schemas.microsoft.com/office/drawing/2014/main" id="{077C1C58-8797-82C8-C6E1-1A9FA5EDD6BB}"/>
              </a:ext>
            </a:extLst>
          </p:cNvPr>
          <p:cNvSpPr>
            <a:spLocks noChangeArrowheads="1"/>
          </p:cNvSpPr>
          <p:nvPr/>
        </p:nvSpPr>
        <p:spPr bwMode="auto">
          <a:xfrm>
            <a:off x="5602288" y="2487613"/>
            <a:ext cx="123825" cy="12382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638" name="Line 134">
            <a:extLst>
              <a:ext uri="{FF2B5EF4-FFF2-40B4-BE49-F238E27FC236}">
                <a16:creationId xmlns:a16="http://schemas.microsoft.com/office/drawing/2014/main" id="{5521336D-2FB6-6301-2B23-BFED8A569283}"/>
              </a:ext>
            </a:extLst>
          </p:cNvPr>
          <p:cNvSpPr>
            <a:spLocks noChangeShapeType="1"/>
          </p:cNvSpPr>
          <p:nvPr/>
        </p:nvSpPr>
        <p:spPr bwMode="auto">
          <a:xfrm flipH="1" flipV="1">
            <a:off x="5602288" y="24876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39" name="Line 135">
            <a:extLst>
              <a:ext uri="{FF2B5EF4-FFF2-40B4-BE49-F238E27FC236}">
                <a16:creationId xmlns:a16="http://schemas.microsoft.com/office/drawing/2014/main" id="{256CD339-3C9C-DC4D-5D1A-3CDA8EC2149A}"/>
              </a:ext>
            </a:extLst>
          </p:cNvPr>
          <p:cNvSpPr>
            <a:spLocks noChangeShapeType="1"/>
          </p:cNvSpPr>
          <p:nvPr/>
        </p:nvSpPr>
        <p:spPr bwMode="auto">
          <a:xfrm>
            <a:off x="5659438" y="25447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40" name="Line 136">
            <a:extLst>
              <a:ext uri="{FF2B5EF4-FFF2-40B4-BE49-F238E27FC236}">
                <a16:creationId xmlns:a16="http://schemas.microsoft.com/office/drawing/2014/main" id="{99118124-DD73-61CB-4DF7-63244E789392}"/>
              </a:ext>
            </a:extLst>
          </p:cNvPr>
          <p:cNvSpPr>
            <a:spLocks noChangeShapeType="1"/>
          </p:cNvSpPr>
          <p:nvPr/>
        </p:nvSpPr>
        <p:spPr bwMode="auto">
          <a:xfrm flipH="1">
            <a:off x="5602288" y="25447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41" name="Line 137">
            <a:extLst>
              <a:ext uri="{FF2B5EF4-FFF2-40B4-BE49-F238E27FC236}">
                <a16:creationId xmlns:a16="http://schemas.microsoft.com/office/drawing/2014/main" id="{5853F047-F7FB-B039-A635-92E81153587F}"/>
              </a:ext>
            </a:extLst>
          </p:cNvPr>
          <p:cNvSpPr>
            <a:spLocks noChangeShapeType="1"/>
          </p:cNvSpPr>
          <p:nvPr/>
        </p:nvSpPr>
        <p:spPr bwMode="auto">
          <a:xfrm flipV="1">
            <a:off x="5659438" y="24876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42" name="Line 138">
            <a:extLst>
              <a:ext uri="{FF2B5EF4-FFF2-40B4-BE49-F238E27FC236}">
                <a16:creationId xmlns:a16="http://schemas.microsoft.com/office/drawing/2014/main" id="{77735627-F7EA-3431-438E-C709441526F0}"/>
              </a:ext>
            </a:extLst>
          </p:cNvPr>
          <p:cNvSpPr>
            <a:spLocks noChangeShapeType="1"/>
          </p:cNvSpPr>
          <p:nvPr/>
        </p:nvSpPr>
        <p:spPr bwMode="auto">
          <a:xfrm flipV="1">
            <a:off x="5659438" y="2487613"/>
            <a:ext cx="1587"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43" name="Line 139">
            <a:extLst>
              <a:ext uri="{FF2B5EF4-FFF2-40B4-BE49-F238E27FC236}">
                <a16:creationId xmlns:a16="http://schemas.microsoft.com/office/drawing/2014/main" id="{0370C806-835D-39A5-890C-52A8BD8612A4}"/>
              </a:ext>
            </a:extLst>
          </p:cNvPr>
          <p:cNvSpPr>
            <a:spLocks noChangeShapeType="1"/>
          </p:cNvSpPr>
          <p:nvPr/>
        </p:nvSpPr>
        <p:spPr bwMode="auto">
          <a:xfrm>
            <a:off x="5659438" y="2544763"/>
            <a:ext cx="1587"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44" name="Rectangle 140">
            <a:extLst>
              <a:ext uri="{FF2B5EF4-FFF2-40B4-BE49-F238E27FC236}">
                <a16:creationId xmlns:a16="http://schemas.microsoft.com/office/drawing/2014/main" id="{2D1EC861-4035-6EAE-F097-ECC411D2DAD4}"/>
              </a:ext>
            </a:extLst>
          </p:cNvPr>
          <p:cNvSpPr>
            <a:spLocks noChangeArrowheads="1"/>
          </p:cNvSpPr>
          <p:nvPr/>
        </p:nvSpPr>
        <p:spPr bwMode="auto">
          <a:xfrm>
            <a:off x="6173788" y="2382838"/>
            <a:ext cx="123825" cy="12382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645" name="Line 141">
            <a:extLst>
              <a:ext uri="{FF2B5EF4-FFF2-40B4-BE49-F238E27FC236}">
                <a16:creationId xmlns:a16="http://schemas.microsoft.com/office/drawing/2014/main" id="{2DA4070C-DCE0-30E9-A72F-4844566319A7}"/>
              </a:ext>
            </a:extLst>
          </p:cNvPr>
          <p:cNvSpPr>
            <a:spLocks noChangeShapeType="1"/>
          </p:cNvSpPr>
          <p:nvPr/>
        </p:nvSpPr>
        <p:spPr bwMode="auto">
          <a:xfrm flipH="1" flipV="1">
            <a:off x="6173788" y="2382838"/>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46" name="Line 142">
            <a:extLst>
              <a:ext uri="{FF2B5EF4-FFF2-40B4-BE49-F238E27FC236}">
                <a16:creationId xmlns:a16="http://schemas.microsoft.com/office/drawing/2014/main" id="{6983B8C4-67AD-5EF3-1AF2-01B422A9817E}"/>
              </a:ext>
            </a:extLst>
          </p:cNvPr>
          <p:cNvSpPr>
            <a:spLocks noChangeShapeType="1"/>
          </p:cNvSpPr>
          <p:nvPr/>
        </p:nvSpPr>
        <p:spPr bwMode="auto">
          <a:xfrm>
            <a:off x="6230938" y="2439988"/>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47" name="Line 143">
            <a:extLst>
              <a:ext uri="{FF2B5EF4-FFF2-40B4-BE49-F238E27FC236}">
                <a16:creationId xmlns:a16="http://schemas.microsoft.com/office/drawing/2014/main" id="{0929A3B9-2BA6-60F6-10F3-261E72B3A979}"/>
              </a:ext>
            </a:extLst>
          </p:cNvPr>
          <p:cNvSpPr>
            <a:spLocks noChangeShapeType="1"/>
          </p:cNvSpPr>
          <p:nvPr/>
        </p:nvSpPr>
        <p:spPr bwMode="auto">
          <a:xfrm flipH="1">
            <a:off x="6173788" y="2439988"/>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48" name="Line 144">
            <a:extLst>
              <a:ext uri="{FF2B5EF4-FFF2-40B4-BE49-F238E27FC236}">
                <a16:creationId xmlns:a16="http://schemas.microsoft.com/office/drawing/2014/main" id="{22EC4A10-22E7-DA06-C096-5686C3F108B2}"/>
              </a:ext>
            </a:extLst>
          </p:cNvPr>
          <p:cNvSpPr>
            <a:spLocks noChangeShapeType="1"/>
          </p:cNvSpPr>
          <p:nvPr/>
        </p:nvSpPr>
        <p:spPr bwMode="auto">
          <a:xfrm flipV="1">
            <a:off x="6230938" y="2382838"/>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49" name="Line 145">
            <a:extLst>
              <a:ext uri="{FF2B5EF4-FFF2-40B4-BE49-F238E27FC236}">
                <a16:creationId xmlns:a16="http://schemas.microsoft.com/office/drawing/2014/main" id="{AA5973C0-8A3F-387C-F65B-122B0A0EF1BE}"/>
              </a:ext>
            </a:extLst>
          </p:cNvPr>
          <p:cNvSpPr>
            <a:spLocks noChangeShapeType="1"/>
          </p:cNvSpPr>
          <p:nvPr/>
        </p:nvSpPr>
        <p:spPr bwMode="auto">
          <a:xfrm flipV="1">
            <a:off x="6230938" y="2382838"/>
            <a:ext cx="1587"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50" name="Line 146">
            <a:extLst>
              <a:ext uri="{FF2B5EF4-FFF2-40B4-BE49-F238E27FC236}">
                <a16:creationId xmlns:a16="http://schemas.microsoft.com/office/drawing/2014/main" id="{9631518C-79AF-06CA-944D-387B0AEAB9AE}"/>
              </a:ext>
            </a:extLst>
          </p:cNvPr>
          <p:cNvSpPr>
            <a:spLocks noChangeShapeType="1"/>
          </p:cNvSpPr>
          <p:nvPr/>
        </p:nvSpPr>
        <p:spPr bwMode="auto">
          <a:xfrm>
            <a:off x="6230938" y="2439988"/>
            <a:ext cx="1587"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51" name="Rectangle 147">
            <a:extLst>
              <a:ext uri="{FF2B5EF4-FFF2-40B4-BE49-F238E27FC236}">
                <a16:creationId xmlns:a16="http://schemas.microsoft.com/office/drawing/2014/main" id="{3C21EE6B-5F65-505A-698C-DD57C196671E}"/>
              </a:ext>
            </a:extLst>
          </p:cNvPr>
          <p:cNvSpPr>
            <a:spLocks noChangeArrowheads="1"/>
          </p:cNvSpPr>
          <p:nvPr/>
        </p:nvSpPr>
        <p:spPr bwMode="auto">
          <a:xfrm>
            <a:off x="6735763" y="2354263"/>
            <a:ext cx="123825" cy="12382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652" name="Line 148">
            <a:extLst>
              <a:ext uri="{FF2B5EF4-FFF2-40B4-BE49-F238E27FC236}">
                <a16:creationId xmlns:a16="http://schemas.microsoft.com/office/drawing/2014/main" id="{E4C0A65F-892F-E2AB-B304-88E0C8A697D8}"/>
              </a:ext>
            </a:extLst>
          </p:cNvPr>
          <p:cNvSpPr>
            <a:spLocks noChangeShapeType="1"/>
          </p:cNvSpPr>
          <p:nvPr/>
        </p:nvSpPr>
        <p:spPr bwMode="auto">
          <a:xfrm flipH="1" flipV="1">
            <a:off x="6735763" y="23542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53" name="Line 149">
            <a:extLst>
              <a:ext uri="{FF2B5EF4-FFF2-40B4-BE49-F238E27FC236}">
                <a16:creationId xmlns:a16="http://schemas.microsoft.com/office/drawing/2014/main" id="{28F9AD07-69A1-04B9-9457-303050F184C2}"/>
              </a:ext>
            </a:extLst>
          </p:cNvPr>
          <p:cNvSpPr>
            <a:spLocks noChangeShapeType="1"/>
          </p:cNvSpPr>
          <p:nvPr/>
        </p:nvSpPr>
        <p:spPr bwMode="auto">
          <a:xfrm>
            <a:off x="6792913" y="24114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54" name="Line 150">
            <a:extLst>
              <a:ext uri="{FF2B5EF4-FFF2-40B4-BE49-F238E27FC236}">
                <a16:creationId xmlns:a16="http://schemas.microsoft.com/office/drawing/2014/main" id="{D1D5163C-71B6-713D-92F3-D0064A1BDBAD}"/>
              </a:ext>
            </a:extLst>
          </p:cNvPr>
          <p:cNvSpPr>
            <a:spLocks noChangeShapeType="1"/>
          </p:cNvSpPr>
          <p:nvPr/>
        </p:nvSpPr>
        <p:spPr bwMode="auto">
          <a:xfrm flipH="1">
            <a:off x="6735763" y="24114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55" name="Line 151">
            <a:extLst>
              <a:ext uri="{FF2B5EF4-FFF2-40B4-BE49-F238E27FC236}">
                <a16:creationId xmlns:a16="http://schemas.microsoft.com/office/drawing/2014/main" id="{F41624A2-7D97-85C9-B73C-6C74F0DC9063}"/>
              </a:ext>
            </a:extLst>
          </p:cNvPr>
          <p:cNvSpPr>
            <a:spLocks noChangeShapeType="1"/>
          </p:cNvSpPr>
          <p:nvPr/>
        </p:nvSpPr>
        <p:spPr bwMode="auto">
          <a:xfrm flipV="1">
            <a:off x="6792913" y="23542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56" name="Line 152">
            <a:extLst>
              <a:ext uri="{FF2B5EF4-FFF2-40B4-BE49-F238E27FC236}">
                <a16:creationId xmlns:a16="http://schemas.microsoft.com/office/drawing/2014/main" id="{3C0A6C3D-74C9-1AC9-28F4-81074E563341}"/>
              </a:ext>
            </a:extLst>
          </p:cNvPr>
          <p:cNvSpPr>
            <a:spLocks noChangeShapeType="1"/>
          </p:cNvSpPr>
          <p:nvPr/>
        </p:nvSpPr>
        <p:spPr bwMode="auto">
          <a:xfrm flipV="1">
            <a:off x="6792913" y="2354263"/>
            <a:ext cx="1587"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57" name="Line 153">
            <a:extLst>
              <a:ext uri="{FF2B5EF4-FFF2-40B4-BE49-F238E27FC236}">
                <a16:creationId xmlns:a16="http://schemas.microsoft.com/office/drawing/2014/main" id="{1398584A-30FC-18E3-B04B-73D499448405}"/>
              </a:ext>
            </a:extLst>
          </p:cNvPr>
          <p:cNvSpPr>
            <a:spLocks noChangeShapeType="1"/>
          </p:cNvSpPr>
          <p:nvPr/>
        </p:nvSpPr>
        <p:spPr bwMode="auto">
          <a:xfrm>
            <a:off x="6792913" y="2411413"/>
            <a:ext cx="1587"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58" name="Rectangle 154">
            <a:extLst>
              <a:ext uri="{FF2B5EF4-FFF2-40B4-BE49-F238E27FC236}">
                <a16:creationId xmlns:a16="http://schemas.microsoft.com/office/drawing/2014/main" id="{3E949A53-8613-9A8A-75DB-948BE77BC3FC}"/>
              </a:ext>
            </a:extLst>
          </p:cNvPr>
          <p:cNvSpPr>
            <a:spLocks noChangeArrowheads="1"/>
          </p:cNvSpPr>
          <p:nvPr/>
        </p:nvSpPr>
        <p:spPr bwMode="auto">
          <a:xfrm>
            <a:off x="7307263" y="2316163"/>
            <a:ext cx="123825" cy="12382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659" name="Line 155">
            <a:extLst>
              <a:ext uri="{FF2B5EF4-FFF2-40B4-BE49-F238E27FC236}">
                <a16:creationId xmlns:a16="http://schemas.microsoft.com/office/drawing/2014/main" id="{CB434BEF-C969-5410-BA64-31D5C90960A8}"/>
              </a:ext>
            </a:extLst>
          </p:cNvPr>
          <p:cNvSpPr>
            <a:spLocks noChangeShapeType="1"/>
          </p:cNvSpPr>
          <p:nvPr/>
        </p:nvSpPr>
        <p:spPr bwMode="auto">
          <a:xfrm flipH="1" flipV="1">
            <a:off x="7307263" y="23161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60" name="Line 156">
            <a:extLst>
              <a:ext uri="{FF2B5EF4-FFF2-40B4-BE49-F238E27FC236}">
                <a16:creationId xmlns:a16="http://schemas.microsoft.com/office/drawing/2014/main" id="{77D413F4-F145-7B74-7B87-C976315E7244}"/>
              </a:ext>
            </a:extLst>
          </p:cNvPr>
          <p:cNvSpPr>
            <a:spLocks noChangeShapeType="1"/>
          </p:cNvSpPr>
          <p:nvPr/>
        </p:nvSpPr>
        <p:spPr bwMode="auto">
          <a:xfrm>
            <a:off x="7364413" y="23733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61" name="Line 157">
            <a:extLst>
              <a:ext uri="{FF2B5EF4-FFF2-40B4-BE49-F238E27FC236}">
                <a16:creationId xmlns:a16="http://schemas.microsoft.com/office/drawing/2014/main" id="{023BA05F-3E41-1433-3B86-1AA3310283AB}"/>
              </a:ext>
            </a:extLst>
          </p:cNvPr>
          <p:cNvSpPr>
            <a:spLocks noChangeShapeType="1"/>
          </p:cNvSpPr>
          <p:nvPr/>
        </p:nvSpPr>
        <p:spPr bwMode="auto">
          <a:xfrm flipH="1">
            <a:off x="7307263" y="23733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62" name="Line 158">
            <a:extLst>
              <a:ext uri="{FF2B5EF4-FFF2-40B4-BE49-F238E27FC236}">
                <a16:creationId xmlns:a16="http://schemas.microsoft.com/office/drawing/2014/main" id="{11DBF2A6-0959-3F23-27D5-AB5E49DA2784}"/>
              </a:ext>
            </a:extLst>
          </p:cNvPr>
          <p:cNvSpPr>
            <a:spLocks noChangeShapeType="1"/>
          </p:cNvSpPr>
          <p:nvPr/>
        </p:nvSpPr>
        <p:spPr bwMode="auto">
          <a:xfrm flipV="1">
            <a:off x="7364413" y="23161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63" name="Line 159">
            <a:extLst>
              <a:ext uri="{FF2B5EF4-FFF2-40B4-BE49-F238E27FC236}">
                <a16:creationId xmlns:a16="http://schemas.microsoft.com/office/drawing/2014/main" id="{89411816-E705-675C-136F-D1BAB818C21B}"/>
              </a:ext>
            </a:extLst>
          </p:cNvPr>
          <p:cNvSpPr>
            <a:spLocks noChangeShapeType="1"/>
          </p:cNvSpPr>
          <p:nvPr/>
        </p:nvSpPr>
        <p:spPr bwMode="auto">
          <a:xfrm flipV="1">
            <a:off x="7364413" y="2316163"/>
            <a:ext cx="1587"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64" name="Line 160">
            <a:extLst>
              <a:ext uri="{FF2B5EF4-FFF2-40B4-BE49-F238E27FC236}">
                <a16:creationId xmlns:a16="http://schemas.microsoft.com/office/drawing/2014/main" id="{1E970AD7-50C8-DC92-029E-5C60A570B7C5}"/>
              </a:ext>
            </a:extLst>
          </p:cNvPr>
          <p:cNvSpPr>
            <a:spLocks noChangeShapeType="1"/>
          </p:cNvSpPr>
          <p:nvPr/>
        </p:nvSpPr>
        <p:spPr bwMode="auto">
          <a:xfrm>
            <a:off x="7364413" y="2373313"/>
            <a:ext cx="1587"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65" name="Rectangle 161">
            <a:extLst>
              <a:ext uri="{FF2B5EF4-FFF2-40B4-BE49-F238E27FC236}">
                <a16:creationId xmlns:a16="http://schemas.microsoft.com/office/drawing/2014/main" id="{3077812D-065F-C522-3BB5-706801524A86}"/>
              </a:ext>
            </a:extLst>
          </p:cNvPr>
          <p:cNvSpPr>
            <a:spLocks noChangeArrowheads="1"/>
          </p:cNvSpPr>
          <p:nvPr/>
        </p:nvSpPr>
        <p:spPr bwMode="auto">
          <a:xfrm>
            <a:off x="1193800" y="5022850"/>
            <a:ext cx="889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0</a:t>
            </a:r>
            <a:endParaRPr lang="en-GB" altLang="en-GR" sz="3600">
              <a:solidFill>
                <a:srgbClr val="FFCC00"/>
              </a:solidFill>
              <a:latin typeface="Times New Roman" panose="02020603050405020304" pitchFamily="18" charset="0"/>
            </a:endParaRPr>
          </a:p>
        </p:txBody>
      </p:sp>
      <p:sp>
        <p:nvSpPr>
          <p:cNvPr id="149666" name="Rectangle 162">
            <a:extLst>
              <a:ext uri="{FF2B5EF4-FFF2-40B4-BE49-F238E27FC236}">
                <a16:creationId xmlns:a16="http://schemas.microsoft.com/office/drawing/2014/main" id="{8901690E-5D7D-7E66-929D-0D0EFC7E76D7}"/>
              </a:ext>
            </a:extLst>
          </p:cNvPr>
          <p:cNvSpPr>
            <a:spLocks noChangeArrowheads="1"/>
          </p:cNvSpPr>
          <p:nvPr/>
        </p:nvSpPr>
        <p:spPr bwMode="auto">
          <a:xfrm>
            <a:off x="1193800" y="4527550"/>
            <a:ext cx="889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5</a:t>
            </a:r>
            <a:endParaRPr lang="en-GB" altLang="en-GR" sz="3600">
              <a:solidFill>
                <a:srgbClr val="FFCC00"/>
              </a:solidFill>
              <a:latin typeface="Times New Roman" panose="02020603050405020304" pitchFamily="18" charset="0"/>
            </a:endParaRPr>
          </a:p>
        </p:txBody>
      </p:sp>
      <p:sp>
        <p:nvSpPr>
          <p:cNvPr id="149667" name="Rectangle 163">
            <a:extLst>
              <a:ext uri="{FF2B5EF4-FFF2-40B4-BE49-F238E27FC236}">
                <a16:creationId xmlns:a16="http://schemas.microsoft.com/office/drawing/2014/main" id="{248B34BD-9A8D-01E7-1DD8-16C5E5CFDC1B}"/>
              </a:ext>
            </a:extLst>
          </p:cNvPr>
          <p:cNvSpPr>
            <a:spLocks noChangeArrowheads="1"/>
          </p:cNvSpPr>
          <p:nvPr/>
        </p:nvSpPr>
        <p:spPr bwMode="auto">
          <a:xfrm>
            <a:off x="1096963" y="4040188"/>
            <a:ext cx="1778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10</a:t>
            </a:r>
            <a:endParaRPr lang="en-GB" altLang="en-GR" sz="3600">
              <a:solidFill>
                <a:srgbClr val="FFCC00"/>
              </a:solidFill>
              <a:latin typeface="Times New Roman" panose="02020603050405020304" pitchFamily="18" charset="0"/>
            </a:endParaRPr>
          </a:p>
        </p:txBody>
      </p:sp>
      <p:sp>
        <p:nvSpPr>
          <p:cNvPr id="149668" name="Rectangle 164">
            <a:extLst>
              <a:ext uri="{FF2B5EF4-FFF2-40B4-BE49-F238E27FC236}">
                <a16:creationId xmlns:a16="http://schemas.microsoft.com/office/drawing/2014/main" id="{7E63F057-BA01-E3C8-938A-BC1F0523E160}"/>
              </a:ext>
            </a:extLst>
          </p:cNvPr>
          <p:cNvSpPr>
            <a:spLocks noChangeArrowheads="1"/>
          </p:cNvSpPr>
          <p:nvPr/>
        </p:nvSpPr>
        <p:spPr bwMode="auto">
          <a:xfrm>
            <a:off x="1096963" y="3544888"/>
            <a:ext cx="1778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15</a:t>
            </a:r>
            <a:endParaRPr lang="en-GB" altLang="en-GR" sz="3600">
              <a:solidFill>
                <a:srgbClr val="FFCC00"/>
              </a:solidFill>
              <a:latin typeface="Times New Roman" panose="02020603050405020304" pitchFamily="18" charset="0"/>
            </a:endParaRPr>
          </a:p>
        </p:txBody>
      </p:sp>
      <p:sp>
        <p:nvSpPr>
          <p:cNvPr id="149669" name="Rectangle 165">
            <a:extLst>
              <a:ext uri="{FF2B5EF4-FFF2-40B4-BE49-F238E27FC236}">
                <a16:creationId xmlns:a16="http://schemas.microsoft.com/office/drawing/2014/main" id="{9FDF8BD9-A33B-4F06-12EF-40B6649AEE95}"/>
              </a:ext>
            </a:extLst>
          </p:cNvPr>
          <p:cNvSpPr>
            <a:spLocks noChangeArrowheads="1"/>
          </p:cNvSpPr>
          <p:nvPr/>
        </p:nvSpPr>
        <p:spPr bwMode="auto">
          <a:xfrm>
            <a:off x="1096963" y="3059113"/>
            <a:ext cx="1778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20</a:t>
            </a:r>
            <a:endParaRPr lang="en-GB" altLang="en-GR" sz="3600">
              <a:solidFill>
                <a:srgbClr val="FFCC00"/>
              </a:solidFill>
              <a:latin typeface="Times New Roman" panose="02020603050405020304" pitchFamily="18" charset="0"/>
            </a:endParaRPr>
          </a:p>
        </p:txBody>
      </p:sp>
      <p:sp>
        <p:nvSpPr>
          <p:cNvPr id="149670" name="Rectangle 166">
            <a:extLst>
              <a:ext uri="{FF2B5EF4-FFF2-40B4-BE49-F238E27FC236}">
                <a16:creationId xmlns:a16="http://schemas.microsoft.com/office/drawing/2014/main" id="{B4AC4571-E654-4A20-FDD9-9433EBD8384E}"/>
              </a:ext>
            </a:extLst>
          </p:cNvPr>
          <p:cNvSpPr>
            <a:spLocks noChangeArrowheads="1"/>
          </p:cNvSpPr>
          <p:nvPr/>
        </p:nvSpPr>
        <p:spPr bwMode="auto">
          <a:xfrm>
            <a:off x="1096963" y="2563813"/>
            <a:ext cx="1778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25</a:t>
            </a:r>
            <a:endParaRPr lang="en-GB" altLang="en-GR" sz="3600">
              <a:solidFill>
                <a:srgbClr val="FFCC00"/>
              </a:solidFill>
              <a:latin typeface="Times New Roman" panose="02020603050405020304" pitchFamily="18" charset="0"/>
            </a:endParaRPr>
          </a:p>
        </p:txBody>
      </p:sp>
      <p:sp>
        <p:nvSpPr>
          <p:cNvPr id="149671" name="Rectangle 167">
            <a:extLst>
              <a:ext uri="{FF2B5EF4-FFF2-40B4-BE49-F238E27FC236}">
                <a16:creationId xmlns:a16="http://schemas.microsoft.com/office/drawing/2014/main" id="{4FCDEE33-7E50-2CCE-3807-CCCFBAD9C41F}"/>
              </a:ext>
            </a:extLst>
          </p:cNvPr>
          <p:cNvSpPr>
            <a:spLocks noChangeArrowheads="1"/>
          </p:cNvSpPr>
          <p:nvPr/>
        </p:nvSpPr>
        <p:spPr bwMode="auto">
          <a:xfrm>
            <a:off x="1096963" y="2078038"/>
            <a:ext cx="1778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30</a:t>
            </a:r>
            <a:endParaRPr lang="en-GB" altLang="en-GR" sz="3600">
              <a:solidFill>
                <a:srgbClr val="FFCC00"/>
              </a:solidFill>
              <a:latin typeface="Times New Roman" panose="02020603050405020304" pitchFamily="18" charset="0"/>
            </a:endParaRPr>
          </a:p>
        </p:txBody>
      </p:sp>
      <p:sp>
        <p:nvSpPr>
          <p:cNvPr id="149672" name="Rectangle 168">
            <a:extLst>
              <a:ext uri="{FF2B5EF4-FFF2-40B4-BE49-F238E27FC236}">
                <a16:creationId xmlns:a16="http://schemas.microsoft.com/office/drawing/2014/main" id="{51ACA5FA-74E8-B292-A3DF-D44EBEDEA714}"/>
              </a:ext>
            </a:extLst>
          </p:cNvPr>
          <p:cNvSpPr>
            <a:spLocks noChangeArrowheads="1"/>
          </p:cNvSpPr>
          <p:nvPr/>
        </p:nvSpPr>
        <p:spPr bwMode="auto">
          <a:xfrm>
            <a:off x="1096963" y="1582738"/>
            <a:ext cx="1778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35</a:t>
            </a:r>
            <a:endParaRPr lang="en-GB" altLang="en-GR" sz="3600">
              <a:solidFill>
                <a:srgbClr val="FFCC00"/>
              </a:solidFill>
              <a:latin typeface="Times New Roman" panose="02020603050405020304" pitchFamily="18" charset="0"/>
            </a:endParaRPr>
          </a:p>
        </p:txBody>
      </p:sp>
      <p:sp>
        <p:nvSpPr>
          <p:cNvPr id="149673" name="Rectangle 169">
            <a:extLst>
              <a:ext uri="{FF2B5EF4-FFF2-40B4-BE49-F238E27FC236}">
                <a16:creationId xmlns:a16="http://schemas.microsoft.com/office/drawing/2014/main" id="{C75F6CA7-0CDA-BF5F-6E83-48F55575AFD4}"/>
              </a:ext>
            </a:extLst>
          </p:cNvPr>
          <p:cNvSpPr>
            <a:spLocks noChangeArrowheads="1"/>
          </p:cNvSpPr>
          <p:nvPr/>
        </p:nvSpPr>
        <p:spPr bwMode="auto">
          <a:xfrm rot="2700000">
            <a:off x="1755776" y="5578475"/>
            <a:ext cx="690562"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9/94-3/95</a:t>
            </a:r>
            <a:endParaRPr lang="en-GB" altLang="en-GR" sz="3600">
              <a:solidFill>
                <a:srgbClr val="FFCC00"/>
              </a:solidFill>
              <a:latin typeface="Times New Roman" panose="02020603050405020304" pitchFamily="18" charset="0"/>
            </a:endParaRPr>
          </a:p>
        </p:txBody>
      </p:sp>
      <p:sp>
        <p:nvSpPr>
          <p:cNvPr id="149674" name="Rectangle 170">
            <a:extLst>
              <a:ext uri="{FF2B5EF4-FFF2-40B4-BE49-F238E27FC236}">
                <a16:creationId xmlns:a16="http://schemas.microsoft.com/office/drawing/2014/main" id="{664F5C09-9668-77FA-E961-6F066D577DAE}"/>
              </a:ext>
            </a:extLst>
          </p:cNvPr>
          <p:cNvSpPr>
            <a:spLocks noChangeArrowheads="1"/>
          </p:cNvSpPr>
          <p:nvPr/>
        </p:nvSpPr>
        <p:spPr bwMode="auto">
          <a:xfrm rot="2700000">
            <a:off x="2327276" y="5578475"/>
            <a:ext cx="690562"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3/95-9/95</a:t>
            </a:r>
            <a:endParaRPr lang="en-GB" altLang="en-GR" sz="3600">
              <a:solidFill>
                <a:srgbClr val="FFCC00"/>
              </a:solidFill>
              <a:latin typeface="Times New Roman" panose="02020603050405020304" pitchFamily="18" charset="0"/>
            </a:endParaRPr>
          </a:p>
        </p:txBody>
      </p:sp>
      <p:sp>
        <p:nvSpPr>
          <p:cNvPr id="149675" name="Rectangle 171">
            <a:extLst>
              <a:ext uri="{FF2B5EF4-FFF2-40B4-BE49-F238E27FC236}">
                <a16:creationId xmlns:a16="http://schemas.microsoft.com/office/drawing/2014/main" id="{5EAD8F9B-A9E8-82D1-2275-FD353D960AB7}"/>
              </a:ext>
            </a:extLst>
          </p:cNvPr>
          <p:cNvSpPr>
            <a:spLocks noChangeArrowheads="1"/>
          </p:cNvSpPr>
          <p:nvPr/>
        </p:nvSpPr>
        <p:spPr bwMode="auto">
          <a:xfrm rot="2700000">
            <a:off x="2889251" y="5578475"/>
            <a:ext cx="690562"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9/95-3/96</a:t>
            </a:r>
            <a:endParaRPr lang="en-GB" altLang="en-GR" sz="3600">
              <a:solidFill>
                <a:srgbClr val="FFCC00"/>
              </a:solidFill>
              <a:latin typeface="Times New Roman" panose="02020603050405020304" pitchFamily="18" charset="0"/>
            </a:endParaRPr>
          </a:p>
        </p:txBody>
      </p:sp>
      <p:sp>
        <p:nvSpPr>
          <p:cNvPr id="149676" name="Rectangle 172">
            <a:extLst>
              <a:ext uri="{FF2B5EF4-FFF2-40B4-BE49-F238E27FC236}">
                <a16:creationId xmlns:a16="http://schemas.microsoft.com/office/drawing/2014/main" id="{94808D4E-4ECE-4259-19A2-E71331E9457C}"/>
              </a:ext>
            </a:extLst>
          </p:cNvPr>
          <p:cNvSpPr>
            <a:spLocks noChangeArrowheads="1"/>
          </p:cNvSpPr>
          <p:nvPr/>
        </p:nvSpPr>
        <p:spPr bwMode="auto">
          <a:xfrm rot="2700000">
            <a:off x="3460751" y="5578475"/>
            <a:ext cx="690562"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3/96-9/96</a:t>
            </a:r>
            <a:endParaRPr lang="en-GB" altLang="en-GR" sz="3600">
              <a:solidFill>
                <a:srgbClr val="FFCC00"/>
              </a:solidFill>
              <a:latin typeface="Times New Roman" panose="02020603050405020304" pitchFamily="18" charset="0"/>
            </a:endParaRPr>
          </a:p>
        </p:txBody>
      </p:sp>
      <p:sp>
        <p:nvSpPr>
          <p:cNvPr id="149677" name="Rectangle 173">
            <a:extLst>
              <a:ext uri="{FF2B5EF4-FFF2-40B4-BE49-F238E27FC236}">
                <a16:creationId xmlns:a16="http://schemas.microsoft.com/office/drawing/2014/main" id="{954AD9BB-D3E3-995F-BFB2-3DF9E5E4E861}"/>
              </a:ext>
            </a:extLst>
          </p:cNvPr>
          <p:cNvSpPr>
            <a:spLocks noChangeArrowheads="1"/>
          </p:cNvSpPr>
          <p:nvPr/>
        </p:nvSpPr>
        <p:spPr bwMode="auto">
          <a:xfrm rot="2700000">
            <a:off x="4032251" y="5578475"/>
            <a:ext cx="690562"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9/96-3/97</a:t>
            </a:r>
            <a:endParaRPr lang="en-GB" altLang="en-GR" sz="3600">
              <a:solidFill>
                <a:srgbClr val="FFCC00"/>
              </a:solidFill>
              <a:latin typeface="Times New Roman" panose="02020603050405020304" pitchFamily="18" charset="0"/>
            </a:endParaRPr>
          </a:p>
        </p:txBody>
      </p:sp>
      <p:sp>
        <p:nvSpPr>
          <p:cNvPr id="149678" name="Rectangle 174">
            <a:extLst>
              <a:ext uri="{FF2B5EF4-FFF2-40B4-BE49-F238E27FC236}">
                <a16:creationId xmlns:a16="http://schemas.microsoft.com/office/drawing/2014/main" id="{FCBC85CC-A579-133A-C3C0-0FCE7236A569}"/>
              </a:ext>
            </a:extLst>
          </p:cNvPr>
          <p:cNvSpPr>
            <a:spLocks noChangeArrowheads="1"/>
          </p:cNvSpPr>
          <p:nvPr/>
        </p:nvSpPr>
        <p:spPr bwMode="auto">
          <a:xfrm rot="2700000">
            <a:off x="4605338" y="5578475"/>
            <a:ext cx="69056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3/97-9/97</a:t>
            </a:r>
            <a:endParaRPr lang="en-GB" altLang="en-GR" sz="3600">
              <a:solidFill>
                <a:srgbClr val="FFCC00"/>
              </a:solidFill>
              <a:latin typeface="Times New Roman" panose="02020603050405020304" pitchFamily="18" charset="0"/>
            </a:endParaRPr>
          </a:p>
        </p:txBody>
      </p:sp>
      <p:sp>
        <p:nvSpPr>
          <p:cNvPr id="149679" name="Rectangle 175">
            <a:extLst>
              <a:ext uri="{FF2B5EF4-FFF2-40B4-BE49-F238E27FC236}">
                <a16:creationId xmlns:a16="http://schemas.microsoft.com/office/drawing/2014/main" id="{EC0D41EA-3A4B-9CE8-05F9-91CD881E5AEB}"/>
              </a:ext>
            </a:extLst>
          </p:cNvPr>
          <p:cNvSpPr>
            <a:spLocks noChangeArrowheads="1"/>
          </p:cNvSpPr>
          <p:nvPr/>
        </p:nvSpPr>
        <p:spPr bwMode="auto">
          <a:xfrm rot="2700000">
            <a:off x="5167313" y="5578475"/>
            <a:ext cx="69056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9/97-3/98</a:t>
            </a:r>
            <a:endParaRPr lang="en-GB" altLang="en-GR" sz="3600">
              <a:solidFill>
                <a:srgbClr val="FFCC00"/>
              </a:solidFill>
              <a:latin typeface="Times New Roman" panose="02020603050405020304" pitchFamily="18" charset="0"/>
            </a:endParaRPr>
          </a:p>
        </p:txBody>
      </p:sp>
      <p:sp>
        <p:nvSpPr>
          <p:cNvPr id="149680" name="Rectangle 176">
            <a:extLst>
              <a:ext uri="{FF2B5EF4-FFF2-40B4-BE49-F238E27FC236}">
                <a16:creationId xmlns:a16="http://schemas.microsoft.com/office/drawing/2014/main" id="{CAC6B3CE-A46B-1C31-3DC3-2356D5883A2A}"/>
              </a:ext>
            </a:extLst>
          </p:cNvPr>
          <p:cNvSpPr>
            <a:spLocks noChangeArrowheads="1"/>
          </p:cNvSpPr>
          <p:nvPr/>
        </p:nvSpPr>
        <p:spPr bwMode="auto">
          <a:xfrm rot="2700000">
            <a:off x="5738813" y="5578475"/>
            <a:ext cx="69056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3/98-9/98</a:t>
            </a:r>
            <a:endParaRPr lang="en-GB" altLang="en-GR" sz="3600">
              <a:solidFill>
                <a:srgbClr val="FFCC00"/>
              </a:solidFill>
              <a:latin typeface="Times New Roman" panose="02020603050405020304" pitchFamily="18" charset="0"/>
            </a:endParaRPr>
          </a:p>
        </p:txBody>
      </p:sp>
      <p:sp>
        <p:nvSpPr>
          <p:cNvPr id="149681" name="Rectangle 177">
            <a:extLst>
              <a:ext uri="{FF2B5EF4-FFF2-40B4-BE49-F238E27FC236}">
                <a16:creationId xmlns:a16="http://schemas.microsoft.com/office/drawing/2014/main" id="{8A1242F8-7005-05B0-2F33-B357947CBCA8}"/>
              </a:ext>
            </a:extLst>
          </p:cNvPr>
          <p:cNvSpPr>
            <a:spLocks noChangeArrowheads="1"/>
          </p:cNvSpPr>
          <p:nvPr/>
        </p:nvSpPr>
        <p:spPr bwMode="auto">
          <a:xfrm rot="2700000">
            <a:off x="6310313" y="5578475"/>
            <a:ext cx="69056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9/98-3/99</a:t>
            </a:r>
            <a:endParaRPr lang="en-GB" altLang="en-GR" sz="3600">
              <a:solidFill>
                <a:srgbClr val="FFCC00"/>
              </a:solidFill>
              <a:latin typeface="Times New Roman" panose="02020603050405020304" pitchFamily="18" charset="0"/>
            </a:endParaRPr>
          </a:p>
        </p:txBody>
      </p:sp>
      <p:sp>
        <p:nvSpPr>
          <p:cNvPr id="149682" name="Rectangle 178">
            <a:extLst>
              <a:ext uri="{FF2B5EF4-FFF2-40B4-BE49-F238E27FC236}">
                <a16:creationId xmlns:a16="http://schemas.microsoft.com/office/drawing/2014/main" id="{6D911FCA-55DF-F443-E077-067A94A3AC15}"/>
              </a:ext>
            </a:extLst>
          </p:cNvPr>
          <p:cNvSpPr>
            <a:spLocks noChangeArrowheads="1"/>
          </p:cNvSpPr>
          <p:nvPr/>
        </p:nvSpPr>
        <p:spPr bwMode="auto">
          <a:xfrm rot="2700000">
            <a:off x="6872288" y="5578475"/>
            <a:ext cx="69056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3/99-9/99</a:t>
            </a:r>
            <a:endParaRPr lang="en-GB" altLang="en-GR" sz="3600">
              <a:solidFill>
                <a:srgbClr val="FFCC00"/>
              </a:solidFill>
              <a:latin typeface="Times New Roman" panose="02020603050405020304" pitchFamily="18" charset="0"/>
            </a:endParaRPr>
          </a:p>
        </p:txBody>
      </p:sp>
      <p:sp>
        <p:nvSpPr>
          <p:cNvPr id="149683" name="Rectangle 179">
            <a:extLst>
              <a:ext uri="{FF2B5EF4-FFF2-40B4-BE49-F238E27FC236}">
                <a16:creationId xmlns:a16="http://schemas.microsoft.com/office/drawing/2014/main" id="{9110F4AD-B5DA-E3DA-E4C6-B3B161DD43B6}"/>
              </a:ext>
            </a:extLst>
          </p:cNvPr>
          <p:cNvSpPr>
            <a:spLocks noChangeArrowheads="1"/>
          </p:cNvSpPr>
          <p:nvPr/>
        </p:nvSpPr>
        <p:spPr bwMode="auto">
          <a:xfrm rot="2700000">
            <a:off x="7466012" y="5472113"/>
            <a:ext cx="417513"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&gt;9/99</a:t>
            </a:r>
            <a:endParaRPr lang="en-GB" altLang="en-GR" sz="3600">
              <a:solidFill>
                <a:srgbClr val="FFCC00"/>
              </a:solidFill>
              <a:latin typeface="Times New Roman" panose="02020603050405020304" pitchFamily="18" charset="0"/>
            </a:endParaRPr>
          </a:p>
        </p:txBody>
      </p:sp>
      <p:sp>
        <p:nvSpPr>
          <p:cNvPr id="149684" name="Rectangle 180">
            <a:extLst>
              <a:ext uri="{FF2B5EF4-FFF2-40B4-BE49-F238E27FC236}">
                <a16:creationId xmlns:a16="http://schemas.microsoft.com/office/drawing/2014/main" id="{77630E2F-B16F-C860-0F8E-DAC8237FEB2D}"/>
              </a:ext>
            </a:extLst>
          </p:cNvPr>
          <p:cNvSpPr>
            <a:spLocks noChangeArrowheads="1"/>
          </p:cNvSpPr>
          <p:nvPr/>
        </p:nvSpPr>
        <p:spPr bwMode="auto">
          <a:xfrm>
            <a:off x="3576638" y="6232525"/>
            <a:ext cx="1979612"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l-GR" altLang="en-GR" sz="1600">
                <a:solidFill>
                  <a:srgbClr val="FFFFFF"/>
                </a:solidFill>
                <a:latin typeface="Times New Roman" panose="02020603050405020304" pitchFamily="18" charset="0"/>
              </a:rPr>
              <a:t>Ημερολογιακή περίοδος</a:t>
            </a:r>
            <a:endParaRPr lang="en-GB" altLang="en-GR" sz="1600">
              <a:solidFill>
                <a:srgbClr val="FFCC00"/>
              </a:solidFill>
              <a:latin typeface="Times New Roman" panose="02020603050405020304" pitchFamily="18" charset="0"/>
            </a:endParaRPr>
          </a:p>
        </p:txBody>
      </p:sp>
      <p:sp>
        <p:nvSpPr>
          <p:cNvPr id="149685" name="Rectangle 181">
            <a:extLst>
              <a:ext uri="{FF2B5EF4-FFF2-40B4-BE49-F238E27FC236}">
                <a16:creationId xmlns:a16="http://schemas.microsoft.com/office/drawing/2014/main" id="{D7F413D3-C5B6-AAA2-8F20-0F16819E9E39}"/>
              </a:ext>
            </a:extLst>
          </p:cNvPr>
          <p:cNvSpPr>
            <a:spLocks noChangeArrowheads="1"/>
          </p:cNvSpPr>
          <p:nvPr/>
        </p:nvSpPr>
        <p:spPr bwMode="auto">
          <a:xfrm rot="-5400000">
            <a:off x="-333375" y="3343276"/>
            <a:ext cx="2185987"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l-GR" altLang="en-GR" sz="1600">
                <a:solidFill>
                  <a:srgbClr val="FFFFFF"/>
                </a:solidFill>
                <a:latin typeface="Times New Roman" panose="02020603050405020304" pitchFamily="18" charset="0"/>
              </a:rPr>
              <a:t>Επίπτωση</a:t>
            </a:r>
            <a:r>
              <a:rPr lang="en-GB" altLang="en-GR" sz="1600">
                <a:solidFill>
                  <a:srgbClr val="FFFFFF"/>
                </a:solidFill>
                <a:latin typeface="Times New Roman" panose="02020603050405020304" pitchFamily="18" charset="0"/>
              </a:rPr>
              <a:t> (per 100 PYFU)</a:t>
            </a:r>
            <a:endParaRPr lang="en-GB" altLang="en-GR" sz="1600">
              <a:solidFill>
                <a:srgbClr val="FFCC00"/>
              </a:solidFill>
              <a:latin typeface="Times New Roman" panose="02020603050405020304" pitchFamily="18" charset="0"/>
            </a:endParaRPr>
          </a:p>
        </p:txBody>
      </p:sp>
      <p:sp>
        <p:nvSpPr>
          <p:cNvPr id="149686" name="Rectangle 182">
            <a:extLst>
              <a:ext uri="{FF2B5EF4-FFF2-40B4-BE49-F238E27FC236}">
                <a16:creationId xmlns:a16="http://schemas.microsoft.com/office/drawing/2014/main" id="{89DF3A27-C300-788C-D8D3-55366E652099}"/>
              </a:ext>
            </a:extLst>
          </p:cNvPr>
          <p:cNvSpPr>
            <a:spLocks noChangeArrowheads="1"/>
          </p:cNvSpPr>
          <p:nvPr/>
        </p:nvSpPr>
        <p:spPr bwMode="auto">
          <a:xfrm>
            <a:off x="7843838" y="5022850"/>
            <a:ext cx="889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0</a:t>
            </a:r>
            <a:endParaRPr lang="en-GB" altLang="en-GR" sz="3600">
              <a:solidFill>
                <a:srgbClr val="FFCC00"/>
              </a:solidFill>
              <a:latin typeface="Times New Roman" panose="02020603050405020304" pitchFamily="18" charset="0"/>
            </a:endParaRPr>
          </a:p>
        </p:txBody>
      </p:sp>
      <p:sp>
        <p:nvSpPr>
          <p:cNvPr id="149687" name="Rectangle 183">
            <a:extLst>
              <a:ext uri="{FF2B5EF4-FFF2-40B4-BE49-F238E27FC236}">
                <a16:creationId xmlns:a16="http://schemas.microsoft.com/office/drawing/2014/main" id="{83971F58-C92B-B03B-FE59-C5E3A7F10B19}"/>
              </a:ext>
            </a:extLst>
          </p:cNvPr>
          <p:cNvSpPr>
            <a:spLocks noChangeArrowheads="1"/>
          </p:cNvSpPr>
          <p:nvPr/>
        </p:nvSpPr>
        <p:spPr bwMode="auto">
          <a:xfrm>
            <a:off x="7851775" y="4337050"/>
            <a:ext cx="1778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20</a:t>
            </a:r>
            <a:endParaRPr lang="en-GB" altLang="en-GR" sz="3600">
              <a:solidFill>
                <a:srgbClr val="FFCC00"/>
              </a:solidFill>
              <a:latin typeface="Times New Roman" panose="02020603050405020304" pitchFamily="18" charset="0"/>
            </a:endParaRPr>
          </a:p>
        </p:txBody>
      </p:sp>
      <p:sp>
        <p:nvSpPr>
          <p:cNvPr id="149688" name="Rectangle 184">
            <a:extLst>
              <a:ext uri="{FF2B5EF4-FFF2-40B4-BE49-F238E27FC236}">
                <a16:creationId xmlns:a16="http://schemas.microsoft.com/office/drawing/2014/main" id="{09339FFB-F56D-B8A9-887F-0E32C8060D5F}"/>
              </a:ext>
            </a:extLst>
          </p:cNvPr>
          <p:cNvSpPr>
            <a:spLocks noChangeArrowheads="1"/>
          </p:cNvSpPr>
          <p:nvPr/>
        </p:nvSpPr>
        <p:spPr bwMode="auto">
          <a:xfrm>
            <a:off x="7851775" y="3649663"/>
            <a:ext cx="1778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40</a:t>
            </a:r>
            <a:endParaRPr lang="en-GB" altLang="en-GR" sz="3600">
              <a:solidFill>
                <a:srgbClr val="FFCC00"/>
              </a:solidFill>
              <a:latin typeface="Times New Roman" panose="02020603050405020304" pitchFamily="18" charset="0"/>
            </a:endParaRPr>
          </a:p>
        </p:txBody>
      </p:sp>
      <p:sp>
        <p:nvSpPr>
          <p:cNvPr id="149689" name="Rectangle 185">
            <a:extLst>
              <a:ext uri="{FF2B5EF4-FFF2-40B4-BE49-F238E27FC236}">
                <a16:creationId xmlns:a16="http://schemas.microsoft.com/office/drawing/2014/main" id="{41369E80-3306-FA8E-65E1-F9B867090027}"/>
              </a:ext>
            </a:extLst>
          </p:cNvPr>
          <p:cNvSpPr>
            <a:spLocks noChangeArrowheads="1"/>
          </p:cNvSpPr>
          <p:nvPr/>
        </p:nvSpPr>
        <p:spPr bwMode="auto">
          <a:xfrm>
            <a:off x="7851775" y="2954338"/>
            <a:ext cx="1778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60</a:t>
            </a:r>
            <a:endParaRPr lang="en-GB" altLang="en-GR" sz="3600">
              <a:solidFill>
                <a:srgbClr val="FFCC00"/>
              </a:solidFill>
              <a:latin typeface="Times New Roman" panose="02020603050405020304" pitchFamily="18" charset="0"/>
            </a:endParaRPr>
          </a:p>
        </p:txBody>
      </p:sp>
      <p:sp>
        <p:nvSpPr>
          <p:cNvPr id="149690" name="Rectangle 186">
            <a:extLst>
              <a:ext uri="{FF2B5EF4-FFF2-40B4-BE49-F238E27FC236}">
                <a16:creationId xmlns:a16="http://schemas.microsoft.com/office/drawing/2014/main" id="{AED1F00A-4D13-90F5-471D-A16DFB2C9952}"/>
              </a:ext>
            </a:extLst>
          </p:cNvPr>
          <p:cNvSpPr>
            <a:spLocks noChangeArrowheads="1"/>
          </p:cNvSpPr>
          <p:nvPr/>
        </p:nvSpPr>
        <p:spPr bwMode="auto">
          <a:xfrm>
            <a:off x="7851775" y="2268538"/>
            <a:ext cx="1778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80</a:t>
            </a:r>
            <a:endParaRPr lang="en-GB" altLang="en-GR" sz="3600">
              <a:solidFill>
                <a:srgbClr val="FFCC00"/>
              </a:solidFill>
              <a:latin typeface="Times New Roman" panose="02020603050405020304" pitchFamily="18" charset="0"/>
            </a:endParaRPr>
          </a:p>
        </p:txBody>
      </p:sp>
      <p:sp>
        <p:nvSpPr>
          <p:cNvPr id="149691" name="Rectangle 187">
            <a:extLst>
              <a:ext uri="{FF2B5EF4-FFF2-40B4-BE49-F238E27FC236}">
                <a16:creationId xmlns:a16="http://schemas.microsoft.com/office/drawing/2014/main" id="{9840A7DF-4D0C-F9AA-070D-4869A14EB80E}"/>
              </a:ext>
            </a:extLst>
          </p:cNvPr>
          <p:cNvSpPr>
            <a:spLocks noChangeArrowheads="1"/>
          </p:cNvSpPr>
          <p:nvPr/>
        </p:nvSpPr>
        <p:spPr bwMode="auto">
          <a:xfrm>
            <a:off x="7859713" y="1582738"/>
            <a:ext cx="2667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100</a:t>
            </a:r>
            <a:endParaRPr lang="en-GB" altLang="en-GR" sz="3600">
              <a:solidFill>
                <a:srgbClr val="FFCC00"/>
              </a:solidFill>
              <a:latin typeface="Times New Roman" panose="02020603050405020304" pitchFamily="18" charset="0"/>
            </a:endParaRPr>
          </a:p>
        </p:txBody>
      </p:sp>
      <p:sp>
        <p:nvSpPr>
          <p:cNvPr id="149692" name="Text Box 188">
            <a:extLst>
              <a:ext uri="{FF2B5EF4-FFF2-40B4-BE49-F238E27FC236}">
                <a16:creationId xmlns:a16="http://schemas.microsoft.com/office/drawing/2014/main" id="{FDE1A4A2-8962-3751-DF36-CC0B76D324E6}"/>
              </a:ext>
            </a:extLst>
          </p:cNvPr>
          <p:cNvSpPr txBox="1">
            <a:spLocks noChangeArrowheads="1"/>
          </p:cNvSpPr>
          <p:nvPr/>
        </p:nvSpPr>
        <p:spPr bwMode="auto">
          <a:xfrm>
            <a:off x="381000" y="6340475"/>
            <a:ext cx="1555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GR" sz="1000" i="1">
                <a:solidFill>
                  <a:schemeClr val="bg1"/>
                </a:solidFill>
                <a:latin typeface="Times New Roman" panose="02020603050405020304" pitchFamily="18" charset="0"/>
              </a:rPr>
              <a:t>EuroSIDA</a:t>
            </a:r>
          </a:p>
          <a:p>
            <a:r>
              <a:rPr lang="en-GB" altLang="en-GR" sz="1000" i="1">
                <a:solidFill>
                  <a:schemeClr val="bg1"/>
                </a:solidFill>
                <a:latin typeface="Times New Roman" panose="02020603050405020304" pitchFamily="18" charset="0"/>
              </a:rPr>
              <a:t>EuroSIDA November 2000</a:t>
            </a:r>
            <a:endParaRPr lang="da-DK" altLang="en-GR" sz="1000" i="1">
              <a:solidFill>
                <a:schemeClr val="bg1"/>
              </a:solidFill>
              <a:latin typeface="Times New Roman" panose="02020603050405020304" pitchFamily="18" charset="0"/>
            </a:endParaRPr>
          </a:p>
        </p:txBody>
      </p:sp>
      <p:sp>
        <p:nvSpPr>
          <p:cNvPr id="149693" name="Rectangle 189">
            <a:extLst>
              <a:ext uri="{FF2B5EF4-FFF2-40B4-BE49-F238E27FC236}">
                <a16:creationId xmlns:a16="http://schemas.microsoft.com/office/drawing/2014/main" id="{26A74E63-F1FC-1441-FF53-FA19592C572A}"/>
              </a:ext>
            </a:extLst>
          </p:cNvPr>
          <p:cNvSpPr>
            <a:spLocks noChangeArrowheads="1"/>
          </p:cNvSpPr>
          <p:nvPr/>
        </p:nvSpPr>
        <p:spPr bwMode="auto">
          <a:xfrm>
            <a:off x="2667000" y="1649413"/>
            <a:ext cx="1820863" cy="84772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694" name="Line 190">
            <a:extLst>
              <a:ext uri="{FF2B5EF4-FFF2-40B4-BE49-F238E27FC236}">
                <a16:creationId xmlns:a16="http://schemas.microsoft.com/office/drawing/2014/main" id="{E0638B2E-6CE8-1241-D778-A0D2DD3F67A7}"/>
              </a:ext>
            </a:extLst>
          </p:cNvPr>
          <p:cNvSpPr>
            <a:spLocks noChangeShapeType="1"/>
          </p:cNvSpPr>
          <p:nvPr/>
        </p:nvSpPr>
        <p:spPr bwMode="auto">
          <a:xfrm>
            <a:off x="2876550" y="1801813"/>
            <a:ext cx="304800" cy="1587"/>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95" name="Rectangle 191">
            <a:extLst>
              <a:ext uri="{FF2B5EF4-FFF2-40B4-BE49-F238E27FC236}">
                <a16:creationId xmlns:a16="http://schemas.microsoft.com/office/drawing/2014/main" id="{0E5F676D-5BEF-9ED8-0F6E-85247F1E83D8}"/>
              </a:ext>
            </a:extLst>
          </p:cNvPr>
          <p:cNvSpPr>
            <a:spLocks noChangeArrowheads="1"/>
          </p:cNvSpPr>
          <p:nvPr/>
        </p:nvSpPr>
        <p:spPr bwMode="auto">
          <a:xfrm>
            <a:off x="2971800" y="1744663"/>
            <a:ext cx="104775" cy="104775"/>
          </a:xfrm>
          <a:prstGeom prst="rect">
            <a:avLst/>
          </a:prstGeom>
          <a:solidFill>
            <a:srgbClr val="FFCC00"/>
          </a:solidFill>
          <a:ln w="9525">
            <a:solidFill>
              <a:srgbClr val="FFCC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696" name="Rectangle 192">
            <a:extLst>
              <a:ext uri="{FF2B5EF4-FFF2-40B4-BE49-F238E27FC236}">
                <a16:creationId xmlns:a16="http://schemas.microsoft.com/office/drawing/2014/main" id="{518C01D4-7B64-33A6-ED91-8D34D118F030}"/>
              </a:ext>
            </a:extLst>
          </p:cNvPr>
          <p:cNvSpPr>
            <a:spLocks noChangeArrowheads="1"/>
          </p:cNvSpPr>
          <p:nvPr/>
        </p:nvSpPr>
        <p:spPr bwMode="auto">
          <a:xfrm>
            <a:off x="3271838" y="1706563"/>
            <a:ext cx="604837"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l-GR" altLang="en-GR" sz="1400">
                <a:solidFill>
                  <a:srgbClr val="FFFFFF"/>
                </a:solidFill>
                <a:latin typeface="Times New Roman" panose="02020603050405020304" pitchFamily="18" charset="0"/>
              </a:rPr>
              <a:t>Θάνατοι</a:t>
            </a:r>
            <a:endParaRPr lang="en-GB" altLang="en-GR" sz="3600">
              <a:solidFill>
                <a:srgbClr val="FFCC00"/>
              </a:solidFill>
              <a:latin typeface="Times New Roman" panose="02020603050405020304" pitchFamily="18" charset="0"/>
            </a:endParaRPr>
          </a:p>
        </p:txBody>
      </p:sp>
      <p:sp>
        <p:nvSpPr>
          <p:cNvPr id="149697" name="Line 193">
            <a:extLst>
              <a:ext uri="{FF2B5EF4-FFF2-40B4-BE49-F238E27FC236}">
                <a16:creationId xmlns:a16="http://schemas.microsoft.com/office/drawing/2014/main" id="{B352238B-41A8-D78E-9570-5F1DA9975A82}"/>
              </a:ext>
            </a:extLst>
          </p:cNvPr>
          <p:cNvSpPr>
            <a:spLocks noChangeShapeType="1"/>
          </p:cNvSpPr>
          <p:nvPr/>
        </p:nvSpPr>
        <p:spPr bwMode="auto">
          <a:xfrm>
            <a:off x="2876550" y="2078038"/>
            <a:ext cx="304800" cy="1587"/>
          </a:xfrm>
          <a:prstGeom prst="line">
            <a:avLst/>
          </a:prstGeom>
          <a:noFill/>
          <a:ln w="28575">
            <a:solidFill>
              <a:srgbClr val="038D51"/>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698" name="Oval 194">
            <a:extLst>
              <a:ext uri="{FF2B5EF4-FFF2-40B4-BE49-F238E27FC236}">
                <a16:creationId xmlns:a16="http://schemas.microsoft.com/office/drawing/2014/main" id="{0D84618B-AEF1-66CE-ED55-BE16DC4EE6CC}"/>
              </a:ext>
            </a:extLst>
          </p:cNvPr>
          <p:cNvSpPr>
            <a:spLocks noChangeArrowheads="1"/>
          </p:cNvSpPr>
          <p:nvPr/>
        </p:nvSpPr>
        <p:spPr bwMode="auto">
          <a:xfrm>
            <a:off x="2971800" y="2020888"/>
            <a:ext cx="104775" cy="104775"/>
          </a:xfrm>
          <a:prstGeom prst="ellipse">
            <a:avLst/>
          </a:prstGeom>
          <a:solidFill>
            <a:srgbClr val="038D51"/>
          </a:solidFill>
          <a:ln w="9525">
            <a:solidFill>
              <a:srgbClr val="038D5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699" name="Rectangle 195">
            <a:extLst>
              <a:ext uri="{FF2B5EF4-FFF2-40B4-BE49-F238E27FC236}">
                <a16:creationId xmlns:a16="http://schemas.microsoft.com/office/drawing/2014/main" id="{7E48C8DC-F410-2C6E-026F-1CF552563A2A}"/>
              </a:ext>
            </a:extLst>
          </p:cNvPr>
          <p:cNvSpPr>
            <a:spLocks noChangeArrowheads="1"/>
          </p:cNvSpPr>
          <p:nvPr/>
        </p:nvSpPr>
        <p:spPr bwMode="auto">
          <a:xfrm>
            <a:off x="3287713" y="1982788"/>
            <a:ext cx="414337"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AIDS</a:t>
            </a:r>
            <a:endParaRPr lang="en-GB" altLang="en-GR" sz="3600">
              <a:solidFill>
                <a:srgbClr val="FFCC00"/>
              </a:solidFill>
              <a:latin typeface="Times New Roman" panose="02020603050405020304" pitchFamily="18" charset="0"/>
            </a:endParaRPr>
          </a:p>
        </p:txBody>
      </p:sp>
      <p:sp>
        <p:nvSpPr>
          <p:cNvPr id="149700" name="Line 196">
            <a:extLst>
              <a:ext uri="{FF2B5EF4-FFF2-40B4-BE49-F238E27FC236}">
                <a16:creationId xmlns:a16="http://schemas.microsoft.com/office/drawing/2014/main" id="{03955D14-BC28-FD27-15A1-157FDC23B2BA}"/>
              </a:ext>
            </a:extLst>
          </p:cNvPr>
          <p:cNvSpPr>
            <a:spLocks noChangeShapeType="1"/>
          </p:cNvSpPr>
          <p:nvPr/>
        </p:nvSpPr>
        <p:spPr bwMode="auto">
          <a:xfrm>
            <a:off x="2876550" y="2354263"/>
            <a:ext cx="304800" cy="1587"/>
          </a:xfrm>
          <a:prstGeom prst="line">
            <a:avLst/>
          </a:prstGeom>
          <a:noFill/>
          <a:ln w="2857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701" name="Rectangle 197">
            <a:extLst>
              <a:ext uri="{FF2B5EF4-FFF2-40B4-BE49-F238E27FC236}">
                <a16:creationId xmlns:a16="http://schemas.microsoft.com/office/drawing/2014/main" id="{3451E650-30BB-E811-64AF-C76DE4247A53}"/>
              </a:ext>
            </a:extLst>
          </p:cNvPr>
          <p:cNvSpPr>
            <a:spLocks noChangeArrowheads="1"/>
          </p:cNvSpPr>
          <p:nvPr/>
        </p:nvSpPr>
        <p:spPr bwMode="auto">
          <a:xfrm>
            <a:off x="2971800" y="2297113"/>
            <a:ext cx="123825" cy="12382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49702" name="Line 198">
            <a:extLst>
              <a:ext uri="{FF2B5EF4-FFF2-40B4-BE49-F238E27FC236}">
                <a16:creationId xmlns:a16="http://schemas.microsoft.com/office/drawing/2014/main" id="{1B445A4C-2BF7-2801-9465-220D46A36307}"/>
              </a:ext>
            </a:extLst>
          </p:cNvPr>
          <p:cNvSpPr>
            <a:spLocks noChangeShapeType="1"/>
          </p:cNvSpPr>
          <p:nvPr/>
        </p:nvSpPr>
        <p:spPr bwMode="auto">
          <a:xfrm flipH="1" flipV="1">
            <a:off x="2971800" y="22971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703" name="Line 199">
            <a:extLst>
              <a:ext uri="{FF2B5EF4-FFF2-40B4-BE49-F238E27FC236}">
                <a16:creationId xmlns:a16="http://schemas.microsoft.com/office/drawing/2014/main" id="{B278CF04-E43D-438F-76FF-B136B95A9AAE}"/>
              </a:ext>
            </a:extLst>
          </p:cNvPr>
          <p:cNvSpPr>
            <a:spLocks noChangeShapeType="1"/>
          </p:cNvSpPr>
          <p:nvPr/>
        </p:nvSpPr>
        <p:spPr bwMode="auto">
          <a:xfrm>
            <a:off x="3028950" y="23542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704" name="Line 200">
            <a:extLst>
              <a:ext uri="{FF2B5EF4-FFF2-40B4-BE49-F238E27FC236}">
                <a16:creationId xmlns:a16="http://schemas.microsoft.com/office/drawing/2014/main" id="{62DD9306-312C-C548-2CC9-76A63AC36CCA}"/>
              </a:ext>
            </a:extLst>
          </p:cNvPr>
          <p:cNvSpPr>
            <a:spLocks noChangeShapeType="1"/>
          </p:cNvSpPr>
          <p:nvPr/>
        </p:nvSpPr>
        <p:spPr bwMode="auto">
          <a:xfrm flipH="1">
            <a:off x="2971800" y="235426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705" name="Line 201">
            <a:extLst>
              <a:ext uri="{FF2B5EF4-FFF2-40B4-BE49-F238E27FC236}">
                <a16:creationId xmlns:a16="http://schemas.microsoft.com/office/drawing/2014/main" id="{50884540-7835-E397-3FC5-D6A48D5901AA}"/>
              </a:ext>
            </a:extLst>
          </p:cNvPr>
          <p:cNvSpPr>
            <a:spLocks noChangeShapeType="1"/>
          </p:cNvSpPr>
          <p:nvPr/>
        </p:nvSpPr>
        <p:spPr bwMode="auto">
          <a:xfrm flipV="1">
            <a:off x="3028950" y="2297113"/>
            <a:ext cx="57150"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706" name="Line 202">
            <a:extLst>
              <a:ext uri="{FF2B5EF4-FFF2-40B4-BE49-F238E27FC236}">
                <a16:creationId xmlns:a16="http://schemas.microsoft.com/office/drawing/2014/main" id="{86DB026D-2F41-2F62-65D2-EA8E3ABBF63B}"/>
              </a:ext>
            </a:extLst>
          </p:cNvPr>
          <p:cNvSpPr>
            <a:spLocks noChangeShapeType="1"/>
          </p:cNvSpPr>
          <p:nvPr/>
        </p:nvSpPr>
        <p:spPr bwMode="auto">
          <a:xfrm flipV="1">
            <a:off x="3028950" y="2297113"/>
            <a:ext cx="1588"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707" name="Line 203">
            <a:extLst>
              <a:ext uri="{FF2B5EF4-FFF2-40B4-BE49-F238E27FC236}">
                <a16:creationId xmlns:a16="http://schemas.microsoft.com/office/drawing/2014/main" id="{38685626-A3E6-F270-E9EC-E769F4F753AC}"/>
              </a:ext>
            </a:extLst>
          </p:cNvPr>
          <p:cNvSpPr>
            <a:spLocks noChangeShapeType="1"/>
          </p:cNvSpPr>
          <p:nvPr/>
        </p:nvSpPr>
        <p:spPr bwMode="auto">
          <a:xfrm>
            <a:off x="3028950" y="2354263"/>
            <a:ext cx="1588" cy="57150"/>
          </a:xfrm>
          <a:prstGeom prst="line">
            <a:avLst/>
          </a:prstGeom>
          <a:noFill/>
          <a:ln w="9525">
            <a:solidFill>
              <a:srgbClr val="E3E3E3"/>
            </a:solidFill>
            <a:round/>
            <a:headEnd/>
            <a:tailEnd/>
          </a:ln>
          <a:extLst>
            <a:ext uri="{909E8E84-426E-40DD-AFC4-6F175D3DCCD1}">
              <a14:hiddenFill xmlns:a14="http://schemas.microsoft.com/office/drawing/2010/main">
                <a:noFill/>
              </a14:hiddenFill>
            </a:ext>
          </a:extLst>
        </p:spPr>
        <p:txBody>
          <a:bodyPr/>
          <a:lstStyle/>
          <a:p>
            <a:endParaRPr lang="en-GR"/>
          </a:p>
        </p:txBody>
      </p:sp>
      <p:sp>
        <p:nvSpPr>
          <p:cNvPr id="149708" name="Rectangle 204">
            <a:extLst>
              <a:ext uri="{FF2B5EF4-FFF2-40B4-BE49-F238E27FC236}">
                <a16:creationId xmlns:a16="http://schemas.microsoft.com/office/drawing/2014/main" id="{950285F1-25B8-FA9B-533A-BBD696A3FCCD}"/>
              </a:ext>
            </a:extLst>
          </p:cNvPr>
          <p:cNvSpPr>
            <a:spLocks noChangeArrowheads="1"/>
          </p:cNvSpPr>
          <p:nvPr/>
        </p:nvSpPr>
        <p:spPr bwMode="auto">
          <a:xfrm>
            <a:off x="3328988" y="2259013"/>
            <a:ext cx="1019175"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pPr>
            <a:r>
              <a:rPr lang="en-GB" altLang="en-GR" sz="1400">
                <a:solidFill>
                  <a:srgbClr val="FFFFFF"/>
                </a:solidFill>
                <a:latin typeface="Times New Roman" panose="02020603050405020304" pitchFamily="18" charset="0"/>
              </a:rPr>
              <a:t>% </a:t>
            </a:r>
            <a:r>
              <a:rPr lang="el-GR" altLang="en-GR" sz="1400">
                <a:solidFill>
                  <a:srgbClr val="FFFFFF"/>
                </a:solidFill>
                <a:latin typeface="Times New Roman" panose="02020603050405020304" pitchFamily="18" charset="0"/>
              </a:rPr>
              <a:t>σε</a:t>
            </a:r>
            <a:r>
              <a:rPr lang="en-GB" altLang="en-GR" sz="1400">
                <a:solidFill>
                  <a:srgbClr val="FFFFFF"/>
                </a:solidFill>
                <a:latin typeface="Times New Roman" panose="02020603050405020304" pitchFamily="18" charset="0"/>
              </a:rPr>
              <a:t> HAART</a:t>
            </a:r>
            <a:endParaRPr lang="en-GB" altLang="en-GR" sz="3600">
              <a:solidFill>
                <a:srgbClr val="FFCC00"/>
              </a:solidFill>
              <a:latin typeface="Times New Roman" panose="02020603050405020304" pitchFamily="18"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2B53B0E0-DD36-F5A3-85F7-55CD87287B4C}"/>
              </a:ext>
            </a:extLst>
          </p:cNvPr>
          <p:cNvSpPr>
            <a:spLocks noGrp="1" noChangeArrowheads="1"/>
          </p:cNvSpPr>
          <p:nvPr>
            <p:ph type="title"/>
          </p:nvPr>
        </p:nvSpPr>
        <p:spPr>
          <a:xfrm>
            <a:off x="411163" y="247650"/>
            <a:ext cx="8331200" cy="1143000"/>
          </a:xfrm>
        </p:spPr>
        <p:txBody>
          <a:bodyPr/>
          <a:lstStyle/>
          <a:p>
            <a:r>
              <a:rPr lang="el-GR" altLang="en-GR" sz="3400"/>
              <a:t>Η ΠΟΡΕΙΑ ΠΡΟΣ ΤΗΝ «ΑΠΛΟΥΣΤΕΥΣΗ»</a:t>
            </a:r>
            <a:endParaRPr lang="en-US" altLang="en-GR" sz="3400"/>
          </a:p>
        </p:txBody>
      </p:sp>
      <p:sp>
        <p:nvSpPr>
          <p:cNvPr id="163843" name="Text Box 3">
            <a:extLst>
              <a:ext uri="{FF2B5EF4-FFF2-40B4-BE49-F238E27FC236}">
                <a16:creationId xmlns:a16="http://schemas.microsoft.com/office/drawing/2014/main" id="{5F114E46-7E0D-069F-8292-D6A9CC19DE70}"/>
              </a:ext>
            </a:extLst>
          </p:cNvPr>
          <p:cNvSpPr txBox="1">
            <a:spLocks noChangeArrowheads="1"/>
          </p:cNvSpPr>
          <p:nvPr/>
        </p:nvSpPr>
        <p:spPr bwMode="auto">
          <a:xfrm>
            <a:off x="1692275" y="1619250"/>
            <a:ext cx="171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l-GR" altLang="en-GR" sz="2000" b="1">
                <a:solidFill>
                  <a:schemeClr val="hlink"/>
                </a:solidFill>
              </a:rPr>
              <a:t>Δοσολογία</a:t>
            </a:r>
            <a:endParaRPr lang="en-US" altLang="en-GR" sz="2000" b="1">
              <a:solidFill>
                <a:schemeClr val="hlink"/>
              </a:solidFill>
            </a:endParaRPr>
          </a:p>
        </p:txBody>
      </p:sp>
      <p:sp>
        <p:nvSpPr>
          <p:cNvPr id="163844" name="Text Box 4">
            <a:extLst>
              <a:ext uri="{FF2B5EF4-FFF2-40B4-BE49-F238E27FC236}">
                <a16:creationId xmlns:a16="http://schemas.microsoft.com/office/drawing/2014/main" id="{A0378A6C-3018-28FD-771D-939D3998D105}"/>
              </a:ext>
            </a:extLst>
          </p:cNvPr>
          <p:cNvSpPr txBox="1">
            <a:spLocks noChangeArrowheads="1"/>
          </p:cNvSpPr>
          <p:nvPr/>
        </p:nvSpPr>
        <p:spPr bwMode="auto">
          <a:xfrm>
            <a:off x="3306763" y="1612900"/>
            <a:ext cx="254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l-GR" altLang="en-GR" sz="2000" b="1">
                <a:solidFill>
                  <a:schemeClr val="hlink"/>
                </a:solidFill>
              </a:rPr>
              <a:t>Αριθμός χαπιών</a:t>
            </a:r>
            <a:endParaRPr lang="en-US" altLang="en-GR" sz="2000" b="1">
              <a:solidFill>
                <a:schemeClr val="hlink"/>
              </a:solidFill>
            </a:endParaRPr>
          </a:p>
        </p:txBody>
      </p:sp>
      <p:sp>
        <p:nvSpPr>
          <p:cNvPr id="163845" name="Text Box 5">
            <a:extLst>
              <a:ext uri="{FF2B5EF4-FFF2-40B4-BE49-F238E27FC236}">
                <a16:creationId xmlns:a16="http://schemas.microsoft.com/office/drawing/2014/main" id="{FE5D28A0-10AA-E214-B063-1DE2B27A817A}"/>
              </a:ext>
            </a:extLst>
          </p:cNvPr>
          <p:cNvSpPr txBox="1">
            <a:spLocks noChangeArrowheads="1"/>
          </p:cNvSpPr>
          <p:nvPr/>
        </p:nvSpPr>
        <p:spPr bwMode="auto">
          <a:xfrm>
            <a:off x="6697663" y="1619250"/>
            <a:ext cx="1762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l-GR" altLang="en-GR" sz="2000" b="1">
                <a:solidFill>
                  <a:schemeClr val="hlink"/>
                </a:solidFill>
              </a:rPr>
              <a:t>Προβλήματα</a:t>
            </a:r>
            <a:endParaRPr lang="en-US" altLang="en-GR" sz="2000" b="1">
              <a:solidFill>
                <a:schemeClr val="hlink"/>
              </a:solidFill>
            </a:endParaRPr>
          </a:p>
        </p:txBody>
      </p:sp>
      <p:grpSp>
        <p:nvGrpSpPr>
          <p:cNvPr id="163846" name="Group 6">
            <a:extLst>
              <a:ext uri="{FF2B5EF4-FFF2-40B4-BE49-F238E27FC236}">
                <a16:creationId xmlns:a16="http://schemas.microsoft.com/office/drawing/2014/main" id="{973A2FA2-CC37-7F32-53FE-038F1421E1F5}"/>
              </a:ext>
            </a:extLst>
          </p:cNvPr>
          <p:cNvGrpSpPr>
            <a:grpSpLocks/>
          </p:cNvGrpSpPr>
          <p:nvPr/>
        </p:nvGrpSpPr>
        <p:grpSpPr bwMode="auto">
          <a:xfrm>
            <a:off x="9058275" y="3206750"/>
            <a:ext cx="0" cy="0"/>
            <a:chOff x="-3" y="-3"/>
            <a:chExt cx="6" cy="6"/>
          </a:xfrm>
        </p:grpSpPr>
        <p:grpSp>
          <p:nvGrpSpPr>
            <p:cNvPr id="163896" name="Group 7">
              <a:extLst>
                <a:ext uri="{FF2B5EF4-FFF2-40B4-BE49-F238E27FC236}">
                  <a16:creationId xmlns:a16="http://schemas.microsoft.com/office/drawing/2014/main" id="{7892CFD6-2208-A1B9-A768-ED438C49305B}"/>
                </a:ext>
              </a:extLst>
            </p:cNvPr>
            <p:cNvGrpSpPr>
              <a:grpSpLocks/>
            </p:cNvGrpSpPr>
            <p:nvPr/>
          </p:nvGrpSpPr>
          <p:grpSpPr bwMode="auto">
            <a:xfrm>
              <a:off x="0" y="0"/>
              <a:ext cx="0" cy="0"/>
              <a:chOff x="0" y="0"/>
              <a:chExt cx="0" cy="0"/>
            </a:xfrm>
          </p:grpSpPr>
          <p:sp>
            <p:nvSpPr>
              <p:cNvPr id="163898" name="Rectangle 8">
                <a:extLst>
                  <a:ext uri="{FF2B5EF4-FFF2-40B4-BE49-F238E27FC236}">
                    <a16:creationId xmlns:a16="http://schemas.microsoft.com/office/drawing/2014/main" id="{BEAE22E8-72C8-6C43-FD5D-CB290214BCF4}"/>
                  </a:ext>
                </a:extLst>
              </p:cNvPr>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63899" name="Rectangle 9">
                <a:extLst>
                  <a:ext uri="{FF2B5EF4-FFF2-40B4-BE49-F238E27FC236}">
                    <a16:creationId xmlns:a16="http://schemas.microsoft.com/office/drawing/2014/main" id="{B4E41D60-EC87-A616-859D-57A6520F378A}"/>
                  </a:ext>
                </a:extLst>
              </p:cNvPr>
              <p:cNvSpPr>
                <a:spLocks noChangeArrowheads="1"/>
              </p:cNvSpPr>
              <p:nvPr/>
            </p:nvSpPr>
            <p:spPr bwMode="auto">
              <a:xfrm>
                <a:off x="0" y="0"/>
                <a:ext cx="0" cy="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grpSp>
        <p:sp>
          <p:nvSpPr>
            <p:cNvPr id="163897" name="Rectangle 10">
              <a:extLst>
                <a:ext uri="{FF2B5EF4-FFF2-40B4-BE49-F238E27FC236}">
                  <a16:creationId xmlns:a16="http://schemas.microsoft.com/office/drawing/2014/main" id="{D9D7290F-7EF1-AF1A-9AE8-08000CBAE7BC}"/>
                </a:ext>
              </a:extLst>
            </p:cNvPr>
            <p:cNvSpPr>
              <a:spLocks noChangeArrowheads="1"/>
            </p:cNvSpPr>
            <p:nvPr/>
          </p:nvSpPr>
          <p:spPr bwMode="auto">
            <a:xfrm>
              <a:off x="-3" y="-3"/>
              <a:ext cx="6" cy="6"/>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grpSp>
      <p:grpSp>
        <p:nvGrpSpPr>
          <p:cNvPr id="163847" name="Group 11">
            <a:extLst>
              <a:ext uri="{FF2B5EF4-FFF2-40B4-BE49-F238E27FC236}">
                <a16:creationId xmlns:a16="http://schemas.microsoft.com/office/drawing/2014/main" id="{5E045E97-94BF-BCD0-BEC7-3D0A0B0DC17C}"/>
              </a:ext>
            </a:extLst>
          </p:cNvPr>
          <p:cNvGrpSpPr>
            <a:grpSpLocks/>
          </p:cNvGrpSpPr>
          <p:nvPr/>
        </p:nvGrpSpPr>
        <p:grpSpPr bwMode="auto">
          <a:xfrm>
            <a:off x="9058275" y="3206750"/>
            <a:ext cx="0" cy="0"/>
            <a:chOff x="-3" y="-3"/>
            <a:chExt cx="6" cy="6"/>
          </a:xfrm>
        </p:grpSpPr>
        <p:grpSp>
          <p:nvGrpSpPr>
            <p:cNvPr id="163892" name="Group 12">
              <a:extLst>
                <a:ext uri="{FF2B5EF4-FFF2-40B4-BE49-F238E27FC236}">
                  <a16:creationId xmlns:a16="http://schemas.microsoft.com/office/drawing/2014/main" id="{484095F3-D6FC-C305-BDBE-3FFF8EF4A9CC}"/>
                </a:ext>
              </a:extLst>
            </p:cNvPr>
            <p:cNvGrpSpPr>
              <a:grpSpLocks/>
            </p:cNvGrpSpPr>
            <p:nvPr/>
          </p:nvGrpSpPr>
          <p:grpSpPr bwMode="auto">
            <a:xfrm>
              <a:off x="0" y="0"/>
              <a:ext cx="0" cy="0"/>
              <a:chOff x="0" y="0"/>
              <a:chExt cx="0" cy="0"/>
            </a:xfrm>
          </p:grpSpPr>
          <p:sp>
            <p:nvSpPr>
              <p:cNvPr id="163894" name="Rectangle 13">
                <a:extLst>
                  <a:ext uri="{FF2B5EF4-FFF2-40B4-BE49-F238E27FC236}">
                    <a16:creationId xmlns:a16="http://schemas.microsoft.com/office/drawing/2014/main" id="{301FAF0A-9E44-C5AE-2BE7-4A5C6983DD63}"/>
                  </a:ext>
                </a:extLst>
              </p:cNvPr>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63895" name="Rectangle 14">
                <a:extLst>
                  <a:ext uri="{FF2B5EF4-FFF2-40B4-BE49-F238E27FC236}">
                    <a16:creationId xmlns:a16="http://schemas.microsoft.com/office/drawing/2014/main" id="{DEBCD508-9687-3928-7DD7-B7E26C409691}"/>
                  </a:ext>
                </a:extLst>
              </p:cNvPr>
              <p:cNvSpPr>
                <a:spLocks noChangeArrowheads="1"/>
              </p:cNvSpPr>
              <p:nvPr/>
            </p:nvSpPr>
            <p:spPr bwMode="auto">
              <a:xfrm>
                <a:off x="0" y="0"/>
                <a:ext cx="0" cy="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grpSp>
        <p:sp>
          <p:nvSpPr>
            <p:cNvPr id="163893" name="Rectangle 15">
              <a:extLst>
                <a:ext uri="{FF2B5EF4-FFF2-40B4-BE49-F238E27FC236}">
                  <a16:creationId xmlns:a16="http://schemas.microsoft.com/office/drawing/2014/main" id="{1614A154-0D9F-0023-8C72-E98735ECA289}"/>
                </a:ext>
              </a:extLst>
            </p:cNvPr>
            <p:cNvSpPr>
              <a:spLocks noChangeArrowheads="1"/>
            </p:cNvSpPr>
            <p:nvPr/>
          </p:nvSpPr>
          <p:spPr bwMode="auto">
            <a:xfrm>
              <a:off x="-3" y="-3"/>
              <a:ext cx="6" cy="6"/>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grpSp>
      <p:grpSp>
        <p:nvGrpSpPr>
          <p:cNvPr id="163848" name="Group 16">
            <a:extLst>
              <a:ext uri="{FF2B5EF4-FFF2-40B4-BE49-F238E27FC236}">
                <a16:creationId xmlns:a16="http://schemas.microsoft.com/office/drawing/2014/main" id="{E13EFF7B-71F4-39C6-9174-BA4F26DD83D5}"/>
              </a:ext>
            </a:extLst>
          </p:cNvPr>
          <p:cNvGrpSpPr>
            <a:grpSpLocks/>
          </p:cNvGrpSpPr>
          <p:nvPr/>
        </p:nvGrpSpPr>
        <p:grpSpPr bwMode="auto">
          <a:xfrm>
            <a:off x="9064625" y="3275013"/>
            <a:ext cx="0" cy="0"/>
            <a:chOff x="-3" y="-3"/>
            <a:chExt cx="6" cy="6"/>
          </a:xfrm>
        </p:grpSpPr>
        <p:grpSp>
          <p:nvGrpSpPr>
            <p:cNvPr id="163888" name="Group 17">
              <a:extLst>
                <a:ext uri="{FF2B5EF4-FFF2-40B4-BE49-F238E27FC236}">
                  <a16:creationId xmlns:a16="http://schemas.microsoft.com/office/drawing/2014/main" id="{2F1F587C-1070-FB81-6763-E5DF60D8B768}"/>
                </a:ext>
              </a:extLst>
            </p:cNvPr>
            <p:cNvGrpSpPr>
              <a:grpSpLocks/>
            </p:cNvGrpSpPr>
            <p:nvPr/>
          </p:nvGrpSpPr>
          <p:grpSpPr bwMode="auto">
            <a:xfrm>
              <a:off x="0" y="0"/>
              <a:ext cx="0" cy="0"/>
              <a:chOff x="0" y="0"/>
              <a:chExt cx="0" cy="0"/>
            </a:xfrm>
          </p:grpSpPr>
          <p:sp>
            <p:nvSpPr>
              <p:cNvPr id="163890" name="Rectangle 18">
                <a:extLst>
                  <a:ext uri="{FF2B5EF4-FFF2-40B4-BE49-F238E27FC236}">
                    <a16:creationId xmlns:a16="http://schemas.microsoft.com/office/drawing/2014/main" id="{D7B3ED93-C72A-9D23-29CA-BDAF30E9EAD0}"/>
                  </a:ext>
                </a:extLst>
              </p:cNvPr>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sp>
            <p:nvSpPr>
              <p:cNvPr id="163891" name="Rectangle 19">
                <a:extLst>
                  <a:ext uri="{FF2B5EF4-FFF2-40B4-BE49-F238E27FC236}">
                    <a16:creationId xmlns:a16="http://schemas.microsoft.com/office/drawing/2014/main" id="{6BABBE87-667F-22DC-B540-3D1A38D8BABE}"/>
                  </a:ext>
                </a:extLst>
              </p:cNvPr>
              <p:cNvSpPr>
                <a:spLocks noChangeArrowheads="1"/>
              </p:cNvSpPr>
              <p:nvPr/>
            </p:nvSpPr>
            <p:spPr bwMode="auto">
              <a:xfrm>
                <a:off x="0" y="0"/>
                <a:ext cx="0" cy="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grpSp>
        <p:sp>
          <p:nvSpPr>
            <p:cNvPr id="163889" name="Rectangle 20">
              <a:extLst>
                <a:ext uri="{FF2B5EF4-FFF2-40B4-BE49-F238E27FC236}">
                  <a16:creationId xmlns:a16="http://schemas.microsoft.com/office/drawing/2014/main" id="{352FB347-4895-CEFE-594F-03C727EF21E9}"/>
                </a:ext>
              </a:extLst>
            </p:cNvPr>
            <p:cNvSpPr>
              <a:spLocks noChangeArrowheads="1"/>
            </p:cNvSpPr>
            <p:nvPr/>
          </p:nvSpPr>
          <p:spPr bwMode="auto">
            <a:xfrm>
              <a:off x="-3" y="-3"/>
              <a:ext cx="6" cy="6"/>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R" altLang="en-GR"/>
            </a:p>
          </p:txBody>
        </p:sp>
      </p:grpSp>
      <p:grpSp>
        <p:nvGrpSpPr>
          <p:cNvPr id="163849" name="Group 21">
            <a:extLst>
              <a:ext uri="{FF2B5EF4-FFF2-40B4-BE49-F238E27FC236}">
                <a16:creationId xmlns:a16="http://schemas.microsoft.com/office/drawing/2014/main" id="{E5FE4562-5661-152A-55AF-00B44FFDC810}"/>
              </a:ext>
            </a:extLst>
          </p:cNvPr>
          <p:cNvGrpSpPr>
            <a:grpSpLocks/>
          </p:cNvGrpSpPr>
          <p:nvPr/>
        </p:nvGrpSpPr>
        <p:grpSpPr bwMode="auto">
          <a:xfrm>
            <a:off x="0" y="2078038"/>
            <a:ext cx="9156700" cy="1768475"/>
            <a:chOff x="0" y="1309"/>
            <a:chExt cx="5768" cy="1114"/>
          </a:xfrm>
        </p:grpSpPr>
        <p:sp>
          <p:nvSpPr>
            <p:cNvPr id="163871" name="Line 22">
              <a:extLst>
                <a:ext uri="{FF2B5EF4-FFF2-40B4-BE49-F238E27FC236}">
                  <a16:creationId xmlns:a16="http://schemas.microsoft.com/office/drawing/2014/main" id="{4C8E2E68-10CB-DD86-265E-E8476672FEAB}"/>
                </a:ext>
              </a:extLst>
            </p:cNvPr>
            <p:cNvSpPr>
              <a:spLocks noChangeShapeType="1"/>
            </p:cNvSpPr>
            <p:nvPr/>
          </p:nvSpPr>
          <p:spPr bwMode="auto">
            <a:xfrm>
              <a:off x="63" y="2423"/>
              <a:ext cx="56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R"/>
            </a:p>
          </p:txBody>
        </p:sp>
        <p:grpSp>
          <p:nvGrpSpPr>
            <p:cNvPr id="163872" name="Group 23">
              <a:extLst>
                <a:ext uri="{FF2B5EF4-FFF2-40B4-BE49-F238E27FC236}">
                  <a16:creationId xmlns:a16="http://schemas.microsoft.com/office/drawing/2014/main" id="{B391304E-02D1-5379-60B9-352431F77509}"/>
                </a:ext>
              </a:extLst>
            </p:cNvPr>
            <p:cNvGrpSpPr>
              <a:grpSpLocks/>
            </p:cNvGrpSpPr>
            <p:nvPr/>
          </p:nvGrpSpPr>
          <p:grpSpPr bwMode="auto">
            <a:xfrm>
              <a:off x="0" y="1309"/>
              <a:ext cx="5768" cy="1049"/>
              <a:chOff x="0" y="1309"/>
              <a:chExt cx="5768" cy="1049"/>
            </a:xfrm>
          </p:grpSpPr>
          <p:sp>
            <p:nvSpPr>
              <p:cNvPr id="163873" name="Line 24">
                <a:extLst>
                  <a:ext uri="{FF2B5EF4-FFF2-40B4-BE49-F238E27FC236}">
                    <a16:creationId xmlns:a16="http://schemas.microsoft.com/office/drawing/2014/main" id="{9C508EDD-883D-2DA7-7414-3B06827A54E7}"/>
                  </a:ext>
                </a:extLst>
              </p:cNvPr>
              <p:cNvSpPr>
                <a:spLocks noChangeShapeType="1"/>
              </p:cNvSpPr>
              <p:nvPr/>
            </p:nvSpPr>
            <p:spPr bwMode="auto">
              <a:xfrm>
                <a:off x="63" y="1309"/>
                <a:ext cx="56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R"/>
              </a:p>
            </p:txBody>
          </p:sp>
          <p:sp>
            <p:nvSpPr>
              <p:cNvPr id="163874" name="Text Box 25">
                <a:extLst>
                  <a:ext uri="{FF2B5EF4-FFF2-40B4-BE49-F238E27FC236}">
                    <a16:creationId xmlns:a16="http://schemas.microsoft.com/office/drawing/2014/main" id="{3B99CFC9-1670-599F-4A41-6278765694A4}"/>
                  </a:ext>
                </a:extLst>
              </p:cNvPr>
              <p:cNvSpPr txBox="1">
                <a:spLocks noChangeArrowheads="1"/>
              </p:cNvSpPr>
              <p:nvPr/>
            </p:nvSpPr>
            <p:spPr bwMode="auto">
              <a:xfrm>
                <a:off x="0" y="1372"/>
                <a:ext cx="6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sz="2000" b="1">
                    <a:solidFill>
                      <a:schemeClr val="hlink"/>
                    </a:solidFill>
                  </a:rPr>
                  <a:t>1996</a:t>
                </a:r>
              </a:p>
            </p:txBody>
          </p:sp>
          <p:sp>
            <p:nvSpPr>
              <p:cNvPr id="163875" name="Text Box 26">
                <a:extLst>
                  <a:ext uri="{FF2B5EF4-FFF2-40B4-BE49-F238E27FC236}">
                    <a16:creationId xmlns:a16="http://schemas.microsoft.com/office/drawing/2014/main" id="{2184189B-9BBF-C934-27E3-F5CE924E3FCD}"/>
                  </a:ext>
                </a:extLst>
              </p:cNvPr>
              <p:cNvSpPr txBox="1">
                <a:spLocks noChangeArrowheads="1"/>
              </p:cNvSpPr>
              <p:nvPr/>
            </p:nvSpPr>
            <p:spPr bwMode="auto">
              <a:xfrm>
                <a:off x="99" y="1662"/>
                <a:ext cx="119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GR"/>
                  <a:t>d4T/3TC/</a:t>
                </a:r>
                <a:br>
                  <a:rPr lang="en-US" altLang="en-GR"/>
                </a:br>
                <a:r>
                  <a:rPr lang="en-US" altLang="en-GR"/>
                  <a:t>indinavir</a:t>
                </a:r>
              </a:p>
            </p:txBody>
          </p:sp>
          <p:sp>
            <p:nvSpPr>
              <p:cNvPr id="163876" name="Text Box 27">
                <a:extLst>
                  <a:ext uri="{FF2B5EF4-FFF2-40B4-BE49-F238E27FC236}">
                    <a16:creationId xmlns:a16="http://schemas.microsoft.com/office/drawing/2014/main" id="{0905E7E5-91DD-5338-7AC3-A13B93508EA2}"/>
                  </a:ext>
                </a:extLst>
              </p:cNvPr>
              <p:cNvSpPr txBox="1">
                <a:spLocks noChangeArrowheads="1"/>
              </p:cNvSpPr>
              <p:nvPr/>
            </p:nvSpPr>
            <p:spPr bwMode="auto">
              <a:xfrm>
                <a:off x="1099" y="1749"/>
                <a:ext cx="115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a:t>10 </a:t>
                </a:r>
                <a:r>
                  <a:rPr lang="el-GR" altLang="en-GR"/>
                  <a:t>χάπια</a:t>
                </a:r>
                <a:r>
                  <a:rPr lang="en-US" altLang="en-GR"/>
                  <a:t>, TID</a:t>
                </a:r>
              </a:p>
            </p:txBody>
          </p:sp>
          <p:sp>
            <p:nvSpPr>
              <p:cNvPr id="163877" name="Text Box 28">
                <a:extLst>
                  <a:ext uri="{FF2B5EF4-FFF2-40B4-BE49-F238E27FC236}">
                    <a16:creationId xmlns:a16="http://schemas.microsoft.com/office/drawing/2014/main" id="{089A4602-5212-14E4-3606-B29E0D37FCF3}"/>
                  </a:ext>
                </a:extLst>
              </p:cNvPr>
              <p:cNvSpPr txBox="1">
                <a:spLocks noChangeArrowheads="1"/>
              </p:cNvSpPr>
              <p:nvPr/>
            </p:nvSpPr>
            <p:spPr bwMode="auto">
              <a:xfrm>
                <a:off x="3609" y="1578"/>
                <a:ext cx="2159"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l-GR" altLang="en-GR"/>
                  <a:t>Σχέση με τα γεύματα</a:t>
                </a:r>
                <a:r>
                  <a:rPr lang="en-US" altLang="en-GR"/>
                  <a:t>, </a:t>
                </a:r>
                <a:r>
                  <a:rPr lang="el-GR" altLang="en-GR"/>
                  <a:t>πολλά υγρά,</a:t>
                </a:r>
                <a:r>
                  <a:rPr lang="en-US" altLang="en-GR"/>
                  <a:t> </a:t>
                </a:r>
                <a:r>
                  <a:rPr lang="el-GR" altLang="en-GR"/>
                  <a:t>δυσανεξία,</a:t>
                </a:r>
                <a:r>
                  <a:rPr lang="en-US" altLang="en-GR"/>
                  <a:t> </a:t>
                </a:r>
                <a:r>
                  <a:rPr lang="el-GR" altLang="en-GR"/>
                  <a:t>βραχυ-, μακρο-πρόθεσμη τοξικότητα</a:t>
                </a:r>
                <a:endParaRPr lang="en-US" altLang="en-GR"/>
              </a:p>
            </p:txBody>
          </p:sp>
          <p:pic>
            <p:nvPicPr>
              <p:cNvPr id="163878" name="Picture 29">
                <a:extLst>
                  <a:ext uri="{FF2B5EF4-FFF2-40B4-BE49-F238E27FC236}">
                    <a16:creationId xmlns:a16="http://schemas.microsoft.com/office/drawing/2014/main" id="{E4D4309D-CBB9-1B25-7AFA-73B92AB8537E}"/>
                  </a:ext>
                </a:extLst>
              </p:cNvPr>
              <p:cNvPicPr>
                <a:picLocks noChangeAspect="1" noChangeArrowheads="1"/>
              </p:cNvPicPr>
              <p:nvPr/>
            </p:nvPicPr>
            <p:blipFill>
              <a:blip r:embed="rId3">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2505" y="1399"/>
                <a:ext cx="29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9" name="Picture 30">
                <a:extLst>
                  <a:ext uri="{FF2B5EF4-FFF2-40B4-BE49-F238E27FC236}">
                    <a16:creationId xmlns:a16="http://schemas.microsoft.com/office/drawing/2014/main" id="{F14E2BFB-D929-6601-64C7-25EB6768B22A}"/>
                  </a:ext>
                </a:extLst>
              </p:cNvPr>
              <p:cNvPicPr>
                <a:picLocks noChangeAspect="1" noChangeArrowheads="1"/>
              </p:cNvPicPr>
              <p:nvPr/>
            </p:nvPicPr>
            <p:blipFill>
              <a:blip r:embed="rId3">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2505" y="2026"/>
                <a:ext cx="29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0" name="Picture 31">
                <a:extLst>
                  <a:ext uri="{FF2B5EF4-FFF2-40B4-BE49-F238E27FC236}">
                    <a16:creationId xmlns:a16="http://schemas.microsoft.com/office/drawing/2014/main" id="{AFFDD129-9787-483E-0966-AA6B6B388812}"/>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13" y="1804"/>
                <a:ext cx="32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1" name="Picture 32">
                <a:extLst>
                  <a:ext uri="{FF2B5EF4-FFF2-40B4-BE49-F238E27FC236}">
                    <a16:creationId xmlns:a16="http://schemas.microsoft.com/office/drawing/2014/main" id="{6D5D04AD-6CFB-51EA-FE12-D0B0CAE229B1}"/>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04" y="1386"/>
                <a:ext cx="32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2" name="Picture 33">
                <a:extLst>
                  <a:ext uri="{FF2B5EF4-FFF2-40B4-BE49-F238E27FC236}">
                    <a16:creationId xmlns:a16="http://schemas.microsoft.com/office/drawing/2014/main" id="{B0E8A142-60FC-AC7B-3D8C-7536BF813958}"/>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04" y="1554"/>
                <a:ext cx="32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3" name="Picture 34">
                <a:extLst>
                  <a:ext uri="{FF2B5EF4-FFF2-40B4-BE49-F238E27FC236}">
                    <a16:creationId xmlns:a16="http://schemas.microsoft.com/office/drawing/2014/main" id="{B82CB45B-9745-BCBE-7991-18C22890AAA8}"/>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20" y="2189"/>
                <a:ext cx="32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4" name="Picture 35">
                <a:extLst>
                  <a:ext uri="{FF2B5EF4-FFF2-40B4-BE49-F238E27FC236}">
                    <a16:creationId xmlns:a16="http://schemas.microsoft.com/office/drawing/2014/main" id="{62E23AFC-0C70-F041-07F8-81650D4C803C}"/>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20" y="2020"/>
                <a:ext cx="32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5" name="Picture 36">
                <a:extLst>
                  <a:ext uri="{FF2B5EF4-FFF2-40B4-BE49-F238E27FC236}">
                    <a16:creationId xmlns:a16="http://schemas.microsoft.com/office/drawing/2014/main" id="{C976BE4F-3249-7D19-B8A2-DFA2FF134DC6}"/>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99" y="1797"/>
                <a:ext cx="32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6" name="Picture 37">
                <a:extLst>
                  <a:ext uri="{FF2B5EF4-FFF2-40B4-BE49-F238E27FC236}">
                    <a16:creationId xmlns:a16="http://schemas.microsoft.com/office/drawing/2014/main" id="{34AF3A1A-84B7-F309-FC95-35CC9CF80CD9}"/>
                  </a:ext>
                </a:extLst>
              </p:cNvPr>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57" y="1511"/>
                <a:ext cx="413"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7" name="Picture 38">
                <a:extLst>
                  <a:ext uri="{FF2B5EF4-FFF2-40B4-BE49-F238E27FC236}">
                    <a16:creationId xmlns:a16="http://schemas.microsoft.com/office/drawing/2014/main" id="{924D3698-16E1-E020-57BB-DE41430ADBDF}"/>
                  </a:ext>
                </a:extLst>
              </p:cNvPr>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56" y="2151"/>
                <a:ext cx="413"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 name="Group 39">
            <a:extLst>
              <a:ext uri="{FF2B5EF4-FFF2-40B4-BE49-F238E27FC236}">
                <a16:creationId xmlns:a16="http://schemas.microsoft.com/office/drawing/2014/main" id="{D78B2C5B-13BA-4065-7BEC-89C302E33AD1}"/>
              </a:ext>
            </a:extLst>
          </p:cNvPr>
          <p:cNvGrpSpPr>
            <a:grpSpLocks/>
          </p:cNvGrpSpPr>
          <p:nvPr/>
        </p:nvGrpSpPr>
        <p:grpSpPr bwMode="auto">
          <a:xfrm>
            <a:off x="0" y="3822700"/>
            <a:ext cx="9156700" cy="1403350"/>
            <a:chOff x="0" y="2408"/>
            <a:chExt cx="5768" cy="884"/>
          </a:xfrm>
        </p:grpSpPr>
        <p:sp>
          <p:nvSpPr>
            <p:cNvPr id="163859" name="Text Box 40">
              <a:extLst>
                <a:ext uri="{FF2B5EF4-FFF2-40B4-BE49-F238E27FC236}">
                  <a16:creationId xmlns:a16="http://schemas.microsoft.com/office/drawing/2014/main" id="{08CAD06A-9D35-FAB1-E874-16A011624AB2}"/>
                </a:ext>
              </a:extLst>
            </p:cNvPr>
            <p:cNvSpPr txBox="1">
              <a:spLocks noChangeArrowheads="1"/>
            </p:cNvSpPr>
            <p:nvPr/>
          </p:nvSpPr>
          <p:spPr bwMode="auto">
            <a:xfrm>
              <a:off x="0" y="2490"/>
              <a:ext cx="6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sz="2000" b="1">
                  <a:solidFill>
                    <a:schemeClr val="hlink"/>
                  </a:solidFill>
                </a:rPr>
                <a:t>1998</a:t>
              </a:r>
            </a:p>
          </p:txBody>
        </p:sp>
        <p:sp>
          <p:nvSpPr>
            <p:cNvPr id="163860" name="Text Box 41">
              <a:extLst>
                <a:ext uri="{FF2B5EF4-FFF2-40B4-BE49-F238E27FC236}">
                  <a16:creationId xmlns:a16="http://schemas.microsoft.com/office/drawing/2014/main" id="{162EC2DD-28F7-FE0E-16C7-9595F87DEC89}"/>
                </a:ext>
              </a:extLst>
            </p:cNvPr>
            <p:cNvSpPr txBox="1">
              <a:spLocks noChangeArrowheads="1"/>
            </p:cNvSpPr>
            <p:nvPr/>
          </p:nvSpPr>
          <p:spPr bwMode="auto">
            <a:xfrm>
              <a:off x="108" y="2729"/>
              <a:ext cx="119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GR"/>
                <a:t>ZDV/3TC/</a:t>
              </a:r>
              <a:br>
                <a:rPr lang="en-US" altLang="en-GR"/>
              </a:br>
              <a:r>
                <a:rPr lang="en-US" altLang="en-GR"/>
                <a:t>efavirenz</a:t>
              </a:r>
            </a:p>
          </p:txBody>
        </p:sp>
        <p:sp>
          <p:nvSpPr>
            <p:cNvPr id="163861" name="Text Box 42">
              <a:extLst>
                <a:ext uri="{FF2B5EF4-FFF2-40B4-BE49-F238E27FC236}">
                  <a16:creationId xmlns:a16="http://schemas.microsoft.com/office/drawing/2014/main" id="{7748E52F-69CB-E05C-F16C-0DA52EF3709D}"/>
                </a:ext>
              </a:extLst>
            </p:cNvPr>
            <p:cNvSpPr txBox="1">
              <a:spLocks noChangeArrowheads="1"/>
            </p:cNvSpPr>
            <p:nvPr/>
          </p:nvSpPr>
          <p:spPr bwMode="auto">
            <a:xfrm>
              <a:off x="1214" y="2737"/>
              <a:ext cx="93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a:t>5 </a:t>
              </a:r>
              <a:r>
                <a:rPr lang="el-GR" altLang="en-GR"/>
                <a:t>χάπια</a:t>
              </a:r>
              <a:r>
                <a:rPr lang="en-US" altLang="en-GR"/>
                <a:t>, BID</a:t>
              </a:r>
            </a:p>
          </p:txBody>
        </p:sp>
        <p:sp>
          <p:nvSpPr>
            <p:cNvPr id="163862" name="Text Box 43">
              <a:extLst>
                <a:ext uri="{FF2B5EF4-FFF2-40B4-BE49-F238E27FC236}">
                  <a16:creationId xmlns:a16="http://schemas.microsoft.com/office/drawing/2014/main" id="{9F546C52-750C-B154-87AB-3D606B28F299}"/>
                </a:ext>
              </a:extLst>
            </p:cNvPr>
            <p:cNvSpPr txBox="1">
              <a:spLocks noChangeArrowheads="1"/>
            </p:cNvSpPr>
            <p:nvPr/>
          </p:nvSpPr>
          <p:spPr bwMode="auto">
            <a:xfrm>
              <a:off x="3609" y="2408"/>
              <a:ext cx="2159"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a:t>GI </a:t>
              </a:r>
              <a:r>
                <a:rPr lang="el-GR" altLang="en-GR"/>
                <a:t>παρενέργειες</a:t>
              </a:r>
              <a:r>
                <a:rPr lang="en-US" altLang="en-GR"/>
                <a:t>, </a:t>
              </a:r>
              <a:r>
                <a:rPr lang="el-GR" altLang="en-GR"/>
                <a:t>αναιμία</a:t>
              </a:r>
              <a:r>
                <a:rPr lang="en-US" altLang="en-GR"/>
                <a:t>, </a:t>
              </a:r>
              <a:r>
                <a:rPr lang="el-GR" altLang="en-GR"/>
                <a:t>ουδετεροπενία,</a:t>
              </a:r>
              <a:r>
                <a:rPr lang="en-US" altLang="en-GR"/>
                <a:t> </a:t>
              </a:r>
              <a:r>
                <a:rPr lang="el-GR" altLang="en-GR"/>
                <a:t>τοξικότητα ΚΝΣ, μιτοχονδριακή τοξικότητα</a:t>
              </a:r>
              <a:endParaRPr lang="en-US" altLang="en-GR"/>
            </a:p>
          </p:txBody>
        </p:sp>
        <p:sp>
          <p:nvSpPr>
            <p:cNvPr id="163863" name="Line 44">
              <a:extLst>
                <a:ext uri="{FF2B5EF4-FFF2-40B4-BE49-F238E27FC236}">
                  <a16:creationId xmlns:a16="http://schemas.microsoft.com/office/drawing/2014/main" id="{74A71E26-8CB2-E0DF-46F4-939A46A4D4B5}"/>
                </a:ext>
              </a:extLst>
            </p:cNvPr>
            <p:cNvSpPr>
              <a:spLocks noChangeShapeType="1"/>
            </p:cNvSpPr>
            <p:nvPr/>
          </p:nvSpPr>
          <p:spPr bwMode="auto">
            <a:xfrm>
              <a:off x="63" y="3292"/>
              <a:ext cx="56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R"/>
            </a:p>
          </p:txBody>
        </p:sp>
        <p:grpSp>
          <p:nvGrpSpPr>
            <p:cNvPr id="163864" name="Group 45">
              <a:extLst>
                <a:ext uri="{FF2B5EF4-FFF2-40B4-BE49-F238E27FC236}">
                  <a16:creationId xmlns:a16="http://schemas.microsoft.com/office/drawing/2014/main" id="{1BA157FA-D01D-07F1-7DAB-5CAABC17EFEE}"/>
                </a:ext>
              </a:extLst>
            </p:cNvPr>
            <p:cNvGrpSpPr>
              <a:grpSpLocks/>
            </p:cNvGrpSpPr>
            <p:nvPr/>
          </p:nvGrpSpPr>
          <p:grpSpPr bwMode="auto">
            <a:xfrm>
              <a:off x="2488" y="2505"/>
              <a:ext cx="815" cy="732"/>
              <a:chOff x="2488" y="2505"/>
              <a:chExt cx="815" cy="732"/>
            </a:xfrm>
          </p:grpSpPr>
          <p:pic>
            <p:nvPicPr>
              <p:cNvPr id="163865" name="Picture 46">
                <a:extLst>
                  <a:ext uri="{FF2B5EF4-FFF2-40B4-BE49-F238E27FC236}">
                    <a16:creationId xmlns:a16="http://schemas.microsoft.com/office/drawing/2014/main" id="{AA81FC80-7534-C8EE-9123-2AA4BC10EF27}"/>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5" y="2804"/>
                <a:ext cx="44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6" name="Picture 47">
                <a:extLst>
                  <a:ext uri="{FF2B5EF4-FFF2-40B4-BE49-F238E27FC236}">
                    <a16:creationId xmlns:a16="http://schemas.microsoft.com/office/drawing/2014/main" id="{FFF231D1-3954-662E-2BE0-4D5144F73E76}"/>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65" y="2505"/>
                <a:ext cx="44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67" name="Group 48">
                <a:extLst>
                  <a:ext uri="{FF2B5EF4-FFF2-40B4-BE49-F238E27FC236}">
                    <a16:creationId xmlns:a16="http://schemas.microsoft.com/office/drawing/2014/main" id="{318D0E82-932D-7028-109E-C9F5A953D2FB}"/>
                  </a:ext>
                </a:extLst>
              </p:cNvPr>
              <p:cNvGrpSpPr>
                <a:grpSpLocks/>
              </p:cNvGrpSpPr>
              <p:nvPr/>
            </p:nvGrpSpPr>
            <p:grpSpPr bwMode="auto">
              <a:xfrm>
                <a:off x="2488" y="2820"/>
                <a:ext cx="802" cy="417"/>
                <a:chOff x="2488" y="2820"/>
                <a:chExt cx="802" cy="417"/>
              </a:xfrm>
            </p:grpSpPr>
            <p:pic>
              <p:nvPicPr>
                <p:cNvPr id="163868" name="Picture 49">
                  <a:extLst>
                    <a:ext uri="{FF2B5EF4-FFF2-40B4-BE49-F238E27FC236}">
                      <a16:creationId xmlns:a16="http://schemas.microsoft.com/office/drawing/2014/main" id="{E8EA1A01-8C85-515F-FACB-A721B96370E4}"/>
                    </a:ext>
                  </a:extLst>
                </p:cNvPr>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88" y="3037"/>
                  <a:ext cx="40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9" name="Picture 50">
                  <a:extLst>
                    <a:ext uri="{FF2B5EF4-FFF2-40B4-BE49-F238E27FC236}">
                      <a16:creationId xmlns:a16="http://schemas.microsoft.com/office/drawing/2014/main" id="{5F7CCA5F-C80F-7966-1136-52323DDCD6B8}"/>
                    </a:ext>
                  </a:extLst>
                </p:cNvPr>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88" y="2820"/>
                  <a:ext cx="40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0" name="Picture 51">
                  <a:extLst>
                    <a:ext uri="{FF2B5EF4-FFF2-40B4-BE49-F238E27FC236}">
                      <a16:creationId xmlns:a16="http://schemas.microsoft.com/office/drawing/2014/main" id="{F567B604-74FC-E756-99E3-687443694E8C}"/>
                    </a:ext>
                  </a:extLst>
                </p:cNvPr>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90" y="3014"/>
                  <a:ext cx="40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13" name="Group 52">
            <a:extLst>
              <a:ext uri="{FF2B5EF4-FFF2-40B4-BE49-F238E27FC236}">
                <a16:creationId xmlns:a16="http://schemas.microsoft.com/office/drawing/2014/main" id="{8F64F421-FE5D-FA32-0343-1E93196AAB6A}"/>
              </a:ext>
            </a:extLst>
          </p:cNvPr>
          <p:cNvGrpSpPr>
            <a:grpSpLocks/>
          </p:cNvGrpSpPr>
          <p:nvPr/>
        </p:nvGrpSpPr>
        <p:grpSpPr bwMode="auto">
          <a:xfrm>
            <a:off x="0" y="5229225"/>
            <a:ext cx="9144000" cy="1339850"/>
            <a:chOff x="0" y="3380"/>
            <a:chExt cx="5760" cy="844"/>
          </a:xfrm>
        </p:grpSpPr>
        <p:sp>
          <p:nvSpPr>
            <p:cNvPr id="163852" name="Text Box 53">
              <a:extLst>
                <a:ext uri="{FF2B5EF4-FFF2-40B4-BE49-F238E27FC236}">
                  <a16:creationId xmlns:a16="http://schemas.microsoft.com/office/drawing/2014/main" id="{526E47A6-E45A-5A94-11D9-8FA9B075E021}"/>
                </a:ext>
              </a:extLst>
            </p:cNvPr>
            <p:cNvSpPr txBox="1">
              <a:spLocks noChangeArrowheads="1"/>
            </p:cNvSpPr>
            <p:nvPr/>
          </p:nvSpPr>
          <p:spPr bwMode="auto">
            <a:xfrm>
              <a:off x="0" y="3380"/>
              <a:ext cx="6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sz="2000" b="1">
                  <a:solidFill>
                    <a:schemeClr val="hlink"/>
                  </a:solidFill>
                </a:rPr>
                <a:t>2000</a:t>
              </a:r>
            </a:p>
          </p:txBody>
        </p:sp>
        <p:sp>
          <p:nvSpPr>
            <p:cNvPr id="163853" name="Text Box 54">
              <a:extLst>
                <a:ext uri="{FF2B5EF4-FFF2-40B4-BE49-F238E27FC236}">
                  <a16:creationId xmlns:a16="http://schemas.microsoft.com/office/drawing/2014/main" id="{E04529FD-DB5E-0860-B7C3-A585E81FFE4C}"/>
                </a:ext>
              </a:extLst>
            </p:cNvPr>
            <p:cNvSpPr txBox="1">
              <a:spLocks noChangeArrowheads="1"/>
            </p:cNvSpPr>
            <p:nvPr/>
          </p:nvSpPr>
          <p:spPr bwMode="auto">
            <a:xfrm>
              <a:off x="1214" y="3636"/>
              <a:ext cx="93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a:t>2 </a:t>
              </a:r>
              <a:r>
                <a:rPr lang="el-GR" altLang="en-GR"/>
                <a:t>χάπια</a:t>
              </a:r>
              <a:r>
                <a:rPr lang="en-US" altLang="en-GR"/>
                <a:t>, BID</a:t>
              </a:r>
            </a:p>
          </p:txBody>
        </p:sp>
        <p:sp>
          <p:nvSpPr>
            <p:cNvPr id="163854" name="Text Box 55">
              <a:extLst>
                <a:ext uri="{FF2B5EF4-FFF2-40B4-BE49-F238E27FC236}">
                  <a16:creationId xmlns:a16="http://schemas.microsoft.com/office/drawing/2014/main" id="{53145630-6C5B-8F69-061C-54D844DA19B4}"/>
                </a:ext>
              </a:extLst>
            </p:cNvPr>
            <p:cNvSpPr txBox="1">
              <a:spLocks noChangeArrowheads="1"/>
            </p:cNvSpPr>
            <p:nvPr/>
          </p:nvSpPr>
          <p:spPr bwMode="auto">
            <a:xfrm>
              <a:off x="3544" y="3441"/>
              <a:ext cx="2216"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a:t>GI </a:t>
              </a:r>
              <a:r>
                <a:rPr lang="el-GR" altLang="en-GR"/>
                <a:t>παρενέργειες</a:t>
              </a:r>
              <a:r>
                <a:rPr lang="en-US" altLang="en-GR"/>
                <a:t>, </a:t>
              </a:r>
              <a:r>
                <a:rPr lang="el-GR" altLang="en-GR"/>
                <a:t>αναιμία</a:t>
              </a:r>
              <a:r>
                <a:rPr lang="en-US" altLang="en-GR"/>
                <a:t>, </a:t>
              </a:r>
              <a:r>
                <a:rPr lang="el-GR" altLang="en-GR"/>
                <a:t>ουδετεροπενία,</a:t>
              </a:r>
              <a:r>
                <a:rPr lang="en-US" altLang="en-GR"/>
                <a:t> ABC </a:t>
              </a:r>
              <a:r>
                <a:rPr lang="el-GR" altLang="en-GR"/>
                <a:t>υπερευαισθησία, μιτοχονδριακή τοξικότητα</a:t>
              </a:r>
              <a:r>
                <a:rPr lang="en-US" altLang="en-GR"/>
                <a:t> </a:t>
              </a:r>
              <a:br>
                <a:rPr lang="en-US" altLang="en-GR"/>
              </a:br>
              <a:r>
                <a:rPr lang="el-GR" altLang="en-GR">
                  <a:solidFill>
                    <a:schemeClr val="tx2"/>
                  </a:solidFill>
                </a:rPr>
                <a:t>ΑΠΟΤΕΛΕΣΜΑΤΙΚΟΤΗΤΑ;</a:t>
              </a:r>
              <a:endParaRPr lang="en-US" altLang="en-GR" b="1"/>
            </a:p>
          </p:txBody>
        </p:sp>
        <p:sp>
          <p:nvSpPr>
            <p:cNvPr id="163855" name="Text Box 56">
              <a:extLst>
                <a:ext uri="{FF2B5EF4-FFF2-40B4-BE49-F238E27FC236}">
                  <a16:creationId xmlns:a16="http://schemas.microsoft.com/office/drawing/2014/main" id="{9F9FFE41-09EA-2905-BB11-5C01FB0C1465}"/>
                </a:ext>
              </a:extLst>
            </p:cNvPr>
            <p:cNvSpPr txBox="1">
              <a:spLocks noChangeArrowheads="1"/>
            </p:cNvSpPr>
            <p:nvPr/>
          </p:nvSpPr>
          <p:spPr bwMode="auto">
            <a:xfrm>
              <a:off x="33" y="3636"/>
              <a:ext cx="11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a:t>ZDV/3TC/ABC</a:t>
              </a:r>
            </a:p>
          </p:txBody>
        </p:sp>
        <p:grpSp>
          <p:nvGrpSpPr>
            <p:cNvPr id="163856" name="Group 57">
              <a:extLst>
                <a:ext uri="{FF2B5EF4-FFF2-40B4-BE49-F238E27FC236}">
                  <a16:creationId xmlns:a16="http://schemas.microsoft.com/office/drawing/2014/main" id="{E3880FE8-0C28-CCDE-B90E-6754C4511C00}"/>
                </a:ext>
              </a:extLst>
            </p:cNvPr>
            <p:cNvGrpSpPr>
              <a:grpSpLocks/>
            </p:cNvGrpSpPr>
            <p:nvPr/>
          </p:nvGrpSpPr>
          <p:grpSpPr bwMode="auto">
            <a:xfrm>
              <a:off x="2663" y="3540"/>
              <a:ext cx="432" cy="468"/>
              <a:chOff x="2663" y="3540"/>
              <a:chExt cx="432" cy="468"/>
            </a:xfrm>
          </p:grpSpPr>
          <p:pic>
            <p:nvPicPr>
              <p:cNvPr id="163857" name="Picture 58">
                <a:extLst>
                  <a:ext uri="{FF2B5EF4-FFF2-40B4-BE49-F238E27FC236}">
                    <a16:creationId xmlns:a16="http://schemas.microsoft.com/office/drawing/2014/main" id="{86FED391-496F-70C8-604A-AA7927BAB652}"/>
                  </a:ext>
                </a:extLst>
              </p:cNvPr>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63" y="3540"/>
                <a:ext cx="43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8" name="Picture 59">
                <a:extLst>
                  <a:ext uri="{FF2B5EF4-FFF2-40B4-BE49-F238E27FC236}">
                    <a16:creationId xmlns:a16="http://schemas.microsoft.com/office/drawing/2014/main" id="{270C7DE1-5757-4ED9-6083-E41FB67E73B3}"/>
                  </a:ext>
                </a:extLst>
              </p:cNvPr>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63" y="3792"/>
                <a:ext cx="43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7E2AC4C8-2181-A724-48C8-8E7923020493}"/>
              </a:ext>
            </a:extLst>
          </p:cNvPr>
          <p:cNvSpPr>
            <a:spLocks noGrp="1" noChangeArrowheads="1"/>
          </p:cNvSpPr>
          <p:nvPr>
            <p:ph type="title"/>
          </p:nvPr>
        </p:nvSpPr>
        <p:spPr/>
        <p:txBody>
          <a:bodyPr/>
          <a:lstStyle/>
          <a:p>
            <a:r>
              <a:rPr lang="el-GR" altLang="en-GR" b="1"/>
              <a:t>Δάγκωμα</a:t>
            </a:r>
          </a:p>
        </p:txBody>
      </p:sp>
      <p:sp>
        <p:nvSpPr>
          <p:cNvPr id="80899" name="Rectangle 3">
            <a:extLst>
              <a:ext uri="{FF2B5EF4-FFF2-40B4-BE49-F238E27FC236}">
                <a16:creationId xmlns:a16="http://schemas.microsoft.com/office/drawing/2014/main" id="{061219FD-057B-B33A-B68F-C6DB4D320FA0}"/>
              </a:ext>
            </a:extLst>
          </p:cNvPr>
          <p:cNvSpPr>
            <a:spLocks noGrp="1" noChangeArrowheads="1"/>
          </p:cNvSpPr>
          <p:nvPr>
            <p:ph type="body" idx="1"/>
          </p:nvPr>
        </p:nvSpPr>
        <p:spPr/>
        <p:txBody>
          <a:bodyPr/>
          <a:lstStyle/>
          <a:p>
            <a:endParaRPr lang="el-GR" altLang="en-GR"/>
          </a:p>
          <a:p>
            <a:r>
              <a:rPr lang="el-GR" altLang="en-GR"/>
              <a:t>Το 1997, το CDC ανέφερε μετάδοση από δάγκωμα από μολυσμένο άτομο </a:t>
            </a:r>
            <a:endParaRPr lang="en-US" altLang="en-GR"/>
          </a:p>
          <a:p>
            <a:pPr>
              <a:buFont typeface="Symbol" pitchFamily="2" charset="2"/>
              <a:buNone/>
            </a:pPr>
            <a:endParaRPr lang="en-US" altLang="en-GR"/>
          </a:p>
          <a:p>
            <a:r>
              <a:rPr lang="el-GR" altLang="en-GR"/>
              <a:t>Άλλες αναφορές το επιβεβαίωσαν</a:t>
            </a:r>
            <a:br>
              <a:rPr lang="el-GR" altLang="en-GR"/>
            </a:br>
            <a:endParaRPr lang="el-GR" altLang="en-GR"/>
          </a:p>
          <a:p>
            <a:r>
              <a:rPr lang="el-GR" altLang="en-GR"/>
              <a:t>Δεν μεταδίδεται από δάγκωμα κουνουπιού</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2662B331-AE07-110C-895E-1D1D95CBEAEA}"/>
              </a:ext>
            </a:extLst>
          </p:cNvPr>
          <p:cNvSpPr>
            <a:spLocks noGrp="1" noChangeArrowheads="1"/>
          </p:cNvSpPr>
          <p:nvPr>
            <p:ph type="title"/>
          </p:nvPr>
        </p:nvSpPr>
        <p:spPr>
          <a:xfrm>
            <a:off x="411163" y="247650"/>
            <a:ext cx="8331200" cy="1143000"/>
          </a:xfrm>
        </p:spPr>
        <p:txBody>
          <a:bodyPr/>
          <a:lstStyle/>
          <a:p>
            <a:r>
              <a:rPr lang="el-GR" altLang="en-GR" sz="3400"/>
              <a:t>Η ΠΟΡΕΙΑ ΠΡΟΣ ΤΗΝ «ΑΠΛΟΥΣΤΕΥΣΗ»</a:t>
            </a:r>
            <a:endParaRPr lang="en-US" altLang="en-GR" sz="3400"/>
          </a:p>
        </p:txBody>
      </p:sp>
      <p:sp>
        <p:nvSpPr>
          <p:cNvPr id="164867" name="Text Box 3">
            <a:extLst>
              <a:ext uri="{FF2B5EF4-FFF2-40B4-BE49-F238E27FC236}">
                <a16:creationId xmlns:a16="http://schemas.microsoft.com/office/drawing/2014/main" id="{5CA914D2-671D-58C8-B125-F6EE5AA5B4F5}"/>
              </a:ext>
            </a:extLst>
          </p:cNvPr>
          <p:cNvSpPr txBox="1">
            <a:spLocks noChangeArrowheads="1"/>
          </p:cNvSpPr>
          <p:nvPr/>
        </p:nvSpPr>
        <p:spPr bwMode="auto">
          <a:xfrm>
            <a:off x="1619250" y="1628775"/>
            <a:ext cx="1790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l-GR" altLang="en-GR" sz="2000" b="1">
                <a:solidFill>
                  <a:schemeClr val="hlink"/>
                </a:solidFill>
              </a:rPr>
              <a:t>Δοσολογία</a:t>
            </a:r>
            <a:endParaRPr lang="en-US" altLang="en-GR" sz="2000" b="1">
              <a:solidFill>
                <a:schemeClr val="hlink"/>
              </a:solidFill>
            </a:endParaRPr>
          </a:p>
        </p:txBody>
      </p:sp>
      <p:sp>
        <p:nvSpPr>
          <p:cNvPr id="164868" name="Text Box 4">
            <a:extLst>
              <a:ext uri="{FF2B5EF4-FFF2-40B4-BE49-F238E27FC236}">
                <a16:creationId xmlns:a16="http://schemas.microsoft.com/office/drawing/2014/main" id="{647CD72D-B0EB-42AE-D14D-ECAA9AEEECA6}"/>
              </a:ext>
            </a:extLst>
          </p:cNvPr>
          <p:cNvSpPr txBox="1">
            <a:spLocks noChangeArrowheads="1"/>
          </p:cNvSpPr>
          <p:nvPr/>
        </p:nvSpPr>
        <p:spPr bwMode="auto">
          <a:xfrm>
            <a:off x="3306763" y="1612900"/>
            <a:ext cx="254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l-GR" altLang="en-GR" sz="2000" b="1">
                <a:solidFill>
                  <a:schemeClr val="hlink"/>
                </a:solidFill>
              </a:rPr>
              <a:t>Αριθμός χαπιών</a:t>
            </a:r>
            <a:endParaRPr lang="en-US" altLang="en-GR" sz="2000" b="1">
              <a:solidFill>
                <a:schemeClr val="hlink"/>
              </a:solidFill>
            </a:endParaRPr>
          </a:p>
        </p:txBody>
      </p:sp>
      <p:sp>
        <p:nvSpPr>
          <p:cNvPr id="164869" name="Text Box 5">
            <a:extLst>
              <a:ext uri="{FF2B5EF4-FFF2-40B4-BE49-F238E27FC236}">
                <a16:creationId xmlns:a16="http://schemas.microsoft.com/office/drawing/2014/main" id="{4AFCDE59-DD4A-8957-08A5-6855689C4B2A}"/>
              </a:ext>
            </a:extLst>
          </p:cNvPr>
          <p:cNvSpPr txBox="1">
            <a:spLocks noChangeArrowheads="1"/>
          </p:cNvSpPr>
          <p:nvPr/>
        </p:nvSpPr>
        <p:spPr bwMode="auto">
          <a:xfrm>
            <a:off x="6372225" y="1628775"/>
            <a:ext cx="1800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l-GR" altLang="en-GR" sz="2000" b="1">
                <a:solidFill>
                  <a:schemeClr val="hlink"/>
                </a:solidFill>
              </a:rPr>
              <a:t>Προβλήματα</a:t>
            </a:r>
            <a:endParaRPr lang="en-US" altLang="en-GR" sz="2000" b="1">
              <a:solidFill>
                <a:schemeClr val="hlink"/>
              </a:solidFill>
            </a:endParaRPr>
          </a:p>
        </p:txBody>
      </p:sp>
      <p:grpSp>
        <p:nvGrpSpPr>
          <p:cNvPr id="164870" name="Group 6">
            <a:extLst>
              <a:ext uri="{FF2B5EF4-FFF2-40B4-BE49-F238E27FC236}">
                <a16:creationId xmlns:a16="http://schemas.microsoft.com/office/drawing/2014/main" id="{17E7CA52-BF84-C807-1E80-8E701439C68F}"/>
              </a:ext>
            </a:extLst>
          </p:cNvPr>
          <p:cNvGrpSpPr>
            <a:grpSpLocks/>
          </p:cNvGrpSpPr>
          <p:nvPr/>
        </p:nvGrpSpPr>
        <p:grpSpPr bwMode="auto">
          <a:xfrm>
            <a:off x="-50800" y="2078038"/>
            <a:ext cx="9210675" cy="1289050"/>
            <a:chOff x="-32" y="1309"/>
            <a:chExt cx="5802" cy="812"/>
          </a:xfrm>
        </p:grpSpPr>
        <p:sp>
          <p:nvSpPr>
            <p:cNvPr id="164888" name="Line 7">
              <a:extLst>
                <a:ext uri="{FF2B5EF4-FFF2-40B4-BE49-F238E27FC236}">
                  <a16:creationId xmlns:a16="http://schemas.microsoft.com/office/drawing/2014/main" id="{618790E6-FF0E-63E4-49FE-246CE1693C4C}"/>
                </a:ext>
              </a:extLst>
            </p:cNvPr>
            <p:cNvSpPr>
              <a:spLocks noChangeShapeType="1"/>
            </p:cNvSpPr>
            <p:nvPr/>
          </p:nvSpPr>
          <p:spPr bwMode="auto">
            <a:xfrm>
              <a:off x="63" y="1309"/>
              <a:ext cx="56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R"/>
            </a:p>
          </p:txBody>
        </p:sp>
        <p:sp>
          <p:nvSpPr>
            <p:cNvPr id="164889" name="Text Box 8">
              <a:extLst>
                <a:ext uri="{FF2B5EF4-FFF2-40B4-BE49-F238E27FC236}">
                  <a16:creationId xmlns:a16="http://schemas.microsoft.com/office/drawing/2014/main" id="{7541735A-2CEB-53AB-07D0-11A205DCAE47}"/>
                </a:ext>
              </a:extLst>
            </p:cNvPr>
            <p:cNvSpPr txBox="1">
              <a:spLocks noChangeArrowheads="1"/>
            </p:cNvSpPr>
            <p:nvPr/>
          </p:nvSpPr>
          <p:spPr bwMode="auto">
            <a:xfrm>
              <a:off x="0" y="1417"/>
              <a:ext cx="6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sz="2000" b="1">
                  <a:solidFill>
                    <a:schemeClr val="hlink"/>
                  </a:solidFill>
                </a:rPr>
                <a:t>2002 </a:t>
              </a:r>
            </a:p>
          </p:txBody>
        </p:sp>
        <p:sp>
          <p:nvSpPr>
            <p:cNvPr id="164890" name="Text Box 9">
              <a:extLst>
                <a:ext uri="{FF2B5EF4-FFF2-40B4-BE49-F238E27FC236}">
                  <a16:creationId xmlns:a16="http://schemas.microsoft.com/office/drawing/2014/main" id="{AEF31880-0356-D1DD-14CB-9F6D59FB4C32}"/>
                </a:ext>
              </a:extLst>
            </p:cNvPr>
            <p:cNvSpPr txBox="1">
              <a:spLocks noChangeArrowheads="1"/>
            </p:cNvSpPr>
            <p:nvPr/>
          </p:nvSpPr>
          <p:spPr bwMode="auto">
            <a:xfrm>
              <a:off x="1213" y="1702"/>
              <a:ext cx="93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a:t>3 </a:t>
              </a:r>
              <a:r>
                <a:rPr lang="el-GR" altLang="en-GR"/>
                <a:t>χάπια</a:t>
              </a:r>
              <a:r>
                <a:rPr lang="en-US" altLang="en-GR"/>
                <a:t>, BID</a:t>
              </a:r>
            </a:p>
          </p:txBody>
        </p:sp>
        <p:sp>
          <p:nvSpPr>
            <p:cNvPr id="164891" name="Text Box 10">
              <a:extLst>
                <a:ext uri="{FF2B5EF4-FFF2-40B4-BE49-F238E27FC236}">
                  <a16:creationId xmlns:a16="http://schemas.microsoft.com/office/drawing/2014/main" id="{58305BC3-E91E-AE07-9F89-93F84885943B}"/>
                </a:ext>
              </a:extLst>
            </p:cNvPr>
            <p:cNvSpPr txBox="1">
              <a:spLocks noChangeArrowheads="1"/>
            </p:cNvSpPr>
            <p:nvPr/>
          </p:nvSpPr>
          <p:spPr bwMode="auto">
            <a:xfrm>
              <a:off x="-32" y="1702"/>
              <a:ext cx="13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a:t>ZDV/3TC/EFV</a:t>
              </a:r>
            </a:p>
          </p:txBody>
        </p:sp>
        <p:sp>
          <p:nvSpPr>
            <p:cNvPr id="164892" name="Text Box 11">
              <a:extLst>
                <a:ext uri="{FF2B5EF4-FFF2-40B4-BE49-F238E27FC236}">
                  <a16:creationId xmlns:a16="http://schemas.microsoft.com/office/drawing/2014/main" id="{BCC55632-9CF3-F349-9B24-DBBD54428A74}"/>
                </a:ext>
              </a:extLst>
            </p:cNvPr>
            <p:cNvSpPr txBox="1">
              <a:spLocks noChangeArrowheads="1"/>
            </p:cNvSpPr>
            <p:nvPr/>
          </p:nvSpPr>
          <p:spPr bwMode="auto">
            <a:xfrm>
              <a:off x="3611" y="1517"/>
              <a:ext cx="2159" cy="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a:t>GI </a:t>
              </a:r>
              <a:r>
                <a:rPr lang="el-GR" altLang="en-GR"/>
                <a:t>παρενέργειες</a:t>
              </a:r>
              <a:r>
                <a:rPr lang="en-US" altLang="en-GR"/>
                <a:t>, </a:t>
              </a:r>
              <a:r>
                <a:rPr lang="el-GR" altLang="en-GR"/>
                <a:t>αναιμία</a:t>
              </a:r>
              <a:r>
                <a:rPr lang="en-US" altLang="en-GR"/>
                <a:t>, </a:t>
              </a:r>
              <a:r>
                <a:rPr lang="el-GR" altLang="en-GR"/>
                <a:t>ουδετεροπενία,</a:t>
              </a:r>
              <a:r>
                <a:rPr lang="en-US" altLang="en-GR"/>
                <a:t> </a:t>
              </a:r>
              <a:r>
                <a:rPr lang="el-GR" altLang="en-GR"/>
                <a:t>τοξικότητα ΚΝΣ, μιτοχονδριακή τοξικότητα</a:t>
              </a:r>
              <a:endParaRPr lang="en-US" altLang="en-GR"/>
            </a:p>
          </p:txBody>
        </p:sp>
        <p:pic>
          <p:nvPicPr>
            <p:cNvPr id="164893" name="Picture 12">
              <a:extLst>
                <a:ext uri="{FF2B5EF4-FFF2-40B4-BE49-F238E27FC236}">
                  <a16:creationId xmlns:a16="http://schemas.microsoft.com/office/drawing/2014/main" id="{E0B1F16D-D510-68EF-FD19-8F6342454D3A}"/>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10" y="1548"/>
              <a:ext cx="44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94" name="Picture 13">
              <a:extLst>
                <a:ext uri="{FF2B5EF4-FFF2-40B4-BE49-F238E27FC236}">
                  <a16:creationId xmlns:a16="http://schemas.microsoft.com/office/drawing/2014/main" id="{C60F9C47-ADAC-2213-E648-331511BF980B}"/>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45" y="1816"/>
              <a:ext cx="44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95" name="Picture 14">
              <a:extLst>
                <a:ext uri="{FF2B5EF4-FFF2-40B4-BE49-F238E27FC236}">
                  <a16:creationId xmlns:a16="http://schemas.microsoft.com/office/drawing/2014/main" id="{CA3E9F78-020E-9020-7603-2DE9BE079689}"/>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61" y="1820"/>
              <a:ext cx="40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5">
            <a:extLst>
              <a:ext uri="{FF2B5EF4-FFF2-40B4-BE49-F238E27FC236}">
                <a16:creationId xmlns:a16="http://schemas.microsoft.com/office/drawing/2014/main" id="{483075A1-02A6-3D37-96DC-BA062DA9371F}"/>
              </a:ext>
            </a:extLst>
          </p:cNvPr>
          <p:cNvGrpSpPr>
            <a:grpSpLocks/>
          </p:cNvGrpSpPr>
          <p:nvPr/>
        </p:nvGrpSpPr>
        <p:grpSpPr bwMode="auto">
          <a:xfrm>
            <a:off x="100013" y="3592513"/>
            <a:ext cx="9056687" cy="1443037"/>
            <a:chOff x="63" y="2263"/>
            <a:chExt cx="5705" cy="909"/>
          </a:xfrm>
        </p:grpSpPr>
        <p:sp>
          <p:nvSpPr>
            <p:cNvPr id="164880" name="Text Box 16">
              <a:extLst>
                <a:ext uri="{FF2B5EF4-FFF2-40B4-BE49-F238E27FC236}">
                  <a16:creationId xmlns:a16="http://schemas.microsoft.com/office/drawing/2014/main" id="{C5C3FB35-0BBC-EC8D-5787-EC547E65EE83}"/>
                </a:ext>
              </a:extLst>
            </p:cNvPr>
            <p:cNvSpPr txBox="1">
              <a:spLocks noChangeArrowheads="1"/>
            </p:cNvSpPr>
            <p:nvPr/>
          </p:nvSpPr>
          <p:spPr bwMode="auto">
            <a:xfrm>
              <a:off x="88" y="2333"/>
              <a:ext cx="51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sz="2000" b="1">
                  <a:solidFill>
                    <a:schemeClr val="hlink"/>
                  </a:solidFill>
                </a:rPr>
                <a:t>2003</a:t>
              </a:r>
            </a:p>
          </p:txBody>
        </p:sp>
        <p:sp>
          <p:nvSpPr>
            <p:cNvPr id="164881" name="Text Box 17">
              <a:extLst>
                <a:ext uri="{FF2B5EF4-FFF2-40B4-BE49-F238E27FC236}">
                  <a16:creationId xmlns:a16="http://schemas.microsoft.com/office/drawing/2014/main" id="{2E6DCC7C-3286-4742-F277-028EDA89DB08}"/>
                </a:ext>
              </a:extLst>
            </p:cNvPr>
            <p:cNvSpPr txBox="1">
              <a:spLocks noChangeArrowheads="1"/>
            </p:cNvSpPr>
            <p:nvPr/>
          </p:nvSpPr>
          <p:spPr bwMode="auto">
            <a:xfrm>
              <a:off x="1213" y="2682"/>
              <a:ext cx="93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a:t>3 </a:t>
              </a:r>
              <a:r>
                <a:rPr lang="el-GR" altLang="en-GR"/>
                <a:t>χάπια</a:t>
              </a:r>
              <a:r>
                <a:rPr lang="en-US" altLang="en-GR"/>
                <a:t>, QD</a:t>
              </a:r>
            </a:p>
          </p:txBody>
        </p:sp>
        <p:sp>
          <p:nvSpPr>
            <p:cNvPr id="164882" name="Text Box 18">
              <a:extLst>
                <a:ext uri="{FF2B5EF4-FFF2-40B4-BE49-F238E27FC236}">
                  <a16:creationId xmlns:a16="http://schemas.microsoft.com/office/drawing/2014/main" id="{9D242A95-A68C-5135-9D11-F2BF674885B7}"/>
                </a:ext>
              </a:extLst>
            </p:cNvPr>
            <p:cNvSpPr txBox="1">
              <a:spLocks noChangeArrowheads="1"/>
            </p:cNvSpPr>
            <p:nvPr/>
          </p:nvSpPr>
          <p:spPr bwMode="auto">
            <a:xfrm>
              <a:off x="3609" y="2597"/>
              <a:ext cx="215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l-GR" altLang="en-GR"/>
                <a:t>Καλά ανεκτό</a:t>
              </a:r>
              <a:r>
                <a:rPr lang="en-US" altLang="en-GR"/>
                <a:t>, </a:t>
              </a:r>
              <a:r>
                <a:rPr lang="el-GR" altLang="en-GR"/>
                <a:t>τοξικότητα ΚΝΣ </a:t>
              </a:r>
              <a:r>
                <a:rPr lang="en-US" altLang="en-GR"/>
                <a:t>(EFV)</a:t>
              </a:r>
            </a:p>
          </p:txBody>
        </p:sp>
        <p:sp>
          <p:nvSpPr>
            <p:cNvPr id="164883" name="Text Box 19">
              <a:extLst>
                <a:ext uri="{FF2B5EF4-FFF2-40B4-BE49-F238E27FC236}">
                  <a16:creationId xmlns:a16="http://schemas.microsoft.com/office/drawing/2014/main" id="{C7148C0D-E0FA-4D31-6B3D-B5EE6B62F770}"/>
                </a:ext>
              </a:extLst>
            </p:cNvPr>
            <p:cNvSpPr txBox="1">
              <a:spLocks noChangeArrowheads="1"/>
            </p:cNvSpPr>
            <p:nvPr/>
          </p:nvSpPr>
          <p:spPr bwMode="auto">
            <a:xfrm>
              <a:off x="99" y="2595"/>
              <a:ext cx="105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GR"/>
                <a:t>NRTI QD/ NRTI QD / EFV</a:t>
              </a:r>
            </a:p>
          </p:txBody>
        </p:sp>
        <p:pic>
          <p:nvPicPr>
            <p:cNvPr id="164884" name="Picture 20" descr="FTC">
              <a:extLst>
                <a:ext uri="{FF2B5EF4-FFF2-40B4-BE49-F238E27FC236}">
                  <a16:creationId xmlns:a16="http://schemas.microsoft.com/office/drawing/2014/main" id="{67B6688B-34FF-F285-F16F-F9E04E4E8E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 y="2737"/>
              <a:ext cx="35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85" name="Line 21">
              <a:extLst>
                <a:ext uri="{FF2B5EF4-FFF2-40B4-BE49-F238E27FC236}">
                  <a16:creationId xmlns:a16="http://schemas.microsoft.com/office/drawing/2014/main" id="{487A43E9-C485-2FBB-96D6-D06459AFB449}"/>
                </a:ext>
              </a:extLst>
            </p:cNvPr>
            <p:cNvSpPr>
              <a:spLocks noChangeShapeType="1"/>
            </p:cNvSpPr>
            <p:nvPr/>
          </p:nvSpPr>
          <p:spPr bwMode="auto">
            <a:xfrm>
              <a:off x="63" y="2263"/>
              <a:ext cx="56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R"/>
            </a:p>
          </p:txBody>
        </p:sp>
        <p:pic>
          <p:nvPicPr>
            <p:cNvPr id="164886" name="Picture 22">
              <a:extLst>
                <a:ext uri="{FF2B5EF4-FFF2-40B4-BE49-F238E27FC236}">
                  <a16:creationId xmlns:a16="http://schemas.microsoft.com/office/drawing/2014/main" id="{5B75CB49-C7F0-8BF7-88C4-B17DD9AA5350}"/>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89" y="2709"/>
              <a:ext cx="40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87" name="Picture 23">
              <a:extLst>
                <a:ext uri="{FF2B5EF4-FFF2-40B4-BE49-F238E27FC236}">
                  <a16:creationId xmlns:a16="http://schemas.microsoft.com/office/drawing/2014/main" id="{835D0892-9B3F-43FF-68D4-B83810BD952F}"/>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77" y="2685"/>
              <a:ext cx="33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4">
            <a:extLst>
              <a:ext uri="{FF2B5EF4-FFF2-40B4-BE49-F238E27FC236}">
                <a16:creationId xmlns:a16="http://schemas.microsoft.com/office/drawing/2014/main" id="{49F2F8D1-2C93-EBEA-0029-38F503961BF4}"/>
              </a:ext>
            </a:extLst>
          </p:cNvPr>
          <p:cNvGrpSpPr>
            <a:grpSpLocks/>
          </p:cNvGrpSpPr>
          <p:nvPr/>
        </p:nvGrpSpPr>
        <p:grpSpPr bwMode="auto">
          <a:xfrm>
            <a:off x="74613" y="5187950"/>
            <a:ext cx="9083675" cy="1350963"/>
            <a:chOff x="47" y="3268"/>
            <a:chExt cx="5722" cy="851"/>
          </a:xfrm>
        </p:grpSpPr>
        <p:sp>
          <p:nvSpPr>
            <p:cNvPr id="164873" name="Text Box 25">
              <a:extLst>
                <a:ext uri="{FF2B5EF4-FFF2-40B4-BE49-F238E27FC236}">
                  <a16:creationId xmlns:a16="http://schemas.microsoft.com/office/drawing/2014/main" id="{0E9039EF-4382-93B3-5388-A25AD084D573}"/>
                </a:ext>
              </a:extLst>
            </p:cNvPr>
            <p:cNvSpPr txBox="1">
              <a:spLocks noChangeArrowheads="1"/>
            </p:cNvSpPr>
            <p:nvPr/>
          </p:nvSpPr>
          <p:spPr bwMode="auto">
            <a:xfrm>
              <a:off x="47" y="3376"/>
              <a:ext cx="69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l-GR" altLang="en-GR" b="1">
                  <a:solidFill>
                    <a:schemeClr val="hlink"/>
                  </a:solidFill>
                </a:rPr>
                <a:t>Μέλλον</a:t>
              </a:r>
              <a:endParaRPr lang="en-US" altLang="en-GR" b="1">
                <a:solidFill>
                  <a:schemeClr val="hlink"/>
                </a:solidFill>
              </a:endParaRPr>
            </a:p>
          </p:txBody>
        </p:sp>
        <p:sp>
          <p:nvSpPr>
            <p:cNvPr id="164874" name="Text Box 26">
              <a:extLst>
                <a:ext uri="{FF2B5EF4-FFF2-40B4-BE49-F238E27FC236}">
                  <a16:creationId xmlns:a16="http://schemas.microsoft.com/office/drawing/2014/main" id="{0E8149ED-210F-E07C-6B8C-B29A48BADB73}"/>
                </a:ext>
              </a:extLst>
            </p:cNvPr>
            <p:cNvSpPr txBox="1">
              <a:spLocks noChangeArrowheads="1"/>
            </p:cNvSpPr>
            <p:nvPr/>
          </p:nvSpPr>
          <p:spPr bwMode="auto">
            <a:xfrm>
              <a:off x="1085" y="3714"/>
              <a:ext cx="11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a:t>1 </a:t>
              </a:r>
              <a:r>
                <a:rPr lang="el-GR" altLang="en-GR"/>
                <a:t>ή</a:t>
              </a:r>
              <a:r>
                <a:rPr lang="en-US" altLang="en-GR"/>
                <a:t> 2 </a:t>
              </a:r>
              <a:r>
                <a:rPr lang="el-GR" altLang="en-GR"/>
                <a:t>χάπια</a:t>
              </a:r>
              <a:r>
                <a:rPr lang="en-US" altLang="en-GR"/>
                <a:t> QD?</a:t>
              </a:r>
            </a:p>
          </p:txBody>
        </p:sp>
        <p:sp>
          <p:nvSpPr>
            <p:cNvPr id="164875" name="Text Box 27">
              <a:extLst>
                <a:ext uri="{FF2B5EF4-FFF2-40B4-BE49-F238E27FC236}">
                  <a16:creationId xmlns:a16="http://schemas.microsoft.com/office/drawing/2014/main" id="{A0845CB7-5D0F-64C1-75D2-DFF97F0A6912}"/>
                </a:ext>
              </a:extLst>
            </p:cNvPr>
            <p:cNvSpPr txBox="1">
              <a:spLocks noChangeArrowheads="1"/>
            </p:cNvSpPr>
            <p:nvPr/>
          </p:nvSpPr>
          <p:spPr bwMode="auto">
            <a:xfrm>
              <a:off x="3610" y="3542"/>
              <a:ext cx="2159"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l-GR" altLang="en-GR"/>
                <a:t>Ελάχιστες παρενέργειες</a:t>
              </a:r>
              <a:r>
                <a:rPr lang="en-US" altLang="en-GR"/>
                <a:t>, </a:t>
              </a:r>
              <a:r>
                <a:rPr lang="el-GR" altLang="en-GR"/>
                <a:t>καλή</a:t>
              </a:r>
              <a:r>
                <a:rPr lang="en-US" altLang="en-GR"/>
                <a:t> </a:t>
              </a:r>
              <a:r>
                <a:rPr lang="el-GR" altLang="en-GR"/>
                <a:t>ΦΚ</a:t>
              </a:r>
              <a:r>
                <a:rPr lang="en-US" altLang="en-GR"/>
                <a:t>, </a:t>
              </a:r>
              <a:r>
                <a:rPr lang="el-GR" altLang="en-GR"/>
                <a:t>καμία σχέση με τα γεύματα,</a:t>
              </a:r>
              <a:r>
                <a:rPr lang="en-US" altLang="en-GR"/>
                <a:t> </a:t>
              </a:r>
              <a:r>
                <a:rPr lang="el-GR" altLang="en-GR">
                  <a:solidFill>
                    <a:schemeClr val="tx2"/>
                  </a:solidFill>
                </a:rPr>
                <a:t>αποτελεσματικότητα</a:t>
              </a:r>
              <a:endParaRPr lang="en-US" altLang="en-GR">
                <a:solidFill>
                  <a:schemeClr val="tx2"/>
                </a:solidFill>
              </a:endParaRPr>
            </a:p>
          </p:txBody>
        </p:sp>
        <p:sp>
          <p:nvSpPr>
            <p:cNvPr id="164876" name="Text Box 28">
              <a:extLst>
                <a:ext uri="{FF2B5EF4-FFF2-40B4-BE49-F238E27FC236}">
                  <a16:creationId xmlns:a16="http://schemas.microsoft.com/office/drawing/2014/main" id="{A9C7270B-D649-A304-C6E9-A09FB5437DDE}"/>
                </a:ext>
              </a:extLst>
            </p:cNvPr>
            <p:cNvSpPr txBox="1">
              <a:spLocks noChangeArrowheads="1"/>
            </p:cNvSpPr>
            <p:nvPr/>
          </p:nvSpPr>
          <p:spPr bwMode="auto">
            <a:xfrm>
              <a:off x="228" y="3706"/>
              <a:ext cx="2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GR" sz="2000"/>
                <a:t>?</a:t>
              </a:r>
            </a:p>
          </p:txBody>
        </p:sp>
        <p:sp>
          <p:nvSpPr>
            <p:cNvPr id="164877" name="Text Box 29">
              <a:extLst>
                <a:ext uri="{FF2B5EF4-FFF2-40B4-BE49-F238E27FC236}">
                  <a16:creationId xmlns:a16="http://schemas.microsoft.com/office/drawing/2014/main" id="{86ED3E62-1D3C-2EAA-39A6-C973F67A74F1}"/>
                </a:ext>
              </a:extLst>
            </p:cNvPr>
            <p:cNvSpPr txBox="1">
              <a:spLocks noChangeArrowheads="1"/>
            </p:cNvSpPr>
            <p:nvPr/>
          </p:nvSpPr>
          <p:spPr bwMode="auto">
            <a:xfrm>
              <a:off x="2542" y="3319"/>
              <a:ext cx="6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l-GR" altLang="en-GR" sz="2000" b="1" i="1">
                  <a:solidFill>
                    <a:schemeClr val="hlink"/>
                  </a:solidFill>
                </a:rPr>
                <a:t>Στόχος</a:t>
              </a:r>
              <a:endParaRPr lang="en-US" altLang="en-GR" sz="2000" b="1" i="1">
                <a:solidFill>
                  <a:schemeClr val="hlink"/>
                </a:solidFill>
              </a:endParaRPr>
            </a:p>
          </p:txBody>
        </p:sp>
        <p:sp>
          <p:nvSpPr>
            <p:cNvPr id="164878" name="Line 30">
              <a:extLst>
                <a:ext uri="{FF2B5EF4-FFF2-40B4-BE49-F238E27FC236}">
                  <a16:creationId xmlns:a16="http://schemas.microsoft.com/office/drawing/2014/main" id="{CAAFD2AE-F8EF-330E-3973-A42A4C1908C7}"/>
                </a:ext>
              </a:extLst>
            </p:cNvPr>
            <p:cNvSpPr>
              <a:spLocks noChangeShapeType="1"/>
            </p:cNvSpPr>
            <p:nvPr/>
          </p:nvSpPr>
          <p:spPr bwMode="auto">
            <a:xfrm>
              <a:off x="63" y="3268"/>
              <a:ext cx="56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GR"/>
            </a:p>
          </p:txBody>
        </p:sp>
        <p:pic>
          <p:nvPicPr>
            <p:cNvPr id="164879" name="Picture 31" descr="Generic_Pill">
              <a:extLst>
                <a:ext uri="{FF2B5EF4-FFF2-40B4-BE49-F238E27FC236}">
                  <a16:creationId xmlns:a16="http://schemas.microsoft.com/office/drawing/2014/main" id="{04FD63DF-EBF6-739B-76F3-1CFAF33F85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 y="3708"/>
              <a:ext cx="45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8C5DDFF9-88A8-C6CC-BB77-27725F42E229}"/>
              </a:ext>
            </a:extLst>
          </p:cNvPr>
          <p:cNvSpPr>
            <a:spLocks noGrp="1" noChangeArrowheads="1"/>
          </p:cNvSpPr>
          <p:nvPr>
            <p:ph type="title"/>
          </p:nvPr>
        </p:nvSpPr>
        <p:spPr/>
        <p:txBody>
          <a:bodyPr/>
          <a:lstStyle/>
          <a:p>
            <a:r>
              <a:rPr lang="el-GR" altLang="en-GR"/>
              <a:t>Αριθμός χαπιών και συμμόρφωση</a:t>
            </a:r>
          </a:p>
        </p:txBody>
      </p:sp>
      <p:pic>
        <p:nvPicPr>
          <p:cNvPr id="901123" name="Picture 3" descr="hivaidstreatment">
            <a:extLst>
              <a:ext uri="{FF2B5EF4-FFF2-40B4-BE49-F238E27FC236}">
                <a16:creationId xmlns:a16="http://schemas.microsoft.com/office/drawing/2014/main" id="{BF53918C-0331-DBF1-BB31-86E967523FD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19188" y="3086100"/>
            <a:ext cx="2838450" cy="1905000"/>
          </a:xfrm>
          <a:noFill/>
        </p:spPr>
      </p:pic>
      <p:pic>
        <p:nvPicPr>
          <p:cNvPr id="901124" name="Picture 4" descr="Viread Shot palm">
            <a:extLst>
              <a:ext uri="{FF2B5EF4-FFF2-40B4-BE49-F238E27FC236}">
                <a16:creationId xmlns:a16="http://schemas.microsoft.com/office/drawing/2014/main" id="{E8EA285C-062E-EFB0-A2B6-3DEE4B88147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9788" y="2738438"/>
            <a:ext cx="3917950" cy="2598737"/>
          </a:xfrm>
          <a:noFill/>
        </p:spPr>
      </p:pic>
      <p:sp>
        <p:nvSpPr>
          <p:cNvPr id="901125" name="Text Box 5">
            <a:extLst>
              <a:ext uri="{FF2B5EF4-FFF2-40B4-BE49-F238E27FC236}">
                <a16:creationId xmlns:a16="http://schemas.microsoft.com/office/drawing/2014/main" id="{642F0802-14ED-C7F8-181E-F90A0108A9CC}"/>
              </a:ext>
            </a:extLst>
          </p:cNvPr>
          <p:cNvSpPr txBox="1">
            <a:spLocks noChangeArrowheads="1"/>
          </p:cNvSpPr>
          <p:nvPr/>
        </p:nvSpPr>
        <p:spPr bwMode="auto">
          <a:xfrm>
            <a:off x="1403350" y="1844675"/>
            <a:ext cx="2160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l-GR" altLang="en-GR">
                <a:solidFill>
                  <a:schemeClr val="tx2"/>
                </a:solidFill>
                <a:latin typeface="Arial Black" panose="020B0604020202020204" pitchFamily="34" charset="0"/>
              </a:rPr>
              <a:t>1996</a:t>
            </a:r>
          </a:p>
        </p:txBody>
      </p:sp>
      <p:sp>
        <p:nvSpPr>
          <p:cNvPr id="901126" name="Text Box 6">
            <a:extLst>
              <a:ext uri="{FF2B5EF4-FFF2-40B4-BE49-F238E27FC236}">
                <a16:creationId xmlns:a16="http://schemas.microsoft.com/office/drawing/2014/main" id="{90A393EA-4177-59D3-7211-448163F30A84}"/>
              </a:ext>
            </a:extLst>
          </p:cNvPr>
          <p:cNvSpPr txBox="1">
            <a:spLocks noChangeArrowheads="1"/>
          </p:cNvSpPr>
          <p:nvPr/>
        </p:nvSpPr>
        <p:spPr bwMode="auto">
          <a:xfrm>
            <a:off x="5364163" y="1844675"/>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l-GR" altLang="en-GR">
                <a:solidFill>
                  <a:schemeClr val="tx2"/>
                </a:solidFill>
                <a:latin typeface="Arial Black" panose="020B0604020202020204" pitchFamily="34" charset="0"/>
              </a:rPr>
              <a:t>200Χ</a:t>
            </a:r>
          </a:p>
        </p:txBody>
      </p:sp>
    </p:spTree>
    <p:extLst>
      <p:ext uri="{BB962C8B-B14F-4D97-AF65-F5344CB8AC3E}">
        <p14:creationId xmlns:p14="http://schemas.microsoft.com/office/powerpoint/2010/main" val="29037380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1125"/>
                                        </p:tgtEl>
                                        <p:attrNameLst>
                                          <p:attrName>style.visibility</p:attrName>
                                        </p:attrNameLst>
                                      </p:cBhvr>
                                      <p:to>
                                        <p:strVal val="visible"/>
                                      </p:to>
                                    </p:set>
                                    <p:animEffect transition="in" filter="blinds(horizontal)">
                                      <p:cBhvr>
                                        <p:cTn id="7" dur="500"/>
                                        <p:tgtEl>
                                          <p:spTgt spid="901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01123"/>
                                        </p:tgtEl>
                                        <p:attrNameLst>
                                          <p:attrName>style.visibility</p:attrName>
                                        </p:attrNameLst>
                                      </p:cBhvr>
                                      <p:to>
                                        <p:strVal val="visible"/>
                                      </p:to>
                                    </p:set>
                                    <p:anim calcmode="lin" valueType="num">
                                      <p:cBhvr additive="base">
                                        <p:cTn id="12" dur="500" fill="hold"/>
                                        <p:tgtEl>
                                          <p:spTgt spid="901123"/>
                                        </p:tgtEl>
                                        <p:attrNameLst>
                                          <p:attrName>ppt_x</p:attrName>
                                        </p:attrNameLst>
                                      </p:cBhvr>
                                      <p:tavLst>
                                        <p:tav tm="0">
                                          <p:val>
                                            <p:strVal val="#ppt_x"/>
                                          </p:val>
                                        </p:tav>
                                        <p:tav tm="100000">
                                          <p:val>
                                            <p:strVal val="#ppt_x"/>
                                          </p:val>
                                        </p:tav>
                                      </p:tavLst>
                                    </p:anim>
                                    <p:anim calcmode="lin" valueType="num">
                                      <p:cBhvr additive="base">
                                        <p:cTn id="13" dur="500" fill="hold"/>
                                        <p:tgtEl>
                                          <p:spTgt spid="9011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01126"/>
                                        </p:tgtEl>
                                        <p:attrNameLst>
                                          <p:attrName>style.visibility</p:attrName>
                                        </p:attrNameLst>
                                      </p:cBhvr>
                                      <p:to>
                                        <p:strVal val="visible"/>
                                      </p:to>
                                    </p:set>
                                    <p:animEffect transition="in" filter="blinds(horizontal)">
                                      <p:cBhvr>
                                        <p:cTn id="18" dur="500"/>
                                        <p:tgtEl>
                                          <p:spTgt spid="90112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901124"/>
                                        </p:tgtEl>
                                        <p:attrNameLst>
                                          <p:attrName>style.visibility</p:attrName>
                                        </p:attrNameLst>
                                      </p:cBhvr>
                                      <p:to>
                                        <p:strVal val="visible"/>
                                      </p:to>
                                    </p:set>
                                    <p:anim calcmode="lin" valueType="num">
                                      <p:cBhvr additive="base">
                                        <p:cTn id="23" dur="500" fill="hold"/>
                                        <p:tgtEl>
                                          <p:spTgt spid="901124"/>
                                        </p:tgtEl>
                                        <p:attrNameLst>
                                          <p:attrName>ppt_x</p:attrName>
                                        </p:attrNameLst>
                                      </p:cBhvr>
                                      <p:tavLst>
                                        <p:tav tm="0">
                                          <p:val>
                                            <p:strVal val="#ppt_x"/>
                                          </p:val>
                                        </p:tav>
                                        <p:tav tm="100000">
                                          <p:val>
                                            <p:strVal val="#ppt_x"/>
                                          </p:val>
                                        </p:tav>
                                      </p:tavLst>
                                    </p:anim>
                                    <p:anim calcmode="lin" valueType="num">
                                      <p:cBhvr additive="base">
                                        <p:cTn id="24" dur="500" fill="hold"/>
                                        <p:tgtEl>
                                          <p:spTgt spid="901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5" grpId="0"/>
      <p:bldP spid="90112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8565EAE9-66DC-4FD2-326E-A9CA7DCF0819}"/>
              </a:ext>
            </a:extLst>
          </p:cNvPr>
          <p:cNvSpPr>
            <a:spLocks noGrp="1" noChangeArrowheads="1"/>
          </p:cNvSpPr>
          <p:nvPr>
            <p:ph type="title"/>
          </p:nvPr>
        </p:nvSpPr>
        <p:spPr/>
        <p:txBody>
          <a:bodyPr/>
          <a:lstStyle/>
          <a:p>
            <a:pPr algn="l"/>
            <a:r>
              <a:rPr lang="el-GR" altLang="en-GR" sz="3200">
                <a:latin typeface="Tahoma" panose="020B0604030504040204" pitchFamily="34" charset="0"/>
              </a:rPr>
              <a:t>Ο εχθρός είναι η νόσος και όχι ο ασθενής</a:t>
            </a:r>
          </a:p>
        </p:txBody>
      </p:sp>
      <p:pic>
        <p:nvPicPr>
          <p:cNvPr id="176131" name="Picture 3" descr="redribbon">
            <a:extLst>
              <a:ext uri="{FF2B5EF4-FFF2-40B4-BE49-F238E27FC236}">
                <a16:creationId xmlns:a16="http://schemas.microsoft.com/office/drawing/2014/main" id="{24CE0BC3-0825-2CD3-5A2C-BEA392C231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68638" y="1793875"/>
            <a:ext cx="3008312" cy="4489450"/>
          </a:xfrm>
          <a:noFill/>
        </p:spPr>
      </p:pic>
    </p:spTree>
  </p:cSld>
  <p:clrMapOvr>
    <a:masterClrMapping/>
  </p:clrMapOvr>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
      <a:dk1>
        <a:srgbClr val="FFFFFF"/>
      </a:dk1>
      <a:lt1>
        <a:srgbClr val="FFFFFF"/>
      </a:lt1>
      <a:dk2>
        <a:srgbClr val="E8AB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fizer HIVAIDS blue nologo subtle">
  <a:themeElements>
    <a:clrScheme name="">
      <a:dk1>
        <a:srgbClr val="000000"/>
      </a:dk1>
      <a:lt1>
        <a:srgbClr val="FFFFFF"/>
      </a:lt1>
      <a:dk2>
        <a:srgbClr val="FFCC00"/>
      </a:dk2>
      <a:lt2>
        <a:srgbClr val="000000"/>
      </a:lt2>
      <a:accent1>
        <a:srgbClr val="3399FF"/>
      </a:accent1>
      <a:accent2>
        <a:srgbClr val="FFC211"/>
      </a:accent2>
      <a:accent3>
        <a:srgbClr val="FFFFFF"/>
      </a:accent3>
      <a:accent4>
        <a:srgbClr val="000000"/>
      </a:accent4>
      <a:accent5>
        <a:srgbClr val="ADCAFF"/>
      </a:accent5>
      <a:accent6>
        <a:srgbClr val="E7B00E"/>
      </a:accent6>
      <a:hlink>
        <a:srgbClr val="9966FF"/>
      </a:hlink>
      <a:folHlink>
        <a:srgbClr val="FF6600"/>
      </a:folHlink>
    </a:clrScheme>
    <a:fontScheme name="Pfizer HIVAIDS blue nologo subt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Pfizer HIVAIDS blue nologo subtle 1">
        <a:dk1>
          <a:srgbClr val="000000"/>
        </a:dk1>
        <a:lt1>
          <a:srgbClr val="FFFFFF"/>
        </a:lt1>
        <a:dk2>
          <a:srgbClr val="FF5050"/>
        </a:dk2>
        <a:lt2>
          <a:srgbClr val="000000"/>
        </a:lt2>
        <a:accent1>
          <a:srgbClr val="FFFFCC"/>
        </a:accent1>
        <a:accent2>
          <a:srgbClr val="FFFF99"/>
        </a:accent2>
        <a:accent3>
          <a:srgbClr val="FFFFFF"/>
        </a:accent3>
        <a:accent4>
          <a:srgbClr val="000000"/>
        </a:accent4>
        <a:accent5>
          <a:srgbClr val="FFFFE2"/>
        </a:accent5>
        <a:accent6>
          <a:srgbClr val="E7E78A"/>
        </a:accent6>
        <a:hlink>
          <a:srgbClr val="99CCFF"/>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Πυροτεχνήματα">
  <a:themeElements>
    <a:clrScheme name="Πυροτεχνήματα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Πυροτεχνήματα">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υροτεχνήματα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Πυροτεχνήματα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Πυροτεχνήματα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Πυροτεχνήματα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Πυροτεχνήματα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Πυροτεχνήματα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Υδρόγειος">
  <a:themeElements>
    <a:clrScheme name="Υδρόγειος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Υδρόγειος">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Υδρόγειος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Υδρόγειος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Υδρόγειος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Υδρόγειος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Υδρόγειος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Υδρόγειος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Υδρόγειος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Υδρόγειος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Προεπιλεγμένη σχεδίαση">
  <a:themeElements>
    <a:clrScheme name="1_Προεπιλεγμένη σχεδίαση 8">
      <a:dk1>
        <a:srgbClr val="808080"/>
      </a:dk1>
      <a:lt1>
        <a:srgbClr val="FFFFFF"/>
      </a:lt1>
      <a:dk2>
        <a:srgbClr val="0000FF"/>
      </a:dk2>
      <a:lt2>
        <a:srgbClr val="FFFF00"/>
      </a:lt2>
      <a:accent1>
        <a:srgbClr val="00CC99"/>
      </a:accent1>
      <a:accent2>
        <a:srgbClr val="3333CC"/>
      </a:accent2>
      <a:accent3>
        <a:srgbClr val="AAAAFF"/>
      </a:accent3>
      <a:accent4>
        <a:srgbClr val="DADADA"/>
      </a:accent4>
      <a:accent5>
        <a:srgbClr val="AAE2CA"/>
      </a:accent5>
      <a:accent6>
        <a:srgbClr val="2D2DB9"/>
      </a:accent6>
      <a:hlink>
        <a:srgbClr val="CCCCFF"/>
      </a:hlink>
      <a:folHlink>
        <a:srgbClr val="B2B2B2"/>
      </a:folHlink>
    </a:clrScheme>
    <a:fontScheme name="1_Προεπιλεγμένη σχεδίαση">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Προεπιλεγμένη σχεδίαση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Προεπιλεγμένη σχεδίαση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Προεπιλεγμένη σχεδίαση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Προεπιλεγμένη σχεδίαση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Προεπιλεγμένη σχεδίαση 8">
        <a:dk1>
          <a:srgbClr val="808080"/>
        </a:dk1>
        <a:lt1>
          <a:srgbClr val="FFFFFF"/>
        </a:lt1>
        <a:dk2>
          <a:srgbClr val="0000FF"/>
        </a:dk2>
        <a:lt2>
          <a:srgbClr val="FFFF00"/>
        </a:lt2>
        <a:accent1>
          <a:srgbClr val="00CC99"/>
        </a:accent1>
        <a:accent2>
          <a:srgbClr val="3333CC"/>
        </a:accent2>
        <a:accent3>
          <a:srgbClr val="AAAAFF"/>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ide Bar">
  <a:themeElements>
    <a:clrScheme name="1_Side Bar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fontScheme name="1_Side 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ide Bar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1_Side Bar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1_Side Bar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1_Side Bar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Προεπιλεγμένη σχεδίαση">
  <a:themeElements>
    <a:clrScheme name="2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Ροή">
  <a:themeElements>
    <a:clrScheme name="Ροή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Ροή">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Ροή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Ροή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Ροή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Ροή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Ροή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Ροή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Ροή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Ροή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Ροή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Πυροτεχνήματα">
  <a:themeElements>
    <a:clrScheme name="1_Πυροτεχνήματα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1_Πυροτεχνήματα">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Πυροτεχνήματα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1_Πυροτεχνήματα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1_Πυροτεχνήματα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1_Πυροτεχνήματα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1_Πυροτεχνήματα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1_Πυροτεχνήματα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1_Προεπιλεγμένη σχεδίαση 8">
    <a:dk1>
      <a:srgbClr val="808080"/>
    </a:dk1>
    <a:lt1>
      <a:srgbClr val="FFFFFF"/>
    </a:lt1>
    <a:dk2>
      <a:srgbClr val="0000FF"/>
    </a:dk2>
    <a:lt2>
      <a:srgbClr val="FFFF00"/>
    </a:lt2>
    <a:accent1>
      <a:srgbClr val="00CC99"/>
    </a:accent1>
    <a:accent2>
      <a:srgbClr val="3333CC"/>
    </a:accent2>
    <a:accent3>
      <a:srgbClr val="AAAAFF"/>
    </a:accent3>
    <a:accent4>
      <a:srgbClr val="DADADA"/>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5.xml><?xml version="1.0" encoding="utf-8"?>
<a:themeOverride xmlns:a="http://schemas.openxmlformats.org/drawingml/2006/main">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6.xml><?xml version="1.0" encoding="utf-8"?>
<a:themeOverride xmlns:a="http://schemas.openxmlformats.org/drawingml/2006/main">
  <a:clrScheme name="2_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otalTime>1988</TotalTime>
  <Words>2553</Words>
  <Application>Microsoft Macintosh PowerPoint</Application>
  <PresentationFormat>On-screen Show (4:3)</PresentationFormat>
  <Paragraphs>480</Paragraphs>
  <Slides>92</Slides>
  <Notes>23</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92</vt:i4>
      </vt:variant>
    </vt:vector>
  </HeadingPairs>
  <TitlesOfParts>
    <vt:vector size="115" baseType="lpstr">
      <vt:lpstr>Arial</vt:lpstr>
      <vt:lpstr>Arial Black</vt:lpstr>
      <vt:lpstr>CommonBullets</vt:lpstr>
      <vt:lpstr>Garamond</vt:lpstr>
      <vt:lpstr>Monotype Sorts</vt:lpstr>
      <vt:lpstr>Symbol</vt:lpstr>
      <vt:lpstr>Tahoma</vt:lpstr>
      <vt:lpstr>Times New Roman</vt:lpstr>
      <vt:lpstr>Times New Roman Greek</vt:lpstr>
      <vt:lpstr>Verdana</vt:lpstr>
      <vt:lpstr>Wingdings</vt:lpstr>
      <vt:lpstr>Προεπιλεγμένη σχεδίαση</vt:lpstr>
      <vt:lpstr>Πυροτεχνήματα</vt:lpstr>
      <vt:lpstr>Υδρόγειος</vt:lpstr>
      <vt:lpstr>1_Προεπιλεγμένη σχεδίαση</vt:lpstr>
      <vt:lpstr>1_Side Bar</vt:lpstr>
      <vt:lpstr>2_Προεπιλεγμένη σχεδίαση</vt:lpstr>
      <vt:lpstr>Ροή</vt:lpstr>
      <vt:lpstr>Pulse</vt:lpstr>
      <vt:lpstr>1_Πυροτεχνήματα</vt:lpstr>
      <vt:lpstr>1_Default Design</vt:lpstr>
      <vt:lpstr>Blank Presentation</vt:lpstr>
      <vt:lpstr>Pfizer HIVAIDS blue nologo subtle</vt:lpstr>
      <vt:lpstr>HIV ΛΟΙΜΩΞΗ ΚΑΙ AIDS</vt:lpstr>
      <vt:lpstr>ΙΣΤΟΡΙΚΗ ΑΝΑΔΡΟΜΗ</vt:lpstr>
      <vt:lpstr>ΟΙ ΠΙΟ ΣΗΜΑΝΤΙΚΕΣ ΗΜΕΡΟΜΗΝΙΕΣ</vt:lpstr>
      <vt:lpstr>HIV ΛΟΙΜΩΞΗ</vt:lpstr>
      <vt:lpstr>Πως  μεταδίδεται ο HIV</vt:lpstr>
      <vt:lpstr>Μετάδοση στο εργασιακό περιβάλλον</vt:lpstr>
      <vt:lpstr>Αερογενής μετάδοση</vt:lpstr>
      <vt:lpstr>Φιλί</vt:lpstr>
      <vt:lpstr>Δάγκωμα</vt:lpstr>
      <vt:lpstr>O HIV στο περιβάλλον</vt:lpstr>
      <vt:lpstr>Σε ποια υλικά βρίσκεται ο ιός</vt:lpstr>
      <vt:lpstr>Σάλιο, δάκρυα, και ιδρώτας</vt:lpstr>
      <vt:lpstr>ΟΥΡΑ - ΚΟΠΡΑΝΑ</vt:lpstr>
      <vt:lpstr>Κίνδυνος μετάδοσης</vt:lpstr>
      <vt:lpstr>ΠΡΟΦΥΛΑΞΗ ΜΕΤΑ ΤΗΝ ΕΚΘΕΣΗ Post-Exposure Prophylaxis (PEP)</vt:lpstr>
      <vt:lpstr>ΙΟΛΟΓΙΑ</vt:lpstr>
      <vt:lpstr>PowerPoint Presentation</vt:lpstr>
      <vt:lpstr>PowerPoint Presentation</vt:lpstr>
      <vt:lpstr>Τα CD4 Τ- λεμφοκύτταρα είναι ο στόχος του HIV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ΔΥΝΑΜΙΚΗ ΙΣΟΡΟΠΙΑ ΤΟΥ HIV</vt:lpstr>
      <vt:lpstr>Μηχανισμοί ελάττωσης των  CD4 Τ-λεμφοκυττάρων</vt:lpstr>
      <vt:lpstr>ΔΥΝΑΜΙΚΗ ΙΣΟΡΟΠΙΑ ΤΟΥ HIV</vt:lpstr>
      <vt:lpstr>HIV ΛΟΙΜΩΞΗ</vt:lpstr>
      <vt:lpstr>PowerPoint Presentation</vt:lpstr>
      <vt:lpstr>Οξύ  HIV σύνδρομο</vt:lpstr>
      <vt:lpstr>Οξύ  HIV σύνδρομο</vt:lpstr>
      <vt:lpstr>Οξύ  HIV σύνδρομο</vt:lpstr>
      <vt:lpstr>Οξύ  HIV σύνδρομο</vt:lpstr>
      <vt:lpstr>Ορολογικό παράθυρο</vt:lpstr>
      <vt:lpstr>ΑΝΟΣΟΛΟΓΙΚΗ ΑΠΑΝΤΗΣΗ</vt:lpstr>
      <vt:lpstr>Γιατί παρά την ισχυρή ανοσολογική απάντηση ο ιός επιβιώνει;</vt:lpstr>
      <vt:lpstr>PowerPoint Presentation</vt:lpstr>
      <vt:lpstr>PowerPoint Presentation</vt:lpstr>
      <vt:lpstr>Πρόοδος της νόσου</vt:lpstr>
      <vt:lpstr>ΣΤΑΔΙΟΠΟΙΗΣΗ</vt:lpstr>
      <vt:lpstr>Κλινική κατηγορία Α</vt:lpstr>
      <vt:lpstr>Κλινική κατηγορία Β</vt:lpstr>
      <vt:lpstr>Κλινικές καταστάσεις  διαγνωστικές του  AIDS (AIDS-defining conditions) </vt:lpstr>
      <vt:lpstr>AIDS</vt:lpstr>
      <vt:lpstr>Απίσχνανση</vt:lpstr>
      <vt:lpstr>Απίσχνανση</vt:lpstr>
      <vt:lpstr>Απίσχνανση</vt:lpstr>
      <vt:lpstr>  ΕΥΚΑΙΡΙΑΚΕΣ ΛΟΙΜΩΞΕΙΣ</vt:lpstr>
      <vt:lpstr>ΕΥΚΑΙΡΙΑΚΕΣ ΛΟΙΜΩΞΕΙΣ KAI ΝΕΟΠΛΑΣΜΑΤΑ</vt:lpstr>
      <vt:lpstr>ΠΝΕΥΜΟΝΙΑ ΑΠΟ PNEUMOCYSTIS CARINII</vt:lpstr>
      <vt:lpstr>CMV ΠΝΕΥΜΟΝΙΤΙΔΑ</vt:lpstr>
      <vt:lpstr>HIV λοίμωξη και πνευμονική ΤΒ</vt:lpstr>
      <vt:lpstr>ΤΒ λεμφαδενίτιδα μεσοθωρακίου</vt:lpstr>
      <vt:lpstr>Σάρκωμα Kaposi</vt:lpstr>
      <vt:lpstr>PowerPoint Presentation</vt:lpstr>
      <vt:lpstr>Toxo χοριο-αμφιβληστροειδίτιδα</vt:lpstr>
      <vt:lpstr> CMV Αμφιβληστροειδίτιδα</vt:lpstr>
      <vt:lpstr>ΕΞΩΠΝΕΥΜΟΝΙΚΗ PNEUMOCYSTOSIS</vt:lpstr>
      <vt:lpstr>Έρπης γεννητικών οργάνων</vt:lpstr>
      <vt:lpstr>HSV - ΠΡΩΚΤΙΤΙΣ</vt:lpstr>
      <vt:lpstr>HSV - ΚΕΡΑΤΙΤΙΣ</vt:lpstr>
      <vt:lpstr>Έρπητας Ζωστήρας</vt:lpstr>
      <vt:lpstr>Έρπητας Ζωστήρας</vt:lpstr>
      <vt:lpstr>TOXO-CNS</vt:lpstr>
      <vt:lpstr>TOXO-ΚΝΣ</vt:lpstr>
      <vt:lpstr>ΦΥΜΑΤΩΜΑ ΚΝΣ</vt:lpstr>
      <vt:lpstr>PML - MRI</vt:lpstr>
      <vt:lpstr>ΚΑΝΤΙΝΤΙΑΣΗ ΣΤΟΜΑΤΟΣ</vt:lpstr>
      <vt:lpstr>Τριχωτή λευκοπλακία</vt:lpstr>
      <vt:lpstr>ΚΑΝΤΙΝΤΙΑΣΗ ΟΙΣΟΦΑΓΟΥ</vt:lpstr>
      <vt:lpstr>MAC κολίτιδα</vt:lpstr>
      <vt:lpstr>HIV ΛΟΙΜΩΞΗ</vt:lpstr>
      <vt:lpstr>ΘΕΡΑΠΕΙΑ</vt:lpstr>
      <vt:lpstr>ΘΕΡΑΠΕΙΑ</vt:lpstr>
      <vt:lpstr>ΘΕΡΑΠΕΙΑ</vt:lpstr>
      <vt:lpstr>Στόχοι της θεραπείας</vt:lpstr>
      <vt:lpstr>Διάρκεια της αποτελεσματικότητας της HAART  Επίπτωση του AIDS και θνησιμότητα, 1994-2000</vt:lpstr>
      <vt:lpstr>Η ΠΟΡΕΙΑ ΠΡΟΣ ΤΗΝ «ΑΠΛΟΥΣΤΕΥΣΗ»</vt:lpstr>
      <vt:lpstr>Η ΠΟΡΕΙΑ ΠΡΟΣ ΤΗΝ «ΑΠΛΟΥΣΤΕΥΣΗ»</vt:lpstr>
      <vt:lpstr>Αριθμός χαπιών και συμμόρφωση</vt:lpstr>
      <vt:lpstr>Ο εχθρός είναι η νόσος και όχι ο ασθενής</vt:lpstr>
    </vt:vector>
  </TitlesOfParts>
  <Company>Το όνομα της εταιρείας σας</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ΛΟΙΜΩΞΗ ΚΑΙ AIDS</dc:title>
  <dc:creator>Νικόλαος Β. Σύψας</dc:creator>
  <cp:lastModifiedBy>Nikolaos V. Sipsas</cp:lastModifiedBy>
  <cp:revision>94</cp:revision>
  <dcterms:created xsi:type="dcterms:W3CDTF">2003-06-01T08:32:05Z</dcterms:created>
  <dcterms:modified xsi:type="dcterms:W3CDTF">2026-01-15T12:26:21Z</dcterms:modified>
</cp:coreProperties>
</file>