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325" r:id="rId4"/>
    <p:sldId id="257" r:id="rId5"/>
    <p:sldId id="259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6" r:id="rId28"/>
    <p:sldId id="288" r:id="rId29"/>
    <p:sldId id="287" r:id="rId30"/>
    <p:sldId id="289" r:id="rId31"/>
    <p:sldId id="290" r:id="rId32"/>
    <p:sldId id="291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292" r:id="rId6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2FD-F80A-43A7-ABDA-AD7A694D05C6}" type="datetimeFigureOut">
              <a:rPr lang="el-GR" smtClean="0"/>
              <a:t>6/1/2022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9F014-C3CE-4520-8575-C018F4ED74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9010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2FD-F80A-43A7-ABDA-AD7A694D05C6}" type="datetimeFigureOut">
              <a:rPr lang="el-GR" smtClean="0"/>
              <a:t>6/1/2022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9F014-C3CE-4520-8575-C018F4ED74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0762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2FD-F80A-43A7-ABDA-AD7A694D05C6}" type="datetimeFigureOut">
              <a:rPr lang="el-GR" smtClean="0"/>
              <a:t>6/1/2022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9F014-C3CE-4520-8575-C018F4ED74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5970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2FD-F80A-43A7-ABDA-AD7A694D05C6}" type="datetimeFigureOut">
              <a:rPr lang="el-GR" smtClean="0"/>
              <a:t>6/1/2022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9F014-C3CE-4520-8575-C018F4ED74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5400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2FD-F80A-43A7-ABDA-AD7A694D05C6}" type="datetimeFigureOut">
              <a:rPr lang="el-GR" smtClean="0"/>
              <a:t>6/1/2022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9F014-C3CE-4520-8575-C018F4ED74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81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2FD-F80A-43A7-ABDA-AD7A694D05C6}" type="datetimeFigureOut">
              <a:rPr lang="el-GR" smtClean="0"/>
              <a:t>6/1/2022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9F014-C3CE-4520-8575-C018F4ED74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49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2FD-F80A-43A7-ABDA-AD7A694D05C6}" type="datetimeFigureOut">
              <a:rPr lang="el-GR" smtClean="0"/>
              <a:t>6/1/2022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9F014-C3CE-4520-8575-C018F4ED74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7941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2FD-F80A-43A7-ABDA-AD7A694D05C6}" type="datetimeFigureOut">
              <a:rPr lang="el-GR" smtClean="0"/>
              <a:t>6/1/2022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9F014-C3CE-4520-8575-C018F4ED74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3701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2FD-F80A-43A7-ABDA-AD7A694D05C6}" type="datetimeFigureOut">
              <a:rPr lang="el-GR" smtClean="0"/>
              <a:t>6/1/2022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9F014-C3CE-4520-8575-C018F4ED74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039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2FD-F80A-43A7-ABDA-AD7A694D05C6}" type="datetimeFigureOut">
              <a:rPr lang="el-GR" smtClean="0"/>
              <a:t>6/1/2022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9F014-C3CE-4520-8575-C018F4ED74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0237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2FD-F80A-43A7-ABDA-AD7A694D05C6}" type="datetimeFigureOut">
              <a:rPr lang="el-GR" smtClean="0"/>
              <a:t>6/1/2022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9F014-C3CE-4520-8575-C018F4ED74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4405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722FD-F80A-43A7-ABDA-AD7A694D05C6}" type="datetimeFigureOut">
              <a:rPr lang="el-GR" smtClean="0"/>
              <a:t>6/1/2022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9F014-C3CE-4520-8575-C018F4ED74E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067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755576" y="1052736"/>
            <a:ext cx="7772400" cy="1470025"/>
          </a:xfrm>
        </p:spPr>
        <p:txBody>
          <a:bodyPr/>
          <a:lstStyle/>
          <a:p>
            <a:r>
              <a:rPr lang="el-GR" dirty="0" err="1" smtClean="0"/>
              <a:t>Συνοβιακό</a:t>
            </a:r>
            <a:r>
              <a:rPr lang="el-GR" dirty="0" smtClean="0"/>
              <a:t> σάρκωμα: Πρόγνωση και </a:t>
            </a:r>
            <a:r>
              <a:rPr lang="el-GR" dirty="0" err="1" smtClean="0"/>
              <a:t>σταδιοποίηση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5803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Ιστολογία</a:t>
            </a:r>
            <a:endParaRPr lang="el-GR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6376969" cy="2450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4087846"/>
            <a:ext cx="8486775" cy="274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392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10845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21737"/>
            <a:ext cx="4256087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966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4219575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135" y="1988840"/>
            <a:ext cx="4219575" cy="401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303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340768"/>
            <a:ext cx="4256087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589240"/>
            <a:ext cx="8450263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953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8336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Mono- </a:t>
            </a:r>
            <a:r>
              <a:rPr lang="en-US" dirty="0" err="1" smtClean="0"/>
              <a:t>Vs</a:t>
            </a:r>
            <a:r>
              <a:rPr lang="en-US" dirty="0" smtClean="0"/>
              <a:t> bi- phasic</a:t>
            </a:r>
            <a:endParaRPr lang="el-G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7" y="2060848"/>
            <a:ext cx="455622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569" y="73287"/>
            <a:ext cx="4659317" cy="674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6173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 of fusion???</a:t>
            </a:r>
            <a:endParaRPr lang="el-GR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48348"/>
            <a:ext cx="4512907" cy="538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595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2"/>
            <a:ext cx="6369074" cy="657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131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616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Fusion type fail!!!</a:t>
            </a:r>
            <a:endParaRPr lang="el-G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78276"/>
            <a:ext cx="3571875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78276"/>
            <a:ext cx="3495675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8" y="3783426"/>
            <a:ext cx="3533775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45024"/>
            <a:ext cx="3571875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9078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5832648" cy="649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924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6406" y="188640"/>
            <a:ext cx="8229600" cy="864096"/>
          </a:xfrm>
        </p:spPr>
        <p:txBody>
          <a:bodyPr/>
          <a:lstStyle/>
          <a:p>
            <a:r>
              <a:rPr lang="en-US" dirty="0" smtClean="0"/>
              <a:t>Grade, size and stage!!!!</a:t>
            </a:r>
            <a:endParaRPr lang="el-GR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80728"/>
            <a:ext cx="746283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84" y="4051152"/>
            <a:ext cx="3557246" cy="281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229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0" y="192906"/>
            <a:ext cx="4024313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6" y="3068960"/>
            <a:ext cx="6733951" cy="378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868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9538"/>
            <a:ext cx="856297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4219575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757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" y="133349"/>
            <a:ext cx="4329113" cy="658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704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3138"/>
            <a:ext cx="6022975" cy="63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168" y="4344122"/>
            <a:ext cx="4256087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5800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77788"/>
            <a:ext cx="6321425" cy="670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79" y="4417546"/>
            <a:ext cx="4329113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255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49238"/>
            <a:ext cx="8864600" cy="635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737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69243"/>
            <a:ext cx="43291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717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73" y="64641"/>
            <a:ext cx="7681913" cy="240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71626"/>
            <a:ext cx="3744416" cy="520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246" y="1562142"/>
            <a:ext cx="4182578" cy="244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179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3686175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816"/>
            <a:ext cx="368617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371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14500"/>
            <a:ext cx="37623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372427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973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09"/>
            <a:ext cx="8462466" cy="363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73016"/>
            <a:ext cx="3456919" cy="326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737" y="3988894"/>
            <a:ext cx="364807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014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260648"/>
            <a:ext cx="640800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824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2" y="188640"/>
            <a:ext cx="73437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575" y="2996952"/>
            <a:ext cx="502285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21653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577850"/>
            <a:ext cx="7377113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151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60338"/>
            <a:ext cx="5688013" cy="653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86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31" y="2410389"/>
            <a:ext cx="6889750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31" y="983075"/>
            <a:ext cx="7194550" cy="139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34256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53" y="908720"/>
            <a:ext cx="7986713" cy="587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83267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69671"/>
            <a:ext cx="8229600" cy="1143000"/>
          </a:xfrm>
        </p:spPr>
        <p:txBody>
          <a:bodyPr/>
          <a:lstStyle/>
          <a:p>
            <a:r>
              <a:rPr lang="en-US" dirty="0" smtClean="0"/>
              <a:t>NY-ESO-1</a:t>
            </a:r>
            <a:endParaRPr lang="el-GR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40768"/>
            <a:ext cx="3951287" cy="535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6756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US" dirty="0" smtClean="0"/>
              <a:t>DNA </a:t>
            </a:r>
            <a:r>
              <a:rPr lang="en-US" dirty="0" err="1" smtClean="0"/>
              <a:t>ploidy</a:t>
            </a:r>
            <a:endParaRPr lang="el-GR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7" y="1124744"/>
            <a:ext cx="6853237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591" y="3800332"/>
            <a:ext cx="6657975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854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3800475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540" y="1955812"/>
            <a:ext cx="4792663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1249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1768"/>
            <a:ext cx="5352578" cy="555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17" y="5712475"/>
            <a:ext cx="5112567" cy="102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281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5853113" cy="524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591" y="3789040"/>
            <a:ext cx="4633913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6466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84168" y="274638"/>
            <a:ext cx="2602632" cy="1143000"/>
          </a:xfrm>
        </p:spPr>
        <p:txBody>
          <a:bodyPr/>
          <a:lstStyle/>
          <a:p>
            <a:r>
              <a:rPr lang="en-US" dirty="0" smtClean="0"/>
              <a:t>Staging</a:t>
            </a:r>
            <a:endParaRPr lang="el-G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5544616" cy="668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6404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37" y="332656"/>
            <a:ext cx="7458075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36" y="2852936"/>
            <a:ext cx="7877175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0001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4" y="1556792"/>
            <a:ext cx="814546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160409"/>
            <a:ext cx="4071937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04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377237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1" y="2996952"/>
            <a:ext cx="8413750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89653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105552"/>
            <a:ext cx="3456384" cy="175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6632"/>
            <a:ext cx="5904656" cy="499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573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846"/>
            <a:ext cx="8291513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3" y="2125216"/>
            <a:ext cx="3949531" cy="468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817" y="2348880"/>
            <a:ext cx="41084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1789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39" y="332656"/>
            <a:ext cx="8218487" cy="448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09264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12725"/>
            <a:ext cx="8218487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3301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496" y="1556792"/>
            <a:ext cx="4071937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6660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2136" y="93789"/>
            <a:ext cx="8229600" cy="1143000"/>
          </a:xfrm>
        </p:spPr>
        <p:txBody>
          <a:bodyPr/>
          <a:lstStyle/>
          <a:p>
            <a:r>
              <a:rPr lang="en-US" dirty="0" smtClean="0"/>
              <a:t>Chromosome instability</a:t>
            </a:r>
            <a:endParaRPr lang="el-GR" dirty="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636" y="1124744"/>
            <a:ext cx="5816600" cy="566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187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275" y="44624"/>
            <a:ext cx="5425013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926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Πρόγνωση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Κλινικά χαρακτηριστικά</a:t>
            </a:r>
          </a:p>
          <a:p>
            <a:r>
              <a:rPr lang="el-GR" dirty="0" err="1" smtClean="0"/>
              <a:t>Ιστο</a:t>
            </a:r>
            <a:r>
              <a:rPr lang="el-GR" dirty="0" smtClean="0"/>
              <a:t>-παθολογικά χαρακτηριστικά</a:t>
            </a:r>
          </a:p>
          <a:p>
            <a:r>
              <a:rPr lang="el-GR" dirty="0" smtClean="0"/>
              <a:t>Γενετικά</a:t>
            </a:r>
          </a:p>
          <a:p>
            <a:r>
              <a:rPr lang="el-GR" dirty="0" smtClean="0"/>
              <a:t>Δεδομένα έκφρασης</a:t>
            </a:r>
          </a:p>
          <a:p>
            <a:r>
              <a:rPr lang="el-GR" dirty="0" err="1" smtClean="0"/>
              <a:t>Επιγενετική</a:t>
            </a:r>
            <a:r>
              <a:rPr lang="el-GR" dirty="0" smtClean="0"/>
              <a:t> </a:t>
            </a:r>
          </a:p>
          <a:p>
            <a:r>
              <a:rPr lang="el-GR" dirty="0" err="1" smtClean="0"/>
              <a:t>Πρωτεωμική</a:t>
            </a:r>
            <a:r>
              <a:rPr lang="el-GR" dirty="0" smtClean="0"/>
              <a:t>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993193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5256584" cy="656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9721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971675"/>
            <a:ext cx="380047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92896"/>
            <a:ext cx="372427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1600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283" y="157163"/>
            <a:ext cx="4104456" cy="135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7163"/>
            <a:ext cx="4449763" cy="654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1583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21" y="662147"/>
            <a:ext cx="4256087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45" y="555785"/>
            <a:ext cx="44862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816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4" y="260648"/>
            <a:ext cx="6926263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3068960"/>
            <a:ext cx="6621463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30849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412776"/>
            <a:ext cx="76454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4520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8640"/>
            <a:ext cx="6702003" cy="653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9195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6632"/>
            <a:ext cx="5290976" cy="665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0085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188640"/>
            <a:ext cx="784066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0" y="2906613"/>
            <a:ext cx="5548313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9335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182688"/>
            <a:ext cx="8486775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047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Κλινικά χαρακτηριστικά</a:t>
            </a:r>
            <a:endParaRPr lang="el-G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8424936" cy="476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4655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62" y="188640"/>
            <a:ext cx="7267575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733256"/>
            <a:ext cx="8291513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1942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6999287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844824"/>
            <a:ext cx="8559800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4882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4"/>
            <a:ext cx="6389687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77569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7463"/>
            <a:ext cx="8486775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4879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PTEN</a:t>
            </a:r>
            <a:endParaRPr lang="el-GR" dirty="0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754783"/>
            <a:ext cx="8682037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5774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Nomograms</a:t>
            </a:r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755576" y="1516142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https://www.mskcc.org/nomograms/sarcoma/synovial_pre_op</a:t>
            </a:r>
            <a:endParaRPr lang="el-GR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70140"/>
            <a:ext cx="78390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632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</a:t>
            </a:r>
            <a:r>
              <a:rPr lang="en-US" dirty="0" err="1" smtClean="0"/>
              <a:t>Vs</a:t>
            </a:r>
            <a:r>
              <a:rPr lang="en-US" dirty="0" smtClean="0"/>
              <a:t> recurrent </a:t>
            </a:r>
            <a:r>
              <a:rPr lang="en-US" dirty="0" err="1" smtClean="0"/>
              <a:t>Vs</a:t>
            </a:r>
            <a:r>
              <a:rPr lang="en-US" dirty="0" smtClean="0"/>
              <a:t> metastatic</a:t>
            </a:r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8192411" cy="283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7496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Μέγεθος</a:t>
            </a:r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01" y="2204864"/>
            <a:ext cx="854685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871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Grade, margins</a:t>
            </a:r>
            <a:endParaRPr lang="el-G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84015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45766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57</Words>
  <Application>Microsoft Office PowerPoint</Application>
  <PresentationFormat>Προβολή στην οθόνη (4:3)</PresentationFormat>
  <Paragraphs>24</Paragraphs>
  <Slides>65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65</vt:i4>
      </vt:variant>
    </vt:vector>
  </HeadingPairs>
  <TitlesOfParts>
    <vt:vector size="66" baseType="lpstr">
      <vt:lpstr>Θέμα του Office</vt:lpstr>
      <vt:lpstr>Συνοβιακό σάρκωμα: Πρόγνωση και σταδιοποίηση</vt:lpstr>
      <vt:lpstr>Παρουσίαση του PowerPoint</vt:lpstr>
      <vt:lpstr>Παρουσίαση του PowerPoint</vt:lpstr>
      <vt:lpstr>Staging</vt:lpstr>
      <vt:lpstr>Πρόγνωση</vt:lpstr>
      <vt:lpstr>Κλινικά χαρακτηριστικά</vt:lpstr>
      <vt:lpstr>Local Vs recurrent Vs metastatic</vt:lpstr>
      <vt:lpstr>Μέγεθος</vt:lpstr>
      <vt:lpstr>Grade, margins</vt:lpstr>
      <vt:lpstr>Ιστολογία</vt:lpstr>
      <vt:lpstr>Παρουσίαση του PowerPoint</vt:lpstr>
      <vt:lpstr>Παρουσίαση του PowerPoint</vt:lpstr>
      <vt:lpstr>Παρουσίαση του PowerPoint</vt:lpstr>
      <vt:lpstr>Mono- Vs bi- phasic</vt:lpstr>
      <vt:lpstr>Type of fusion???</vt:lpstr>
      <vt:lpstr>Παρουσίαση του PowerPoint</vt:lpstr>
      <vt:lpstr>Fusion type fail!!!</vt:lpstr>
      <vt:lpstr>Παρουσίαση του PowerPoint</vt:lpstr>
      <vt:lpstr>Grade, size and stage!!!!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NY-ESO-1</vt:lpstr>
      <vt:lpstr>DNA ploidy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Chromosome instability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PTEN</vt:lpstr>
      <vt:lpstr>Nomograms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Συνοβιακό σάρκωμα: Πρόγνωση και σταδιοποίηση</dc:title>
  <dc:creator>Tasos Kyriazoglou</dc:creator>
  <cp:lastModifiedBy>Tasos Kyriazoglou</cp:lastModifiedBy>
  <cp:revision>23</cp:revision>
  <dcterms:created xsi:type="dcterms:W3CDTF">2022-01-06T13:48:04Z</dcterms:created>
  <dcterms:modified xsi:type="dcterms:W3CDTF">2022-01-06T19:04:57Z</dcterms:modified>
</cp:coreProperties>
</file>