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6.xml" ContentType="application/vnd.openxmlformats-officedocument.presentationml.slideMaster+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28.xml" ContentType="application/vnd.openxmlformats-officedocument.presentationml.notesSlide+xml"/>
  <Override PartName="/ppt/notesSlides/_rels/notesSlide28.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_rels/presentation.xml.rels" ContentType="application/vnd.openxmlformats-package.relationship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media/image28.jpeg" ContentType="image/jpeg"/>
  <Override PartName="/ppt/media/image1.png" ContentType="image/png"/>
  <Override PartName="/ppt/media/image7.jpeg" ContentType="image/jpeg"/>
  <Override PartName="/ppt/media/image9.png" ContentType="image/png"/>
  <Override PartName="/ppt/media/image2.jpeg" ContentType="image/jpeg"/>
  <Override PartName="/ppt/media/image23.jpeg" ContentType="image/jpeg"/>
  <Override PartName="/ppt/media/image8.png" ContentType="image/png"/>
  <Override PartName="/ppt/media/image48.png" ContentType="image/png"/>
  <Override PartName="/ppt/media/image3.jpeg" ContentType="image/jpeg"/>
  <Override PartName="/ppt/media/image4.png" ContentType="image/png"/>
  <Override PartName="/ppt/media/image5.jpeg" ContentType="image/jpeg"/>
  <Override PartName="/ppt/media/image6.png" ContentType="image/png"/>
  <Override PartName="/ppt/media/image10.png" ContentType="image/png"/>
  <Override PartName="/ppt/media/image29.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png" ContentType="image/png"/>
  <Override PartName="/ppt/media/image16.png" ContentType="image/png"/>
  <Override PartName="/ppt/media/image17.png" ContentType="image/png"/>
  <Override PartName="/ppt/media/image18.jpeg" ContentType="image/jpeg"/>
  <Override PartName="/ppt/media/image19.jpeg" ContentType="image/jpeg"/>
  <Override PartName="/ppt/media/image20.jpeg" ContentType="image/jpeg"/>
  <Override PartName="/ppt/media/image44.png" ContentType="image/png"/>
  <Override PartName="/ppt/media/image21.png" ContentType="image/png"/>
  <Override PartName="/ppt/media/image22.jpeg" ContentType="image/jpeg"/>
  <Override PartName="/ppt/media/image24.png" ContentType="image/png"/>
  <Override PartName="/ppt/media/image25.png" ContentType="image/png"/>
  <Override PartName="/ppt/media/image26.png" ContentType="image/png"/>
  <Override PartName="/ppt/media/image27.jpeg" ContentType="image/jpeg"/>
  <Override PartName="/ppt/media/image47.png" ContentType="image/png"/>
  <Override PartName="/ppt/media/image30.png" ContentType="image/png"/>
  <Override PartName="/ppt/media/image41.jpeg" ContentType="image/jpeg"/>
  <Override PartName="/ppt/media/image31.jpeg" ContentType="image/jpeg"/>
  <Override PartName="/ppt/media/image42.png" ContentType="image/png"/>
  <Override PartName="/ppt/media/image32.jpeg" ContentType="image/jpeg"/>
  <Override PartName="/ppt/media/image33.jpeg" ContentType="image/jpeg"/>
  <Override PartName="/ppt/media/image34.png" ContentType="image/png"/>
  <Override PartName="/ppt/media/image35.png" ContentType="image/png"/>
  <Override PartName="/ppt/media/image37.jpeg" ContentType="image/jpeg"/>
  <Override PartName="/ppt/media/image36.png" ContentType="image/png"/>
  <Override PartName="/ppt/media/image38.jpeg" ContentType="image/jpeg"/>
  <Override PartName="/ppt/media/image45.png" ContentType="image/png"/>
  <Override PartName="/ppt/media/image39.jpeg" ContentType="image/jpeg"/>
  <Override PartName="/ppt/media/image40.jpeg" ContentType="image/jpeg"/>
  <Override PartName="/ppt/media/image43.png" ContentType="image/png"/>
  <Override PartName="/ppt/media/image46.png" ContentType="image/png"/>
  <Override PartName="/ppt/media/image49.png" ContentType="image/png"/>
  <Override PartName="/ppt/media/image50.png" ContentType="image/png"/>
  <Override PartName="/ppt/media/image51.png" ContentType="image/png"/>
  <Override PartName="/ppt/media/image5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x="9144000" cy="6858000"/>
  <p:notesSz cx="6735762" cy="98663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GR" sz="1800" spc="-1" strike="noStrike">
                <a:solidFill>
                  <a:srgbClr val="000000"/>
                </a:solidFill>
                <a:latin typeface="Arial"/>
              </a:rPr>
              <a:t>Πατήστε για μετακίνηση της διαφάνειας</a:t>
            </a:r>
            <a:endParaRPr b="0" lang="en-GR" sz="1800" spc="-1" strike="noStrike">
              <a:solidFill>
                <a:srgbClr val="000000"/>
              </a:solidFill>
              <a:latin typeface="Arial"/>
            </a:endParaRPr>
          </a:p>
        </p:txBody>
      </p:sp>
      <p:sp>
        <p:nvSpPr>
          <p:cNvPr id="613"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Πατήστε για επεξεργασία της μορφής των σημειώσεων</a:t>
            </a:r>
            <a:endParaRPr b="0" lang="en-US" sz="2000" spc="-1" strike="noStrike">
              <a:latin typeface="Arial"/>
            </a:endParaRPr>
          </a:p>
        </p:txBody>
      </p:sp>
      <p:sp>
        <p:nvSpPr>
          <p:cNvPr id="614"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&lt;κεφαλίδα&gt;</a:t>
            </a:r>
            <a:endParaRPr b="0" lang="en-US" sz="1400" spc="-1" strike="noStrike">
              <a:latin typeface="Times New Roman"/>
            </a:endParaRPr>
          </a:p>
        </p:txBody>
      </p:sp>
      <p:sp>
        <p:nvSpPr>
          <p:cNvPr id="615"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&lt;ημερομηνία/ώρα&gt;</a:t>
            </a:r>
            <a:endParaRPr b="0" lang="en-US" sz="1400" spc="-1" strike="noStrike">
              <a:latin typeface="Times New Roman"/>
            </a:endParaRPr>
          </a:p>
        </p:txBody>
      </p:sp>
      <p:sp>
        <p:nvSpPr>
          <p:cNvPr id="616"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&lt;υποσέλιδο&gt;</a:t>
            </a:r>
            <a:endParaRPr b="0" lang="en-US" sz="1400" spc="-1" strike="noStrike">
              <a:latin typeface="Times New Roman"/>
            </a:endParaRPr>
          </a:p>
        </p:txBody>
      </p:sp>
      <p:sp>
        <p:nvSpPr>
          <p:cNvPr id="617"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1EB3D916-5B5D-4804-96D3-2B469850DD24}" type="slidenum">
              <a:rPr b="0" lang="en-US" sz="1400" spc="-1" strike="noStrike">
                <a:latin typeface="Times New Roman"/>
              </a:rPr>
              <a:t>&lt;αριθμός&gt;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0" name="PlaceHolder 1"/>
          <p:cNvSpPr>
            <a:spLocks noGrp="1"/>
          </p:cNvSpPr>
          <p:nvPr>
            <p:ph type="sldImg"/>
          </p:nvPr>
        </p:nvSpPr>
        <p:spPr>
          <a:xfrm>
            <a:off x="901800" y="739800"/>
            <a:ext cx="4933440" cy="3700080"/>
          </a:xfrm>
          <a:prstGeom prst="rect">
            <a:avLst/>
          </a:prstGeom>
        </p:spPr>
      </p:sp>
      <p:sp>
        <p:nvSpPr>
          <p:cNvPr id="841" name="PlaceHolder 2"/>
          <p:cNvSpPr>
            <a:spLocks noGrp="1"/>
          </p:cNvSpPr>
          <p:nvPr>
            <p:ph type="body"/>
          </p:nvPr>
        </p:nvSpPr>
        <p:spPr>
          <a:xfrm>
            <a:off x="898560" y="4686480"/>
            <a:ext cx="4937040" cy="4438440"/>
          </a:xfrm>
          <a:prstGeom prst="rect">
            <a:avLst/>
          </a:prstGeom>
        </p:spPr>
        <p:txBody>
          <a:bodyPr lIns="90360" rIns="90360" tIns="45000" bIns="45000">
            <a:noAutofit/>
          </a:bodyPr>
          <a:p>
            <a:endParaRPr b="0" lang="en-US" sz="2000" spc="-1" strike="noStrike">
              <a:latin typeface="Arial"/>
            </a:endParaRPr>
          </a:p>
        </p:txBody>
      </p:sp>
      <p:sp>
        <p:nvSpPr>
          <p:cNvPr id="842" name="CustomShape 3"/>
          <p:cNvSpPr/>
          <p:nvPr/>
        </p:nvSpPr>
        <p:spPr>
          <a:xfrm>
            <a:off x="3817800" y="9372600"/>
            <a:ext cx="2916000" cy="491760"/>
          </a:xfrm>
          <a:prstGeom prst="rect">
            <a:avLst/>
          </a:prstGeom>
          <a:noFill/>
          <a:ln w="9360">
            <a:noFill/>
          </a:ln>
        </p:spPr>
        <p:style>
          <a:lnRef idx="0"/>
          <a:fillRef idx="0"/>
          <a:effectRef idx="0"/>
          <a:fontRef idx="minor"/>
        </p:style>
        <p:txBody>
          <a:bodyPr lIns="90360" rIns="90360" tIns="45000" bIns="45000" anchor="b">
            <a:noAutofit/>
          </a:bodyPr>
          <a:p>
            <a:pPr algn="r">
              <a:lnSpc>
                <a:spcPct val="100000"/>
              </a:lnSpc>
            </a:pPr>
            <a:fld id="{9FC9DC56-3E35-4467-A828-861D2E5009D6}" type="slidenum">
              <a:rPr b="0" lang="en-US" sz="1200" spc="-1" strike="noStrike">
                <a:solidFill>
                  <a:srgbClr val="000000"/>
                </a:solidFill>
                <a:latin typeface="Times New Roman"/>
                <a:ea typeface="ＭＳ Ｐゴシック"/>
              </a:rPr>
              <a:t>&lt;αριθμός&gt;</a:t>
            </a:fld>
            <a:endParaRPr b="0" lang="en-U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88" name="PlaceHolder 2"/>
          <p:cNvSpPr>
            <a:spLocks noGrp="1"/>
          </p:cNvSpPr>
          <p:nvPr>
            <p:ph type="body"/>
          </p:nvPr>
        </p:nvSpPr>
        <p:spPr>
          <a:xfrm>
            <a:off x="457200" y="160452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89" name="PlaceHolder 3"/>
          <p:cNvSpPr>
            <a:spLocks noGrp="1"/>
          </p:cNvSpPr>
          <p:nvPr>
            <p:ph type="body"/>
          </p:nvPr>
        </p:nvSpPr>
        <p:spPr>
          <a:xfrm>
            <a:off x="457200" y="368208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91"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9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93" name="PlaceHolder 4"/>
          <p:cNvSpPr>
            <a:spLocks noGrp="1"/>
          </p:cNvSpPr>
          <p:nvPr>
            <p:ph type="body"/>
          </p:nvPr>
        </p:nvSpPr>
        <p:spPr>
          <a:xfrm>
            <a:off x="45720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9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96" name="PlaceHolder 2"/>
          <p:cNvSpPr>
            <a:spLocks noGrp="1"/>
          </p:cNvSpPr>
          <p:nvPr>
            <p:ph type="body"/>
          </p:nvPr>
        </p:nvSpPr>
        <p:spPr>
          <a:xfrm>
            <a:off x="45720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9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9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99" name="PlaceHolder 5"/>
          <p:cNvSpPr>
            <a:spLocks noGrp="1"/>
          </p:cNvSpPr>
          <p:nvPr>
            <p:ph type="body"/>
          </p:nvPr>
        </p:nvSpPr>
        <p:spPr>
          <a:xfrm>
            <a:off x="45720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10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10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169"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171" name="PlaceHolder 2"/>
          <p:cNvSpPr>
            <a:spLocks noGrp="1"/>
          </p:cNvSpPr>
          <p:nvPr>
            <p:ph type="body"/>
          </p:nvPr>
        </p:nvSpPr>
        <p:spPr>
          <a:xfrm>
            <a:off x="457200" y="1604520"/>
            <a:ext cx="8229240" cy="397728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173" name="PlaceHolder 2"/>
          <p:cNvSpPr>
            <a:spLocks noGrp="1"/>
          </p:cNvSpPr>
          <p:nvPr>
            <p:ph type="body"/>
          </p:nvPr>
        </p:nvSpPr>
        <p:spPr>
          <a:xfrm>
            <a:off x="45720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17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6"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178"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179"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180" name="PlaceHolder 4"/>
          <p:cNvSpPr>
            <a:spLocks noGrp="1"/>
          </p:cNvSpPr>
          <p:nvPr>
            <p:ph type="body"/>
          </p:nvPr>
        </p:nvSpPr>
        <p:spPr>
          <a:xfrm>
            <a:off x="45720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67"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182" name="PlaceHolder 2"/>
          <p:cNvSpPr>
            <a:spLocks noGrp="1"/>
          </p:cNvSpPr>
          <p:nvPr>
            <p:ph type="body"/>
          </p:nvPr>
        </p:nvSpPr>
        <p:spPr>
          <a:xfrm>
            <a:off x="45720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18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184"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186"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18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188" name="PlaceHolder 4"/>
          <p:cNvSpPr>
            <a:spLocks noGrp="1"/>
          </p:cNvSpPr>
          <p:nvPr>
            <p:ph type="body"/>
          </p:nvPr>
        </p:nvSpPr>
        <p:spPr>
          <a:xfrm>
            <a:off x="457200" y="368208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190" name="PlaceHolder 2"/>
          <p:cNvSpPr>
            <a:spLocks noGrp="1"/>
          </p:cNvSpPr>
          <p:nvPr>
            <p:ph type="body"/>
          </p:nvPr>
        </p:nvSpPr>
        <p:spPr>
          <a:xfrm>
            <a:off x="457200" y="160452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191" name="PlaceHolder 3"/>
          <p:cNvSpPr>
            <a:spLocks noGrp="1"/>
          </p:cNvSpPr>
          <p:nvPr>
            <p:ph type="body"/>
          </p:nvPr>
        </p:nvSpPr>
        <p:spPr>
          <a:xfrm>
            <a:off x="457200" y="368208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193"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19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195" name="PlaceHolder 4"/>
          <p:cNvSpPr>
            <a:spLocks noGrp="1"/>
          </p:cNvSpPr>
          <p:nvPr>
            <p:ph type="body"/>
          </p:nvPr>
        </p:nvSpPr>
        <p:spPr>
          <a:xfrm>
            <a:off x="45720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196"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198" name="PlaceHolder 2"/>
          <p:cNvSpPr>
            <a:spLocks noGrp="1"/>
          </p:cNvSpPr>
          <p:nvPr>
            <p:ph type="body"/>
          </p:nvPr>
        </p:nvSpPr>
        <p:spPr>
          <a:xfrm>
            <a:off x="45720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199"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200"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201" name="PlaceHolder 5"/>
          <p:cNvSpPr>
            <a:spLocks noGrp="1"/>
          </p:cNvSpPr>
          <p:nvPr>
            <p:ph type="body"/>
          </p:nvPr>
        </p:nvSpPr>
        <p:spPr>
          <a:xfrm>
            <a:off x="45720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202"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203"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27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273" name="PlaceHolder 2"/>
          <p:cNvSpPr>
            <a:spLocks noGrp="1"/>
          </p:cNvSpPr>
          <p:nvPr>
            <p:ph type="body"/>
          </p:nvPr>
        </p:nvSpPr>
        <p:spPr>
          <a:xfrm>
            <a:off x="457200" y="1604520"/>
            <a:ext cx="8229240" cy="397728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275" name="PlaceHolder 2"/>
          <p:cNvSpPr>
            <a:spLocks noGrp="1"/>
          </p:cNvSpPr>
          <p:nvPr>
            <p:ph type="body"/>
          </p:nvPr>
        </p:nvSpPr>
        <p:spPr>
          <a:xfrm>
            <a:off x="45720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27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69" name="PlaceHolder 2"/>
          <p:cNvSpPr>
            <a:spLocks noGrp="1"/>
          </p:cNvSpPr>
          <p:nvPr>
            <p:ph type="body"/>
          </p:nvPr>
        </p:nvSpPr>
        <p:spPr>
          <a:xfrm>
            <a:off x="457200" y="1604520"/>
            <a:ext cx="8229240" cy="397728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280"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28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282" name="PlaceHolder 4"/>
          <p:cNvSpPr>
            <a:spLocks noGrp="1"/>
          </p:cNvSpPr>
          <p:nvPr>
            <p:ph type="body"/>
          </p:nvPr>
        </p:nvSpPr>
        <p:spPr>
          <a:xfrm>
            <a:off x="45720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284" name="PlaceHolder 2"/>
          <p:cNvSpPr>
            <a:spLocks noGrp="1"/>
          </p:cNvSpPr>
          <p:nvPr>
            <p:ph type="body"/>
          </p:nvPr>
        </p:nvSpPr>
        <p:spPr>
          <a:xfrm>
            <a:off x="45720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28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28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288"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28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290" name="PlaceHolder 4"/>
          <p:cNvSpPr>
            <a:spLocks noGrp="1"/>
          </p:cNvSpPr>
          <p:nvPr>
            <p:ph type="body"/>
          </p:nvPr>
        </p:nvSpPr>
        <p:spPr>
          <a:xfrm>
            <a:off x="457200" y="368208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292" name="PlaceHolder 2"/>
          <p:cNvSpPr>
            <a:spLocks noGrp="1"/>
          </p:cNvSpPr>
          <p:nvPr>
            <p:ph type="body"/>
          </p:nvPr>
        </p:nvSpPr>
        <p:spPr>
          <a:xfrm>
            <a:off x="457200" y="160452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293" name="PlaceHolder 3"/>
          <p:cNvSpPr>
            <a:spLocks noGrp="1"/>
          </p:cNvSpPr>
          <p:nvPr>
            <p:ph type="body"/>
          </p:nvPr>
        </p:nvSpPr>
        <p:spPr>
          <a:xfrm>
            <a:off x="457200" y="368208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295"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29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297" name="PlaceHolder 4"/>
          <p:cNvSpPr>
            <a:spLocks noGrp="1"/>
          </p:cNvSpPr>
          <p:nvPr>
            <p:ph type="body"/>
          </p:nvPr>
        </p:nvSpPr>
        <p:spPr>
          <a:xfrm>
            <a:off x="45720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29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300" name="PlaceHolder 2"/>
          <p:cNvSpPr>
            <a:spLocks noGrp="1"/>
          </p:cNvSpPr>
          <p:nvPr>
            <p:ph type="body"/>
          </p:nvPr>
        </p:nvSpPr>
        <p:spPr>
          <a:xfrm>
            <a:off x="45720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30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30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303" name="PlaceHolder 5"/>
          <p:cNvSpPr>
            <a:spLocks noGrp="1"/>
          </p:cNvSpPr>
          <p:nvPr>
            <p:ph type="body"/>
          </p:nvPr>
        </p:nvSpPr>
        <p:spPr>
          <a:xfrm>
            <a:off x="45720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30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30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7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37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375" name="PlaceHolder 2"/>
          <p:cNvSpPr>
            <a:spLocks noGrp="1"/>
          </p:cNvSpPr>
          <p:nvPr>
            <p:ph type="body"/>
          </p:nvPr>
        </p:nvSpPr>
        <p:spPr>
          <a:xfrm>
            <a:off x="457200" y="1604520"/>
            <a:ext cx="8229240" cy="397728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71" name="PlaceHolder 2"/>
          <p:cNvSpPr>
            <a:spLocks noGrp="1"/>
          </p:cNvSpPr>
          <p:nvPr>
            <p:ph type="body"/>
          </p:nvPr>
        </p:nvSpPr>
        <p:spPr>
          <a:xfrm>
            <a:off x="45720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7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377" name="PlaceHolder 2"/>
          <p:cNvSpPr>
            <a:spLocks noGrp="1"/>
          </p:cNvSpPr>
          <p:nvPr>
            <p:ph type="body"/>
          </p:nvPr>
        </p:nvSpPr>
        <p:spPr>
          <a:xfrm>
            <a:off x="45720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37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80"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382"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38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384" name="PlaceHolder 4"/>
          <p:cNvSpPr>
            <a:spLocks noGrp="1"/>
          </p:cNvSpPr>
          <p:nvPr>
            <p:ph type="body"/>
          </p:nvPr>
        </p:nvSpPr>
        <p:spPr>
          <a:xfrm>
            <a:off x="45720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386" name="PlaceHolder 2"/>
          <p:cNvSpPr>
            <a:spLocks noGrp="1"/>
          </p:cNvSpPr>
          <p:nvPr>
            <p:ph type="body"/>
          </p:nvPr>
        </p:nvSpPr>
        <p:spPr>
          <a:xfrm>
            <a:off x="45720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38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38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390"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39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392" name="PlaceHolder 4"/>
          <p:cNvSpPr>
            <a:spLocks noGrp="1"/>
          </p:cNvSpPr>
          <p:nvPr>
            <p:ph type="body"/>
          </p:nvPr>
        </p:nvSpPr>
        <p:spPr>
          <a:xfrm>
            <a:off x="457200" y="368208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394" name="PlaceHolder 2"/>
          <p:cNvSpPr>
            <a:spLocks noGrp="1"/>
          </p:cNvSpPr>
          <p:nvPr>
            <p:ph type="body"/>
          </p:nvPr>
        </p:nvSpPr>
        <p:spPr>
          <a:xfrm>
            <a:off x="457200" y="160452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395" name="PlaceHolder 3"/>
          <p:cNvSpPr>
            <a:spLocks noGrp="1"/>
          </p:cNvSpPr>
          <p:nvPr>
            <p:ph type="body"/>
          </p:nvPr>
        </p:nvSpPr>
        <p:spPr>
          <a:xfrm>
            <a:off x="457200" y="368208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397"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39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399" name="PlaceHolder 4"/>
          <p:cNvSpPr>
            <a:spLocks noGrp="1"/>
          </p:cNvSpPr>
          <p:nvPr>
            <p:ph type="body"/>
          </p:nvPr>
        </p:nvSpPr>
        <p:spPr>
          <a:xfrm>
            <a:off x="45720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40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402" name="PlaceHolder 2"/>
          <p:cNvSpPr>
            <a:spLocks noGrp="1"/>
          </p:cNvSpPr>
          <p:nvPr>
            <p:ph type="body"/>
          </p:nvPr>
        </p:nvSpPr>
        <p:spPr>
          <a:xfrm>
            <a:off x="45720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40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40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405" name="PlaceHolder 5"/>
          <p:cNvSpPr>
            <a:spLocks noGrp="1"/>
          </p:cNvSpPr>
          <p:nvPr>
            <p:ph type="body"/>
          </p:nvPr>
        </p:nvSpPr>
        <p:spPr>
          <a:xfrm>
            <a:off x="45720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40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40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47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477" name="PlaceHolder 2"/>
          <p:cNvSpPr>
            <a:spLocks noGrp="1"/>
          </p:cNvSpPr>
          <p:nvPr>
            <p:ph type="body"/>
          </p:nvPr>
        </p:nvSpPr>
        <p:spPr>
          <a:xfrm>
            <a:off x="457200" y="1604520"/>
            <a:ext cx="8229240" cy="397728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479" name="PlaceHolder 2"/>
          <p:cNvSpPr>
            <a:spLocks noGrp="1"/>
          </p:cNvSpPr>
          <p:nvPr>
            <p:ph type="body"/>
          </p:nvPr>
        </p:nvSpPr>
        <p:spPr>
          <a:xfrm>
            <a:off x="45720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48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2"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8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484"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48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486" name="PlaceHolder 4"/>
          <p:cNvSpPr>
            <a:spLocks noGrp="1"/>
          </p:cNvSpPr>
          <p:nvPr>
            <p:ph type="body"/>
          </p:nvPr>
        </p:nvSpPr>
        <p:spPr>
          <a:xfrm>
            <a:off x="45720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488" name="PlaceHolder 2"/>
          <p:cNvSpPr>
            <a:spLocks noGrp="1"/>
          </p:cNvSpPr>
          <p:nvPr>
            <p:ph type="body"/>
          </p:nvPr>
        </p:nvSpPr>
        <p:spPr>
          <a:xfrm>
            <a:off x="45720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48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49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9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492"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49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494" name="PlaceHolder 4"/>
          <p:cNvSpPr>
            <a:spLocks noGrp="1"/>
          </p:cNvSpPr>
          <p:nvPr>
            <p:ph type="body"/>
          </p:nvPr>
        </p:nvSpPr>
        <p:spPr>
          <a:xfrm>
            <a:off x="457200" y="368208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496" name="PlaceHolder 2"/>
          <p:cNvSpPr>
            <a:spLocks noGrp="1"/>
          </p:cNvSpPr>
          <p:nvPr>
            <p:ph type="body"/>
          </p:nvPr>
        </p:nvSpPr>
        <p:spPr>
          <a:xfrm>
            <a:off x="457200" y="160452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497" name="PlaceHolder 3"/>
          <p:cNvSpPr>
            <a:spLocks noGrp="1"/>
          </p:cNvSpPr>
          <p:nvPr>
            <p:ph type="body"/>
          </p:nvPr>
        </p:nvSpPr>
        <p:spPr>
          <a:xfrm>
            <a:off x="457200" y="368208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9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499"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50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501" name="PlaceHolder 4"/>
          <p:cNvSpPr>
            <a:spLocks noGrp="1"/>
          </p:cNvSpPr>
          <p:nvPr>
            <p:ph type="body"/>
          </p:nvPr>
        </p:nvSpPr>
        <p:spPr>
          <a:xfrm>
            <a:off x="45720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50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4"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0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504" name="PlaceHolder 2"/>
          <p:cNvSpPr>
            <a:spLocks noGrp="1"/>
          </p:cNvSpPr>
          <p:nvPr>
            <p:ph type="body"/>
          </p:nvPr>
        </p:nvSpPr>
        <p:spPr>
          <a:xfrm>
            <a:off x="45720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50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50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507" name="PlaceHolder 5"/>
          <p:cNvSpPr>
            <a:spLocks noGrp="1"/>
          </p:cNvSpPr>
          <p:nvPr>
            <p:ph type="body"/>
          </p:nvPr>
        </p:nvSpPr>
        <p:spPr>
          <a:xfrm>
            <a:off x="45720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50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50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577"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579" name="PlaceHolder 2"/>
          <p:cNvSpPr>
            <a:spLocks noGrp="1"/>
          </p:cNvSpPr>
          <p:nvPr>
            <p:ph type="body"/>
          </p:nvPr>
        </p:nvSpPr>
        <p:spPr>
          <a:xfrm>
            <a:off x="457200" y="1604520"/>
            <a:ext cx="8229240" cy="397728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581" name="PlaceHolder 2"/>
          <p:cNvSpPr>
            <a:spLocks noGrp="1"/>
          </p:cNvSpPr>
          <p:nvPr>
            <p:ph type="body"/>
          </p:nvPr>
        </p:nvSpPr>
        <p:spPr>
          <a:xfrm>
            <a:off x="45720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58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4"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586"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58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588" name="PlaceHolder 4"/>
          <p:cNvSpPr>
            <a:spLocks noGrp="1"/>
          </p:cNvSpPr>
          <p:nvPr>
            <p:ph type="body"/>
          </p:nvPr>
        </p:nvSpPr>
        <p:spPr>
          <a:xfrm>
            <a:off x="45720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590" name="PlaceHolder 2"/>
          <p:cNvSpPr>
            <a:spLocks noGrp="1"/>
          </p:cNvSpPr>
          <p:nvPr>
            <p:ph type="body"/>
          </p:nvPr>
        </p:nvSpPr>
        <p:spPr>
          <a:xfrm>
            <a:off x="45720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59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59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594"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59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596" name="PlaceHolder 4"/>
          <p:cNvSpPr>
            <a:spLocks noGrp="1"/>
          </p:cNvSpPr>
          <p:nvPr>
            <p:ph type="body"/>
          </p:nvPr>
        </p:nvSpPr>
        <p:spPr>
          <a:xfrm>
            <a:off x="457200" y="368208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76"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7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78" name="PlaceHolder 4"/>
          <p:cNvSpPr>
            <a:spLocks noGrp="1"/>
          </p:cNvSpPr>
          <p:nvPr>
            <p:ph type="body"/>
          </p:nvPr>
        </p:nvSpPr>
        <p:spPr>
          <a:xfrm>
            <a:off x="45720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9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598" name="PlaceHolder 2"/>
          <p:cNvSpPr>
            <a:spLocks noGrp="1"/>
          </p:cNvSpPr>
          <p:nvPr>
            <p:ph type="body"/>
          </p:nvPr>
        </p:nvSpPr>
        <p:spPr>
          <a:xfrm>
            <a:off x="457200" y="160452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599" name="PlaceHolder 3"/>
          <p:cNvSpPr>
            <a:spLocks noGrp="1"/>
          </p:cNvSpPr>
          <p:nvPr>
            <p:ph type="body"/>
          </p:nvPr>
        </p:nvSpPr>
        <p:spPr>
          <a:xfrm>
            <a:off x="457200" y="368208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0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601"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60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603" name="PlaceHolder 4"/>
          <p:cNvSpPr>
            <a:spLocks noGrp="1"/>
          </p:cNvSpPr>
          <p:nvPr>
            <p:ph type="body"/>
          </p:nvPr>
        </p:nvSpPr>
        <p:spPr>
          <a:xfrm>
            <a:off x="45720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60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606" name="PlaceHolder 2"/>
          <p:cNvSpPr>
            <a:spLocks noGrp="1"/>
          </p:cNvSpPr>
          <p:nvPr>
            <p:ph type="body"/>
          </p:nvPr>
        </p:nvSpPr>
        <p:spPr>
          <a:xfrm>
            <a:off x="45720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60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60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609" name="PlaceHolder 5"/>
          <p:cNvSpPr>
            <a:spLocks noGrp="1"/>
          </p:cNvSpPr>
          <p:nvPr>
            <p:ph type="body"/>
          </p:nvPr>
        </p:nvSpPr>
        <p:spPr>
          <a:xfrm>
            <a:off x="45720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61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61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80" name="PlaceHolder 2"/>
          <p:cNvSpPr>
            <a:spLocks noGrp="1"/>
          </p:cNvSpPr>
          <p:nvPr>
            <p:ph type="body"/>
          </p:nvPr>
        </p:nvSpPr>
        <p:spPr>
          <a:xfrm>
            <a:off x="457200" y="1604520"/>
            <a:ext cx="4015800" cy="3977280"/>
          </a:xfrm>
          <a:prstGeom prst="rect">
            <a:avLst/>
          </a:prstGeom>
        </p:spPr>
        <p:txBody>
          <a:bodyPr lIns="0" rIns="0" tIns="0" bIns="0">
            <a:normAutofit/>
          </a:bodyPr>
          <a:p>
            <a:endParaRPr b="0" lang="en-GR" sz="2800" spc="-1" strike="noStrike">
              <a:solidFill>
                <a:srgbClr val="000000"/>
              </a:solidFill>
              <a:latin typeface="Arial"/>
            </a:endParaRPr>
          </a:p>
        </p:txBody>
      </p:sp>
      <p:sp>
        <p:nvSpPr>
          <p:cNvPr id="8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8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GR" sz="1800" spc="-1" strike="noStrike">
              <a:solidFill>
                <a:srgbClr val="000000"/>
              </a:solidFill>
              <a:latin typeface="Arial"/>
            </a:endParaRPr>
          </a:p>
        </p:txBody>
      </p:sp>
      <p:sp>
        <p:nvSpPr>
          <p:cNvPr id="84" name="PlaceHolder 2"/>
          <p:cNvSpPr>
            <a:spLocks noGrp="1"/>
          </p:cNvSpPr>
          <p:nvPr>
            <p:ph type="body"/>
          </p:nvPr>
        </p:nvSpPr>
        <p:spPr>
          <a:xfrm>
            <a:off x="45720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8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R" sz="2800" spc="-1" strike="noStrike">
              <a:solidFill>
                <a:srgbClr val="000000"/>
              </a:solidFill>
              <a:latin typeface="Arial"/>
            </a:endParaRPr>
          </a:p>
        </p:txBody>
      </p:sp>
      <p:sp>
        <p:nvSpPr>
          <p:cNvPr id="86" name="PlaceHolder 4"/>
          <p:cNvSpPr>
            <a:spLocks noGrp="1"/>
          </p:cNvSpPr>
          <p:nvPr>
            <p:ph type="body"/>
          </p:nvPr>
        </p:nvSpPr>
        <p:spPr>
          <a:xfrm>
            <a:off x="457200" y="3682080"/>
            <a:ext cx="8229240" cy="1896840"/>
          </a:xfrm>
          <a:prstGeom prst="rect">
            <a:avLst/>
          </a:prstGeom>
        </p:spPr>
        <p:txBody>
          <a:bodyPr lIns="0" rIns="0" tIns="0" bIns="0">
            <a:normAutofit/>
          </a:bodyPr>
          <a:p>
            <a:endParaRPr b="0" lang="en-GR"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66666"/>
        </a:solidFill>
      </p:bgPr>
    </p:bg>
    <p:spTree>
      <p:nvGrpSpPr>
        <p:cNvPr id="1" name=""/>
        <p:cNvGrpSpPr/>
        <p:nvPr/>
      </p:nvGrpSpPr>
      <p:grpSpPr>
        <a:xfrm>
          <a:off x="0" y="0"/>
          <a:ext cx="0" cy="0"/>
          <a:chOff x="0" y="0"/>
          <a:chExt cx="0" cy="0"/>
        </a:xfrm>
      </p:grpSpPr>
      <p:grpSp>
        <p:nvGrpSpPr>
          <p:cNvPr id="0" name="Group 1"/>
          <p:cNvGrpSpPr/>
          <p:nvPr/>
        </p:nvGrpSpPr>
        <p:grpSpPr>
          <a:xfrm>
            <a:off x="3240" y="4267080"/>
            <a:ext cx="9138960" cy="2589120"/>
            <a:chOff x="3240" y="4267080"/>
            <a:chExt cx="9138960" cy="2589120"/>
          </a:xfrm>
        </p:grpSpPr>
        <p:sp>
          <p:nvSpPr>
            <p:cNvPr id="1" name="CustomShape 2"/>
            <p:cNvSpPr/>
            <p:nvPr/>
          </p:nvSpPr>
          <p:spPr>
            <a:xfrm>
              <a:off x="3240" y="4267080"/>
              <a:ext cx="9138960" cy="2589120"/>
            </a:xfrm>
            <a:custGeom>
              <a:avLst/>
              <a:gdLst/>
              <a:ahLst/>
              <a:rect l="l" t="t" r="r" b="b"/>
              <a:pathLst>
                <a:path w="5740" h="4316">
                  <a:moveTo>
                    <a:pt x="5740" y="4316"/>
                  </a:moveTo>
                  <a:lnTo>
                    <a:pt x="0" y="4316"/>
                  </a:lnTo>
                  <a:lnTo>
                    <a:pt x="0" y="0"/>
                  </a:lnTo>
                  <a:lnTo>
                    <a:pt x="5740" y="0"/>
                  </a:lnTo>
                  <a:lnTo>
                    <a:pt x="5740" y="4316"/>
                  </a:lnTo>
                  <a:lnTo>
                    <a:pt x="5740" y="4316"/>
                  </a:lnTo>
                  <a:close/>
                </a:path>
              </a:pathLst>
            </a:custGeom>
            <a:gradFill rotWithShape="0">
              <a:gsLst>
                <a:gs pos="0">
                  <a:srgbClr val="666666"/>
                </a:gs>
                <a:gs pos="100000">
                  <a:srgbClr val="e40059"/>
                </a:gs>
              </a:gsLst>
              <a:lin ang="5400000"/>
            </a:gradFill>
            <a:ln w="9360">
              <a:noFill/>
            </a:ln>
          </p:spPr>
          <p:style>
            <a:lnRef idx="0"/>
            <a:fillRef idx="0"/>
            <a:effectRef idx="0"/>
            <a:fontRef idx="minor"/>
          </p:style>
        </p:sp>
        <p:grpSp>
          <p:nvGrpSpPr>
            <p:cNvPr id="2" name="Group 3"/>
            <p:cNvGrpSpPr/>
            <p:nvPr/>
          </p:nvGrpSpPr>
          <p:grpSpPr>
            <a:xfrm>
              <a:off x="5600880" y="5897520"/>
              <a:ext cx="1255320" cy="825480"/>
              <a:chOff x="5600880" y="5897520"/>
              <a:chExt cx="1255320" cy="825480"/>
            </a:xfrm>
          </p:grpSpPr>
          <p:sp>
            <p:nvSpPr>
              <p:cNvPr id="3" name="CustomShape 4"/>
              <p:cNvSpPr/>
              <p:nvPr/>
            </p:nvSpPr>
            <p:spPr>
              <a:xfrm>
                <a:off x="5853240" y="6048360"/>
                <a:ext cx="842760" cy="517320"/>
              </a:xfrm>
              <a:prstGeom prst="ellipse">
                <a:avLst/>
              </a:prstGeom>
              <a:gradFill rotWithShape="0">
                <a:gsLst>
                  <a:gs pos="0">
                    <a:srgbClr val="e40059"/>
                  </a:gs>
                  <a:gs pos="100000">
                    <a:srgbClr val="cf0050"/>
                  </a:gs>
                </a:gsLst>
                <a:path path="rect"/>
              </a:gradFill>
              <a:ln w="9360">
                <a:noFill/>
              </a:ln>
            </p:spPr>
            <p:style>
              <a:lnRef idx="0"/>
              <a:fillRef idx="0"/>
              <a:effectRef idx="0"/>
              <a:fontRef idx="minor"/>
            </p:style>
          </p:sp>
          <p:sp>
            <p:nvSpPr>
              <p:cNvPr id="4" name="CustomShape 5"/>
              <p:cNvSpPr/>
              <p:nvPr/>
            </p:nvSpPr>
            <p:spPr>
              <a:xfrm>
                <a:off x="5916600" y="6095880"/>
                <a:ext cx="715680" cy="434880"/>
              </a:xfrm>
              <a:prstGeom prst="ellipse">
                <a:avLst/>
              </a:prstGeom>
              <a:gradFill rotWithShape="0">
                <a:gsLst>
                  <a:gs pos="0">
                    <a:srgbClr val="cf0050"/>
                  </a:gs>
                  <a:gs pos="100000">
                    <a:srgbClr val="e40059"/>
                  </a:gs>
                </a:gsLst>
                <a:lin ang="5400000"/>
              </a:gradFill>
              <a:ln w="9360">
                <a:noFill/>
              </a:ln>
            </p:spPr>
            <p:style>
              <a:lnRef idx="0"/>
              <a:fillRef idx="0"/>
              <a:effectRef idx="0"/>
              <a:fontRef idx="minor"/>
            </p:style>
          </p:sp>
          <p:sp>
            <p:nvSpPr>
              <p:cNvPr id="5" name="CustomShape 6"/>
              <p:cNvSpPr/>
              <p:nvPr/>
            </p:nvSpPr>
            <p:spPr>
              <a:xfrm>
                <a:off x="6005520" y="6146640"/>
                <a:ext cx="544320" cy="32688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6" name="CustomShape 7"/>
              <p:cNvSpPr/>
              <p:nvPr/>
            </p:nvSpPr>
            <p:spPr>
              <a:xfrm>
                <a:off x="6068880" y="6184800"/>
                <a:ext cx="414000" cy="250560"/>
              </a:xfrm>
              <a:prstGeom prst="ellipse">
                <a:avLst/>
              </a:prstGeom>
              <a:gradFill rotWithShape="0">
                <a:gsLst>
                  <a:gs pos="0">
                    <a:srgbClr val="dc0056"/>
                  </a:gs>
                  <a:gs pos="100000">
                    <a:srgbClr val="e40059"/>
                  </a:gs>
                </a:gsLst>
                <a:lin ang="5400000"/>
              </a:gradFill>
              <a:ln w="9360">
                <a:noFill/>
              </a:ln>
            </p:spPr>
            <p:style>
              <a:lnRef idx="0"/>
              <a:fillRef idx="0"/>
              <a:effectRef idx="0"/>
              <a:fontRef idx="minor"/>
            </p:style>
          </p:sp>
          <p:sp>
            <p:nvSpPr>
              <p:cNvPr id="7" name="CustomShape 8"/>
              <p:cNvSpPr/>
              <p:nvPr/>
            </p:nvSpPr>
            <p:spPr>
              <a:xfrm>
                <a:off x="6122880" y="6226200"/>
                <a:ext cx="303120" cy="16812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8" name="CustomShape 9"/>
              <p:cNvSpPr/>
              <p:nvPr/>
            </p:nvSpPr>
            <p:spPr>
              <a:xfrm>
                <a:off x="5676840" y="5897520"/>
                <a:ext cx="606240" cy="253800"/>
              </a:xfrm>
              <a:custGeom>
                <a:avLst/>
                <a:gdLst/>
                <a:ahLst/>
                <a:rect l="l" t="t"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rgbClr val="d60053"/>
                  </a:gs>
                  <a:gs pos="100000">
                    <a:srgbClr val="e40059"/>
                  </a:gs>
                </a:gsLst>
                <a:lin ang="5400000"/>
              </a:gradFill>
              <a:ln w="9360">
                <a:noFill/>
              </a:ln>
            </p:spPr>
            <p:style>
              <a:lnRef idx="0"/>
              <a:fillRef idx="0"/>
              <a:effectRef idx="0"/>
              <a:fontRef idx="minor"/>
            </p:style>
          </p:sp>
          <p:sp>
            <p:nvSpPr>
              <p:cNvPr id="9" name="CustomShape 10"/>
              <p:cNvSpPr/>
              <p:nvPr/>
            </p:nvSpPr>
            <p:spPr>
              <a:xfrm>
                <a:off x="5867280" y="6620040"/>
                <a:ext cx="703080" cy="102960"/>
              </a:xfrm>
              <a:custGeom>
                <a:avLst/>
                <a:gdLst/>
                <a:ahLst/>
                <a:rect l="l" t="t"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rgbClr val="c1004b"/>
                  </a:gs>
                  <a:gs pos="100000">
                    <a:srgbClr val="e40059"/>
                  </a:gs>
                </a:gsLst>
                <a:lin ang="18900000"/>
              </a:gradFill>
              <a:ln w="9360">
                <a:noFill/>
              </a:ln>
            </p:spPr>
            <p:style>
              <a:lnRef idx="0"/>
              <a:fillRef idx="0"/>
              <a:effectRef idx="0"/>
              <a:fontRef idx="minor"/>
            </p:style>
          </p:sp>
          <p:sp>
            <p:nvSpPr>
              <p:cNvPr id="10" name="CustomShape 11"/>
              <p:cNvSpPr/>
              <p:nvPr/>
            </p:nvSpPr>
            <p:spPr>
              <a:xfrm>
                <a:off x="5600880" y="6200640"/>
                <a:ext cx="139320" cy="341280"/>
              </a:xfrm>
              <a:custGeom>
                <a:avLst/>
                <a:gdLst/>
                <a:ahLst/>
                <a:rect l="l" t="t"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11" name="CustomShape 12"/>
              <p:cNvSpPr/>
              <p:nvPr/>
            </p:nvSpPr>
            <p:spPr>
              <a:xfrm>
                <a:off x="5667480" y="5945040"/>
                <a:ext cx="1188720" cy="730080"/>
              </a:xfrm>
              <a:custGeom>
                <a:avLst/>
                <a:gdLst/>
                <a:ahLst/>
                <a:rect l="l" t="t"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rgbClr val="e40059"/>
                  </a:gs>
                  <a:gs pos="100000">
                    <a:srgbClr val="cf0050"/>
                  </a:gs>
                </a:gsLst>
                <a:path path="rect"/>
              </a:gradFill>
              <a:ln w="9360">
                <a:noFill/>
              </a:ln>
            </p:spPr>
            <p:style>
              <a:lnRef idx="0"/>
              <a:fillRef idx="0"/>
              <a:effectRef idx="0"/>
              <a:fontRef idx="minor"/>
            </p:style>
          </p:sp>
          <p:sp>
            <p:nvSpPr>
              <p:cNvPr id="12" name="CustomShape 13"/>
              <p:cNvSpPr/>
              <p:nvPr/>
            </p:nvSpPr>
            <p:spPr>
              <a:xfrm>
                <a:off x="6410160" y="5907240"/>
                <a:ext cx="150480" cy="45720"/>
              </a:xfrm>
              <a:custGeom>
                <a:avLst/>
                <a:gdLst/>
                <a:ahLst/>
                <a:rect l="l" t="t"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rgbClr val="e40059"/>
                  </a:gs>
                  <a:gs pos="100000">
                    <a:srgbClr val="c8004e"/>
                  </a:gs>
                </a:gsLst>
                <a:lin ang="0"/>
              </a:gradFill>
              <a:ln w="9360">
                <a:noFill/>
              </a:ln>
            </p:spPr>
            <p:style>
              <a:lnRef idx="0"/>
              <a:fillRef idx="0"/>
              <a:effectRef idx="0"/>
              <a:fontRef idx="minor"/>
            </p:style>
          </p:sp>
          <p:sp>
            <p:nvSpPr>
              <p:cNvPr id="13" name="CustomShape 14"/>
              <p:cNvSpPr/>
              <p:nvPr/>
            </p:nvSpPr>
            <p:spPr>
              <a:xfrm>
                <a:off x="6208560" y="6267600"/>
                <a:ext cx="131400" cy="8244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grpSp>
        <p:grpSp>
          <p:nvGrpSpPr>
            <p:cNvPr id="14" name="Group 15"/>
            <p:cNvGrpSpPr/>
            <p:nvPr/>
          </p:nvGrpSpPr>
          <p:grpSpPr>
            <a:xfrm>
              <a:off x="2819520" y="5764320"/>
              <a:ext cx="2579400" cy="1082520"/>
              <a:chOff x="2819520" y="5764320"/>
              <a:chExt cx="2579400" cy="1082520"/>
            </a:xfrm>
          </p:grpSpPr>
          <p:sp>
            <p:nvSpPr>
              <p:cNvPr id="15" name="CustomShape 16"/>
              <p:cNvSpPr/>
              <p:nvPr/>
            </p:nvSpPr>
            <p:spPr>
              <a:xfrm>
                <a:off x="3600360" y="6245280"/>
                <a:ext cx="1010880" cy="596520"/>
              </a:xfrm>
              <a:prstGeom prst="ellipse">
                <a:avLst/>
              </a:prstGeom>
              <a:gradFill rotWithShape="0">
                <a:gsLst>
                  <a:gs pos="0">
                    <a:srgbClr val="c8004e"/>
                  </a:gs>
                  <a:gs pos="100000">
                    <a:srgbClr val="e40059"/>
                  </a:gs>
                </a:gsLst>
                <a:lin ang="2700000"/>
              </a:gradFill>
              <a:ln w="9360">
                <a:noFill/>
              </a:ln>
            </p:spPr>
            <p:style>
              <a:lnRef idx="0"/>
              <a:fillRef idx="0"/>
              <a:effectRef idx="0"/>
              <a:fontRef idx="minor"/>
            </p:style>
          </p:sp>
          <p:sp>
            <p:nvSpPr>
              <p:cNvPr id="16" name="CustomShape 17"/>
              <p:cNvSpPr/>
              <p:nvPr/>
            </p:nvSpPr>
            <p:spPr>
              <a:xfrm>
                <a:off x="3673440" y="6283440"/>
                <a:ext cx="860040" cy="525240"/>
              </a:xfrm>
              <a:prstGeom prst="ellipse">
                <a:avLst/>
              </a:prstGeom>
              <a:gradFill rotWithShape="0">
                <a:gsLst>
                  <a:gs pos="0">
                    <a:srgbClr val="e40059"/>
                  </a:gs>
                  <a:gs pos="100000">
                    <a:srgbClr val="c8004e"/>
                  </a:gs>
                </a:gsLst>
                <a:lin ang="2700000"/>
              </a:gradFill>
              <a:ln w="9360">
                <a:noFill/>
              </a:ln>
            </p:spPr>
            <p:style>
              <a:lnRef idx="0"/>
              <a:fillRef idx="0"/>
              <a:effectRef idx="0"/>
              <a:fontRef idx="minor"/>
            </p:style>
          </p:sp>
          <p:sp>
            <p:nvSpPr>
              <p:cNvPr id="17" name="CustomShape 18"/>
              <p:cNvSpPr/>
              <p:nvPr/>
            </p:nvSpPr>
            <p:spPr>
              <a:xfrm>
                <a:off x="3716280" y="6316560"/>
                <a:ext cx="793440" cy="473040"/>
              </a:xfrm>
              <a:prstGeom prst="ellipse">
                <a:avLst/>
              </a:prstGeom>
              <a:gradFill rotWithShape="0">
                <a:gsLst>
                  <a:gs pos="0">
                    <a:srgbClr val="cf0050"/>
                  </a:gs>
                  <a:gs pos="100000">
                    <a:srgbClr val="e40059"/>
                  </a:gs>
                </a:gsLst>
                <a:lin ang="2700000"/>
              </a:gradFill>
              <a:ln w="9360">
                <a:noFill/>
              </a:ln>
            </p:spPr>
            <p:style>
              <a:lnRef idx="0"/>
              <a:fillRef idx="0"/>
              <a:effectRef idx="0"/>
              <a:fontRef idx="minor"/>
            </p:style>
          </p:sp>
          <p:sp>
            <p:nvSpPr>
              <p:cNvPr id="18" name="CustomShape 19"/>
              <p:cNvSpPr/>
              <p:nvPr/>
            </p:nvSpPr>
            <p:spPr>
              <a:xfrm>
                <a:off x="3759120" y="6345360"/>
                <a:ext cx="703080" cy="407880"/>
              </a:xfrm>
              <a:prstGeom prst="ellipse">
                <a:avLst/>
              </a:prstGeom>
              <a:gradFill rotWithShape="0">
                <a:gsLst>
                  <a:gs pos="0">
                    <a:srgbClr val="c8004e"/>
                  </a:gs>
                  <a:gs pos="100000">
                    <a:srgbClr val="e40059"/>
                  </a:gs>
                </a:gsLst>
                <a:lin ang="5400000"/>
              </a:gradFill>
              <a:ln w="9360">
                <a:noFill/>
              </a:ln>
            </p:spPr>
            <p:style>
              <a:lnRef idx="0"/>
              <a:fillRef idx="0"/>
              <a:effectRef idx="0"/>
              <a:fontRef idx="minor"/>
            </p:style>
          </p:sp>
          <p:sp>
            <p:nvSpPr>
              <p:cNvPr id="19" name="CustomShape 20"/>
              <p:cNvSpPr/>
              <p:nvPr/>
            </p:nvSpPr>
            <p:spPr>
              <a:xfrm>
                <a:off x="3786120" y="6357960"/>
                <a:ext cx="653760" cy="37908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sp>
            <p:nvSpPr>
              <p:cNvPr id="20" name="CustomShape 21"/>
              <p:cNvSpPr/>
              <p:nvPr/>
            </p:nvSpPr>
            <p:spPr>
              <a:xfrm>
                <a:off x="3868560" y="6391440"/>
                <a:ext cx="483840" cy="303120"/>
              </a:xfrm>
              <a:prstGeom prst="ellipse">
                <a:avLst/>
              </a:prstGeom>
              <a:gradFill rotWithShape="0">
                <a:gsLst>
                  <a:gs pos="0">
                    <a:srgbClr val="c8004e"/>
                  </a:gs>
                  <a:gs pos="100000">
                    <a:srgbClr val="e40059"/>
                  </a:gs>
                </a:gsLst>
                <a:lin ang="5400000"/>
              </a:gradFill>
              <a:ln w="9360">
                <a:noFill/>
              </a:ln>
            </p:spPr>
            <p:style>
              <a:lnRef idx="0"/>
              <a:fillRef idx="0"/>
              <a:effectRef idx="0"/>
              <a:fontRef idx="minor"/>
            </p:style>
          </p:sp>
          <p:sp>
            <p:nvSpPr>
              <p:cNvPr id="21" name="CustomShape 22"/>
              <p:cNvSpPr/>
              <p:nvPr/>
            </p:nvSpPr>
            <p:spPr>
              <a:xfrm>
                <a:off x="3930480" y="6438960"/>
                <a:ext cx="358560" cy="212400"/>
              </a:xfrm>
              <a:prstGeom prst="ellipse">
                <a:avLst/>
              </a:prstGeom>
              <a:gradFill rotWithShape="0">
                <a:gsLst>
                  <a:gs pos="0">
                    <a:srgbClr val="e40059"/>
                  </a:gs>
                  <a:gs pos="100000">
                    <a:srgbClr val="cf0050"/>
                  </a:gs>
                </a:gsLst>
                <a:lin ang="2700000"/>
              </a:gradFill>
              <a:ln w="9360">
                <a:noFill/>
              </a:ln>
            </p:spPr>
            <p:style>
              <a:lnRef idx="0"/>
              <a:fillRef idx="0"/>
              <a:effectRef idx="0"/>
              <a:fontRef idx="minor"/>
            </p:style>
          </p:sp>
          <p:sp>
            <p:nvSpPr>
              <p:cNvPr id="22" name="CustomShape 23"/>
              <p:cNvSpPr/>
              <p:nvPr/>
            </p:nvSpPr>
            <p:spPr>
              <a:xfrm>
                <a:off x="4035600" y="6504120"/>
                <a:ext cx="141120" cy="93600"/>
              </a:xfrm>
              <a:prstGeom prst="ellipse">
                <a:avLst/>
              </a:prstGeom>
              <a:gradFill rotWithShape="0">
                <a:gsLst>
                  <a:gs pos="0">
                    <a:srgbClr val="e40059"/>
                  </a:gs>
                  <a:gs pos="100000">
                    <a:srgbClr val="cf0050"/>
                  </a:gs>
                </a:gsLst>
                <a:lin ang="0"/>
              </a:gradFill>
              <a:ln w="9360">
                <a:noFill/>
              </a:ln>
            </p:spPr>
            <p:style>
              <a:lnRef idx="0"/>
              <a:fillRef idx="0"/>
              <a:effectRef idx="0"/>
              <a:fontRef idx="minor"/>
            </p:style>
          </p:sp>
          <p:sp>
            <p:nvSpPr>
              <p:cNvPr id="23" name="CustomShape 24"/>
              <p:cNvSpPr/>
              <p:nvPr/>
            </p:nvSpPr>
            <p:spPr>
              <a:xfrm>
                <a:off x="4103640" y="6067440"/>
                <a:ext cx="711000" cy="293400"/>
              </a:xfrm>
              <a:custGeom>
                <a:avLst/>
                <a:gdLst/>
                <a:ahLst/>
                <a:rect l="l" t="t"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rgbClr val="cf0050"/>
                  </a:gs>
                  <a:gs pos="100000">
                    <a:srgbClr val="e40059"/>
                  </a:gs>
                </a:gsLst>
                <a:lin ang="5400000"/>
              </a:gradFill>
              <a:ln w="9360">
                <a:noFill/>
              </a:ln>
            </p:spPr>
            <p:style>
              <a:lnRef idx="0"/>
              <a:fillRef idx="0"/>
              <a:effectRef idx="0"/>
              <a:fontRef idx="minor"/>
            </p:style>
          </p:sp>
          <p:sp>
            <p:nvSpPr>
              <p:cNvPr id="24" name="CustomShape 25"/>
              <p:cNvSpPr/>
              <p:nvPr/>
            </p:nvSpPr>
            <p:spPr>
              <a:xfrm>
                <a:off x="3400560" y="6114960"/>
                <a:ext cx="1414080" cy="731520"/>
              </a:xfrm>
              <a:custGeom>
                <a:avLst/>
                <a:gdLst/>
                <a:ahLst/>
                <a:rect l="l" t="t"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rgbClr val="e40059"/>
                  </a:gs>
                  <a:gs pos="100000">
                    <a:srgbClr val="c1004b"/>
                  </a:gs>
                </a:gsLst>
                <a:lin ang="2700000"/>
              </a:gradFill>
              <a:ln w="9360">
                <a:noFill/>
              </a:ln>
            </p:spPr>
            <p:style>
              <a:lnRef idx="0"/>
              <a:fillRef idx="0"/>
              <a:effectRef idx="0"/>
              <a:fontRef idx="minor"/>
            </p:style>
          </p:sp>
          <p:sp>
            <p:nvSpPr>
              <p:cNvPr id="25" name="CustomShape 26"/>
              <p:cNvSpPr/>
              <p:nvPr/>
            </p:nvSpPr>
            <p:spPr>
              <a:xfrm>
                <a:off x="3305160" y="6076800"/>
                <a:ext cx="644400" cy="769680"/>
              </a:xfrm>
              <a:custGeom>
                <a:avLst/>
                <a:gdLst/>
                <a:ahLst/>
                <a:rect l="l" t="t"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rgbClr val="e40059"/>
                  </a:gs>
                  <a:gs pos="100000">
                    <a:srgbClr val="cf0050"/>
                  </a:gs>
                </a:gsLst>
                <a:lin ang="0"/>
              </a:gradFill>
              <a:ln w="9360">
                <a:noFill/>
              </a:ln>
            </p:spPr>
            <p:style>
              <a:lnRef idx="0"/>
              <a:fillRef idx="0"/>
              <a:effectRef idx="0"/>
              <a:fontRef idx="minor"/>
            </p:style>
          </p:sp>
          <p:sp>
            <p:nvSpPr>
              <p:cNvPr id="26" name="CustomShape 27"/>
              <p:cNvSpPr/>
              <p:nvPr/>
            </p:nvSpPr>
            <p:spPr>
              <a:xfrm>
                <a:off x="4741920" y="6419880"/>
                <a:ext cx="169560" cy="398160"/>
              </a:xfrm>
              <a:custGeom>
                <a:avLst/>
                <a:gdLst/>
                <a:ahLst/>
                <a:rect l="l" t="t"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rgbClr val="e40059"/>
                  </a:gs>
                  <a:gs pos="100000">
                    <a:srgbClr val="ba0048"/>
                  </a:gs>
                </a:gsLst>
                <a:lin ang="5400000"/>
              </a:gradFill>
              <a:ln w="9360">
                <a:noFill/>
              </a:ln>
            </p:spPr>
            <p:style>
              <a:lnRef idx="0"/>
              <a:fillRef idx="0"/>
              <a:effectRef idx="0"/>
              <a:fontRef idx="minor"/>
            </p:style>
          </p:sp>
          <p:sp>
            <p:nvSpPr>
              <p:cNvPr id="27" name="CustomShape 28"/>
              <p:cNvSpPr/>
              <p:nvPr/>
            </p:nvSpPr>
            <p:spPr>
              <a:xfrm>
                <a:off x="3282840" y="5850000"/>
                <a:ext cx="1323720" cy="236160"/>
              </a:xfrm>
              <a:custGeom>
                <a:avLst/>
                <a:gdLst/>
                <a:ahLst/>
                <a:rect l="l" t="t"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360">
                <a:noFill/>
              </a:ln>
            </p:spPr>
            <p:style>
              <a:lnRef idx="0"/>
              <a:fillRef idx="0"/>
              <a:effectRef idx="0"/>
              <a:fontRef idx="minor"/>
            </p:style>
          </p:sp>
          <p:sp>
            <p:nvSpPr>
              <p:cNvPr id="28" name="CustomShape 29"/>
              <p:cNvSpPr/>
              <p:nvPr/>
            </p:nvSpPr>
            <p:spPr>
              <a:xfrm>
                <a:off x="2963880" y="6116760"/>
                <a:ext cx="269640" cy="730080"/>
              </a:xfrm>
              <a:custGeom>
                <a:avLst/>
                <a:gdLst/>
                <a:ahLst/>
                <a:rect l="l" t="t"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360">
                <a:noFill/>
              </a:ln>
            </p:spPr>
            <p:style>
              <a:lnRef idx="0"/>
              <a:fillRef idx="0"/>
              <a:effectRef idx="0"/>
              <a:fontRef idx="minor"/>
            </p:style>
          </p:sp>
          <p:sp>
            <p:nvSpPr>
              <p:cNvPr id="29" name="CustomShape 30"/>
              <p:cNvSpPr/>
              <p:nvPr/>
            </p:nvSpPr>
            <p:spPr>
              <a:xfrm>
                <a:off x="4684680" y="5954760"/>
                <a:ext cx="569880" cy="892080"/>
              </a:xfrm>
              <a:custGeom>
                <a:avLst/>
                <a:gdLst/>
                <a:ahLst/>
                <a:rect l="l" t="t"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30" name="CustomShape 31"/>
              <p:cNvSpPr/>
              <p:nvPr/>
            </p:nvSpPr>
            <p:spPr>
              <a:xfrm>
                <a:off x="3679920" y="5764320"/>
                <a:ext cx="1709640" cy="672840"/>
              </a:xfrm>
              <a:custGeom>
                <a:avLst/>
                <a:gdLst/>
                <a:ahLst/>
                <a:rect l="l" t="t"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31" name="CustomShape 32"/>
              <p:cNvSpPr/>
              <p:nvPr/>
            </p:nvSpPr>
            <p:spPr>
              <a:xfrm>
                <a:off x="5245200" y="6477120"/>
                <a:ext cx="153720" cy="369720"/>
              </a:xfrm>
              <a:custGeom>
                <a:avLst/>
                <a:gdLst/>
                <a:ahLst/>
                <a:rect l="l" t="t"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32" name="CustomShape 33"/>
              <p:cNvSpPr/>
              <p:nvPr/>
            </p:nvSpPr>
            <p:spPr>
              <a:xfrm>
                <a:off x="2819520" y="5830920"/>
                <a:ext cx="761760" cy="1015920"/>
              </a:xfrm>
              <a:custGeom>
                <a:avLst/>
                <a:gdLst/>
                <a:ahLst/>
                <a:rect l="l" t="t"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360">
                <a:noFill/>
              </a:ln>
            </p:spPr>
            <p:style>
              <a:lnRef idx="0"/>
              <a:fillRef idx="0"/>
              <a:effectRef idx="0"/>
              <a:fontRef idx="minor"/>
            </p:style>
          </p:sp>
        </p:grpSp>
        <p:grpSp>
          <p:nvGrpSpPr>
            <p:cNvPr id="33" name="Group 34"/>
            <p:cNvGrpSpPr/>
            <p:nvPr/>
          </p:nvGrpSpPr>
          <p:grpSpPr>
            <a:xfrm>
              <a:off x="6553080" y="5334120"/>
              <a:ext cx="2143080" cy="1301400"/>
              <a:chOff x="6553080" y="5334120"/>
              <a:chExt cx="2143080" cy="1301400"/>
            </a:xfrm>
          </p:grpSpPr>
          <p:sp>
            <p:nvSpPr>
              <p:cNvPr id="34" name="CustomShape 35"/>
              <p:cNvSpPr/>
              <p:nvPr/>
            </p:nvSpPr>
            <p:spPr>
              <a:xfrm>
                <a:off x="6667560" y="5400720"/>
                <a:ext cx="1904760" cy="1158840"/>
              </a:xfrm>
              <a:custGeom>
                <a:avLst/>
                <a:gdLst/>
                <a:ahLst/>
                <a:rect l="l" t="t"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35" name="CustomShape 36"/>
              <p:cNvSpPr/>
              <p:nvPr/>
            </p:nvSpPr>
            <p:spPr>
              <a:xfrm>
                <a:off x="6553080" y="5343480"/>
                <a:ext cx="861840" cy="1168200"/>
              </a:xfrm>
              <a:custGeom>
                <a:avLst/>
                <a:gdLst/>
                <a:ahLst/>
                <a:rect l="l" t="t"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36" name="CustomShape 37"/>
              <p:cNvSpPr/>
              <p:nvPr/>
            </p:nvSpPr>
            <p:spPr>
              <a:xfrm>
                <a:off x="7607160" y="5334120"/>
                <a:ext cx="965160" cy="398160"/>
              </a:xfrm>
              <a:custGeom>
                <a:avLst/>
                <a:gdLst/>
                <a:ahLst/>
                <a:rect l="l" t="t"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rgbClr val="e50f62"/>
                  </a:gs>
                  <a:gs pos="100000">
                    <a:srgbClr val="e40059"/>
                  </a:gs>
                </a:gsLst>
                <a:lin ang="5400000"/>
              </a:gradFill>
              <a:ln w="9360">
                <a:noFill/>
              </a:ln>
            </p:spPr>
            <p:style>
              <a:lnRef idx="0"/>
              <a:fillRef idx="0"/>
              <a:effectRef idx="0"/>
              <a:fontRef idx="minor"/>
            </p:style>
          </p:sp>
          <p:sp>
            <p:nvSpPr>
              <p:cNvPr id="37" name="CustomShape 38"/>
              <p:cNvSpPr/>
              <p:nvPr/>
            </p:nvSpPr>
            <p:spPr>
              <a:xfrm>
                <a:off x="8327880" y="6361200"/>
                <a:ext cx="112680" cy="83880"/>
              </a:xfrm>
              <a:custGeom>
                <a:avLst/>
                <a:gdLst/>
                <a:ahLst/>
                <a:rect l="l" t="t"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38" name="CustomShape 39"/>
              <p:cNvSpPr/>
              <p:nvPr/>
            </p:nvSpPr>
            <p:spPr>
              <a:xfrm>
                <a:off x="7151760" y="6465960"/>
                <a:ext cx="1117440" cy="169560"/>
              </a:xfrm>
              <a:custGeom>
                <a:avLst/>
                <a:gdLst/>
                <a:ahLst/>
                <a:rect l="l" t="t"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39" name="CustomShape 40"/>
              <p:cNvSpPr/>
              <p:nvPr/>
            </p:nvSpPr>
            <p:spPr>
              <a:xfrm>
                <a:off x="8470800" y="5800680"/>
                <a:ext cx="225360" cy="539640"/>
              </a:xfrm>
              <a:custGeom>
                <a:avLst/>
                <a:gdLst/>
                <a:ahLst/>
                <a:rect l="l" t="t"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40" name="CustomShape 41"/>
              <p:cNvSpPr/>
              <p:nvPr/>
            </p:nvSpPr>
            <p:spPr>
              <a:xfrm>
                <a:off x="8034480" y="5753160"/>
                <a:ext cx="129960" cy="141120"/>
              </a:xfrm>
              <a:custGeom>
                <a:avLst/>
                <a:gdLst/>
                <a:ahLst/>
                <a:rect l="l" t="t"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41" name="CustomShape 42"/>
              <p:cNvSpPr/>
              <p:nvPr/>
            </p:nvSpPr>
            <p:spPr>
              <a:xfrm>
                <a:off x="7056360" y="5638680"/>
                <a:ext cx="1136520" cy="682560"/>
              </a:xfrm>
              <a:custGeom>
                <a:avLst/>
                <a:gdLst/>
                <a:ahLst/>
                <a:rect l="l" t="t"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360">
                <a:noFill/>
              </a:ln>
            </p:spPr>
            <p:style>
              <a:lnRef idx="0"/>
              <a:fillRef idx="0"/>
              <a:effectRef idx="0"/>
              <a:fontRef idx="minor"/>
            </p:style>
          </p:sp>
          <p:sp>
            <p:nvSpPr>
              <p:cNvPr id="42" name="CustomShape 43"/>
              <p:cNvSpPr/>
              <p:nvPr/>
            </p:nvSpPr>
            <p:spPr>
              <a:xfrm>
                <a:off x="6904080" y="5572080"/>
                <a:ext cx="1441080" cy="844200"/>
              </a:xfrm>
              <a:custGeom>
                <a:avLst/>
                <a:gdLst/>
                <a:ahLst/>
                <a:rect l="l" t="t"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rgbClr val="e4085e"/>
                  </a:gs>
                  <a:gs pos="100000">
                    <a:srgbClr val="e40059"/>
                  </a:gs>
                </a:gsLst>
                <a:lin ang="0"/>
              </a:gradFill>
              <a:ln w="9360">
                <a:noFill/>
              </a:ln>
            </p:spPr>
            <p:style>
              <a:lnRef idx="0"/>
              <a:fillRef idx="0"/>
              <a:effectRef idx="0"/>
              <a:fontRef idx="minor"/>
            </p:style>
          </p:sp>
          <p:sp>
            <p:nvSpPr>
              <p:cNvPr id="43" name="CustomShape 44"/>
              <p:cNvSpPr/>
              <p:nvPr/>
            </p:nvSpPr>
            <p:spPr>
              <a:xfrm>
                <a:off x="7245360" y="5543640"/>
                <a:ext cx="577800" cy="102960"/>
              </a:xfrm>
              <a:custGeom>
                <a:avLst/>
                <a:gdLst/>
                <a:ahLst/>
                <a:rect l="l" t="t"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44" name="CustomShape 45"/>
              <p:cNvSpPr/>
              <p:nvPr/>
            </p:nvSpPr>
            <p:spPr>
              <a:xfrm>
                <a:off x="7085160" y="5648400"/>
                <a:ext cx="102960" cy="74520"/>
              </a:xfrm>
              <a:custGeom>
                <a:avLst/>
                <a:gdLst/>
                <a:ahLst/>
                <a:rect l="l" t="t"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45" name="CustomShape 46"/>
              <p:cNvSpPr/>
              <p:nvPr/>
            </p:nvSpPr>
            <p:spPr>
              <a:xfrm>
                <a:off x="7216920" y="5727600"/>
                <a:ext cx="820440" cy="504720"/>
              </a:xfrm>
              <a:prstGeom prst="ellipse">
                <a:avLst/>
              </a:prstGeom>
              <a:gradFill rotWithShape="0">
                <a:gsLst>
                  <a:gs pos="0">
                    <a:srgbClr val="d60053"/>
                  </a:gs>
                  <a:gs pos="100000">
                    <a:srgbClr val="e40059"/>
                  </a:gs>
                </a:gsLst>
                <a:lin ang="0"/>
              </a:gradFill>
              <a:ln w="9360">
                <a:noFill/>
              </a:ln>
            </p:spPr>
            <p:style>
              <a:lnRef idx="0"/>
              <a:fillRef idx="0"/>
              <a:effectRef idx="0"/>
              <a:fontRef idx="minor"/>
            </p:style>
          </p:sp>
          <p:sp>
            <p:nvSpPr>
              <p:cNvPr id="46" name="CustomShape 47"/>
              <p:cNvSpPr/>
              <p:nvPr/>
            </p:nvSpPr>
            <p:spPr>
              <a:xfrm>
                <a:off x="7267680" y="5762520"/>
                <a:ext cx="706320" cy="428400"/>
              </a:xfrm>
              <a:prstGeom prst="ellipse">
                <a:avLst/>
              </a:prstGeom>
              <a:gradFill rotWithShape="0">
                <a:gsLst>
                  <a:gs pos="0">
                    <a:srgbClr val="e4085e"/>
                  </a:gs>
                  <a:gs pos="100000">
                    <a:srgbClr val="e40059"/>
                  </a:gs>
                </a:gsLst>
                <a:lin ang="5400000"/>
              </a:gradFill>
              <a:ln w="9360">
                <a:noFill/>
              </a:ln>
            </p:spPr>
            <p:style>
              <a:lnRef idx="0"/>
              <a:fillRef idx="0"/>
              <a:effectRef idx="0"/>
              <a:fontRef idx="minor"/>
            </p:style>
          </p:sp>
          <p:sp>
            <p:nvSpPr>
              <p:cNvPr id="47" name="CustomShape 48"/>
              <p:cNvSpPr/>
              <p:nvPr/>
            </p:nvSpPr>
            <p:spPr>
              <a:xfrm>
                <a:off x="7318440" y="5794200"/>
                <a:ext cx="610920" cy="36792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48" name="CustomShape 49"/>
              <p:cNvSpPr/>
              <p:nvPr/>
            </p:nvSpPr>
            <p:spPr>
              <a:xfrm>
                <a:off x="7388280" y="5838840"/>
                <a:ext cx="471240" cy="27936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sp>
            <p:nvSpPr>
              <p:cNvPr id="49" name="CustomShape 50"/>
              <p:cNvSpPr/>
              <p:nvPr/>
            </p:nvSpPr>
            <p:spPr>
              <a:xfrm>
                <a:off x="7445520" y="5870520"/>
                <a:ext cx="350640" cy="21888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50" name="CustomShape 51"/>
              <p:cNvSpPr/>
              <p:nvPr/>
            </p:nvSpPr>
            <p:spPr>
              <a:xfrm>
                <a:off x="7521480" y="5918040"/>
                <a:ext cx="198360" cy="126720"/>
              </a:xfrm>
              <a:prstGeom prst="ellipse">
                <a:avLst/>
              </a:prstGeom>
              <a:gradFill rotWithShape="0">
                <a:gsLst>
                  <a:gs pos="0">
                    <a:srgbClr val="dc0056"/>
                  </a:gs>
                  <a:gs pos="100000">
                    <a:srgbClr val="e40059"/>
                  </a:gs>
                </a:gsLst>
                <a:lin ang="5400000"/>
              </a:gradFill>
              <a:ln w="9360">
                <a:noFill/>
              </a:ln>
            </p:spPr>
            <p:style>
              <a:lnRef idx="0"/>
              <a:fillRef idx="0"/>
              <a:effectRef idx="0"/>
              <a:fontRef idx="minor"/>
            </p:style>
          </p:sp>
        </p:grpSp>
        <p:grpSp>
          <p:nvGrpSpPr>
            <p:cNvPr id="51" name="Group 52"/>
            <p:cNvGrpSpPr/>
            <p:nvPr/>
          </p:nvGrpSpPr>
          <p:grpSpPr>
            <a:xfrm>
              <a:off x="8381880" y="4800600"/>
              <a:ext cx="673200" cy="407520"/>
              <a:chOff x="8381880" y="4800600"/>
              <a:chExt cx="673200" cy="407520"/>
            </a:xfrm>
          </p:grpSpPr>
          <p:sp>
            <p:nvSpPr>
              <p:cNvPr id="52" name="CustomShape 53"/>
              <p:cNvSpPr/>
              <p:nvPr/>
            </p:nvSpPr>
            <p:spPr>
              <a:xfrm>
                <a:off x="8381880" y="5057640"/>
                <a:ext cx="606240" cy="150480"/>
              </a:xfrm>
              <a:custGeom>
                <a:avLst/>
                <a:gdLst/>
                <a:ahLst/>
                <a:rect l="l" t="t"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53" name="CustomShape 54"/>
              <p:cNvSpPr/>
              <p:nvPr/>
            </p:nvSpPr>
            <p:spPr>
              <a:xfrm>
                <a:off x="8437680" y="4800600"/>
                <a:ext cx="407880" cy="83880"/>
              </a:xfrm>
              <a:custGeom>
                <a:avLst/>
                <a:gdLst/>
                <a:ahLst/>
                <a:rect l="l" t="t"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54" name="CustomShape 55"/>
              <p:cNvSpPr/>
              <p:nvPr/>
            </p:nvSpPr>
            <p:spPr>
              <a:xfrm>
                <a:off x="8961480" y="4867200"/>
                <a:ext cx="93600" cy="245880"/>
              </a:xfrm>
              <a:custGeom>
                <a:avLst/>
                <a:gdLst/>
                <a:ahLst/>
                <a:rect l="l" t="t"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55" name="CustomShape 56"/>
              <p:cNvSpPr/>
              <p:nvPr/>
            </p:nvSpPr>
            <p:spPr>
              <a:xfrm>
                <a:off x="8532720" y="5153040"/>
                <a:ext cx="303120" cy="26640"/>
              </a:xfrm>
              <a:custGeom>
                <a:avLst/>
                <a:gdLst/>
                <a:ahLst/>
                <a:rect l="l" t="t"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56" name="CustomShape 57"/>
              <p:cNvSpPr/>
              <p:nvPr/>
            </p:nvSpPr>
            <p:spPr>
              <a:xfrm>
                <a:off x="8420040" y="4829040"/>
                <a:ext cx="253800" cy="293400"/>
              </a:xfrm>
              <a:custGeom>
                <a:avLst/>
                <a:gdLst/>
                <a:ahLst/>
                <a:rect l="l" t="t"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rgbClr val="666666"/>
                  </a:gs>
                  <a:gs pos="100000">
                    <a:srgbClr val="e40059"/>
                  </a:gs>
                </a:gsLst>
                <a:lin ang="5400000"/>
              </a:gradFill>
              <a:ln w="9360">
                <a:noFill/>
              </a:ln>
            </p:spPr>
            <p:style>
              <a:lnRef idx="0"/>
              <a:fillRef idx="0"/>
              <a:effectRef idx="0"/>
              <a:fontRef idx="minor"/>
            </p:style>
          </p:sp>
          <p:sp>
            <p:nvSpPr>
              <p:cNvPr id="57" name="CustomShape 58"/>
              <p:cNvSpPr/>
              <p:nvPr/>
            </p:nvSpPr>
            <p:spPr>
              <a:xfrm>
                <a:off x="8713800" y="4829040"/>
                <a:ext cx="293400" cy="331560"/>
              </a:xfrm>
              <a:custGeom>
                <a:avLst/>
                <a:gdLst/>
                <a:ahLst/>
                <a:rect l="l" t="t"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rgbClr val="666666"/>
                  </a:gs>
                  <a:gs pos="100000">
                    <a:srgbClr val="e40059"/>
                  </a:gs>
                </a:gsLst>
                <a:lin ang="5400000"/>
              </a:gradFill>
              <a:ln w="9360">
                <a:noFill/>
              </a:ln>
            </p:spPr>
            <p:style>
              <a:lnRef idx="0"/>
              <a:fillRef idx="0"/>
              <a:effectRef idx="0"/>
              <a:fontRef idx="minor"/>
            </p:style>
          </p:sp>
          <p:sp>
            <p:nvSpPr>
              <p:cNvPr id="58" name="CustomShape 59"/>
              <p:cNvSpPr/>
              <p:nvPr/>
            </p:nvSpPr>
            <p:spPr>
              <a:xfrm>
                <a:off x="8485200" y="4854600"/>
                <a:ext cx="473040" cy="293400"/>
              </a:xfrm>
              <a:custGeom>
                <a:avLst/>
                <a:gdLst/>
                <a:ahLst/>
                <a:rect l="l" t="t"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grpSp>
            <p:nvGrpSpPr>
              <p:cNvPr id="59" name="Group 60"/>
              <p:cNvGrpSpPr/>
              <p:nvPr/>
            </p:nvGrpSpPr>
            <p:grpSpPr>
              <a:xfrm>
                <a:off x="8542440" y="4897440"/>
                <a:ext cx="358560" cy="207720"/>
                <a:chOff x="8542440" y="4897440"/>
                <a:chExt cx="358560" cy="207720"/>
              </a:xfrm>
            </p:grpSpPr>
            <p:sp>
              <p:nvSpPr>
                <p:cNvPr id="60" name="CustomShape 61"/>
                <p:cNvSpPr/>
                <p:nvPr/>
              </p:nvSpPr>
              <p:spPr>
                <a:xfrm>
                  <a:off x="8542440" y="4897440"/>
                  <a:ext cx="358560" cy="207720"/>
                </a:xfrm>
                <a:prstGeom prst="ellipse">
                  <a:avLst/>
                </a:prstGeom>
                <a:gradFill rotWithShape="0">
                  <a:gsLst>
                    <a:gs pos="0">
                      <a:srgbClr val="666666"/>
                    </a:gs>
                    <a:gs pos="100000">
                      <a:srgbClr val="e40059"/>
                    </a:gs>
                  </a:gsLst>
                  <a:lin ang="5400000"/>
                </a:gradFill>
                <a:ln w="9360">
                  <a:noFill/>
                </a:ln>
              </p:spPr>
              <p:style>
                <a:lnRef idx="0"/>
                <a:fillRef idx="0"/>
                <a:effectRef idx="0"/>
                <a:fontRef idx="minor"/>
              </p:style>
            </p:sp>
            <p:sp>
              <p:nvSpPr>
                <p:cNvPr id="61" name="CustomShape 62"/>
                <p:cNvSpPr/>
                <p:nvPr/>
              </p:nvSpPr>
              <p:spPr>
                <a:xfrm>
                  <a:off x="8577360" y="4919760"/>
                  <a:ext cx="287280" cy="160200"/>
                </a:xfrm>
                <a:prstGeom prst="ellipse">
                  <a:avLst/>
                </a:prstGeom>
                <a:gradFill rotWithShape="0">
                  <a:gsLst>
                    <a:gs pos="0">
                      <a:srgbClr val="e40059"/>
                    </a:gs>
                    <a:gs pos="100000">
                      <a:srgbClr val="666666"/>
                    </a:gs>
                  </a:gsLst>
                  <a:lin ang="5400000"/>
                </a:gradFill>
                <a:ln w="9360">
                  <a:noFill/>
                </a:ln>
              </p:spPr>
              <p:style>
                <a:lnRef idx="0"/>
                <a:fillRef idx="0"/>
                <a:effectRef idx="0"/>
                <a:fontRef idx="minor"/>
              </p:style>
            </p:sp>
            <p:sp>
              <p:nvSpPr>
                <p:cNvPr id="62" name="CustomShape 63"/>
                <p:cNvSpPr/>
                <p:nvPr/>
              </p:nvSpPr>
              <p:spPr>
                <a:xfrm>
                  <a:off x="8621640" y="4935600"/>
                  <a:ext cx="196560" cy="128520"/>
                </a:xfrm>
                <a:prstGeom prst="ellipse">
                  <a:avLst/>
                </a:prstGeom>
                <a:gradFill rotWithShape="0">
                  <a:gsLst>
                    <a:gs pos="0">
                      <a:srgbClr val="666666"/>
                    </a:gs>
                    <a:gs pos="100000">
                      <a:srgbClr val="e40059"/>
                    </a:gs>
                  </a:gsLst>
                  <a:lin ang="5400000"/>
                </a:gradFill>
                <a:ln w="9360">
                  <a:noFill/>
                </a:ln>
              </p:spPr>
              <p:style>
                <a:lnRef idx="0"/>
                <a:fillRef idx="0"/>
                <a:effectRef idx="0"/>
                <a:fontRef idx="minor"/>
              </p:style>
            </p:sp>
            <p:sp>
              <p:nvSpPr>
                <p:cNvPr id="63" name="CustomShape 64"/>
                <p:cNvSpPr/>
                <p:nvPr/>
              </p:nvSpPr>
              <p:spPr>
                <a:xfrm>
                  <a:off x="8664480" y="4960800"/>
                  <a:ext cx="114120" cy="72720"/>
                </a:xfrm>
                <a:prstGeom prst="ellipse">
                  <a:avLst/>
                </a:prstGeom>
                <a:gradFill rotWithShape="0">
                  <a:gsLst>
                    <a:gs pos="0">
                      <a:srgbClr val="e40059"/>
                    </a:gs>
                    <a:gs pos="100000">
                      <a:srgbClr val="666666"/>
                    </a:gs>
                  </a:gsLst>
                  <a:lin ang="5400000"/>
                </a:gradFill>
                <a:ln w="9360">
                  <a:noFill/>
                </a:ln>
              </p:spPr>
              <p:style>
                <a:lnRef idx="0"/>
                <a:fillRef idx="0"/>
                <a:effectRef idx="0"/>
                <a:fontRef idx="minor"/>
              </p:style>
            </p:sp>
          </p:grpSp>
        </p:grpSp>
      </p:grpSp>
      <p:sp>
        <p:nvSpPr>
          <p:cNvPr id="64" name="PlaceHolder 65"/>
          <p:cNvSpPr>
            <a:spLocks noGrp="1"/>
          </p:cNvSpPr>
          <p:nvPr>
            <p:ph type="title"/>
          </p:nvPr>
        </p:nvSpPr>
        <p:spPr>
          <a:xfrm>
            <a:off x="457200" y="273600"/>
            <a:ext cx="8229240" cy="1144800"/>
          </a:xfrm>
          <a:prstGeom prst="rect">
            <a:avLst/>
          </a:prstGeom>
        </p:spPr>
        <p:txBody>
          <a:bodyPr lIns="0" rIns="0" tIns="0" bIns="0" anchor="ctr">
            <a:noAutofit/>
          </a:bodyPr>
          <a:p>
            <a:r>
              <a:rPr b="0" lang="en-GR" sz="1800" spc="-1" strike="noStrike">
                <a:solidFill>
                  <a:srgbClr val="000000"/>
                </a:solidFill>
                <a:latin typeface="Arial"/>
              </a:rPr>
              <a:t>Πατήστε για επεξεργασία της μορφής κειμένου του τίτλου</a:t>
            </a:r>
            <a:endParaRPr b="0" lang="en-GR" sz="1800" spc="-1" strike="noStrike">
              <a:solidFill>
                <a:srgbClr val="000000"/>
              </a:solidFill>
              <a:latin typeface="Arial"/>
            </a:endParaRPr>
          </a:p>
        </p:txBody>
      </p:sp>
      <p:sp>
        <p:nvSpPr>
          <p:cNvPr id="65" name="PlaceHolder 6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R" sz="2800" spc="-1" strike="noStrike">
                <a:solidFill>
                  <a:srgbClr val="000000"/>
                </a:solidFill>
                <a:latin typeface="Arial"/>
              </a:rPr>
              <a:t>Πατήστε για επεξεργασία της μορφής κειμένου διάρθρωσης</a:t>
            </a:r>
            <a:endParaRPr b="0" lang="en-GR"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R" sz="2000" spc="-1" strike="noStrike">
                <a:solidFill>
                  <a:srgbClr val="000000"/>
                </a:solidFill>
                <a:latin typeface="Arial"/>
              </a:rPr>
              <a:t>Δεύτερο επίπεδο διάρθρωσης</a:t>
            </a:r>
            <a:endParaRPr b="0" lang="en-GR"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R" sz="1800" spc="-1" strike="noStrike">
                <a:solidFill>
                  <a:srgbClr val="000000"/>
                </a:solidFill>
                <a:latin typeface="Arial"/>
              </a:rPr>
              <a:t>Τρίτο επίπεδο διάρθρωσης</a:t>
            </a:r>
            <a:endParaRPr b="0" lang="en-G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R" sz="1800" spc="-1" strike="noStrike">
                <a:solidFill>
                  <a:srgbClr val="000000"/>
                </a:solidFill>
                <a:latin typeface="Arial"/>
              </a:rPr>
              <a:t>Τέταρτο επίπεδο διάρθρωσης</a:t>
            </a:r>
            <a:endParaRPr b="0" lang="en-G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R" sz="2000" spc="-1" strike="noStrike">
                <a:solidFill>
                  <a:srgbClr val="000000"/>
                </a:solidFill>
                <a:latin typeface="Arial"/>
              </a:rPr>
              <a:t>Πέμπτο επίπεδο διάρθρωσης</a:t>
            </a:r>
            <a:endParaRPr b="0" lang="en-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R" sz="2000" spc="-1" strike="noStrike">
                <a:solidFill>
                  <a:srgbClr val="000000"/>
                </a:solidFill>
                <a:latin typeface="Arial"/>
              </a:rPr>
              <a:t>Έκτο επίπεδο διάρθρωσης</a:t>
            </a:r>
            <a:endParaRPr b="0" lang="en-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R" sz="2000" spc="-1" strike="noStrike">
                <a:solidFill>
                  <a:srgbClr val="000000"/>
                </a:solidFill>
                <a:latin typeface="Arial"/>
              </a:rPr>
              <a:t>Έβδομο επίπεδο διάρθρωσης</a:t>
            </a:r>
            <a:endParaRPr b="0" lang="en-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66666"/>
        </a:solidFill>
      </p:bgPr>
    </p:bg>
    <p:spTree>
      <p:nvGrpSpPr>
        <p:cNvPr id="1" name=""/>
        <p:cNvGrpSpPr/>
        <p:nvPr/>
      </p:nvGrpSpPr>
      <p:grpSpPr>
        <a:xfrm>
          <a:off x="0" y="0"/>
          <a:ext cx="0" cy="0"/>
          <a:chOff x="0" y="0"/>
          <a:chExt cx="0" cy="0"/>
        </a:xfrm>
      </p:grpSpPr>
      <p:grpSp>
        <p:nvGrpSpPr>
          <p:cNvPr id="102" name="Group 1"/>
          <p:cNvGrpSpPr/>
          <p:nvPr/>
        </p:nvGrpSpPr>
        <p:grpSpPr>
          <a:xfrm>
            <a:off x="3240" y="4267080"/>
            <a:ext cx="9138960" cy="2589120"/>
            <a:chOff x="3240" y="4267080"/>
            <a:chExt cx="9138960" cy="2589120"/>
          </a:xfrm>
        </p:grpSpPr>
        <p:sp>
          <p:nvSpPr>
            <p:cNvPr id="103" name="CustomShape 2"/>
            <p:cNvSpPr/>
            <p:nvPr/>
          </p:nvSpPr>
          <p:spPr>
            <a:xfrm>
              <a:off x="3240" y="4267080"/>
              <a:ext cx="9138960" cy="2589120"/>
            </a:xfrm>
            <a:custGeom>
              <a:avLst/>
              <a:gdLst/>
              <a:ahLst/>
              <a:rect l="l" t="t" r="r" b="b"/>
              <a:pathLst>
                <a:path w="5740" h="4316">
                  <a:moveTo>
                    <a:pt x="5740" y="4316"/>
                  </a:moveTo>
                  <a:lnTo>
                    <a:pt x="0" y="4316"/>
                  </a:lnTo>
                  <a:lnTo>
                    <a:pt x="0" y="0"/>
                  </a:lnTo>
                  <a:lnTo>
                    <a:pt x="5740" y="0"/>
                  </a:lnTo>
                  <a:lnTo>
                    <a:pt x="5740" y="4316"/>
                  </a:lnTo>
                  <a:lnTo>
                    <a:pt x="5740" y="4316"/>
                  </a:lnTo>
                  <a:close/>
                </a:path>
              </a:pathLst>
            </a:custGeom>
            <a:gradFill rotWithShape="0">
              <a:gsLst>
                <a:gs pos="0">
                  <a:srgbClr val="666666"/>
                </a:gs>
                <a:gs pos="100000">
                  <a:srgbClr val="e40059"/>
                </a:gs>
              </a:gsLst>
              <a:lin ang="5400000"/>
            </a:gradFill>
            <a:ln w="9360">
              <a:noFill/>
            </a:ln>
          </p:spPr>
          <p:style>
            <a:lnRef idx="0"/>
            <a:fillRef idx="0"/>
            <a:effectRef idx="0"/>
            <a:fontRef idx="minor"/>
          </p:style>
        </p:sp>
        <p:grpSp>
          <p:nvGrpSpPr>
            <p:cNvPr id="104" name="Group 3"/>
            <p:cNvGrpSpPr/>
            <p:nvPr/>
          </p:nvGrpSpPr>
          <p:grpSpPr>
            <a:xfrm>
              <a:off x="5600880" y="5897520"/>
              <a:ext cx="1255320" cy="825480"/>
              <a:chOff x="5600880" y="5897520"/>
              <a:chExt cx="1255320" cy="825480"/>
            </a:xfrm>
          </p:grpSpPr>
          <p:sp>
            <p:nvSpPr>
              <p:cNvPr id="105" name="CustomShape 4"/>
              <p:cNvSpPr/>
              <p:nvPr/>
            </p:nvSpPr>
            <p:spPr>
              <a:xfrm>
                <a:off x="5853240" y="6048360"/>
                <a:ext cx="842760" cy="517320"/>
              </a:xfrm>
              <a:prstGeom prst="ellipse">
                <a:avLst/>
              </a:prstGeom>
              <a:gradFill rotWithShape="0">
                <a:gsLst>
                  <a:gs pos="0">
                    <a:srgbClr val="e40059"/>
                  </a:gs>
                  <a:gs pos="100000">
                    <a:srgbClr val="cf0050"/>
                  </a:gs>
                </a:gsLst>
                <a:path path="rect"/>
              </a:gradFill>
              <a:ln w="9360">
                <a:noFill/>
              </a:ln>
            </p:spPr>
            <p:style>
              <a:lnRef idx="0"/>
              <a:fillRef idx="0"/>
              <a:effectRef idx="0"/>
              <a:fontRef idx="minor"/>
            </p:style>
          </p:sp>
          <p:sp>
            <p:nvSpPr>
              <p:cNvPr id="106" name="CustomShape 5"/>
              <p:cNvSpPr/>
              <p:nvPr/>
            </p:nvSpPr>
            <p:spPr>
              <a:xfrm>
                <a:off x="5916600" y="6095880"/>
                <a:ext cx="715680" cy="434880"/>
              </a:xfrm>
              <a:prstGeom prst="ellipse">
                <a:avLst/>
              </a:prstGeom>
              <a:gradFill rotWithShape="0">
                <a:gsLst>
                  <a:gs pos="0">
                    <a:srgbClr val="cf0050"/>
                  </a:gs>
                  <a:gs pos="100000">
                    <a:srgbClr val="e40059"/>
                  </a:gs>
                </a:gsLst>
                <a:lin ang="5400000"/>
              </a:gradFill>
              <a:ln w="9360">
                <a:noFill/>
              </a:ln>
            </p:spPr>
            <p:style>
              <a:lnRef idx="0"/>
              <a:fillRef idx="0"/>
              <a:effectRef idx="0"/>
              <a:fontRef idx="minor"/>
            </p:style>
          </p:sp>
          <p:sp>
            <p:nvSpPr>
              <p:cNvPr id="107" name="CustomShape 6"/>
              <p:cNvSpPr/>
              <p:nvPr/>
            </p:nvSpPr>
            <p:spPr>
              <a:xfrm>
                <a:off x="6005520" y="6146640"/>
                <a:ext cx="544320" cy="32688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108" name="CustomShape 7"/>
              <p:cNvSpPr/>
              <p:nvPr/>
            </p:nvSpPr>
            <p:spPr>
              <a:xfrm>
                <a:off x="6068880" y="6184800"/>
                <a:ext cx="414000" cy="250560"/>
              </a:xfrm>
              <a:prstGeom prst="ellipse">
                <a:avLst/>
              </a:prstGeom>
              <a:gradFill rotWithShape="0">
                <a:gsLst>
                  <a:gs pos="0">
                    <a:srgbClr val="dc0056"/>
                  </a:gs>
                  <a:gs pos="100000">
                    <a:srgbClr val="e40059"/>
                  </a:gs>
                </a:gsLst>
                <a:lin ang="5400000"/>
              </a:gradFill>
              <a:ln w="9360">
                <a:noFill/>
              </a:ln>
            </p:spPr>
            <p:style>
              <a:lnRef idx="0"/>
              <a:fillRef idx="0"/>
              <a:effectRef idx="0"/>
              <a:fontRef idx="minor"/>
            </p:style>
          </p:sp>
          <p:sp>
            <p:nvSpPr>
              <p:cNvPr id="109" name="CustomShape 8"/>
              <p:cNvSpPr/>
              <p:nvPr/>
            </p:nvSpPr>
            <p:spPr>
              <a:xfrm>
                <a:off x="6122880" y="6226200"/>
                <a:ext cx="303120" cy="16812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110" name="CustomShape 9"/>
              <p:cNvSpPr/>
              <p:nvPr/>
            </p:nvSpPr>
            <p:spPr>
              <a:xfrm>
                <a:off x="5676840" y="5897520"/>
                <a:ext cx="606240" cy="253800"/>
              </a:xfrm>
              <a:custGeom>
                <a:avLst/>
                <a:gdLst/>
                <a:ahLst/>
                <a:rect l="l" t="t"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rgbClr val="d60053"/>
                  </a:gs>
                  <a:gs pos="100000">
                    <a:srgbClr val="e40059"/>
                  </a:gs>
                </a:gsLst>
                <a:lin ang="5400000"/>
              </a:gradFill>
              <a:ln w="9360">
                <a:noFill/>
              </a:ln>
            </p:spPr>
            <p:style>
              <a:lnRef idx="0"/>
              <a:fillRef idx="0"/>
              <a:effectRef idx="0"/>
              <a:fontRef idx="minor"/>
            </p:style>
          </p:sp>
          <p:sp>
            <p:nvSpPr>
              <p:cNvPr id="111" name="CustomShape 10"/>
              <p:cNvSpPr/>
              <p:nvPr/>
            </p:nvSpPr>
            <p:spPr>
              <a:xfrm>
                <a:off x="5867280" y="6620040"/>
                <a:ext cx="703080" cy="102960"/>
              </a:xfrm>
              <a:custGeom>
                <a:avLst/>
                <a:gdLst/>
                <a:ahLst/>
                <a:rect l="l" t="t"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rgbClr val="c1004b"/>
                  </a:gs>
                  <a:gs pos="100000">
                    <a:srgbClr val="e40059"/>
                  </a:gs>
                </a:gsLst>
                <a:lin ang="18900000"/>
              </a:gradFill>
              <a:ln w="9360">
                <a:noFill/>
              </a:ln>
            </p:spPr>
            <p:style>
              <a:lnRef idx="0"/>
              <a:fillRef idx="0"/>
              <a:effectRef idx="0"/>
              <a:fontRef idx="minor"/>
            </p:style>
          </p:sp>
          <p:sp>
            <p:nvSpPr>
              <p:cNvPr id="112" name="CustomShape 11"/>
              <p:cNvSpPr/>
              <p:nvPr/>
            </p:nvSpPr>
            <p:spPr>
              <a:xfrm>
                <a:off x="5600880" y="6200640"/>
                <a:ext cx="139320" cy="341280"/>
              </a:xfrm>
              <a:custGeom>
                <a:avLst/>
                <a:gdLst/>
                <a:ahLst/>
                <a:rect l="l" t="t"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113" name="CustomShape 12"/>
              <p:cNvSpPr/>
              <p:nvPr/>
            </p:nvSpPr>
            <p:spPr>
              <a:xfrm>
                <a:off x="5667480" y="5945040"/>
                <a:ext cx="1188720" cy="730080"/>
              </a:xfrm>
              <a:custGeom>
                <a:avLst/>
                <a:gdLst/>
                <a:ahLst/>
                <a:rect l="l" t="t"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rgbClr val="e40059"/>
                  </a:gs>
                  <a:gs pos="100000">
                    <a:srgbClr val="cf0050"/>
                  </a:gs>
                </a:gsLst>
                <a:path path="rect"/>
              </a:gradFill>
              <a:ln w="9360">
                <a:noFill/>
              </a:ln>
            </p:spPr>
            <p:style>
              <a:lnRef idx="0"/>
              <a:fillRef idx="0"/>
              <a:effectRef idx="0"/>
              <a:fontRef idx="minor"/>
            </p:style>
          </p:sp>
          <p:sp>
            <p:nvSpPr>
              <p:cNvPr id="114" name="CustomShape 13"/>
              <p:cNvSpPr/>
              <p:nvPr/>
            </p:nvSpPr>
            <p:spPr>
              <a:xfrm>
                <a:off x="6410160" y="5907240"/>
                <a:ext cx="150480" cy="45720"/>
              </a:xfrm>
              <a:custGeom>
                <a:avLst/>
                <a:gdLst/>
                <a:ahLst/>
                <a:rect l="l" t="t"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rgbClr val="e40059"/>
                  </a:gs>
                  <a:gs pos="100000">
                    <a:srgbClr val="c8004e"/>
                  </a:gs>
                </a:gsLst>
                <a:lin ang="0"/>
              </a:gradFill>
              <a:ln w="9360">
                <a:noFill/>
              </a:ln>
            </p:spPr>
            <p:style>
              <a:lnRef idx="0"/>
              <a:fillRef idx="0"/>
              <a:effectRef idx="0"/>
              <a:fontRef idx="minor"/>
            </p:style>
          </p:sp>
          <p:sp>
            <p:nvSpPr>
              <p:cNvPr id="115" name="CustomShape 14"/>
              <p:cNvSpPr/>
              <p:nvPr/>
            </p:nvSpPr>
            <p:spPr>
              <a:xfrm>
                <a:off x="6208560" y="6267600"/>
                <a:ext cx="131400" cy="8244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grpSp>
        <p:grpSp>
          <p:nvGrpSpPr>
            <p:cNvPr id="116" name="Group 15"/>
            <p:cNvGrpSpPr/>
            <p:nvPr/>
          </p:nvGrpSpPr>
          <p:grpSpPr>
            <a:xfrm>
              <a:off x="2819520" y="5764320"/>
              <a:ext cx="2579400" cy="1082520"/>
              <a:chOff x="2819520" y="5764320"/>
              <a:chExt cx="2579400" cy="1082520"/>
            </a:xfrm>
          </p:grpSpPr>
          <p:sp>
            <p:nvSpPr>
              <p:cNvPr id="117" name="CustomShape 16"/>
              <p:cNvSpPr/>
              <p:nvPr/>
            </p:nvSpPr>
            <p:spPr>
              <a:xfrm>
                <a:off x="3600360" y="6245280"/>
                <a:ext cx="1010880" cy="596520"/>
              </a:xfrm>
              <a:prstGeom prst="ellipse">
                <a:avLst/>
              </a:prstGeom>
              <a:gradFill rotWithShape="0">
                <a:gsLst>
                  <a:gs pos="0">
                    <a:srgbClr val="c8004e"/>
                  </a:gs>
                  <a:gs pos="100000">
                    <a:srgbClr val="e40059"/>
                  </a:gs>
                </a:gsLst>
                <a:lin ang="2700000"/>
              </a:gradFill>
              <a:ln w="9360">
                <a:noFill/>
              </a:ln>
            </p:spPr>
            <p:style>
              <a:lnRef idx="0"/>
              <a:fillRef idx="0"/>
              <a:effectRef idx="0"/>
              <a:fontRef idx="minor"/>
            </p:style>
          </p:sp>
          <p:sp>
            <p:nvSpPr>
              <p:cNvPr id="118" name="CustomShape 17"/>
              <p:cNvSpPr/>
              <p:nvPr/>
            </p:nvSpPr>
            <p:spPr>
              <a:xfrm>
                <a:off x="3673440" y="6283440"/>
                <a:ext cx="860040" cy="525240"/>
              </a:xfrm>
              <a:prstGeom prst="ellipse">
                <a:avLst/>
              </a:prstGeom>
              <a:gradFill rotWithShape="0">
                <a:gsLst>
                  <a:gs pos="0">
                    <a:srgbClr val="e40059"/>
                  </a:gs>
                  <a:gs pos="100000">
                    <a:srgbClr val="c8004e"/>
                  </a:gs>
                </a:gsLst>
                <a:lin ang="2700000"/>
              </a:gradFill>
              <a:ln w="9360">
                <a:noFill/>
              </a:ln>
            </p:spPr>
            <p:style>
              <a:lnRef idx="0"/>
              <a:fillRef idx="0"/>
              <a:effectRef idx="0"/>
              <a:fontRef idx="minor"/>
            </p:style>
          </p:sp>
          <p:sp>
            <p:nvSpPr>
              <p:cNvPr id="119" name="CustomShape 18"/>
              <p:cNvSpPr/>
              <p:nvPr/>
            </p:nvSpPr>
            <p:spPr>
              <a:xfrm>
                <a:off x="3716280" y="6316560"/>
                <a:ext cx="793440" cy="473040"/>
              </a:xfrm>
              <a:prstGeom prst="ellipse">
                <a:avLst/>
              </a:prstGeom>
              <a:gradFill rotWithShape="0">
                <a:gsLst>
                  <a:gs pos="0">
                    <a:srgbClr val="cf0050"/>
                  </a:gs>
                  <a:gs pos="100000">
                    <a:srgbClr val="e40059"/>
                  </a:gs>
                </a:gsLst>
                <a:lin ang="2700000"/>
              </a:gradFill>
              <a:ln w="9360">
                <a:noFill/>
              </a:ln>
            </p:spPr>
            <p:style>
              <a:lnRef idx="0"/>
              <a:fillRef idx="0"/>
              <a:effectRef idx="0"/>
              <a:fontRef idx="minor"/>
            </p:style>
          </p:sp>
          <p:sp>
            <p:nvSpPr>
              <p:cNvPr id="120" name="CustomShape 19"/>
              <p:cNvSpPr/>
              <p:nvPr/>
            </p:nvSpPr>
            <p:spPr>
              <a:xfrm>
                <a:off x="3759120" y="6345360"/>
                <a:ext cx="703080" cy="407880"/>
              </a:xfrm>
              <a:prstGeom prst="ellipse">
                <a:avLst/>
              </a:prstGeom>
              <a:gradFill rotWithShape="0">
                <a:gsLst>
                  <a:gs pos="0">
                    <a:srgbClr val="c8004e"/>
                  </a:gs>
                  <a:gs pos="100000">
                    <a:srgbClr val="e40059"/>
                  </a:gs>
                </a:gsLst>
                <a:lin ang="5400000"/>
              </a:gradFill>
              <a:ln w="9360">
                <a:noFill/>
              </a:ln>
            </p:spPr>
            <p:style>
              <a:lnRef idx="0"/>
              <a:fillRef idx="0"/>
              <a:effectRef idx="0"/>
              <a:fontRef idx="minor"/>
            </p:style>
          </p:sp>
          <p:sp>
            <p:nvSpPr>
              <p:cNvPr id="121" name="CustomShape 20"/>
              <p:cNvSpPr/>
              <p:nvPr/>
            </p:nvSpPr>
            <p:spPr>
              <a:xfrm>
                <a:off x="3786120" y="6357960"/>
                <a:ext cx="653760" cy="37908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sp>
            <p:nvSpPr>
              <p:cNvPr id="122" name="CustomShape 21"/>
              <p:cNvSpPr/>
              <p:nvPr/>
            </p:nvSpPr>
            <p:spPr>
              <a:xfrm>
                <a:off x="3868560" y="6391440"/>
                <a:ext cx="483840" cy="303120"/>
              </a:xfrm>
              <a:prstGeom prst="ellipse">
                <a:avLst/>
              </a:prstGeom>
              <a:gradFill rotWithShape="0">
                <a:gsLst>
                  <a:gs pos="0">
                    <a:srgbClr val="c8004e"/>
                  </a:gs>
                  <a:gs pos="100000">
                    <a:srgbClr val="e40059"/>
                  </a:gs>
                </a:gsLst>
                <a:lin ang="5400000"/>
              </a:gradFill>
              <a:ln w="9360">
                <a:noFill/>
              </a:ln>
            </p:spPr>
            <p:style>
              <a:lnRef idx="0"/>
              <a:fillRef idx="0"/>
              <a:effectRef idx="0"/>
              <a:fontRef idx="minor"/>
            </p:style>
          </p:sp>
          <p:sp>
            <p:nvSpPr>
              <p:cNvPr id="123" name="CustomShape 22"/>
              <p:cNvSpPr/>
              <p:nvPr/>
            </p:nvSpPr>
            <p:spPr>
              <a:xfrm>
                <a:off x="3930480" y="6438960"/>
                <a:ext cx="358560" cy="212400"/>
              </a:xfrm>
              <a:prstGeom prst="ellipse">
                <a:avLst/>
              </a:prstGeom>
              <a:gradFill rotWithShape="0">
                <a:gsLst>
                  <a:gs pos="0">
                    <a:srgbClr val="e40059"/>
                  </a:gs>
                  <a:gs pos="100000">
                    <a:srgbClr val="cf0050"/>
                  </a:gs>
                </a:gsLst>
                <a:lin ang="2700000"/>
              </a:gradFill>
              <a:ln w="9360">
                <a:noFill/>
              </a:ln>
            </p:spPr>
            <p:style>
              <a:lnRef idx="0"/>
              <a:fillRef idx="0"/>
              <a:effectRef idx="0"/>
              <a:fontRef idx="minor"/>
            </p:style>
          </p:sp>
          <p:sp>
            <p:nvSpPr>
              <p:cNvPr id="124" name="CustomShape 23"/>
              <p:cNvSpPr/>
              <p:nvPr/>
            </p:nvSpPr>
            <p:spPr>
              <a:xfrm>
                <a:off x="4035600" y="6504120"/>
                <a:ext cx="141120" cy="93600"/>
              </a:xfrm>
              <a:prstGeom prst="ellipse">
                <a:avLst/>
              </a:prstGeom>
              <a:gradFill rotWithShape="0">
                <a:gsLst>
                  <a:gs pos="0">
                    <a:srgbClr val="e40059"/>
                  </a:gs>
                  <a:gs pos="100000">
                    <a:srgbClr val="cf0050"/>
                  </a:gs>
                </a:gsLst>
                <a:lin ang="0"/>
              </a:gradFill>
              <a:ln w="9360">
                <a:noFill/>
              </a:ln>
            </p:spPr>
            <p:style>
              <a:lnRef idx="0"/>
              <a:fillRef idx="0"/>
              <a:effectRef idx="0"/>
              <a:fontRef idx="minor"/>
            </p:style>
          </p:sp>
          <p:sp>
            <p:nvSpPr>
              <p:cNvPr id="125" name="CustomShape 24"/>
              <p:cNvSpPr/>
              <p:nvPr/>
            </p:nvSpPr>
            <p:spPr>
              <a:xfrm>
                <a:off x="4103640" y="6067440"/>
                <a:ext cx="711000" cy="293400"/>
              </a:xfrm>
              <a:custGeom>
                <a:avLst/>
                <a:gdLst/>
                <a:ahLst/>
                <a:rect l="l" t="t"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rgbClr val="cf0050"/>
                  </a:gs>
                  <a:gs pos="100000">
                    <a:srgbClr val="e40059"/>
                  </a:gs>
                </a:gsLst>
                <a:lin ang="5400000"/>
              </a:gradFill>
              <a:ln w="9360">
                <a:noFill/>
              </a:ln>
            </p:spPr>
            <p:style>
              <a:lnRef idx="0"/>
              <a:fillRef idx="0"/>
              <a:effectRef idx="0"/>
              <a:fontRef idx="minor"/>
            </p:style>
          </p:sp>
          <p:sp>
            <p:nvSpPr>
              <p:cNvPr id="126" name="CustomShape 25"/>
              <p:cNvSpPr/>
              <p:nvPr/>
            </p:nvSpPr>
            <p:spPr>
              <a:xfrm>
                <a:off x="3400560" y="6114960"/>
                <a:ext cx="1414080" cy="731520"/>
              </a:xfrm>
              <a:custGeom>
                <a:avLst/>
                <a:gdLst/>
                <a:ahLst/>
                <a:rect l="l" t="t"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rgbClr val="e40059"/>
                  </a:gs>
                  <a:gs pos="100000">
                    <a:srgbClr val="c1004b"/>
                  </a:gs>
                </a:gsLst>
                <a:lin ang="2700000"/>
              </a:gradFill>
              <a:ln w="9360">
                <a:noFill/>
              </a:ln>
            </p:spPr>
            <p:style>
              <a:lnRef idx="0"/>
              <a:fillRef idx="0"/>
              <a:effectRef idx="0"/>
              <a:fontRef idx="minor"/>
            </p:style>
          </p:sp>
          <p:sp>
            <p:nvSpPr>
              <p:cNvPr id="127" name="CustomShape 26"/>
              <p:cNvSpPr/>
              <p:nvPr/>
            </p:nvSpPr>
            <p:spPr>
              <a:xfrm>
                <a:off x="3305160" y="6076800"/>
                <a:ext cx="644400" cy="769680"/>
              </a:xfrm>
              <a:custGeom>
                <a:avLst/>
                <a:gdLst/>
                <a:ahLst/>
                <a:rect l="l" t="t"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rgbClr val="e40059"/>
                  </a:gs>
                  <a:gs pos="100000">
                    <a:srgbClr val="cf0050"/>
                  </a:gs>
                </a:gsLst>
                <a:lin ang="0"/>
              </a:gradFill>
              <a:ln w="9360">
                <a:noFill/>
              </a:ln>
            </p:spPr>
            <p:style>
              <a:lnRef idx="0"/>
              <a:fillRef idx="0"/>
              <a:effectRef idx="0"/>
              <a:fontRef idx="minor"/>
            </p:style>
          </p:sp>
          <p:sp>
            <p:nvSpPr>
              <p:cNvPr id="128" name="CustomShape 27"/>
              <p:cNvSpPr/>
              <p:nvPr/>
            </p:nvSpPr>
            <p:spPr>
              <a:xfrm>
                <a:off x="4741920" y="6419880"/>
                <a:ext cx="169560" cy="398160"/>
              </a:xfrm>
              <a:custGeom>
                <a:avLst/>
                <a:gdLst/>
                <a:ahLst/>
                <a:rect l="l" t="t"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rgbClr val="e40059"/>
                  </a:gs>
                  <a:gs pos="100000">
                    <a:srgbClr val="ba0048"/>
                  </a:gs>
                </a:gsLst>
                <a:lin ang="5400000"/>
              </a:gradFill>
              <a:ln w="9360">
                <a:noFill/>
              </a:ln>
            </p:spPr>
            <p:style>
              <a:lnRef idx="0"/>
              <a:fillRef idx="0"/>
              <a:effectRef idx="0"/>
              <a:fontRef idx="minor"/>
            </p:style>
          </p:sp>
          <p:sp>
            <p:nvSpPr>
              <p:cNvPr id="129" name="CustomShape 28"/>
              <p:cNvSpPr/>
              <p:nvPr/>
            </p:nvSpPr>
            <p:spPr>
              <a:xfrm>
                <a:off x="3282840" y="5850000"/>
                <a:ext cx="1323720" cy="236160"/>
              </a:xfrm>
              <a:custGeom>
                <a:avLst/>
                <a:gdLst/>
                <a:ahLst/>
                <a:rect l="l" t="t"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360">
                <a:noFill/>
              </a:ln>
            </p:spPr>
            <p:style>
              <a:lnRef idx="0"/>
              <a:fillRef idx="0"/>
              <a:effectRef idx="0"/>
              <a:fontRef idx="minor"/>
            </p:style>
          </p:sp>
          <p:sp>
            <p:nvSpPr>
              <p:cNvPr id="130" name="CustomShape 29"/>
              <p:cNvSpPr/>
              <p:nvPr/>
            </p:nvSpPr>
            <p:spPr>
              <a:xfrm>
                <a:off x="2963880" y="6116760"/>
                <a:ext cx="269640" cy="730080"/>
              </a:xfrm>
              <a:custGeom>
                <a:avLst/>
                <a:gdLst/>
                <a:ahLst/>
                <a:rect l="l" t="t"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360">
                <a:noFill/>
              </a:ln>
            </p:spPr>
            <p:style>
              <a:lnRef idx="0"/>
              <a:fillRef idx="0"/>
              <a:effectRef idx="0"/>
              <a:fontRef idx="minor"/>
            </p:style>
          </p:sp>
          <p:sp>
            <p:nvSpPr>
              <p:cNvPr id="131" name="CustomShape 30"/>
              <p:cNvSpPr/>
              <p:nvPr/>
            </p:nvSpPr>
            <p:spPr>
              <a:xfrm>
                <a:off x="4684680" y="5954760"/>
                <a:ext cx="569880" cy="892080"/>
              </a:xfrm>
              <a:custGeom>
                <a:avLst/>
                <a:gdLst/>
                <a:ahLst/>
                <a:rect l="l" t="t"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132" name="CustomShape 31"/>
              <p:cNvSpPr/>
              <p:nvPr/>
            </p:nvSpPr>
            <p:spPr>
              <a:xfrm>
                <a:off x="3679920" y="5764320"/>
                <a:ext cx="1709640" cy="672840"/>
              </a:xfrm>
              <a:custGeom>
                <a:avLst/>
                <a:gdLst/>
                <a:ahLst/>
                <a:rect l="l" t="t"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133" name="CustomShape 32"/>
              <p:cNvSpPr/>
              <p:nvPr/>
            </p:nvSpPr>
            <p:spPr>
              <a:xfrm>
                <a:off x="5245200" y="6477120"/>
                <a:ext cx="153720" cy="369720"/>
              </a:xfrm>
              <a:custGeom>
                <a:avLst/>
                <a:gdLst/>
                <a:ahLst/>
                <a:rect l="l" t="t"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134" name="CustomShape 33"/>
              <p:cNvSpPr/>
              <p:nvPr/>
            </p:nvSpPr>
            <p:spPr>
              <a:xfrm>
                <a:off x="2819520" y="5830920"/>
                <a:ext cx="761760" cy="1015920"/>
              </a:xfrm>
              <a:custGeom>
                <a:avLst/>
                <a:gdLst/>
                <a:ahLst/>
                <a:rect l="l" t="t"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360">
                <a:noFill/>
              </a:ln>
            </p:spPr>
            <p:style>
              <a:lnRef idx="0"/>
              <a:fillRef idx="0"/>
              <a:effectRef idx="0"/>
              <a:fontRef idx="minor"/>
            </p:style>
          </p:sp>
        </p:grpSp>
        <p:grpSp>
          <p:nvGrpSpPr>
            <p:cNvPr id="135" name="Group 34"/>
            <p:cNvGrpSpPr/>
            <p:nvPr/>
          </p:nvGrpSpPr>
          <p:grpSpPr>
            <a:xfrm>
              <a:off x="6553080" y="5334120"/>
              <a:ext cx="2143080" cy="1301400"/>
              <a:chOff x="6553080" y="5334120"/>
              <a:chExt cx="2143080" cy="1301400"/>
            </a:xfrm>
          </p:grpSpPr>
          <p:sp>
            <p:nvSpPr>
              <p:cNvPr id="136" name="CustomShape 35"/>
              <p:cNvSpPr/>
              <p:nvPr/>
            </p:nvSpPr>
            <p:spPr>
              <a:xfrm>
                <a:off x="6667560" y="5400720"/>
                <a:ext cx="1904760" cy="1158840"/>
              </a:xfrm>
              <a:custGeom>
                <a:avLst/>
                <a:gdLst/>
                <a:ahLst/>
                <a:rect l="l" t="t"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137" name="CustomShape 36"/>
              <p:cNvSpPr/>
              <p:nvPr/>
            </p:nvSpPr>
            <p:spPr>
              <a:xfrm>
                <a:off x="6553080" y="5343480"/>
                <a:ext cx="861840" cy="1168200"/>
              </a:xfrm>
              <a:custGeom>
                <a:avLst/>
                <a:gdLst/>
                <a:ahLst/>
                <a:rect l="l" t="t"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138" name="CustomShape 37"/>
              <p:cNvSpPr/>
              <p:nvPr/>
            </p:nvSpPr>
            <p:spPr>
              <a:xfrm>
                <a:off x="7607160" y="5334120"/>
                <a:ext cx="965160" cy="398160"/>
              </a:xfrm>
              <a:custGeom>
                <a:avLst/>
                <a:gdLst/>
                <a:ahLst/>
                <a:rect l="l" t="t"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rgbClr val="e50f62"/>
                  </a:gs>
                  <a:gs pos="100000">
                    <a:srgbClr val="e40059"/>
                  </a:gs>
                </a:gsLst>
                <a:lin ang="5400000"/>
              </a:gradFill>
              <a:ln w="9360">
                <a:noFill/>
              </a:ln>
            </p:spPr>
            <p:style>
              <a:lnRef idx="0"/>
              <a:fillRef idx="0"/>
              <a:effectRef idx="0"/>
              <a:fontRef idx="minor"/>
            </p:style>
          </p:sp>
          <p:sp>
            <p:nvSpPr>
              <p:cNvPr id="139" name="CustomShape 38"/>
              <p:cNvSpPr/>
              <p:nvPr/>
            </p:nvSpPr>
            <p:spPr>
              <a:xfrm>
                <a:off x="8327880" y="6361200"/>
                <a:ext cx="112680" cy="83880"/>
              </a:xfrm>
              <a:custGeom>
                <a:avLst/>
                <a:gdLst/>
                <a:ahLst/>
                <a:rect l="l" t="t"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140" name="CustomShape 39"/>
              <p:cNvSpPr/>
              <p:nvPr/>
            </p:nvSpPr>
            <p:spPr>
              <a:xfrm>
                <a:off x="7151760" y="6465960"/>
                <a:ext cx="1117440" cy="169560"/>
              </a:xfrm>
              <a:custGeom>
                <a:avLst/>
                <a:gdLst/>
                <a:ahLst/>
                <a:rect l="l" t="t"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141" name="CustomShape 40"/>
              <p:cNvSpPr/>
              <p:nvPr/>
            </p:nvSpPr>
            <p:spPr>
              <a:xfrm>
                <a:off x="8470800" y="5800680"/>
                <a:ext cx="225360" cy="539640"/>
              </a:xfrm>
              <a:custGeom>
                <a:avLst/>
                <a:gdLst/>
                <a:ahLst/>
                <a:rect l="l" t="t"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142" name="CustomShape 41"/>
              <p:cNvSpPr/>
              <p:nvPr/>
            </p:nvSpPr>
            <p:spPr>
              <a:xfrm>
                <a:off x="8034480" y="5753160"/>
                <a:ext cx="129960" cy="141120"/>
              </a:xfrm>
              <a:custGeom>
                <a:avLst/>
                <a:gdLst/>
                <a:ahLst/>
                <a:rect l="l" t="t"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143" name="CustomShape 42"/>
              <p:cNvSpPr/>
              <p:nvPr/>
            </p:nvSpPr>
            <p:spPr>
              <a:xfrm>
                <a:off x="7056360" y="5638680"/>
                <a:ext cx="1136520" cy="682560"/>
              </a:xfrm>
              <a:custGeom>
                <a:avLst/>
                <a:gdLst/>
                <a:ahLst/>
                <a:rect l="l" t="t"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360">
                <a:noFill/>
              </a:ln>
            </p:spPr>
            <p:style>
              <a:lnRef idx="0"/>
              <a:fillRef idx="0"/>
              <a:effectRef idx="0"/>
              <a:fontRef idx="minor"/>
            </p:style>
          </p:sp>
          <p:sp>
            <p:nvSpPr>
              <p:cNvPr id="144" name="CustomShape 43"/>
              <p:cNvSpPr/>
              <p:nvPr/>
            </p:nvSpPr>
            <p:spPr>
              <a:xfrm>
                <a:off x="6904080" y="5572080"/>
                <a:ext cx="1441080" cy="844200"/>
              </a:xfrm>
              <a:custGeom>
                <a:avLst/>
                <a:gdLst/>
                <a:ahLst/>
                <a:rect l="l" t="t"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rgbClr val="e4085e"/>
                  </a:gs>
                  <a:gs pos="100000">
                    <a:srgbClr val="e40059"/>
                  </a:gs>
                </a:gsLst>
                <a:lin ang="0"/>
              </a:gradFill>
              <a:ln w="9360">
                <a:noFill/>
              </a:ln>
            </p:spPr>
            <p:style>
              <a:lnRef idx="0"/>
              <a:fillRef idx="0"/>
              <a:effectRef idx="0"/>
              <a:fontRef idx="minor"/>
            </p:style>
          </p:sp>
          <p:sp>
            <p:nvSpPr>
              <p:cNvPr id="145" name="CustomShape 44"/>
              <p:cNvSpPr/>
              <p:nvPr/>
            </p:nvSpPr>
            <p:spPr>
              <a:xfrm>
                <a:off x="7245360" y="5543640"/>
                <a:ext cx="577800" cy="102960"/>
              </a:xfrm>
              <a:custGeom>
                <a:avLst/>
                <a:gdLst/>
                <a:ahLst/>
                <a:rect l="l" t="t"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146" name="CustomShape 45"/>
              <p:cNvSpPr/>
              <p:nvPr/>
            </p:nvSpPr>
            <p:spPr>
              <a:xfrm>
                <a:off x="7085160" y="5648400"/>
                <a:ext cx="102960" cy="74520"/>
              </a:xfrm>
              <a:custGeom>
                <a:avLst/>
                <a:gdLst/>
                <a:ahLst/>
                <a:rect l="l" t="t"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147" name="CustomShape 46"/>
              <p:cNvSpPr/>
              <p:nvPr/>
            </p:nvSpPr>
            <p:spPr>
              <a:xfrm>
                <a:off x="7216920" y="5727600"/>
                <a:ext cx="820440" cy="504720"/>
              </a:xfrm>
              <a:prstGeom prst="ellipse">
                <a:avLst/>
              </a:prstGeom>
              <a:gradFill rotWithShape="0">
                <a:gsLst>
                  <a:gs pos="0">
                    <a:srgbClr val="d60053"/>
                  </a:gs>
                  <a:gs pos="100000">
                    <a:srgbClr val="e40059"/>
                  </a:gs>
                </a:gsLst>
                <a:lin ang="0"/>
              </a:gradFill>
              <a:ln w="9360">
                <a:noFill/>
              </a:ln>
            </p:spPr>
            <p:style>
              <a:lnRef idx="0"/>
              <a:fillRef idx="0"/>
              <a:effectRef idx="0"/>
              <a:fontRef idx="minor"/>
            </p:style>
          </p:sp>
          <p:sp>
            <p:nvSpPr>
              <p:cNvPr id="148" name="CustomShape 47"/>
              <p:cNvSpPr/>
              <p:nvPr/>
            </p:nvSpPr>
            <p:spPr>
              <a:xfrm>
                <a:off x="7267680" y="5762520"/>
                <a:ext cx="706320" cy="428400"/>
              </a:xfrm>
              <a:prstGeom prst="ellipse">
                <a:avLst/>
              </a:prstGeom>
              <a:gradFill rotWithShape="0">
                <a:gsLst>
                  <a:gs pos="0">
                    <a:srgbClr val="e4085e"/>
                  </a:gs>
                  <a:gs pos="100000">
                    <a:srgbClr val="e40059"/>
                  </a:gs>
                </a:gsLst>
                <a:lin ang="5400000"/>
              </a:gradFill>
              <a:ln w="9360">
                <a:noFill/>
              </a:ln>
            </p:spPr>
            <p:style>
              <a:lnRef idx="0"/>
              <a:fillRef idx="0"/>
              <a:effectRef idx="0"/>
              <a:fontRef idx="minor"/>
            </p:style>
          </p:sp>
          <p:sp>
            <p:nvSpPr>
              <p:cNvPr id="149" name="CustomShape 48"/>
              <p:cNvSpPr/>
              <p:nvPr/>
            </p:nvSpPr>
            <p:spPr>
              <a:xfrm>
                <a:off x="7318440" y="5794200"/>
                <a:ext cx="610920" cy="36792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150" name="CustomShape 49"/>
              <p:cNvSpPr/>
              <p:nvPr/>
            </p:nvSpPr>
            <p:spPr>
              <a:xfrm>
                <a:off x="7388280" y="5838840"/>
                <a:ext cx="471240" cy="27936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sp>
            <p:nvSpPr>
              <p:cNvPr id="151" name="CustomShape 50"/>
              <p:cNvSpPr/>
              <p:nvPr/>
            </p:nvSpPr>
            <p:spPr>
              <a:xfrm>
                <a:off x="7445520" y="5870520"/>
                <a:ext cx="350640" cy="21888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152" name="CustomShape 51"/>
              <p:cNvSpPr/>
              <p:nvPr/>
            </p:nvSpPr>
            <p:spPr>
              <a:xfrm>
                <a:off x="7521480" y="5918040"/>
                <a:ext cx="198360" cy="126720"/>
              </a:xfrm>
              <a:prstGeom prst="ellipse">
                <a:avLst/>
              </a:prstGeom>
              <a:gradFill rotWithShape="0">
                <a:gsLst>
                  <a:gs pos="0">
                    <a:srgbClr val="dc0056"/>
                  </a:gs>
                  <a:gs pos="100000">
                    <a:srgbClr val="e40059"/>
                  </a:gs>
                </a:gsLst>
                <a:lin ang="5400000"/>
              </a:gradFill>
              <a:ln w="9360">
                <a:noFill/>
              </a:ln>
            </p:spPr>
            <p:style>
              <a:lnRef idx="0"/>
              <a:fillRef idx="0"/>
              <a:effectRef idx="0"/>
              <a:fontRef idx="minor"/>
            </p:style>
          </p:sp>
        </p:grpSp>
        <p:grpSp>
          <p:nvGrpSpPr>
            <p:cNvPr id="153" name="Group 52"/>
            <p:cNvGrpSpPr/>
            <p:nvPr/>
          </p:nvGrpSpPr>
          <p:grpSpPr>
            <a:xfrm>
              <a:off x="8381880" y="4800600"/>
              <a:ext cx="673200" cy="407520"/>
              <a:chOff x="8381880" y="4800600"/>
              <a:chExt cx="673200" cy="407520"/>
            </a:xfrm>
          </p:grpSpPr>
          <p:sp>
            <p:nvSpPr>
              <p:cNvPr id="154" name="CustomShape 53"/>
              <p:cNvSpPr/>
              <p:nvPr/>
            </p:nvSpPr>
            <p:spPr>
              <a:xfrm>
                <a:off x="8381880" y="5057640"/>
                <a:ext cx="606240" cy="150480"/>
              </a:xfrm>
              <a:custGeom>
                <a:avLst/>
                <a:gdLst/>
                <a:ahLst/>
                <a:rect l="l" t="t"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155" name="CustomShape 54"/>
              <p:cNvSpPr/>
              <p:nvPr/>
            </p:nvSpPr>
            <p:spPr>
              <a:xfrm>
                <a:off x="8437680" y="4800600"/>
                <a:ext cx="407880" cy="83880"/>
              </a:xfrm>
              <a:custGeom>
                <a:avLst/>
                <a:gdLst/>
                <a:ahLst/>
                <a:rect l="l" t="t"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156" name="CustomShape 55"/>
              <p:cNvSpPr/>
              <p:nvPr/>
            </p:nvSpPr>
            <p:spPr>
              <a:xfrm>
                <a:off x="8961480" y="4867200"/>
                <a:ext cx="93600" cy="245880"/>
              </a:xfrm>
              <a:custGeom>
                <a:avLst/>
                <a:gdLst/>
                <a:ahLst/>
                <a:rect l="l" t="t"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157" name="CustomShape 56"/>
              <p:cNvSpPr/>
              <p:nvPr/>
            </p:nvSpPr>
            <p:spPr>
              <a:xfrm>
                <a:off x="8532720" y="5153040"/>
                <a:ext cx="303120" cy="26640"/>
              </a:xfrm>
              <a:custGeom>
                <a:avLst/>
                <a:gdLst/>
                <a:ahLst/>
                <a:rect l="l" t="t"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158" name="CustomShape 57"/>
              <p:cNvSpPr/>
              <p:nvPr/>
            </p:nvSpPr>
            <p:spPr>
              <a:xfrm>
                <a:off x="8420040" y="4829040"/>
                <a:ext cx="253800" cy="293400"/>
              </a:xfrm>
              <a:custGeom>
                <a:avLst/>
                <a:gdLst/>
                <a:ahLst/>
                <a:rect l="l" t="t"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rgbClr val="666666"/>
                  </a:gs>
                  <a:gs pos="100000">
                    <a:srgbClr val="e40059"/>
                  </a:gs>
                </a:gsLst>
                <a:lin ang="5400000"/>
              </a:gradFill>
              <a:ln w="9360">
                <a:noFill/>
              </a:ln>
            </p:spPr>
            <p:style>
              <a:lnRef idx="0"/>
              <a:fillRef idx="0"/>
              <a:effectRef idx="0"/>
              <a:fontRef idx="minor"/>
            </p:style>
          </p:sp>
          <p:sp>
            <p:nvSpPr>
              <p:cNvPr id="159" name="CustomShape 58"/>
              <p:cNvSpPr/>
              <p:nvPr/>
            </p:nvSpPr>
            <p:spPr>
              <a:xfrm>
                <a:off x="8713800" y="4829040"/>
                <a:ext cx="293400" cy="331560"/>
              </a:xfrm>
              <a:custGeom>
                <a:avLst/>
                <a:gdLst/>
                <a:ahLst/>
                <a:rect l="l" t="t"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rgbClr val="666666"/>
                  </a:gs>
                  <a:gs pos="100000">
                    <a:srgbClr val="e40059"/>
                  </a:gs>
                </a:gsLst>
                <a:lin ang="5400000"/>
              </a:gradFill>
              <a:ln w="9360">
                <a:noFill/>
              </a:ln>
            </p:spPr>
            <p:style>
              <a:lnRef idx="0"/>
              <a:fillRef idx="0"/>
              <a:effectRef idx="0"/>
              <a:fontRef idx="minor"/>
            </p:style>
          </p:sp>
          <p:sp>
            <p:nvSpPr>
              <p:cNvPr id="160" name="CustomShape 59"/>
              <p:cNvSpPr/>
              <p:nvPr/>
            </p:nvSpPr>
            <p:spPr>
              <a:xfrm>
                <a:off x="8485200" y="4854600"/>
                <a:ext cx="473040" cy="293400"/>
              </a:xfrm>
              <a:custGeom>
                <a:avLst/>
                <a:gdLst/>
                <a:ahLst/>
                <a:rect l="l" t="t"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grpSp>
            <p:nvGrpSpPr>
              <p:cNvPr id="161" name="Group 60"/>
              <p:cNvGrpSpPr/>
              <p:nvPr/>
            </p:nvGrpSpPr>
            <p:grpSpPr>
              <a:xfrm>
                <a:off x="8542440" y="4897440"/>
                <a:ext cx="358560" cy="207720"/>
                <a:chOff x="8542440" y="4897440"/>
                <a:chExt cx="358560" cy="207720"/>
              </a:xfrm>
            </p:grpSpPr>
            <p:sp>
              <p:nvSpPr>
                <p:cNvPr id="162" name="CustomShape 61"/>
                <p:cNvSpPr/>
                <p:nvPr/>
              </p:nvSpPr>
              <p:spPr>
                <a:xfrm>
                  <a:off x="8542440" y="4897440"/>
                  <a:ext cx="358560" cy="207720"/>
                </a:xfrm>
                <a:prstGeom prst="ellipse">
                  <a:avLst/>
                </a:prstGeom>
                <a:gradFill rotWithShape="0">
                  <a:gsLst>
                    <a:gs pos="0">
                      <a:srgbClr val="666666"/>
                    </a:gs>
                    <a:gs pos="100000">
                      <a:srgbClr val="e40059"/>
                    </a:gs>
                  </a:gsLst>
                  <a:lin ang="5400000"/>
                </a:gradFill>
                <a:ln w="9360">
                  <a:noFill/>
                </a:ln>
              </p:spPr>
              <p:style>
                <a:lnRef idx="0"/>
                <a:fillRef idx="0"/>
                <a:effectRef idx="0"/>
                <a:fontRef idx="minor"/>
              </p:style>
            </p:sp>
            <p:sp>
              <p:nvSpPr>
                <p:cNvPr id="163" name="CustomShape 62"/>
                <p:cNvSpPr/>
                <p:nvPr/>
              </p:nvSpPr>
              <p:spPr>
                <a:xfrm>
                  <a:off x="8577360" y="4919760"/>
                  <a:ext cx="287280" cy="160200"/>
                </a:xfrm>
                <a:prstGeom prst="ellipse">
                  <a:avLst/>
                </a:prstGeom>
                <a:gradFill rotWithShape="0">
                  <a:gsLst>
                    <a:gs pos="0">
                      <a:srgbClr val="e40059"/>
                    </a:gs>
                    <a:gs pos="100000">
                      <a:srgbClr val="666666"/>
                    </a:gs>
                  </a:gsLst>
                  <a:lin ang="5400000"/>
                </a:gradFill>
                <a:ln w="9360">
                  <a:noFill/>
                </a:ln>
              </p:spPr>
              <p:style>
                <a:lnRef idx="0"/>
                <a:fillRef idx="0"/>
                <a:effectRef idx="0"/>
                <a:fontRef idx="minor"/>
              </p:style>
            </p:sp>
            <p:sp>
              <p:nvSpPr>
                <p:cNvPr id="164" name="CustomShape 63"/>
                <p:cNvSpPr/>
                <p:nvPr/>
              </p:nvSpPr>
              <p:spPr>
                <a:xfrm>
                  <a:off x="8621640" y="4935600"/>
                  <a:ext cx="196560" cy="128520"/>
                </a:xfrm>
                <a:prstGeom prst="ellipse">
                  <a:avLst/>
                </a:prstGeom>
                <a:gradFill rotWithShape="0">
                  <a:gsLst>
                    <a:gs pos="0">
                      <a:srgbClr val="666666"/>
                    </a:gs>
                    <a:gs pos="100000">
                      <a:srgbClr val="e40059"/>
                    </a:gs>
                  </a:gsLst>
                  <a:lin ang="5400000"/>
                </a:gradFill>
                <a:ln w="9360">
                  <a:noFill/>
                </a:ln>
              </p:spPr>
              <p:style>
                <a:lnRef idx="0"/>
                <a:fillRef idx="0"/>
                <a:effectRef idx="0"/>
                <a:fontRef idx="minor"/>
              </p:style>
            </p:sp>
            <p:sp>
              <p:nvSpPr>
                <p:cNvPr id="165" name="CustomShape 64"/>
                <p:cNvSpPr/>
                <p:nvPr/>
              </p:nvSpPr>
              <p:spPr>
                <a:xfrm>
                  <a:off x="8664480" y="4960800"/>
                  <a:ext cx="114120" cy="72720"/>
                </a:xfrm>
                <a:prstGeom prst="ellipse">
                  <a:avLst/>
                </a:prstGeom>
                <a:gradFill rotWithShape="0">
                  <a:gsLst>
                    <a:gs pos="0">
                      <a:srgbClr val="e40059"/>
                    </a:gs>
                    <a:gs pos="100000">
                      <a:srgbClr val="666666"/>
                    </a:gs>
                  </a:gsLst>
                  <a:lin ang="5400000"/>
                </a:gradFill>
                <a:ln w="9360">
                  <a:noFill/>
                </a:ln>
              </p:spPr>
              <p:style>
                <a:lnRef idx="0"/>
                <a:fillRef idx="0"/>
                <a:effectRef idx="0"/>
                <a:fontRef idx="minor"/>
              </p:style>
            </p:sp>
          </p:grpSp>
        </p:grpSp>
      </p:grpSp>
      <p:sp>
        <p:nvSpPr>
          <p:cNvPr id="166" name="PlaceHolder 65"/>
          <p:cNvSpPr>
            <a:spLocks noGrp="1"/>
          </p:cNvSpPr>
          <p:nvPr>
            <p:ph type="title"/>
          </p:nvPr>
        </p:nvSpPr>
        <p:spPr>
          <a:xfrm>
            <a:off x="457200" y="273600"/>
            <a:ext cx="8229240" cy="1144800"/>
          </a:xfrm>
          <a:prstGeom prst="rect">
            <a:avLst/>
          </a:prstGeom>
        </p:spPr>
        <p:txBody>
          <a:bodyPr lIns="0" rIns="0" tIns="0" bIns="0" anchor="ctr">
            <a:noAutofit/>
          </a:bodyPr>
          <a:p>
            <a:r>
              <a:rPr b="0" lang="en-GR" sz="1800" spc="-1" strike="noStrike">
                <a:solidFill>
                  <a:srgbClr val="000000"/>
                </a:solidFill>
                <a:latin typeface="Arial"/>
              </a:rPr>
              <a:t>Πατήστε για επεξεργασία της μορφής κειμένου του τίτλου</a:t>
            </a:r>
            <a:endParaRPr b="0" lang="en-GR" sz="1800" spc="-1" strike="noStrike">
              <a:solidFill>
                <a:srgbClr val="000000"/>
              </a:solidFill>
              <a:latin typeface="Arial"/>
            </a:endParaRPr>
          </a:p>
        </p:txBody>
      </p:sp>
      <p:sp>
        <p:nvSpPr>
          <p:cNvPr id="167" name="PlaceHolder 6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R" sz="2800" spc="-1" strike="noStrike">
                <a:solidFill>
                  <a:srgbClr val="000000"/>
                </a:solidFill>
                <a:latin typeface="Arial"/>
              </a:rPr>
              <a:t>Πατήστε για επεξεργασία της μορφής κειμένου διάρθρωσης</a:t>
            </a:r>
            <a:endParaRPr b="0" lang="en-GR"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R" sz="2000" spc="-1" strike="noStrike">
                <a:solidFill>
                  <a:srgbClr val="000000"/>
                </a:solidFill>
                <a:latin typeface="Arial"/>
              </a:rPr>
              <a:t>Δεύτερο επίπεδο διάρθρωσης</a:t>
            </a:r>
            <a:endParaRPr b="0" lang="en-GR"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R" sz="1800" spc="-1" strike="noStrike">
                <a:solidFill>
                  <a:srgbClr val="000000"/>
                </a:solidFill>
                <a:latin typeface="Arial"/>
              </a:rPr>
              <a:t>Τρίτο επίπεδο διάρθρωσης</a:t>
            </a:r>
            <a:endParaRPr b="0" lang="en-G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R" sz="1800" spc="-1" strike="noStrike">
                <a:solidFill>
                  <a:srgbClr val="000000"/>
                </a:solidFill>
                <a:latin typeface="Arial"/>
              </a:rPr>
              <a:t>Τέταρτο επίπεδο διάρθρωσης</a:t>
            </a:r>
            <a:endParaRPr b="0" lang="en-G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R" sz="2000" spc="-1" strike="noStrike">
                <a:solidFill>
                  <a:srgbClr val="000000"/>
                </a:solidFill>
                <a:latin typeface="Arial"/>
              </a:rPr>
              <a:t>Πέμπτο επίπεδο διάρθρωσης</a:t>
            </a:r>
            <a:endParaRPr b="0" lang="en-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R" sz="2000" spc="-1" strike="noStrike">
                <a:solidFill>
                  <a:srgbClr val="000000"/>
                </a:solidFill>
                <a:latin typeface="Arial"/>
              </a:rPr>
              <a:t>Έκτο επίπεδο διάρθρωσης</a:t>
            </a:r>
            <a:endParaRPr b="0" lang="en-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R" sz="2000" spc="-1" strike="noStrike">
                <a:solidFill>
                  <a:srgbClr val="000000"/>
                </a:solidFill>
                <a:latin typeface="Arial"/>
              </a:rPr>
              <a:t>Έβδομο επίπεδο διάρθρωσης</a:t>
            </a:r>
            <a:endParaRPr b="0" lang="en-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66666"/>
        </a:solidFill>
      </p:bgPr>
    </p:bg>
    <p:spTree>
      <p:nvGrpSpPr>
        <p:cNvPr id="1" name=""/>
        <p:cNvGrpSpPr/>
        <p:nvPr/>
      </p:nvGrpSpPr>
      <p:grpSpPr>
        <a:xfrm>
          <a:off x="0" y="0"/>
          <a:ext cx="0" cy="0"/>
          <a:chOff x="0" y="0"/>
          <a:chExt cx="0" cy="0"/>
        </a:xfrm>
      </p:grpSpPr>
      <p:grpSp>
        <p:nvGrpSpPr>
          <p:cNvPr id="204" name="Group 1"/>
          <p:cNvGrpSpPr/>
          <p:nvPr/>
        </p:nvGrpSpPr>
        <p:grpSpPr>
          <a:xfrm>
            <a:off x="3240" y="4267080"/>
            <a:ext cx="9138960" cy="2589120"/>
            <a:chOff x="3240" y="4267080"/>
            <a:chExt cx="9138960" cy="2589120"/>
          </a:xfrm>
        </p:grpSpPr>
        <p:sp>
          <p:nvSpPr>
            <p:cNvPr id="205" name="CustomShape 2"/>
            <p:cNvSpPr/>
            <p:nvPr/>
          </p:nvSpPr>
          <p:spPr>
            <a:xfrm>
              <a:off x="3240" y="4267080"/>
              <a:ext cx="9138960" cy="2589120"/>
            </a:xfrm>
            <a:custGeom>
              <a:avLst/>
              <a:gdLst/>
              <a:ahLst/>
              <a:rect l="l" t="t" r="r" b="b"/>
              <a:pathLst>
                <a:path w="5740" h="4316">
                  <a:moveTo>
                    <a:pt x="5740" y="4316"/>
                  </a:moveTo>
                  <a:lnTo>
                    <a:pt x="0" y="4316"/>
                  </a:lnTo>
                  <a:lnTo>
                    <a:pt x="0" y="0"/>
                  </a:lnTo>
                  <a:lnTo>
                    <a:pt x="5740" y="0"/>
                  </a:lnTo>
                  <a:lnTo>
                    <a:pt x="5740" y="4316"/>
                  </a:lnTo>
                  <a:lnTo>
                    <a:pt x="5740" y="4316"/>
                  </a:lnTo>
                  <a:close/>
                </a:path>
              </a:pathLst>
            </a:custGeom>
            <a:gradFill rotWithShape="0">
              <a:gsLst>
                <a:gs pos="0">
                  <a:srgbClr val="666666"/>
                </a:gs>
                <a:gs pos="100000">
                  <a:srgbClr val="e40059"/>
                </a:gs>
              </a:gsLst>
              <a:lin ang="5400000"/>
            </a:gradFill>
            <a:ln w="9360">
              <a:noFill/>
            </a:ln>
          </p:spPr>
          <p:style>
            <a:lnRef idx="2"/>
            <a:fillRef idx="0"/>
            <a:effectRef idx="0"/>
            <a:fontRef idx="minor"/>
          </p:style>
        </p:sp>
        <p:grpSp>
          <p:nvGrpSpPr>
            <p:cNvPr id="206" name="Group 3"/>
            <p:cNvGrpSpPr/>
            <p:nvPr/>
          </p:nvGrpSpPr>
          <p:grpSpPr>
            <a:xfrm>
              <a:off x="5600880" y="5897520"/>
              <a:ext cx="1255320" cy="825480"/>
              <a:chOff x="5600880" y="5897520"/>
              <a:chExt cx="1255320" cy="825480"/>
            </a:xfrm>
          </p:grpSpPr>
          <p:sp>
            <p:nvSpPr>
              <p:cNvPr id="207" name="CustomShape 4"/>
              <p:cNvSpPr/>
              <p:nvPr/>
            </p:nvSpPr>
            <p:spPr>
              <a:xfrm>
                <a:off x="5853240" y="6048360"/>
                <a:ext cx="842760" cy="517320"/>
              </a:xfrm>
              <a:prstGeom prst="ellipse">
                <a:avLst/>
              </a:prstGeom>
              <a:gradFill rotWithShape="0">
                <a:gsLst>
                  <a:gs pos="0">
                    <a:srgbClr val="e40059"/>
                  </a:gs>
                  <a:gs pos="100000">
                    <a:srgbClr val="cf0050"/>
                  </a:gs>
                </a:gsLst>
                <a:path path="rect"/>
              </a:gradFill>
              <a:ln w="9360">
                <a:noFill/>
              </a:ln>
            </p:spPr>
            <p:style>
              <a:lnRef idx="0"/>
              <a:fillRef idx="0"/>
              <a:effectRef idx="0"/>
              <a:fontRef idx="minor"/>
            </p:style>
          </p:sp>
          <p:sp>
            <p:nvSpPr>
              <p:cNvPr id="208" name="CustomShape 5"/>
              <p:cNvSpPr/>
              <p:nvPr/>
            </p:nvSpPr>
            <p:spPr>
              <a:xfrm>
                <a:off x="5916600" y="6095880"/>
                <a:ext cx="715680" cy="434880"/>
              </a:xfrm>
              <a:prstGeom prst="ellipse">
                <a:avLst/>
              </a:prstGeom>
              <a:gradFill rotWithShape="0">
                <a:gsLst>
                  <a:gs pos="0">
                    <a:srgbClr val="cf0050"/>
                  </a:gs>
                  <a:gs pos="100000">
                    <a:srgbClr val="e40059"/>
                  </a:gs>
                </a:gsLst>
                <a:lin ang="5400000"/>
              </a:gradFill>
              <a:ln w="9360">
                <a:noFill/>
              </a:ln>
            </p:spPr>
            <p:style>
              <a:lnRef idx="0"/>
              <a:fillRef idx="0"/>
              <a:effectRef idx="0"/>
              <a:fontRef idx="minor"/>
            </p:style>
          </p:sp>
          <p:sp>
            <p:nvSpPr>
              <p:cNvPr id="209" name="CustomShape 6"/>
              <p:cNvSpPr/>
              <p:nvPr/>
            </p:nvSpPr>
            <p:spPr>
              <a:xfrm>
                <a:off x="6005520" y="6146640"/>
                <a:ext cx="544320" cy="32688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210" name="CustomShape 7"/>
              <p:cNvSpPr/>
              <p:nvPr/>
            </p:nvSpPr>
            <p:spPr>
              <a:xfrm>
                <a:off x="6068880" y="6184800"/>
                <a:ext cx="414000" cy="250560"/>
              </a:xfrm>
              <a:prstGeom prst="ellipse">
                <a:avLst/>
              </a:prstGeom>
              <a:gradFill rotWithShape="0">
                <a:gsLst>
                  <a:gs pos="0">
                    <a:srgbClr val="dc0056"/>
                  </a:gs>
                  <a:gs pos="100000">
                    <a:srgbClr val="e40059"/>
                  </a:gs>
                </a:gsLst>
                <a:lin ang="5400000"/>
              </a:gradFill>
              <a:ln w="9360">
                <a:noFill/>
              </a:ln>
            </p:spPr>
            <p:style>
              <a:lnRef idx="0"/>
              <a:fillRef idx="0"/>
              <a:effectRef idx="0"/>
              <a:fontRef idx="minor"/>
            </p:style>
          </p:sp>
          <p:sp>
            <p:nvSpPr>
              <p:cNvPr id="211" name="CustomShape 8"/>
              <p:cNvSpPr/>
              <p:nvPr/>
            </p:nvSpPr>
            <p:spPr>
              <a:xfrm>
                <a:off x="6122880" y="6226200"/>
                <a:ext cx="303120" cy="16812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212" name="CustomShape 9"/>
              <p:cNvSpPr/>
              <p:nvPr/>
            </p:nvSpPr>
            <p:spPr>
              <a:xfrm>
                <a:off x="5676840" y="5897520"/>
                <a:ext cx="606240" cy="253800"/>
              </a:xfrm>
              <a:custGeom>
                <a:avLst/>
                <a:gdLst/>
                <a:ahLst/>
                <a:rect l="l" t="t"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rgbClr val="d60053"/>
                  </a:gs>
                  <a:gs pos="100000">
                    <a:srgbClr val="e40059"/>
                  </a:gs>
                </a:gsLst>
                <a:lin ang="5400000"/>
              </a:gradFill>
              <a:ln w="9360">
                <a:noFill/>
              </a:ln>
            </p:spPr>
            <p:style>
              <a:lnRef idx="0"/>
              <a:fillRef idx="0"/>
              <a:effectRef idx="0"/>
              <a:fontRef idx="minor"/>
            </p:style>
          </p:sp>
          <p:sp>
            <p:nvSpPr>
              <p:cNvPr id="213" name="CustomShape 10"/>
              <p:cNvSpPr/>
              <p:nvPr/>
            </p:nvSpPr>
            <p:spPr>
              <a:xfrm>
                <a:off x="5867280" y="6620040"/>
                <a:ext cx="703080" cy="102960"/>
              </a:xfrm>
              <a:custGeom>
                <a:avLst/>
                <a:gdLst/>
                <a:ahLst/>
                <a:rect l="l" t="t"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rgbClr val="c1004b"/>
                  </a:gs>
                  <a:gs pos="100000">
                    <a:srgbClr val="e40059"/>
                  </a:gs>
                </a:gsLst>
                <a:lin ang="18900000"/>
              </a:gradFill>
              <a:ln w="9360">
                <a:noFill/>
              </a:ln>
            </p:spPr>
            <p:style>
              <a:lnRef idx="0"/>
              <a:fillRef idx="0"/>
              <a:effectRef idx="0"/>
              <a:fontRef idx="minor"/>
            </p:style>
          </p:sp>
          <p:sp>
            <p:nvSpPr>
              <p:cNvPr id="214" name="CustomShape 11"/>
              <p:cNvSpPr/>
              <p:nvPr/>
            </p:nvSpPr>
            <p:spPr>
              <a:xfrm>
                <a:off x="5600880" y="6200640"/>
                <a:ext cx="139320" cy="341280"/>
              </a:xfrm>
              <a:custGeom>
                <a:avLst/>
                <a:gdLst/>
                <a:ahLst/>
                <a:rect l="l" t="t"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215" name="CustomShape 12"/>
              <p:cNvSpPr/>
              <p:nvPr/>
            </p:nvSpPr>
            <p:spPr>
              <a:xfrm>
                <a:off x="5667480" y="5945040"/>
                <a:ext cx="1188720" cy="730080"/>
              </a:xfrm>
              <a:custGeom>
                <a:avLst/>
                <a:gdLst/>
                <a:ahLst/>
                <a:rect l="l" t="t"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rgbClr val="e40059"/>
                  </a:gs>
                  <a:gs pos="100000">
                    <a:srgbClr val="cf0050"/>
                  </a:gs>
                </a:gsLst>
                <a:path path="rect"/>
              </a:gradFill>
              <a:ln w="9360">
                <a:noFill/>
              </a:ln>
            </p:spPr>
            <p:style>
              <a:lnRef idx="0"/>
              <a:fillRef idx="0"/>
              <a:effectRef idx="0"/>
              <a:fontRef idx="minor"/>
            </p:style>
          </p:sp>
          <p:sp>
            <p:nvSpPr>
              <p:cNvPr id="216" name="CustomShape 13"/>
              <p:cNvSpPr/>
              <p:nvPr/>
            </p:nvSpPr>
            <p:spPr>
              <a:xfrm>
                <a:off x="6410160" y="5907240"/>
                <a:ext cx="150480" cy="45720"/>
              </a:xfrm>
              <a:custGeom>
                <a:avLst/>
                <a:gdLst/>
                <a:ahLst/>
                <a:rect l="l" t="t"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rgbClr val="e40059"/>
                  </a:gs>
                  <a:gs pos="100000">
                    <a:srgbClr val="c8004e"/>
                  </a:gs>
                </a:gsLst>
                <a:lin ang="0"/>
              </a:gradFill>
              <a:ln w="9360">
                <a:noFill/>
              </a:ln>
            </p:spPr>
            <p:style>
              <a:lnRef idx="0"/>
              <a:fillRef idx="0"/>
              <a:effectRef idx="0"/>
              <a:fontRef idx="minor"/>
            </p:style>
          </p:sp>
          <p:sp>
            <p:nvSpPr>
              <p:cNvPr id="217" name="CustomShape 14"/>
              <p:cNvSpPr/>
              <p:nvPr/>
            </p:nvSpPr>
            <p:spPr>
              <a:xfrm>
                <a:off x="6208560" y="6267600"/>
                <a:ext cx="131400" cy="8244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grpSp>
        <p:grpSp>
          <p:nvGrpSpPr>
            <p:cNvPr id="218" name="Group 15"/>
            <p:cNvGrpSpPr/>
            <p:nvPr/>
          </p:nvGrpSpPr>
          <p:grpSpPr>
            <a:xfrm>
              <a:off x="2819520" y="5764320"/>
              <a:ext cx="2579400" cy="1082520"/>
              <a:chOff x="2819520" y="5764320"/>
              <a:chExt cx="2579400" cy="1082520"/>
            </a:xfrm>
          </p:grpSpPr>
          <p:sp>
            <p:nvSpPr>
              <p:cNvPr id="219" name="CustomShape 16"/>
              <p:cNvSpPr/>
              <p:nvPr/>
            </p:nvSpPr>
            <p:spPr>
              <a:xfrm>
                <a:off x="3600360" y="6245280"/>
                <a:ext cx="1010880" cy="596520"/>
              </a:xfrm>
              <a:prstGeom prst="ellipse">
                <a:avLst/>
              </a:prstGeom>
              <a:gradFill rotWithShape="0">
                <a:gsLst>
                  <a:gs pos="0">
                    <a:srgbClr val="c8004e"/>
                  </a:gs>
                  <a:gs pos="100000">
                    <a:srgbClr val="e40059"/>
                  </a:gs>
                </a:gsLst>
                <a:lin ang="2700000"/>
              </a:gradFill>
              <a:ln w="9360">
                <a:noFill/>
              </a:ln>
            </p:spPr>
            <p:style>
              <a:lnRef idx="0"/>
              <a:fillRef idx="0"/>
              <a:effectRef idx="0"/>
              <a:fontRef idx="minor"/>
            </p:style>
          </p:sp>
          <p:sp>
            <p:nvSpPr>
              <p:cNvPr id="220" name="CustomShape 17"/>
              <p:cNvSpPr/>
              <p:nvPr/>
            </p:nvSpPr>
            <p:spPr>
              <a:xfrm>
                <a:off x="3673440" y="6283440"/>
                <a:ext cx="860040" cy="525240"/>
              </a:xfrm>
              <a:prstGeom prst="ellipse">
                <a:avLst/>
              </a:prstGeom>
              <a:gradFill rotWithShape="0">
                <a:gsLst>
                  <a:gs pos="0">
                    <a:srgbClr val="e40059"/>
                  </a:gs>
                  <a:gs pos="100000">
                    <a:srgbClr val="c8004e"/>
                  </a:gs>
                </a:gsLst>
                <a:lin ang="2700000"/>
              </a:gradFill>
              <a:ln w="9360">
                <a:noFill/>
              </a:ln>
            </p:spPr>
            <p:style>
              <a:lnRef idx="0"/>
              <a:fillRef idx="0"/>
              <a:effectRef idx="0"/>
              <a:fontRef idx="minor"/>
            </p:style>
          </p:sp>
          <p:sp>
            <p:nvSpPr>
              <p:cNvPr id="221" name="CustomShape 18"/>
              <p:cNvSpPr/>
              <p:nvPr/>
            </p:nvSpPr>
            <p:spPr>
              <a:xfrm>
                <a:off x="3716280" y="6316560"/>
                <a:ext cx="793440" cy="473040"/>
              </a:xfrm>
              <a:prstGeom prst="ellipse">
                <a:avLst/>
              </a:prstGeom>
              <a:gradFill rotWithShape="0">
                <a:gsLst>
                  <a:gs pos="0">
                    <a:srgbClr val="cf0050"/>
                  </a:gs>
                  <a:gs pos="100000">
                    <a:srgbClr val="e40059"/>
                  </a:gs>
                </a:gsLst>
                <a:lin ang="2700000"/>
              </a:gradFill>
              <a:ln w="9360">
                <a:noFill/>
              </a:ln>
            </p:spPr>
            <p:style>
              <a:lnRef idx="0"/>
              <a:fillRef idx="0"/>
              <a:effectRef idx="0"/>
              <a:fontRef idx="minor"/>
            </p:style>
          </p:sp>
          <p:sp>
            <p:nvSpPr>
              <p:cNvPr id="222" name="CustomShape 19"/>
              <p:cNvSpPr/>
              <p:nvPr/>
            </p:nvSpPr>
            <p:spPr>
              <a:xfrm>
                <a:off x="3759120" y="6345360"/>
                <a:ext cx="703080" cy="407880"/>
              </a:xfrm>
              <a:prstGeom prst="ellipse">
                <a:avLst/>
              </a:prstGeom>
              <a:gradFill rotWithShape="0">
                <a:gsLst>
                  <a:gs pos="0">
                    <a:srgbClr val="c8004e"/>
                  </a:gs>
                  <a:gs pos="100000">
                    <a:srgbClr val="e40059"/>
                  </a:gs>
                </a:gsLst>
                <a:lin ang="5400000"/>
              </a:gradFill>
              <a:ln w="9360">
                <a:noFill/>
              </a:ln>
            </p:spPr>
            <p:style>
              <a:lnRef idx="0"/>
              <a:fillRef idx="0"/>
              <a:effectRef idx="0"/>
              <a:fontRef idx="minor"/>
            </p:style>
          </p:sp>
          <p:sp>
            <p:nvSpPr>
              <p:cNvPr id="223" name="CustomShape 20"/>
              <p:cNvSpPr/>
              <p:nvPr/>
            </p:nvSpPr>
            <p:spPr>
              <a:xfrm>
                <a:off x="3786120" y="6357960"/>
                <a:ext cx="653760" cy="37908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sp>
            <p:nvSpPr>
              <p:cNvPr id="224" name="CustomShape 21"/>
              <p:cNvSpPr/>
              <p:nvPr/>
            </p:nvSpPr>
            <p:spPr>
              <a:xfrm>
                <a:off x="3868560" y="6391440"/>
                <a:ext cx="483840" cy="303120"/>
              </a:xfrm>
              <a:prstGeom prst="ellipse">
                <a:avLst/>
              </a:prstGeom>
              <a:gradFill rotWithShape="0">
                <a:gsLst>
                  <a:gs pos="0">
                    <a:srgbClr val="c8004e"/>
                  </a:gs>
                  <a:gs pos="100000">
                    <a:srgbClr val="e40059"/>
                  </a:gs>
                </a:gsLst>
                <a:lin ang="5400000"/>
              </a:gradFill>
              <a:ln w="9360">
                <a:noFill/>
              </a:ln>
            </p:spPr>
            <p:style>
              <a:lnRef idx="0"/>
              <a:fillRef idx="0"/>
              <a:effectRef idx="0"/>
              <a:fontRef idx="minor"/>
            </p:style>
          </p:sp>
          <p:sp>
            <p:nvSpPr>
              <p:cNvPr id="225" name="CustomShape 22"/>
              <p:cNvSpPr/>
              <p:nvPr/>
            </p:nvSpPr>
            <p:spPr>
              <a:xfrm>
                <a:off x="3930480" y="6438960"/>
                <a:ext cx="358560" cy="212400"/>
              </a:xfrm>
              <a:prstGeom prst="ellipse">
                <a:avLst/>
              </a:prstGeom>
              <a:gradFill rotWithShape="0">
                <a:gsLst>
                  <a:gs pos="0">
                    <a:srgbClr val="e40059"/>
                  </a:gs>
                  <a:gs pos="100000">
                    <a:srgbClr val="cf0050"/>
                  </a:gs>
                </a:gsLst>
                <a:lin ang="2700000"/>
              </a:gradFill>
              <a:ln w="9360">
                <a:noFill/>
              </a:ln>
            </p:spPr>
            <p:style>
              <a:lnRef idx="0"/>
              <a:fillRef idx="0"/>
              <a:effectRef idx="0"/>
              <a:fontRef idx="minor"/>
            </p:style>
          </p:sp>
          <p:sp>
            <p:nvSpPr>
              <p:cNvPr id="226" name="CustomShape 23"/>
              <p:cNvSpPr/>
              <p:nvPr/>
            </p:nvSpPr>
            <p:spPr>
              <a:xfrm>
                <a:off x="4035600" y="6504120"/>
                <a:ext cx="141120" cy="93600"/>
              </a:xfrm>
              <a:prstGeom prst="ellipse">
                <a:avLst/>
              </a:prstGeom>
              <a:gradFill rotWithShape="0">
                <a:gsLst>
                  <a:gs pos="0">
                    <a:srgbClr val="e40059"/>
                  </a:gs>
                  <a:gs pos="100000">
                    <a:srgbClr val="cf0050"/>
                  </a:gs>
                </a:gsLst>
                <a:lin ang="0"/>
              </a:gradFill>
              <a:ln w="9360">
                <a:noFill/>
              </a:ln>
            </p:spPr>
            <p:style>
              <a:lnRef idx="0"/>
              <a:fillRef idx="0"/>
              <a:effectRef idx="0"/>
              <a:fontRef idx="minor"/>
            </p:style>
          </p:sp>
          <p:sp>
            <p:nvSpPr>
              <p:cNvPr id="227" name="CustomShape 24"/>
              <p:cNvSpPr/>
              <p:nvPr/>
            </p:nvSpPr>
            <p:spPr>
              <a:xfrm>
                <a:off x="4103640" y="6067440"/>
                <a:ext cx="711000" cy="293400"/>
              </a:xfrm>
              <a:custGeom>
                <a:avLst/>
                <a:gdLst/>
                <a:ahLst/>
                <a:rect l="l" t="t"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rgbClr val="cf0050"/>
                  </a:gs>
                  <a:gs pos="100000">
                    <a:srgbClr val="e40059"/>
                  </a:gs>
                </a:gsLst>
                <a:lin ang="5400000"/>
              </a:gradFill>
              <a:ln w="9360">
                <a:noFill/>
              </a:ln>
            </p:spPr>
            <p:style>
              <a:lnRef idx="0"/>
              <a:fillRef idx="0"/>
              <a:effectRef idx="0"/>
              <a:fontRef idx="minor"/>
            </p:style>
          </p:sp>
          <p:sp>
            <p:nvSpPr>
              <p:cNvPr id="228" name="CustomShape 25"/>
              <p:cNvSpPr/>
              <p:nvPr/>
            </p:nvSpPr>
            <p:spPr>
              <a:xfrm>
                <a:off x="3400560" y="6114960"/>
                <a:ext cx="1414080" cy="731520"/>
              </a:xfrm>
              <a:custGeom>
                <a:avLst/>
                <a:gdLst/>
                <a:ahLst/>
                <a:rect l="l" t="t"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rgbClr val="e40059"/>
                  </a:gs>
                  <a:gs pos="100000">
                    <a:srgbClr val="c1004b"/>
                  </a:gs>
                </a:gsLst>
                <a:lin ang="2700000"/>
              </a:gradFill>
              <a:ln w="9360">
                <a:noFill/>
              </a:ln>
            </p:spPr>
            <p:style>
              <a:lnRef idx="0"/>
              <a:fillRef idx="0"/>
              <a:effectRef idx="0"/>
              <a:fontRef idx="minor"/>
            </p:style>
          </p:sp>
          <p:sp>
            <p:nvSpPr>
              <p:cNvPr id="229" name="CustomShape 26"/>
              <p:cNvSpPr/>
              <p:nvPr/>
            </p:nvSpPr>
            <p:spPr>
              <a:xfrm>
                <a:off x="3305160" y="6076800"/>
                <a:ext cx="644400" cy="769680"/>
              </a:xfrm>
              <a:custGeom>
                <a:avLst/>
                <a:gdLst/>
                <a:ahLst/>
                <a:rect l="l" t="t"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rgbClr val="e40059"/>
                  </a:gs>
                  <a:gs pos="100000">
                    <a:srgbClr val="cf0050"/>
                  </a:gs>
                </a:gsLst>
                <a:lin ang="0"/>
              </a:gradFill>
              <a:ln w="9360">
                <a:noFill/>
              </a:ln>
            </p:spPr>
            <p:style>
              <a:lnRef idx="0"/>
              <a:fillRef idx="0"/>
              <a:effectRef idx="0"/>
              <a:fontRef idx="minor"/>
            </p:style>
          </p:sp>
          <p:sp>
            <p:nvSpPr>
              <p:cNvPr id="230" name="CustomShape 27"/>
              <p:cNvSpPr/>
              <p:nvPr/>
            </p:nvSpPr>
            <p:spPr>
              <a:xfrm>
                <a:off x="4741920" y="6419880"/>
                <a:ext cx="169560" cy="398160"/>
              </a:xfrm>
              <a:custGeom>
                <a:avLst/>
                <a:gdLst/>
                <a:ahLst/>
                <a:rect l="l" t="t"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rgbClr val="e40059"/>
                  </a:gs>
                  <a:gs pos="100000">
                    <a:srgbClr val="ba0048"/>
                  </a:gs>
                </a:gsLst>
                <a:lin ang="5400000"/>
              </a:gradFill>
              <a:ln w="9360">
                <a:noFill/>
              </a:ln>
            </p:spPr>
            <p:style>
              <a:lnRef idx="0"/>
              <a:fillRef idx="0"/>
              <a:effectRef idx="0"/>
              <a:fontRef idx="minor"/>
            </p:style>
          </p:sp>
          <p:sp>
            <p:nvSpPr>
              <p:cNvPr id="231" name="CustomShape 28"/>
              <p:cNvSpPr/>
              <p:nvPr/>
            </p:nvSpPr>
            <p:spPr>
              <a:xfrm>
                <a:off x="3282840" y="5850000"/>
                <a:ext cx="1323720" cy="236160"/>
              </a:xfrm>
              <a:custGeom>
                <a:avLst/>
                <a:gdLst/>
                <a:ahLst/>
                <a:rect l="l" t="t"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360">
                <a:noFill/>
              </a:ln>
            </p:spPr>
            <p:style>
              <a:lnRef idx="0"/>
              <a:fillRef idx="0"/>
              <a:effectRef idx="0"/>
              <a:fontRef idx="minor"/>
            </p:style>
          </p:sp>
          <p:sp>
            <p:nvSpPr>
              <p:cNvPr id="232" name="CustomShape 29"/>
              <p:cNvSpPr/>
              <p:nvPr/>
            </p:nvSpPr>
            <p:spPr>
              <a:xfrm>
                <a:off x="2963880" y="6116760"/>
                <a:ext cx="269640" cy="730080"/>
              </a:xfrm>
              <a:custGeom>
                <a:avLst/>
                <a:gdLst/>
                <a:ahLst/>
                <a:rect l="l" t="t"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360">
                <a:noFill/>
              </a:ln>
            </p:spPr>
            <p:style>
              <a:lnRef idx="0"/>
              <a:fillRef idx="0"/>
              <a:effectRef idx="0"/>
              <a:fontRef idx="minor"/>
            </p:style>
          </p:sp>
          <p:sp>
            <p:nvSpPr>
              <p:cNvPr id="233" name="CustomShape 30"/>
              <p:cNvSpPr/>
              <p:nvPr/>
            </p:nvSpPr>
            <p:spPr>
              <a:xfrm>
                <a:off x="4684680" y="5954760"/>
                <a:ext cx="569880" cy="892080"/>
              </a:xfrm>
              <a:custGeom>
                <a:avLst/>
                <a:gdLst/>
                <a:ahLst/>
                <a:rect l="l" t="t"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234" name="CustomShape 31"/>
              <p:cNvSpPr/>
              <p:nvPr/>
            </p:nvSpPr>
            <p:spPr>
              <a:xfrm>
                <a:off x="3679920" y="5764320"/>
                <a:ext cx="1709640" cy="672840"/>
              </a:xfrm>
              <a:custGeom>
                <a:avLst/>
                <a:gdLst/>
                <a:ahLst/>
                <a:rect l="l" t="t"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235" name="CustomShape 32"/>
              <p:cNvSpPr/>
              <p:nvPr/>
            </p:nvSpPr>
            <p:spPr>
              <a:xfrm>
                <a:off x="5245200" y="6477120"/>
                <a:ext cx="153720" cy="369720"/>
              </a:xfrm>
              <a:custGeom>
                <a:avLst/>
                <a:gdLst/>
                <a:ahLst/>
                <a:rect l="l" t="t"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236" name="CustomShape 33"/>
              <p:cNvSpPr/>
              <p:nvPr/>
            </p:nvSpPr>
            <p:spPr>
              <a:xfrm>
                <a:off x="2819520" y="5830920"/>
                <a:ext cx="761760" cy="1015920"/>
              </a:xfrm>
              <a:custGeom>
                <a:avLst/>
                <a:gdLst/>
                <a:ahLst/>
                <a:rect l="l" t="t"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360">
                <a:noFill/>
              </a:ln>
            </p:spPr>
            <p:style>
              <a:lnRef idx="0"/>
              <a:fillRef idx="0"/>
              <a:effectRef idx="0"/>
              <a:fontRef idx="minor"/>
            </p:style>
          </p:sp>
        </p:grpSp>
        <p:grpSp>
          <p:nvGrpSpPr>
            <p:cNvPr id="237" name="Group 34"/>
            <p:cNvGrpSpPr/>
            <p:nvPr/>
          </p:nvGrpSpPr>
          <p:grpSpPr>
            <a:xfrm>
              <a:off x="6553080" y="5334120"/>
              <a:ext cx="2143080" cy="1301400"/>
              <a:chOff x="6553080" y="5334120"/>
              <a:chExt cx="2143080" cy="1301400"/>
            </a:xfrm>
          </p:grpSpPr>
          <p:sp>
            <p:nvSpPr>
              <p:cNvPr id="238" name="CustomShape 35"/>
              <p:cNvSpPr/>
              <p:nvPr/>
            </p:nvSpPr>
            <p:spPr>
              <a:xfrm>
                <a:off x="6667560" y="5400720"/>
                <a:ext cx="1904760" cy="1158840"/>
              </a:xfrm>
              <a:custGeom>
                <a:avLst/>
                <a:gdLst/>
                <a:ahLst/>
                <a:rect l="l" t="t"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239" name="CustomShape 36"/>
              <p:cNvSpPr/>
              <p:nvPr/>
            </p:nvSpPr>
            <p:spPr>
              <a:xfrm>
                <a:off x="6553080" y="5343480"/>
                <a:ext cx="861840" cy="1168200"/>
              </a:xfrm>
              <a:custGeom>
                <a:avLst/>
                <a:gdLst/>
                <a:ahLst/>
                <a:rect l="l" t="t"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240" name="CustomShape 37"/>
              <p:cNvSpPr/>
              <p:nvPr/>
            </p:nvSpPr>
            <p:spPr>
              <a:xfrm>
                <a:off x="7607160" y="5334120"/>
                <a:ext cx="965160" cy="398160"/>
              </a:xfrm>
              <a:custGeom>
                <a:avLst/>
                <a:gdLst/>
                <a:ahLst/>
                <a:rect l="l" t="t"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rgbClr val="e50f62"/>
                  </a:gs>
                  <a:gs pos="100000">
                    <a:srgbClr val="e40059"/>
                  </a:gs>
                </a:gsLst>
                <a:lin ang="5400000"/>
              </a:gradFill>
              <a:ln w="9360">
                <a:noFill/>
              </a:ln>
            </p:spPr>
            <p:style>
              <a:lnRef idx="0"/>
              <a:fillRef idx="0"/>
              <a:effectRef idx="0"/>
              <a:fontRef idx="minor"/>
            </p:style>
          </p:sp>
          <p:sp>
            <p:nvSpPr>
              <p:cNvPr id="241" name="CustomShape 38"/>
              <p:cNvSpPr/>
              <p:nvPr/>
            </p:nvSpPr>
            <p:spPr>
              <a:xfrm>
                <a:off x="8327880" y="6361200"/>
                <a:ext cx="112680" cy="83880"/>
              </a:xfrm>
              <a:custGeom>
                <a:avLst/>
                <a:gdLst/>
                <a:ahLst/>
                <a:rect l="l" t="t"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242" name="CustomShape 39"/>
              <p:cNvSpPr/>
              <p:nvPr/>
            </p:nvSpPr>
            <p:spPr>
              <a:xfrm>
                <a:off x="7151760" y="6465960"/>
                <a:ext cx="1117440" cy="169560"/>
              </a:xfrm>
              <a:custGeom>
                <a:avLst/>
                <a:gdLst/>
                <a:ahLst/>
                <a:rect l="l" t="t"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243" name="CustomShape 40"/>
              <p:cNvSpPr/>
              <p:nvPr/>
            </p:nvSpPr>
            <p:spPr>
              <a:xfrm>
                <a:off x="8470800" y="5800680"/>
                <a:ext cx="225360" cy="539640"/>
              </a:xfrm>
              <a:custGeom>
                <a:avLst/>
                <a:gdLst/>
                <a:ahLst/>
                <a:rect l="l" t="t"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244" name="CustomShape 41"/>
              <p:cNvSpPr/>
              <p:nvPr/>
            </p:nvSpPr>
            <p:spPr>
              <a:xfrm>
                <a:off x="8034480" y="5753160"/>
                <a:ext cx="129960" cy="141120"/>
              </a:xfrm>
              <a:custGeom>
                <a:avLst/>
                <a:gdLst/>
                <a:ahLst/>
                <a:rect l="l" t="t"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245" name="CustomShape 42"/>
              <p:cNvSpPr/>
              <p:nvPr/>
            </p:nvSpPr>
            <p:spPr>
              <a:xfrm>
                <a:off x="7056360" y="5638680"/>
                <a:ext cx="1136520" cy="682560"/>
              </a:xfrm>
              <a:custGeom>
                <a:avLst/>
                <a:gdLst/>
                <a:ahLst/>
                <a:rect l="l" t="t"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360">
                <a:noFill/>
              </a:ln>
            </p:spPr>
            <p:style>
              <a:lnRef idx="0"/>
              <a:fillRef idx="0"/>
              <a:effectRef idx="0"/>
              <a:fontRef idx="minor"/>
            </p:style>
          </p:sp>
          <p:sp>
            <p:nvSpPr>
              <p:cNvPr id="246" name="CustomShape 43"/>
              <p:cNvSpPr/>
              <p:nvPr/>
            </p:nvSpPr>
            <p:spPr>
              <a:xfrm>
                <a:off x="6904080" y="5572080"/>
                <a:ext cx="1441080" cy="844200"/>
              </a:xfrm>
              <a:custGeom>
                <a:avLst/>
                <a:gdLst/>
                <a:ahLst/>
                <a:rect l="l" t="t"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rgbClr val="e4085e"/>
                  </a:gs>
                  <a:gs pos="100000">
                    <a:srgbClr val="e40059"/>
                  </a:gs>
                </a:gsLst>
                <a:lin ang="0"/>
              </a:gradFill>
              <a:ln w="9360">
                <a:noFill/>
              </a:ln>
            </p:spPr>
            <p:style>
              <a:lnRef idx="0"/>
              <a:fillRef idx="0"/>
              <a:effectRef idx="0"/>
              <a:fontRef idx="minor"/>
            </p:style>
          </p:sp>
          <p:sp>
            <p:nvSpPr>
              <p:cNvPr id="247" name="CustomShape 44"/>
              <p:cNvSpPr/>
              <p:nvPr/>
            </p:nvSpPr>
            <p:spPr>
              <a:xfrm>
                <a:off x="7245360" y="5543640"/>
                <a:ext cx="577800" cy="102960"/>
              </a:xfrm>
              <a:custGeom>
                <a:avLst/>
                <a:gdLst/>
                <a:ahLst/>
                <a:rect l="l" t="t"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248" name="CustomShape 45"/>
              <p:cNvSpPr/>
              <p:nvPr/>
            </p:nvSpPr>
            <p:spPr>
              <a:xfrm>
                <a:off x="7085160" y="5648400"/>
                <a:ext cx="102960" cy="74520"/>
              </a:xfrm>
              <a:custGeom>
                <a:avLst/>
                <a:gdLst/>
                <a:ahLst/>
                <a:rect l="l" t="t"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249" name="CustomShape 46"/>
              <p:cNvSpPr/>
              <p:nvPr/>
            </p:nvSpPr>
            <p:spPr>
              <a:xfrm>
                <a:off x="7216920" y="5727600"/>
                <a:ext cx="820440" cy="504720"/>
              </a:xfrm>
              <a:prstGeom prst="ellipse">
                <a:avLst/>
              </a:prstGeom>
              <a:gradFill rotWithShape="0">
                <a:gsLst>
                  <a:gs pos="0">
                    <a:srgbClr val="d60053"/>
                  </a:gs>
                  <a:gs pos="100000">
                    <a:srgbClr val="e40059"/>
                  </a:gs>
                </a:gsLst>
                <a:lin ang="0"/>
              </a:gradFill>
              <a:ln w="9360">
                <a:noFill/>
              </a:ln>
            </p:spPr>
            <p:style>
              <a:lnRef idx="0"/>
              <a:fillRef idx="0"/>
              <a:effectRef idx="0"/>
              <a:fontRef idx="minor"/>
            </p:style>
          </p:sp>
          <p:sp>
            <p:nvSpPr>
              <p:cNvPr id="250" name="CustomShape 47"/>
              <p:cNvSpPr/>
              <p:nvPr/>
            </p:nvSpPr>
            <p:spPr>
              <a:xfrm>
                <a:off x="7267680" y="5762520"/>
                <a:ext cx="706320" cy="428400"/>
              </a:xfrm>
              <a:prstGeom prst="ellipse">
                <a:avLst/>
              </a:prstGeom>
              <a:gradFill rotWithShape="0">
                <a:gsLst>
                  <a:gs pos="0">
                    <a:srgbClr val="e4085e"/>
                  </a:gs>
                  <a:gs pos="100000">
                    <a:srgbClr val="e40059"/>
                  </a:gs>
                </a:gsLst>
                <a:lin ang="5400000"/>
              </a:gradFill>
              <a:ln w="9360">
                <a:noFill/>
              </a:ln>
            </p:spPr>
            <p:style>
              <a:lnRef idx="0"/>
              <a:fillRef idx="0"/>
              <a:effectRef idx="0"/>
              <a:fontRef idx="minor"/>
            </p:style>
          </p:sp>
          <p:sp>
            <p:nvSpPr>
              <p:cNvPr id="251" name="CustomShape 48"/>
              <p:cNvSpPr/>
              <p:nvPr/>
            </p:nvSpPr>
            <p:spPr>
              <a:xfrm>
                <a:off x="7318440" y="5794200"/>
                <a:ext cx="610920" cy="36792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252" name="CustomShape 49"/>
              <p:cNvSpPr/>
              <p:nvPr/>
            </p:nvSpPr>
            <p:spPr>
              <a:xfrm>
                <a:off x="7388280" y="5838840"/>
                <a:ext cx="471240" cy="27936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sp>
            <p:nvSpPr>
              <p:cNvPr id="253" name="CustomShape 50"/>
              <p:cNvSpPr/>
              <p:nvPr/>
            </p:nvSpPr>
            <p:spPr>
              <a:xfrm>
                <a:off x="7445520" y="5870520"/>
                <a:ext cx="350640" cy="21888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254" name="CustomShape 51"/>
              <p:cNvSpPr/>
              <p:nvPr/>
            </p:nvSpPr>
            <p:spPr>
              <a:xfrm>
                <a:off x="7521480" y="5918040"/>
                <a:ext cx="198360" cy="126720"/>
              </a:xfrm>
              <a:prstGeom prst="ellipse">
                <a:avLst/>
              </a:prstGeom>
              <a:gradFill rotWithShape="0">
                <a:gsLst>
                  <a:gs pos="0">
                    <a:srgbClr val="dc0056"/>
                  </a:gs>
                  <a:gs pos="100000">
                    <a:srgbClr val="e40059"/>
                  </a:gs>
                </a:gsLst>
                <a:lin ang="5400000"/>
              </a:gradFill>
              <a:ln w="9360">
                <a:noFill/>
              </a:ln>
            </p:spPr>
            <p:style>
              <a:lnRef idx="0"/>
              <a:fillRef idx="0"/>
              <a:effectRef idx="0"/>
              <a:fontRef idx="minor"/>
            </p:style>
          </p:sp>
        </p:grpSp>
        <p:grpSp>
          <p:nvGrpSpPr>
            <p:cNvPr id="255" name="Group 52"/>
            <p:cNvGrpSpPr/>
            <p:nvPr/>
          </p:nvGrpSpPr>
          <p:grpSpPr>
            <a:xfrm>
              <a:off x="8381880" y="4800600"/>
              <a:ext cx="673200" cy="407520"/>
              <a:chOff x="8381880" y="4800600"/>
              <a:chExt cx="673200" cy="407520"/>
            </a:xfrm>
          </p:grpSpPr>
          <p:sp>
            <p:nvSpPr>
              <p:cNvPr id="256" name="CustomShape 53"/>
              <p:cNvSpPr/>
              <p:nvPr/>
            </p:nvSpPr>
            <p:spPr>
              <a:xfrm>
                <a:off x="8381880" y="5057640"/>
                <a:ext cx="606240" cy="150480"/>
              </a:xfrm>
              <a:custGeom>
                <a:avLst/>
                <a:gdLst/>
                <a:ahLst/>
                <a:rect l="l" t="t"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257" name="CustomShape 54"/>
              <p:cNvSpPr/>
              <p:nvPr/>
            </p:nvSpPr>
            <p:spPr>
              <a:xfrm>
                <a:off x="8437680" y="4800600"/>
                <a:ext cx="407880" cy="83880"/>
              </a:xfrm>
              <a:custGeom>
                <a:avLst/>
                <a:gdLst/>
                <a:ahLst/>
                <a:rect l="l" t="t"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258" name="CustomShape 55"/>
              <p:cNvSpPr/>
              <p:nvPr/>
            </p:nvSpPr>
            <p:spPr>
              <a:xfrm>
                <a:off x="8961480" y="4867200"/>
                <a:ext cx="93600" cy="245880"/>
              </a:xfrm>
              <a:custGeom>
                <a:avLst/>
                <a:gdLst/>
                <a:ahLst/>
                <a:rect l="l" t="t"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259" name="CustomShape 56"/>
              <p:cNvSpPr/>
              <p:nvPr/>
            </p:nvSpPr>
            <p:spPr>
              <a:xfrm>
                <a:off x="8532720" y="5153040"/>
                <a:ext cx="303120" cy="26640"/>
              </a:xfrm>
              <a:custGeom>
                <a:avLst/>
                <a:gdLst/>
                <a:ahLst/>
                <a:rect l="l" t="t"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260" name="CustomShape 57"/>
              <p:cNvSpPr/>
              <p:nvPr/>
            </p:nvSpPr>
            <p:spPr>
              <a:xfrm>
                <a:off x="8420040" y="4829040"/>
                <a:ext cx="253800" cy="293400"/>
              </a:xfrm>
              <a:custGeom>
                <a:avLst/>
                <a:gdLst/>
                <a:ahLst/>
                <a:rect l="l" t="t"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rgbClr val="666666"/>
                  </a:gs>
                  <a:gs pos="100000">
                    <a:srgbClr val="e40059"/>
                  </a:gs>
                </a:gsLst>
                <a:lin ang="5400000"/>
              </a:gradFill>
              <a:ln w="9360">
                <a:noFill/>
              </a:ln>
            </p:spPr>
            <p:style>
              <a:lnRef idx="0"/>
              <a:fillRef idx="0"/>
              <a:effectRef idx="0"/>
              <a:fontRef idx="minor"/>
            </p:style>
          </p:sp>
          <p:sp>
            <p:nvSpPr>
              <p:cNvPr id="261" name="CustomShape 58"/>
              <p:cNvSpPr/>
              <p:nvPr/>
            </p:nvSpPr>
            <p:spPr>
              <a:xfrm>
                <a:off x="8713800" y="4829040"/>
                <a:ext cx="293400" cy="331560"/>
              </a:xfrm>
              <a:custGeom>
                <a:avLst/>
                <a:gdLst/>
                <a:ahLst/>
                <a:rect l="l" t="t"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rgbClr val="666666"/>
                  </a:gs>
                  <a:gs pos="100000">
                    <a:srgbClr val="e40059"/>
                  </a:gs>
                </a:gsLst>
                <a:lin ang="5400000"/>
              </a:gradFill>
              <a:ln w="9360">
                <a:noFill/>
              </a:ln>
            </p:spPr>
            <p:style>
              <a:lnRef idx="0"/>
              <a:fillRef idx="0"/>
              <a:effectRef idx="0"/>
              <a:fontRef idx="minor"/>
            </p:style>
          </p:sp>
          <p:sp>
            <p:nvSpPr>
              <p:cNvPr id="262" name="CustomShape 59"/>
              <p:cNvSpPr/>
              <p:nvPr/>
            </p:nvSpPr>
            <p:spPr>
              <a:xfrm>
                <a:off x="8485200" y="4854600"/>
                <a:ext cx="473040" cy="293400"/>
              </a:xfrm>
              <a:custGeom>
                <a:avLst/>
                <a:gdLst/>
                <a:ahLst/>
                <a:rect l="l" t="t"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grpSp>
            <p:nvGrpSpPr>
              <p:cNvPr id="263" name="Group 60"/>
              <p:cNvGrpSpPr/>
              <p:nvPr/>
            </p:nvGrpSpPr>
            <p:grpSpPr>
              <a:xfrm>
                <a:off x="8542440" y="4897440"/>
                <a:ext cx="358560" cy="207720"/>
                <a:chOff x="8542440" y="4897440"/>
                <a:chExt cx="358560" cy="207720"/>
              </a:xfrm>
            </p:grpSpPr>
            <p:sp>
              <p:nvSpPr>
                <p:cNvPr id="264" name="CustomShape 61"/>
                <p:cNvSpPr/>
                <p:nvPr/>
              </p:nvSpPr>
              <p:spPr>
                <a:xfrm>
                  <a:off x="8542440" y="4897440"/>
                  <a:ext cx="358560" cy="207720"/>
                </a:xfrm>
                <a:prstGeom prst="ellipse">
                  <a:avLst/>
                </a:prstGeom>
                <a:gradFill rotWithShape="0">
                  <a:gsLst>
                    <a:gs pos="0">
                      <a:srgbClr val="666666"/>
                    </a:gs>
                    <a:gs pos="100000">
                      <a:srgbClr val="e40059"/>
                    </a:gs>
                  </a:gsLst>
                  <a:lin ang="5400000"/>
                </a:gradFill>
                <a:ln w="9360">
                  <a:noFill/>
                </a:ln>
              </p:spPr>
              <p:style>
                <a:lnRef idx="0"/>
                <a:fillRef idx="0"/>
                <a:effectRef idx="0"/>
                <a:fontRef idx="minor"/>
              </p:style>
            </p:sp>
            <p:sp>
              <p:nvSpPr>
                <p:cNvPr id="265" name="CustomShape 62"/>
                <p:cNvSpPr/>
                <p:nvPr/>
              </p:nvSpPr>
              <p:spPr>
                <a:xfrm>
                  <a:off x="8577360" y="4919760"/>
                  <a:ext cx="287280" cy="160200"/>
                </a:xfrm>
                <a:prstGeom prst="ellipse">
                  <a:avLst/>
                </a:prstGeom>
                <a:gradFill rotWithShape="0">
                  <a:gsLst>
                    <a:gs pos="0">
                      <a:srgbClr val="e40059"/>
                    </a:gs>
                    <a:gs pos="100000">
                      <a:srgbClr val="666666"/>
                    </a:gs>
                  </a:gsLst>
                  <a:lin ang="5400000"/>
                </a:gradFill>
                <a:ln w="9360">
                  <a:noFill/>
                </a:ln>
              </p:spPr>
              <p:style>
                <a:lnRef idx="0"/>
                <a:fillRef idx="0"/>
                <a:effectRef idx="0"/>
                <a:fontRef idx="minor"/>
              </p:style>
            </p:sp>
            <p:sp>
              <p:nvSpPr>
                <p:cNvPr id="266" name="CustomShape 63"/>
                <p:cNvSpPr/>
                <p:nvPr/>
              </p:nvSpPr>
              <p:spPr>
                <a:xfrm>
                  <a:off x="8621640" y="4935600"/>
                  <a:ext cx="196560" cy="128520"/>
                </a:xfrm>
                <a:prstGeom prst="ellipse">
                  <a:avLst/>
                </a:prstGeom>
                <a:gradFill rotWithShape="0">
                  <a:gsLst>
                    <a:gs pos="0">
                      <a:srgbClr val="666666"/>
                    </a:gs>
                    <a:gs pos="100000">
                      <a:srgbClr val="e40059"/>
                    </a:gs>
                  </a:gsLst>
                  <a:lin ang="5400000"/>
                </a:gradFill>
                <a:ln w="9360">
                  <a:noFill/>
                </a:ln>
              </p:spPr>
              <p:style>
                <a:lnRef idx="0"/>
                <a:fillRef idx="0"/>
                <a:effectRef idx="0"/>
                <a:fontRef idx="minor"/>
              </p:style>
            </p:sp>
            <p:sp>
              <p:nvSpPr>
                <p:cNvPr id="267" name="CustomShape 64"/>
                <p:cNvSpPr/>
                <p:nvPr/>
              </p:nvSpPr>
              <p:spPr>
                <a:xfrm>
                  <a:off x="8664480" y="4960800"/>
                  <a:ext cx="114120" cy="72720"/>
                </a:xfrm>
                <a:prstGeom prst="ellipse">
                  <a:avLst/>
                </a:prstGeom>
                <a:gradFill rotWithShape="0">
                  <a:gsLst>
                    <a:gs pos="0">
                      <a:srgbClr val="e40059"/>
                    </a:gs>
                    <a:gs pos="100000">
                      <a:srgbClr val="666666"/>
                    </a:gs>
                  </a:gsLst>
                  <a:lin ang="5400000"/>
                </a:gradFill>
                <a:ln w="9360">
                  <a:noFill/>
                </a:ln>
              </p:spPr>
              <p:style>
                <a:lnRef idx="0"/>
                <a:fillRef idx="0"/>
                <a:effectRef idx="0"/>
                <a:fontRef idx="minor"/>
              </p:style>
            </p:sp>
          </p:grpSp>
        </p:grpSp>
      </p:grpSp>
      <p:sp>
        <p:nvSpPr>
          <p:cNvPr id="268" name="PlaceHolder 65"/>
          <p:cNvSpPr>
            <a:spLocks noGrp="1"/>
          </p:cNvSpPr>
          <p:nvPr>
            <p:ph type="title"/>
          </p:nvPr>
        </p:nvSpPr>
        <p:spPr>
          <a:xfrm>
            <a:off x="457200" y="273600"/>
            <a:ext cx="8229240" cy="1144800"/>
          </a:xfrm>
          <a:prstGeom prst="rect">
            <a:avLst/>
          </a:prstGeom>
        </p:spPr>
        <p:txBody>
          <a:bodyPr lIns="0" rIns="0" tIns="0" bIns="0" anchor="ctr">
            <a:noAutofit/>
          </a:bodyPr>
          <a:p>
            <a:r>
              <a:rPr b="0" lang="en-GR" sz="1800" spc="-1" strike="noStrike">
                <a:solidFill>
                  <a:srgbClr val="000000"/>
                </a:solidFill>
                <a:latin typeface="Arial"/>
              </a:rPr>
              <a:t>Πατήστε για επεξεργασία της μορφής κειμένου του τίτλου</a:t>
            </a:r>
            <a:endParaRPr b="0" lang="en-GR" sz="1800" spc="-1" strike="noStrike">
              <a:solidFill>
                <a:srgbClr val="000000"/>
              </a:solidFill>
              <a:latin typeface="Arial"/>
            </a:endParaRPr>
          </a:p>
        </p:txBody>
      </p:sp>
      <p:sp>
        <p:nvSpPr>
          <p:cNvPr id="269" name="PlaceHolder 6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R" sz="2800" spc="-1" strike="noStrike">
                <a:solidFill>
                  <a:srgbClr val="000000"/>
                </a:solidFill>
                <a:latin typeface="Arial"/>
              </a:rPr>
              <a:t>Πατήστε για επεξεργασία της μορφής κειμένου διάρθρωσης</a:t>
            </a:r>
            <a:endParaRPr b="0" lang="en-GR"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R" sz="2000" spc="-1" strike="noStrike">
                <a:solidFill>
                  <a:srgbClr val="000000"/>
                </a:solidFill>
                <a:latin typeface="Arial"/>
              </a:rPr>
              <a:t>Δεύτερο επίπεδο διάρθρωσης</a:t>
            </a:r>
            <a:endParaRPr b="0" lang="en-GR"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R" sz="1800" spc="-1" strike="noStrike">
                <a:solidFill>
                  <a:srgbClr val="000000"/>
                </a:solidFill>
                <a:latin typeface="Arial"/>
              </a:rPr>
              <a:t>Τρίτο επίπεδο διάρθρωσης</a:t>
            </a:r>
            <a:endParaRPr b="0" lang="en-G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R" sz="1800" spc="-1" strike="noStrike">
                <a:solidFill>
                  <a:srgbClr val="000000"/>
                </a:solidFill>
                <a:latin typeface="Arial"/>
              </a:rPr>
              <a:t>Τέταρτο επίπεδο διάρθρωσης</a:t>
            </a:r>
            <a:endParaRPr b="0" lang="en-G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R" sz="2000" spc="-1" strike="noStrike">
                <a:solidFill>
                  <a:srgbClr val="000000"/>
                </a:solidFill>
                <a:latin typeface="Arial"/>
              </a:rPr>
              <a:t>Πέμπτο επίπεδο διάρθρωσης</a:t>
            </a:r>
            <a:endParaRPr b="0" lang="en-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R" sz="2000" spc="-1" strike="noStrike">
                <a:solidFill>
                  <a:srgbClr val="000000"/>
                </a:solidFill>
                <a:latin typeface="Arial"/>
              </a:rPr>
              <a:t>Έκτο επίπεδο διάρθρωσης</a:t>
            </a:r>
            <a:endParaRPr b="0" lang="en-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R" sz="2000" spc="-1" strike="noStrike">
                <a:solidFill>
                  <a:srgbClr val="000000"/>
                </a:solidFill>
                <a:latin typeface="Arial"/>
              </a:rPr>
              <a:t>Έβδομο επίπεδο διάρθρωσης</a:t>
            </a:r>
            <a:endParaRPr b="0" lang="en-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66666"/>
        </a:solidFill>
      </p:bgPr>
    </p:bg>
    <p:spTree>
      <p:nvGrpSpPr>
        <p:cNvPr id="1" name=""/>
        <p:cNvGrpSpPr/>
        <p:nvPr/>
      </p:nvGrpSpPr>
      <p:grpSpPr>
        <a:xfrm>
          <a:off x="0" y="0"/>
          <a:ext cx="0" cy="0"/>
          <a:chOff x="0" y="0"/>
          <a:chExt cx="0" cy="0"/>
        </a:xfrm>
      </p:grpSpPr>
      <p:grpSp>
        <p:nvGrpSpPr>
          <p:cNvPr id="306" name="Group 1"/>
          <p:cNvGrpSpPr/>
          <p:nvPr/>
        </p:nvGrpSpPr>
        <p:grpSpPr>
          <a:xfrm>
            <a:off x="3240" y="4267080"/>
            <a:ext cx="9138960" cy="2589120"/>
            <a:chOff x="3240" y="4267080"/>
            <a:chExt cx="9138960" cy="2589120"/>
          </a:xfrm>
        </p:grpSpPr>
        <p:sp>
          <p:nvSpPr>
            <p:cNvPr id="307" name="CustomShape 2"/>
            <p:cNvSpPr/>
            <p:nvPr/>
          </p:nvSpPr>
          <p:spPr>
            <a:xfrm>
              <a:off x="3240" y="4267080"/>
              <a:ext cx="9138960" cy="2589120"/>
            </a:xfrm>
            <a:custGeom>
              <a:avLst/>
              <a:gdLst/>
              <a:ahLst/>
              <a:rect l="l" t="t" r="r" b="b"/>
              <a:pathLst>
                <a:path w="5740" h="4316">
                  <a:moveTo>
                    <a:pt x="5740" y="4316"/>
                  </a:moveTo>
                  <a:lnTo>
                    <a:pt x="0" y="4316"/>
                  </a:lnTo>
                  <a:lnTo>
                    <a:pt x="0" y="0"/>
                  </a:lnTo>
                  <a:lnTo>
                    <a:pt x="5740" y="0"/>
                  </a:lnTo>
                  <a:lnTo>
                    <a:pt x="5740" y="4316"/>
                  </a:lnTo>
                  <a:lnTo>
                    <a:pt x="5740" y="4316"/>
                  </a:lnTo>
                  <a:close/>
                </a:path>
              </a:pathLst>
            </a:custGeom>
            <a:gradFill rotWithShape="0">
              <a:gsLst>
                <a:gs pos="0">
                  <a:srgbClr val="666666"/>
                </a:gs>
                <a:gs pos="100000">
                  <a:srgbClr val="e40059"/>
                </a:gs>
              </a:gsLst>
              <a:lin ang="5400000"/>
            </a:gradFill>
            <a:ln w="9360">
              <a:noFill/>
            </a:ln>
          </p:spPr>
          <p:style>
            <a:lnRef idx="2"/>
            <a:fillRef idx="0"/>
            <a:effectRef idx="0"/>
            <a:fontRef idx="minor"/>
          </p:style>
        </p:sp>
        <p:grpSp>
          <p:nvGrpSpPr>
            <p:cNvPr id="308" name="Group 3"/>
            <p:cNvGrpSpPr/>
            <p:nvPr/>
          </p:nvGrpSpPr>
          <p:grpSpPr>
            <a:xfrm>
              <a:off x="5600880" y="5897520"/>
              <a:ext cx="1255320" cy="825480"/>
              <a:chOff x="5600880" y="5897520"/>
              <a:chExt cx="1255320" cy="825480"/>
            </a:xfrm>
          </p:grpSpPr>
          <p:sp>
            <p:nvSpPr>
              <p:cNvPr id="309" name="CustomShape 4"/>
              <p:cNvSpPr/>
              <p:nvPr/>
            </p:nvSpPr>
            <p:spPr>
              <a:xfrm>
                <a:off x="5853240" y="6048360"/>
                <a:ext cx="842760" cy="517320"/>
              </a:xfrm>
              <a:prstGeom prst="ellipse">
                <a:avLst/>
              </a:prstGeom>
              <a:gradFill rotWithShape="0">
                <a:gsLst>
                  <a:gs pos="0">
                    <a:srgbClr val="e40059"/>
                  </a:gs>
                  <a:gs pos="100000">
                    <a:srgbClr val="cf0050"/>
                  </a:gs>
                </a:gsLst>
                <a:path path="rect"/>
              </a:gradFill>
              <a:ln w="9360">
                <a:noFill/>
              </a:ln>
            </p:spPr>
            <p:style>
              <a:lnRef idx="0"/>
              <a:fillRef idx="0"/>
              <a:effectRef idx="0"/>
              <a:fontRef idx="minor"/>
            </p:style>
          </p:sp>
          <p:sp>
            <p:nvSpPr>
              <p:cNvPr id="310" name="CustomShape 5"/>
              <p:cNvSpPr/>
              <p:nvPr/>
            </p:nvSpPr>
            <p:spPr>
              <a:xfrm>
                <a:off x="5916600" y="6095880"/>
                <a:ext cx="715680" cy="434880"/>
              </a:xfrm>
              <a:prstGeom prst="ellipse">
                <a:avLst/>
              </a:prstGeom>
              <a:gradFill rotWithShape="0">
                <a:gsLst>
                  <a:gs pos="0">
                    <a:srgbClr val="cf0050"/>
                  </a:gs>
                  <a:gs pos="100000">
                    <a:srgbClr val="e40059"/>
                  </a:gs>
                </a:gsLst>
                <a:lin ang="5400000"/>
              </a:gradFill>
              <a:ln w="9360">
                <a:noFill/>
              </a:ln>
            </p:spPr>
            <p:style>
              <a:lnRef idx="0"/>
              <a:fillRef idx="0"/>
              <a:effectRef idx="0"/>
              <a:fontRef idx="minor"/>
            </p:style>
          </p:sp>
          <p:sp>
            <p:nvSpPr>
              <p:cNvPr id="311" name="CustomShape 6"/>
              <p:cNvSpPr/>
              <p:nvPr/>
            </p:nvSpPr>
            <p:spPr>
              <a:xfrm>
                <a:off x="6005520" y="6146640"/>
                <a:ext cx="544320" cy="32688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312" name="CustomShape 7"/>
              <p:cNvSpPr/>
              <p:nvPr/>
            </p:nvSpPr>
            <p:spPr>
              <a:xfrm>
                <a:off x="6068880" y="6184800"/>
                <a:ext cx="414000" cy="250560"/>
              </a:xfrm>
              <a:prstGeom prst="ellipse">
                <a:avLst/>
              </a:prstGeom>
              <a:gradFill rotWithShape="0">
                <a:gsLst>
                  <a:gs pos="0">
                    <a:srgbClr val="dc0056"/>
                  </a:gs>
                  <a:gs pos="100000">
                    <a:srgbClr val="e40059"/>
                  </a:gs>
                </a:gsLst>
                <a:lin ang="5400000"/>
              </a:gradFill>
              <a:ln w="9360">
                <a:noFill/>
              </a:ln>
            </p:spPr>
            <p:style>
              <a:lnRef idx="0"/>
              <a:fillRef idx="0"/>
              <a:effectRef idx="0"/>
              <a:fontRef idx="minor"/>
            </p:style>
          </p:sp>
          <p:sp>
            <p:nvSpPr>
              <p:cNvPr id="313" name="CustomShape 8"/>
              <p:cNvSpPr/>
              <p:nvPr/>
            </p:nvSpPr>
            <p:spPr>
              <a:xfrm>
                <a:off x="6122880" y="6226200"/>
                <a:ext cx="303120" cy="16812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314" name="CustomShape 9"/>
              <p:cNvSpPr/>
              <p:nvPr/>
            </p:nvSpPr>
            <p:spPr>
              <a:xfrm>
                <a:off x="5676840" y="5897520"/>
                <a:ext cx="606240" cy="253800"/>
              </a:xfrm>
              <a:custGeom>
                <a:avLst/>
                <a:gdLst/>
                <a:ahLst/>
                <a:rect l="l" t="t"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rgbClr val="d60053"/>
                  </a:gs>
                  <a:gs pos="100000">
                    <a:srgbClr val="e40059"/>
                  </a:gs>
                </a:gsLst>
                <a:lin ang="5400000"/>
              </a:gradFill>
              <a:ln w="9360">
                <a:noFill/>
              </a:ln>
            </p:spPr>
            <p:style>
              <a:lnRef idx="0"/>
              <a:fillRef idx="0"/>
              <a:effectRef idx="0"/>
              <a:fontRef idx="minor"/>
            </p:style>
          </p:sp>
          <p:sp>
            <p:nvSpPr>
              <p:cNvPr id="315" name="CustomShape 10"/>
              <p:cNvSpPr/>
              <p:nvPr/>
            </p:nvSpPr>
            <p:spPr>
              <a:xfrm>
                <a:off x="5867280" y="6620040"/>
                <a:ext cx="703080" cy="102960"/>
              </a:xfrm>
              <a:custGeom>
                <a:avLst/>
                <a:gdLst/>
                <a:ahLst/>
                <a:rect l="l" t="t"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rgbClr val="c1004b"/>
                  </a:gs>
                  <a:gs pos="100000">
                    <a:srgbClr val="e40059"/>
                  </a:gs>
                </a:gsLst>
                <a:lin ang="18900000"/>
              </a:gradFill>
              <a:ln w="9360">
                <a:noFill/>
              </a:ln>
            </p:spPr>
            <p:style>
              <a:lnRef idx="0"/>
              <a:fillRef idx="0"/>
              <a:effectRef idx="0"/>
              <a:fontRef idx="minor"/>
            </p:style>
          </p:sp>
          <p:sp>
            <p:nvSpPr>
              <p:cNvPr id="316" name="CustomShape 11"/>
              <p:cNvSpPr/>
              <p:nvPr/>
            </p:nvSpPr>
            <p:spPr>
              <a:xfrm>
                <a:off x="5600880" y="6200640"/>
                <a:ext cx="139320" cy="341280"/>
              </a:xfrm>
              <a:custGeom>
                <a:avLst/>
                <a:gdLst/>
                <a:ahLst/>
                <a:rect l="l" t="t"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317" name="CustomShape 12"/>
              <p:cNvSpPr/>
              <p:nvPr/>
            </p:nvSpPr>
            <p:spPr>
              <a:xfrm>
                <a:off x="5667480" y="5945040"/>
                <a:ext cx="1188720" cy="730080"/>
              </a:xfrm>
              <a:custGeom>
                <a:avLst/>
                <a:gdLst/>
                <a:ahLst/>
                <a:rect l="l" t="t"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rgbClr val="e40059"/>
                  </a:gs>
                  <a:gs pos="100000">
                    <a:srgbClr val="cf0050"/>
                  </a:gs>
                </a:gsLst>
                <a:path path="rect"/>
              </a:gradFill>
              <a:ln w="9360">
                <a:noFill/>
              </a:ln>
            </p:spPr>
            <p:style>
              <a:lnRef idx="0"/>
              <a:fillRef idx="0"/>
              <a:effectRef idx="0"/>
              <a:fontRef idx="minor"/>
            </p:style>
          </p:sp>
          <p:sp>
            <p:nvSpPr>
              <p:cNvPr id="318" name="CustomShape 13"/>
              <p:cNvSpPr/>
              <p:nvPr/>
            </p:nvSpPr>
            <p:spPr>
              <a:xfrm>
                <a:off x="6410160" y="5907240"/>
                <a:ext cx="150480" cy="45720"/>
              </a:xfrm>
              <a:custGeom>
                <a:avLst/>
                <a:gdLst/>
                <a:ahLst/>
                <a:rect l="l" t="t"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rgbClr val="e40059"/>
                  </a:gs>
                  <a:gs pos="100000">
                    <a:srgbClr val="c8004e"/>
                  </a:gs>
                </a:gsLst>
                <a:lin ang="0"/>
              </a:gradFill>
              <a:ln w="9360">
                <a:noFill/>
              </a:ln>
            </p:spPr>
            <p:style>
              <a:lnRef idx="0"/>
              <a:fillRef idx="0"/>
              <a:effectRef idx="0"/>
              <a:fontRef idx="minor"/>
            </p:style>
          </p:sp>
          <p:sp>
            <p:nvSpPr>
              <p:cNvPr id="319" name="CustomShape 14"/>
              <p:cNvSpPr/>
              <p:nvPr/>
            </p:nvSpPr>
            <p:spPr>
              <a:xfrm>
                <a:off x="6208560" y="6267600"/>
                <a:ext cx="131400" cy="8244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grpSp>
        <p:grpSp>
          <p:nvGrpSpPr>
            <p:cNvPr id="320" name="Group 15"/>
            <p:cNvGrpSpPr/>
            <p:nvPr/>
          </p:nvGrpSpPr>
          <p:grpSpPr>
            <a:xfrm>
              <a:off x="2819520" y="5764320"/>
              <a:ext cx="2579400" cy="1082520"/>
              <a:chOff x="2819520" y="5764320"/>
              <a:chExt cx="2579400" cy="1082520"/>
            </a:xfrm>
          </p:grpSpPr>
          <p:sp>
            <p:nvSpPr>
              <p:cNvPr id="321" name="CustomShape 16"/>
              <p:cNvSpPr/>
              <p:nvPr/>
            </p:nvSpPr>
            <p:spPr>
              <a:xfrm>
                <a:off x="3600360" y="6245280"/>
                <a:ext cx="1010880" cy="596520"/>
              </a:xfrm>
              <a:prstGeom prst="ellipse">
                <a:avLst/>
              </a:prstGeom>
              <a:gradFill rotWithShape="0">
                <a:gsLst>
                  <a:gs pos="0">
                    <a:srgbClr val="c8004e"/>
                  </a:gs>
                  <a:gs pos="100000">
                    <a:srgbClr val="e40059"/>
                  </a:gs>
                </a:gsLst>
                <a:lin ang="2700000"/>
              </a:gradFill>
              <a:ln w="9360">
                <a:noFill/>
              </a:ln>
            </p:spPr>
            <p:style>
              <a:lnRef idx="0"/>
              <a:fillRef idx="0"/>
              <a:effectRef idx="0"/>
              <a:fontRef idx="minor"/>
            </p:style>
          </p:sp>
          <p:sp>
            <p:nvSpPr>
              <p:cNvPr id="322" name="CustomShape 17"/>
              <p:cNvSpPr/>
              <p:nvPr/>
            </p:nvSpPr>
            <p:spPr>
              <a:xfrm>
                <a:off x="3673440" y="6283440"/>
                <a:ext cx="860040" cy="525240"/>
              </a:xfrm>
              <a:prstGeom prst="ellipse">
                <a:avLst/>
              </a:prstGeom>
              <a:gradFill rotWithShape="0">
                <a:gsLst>
                  <a:gs pos="0">
                    <a:srgbClr val="e40059"/>
                  </a:gs>
                  <a:gs pos="100000">
                    <a:srgbClr val="c8004e"/>
                  </a:gs>
                </a:gsLst>
                <a:lin ang="2700000"/>
              </a:gradFill>
              <a:ln w="9360">
                <a:noFill/>
              </a:ln>
            </p:spPr>
            <p:style>
              <a:lnRef idx="0"/>
              <a:fillRef idx="0"/>
              <a:effectRef idx="0"/>
              <a:fontRef idx="minor"/>
            </p:style>
          </p:sp>
          <p:sp>
            <p:nvSpPr>
              <p:cNvPr id="323" name="CustomShape 18"/>
              <p:cNvSpPr/>
              <p:nvPr/>
            </p:nvSpPr>
            <p:spPr>
              <a:xfrm>
                <a:off x="3716280" y="6316560"/>
                <a:ext cx="793440" cy="473040"/>
              </a:xfrm>
              <a:prstGeom prst="ellipse">
                <a:avLst/>
              </a:prstGeom>
              <a:gradFill rotWithShape="0">
                <a:gsLst>
                  <a:gs pos="0">
                    <a:srgbClr val="cf0050"/>
                  </a:gs>
                  <a:gs pos="100000">
                    <a:srgbClr val="e40059"/>
                  </a:gs>
                </a:gsLst>
                <a:lin ang="2700000"/>
              </a:gradFill>
              <a:ln w="9360">
                <a:noFill/>
              </a:ln>
            </p:spPr>
            <p:style>
              <a:lnRef idx="0"/>
              <a:fillRef idx="0"/>
              <a:effectRef idx="0"/>
              <a:fontRef idx="minor"/>
            </p:style>
          </p:sp>
          <p:sp>
            <p:nvSpPr>
              <p:cNvPr id="324" name="CustomShape 19"/>
              <p:cNvSpPr/>
              <p:nvPr/>
            </p:nvSpPr>
            <p:spPr>
              <a:xfrm>
                <a:off x="3759120" y="6345360"/>
                <a:ext cx="703080" cy="407880"/>
              </a:xfrm>
              <a:prstGeom prst="ellipse">
                <a:avLst/>
              </a:prstGeom>
              <a:gradFill rotWithShape="0">
                <a:gsLst>
                  <a:gs pos="0">
                    <a:srgbClr val="c8004e"/>
                  </a:gs>
                  <a:gs pos="100000">
                    <a:srgbClr val="e40059"/>
                  </a:gs>
                </a:gsLst>
                <a:lin ang="5400000"/>
              </a:gradFill>
              <a:ln w="9360">
                <a:noFill/>
              </a:ln>
            </p:spPr>
            <p:style>
              <a:lnRef idx="0"/>
              <a:fillRef idx="0"/>
              <a:effectRef idx="0"/>
              <a:fontRef idx="minor"/>
            </p:style>
          </p:sp>
          <p:sp>
            <p:nvSpPr>
              <p:cNvPr id="325" name="CustomShape 20"/>
              <p:cNvSpPr/>
              <p:nvPr/>
            </p:nvSpPr>
            <p:spPr>
              <a:xfrm>
                <a:off x="3786120" y="6357960"/>
                <a:ext cx="653760" cy="37908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sp>
            <p:nvSpPr>
              <p:cNvPr id="326" name="CustomShape 21"/>
              <p:cNvSpPr/>
              <p:nvPr/>
            </p:nvSpPr>
            <p:spPr>
              <a:xfrm>
                <a:off x="3868560" y="6391440"/>
                <a:ext cx="483840" cy="303120"/>
              </a:xfrm>
              <a:prstGeom prst="ellipse">
                <a:avLst/>
              </a:prstGeom>
              <a:gradFill rotWithShape="0">
                <a:gsLst>
                  <a:gs pos="0">
                    <a:srgbClr val="c8004e"/>
                  </a:gs>
                  <a:gs pos="100000">
                    <a:srgbClr val="e40059"/>
                  </a:gs>
                </a:gsLst>
                <a:lin ang="5400000"/>
              </a:gradFill>
              <a:ln w="9360">
                <a:noFill/>
              </a:ln>
            </p:spPr>
            <p:style>
              <a:lnRef idx="0"/>
              <a:fillRef idx="0"/>
              <a:effectRef idx="0"/>
              <a:fontRef idx="minor"/>
            </p:style>
          </p:sp>
          <p:sp>
            <p:nvSpPr>
              <p:cNvPr id="327" name="CustomShape 22"/>
              <p:cNvSpPr/>
              <p:nvPr/>
            </p:nvSpPr>
            <p:spPr>
              <a:xfrm>
                <a:off x="3930480" y="6438960"/>
                <a:ext cx="358560" cy="212400"/>
              </a:xfrm>
              <a:prstGeom prst="ellipse">
                <a:avLst/>
              </a:prstGeom>
              <a:gradFill rotWithShape="0">
                <a:gsLst>
                  <a:gs pos="0">
                    <a:srgbClr val="e40059"/>
                  </a:gs>
                  <a:gs pos="100000">
                    <a:srgbClr val="cf0050"/>
                  </a:gs>
                </a:gsLst>
                <a:lin ang="2700000"/>
              </a:gradFill>
              <a:ln w="9360">
                <a:noFill/>
              </a:ln>
            </p:spPr>
            <p:style>
              <a:lnRef idx="0"/>
              <a:fillRef idx="0"/>
              <a:effectRef idx="0"/>
              <a:fontRef idx="minor"/>
            </p:style>
          </p:sp>
          <p:sp>
            <p:nvSpPr>
              <p:cNvPr id="328" name="CustomShape 23"/>
              <p:cNvSpPr/>
              <p:nvPr/>
            </p:nvSpPr>
            <p:spPr>
              <a:xfrm>
                <a:off x="4035600" y="6504120"/>
                <a:ext cx="141120" cy="93600"/>
              </a:xfrm>
              <a:prstGeom prst="ellipse">
                <a:avLst/>
              </a:prstGeom>
              <a:gradFill rotWithShape="0">
                <a:gsLst>
                  <a:gs pos="0">
                    <a:srgbClr val="e40059"/>
                  </a:gs>
                  <a:gs pos="100000">
                    <a:srgbClr val="cf0050"/>
                  </a:gs>
                </a:gsLst>
                <a:lin ang="0"/>
              </a:gradFill>
              <a:ln w="9360">
                <a:noFill/>
              </a:ln>
            </p:spPr>
            <p:style>
              <a:lnRef idx="0"/>
              <a:fillRef idx="0"/>
              <a:effectRef idx="0"/>
              <a:fontRef idx="minor"/>
            </p:style>
          </p:sp>
          <p:sp>
            <p:nvSpPr>
              <p:cNvPr id="329" name="CustomShape 24"/>
              <p:cNvSpPr/>
              <p:nvPr/>
            </p:nvSpPr>
            <p:spPr>
              <a:xfrm>
                <a:off x="4103640" y="6067440"/>
                <a:ext cx="711000" cy="293400"/>
              </a:xfrm>
              <a:custGeom>
                <a:avLst/>
                <a:gdLst/>
                <a:ahLst/>
                <a:rect l="l" t="t"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rgbClr val="cf0050"/>
                  </a:gs>
                  <a:gs pos="100000">
                    <a:srgbClr val="e40059"/>
                  </a:gs>
                </a:gsLst>
                <a:lin ang="5400000"/>
              </a:gradFill>
              <a:ln w="9360">
                <a:noFill/>
              </a:ln>
            </p:spPr>
            <p:style>
              <a:lnRef idx="0"/>
              <a:fillRef idx="0"/>
              <a:effectRef idx="0"/>
              <a:fontRef idx="minor"/>
            </p:style>
          </p:sp>
          <p:sp>
            <p:nvSpPr>
              <p:cNvPr id="330" name="CustomShape 25"/>
              <p:cNvSpPr/>
              <p:nvPr/>
            </p:nvSpPr>
            <p:spPr>
              <a:xfrm>
                <a:off x="3400560" y="6114960"/>
                <a:ext cx="1414080" cy="731520"/>
              </a:xfrm>
              <a:custGeom>
                <a:avLst/>
                <a:gdLst/>
                <a:ahLst/>
                <a:rect l="l" t="t"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rgbClr val="e40059"/>
                  </a:gs>
                  <a:gs pos="100000">
                    <a:srgbClr val="c1004b"/>
                  </a:gs>
                </a:gsLst>
                <a:lin ang="2700000"/>
              </a:gradFill>
              <a:ln w="9360">
                <a:noFill/>
              </a:ln>
            </p:spPr>
            <p:style>
              <a:lnRef idx="0"/>
              <a:fillRef idx="0"/>
              <a:effectRef idx="0"/>
              <a:fontRef idx="minor"/>
            </p:style>
          </p:sp>
          <p:sp>
            <p:nvSpPr>
              <p:cNvPr id="331" name="CustomShape 26"/>
              <p:cNvSpPr/>
              <p:nvPr/>
            </p:nvSpPr>
            <p:spPr>
              <a:xfrm>
                <a:off x="3305160" y="6076800"/>
                <a:ext cx="644400" cy="769680"/>
              </a:xfrm>
              <a:custGeom>
                <a:avLst/>
                <a:gdLst/>
                <a:ahLst/>
                <a:rect l="l" t="t"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rgbClr val="e40059"/>
                  </a:gs>
                  <a:gs pos="100000">
                    <a:srgbClr val="cf0050"/>
                  </a:gs>
                </a:gsLst>
                <a:lin ang="0"/>
              </a:gradFill>
              <a:ln w="9360">
                <a:noFill/>
              </a:ln>
            </p:spPr>
            <p:style>
              <a:lnRef idx="0"/>
              <a:fillRef idx="0"/>
              <a:effectRef idx="0"/>
              <a:fontRef idx="minor"/>
            </p:style>
          </p:sp>
          <p:sp>
            <p:nvSpPr>
              <p:cNvPr id="332" name="CustomShape 27"/>
              <p:cNvSpPr/>
              <p:nvPr/>
            </p:nvSpPr>
            <p:spPr>
              <a:xfrm>
                <a:off x="4741920" y="6419880"/>
                <a:ext cx="169560" cy="398160"/>
              </a:xfrm>
              <a:custGeom>
                <a:avLst/>
                <a:gdLst/>
                <a:ahLst/>
                <a:rect l="l" t="t"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rgbClr val="e40059"/>
                  </a:gs>
                  <a:gs pos="100000">
                    <a:srgbClr val="ba0048"/>
                  </a:gs>
                </a:gsLst>
                <a:lin ang="5400000"/>
              </a:gradFill>
              <a:ln w="9360">
                <a:noFill/>
              </a:ln>
            </p:spPr>
            <p:style>
              <a:lnRef idx="0"/>
              <a:fillRef idx="0"/>
              <a:effectRef idx="0"/>
              <a:fontRef idx="minor"/>
            </p:style>
          </p:sp>
          <p:sp>
            <p:nvSpPr>
              <p:cNvPr id="333" name="CustomShape 28"/>
              <p:cNvSpPr/>
              <p:nvPr/>
            </p:nvSpPr>
            <p:spPr>
              <a:xfrm>
                <a:off x="3282840" y="5850000"/>
                <a:ext cx="1323720" cy="236160"/>
              </a:xfrm>
              <a:custGeom>
                <a:avLst/>
                <a:gdLst/>
                <a:ahLst/>
                <a:rect l="l" t="t"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360">
                <a:noFill/>
              </a:ln>
            </p:spPr>
            <p:style>
              <a:lnRef idx="0"/>
              <a:fillRef idx="0"/>
              <a:effectRef idx="0"/>
              <a:fontRef idx="minor"/>
            </p:style>
          </p:sp>
          <p:sp>
            <p:nvSpPr>
              <p:cNvPr id="334" name="CustomShape 29"/>
              <p:cNvSpPr/>
              <p:nvPr/>
            </p:nvSpPr>
            <p:spPr>
              <a:xfrm>
                <a:off x="2963880" y="6116760"/>
                <a:ext cx="269640" cy="730080"/>
              </a:xfrm>
              <a:custGeom>
                <a:avLst/>
                <a:gdLst/>
                <a:ahLst/>
                <a:rect l="l" t="t"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360">
                <a:noFill/>
              </a:ln>
            </p:spPr>
            <p:style>
              <a:lnRef idx="0"/>
              <a:fillRef idx="0"/>
              <a:effectRef idx="0"/>
              <a:fontRef idx="minor"/>
            </p:style>
          </p:sp>
          <p:sp>
            <p:nvSpPr>
              <p:cNvPr id="335" name="CustomShape 30"/>
              <p:cNvSpPr/>
              <p:nvPr/>
            </p:nvSpPr>
            <p:spPr>
              <a:xfrm>
                <a:off x="4684680" y="5954760"/>
                <a:ext cx="569880" cy="892080"/>
              </a:xfrm>
              <a:custGeom>
                <a:avLst/>
                <a:gdLst/>
                <a:ahLst/>
                <a:rect l="l" t="t"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336" name="CustomShape 31"/>
              <p:cNvSpPr/>
              <p:nvPr/>
            </p:nvSpPr>
            <p:spPr>
              <a:xfrm>
                <a:off x="3679920" y="5764320"/>
                <a:ext cx="1709640" cy="672840"/>
              </a:xfrm>
              <a:custGeom>
                <a:avLst/>
                <a:gdLst/>
                <a:ahLst/>
                <a:rect l="l" t="t"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337" name="CustomShape 32"/>
              <p:cNvSpPr/>
              <p:nvPr/>
            </p:nvSpPr>
            <p:spPr>
              <a:xfrm>
                <a:off x="5245200" y="6477120"/>
                <a:ext cx="153720" cy="369720"/>
              </a:xfrm>
              <a:custGeom>
                <a:avLst/>
                <a:gdLst/>
                <a:ahLst/>
                <a:rect l="l" t="t"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338" name="CustomShape 33"/>
              <p:cNvSpPr/>
              <p:nvPr/>
            </p:nvSpPr>
            <p:spPr>
              <a:xfrm>
                <a:off x="2819520" y="5830920"/>
                <a:ext cx="761760" cy="1015920"/>
              </a:xfrm>
              <a:custGeom>
                <a:avLst/>
                <a:gdLst/>
                <a:ahLst/>
                <a:rect l="l" t="t"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360">
                <a:noFill/>
              </a:ln>
            </p:spPr>
            <p:style>
              <a:lnRef idx="0"/>
              <a:fillRef idx="0"/>
              <a:effectRef idx="0"/>
              <a:fontRef idx="minor"/>
            </p:style>
          </p:sp>
        </p:grpSp>
        <p:grpSp>
          <p:nvGrpSpPr>
            <p:cNvPr id="339" name="Group 34"/>
            <p:cNvGrpSpPr/>
            <p:nvPr/>
          </p:nvGrpSpPr>
          <p:grpSpPr>
            <a:xfrm>
              <a:off x="6553080" y="5334120"/>
              <a:ext cx="2143080" cy="1301400"/>
              <a:chOff x="6553080" y="5334120"/>
              <a:chExt cx="2143080" cy="1301400"/>
            </a:xfrm>
          </p:grpSpPr>
          <p:sp>
            <p:nvSpPr>
              <p:cNvPr id="340" name="CustomShape 35"/>
              <p:cNvSpPr/>
              <p:nvPr/>
            </p:nvSpPr>
            <p:spPr>
              <a:xfrm>
                <a:off x="6667560" y="5400720"/>
                <a:ext cx="1904760" cy="1158840"/>
              </a:xfrm>
              <a:custGeom>
                <a:avLst/>
                <a:gdLst/>
                <a:ahLst/>
                <a:rect l="l" t="t"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341" name="CustomShape 36"/>
              <p:cNvSpPr/>
              <p:nvPr/>
            </p:nvSpPr>
            <p:spPr>
              <a:xfrm>
                <a:off x="6553080" y="5343480"/>
                <a:ext cx="861840" cy="1168200"/>
              </a:xfrm>
              <a:custGeom>
                <a:avLst/>
                <a:gdLst/>
                <a:ahLst/>
                <a:rect l="l" t="t"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342" name="CustomShape 37"/>
              <p:cNvSpPr/>
              <p:nvPr/>
            </p:nvSpPr>
            <p:spPr>
              <a:xfrm>
                <a:off x="7607160" y="5334120"/>
                <a:ext cx="965160" cy="398160"/>
              </a:xfrm>
              <a:custGeom>
                <a:avLst/>
                <a:gdLst/>
                <a:ahLst/>
                <a:rect l="l" t="t"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rgbClr val="e50f62"/>
                  </a:gs>
                  <a:gs pos="100000">
                    <a:srgbClr val="e40059"/>
                  </a:gs>
                </a:gsLst>
                <a:lin ang="5400000"/>
              </a:gradFill>
              <a:ln w="9360">
                <a:noFill/>
              </a:ln>
            </p:spPr>
            <p:style>
              <a:lnRef idx="0"/>
              <a:fillRef idx="0"/>
              <a:effectRef idx="0"/>
              <a:fontRef idx="minor"/>
            </p:style>
          </p:sp>
          <p:sp>
            <p:nvSpPr>
              <p:cNvPr id="343" name="CustomShape 38"/>
              <p:cNvSpPr/>
              <p:nvPr/>
            </p:nvSpPr>
            <p:spPr>
              <a:xfrm>
                <a:off x="8327880" y="6361200"/>
                <a:ext cx="112680" cy="83880"/>
              </a:xfrm>
              <a:custGeom>
                <a:avLst/>
                <a:gdLst/>
                <a:ahLst/>
                <a:rect l="l" t="t"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344" name="CustomShape 39"/>
              <p:cNvSpPr/>
              <p:nvPr/>
            </p:nvSpPr>
            <p:spPr>
              <a:xfrm>
                <a:off x="7151760" y="6465960"/>
                <a:ext cx="1117440" cy="169560"/>
              </a:xfrm>
              <a:custGeom>
                <a:avLst/>
                <a:gdLst/>
                <a:ahLst/>
                <a:rect l="l" t="t"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345" name="CustomShape 40"/>
              <p:cNvSpPr/>
              <p:nvPr/>
            </p:nvSpPr>
            <p:spPr>
              <a:xfrm>
                <a:off x="8470800" y="5800680"/>
                <a:ext cx="225360" cy="539640"/>
              </a:xfrm>
              <a:custGeom>
                <a:avLst/>
                <a:gdLst/>
                <a:ahLst/>
                <a:rect l="l" t="t"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346" name="CustomShape 41"/>
              <p:cNvSpPr/>
              <p:nvPr/>
            </p:nvSpPr>
            <p:spPr>
              <a:xfrm>
                <a:off x="8034480" y="5753160"/>
                <a:ext cx="129960" cy="141120"/>
              </a:xfrm>
              <a:custGeom>
                <a:avLst/>
                <a:gdLst/>
                <a:ahLst/>
                <a:rect l="l" t="t"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347" name="CustomShape 42"/>
              <p:cNvSpPr/>
              <p:nvPr/>
            </p:nvSpPr>
            <p:spPr>
              <a:xfrm>
                <a:off x="7056360" y="5638680"/>
                <a:ext cx="1136520" cy="682560"/>
              </a:xfrm>
              <a:custGeom>
                <a:avLst/>
                <a:gdLst/>
                <a:ahLst/>
                <a:rect l="l" t="t"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360">
                <a:noFill/>
              </a:ln>
            </p:spPr>
            <p:style>
              <a:lnRef idx="0"/>
              <a:fillRef idx="0"/>
              <a:effectRef idx="0"/>
              <a:fontRef idx="minor"/>
            </p:style>
          </p:sp>
          <p:sp>
            <p:nvSpPr>
              <p:cNvPr id="348" name="CustomShape 43"/>
              <p:cNvSpPr/>
              <p:nvPr/>
            </p:nvSpPr>
            <p:spPr>
              <a:xfrm>
                <a:off x="6904080" y="5572080"/>
                <a:ext cx="1441080" cy="844200"/>
              </a:xfrm>
              <a:custGeom>
                <a:avLst/>
                <a:gdLst/>
                <a:ahLst/>
                <a:rect l="l" t="t"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rgbClr val="e4085e"/>
                  </a:gs>
                  <a:gs pos="100000">
                    <a:srgbClr val="e40059"/>
                  </a:gs>
                </a:gsLst>
                <a:lin ang="0"/>
              </a:gradFill>
              <a:ln w="9360">
                <a:noFill/>
              </a:ln>
            </p:spPr>
            <p:style>
              <a:lnRef idx="0"/>
              <a:fillRef idx="0"/>
              <a:effectRef idx="0"/>
              <a:fontRef idx="minor"/>
            </p:style>
          </p:sp>
          <p:sp>
            <p:nvSpPr>
              <p:cNvPr id="349" name="CustomShape 44"/>
              <p:cNvSpPr/>
              <p:nvPr/>
            </p:nvSpPr>
            <p:spPr>
              <a:xfrm>
                <a:off x="7245360" y="5543640"/>
                <a:ext cx="577800" cy="102960"/>
              </a:xfrm>
              <a:custGeom>
                <a:avLst/>
                <a:gdLst/>
                <a:ahLst/>
                <a:rect l="l" t="t"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350" name="CustomShape 45"/>
              <p:cNvSpPr/>
              <p:nvPr/>
            </p:nvSpPr>
            <p:spPr>
              <a:xfrm>
                <a:off x="7085160" y="5648400"/>
                <a:ext cx="102960" cy="74520"/>
              </a:xfrm>
              <a:custGeom>
                <a:avLst/>
                <a:gdLst/>
                <a:ahLst/>
                <a:rect l="l" t="t"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351" name="CustomShape 46"/>
              <p:cNvSpPr/>
              <p:nvPr/>
            </p:nvSpPr>
            <p:spPr>
              <a:xfrm>
                <a:off x="7216920" y="5727600"/>
                <a:ext cx="820440" cy="504720"/>
              </a:xfrm>
              <a:prstGeom prst="ellipse">
                <a:avLst/>
              </a:prstGeom>
              <a:gradFill rotWithShape="0">
                <a:gsLst>
                  <a:gs pos="0">
                    <a:srgbClr val="d60053"/>
                  </a:gs>
                  <a:gs pos="100000">
                    <a:srgbClr val="e40059"/>
                  </a:gs>
                </a:gsLst>
                <a:lin ang="0"/>
              </a:gradFill>
              <a:ln w="9360">
                <a:noFill/>
              </a:ln>
            </p:spPr>
            <p:style>
              <a:lnRef idx="0"/>
              <a:fillRef idx="0"/>
              <a:effectRef idx="0"/>
              <a:fontRef idx="minor"/>
            </p:style>
          </p:sp>
          <p:sp>
            <p:nvSpPr>
              <p:cNvPr id="352" name="CustomShape 47"/>
              <p:cNvSpPr/>
              <p:nvPr/>
            </p:nvSpPr>
            <p:spPr>
              <a:xfrm>
                <a:off x="7267680" y="5762520"/>
                <a:ext cx="706320" cy="428400"/>
              </a:xfrm>
              <a:prstGeom prst="ellipse">
                <a:avLst/>
              </a:prstGeom>
              <a:gradFill rotWithShape="0">
                <a:gsLst>
                  <a:gs pos="0">
                    <a:srgbClr val="e4085e"/>
                  </a:gs>
                  <a:gs pos="100000">
                    <a:srgbClr val="e40059"/>
                  </a:gs>
                </a:gsLst>
                <a:lin ang="5400000"/>
              </a:gradFill>
              <a:ln w="9360">
                <a:noFill/>
              </a:ln>
            </p:spPr>
            <p:style>
              <a:lnRef idx="0"/>
              <a:fillRef idx="0"/>
              <a:effectRef idx="0"/>
              <a:fontRef idx="minor"/>
            </p:style>
          </p:sp>
          <p:sp>
            <p:nvSpPr>
              <p:cNvPr id="353" name="CustomShape 48"/>
              <p:cNvSpPr/>
              <p:nvPr/>
            </p:nvSpPr>
            <p:spPr>
              <a:xfrm>
                <a:off x="7318440" y="5794200"/>
                <a:ext cx="610920" cy="36792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354" name="CustomShape 49"/>
              <p:cNvSpPr/>
              <p:nvPr/>
            </p:nvSpPr>
            <p:spPr>
              <a:xfrm>
                <a:off x="7388280" y="5838840"/>
                <a:ext cx="471240" cy="27936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sp>
            <p:nvSpPr>
              <p:cNvPr id="355" name="CustomShape 50"/>
              <p:cNvSpPr/>
              <p:nvPr/>
            </p:nvSpPr>
            <p:spPr>
              <a:xfrm>
                <a:off x="7445520" y="5870520"/>
                <a:ext cx="350640" cy="21888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356" name="CustomShape 51"/>
              <p:cNvSpPr/>
              <p:nvPr/>
            </p:nvSpPr>
            <p:spPr>
              <a:xfrm>
                <a:off x="7521480" y="5918040"/>
                <a:ext cx="198360" cy="126720"/>
              </a:xfrm>
              <a:prstGeom prst="ellipse">
                <a:avLst/>
              </a:prstGeom>
              <a:gradFill rotWithShape="0">
                <a:gsLst>
                  <a:gs pos="0">
                    <a:srgbClr val="dc0056"/>
                  </a:gs>
                  <a:gs pos="100000">
                    <a:srgbClr val="e40059"/>
                  </a:gs>
                </a:gsLst>
                <a:lin ang="5400000"/>
              </a:gradFill>
              <a:ln w="9360">
                <a:noFill/>
              </a:ln>
            </p:spPr>
            <p:style>
              <a:lnRef idx="0"/>
              <a:fillRef idx="0"/>
              <a:effectRef idx="0"/>
              <a:fontRef idx="minor"/>
            </p:style>
          </p:sp>
        </p:grpSp>
        <p:grpSp>
          <p:nvGrpSpPr>
            <p:cNvPr id="357" name="Group 52"/>
            <p:cNvGrpSpPr/>
            <p:nvPr/>
          </p:nvGrpSpPr>
          <p:grpSpPr>
            <a:xfrm>
              <a:off x="8381880" y="4800600"/>
              <a:ext cx="673200" cy="407520"/>
              <a:chOff x="8381880" y="4800600"/>
              <a:chExt cx="673200" cy="407520"/>
            </a:xfrm>
          </p:grpSpPr>
          <p:sp>
            <p:nvSpPr>
              <p:cNvPr id="358" name="CustomShape 53"/>
              <p:cNvSpPr/>
              <p:nvPr/>
            </p:nvSpPr>
            <p:spPr>
              <a:xfrm>
                <a:off x="8381880" y="5057640"/>
                <a:ext cx="606240" cy="150480"/>
              </a:xfrm>
              <a:custGeom>
                <a:avLst/>
                <a:gdLst/>
                <a:ahLst/>
                <a:rect l="l" t="t"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359" name="CustomShape 54"/>
              <p:cNvSpPr/>
              <p:nvPr/>
            </p:nvSpPr>
            <p:spPr>
              <a:xfrm>
                <a:off x="8437680" y="4800600"/>
                <a:ext cx="407880" cy="83880"/>
              </a:xfrm>
              <a:custGeom>
                <a:avLst/>
                <a:gdLst/>
                <a:ahLst/>
                <a:rect l="l" t="t"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360" name="CustomShape 55"/>
              <p:cNvSpPr/>
              <p:nvPr/>
            </p:nvSpPr>
            <p:spPr>
              <a:xfrm>
                <a:off x="8961480" y="4867200"/>
                <a:ext cx="93600" cy="245880"/>
              </a:xfrm>
              <a:custGeom>
                <a:avLst/>
                <a:gdLst/>
                <a:ahLst/>
                <a:rect l="l" t="t"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361" name="CustomShape 56"/>
              <p:cNvSpPr/>
              <p:nvPr/>
            </p:nvSpPr>
            <p:spPr>
              <a:xfrm>
                <a:off x="8532720" y="5153040"/>
                <a:ext cx="303120" cy="26640"/>
              </a:xfrm>
              <a:custGeom>
                <a:avLst/>
                <a:gdLst/>
                <a:ahLst/>
                <a:rect l="l" t="t"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362" name="CustomShape 57"/>
              <p:cNvSpPr/>
              <p:nvPr/>
            </p:nvSpPr>
            <p:spPr>
              <a:xfrm>
                <a:off x="8420040" y="4829040"/>
                <a:ext cx="253800" cy="293400"/>
              </a:xfrm>
              <a:custGeom>
                <a:avLst/>
                <a:gdLst/>
                <a:ahLst/>
                <a:rect l="l" t="t"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rgbClr val="666666"/>
                  </a:gs>
                  <a:gs pos="100000">
                    <a:srgbClr val="e40059"/>
                  </a:gs>
                </a:gsLst>
                <a:lin ang="5400000"/>
              </a:gradFill>
              <a:ln w="9360">
                <a:noFill/>
              </a:ln>
            </p:spPr>
            <p:style>
              <a:lnRef idx="0"/>
              <a:fillRef idx="0"/>
              <a:effectRef idx="0"/>
              <a:fontRef idx="minor"/>
            </p:style>
          </p:sp>
          <p:sp>
            <p:nvSpPr>
              <p:cNvPr id="363" name="CustomShape 58"/>
              <p:cNvSpPr/>
              <p:nvPr/>
            </p:nvSpPr>
            <p:spPr>
              <a:xfrm>
                <a:off x="8713800" y="4829040"/>
                <a:ext cx="293400" cy="331560"/>
              </a:xfrm>
              <a:custGeom>
                <a:avLst/>
                <a:gdLst/>
                <a:ahLst/>
                <a:rect l="l" t="t"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rgbClr val="666666"/>
                  </a:gs>
                  <a:gs pos="100000">
                    <a:srgbClr val="e40059"/>
                  </a:gs>
                </a:gsLst>
                <a:lin ang="5400000"/>
              </a:gradFill>
              <a:ln w="9360">
                <a:noFill/>
              </a:ln>
            </p:spPr>
            <p:style>
              <a:lnRef idx="0"/>
              <a:fillRef idx="0"/>
              <a:effectRef idx="0"/>
              <a:fontRef idx="minor"/>
            </p:style>
          </p:sp>
          <p:sp>
            <p:nvSpPr>
              <p:cNvPr id="364" name="CustomShape 59"/>
              <p:cNvSpPr/>
              <p:nvPr/>
            </p:nvSpPr>
            <p:spPr>
              <a:xfrm>
                <a:off x="8485200" y="4854600"/>
                <a:ext cx="473040" cy="293400"/>
              </a:xfrm>
              <a:custGeom>
                <a:avLst/>
                <a:gdLst/>
                <a:ahLst/>
                <a:rect l="l" t="t"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grpSp>
            <p:nvGrpSpPr>
              <p:cNvPr id="365" name="Group 60"/>
              <p:cNvGrpSpPr/>
              <p:nvPr/>
            </p:nvGrpSpPr>
            <p:grpSpPr>
              <a:xfrm>
                <a:off x="8542440" y="4897440"/>
                <a:ext cx="358560" cy="207720"/>
                <a:chOff x="8542440" y="4897440"/>
                <a:chExt cx="358560" cy="207720"/>
              </a:xfrm>
            </p:grpSpPr>
            <p:sp>
              <p:nvSpPr>
                <p:cNvPr id="366" name="CustomShape 61"/>
                <p:cNvSpPr/>
                <p:nvPr/>
              </p:nvSpPr>
              <p:spPr>
                <a:xfrm>
                  <a:off x="8542440" y="4897440"/>
                  <a:ext cx="358560" cy="207720"/>
                </a:xfrm>
                <a:prstGeom prst="ellipse">
                  <a:avLst/>
                </a:prstGeom>
                <a:gradFill rotWithShape="0">
                  <a:gsLst>
                    <a:gs pos="0">
                      <a:srgbClr val="666666"/>
                    </a:gs>
                    <a:gs pos="100000">
                      <a:srgbClr val="e40059"/>
                    </a:gs>
                  </a:gsLst>
                  <a:lin ang="5400000"/>
                </a:gradFill>
                <a:ln w="9360">
                  <a:noFill/>
                </a:ln>
              </p:spPr>
              <p:style>
                <a:lnRef idx="0"/>
                <a:fillRef idx="0"/>
                <a:effectRef idx="0"/>
                <a:fontRef idx="minor"/>
              </p:style>
            </p:sp>
            <p:sp>
              <p:nvSpPr>
                <p:cNvPr id="367" name="CustomShape 62"/>
                <p:cNvSpPr/>
                <p:nvPr/>
              </p:nvSpPr>
              <p:spPr>
                <a:xfrm>
                  <a:off x="8577360" y="4919760"/>
                  <a:ext cx="287280" cy="160200"/>
                </a:xfrm>
                <a:prstGeom prst="ellipse">
                  <a:avLst/>
                </a:prstGeom>
                <a:gradFill rotWithShape="0">
                  <a:gsLst>
                    <a:gs pos="0">
                      <a:srgbClr val="e40059"/>
                    </a:gs>
                    <a:gs pos="100000">
                      <a:srgbClr val="666666"/>
                    </a:gs>
                  </a:gsLst>
                  <a:lin ang="5400000"/>
                </a:gradFill>
                <a:ln w="9360">
                  <a:noFill/>
                </a:ln>
              </p:spPr>
              <p:style>
                <a:lnRef idx="0"/>
                <a:fillRef idx="0"/>
                <a:effectRef idx="0"/>
                <a:fontRef idx="minor"/>
              </p:style>
            </p:sp>
            <p:sp>
              <p:nvSpPr>
                <p:cNvPr id="368" name="CustomShape 63"/>
                <p:cNvSpPr/>
                <p:nvPr/>
              </p:nvSpPr>
              <p:spPr>
                <a:xfrm>
                  <a:off x="8621640" y="4935600"/>
                  <a:ext cx="196560" cy="128520"/>
                </a:xfrm>
                <a:prstGeom prst="ellipse">
                  <a:avLst/>
                </a:prstGeom>
                <a:gradFill rotWithShape="0">
                  <a:gsLst>
                    <a:gs pos="0">
                      <a:srgbClr val="666666"/>
                    </a:gs>
                    <a:gs pos="100000">
                      <a:srgbClr val="e40059"/>
                    </a:gs>
                  </a:gsLst>
                  <a:lin ang="5400000"/>
                </a:gradFill>
                <a:ln w="9360">
                  <a:noFill/>
                </a:ln>
              </p:spPr>
              <p:style>
                <a:lnRef idx="0"/>
                <a:fillRef idx="0"/>
                <a:effectRef idx="0"/>
                <a:fontRef idx="minor"/>
              </p:style>
            </p:sp>
            <p:sp>
              <p:nvSpPr>
                <p:cNvPr id="369" name="CustomShape 64"/>
                <p:cNvSpPr/>
                <p:nvPr/>
              </p:nvSpPr>
              <p:spPr>
                <a:xfrm>
                  <a:off x="8664480" y="4960800"/>
                  <a:ext cx="114120" cy="72720"/>
                </a:xfrm>
                <a:prstGeom prst="ellipse">
                  <a:avLst/>
                </a:prstGeom>
                <a:gradFill rotWithShape="0">
                  <a:gsLst>
                    <a:gs pos="0">
                      <a:srgbClr val="e40059"/>
                    </a:gs>
                    <a:gs pos="100000">
                      <a:srgbClr val="666666"/>
                    </a:gs>
                  </a:gsLst>
                  <a:lin ang="5400000"/>
                </a:gradFill>
                <a:ln w="9360">
                  <a:noFill/>
                </a:ln>
              </p:spPr>
              <p:style>
                <a:lnRef idx="0"/>
                <a:fillRef idx="0"/>
                <a:effectRef idx="0"/>
                <a:fontRef idx="minor"/>
              </p:style>
            </p:sp>
          </p:grpSp>
        </p:grpSp>
      </p:grpSp>
      <p:sp>
        <p:nvSpPr>
          <p:cNvPr id="370" name="PlaceHolder 65"/>
          <p:cNvSpPr>
            <a:spLocks noGrp="1"/>
          </p:cNvSpPr>
          <p:nvPr>
            <p:ph type="title"/>
          </p:nvPr>
        </p:nvSpPr>
        <p:spPr>
          <a:xfrm>
            <a:off x="457200" y="273600"/>
            <a:ext cx="8228880" cy="1144440"/>
          </a:xfrm>
          <a:prstGeom prst="rect">
            <a:avLst/>
          </a:prstGeom>
        </p:spPr>
        <p:txBody>
          <a:bodyPr lIns="0" rIns="0" tIns="0" bIns="0" anchor="ctr">
            <a:noAutofit/>
          </a:bodyPr>
          <a:p>
            <a:r>
              <a:rPr b="0" lang="en-GR" sz="4400" spc="-1" strike="noStrike">
                <a:solidFill>
                  <a:srgbClr val="000000"/>
                </a:solidFill>
                <a:latin typeface="Arial"/>
              </a:rPr>
              <a:t>Πατήστε για επεξεργασία της μορφής κειμένου του τίτλου</a:t>
            </a:r>
            <a:endParaRPr b="0" lang="en-GR" sz="4400" spc="-1" strike="noStrike">
              <a:solidFill>
                <a:srgbClr val="000000"/>
              </a:solidFill>
              <a:latin typeface="Arial"/>
            </a:endParaRPr>
          </a:p>
        </p:txBody>
      </p:sp>
      <p:sp>
        <p:nvSpPr>
          <p:cNvPr id="371" name="PlaceHolder 66"/>
          <p:cNvSpPr>
            <a:spLocks noGrp="1"/>
          </p:cNvSpPr>
          <p:nvPr>
            <p:ph type="body"/>
          </p:nvPr>
        </p:nvSpPr>
        <p:spPr>
          <a:xfrm>
            <a:off x="457200" y="1604520"/>
            <a:ext cx="822888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R" sz="2800" spc="-1" strike="noStrike">
                <a:solidFill>
                  <a:srgbClr val="000000"/>
                </a:solidFill>
                <a:latin typeface="Arial"/>
              </a:rPr>
              <a:t>Πατήστε για επεξεργασία της μορφής κειμένου διάρθρωσης</a:t>
            </a:r>
            <a:endParaRPr b="0" lang="en-GR"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R" sz="2800" spc="-1" strike="noStrike">
                <a:solidFill>
                  <a:srgbClr val="000000"/>
                </a:solidFill>
                <a:latin typeface="Arial"/>
              </a:rPr>
              <a:t>Δεύτερο επίπεδο διάρθρωσης</a:t>
            </a:r>
            <a:endParaRPr b="0" lang="en-G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R" sz="2800" spc="-1" strike="noStrike">
                <a:solidFill>
                  <a:srgbClr val="000000"/>
                </a:solidFill>
                <a:latin typeface="Arial"/>
              </a:rPr>
              <a:t>Τρίτο επίπεδο διάρθρωσης</a:t>
            </a:r>
            <a:endParaRPr b="0" lang="en-GR"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R" sz="2800" spc="-1" strike="noStrike">
                <a:solidFill>
                  <a:srgbClr val="000000"/>
                </a:solidFill>
                <a:latin typeface="Arial"/>
              </a:rPr>
              <a:t>Τέταρτο επίπεδο διάρθρωσης</a:t>
            </a:r>
            <a:endParaRPr b="0" lang="en-GR"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R" sz="2800" spc="-1" strike="noStrike">
                <a:solidFill>
                  <a:srgbClr val="000000"/>
                </a:solidFill>
                <a:latin typeface="Arial"/>
              </a:rPr>
              <a:t>Πέμπτο επίπεδο διάρθρωσης</a:t>
            </a:r>
            <a:endParaRPr b="0" lang="en-GR"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R" sz="2800" spc="-1" strike="noStrike">
                <a:solidFill>
                  <a:srgbClr val="000000"/>
                </a:solidFill>
                <a:latin typeface="Arial"/>
              </a:rPr>
              <a:t>Έκτο επίπεδο διάρθρωσης</a:t>
            </a:r>
            <a:endParaRPr b="0" lang="en-GR"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R" sz="2800" spc="-1" strike="noStrike">
                <a:solidFill>
                  <a:srgbClr val="000000"/>
                </a:solidFill>
                <a:latin typeface="Arial"/>
              </a:rPr>
              <a:t>Έβδομο επίπεδο διάρθρωσης</a:t>
            </a:r>
            <a:endParaRPr b="0" lang="en-GR"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66666"/>
        </a:solidFill>
      </p:bgPr>
    </p:bg>
    <p:spTree>
      <p:nvGrpSpPr>
        <p:cNvPr id="1" name=""/>
        <p:cNvGrpSpPr/>
        <p:nvPr/>
      </p:nvGrpSpPr>
      <p:grpSpPr>
        <a:xfrm>
          <a:off x="0" y="0"/>
          <a:ext cx="0" cy="0"/>
          <a:chOff x="0" y="0"/>
          <a:chExt cx="0" cy="0"/>
        </a:xfrm>
      </p:grpSpPr>
      <p:grpSp>
        <p:nvGrpSpPr>
          <p:cNvPr id="408" name="Group 1"/>
          <p:cNvGrpSpPr/>
          <p:nvPr/>
        </p:nvGrpSpPr>
        <p:grpSpPr>
          <a:xfrm>
            <a:off x="3240" y="4267080"/>
            <a:ext cx="9138960" cy="2589120"/>
            <a:chOff x="3240" y="4267080"/>
            <a:chExt cx="9138960" cy="2589120"/>
          </a:xfrm>
        </p:grpSpPr>
        <p:sp>
          <p:nvSpPr>
            <p:cNvPr id="409" name="CustomShape 2"/>
            <p:cNvSpPr/>
            <p:nvPr/>
          </p:nvSpPr>
          <p:spPr>
            <a:xfrm>
              <a:off x="3240" y="4267080"/>
              <a:ext cx="9138960" cy="2589120"/>
            </a:xfrm>
            <a:custGeom>
              <a:avLst/>
              <a:gdLst/>
              <a:ahLst/>
              <a:rect l="l" t="t" r="r" b="b"/>
              <a:pathLst>
                <a:path w="5740" h="4316">
                  <a:moveTo>
                    <a:pt x="5740" y="4316"/>
                  </a:moveTo>
                  <a:lnTo>
                    <a:pt x="0" y="4316"/>
                  </a:lnTo>
                  <a:lnTo>
                    <a:pt x="0" y="0"/>
                  </a:lnTo>
                  <a:lnTo>
                    <a:pt x="5740" y="0"/>
                  </a:lnTo>
                  <a:lnTo>
                    <a:pt x="5740" y="4316"/>
                  </a:lnTo>
                  <a:lnTo>
                    <a:pt x="5740" y="4316"/>
                  </a:lnTo>
                  <a:close/>
                </a:path>
              </a:pathLst>
            </a:custGeom>
            <a:gradFill rotWithShape="0">
              <a:gsLst>
                <a:gs pos="0">
                  <a:srgbClr val="666666"/>
                </a:gs>
                <a:gs pos="100000">
                  <a:srgbClr val="e40059"/>
                </a:gs>
              </a:gsLst>
              <a:lin ang="5400000"/>
            </a:gradFill>
            <a:ln w="9360">
              <a:noFill/>
            </a:ln>
          </p:spPr>
          <p:style>
            <a:lnRef idx="2"/>
            <a:fillRef idx="0"/>
            <a:effectRef idx="0"/>
            <a:fontRef idx="minor"/>
          </p:style>
        </p:sp>
        <p:grpSp>
          <p:nvGrpSpPr>
            <p:cNvPr id="410" name="Group 3"/>
            <p:cNvGrpSpPr/>
            <p:nvPr/>
          </p:nvGrpSpPr>
          <p:grpSpPr>
            <a:xfrm>
              <a:off x="5600880" y="5897520"/>
              <a:ext cx="1255320" cy="825480"/>
              <a:chOff x="5600880" y="5897520"/>
              <a:chExt cx="1255320" cy="825480"/>
            </a:xfrm>
          </p:grpSpPr>
          <p:sp>
            <p:nvSpPr>
              <p:cNvPr id="411" name="CustomShape 4"/>
              <p:cNvSpPr/>
              <p:nvPr/>
            </p:nvSpPr>
            <p:spPr>
              <a:xfrm>
                <a:off x="5853240" y="6048360"/>
                <a:ext cx="842760" cy="517320"/>
              </a:xfrm>
              <a:prstGeom prst="ellipse">
                <a:avLst/>
              </a:prstGeom>
              <a:gradFill rotWithShape="0">
                <a:gsLst>
                  <a:gs pos="0">
                    <a:srgbClr val="e40059"/>
                  </a:gs>
                  <a:gs pos="100000">
                    <a:srgbClr val="cf0050"/>
                  </a:gs>
                </a:gsLst>
                <a:path path="rect"/>
              </a:gradFill>
              <a:ln w="9360">
                <a:noFill/>
              </a:ln>
            </p:spPr>
            <p:style>
              <a:lnRef idx="0"/>
              <a:fillRef idx="0"/>
              <a:effectRef idx="0"/>
              <a:fontRef idx="minor"/>
            </p:style>
          </p:sp>
          <p:sp>
            <p:nvSpPr>
              <p:cNvPr id="412" name="CustomShape 5"/>
              <p:cNvSpPr/>
              <p:nvPr/>
            </p:nvSpPr>
            <p:spPr>
              <a:xfrm>
                <a:off x="5916600" y="6095880"/>
                <a:ext cx="715680" cy="434880"/>
              </a:xfrm>
              <a:prstGeom prst="ellipse">
                <a:avLst/>
              </a:prstGeom>
              <a:gradFill rotWithShape="0">
                <a:gsLst>
                  <a:gs pos="0">
                    <a:srgbClr val="cf0050"/>
                  </a:gs>
                  <a:gs pos="100000">
                    <a:srgbClr val="e40059"/>
                  </a:gs>
                </a:gsLst>
                <a:lin ang="5400000"/>
              </a:gradFill>
              <a:ln w="9360">
                <a:noFill/>
              </a:ln>
            </p:spPr>
            <p:style>
              <a:lnRef idx="0"/>
              <a:fillRef idx="0"/>
              <a:effectRef idx="0"/>
              <a:fontRef idx="minor"/>
            </p:style>
          </p:sp>
          <p:sp>
            <p:nvSpPr>
              <p:cNvPr id="413" name="CustomShape 6"/>
              <p:cNvSpPr/>
              <p:nvPr/>
            </p:nvSpPr>
            <p:spPr>
              <a:xfrm>
                <a:off x="6005520" y="6146640"/>
                <a:ext cx="544320" cy="32688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414" name="CustomShape 7"/>
              <p:cNvSpPr/>
              <p:nvPr/>
            </p:nvSpPr>
            <p:spPr>
              <a:xfrm>
                <a:off x="6068880" y="6184800"/>
                <a:ext cx="414000" cy="250560"/>
              </a:xfrm>
              <a:prstGeom prst="ellipse">
                <a:avLst/>
              </a:prstGeom>
              <a:gradFill rotWithShape="0">
                <a:gsLst>
                  <a:gs pos="0">
                    <a:srgbClr val="dc0056"/>
                  </a:gs>
                  <a:gs pos="100000">
                    <a:srgbClr val="e40059"/>
                  </a:gs>
                </a:gsLst>
                <a:lin ang="5400000"/>
              </a:gradFill>
              <a:ln w="9360">
                <a:noFill/>
              </a:ln>
            </p:spPr>
            <p:style>
              <a:lnRef idx="0"/>
              <a:fillRef idx="0"/>
              <a:effectRef idx="0"/>
              <a:fontRef idx="minor"/>
            </p:style>
          </p:sp>
          <p:sp>
            <p:nvSpPr>
              <p:cNvPr id="415" name="CustomShape 8"/>
              <p:cNvSpPr/>
              <p:nvPr/>
            </p:nvSpPr>
            <p:spPr>
              <a:xfrm>
                <a:off x="6122880" y="6226200"/>
                <a:ext cx="303120" cy="16812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416" name="CustomShape 9"/>
              <p:cNvSpPr/>
              <p:nvPr/>
            </p:nvSpPr>
            <p:spPr>
              <a:xfrm>
                <a:off x="5676840" y="5897520"/>
                <a:ext cx="606240" cy="253800"/>
              </a:xfrm>
              <a:custGeom>
                <a:avLst/>
                <a:gdLst/>
                <a:ahLst/>
                <a:rect l="l" t="t"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rgbClr val="d60053"/>
                  </a:gs>
                  <a:gs pos="100000">
                    <a:srgbClr val="e40059"/>
                  </a:gs>
                </a:gsLst>
                <a:lin ang="5400000"/>
              </a:gradFill>
              <a:ln w="9360">
                <a:noFill/>
              </a:ln>
            </p:spPr>
            <p:style>
              <a:lnRef idx="0"/>
              <a:fillRef idx="0"/>
              <a:effectRef idx="0"/>
              <a:fontRef idx="minor"/>
            </p:style>
          </p:sp>
          <p:sp>
            <p:nvSpPr>
              <p:cNvPr id="417" name="CustomShape 10"/>
              <p:cNvSpPr/>
              <p:nvPr/>
            </p:nvSpPr>
            <p:spPr>
              <a:xfrm>
                <a:off x="5867280" y="6620040"/>
                <a:ext cx="703080" cy="102960"/>
              </a:xfrm>
              <a:custGeom>
                <a:avLst/>
                <a:gdLst/>
                <a:ahLst/>
                <a:rect l="l" t="t"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rgbClr val="c1004b"/>
                  </a:gs>
                  <a:gs pos="100000">
                    <a:srgbClr val="e40059"/>
                  </a:gs>
                </a:gsLst>
                <a:lin ang="18900000"/>
              </a:gradFill>
              <a:ln w="9360">
                <a:noFill/>
              </a:ln>
            </p:spPr>
            <p:style>
              <a:lnRef idx="0"/>
              <a:fillRef idx="0"/>
              <a:effectRef idx="0"/>
              <a:fontRef idx="minor"/>
            </p:style>
          </p:sp>
          <p:sp>
            <p:nvSpPr>
              <p:cNvPr id="418" name="CustomShape 11"/>
              <p:cNvSpPr/>
              <p:nvPr/>
            </p:nvSpPr>
            <p:spPr>
              <a:xfrm>
                <a:off x="5600880" y="6200640"/>
                <a:ext cx="139320" cy="341280"/>
              </a:xfrm>
              <a:custGeom>
                <a:avLst/>
                <a:gdLst/>
                <a:ahLst/>
                <a:rect l="l" t="t"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419" name="CustomShape 12"/>
              <p:cNvSpPr/>
              <p:nvPr/>
            </p:nvSpPr>
            <p:spPr>
              <a:xfrm>
                <a:off x="5667480" y="5945040"/>
                <a:ext cx="1188720" cy="730080"/>
              </a:xfrm>
              <a:custGeom>
                <a:avLst/>
                <a:gdLst/>
                <a:ahLst/>
                <a:rect l="l" t="t"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rgbClr val="e40059"/>
                  </a:gs>
                  <a:gs pos="100000">
                    <a:srgbClr val="cf0050"/>
                  </a:gs>
                </a:gsLst>
                <a:path path="rect"/>
              </a:gradFill>
              <a:ln w="9360">
                <a:noFill/>
              </a:ln>
            </p:spPr>
            <p:style>
              <a:lnRef idx="0"/>
              <a:fillRef idx="0"/>
              <a:effectRef idx="0"/>
              <a:fontRef idx="minor"/>
            </p:style>
          </p:sp>
          <p:sp>
            <p:nvSpPr>
              <p:cNvPr id="420" name="CustomShape 13"/>
              <p:cNvSpPr/>
              <p:nvPr/>
            </p:nvSpPr>
            <p:spPr>
              <a:xfrm>
                <a:off x="6410160" y="5907240"/>
                <a:ext cx="150480" cy="45720"/>
              </a:xfrm>
              <a:custGeom>
                <a:avLst/>
                <a:gdLst/>
                <a:ahLst/>
                <a:rect l="l" t="t"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rgbClr val="e40059"/>
                  </a:gs>
                  <a:gs pos="100000">
                    <a:srgbClr val="c8004e"/>
                  </a:gs>
                </a:gsLst>
                <a:lin ang="0"/>
              </a:gradFill>
              <a:ln w="9360">
                <a:noFill/>
              </a:ln>
            </p:spPr>
            <p:style>
              <a:lnRef idx="0"/>
              <a:fillRef idx="0"/>
              <a:effectRef idx="0"/>
              <a:fontRef idx="minor"/>
            </p:style>
          </p:sp>
          <p:sp>
            <p:nvSpPr>
              <p:cNvPr id="421" name="CustomShape 14"/>
              <p:cNvSpPr/>
              <p:nvPr/>
            </p:nvSpPr>
            <p:spPr>
              <a:xfrm>
                <a:off x="6208560" y="6267600"/>
                <a:ext cx="131400" cy="8244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grpSp>
        <p:grpSp>
          <p:nvGrpSpPr>
            <p:cNvPr id="422" name="Group 15"/>
            <p:cNvGrpSpPr/>
            <p:nvPr/>
          </p:nvGrpSpPr>
          <p:grpSpPr>
            <a:xfrm>
              <a:off x="2819520" y="5764320"/>
              <a:ext cx="2579400" cy="1082520"/>
              <a:chOff x="2819520" y="5764320"/>
              <a:chExt cx="2579400" cy="1082520"/>
            </a:xfrm>
          </p:grpSpPr>
          <p:sp>
            <p:nvSpPr>
              <p:cNvPr id="423" name="CustomShape 16"/>
              <p:cNvSpPr/>
              <p:nvPr/>
            </p:nvSpPr>
            <p:spPr>
              <a:xfrm>
                <a:off x="3600360" y="6245280"/>
                <a:ext cx="1010880" cy="596520"/>
              </a:xfrm>
              <a:prstGeom prst="ellipse">
                <a:avLst/>
              </a:prstGeom>
              <a:gradFill rotWithShape="0">
                <a:gsLst>
                  <a:gs pos="0">
                    <a:srgbClr val="c8004e"/>
                  </a:gs>
                  <a:gs pos="100000">
                    <a:srgbClr val="e40059"/>
                  </a:gs>
                </a:gsLst>
                <a:lin ang="2700000"/>
              </a:gradFill>
              <a:ln w="9360">
                <a:noFill/>
              </a:ln>
            </p:spPr>
            <p:style>
              <a:lnRef idx="0"/>
              <a:fillRef idx="0"/>
              <a:effectRef idx="0"/>
              <a:fontRef idx="minor"/>
            </p:style>
          </p:sp>
          <p:sp>
            <p:nvSpPr>
              <p:cNvPr id="424" name="CustomShape 17"/>
              <p:cNvSpPr/>
              <p:nvPr/>
            </p:nvSpPr>
            <p:spPr>
              <a:xfrm>
                <a:off x="3673440" y="6283440"/>
                <a:ext cx="860040" cy="525240"/>
              </a:xfrm>
              <a:prstGeom prst="ellipse">
                <a:avLst/>
              </a:prstGeom>
              <a:gradFill rotWithShape="0">
                <a:gsLst>
                  <a:gs pos="0">
                    <a:srgbClr val="e40059"/>
                  </a:gs>
                  <a:gs pos="100000">
                    <a:srgbClr val="c8004e"/>
                  </a:gs>
                </a:gsLst>
                <a:lin ang="2700000"/>
              </a:gradFill>
              <a:ln w="9360">
                <a:noFill/>
              </a:ln>
            </p:spPr>
            <p:style>
              <a:lnRef idx="0"/>
              <a:fillRef idx="0"/>
              <a:effectRef idx="0"/>
              <a:fontRef idx="minor"/>
            </p:style>
          </p:sp>
          <p:sp>
            <p:nvSpPr>
              <p:cNvPr id="425" name="CustomShape 18"/>
              <p:cNvSpPr/>
              <p:nvPr/>
            </p:nvSpPr>
            <p:spPr>
              <a:xfrm>
                <a:off x="3716280" y="6316560"/>
                <a:ext cx="793440" cy="473040"/>
              </a:xfrm>
              <a:prstGeom prst="ellipse">
                <a:avLst/>
              </a:prstGeom>
              <a:gradFill rotWithShape="0">
                <a:gsLst>
                  <a:gs pos="0">
                    <a:srgbClr val="cf0050"/>
                  </a:gs>
                  <a:gs pos="100000">
                    <a:srgbClr val="e40059"/>
                  </a:gs>
                </a:gsLst>
                <a:lin ang="2700000"/>
              </a:gradFill>
              <a:ln w="9360">
                <a:noFill/>
              </a:ln>
            </p:spPr>
            <p:style>
              <a:lnRef idx="0"/>
              <a:fillRef idx="0"/>
              <a:effectRef idx="0"/>
              <a:fontRef idx="minor"/>
            </p:style>
          </p:sp>
          <p:sp>
            <p:nvSpPr>
              <p:cNvPr id="426" name="CustomShape 19"/>
              <p:cNvSpPr/>
              <p:nvPr/>
            </p:nvSpPr>
            <p:spPr>
              <a:xfrm>
                <a:off x="3759120" y="6345360"/>
                <a:ext cx="703080" cy="407880"/>
              </a:xfrm>
              <a:prstGeom prst="ellipse">
                <a:avLst/>
              </a:prstGeom>
              <a:gradFill rotWithShape="0">
                <a:gsLst>
                  <a:gs pos="0">
                    <a:srgbClr val="c8004e"/>
                  </a:gs>
                  <a:gs pos="100000">
                    <a:srgbClr val="e40059"/>
                  </a:gs>
                </a:gsLst>
                <a:lin ang="5400000"/>
              </a:gradFill>
              <a:ln w="9360">
                <a:noFill/>
              </a:ln>
            </p:spPr>
            <p:style>
              <a:lnRef idx="0"/>
              <a:fillRef idx="0"/>
              <a:effectRef idx="0"/>
              <a:fontRef idx="minor"/>
            </p:style>
          </p:sp>
          <p:sp>
            <p:nvSpPr>
              <p:cNvPr id="427" name="CustomShape 20"/>
              <p:cNvSpPr/>
              <p:nvPr/>
            </p:nvSpPr>
            <p:spPr>
              <a:xfrm>
                <a:off x="3786120" y="6357960"/>
                <a:ext cx="653760" cy="37908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sp>
            <p:nvSpPr>
              <p:cNvPr id="428" name="CustomShape 21"/>
              <p:cNvSpPr/>
              <p:nvPr/>
            </p:nvSpPr>
            <p:spPr>
              <a:xfrm>
                <a:off x="3868560" y="6391440"/>
                <a:ext cx="483840" cy="303120"/>
              </a:xfrm>
              <a:prstGeom prst="ellipse">
                <a:avLst/>
              </a:prstGeom>
              <a:gradFill rotWithShape="0">
                <a:gsLst>
                  <a:gs pos="0">
                    <a:srgbClr val="c8004e"/>
                  </a:gs>
                  <a:gs pos="100000">
                    <a:srgbClr val="e40059"/>
                  </a:gs>
                </a:gsLst>
                <a:lin ang="5400000"/>
              </a:gradFill>
              <a:ln w="9360">
                <a:noFill/>
              </a:ln>
            </p:spPr>
            <p:style>
              <a:lnRef idx="0"/>
              <a:fillRef idx="0"/>
              <a:effectRef idx="0"/>
              <a:fontRef idx="minor"/>
            </p:style>
          </p:sp>
          <p:sp>
            <p:nvSpPr>
              <p:cNvPr id="429" name="CustomShape 22"/>
              <p:cNvSpPr/>
              <p:nvPr/>
            </p:nvSpPr>
            <p:spPr>
              <a:xfrm>
                <a:off x="3930480" y="6438960"/>
                <a:ext cx="358560" cy="212400"/>
              </a:xfrm>
              <a:prstGeom prst="ellipse">
                <a:avLst/>
              </a:prstGeom>
              <a:gradFill rotWithShape="0">
                <a:gsLst>
                  <a:gs pos="0">
                    <a:srgbClr val="e40059"/>
                  </a:gs>
                  <a:gs pos="100000">
                    <a:srgbClr val="cf0050"/>
                  </a:gs>
                </a:gsLst>
                <a:lin ang="2700000"/>
              </a:gradFill>
              <a:ln w="9360">
                <a:noFill/>
              </a:ln>
            </p:spPr>
            <p:style>
              <a:lnRef idx="0"/>
              <a:fillRef idx="0"/>
              <a:effectRef idx="0"/>
              <a:fontRef idx="minor"/>
            </p:style>
          </p:sp>
          <p:sp>
            <p:nvSpPr>
              <p:cNvPr id="430" name="CustomShape 23"/>
              <p:cNvSpPr/>
              <p:nvPr/>
            </p:nvSpPr>
            <p:spPr>
              <a:xfrm>
                <a:off x="4035600" y="6504120"/>
                <a:ext cx="141120" cy="93600"/>
              </a:xfrm>
              <a:prstGeom prst="ellipse">
                <a:avLst/>
              </a:prstGeom>
              <a:gradFill rotWithShape="0">
                <a:gsLst>
                  <a:gs pos="0">
                    <a:srgbClr val="e40059"/>
                  </a:gs>
                  <a:gs pos="100000">
                    <a:srgbClr val="cf0050"/>
                  </a:gs>
                </a:gsLst>
                <a:lin ang="0"/>
              </a:gradFill>
              <a:ln w="9360">
                <a:noFill/>
              </a:ln>
            </p:spPr>
            <p:style>
              <a:lnRef idx="0"/>
              <a:fillRef idx="0"/>
              <a:effectRef idx="0"/>
              <a:fontRef idx="minor"/>
            </p:style>
          </p:sp>
          <p:sp>
            <p:nvSpPr>
              <p:cNvPr id="431" name="CustomShape 24"/>
              <p:cNvSpPr/>
              <p:nvPr/>
            </p:nvSpPr>
            <p:spPr>
              <a:xfrm>
                <a:off x="4103640" y="6067440"/>
                <a:ext cx="711000" cy="293400"/>
              </a:xfrm>
              <a:custGeom>
                <a:avLst/>
                <a:gdLst/>
                <a:ahLst/>
                <a:rect l="l" t="t"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rgbClr val="cf0050"/>
                  </a:gs>
                  <a:gs pos="100000">
                    <a:srgbClr val="e40059"/>
                  </a:gs>
                </a:gsLst>
                <a:lin ang="5400000"/>
              </a:gradFill>
              <a:ln w="9360">
                <a:noFill/>
              </a:ln>
            </p:spPr>
            <p:style>
              <a:lnRef idx="0"/>
              <a:fillRef idx="0"/>
              <a:effectRef idx="0"/>
              <a:fontRef idx="minor"/>
            </p:style>
          </p:sp>
          <p:sp>
            <p:nvSpPr>
              <p:cNvPr id="432" name="CustomShape 25"/>
              <p:cNvSpPr/>
              <p:nvPr/>
            </p:nvSpPr>
            <p:spPr>
              <a:xfrm>
                <a:off x="3400560" y="6114960"/>
                <a:ext cx="1414080" cy="731520"/>
              </a:xfrm>
              <a:custGeom>
                <a:avLst/>
                <a:gdLst/>
                <a:ahLst/>
                <a:rect l="l" t="t"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rgbClr val="e40059"/>
                  </a:gs>
                  <a:gs pos="100000">
                    <a:srgbClr val="c1004b"/>
                  </a:gs>
                </a:gsLst>
                <a:lin ang="2700000"/>
              </a:gradFill>
              <a:ln w="9360">
                <a:noFill/>
              </a:ln>
            </p:spPr>
            <p:style>
              <a:lnRef idx="0"/>
              <a:fillRef idx="0"/>
              <a:effectRef idx="0"/>
              <a:fontRef idx="minor"/>
            </p:style>
          </p:sp>
          <p:sp>
            <p:nvSpPr>
              <p:cNvPr id="433" name="CustomShape 26"/>
              <p:cNvSpPr/>
              <p:nvPr/>
            </p:nvSpPr>
            <p:spPr>
              <a:xfrm>
                <a:off x="3305160" y="6076800"/>
                <a:ext cx="644400" cy="769680"/>
              </a:xfrm>
              <a:custGeom>
                <a:avLst/>
                <a:gdLst/>
                <a:ahLst/>
                <a:rect l="l" t="t"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rgbClr val="e40059"/>
                  </a:gs>
                  <a:gs pos="100000">
                    <a:srgbClr val="cf0050"/>
                  </a:gs>
                </a:gsLst>
                <a:lin ang="0"/>
              </a:gradFill>
              <a:ln w="9360">
                <a:noFill/>
              </a:ln>
            </p:spPr>
            <p:style>
              <a:lnRef idx="0"/>
              <a:fillRef idx="0"/>
              <a:effectRef idx="0"/>
              <a:fontRef idx="minor"/>
            </p:style>
          </p:sp>
          <p:sp>
            <p:nvSpPr>
              <p:cNvPr id="434" name="CustomShape 27"/>
              <p:cNvSpPr/>
              <p:nvPr/>
            </p:nvSpPr>
            <p:spPr>
              <a:xfrm>
                <a:off x="4741920" y="6419880"/>
                <a:ext cx="169560" cy="398160"/>
              </a:xfrm>
              <a:custGeom>
                <a:avLst/>
                <a:gdLst/>
                <a:ahLst/>
                <a:rect l="l" t="t"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rgbClr val="e40059"/>
                  </a:gs>
                  <a:gs pos="100000">
                    <a:srgbClr val="ba0048"/>
                  </a:gs>
                </a:gsLst>
                <a:lin ang="5400000"/>
              </a:gradFill>
              <a:ln w="9360">
                <a:noFill/>
              </a:ln>
            </p:spPr>
            <p:style>
              <a:lnRef idx="0"/>
              <a:fillRef idx="0"/>
              <a:effectRef idx="0"/>
              <a:fontRef idx="minor"/>
            </p:style>
          </p:sp>
          <p:sp>
            <p:nvSpPr>
              <p:cNvPr id="435" name="CustomShape 28"/>
              <p:cNvSpPr/>
              <p:nvPr/>
            </p:nvSpPr>
            <p:spPr>
              <a:xfrm>
                <a:off x="3282840" y="5850000"/>
                <a:ext cx="1323720" cy="236160"/>
              </a:xfrm>
              <a:custGeom>
                <a:avLst/>
                <a:gdLst/>
                <a:ahLst/>
                <a:rect l="l" t="t"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360">
                <a:noFill/>
              </a:ln>
            </p:spPr>
            <p:style>
              <a:lnRef idx="0"/>
              <a:fillRef idx="0"/>
              <a:effectRef idx="0"/>
              <a:fontRef idx="minor"/>
            </p:style>
          </p:sp>
          <p:sp>
            <p:nvSpPr>
              <p:cNvPr id="436" name="CustomShape 29"/>
              <p:cNvSpPr/>
              <p:nvPr/>
            </p:nvSpPr>
            <p:spPr>
              <a:xfrm>
                <a:off x="2963880" y="6116760"/>
                <a:ext cx="269640" cy="730080"/>
              </a:xfrm>
              <a:custGeom>
                <a:avLst/>
                <a:gdLst/>
                <a:ahLst/>
                <a:rect l="l" t="t"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360">
                <a:noFill/>
              </a:ln>
            </p:spPr>
            <p:style>
              <a:lnRef idx="0"/>
              <a:fillRef idx="0"/>
              <a:effectRef idx="0"/>
              <a:fontRef idx="minor"/>
            </p:style>
          </p:sp>
          <p:sp>
            <p:nvSpPr>
              <p:cNvPr id="437" name="CustomShape 30"/>
              <p:cNvSpPr/>
              <p:nvPr/>
            </p:nvSpPr>
            <p:spPr>
              <a:xfrm>
                <a:off x="4684680" y="5954760"/>
                <a:ext cx="569880" cy="892080"/>
              </a:xfrm>
              <a:custGeom>
                <a:avLst/>
                <a:gdLst/>
                <a:ahLst/>
                <a:rect l="l" t="t"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438" name="CustomShape 31"/>
              <p:cNvSpPr/>
              <p:nvPr/>
            </p:nvSpPr>
            <p:spPr>
              <a:xfrm>
                <a:off x="3679920" y="5764320"/>
                <a:ext cx="1709640" cy="672840"/>
              </a:xfrm>
              <a:custGeom>
                <a:avLst/>
                <a:gdLst/>
                <a:ahLst/>
                <a:rect l="l" t="t"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439" name="CustomShape 32"/>
              <p:cNvSpPr/>
              <p:nvPr/>
            </p:nvSpPr>
            <p:spPr>
              <a:xfrm>
                <a:off x="5245200" y="6477120"/>
                <a:ext cx="153720" cy="369720"/>
              </a:xfrm>
              <a:custGeom>
                <a:avLst/>
                <a:gdLst/>
                <a:ahLst/>
                <a:rect l="l" t="t"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440" name="CustomShape 33"/>
              <p:cNvSpPr/>
              <p:nvPr/>
            </p:nvSpPr>
            <p:spPr>
              <a:xfrm>
                <a:off x="2819520" y="5830920"/>
                <a:ext cx="761760" cy="1015920"/>
              </a:xfrm>
              <a:custGeom>
                <a:avLst/>
                <a:gdLst/>
                <a:ahLst/>
                <a:rect l="l" t="t"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360">
                <a:noFill/>
              </a:ln>
            </p:spPr>
            <p:style>
              <a:lnRef idx="0"/>
              <a:fillRef idx="0"/>
              <a:effectRef idx="0"/>
              <a:fontRef idx="minor"/>
            </p:style>
          </p:sp>
        </p:grpSp>
        <p:grpSp>
          <p:nvGrpSpPr>
            <p:cNvPr id="441" name="Group 34"/>
            <p:cNvGrpSpPr/>
            <p:nvPr/>
          </p:nvGrpSpPr>
          <p:grpSpPr>
            <a:xfrm>
              <a:off x="6553080" y="5334120"/>
              <a:ext cx="2143080" cy="1301400"/>
              <a:chOff x="6553080" y="5334120"/>
              <a:chExt cx="2143080" cy="1301400"/>
            </a:xfrm>
          </p:grpSpPr>
          <p:sp>
            <p:nvSpPr>
              <p:cNvPr id="442" name="CustomShape 35"/>
              <p:cNvSpPr/>
              <p:nvPr/>
            </p:nvSpPr>
            <p:spPr>
              <a:xfrm>
                <a:off x="6667560" y="5400720"/>
                <a:ext cx="1904760" cy="1158840"/>
              </a:xfrm>
              <a:custGeom>
                <a:avLst/>
                <a:gdLst/>
                <a:ahLst/>
                <a:rect l="l" t="t"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443" name="CustomShape 36"/>
              <p:cNvSpPr/>
              <p:nvPr/>
            </p:nvSpPr>
            <p:spPr>
              <a:xfrm>
                <a:off x="6553080" y="5343480"/>
                <a:ext cx="861840" cy="1168200"/>
              </a:xfrm>
              <a:custGeom>
                <a:avLst/>
                <a:gdLst/>
                <a:ahLst/>
                <a:rect l="l" t="t"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444" name="CustomShape 37"/>
              <p:cNvSpPr/>
              <p:nvPr/>
            </p:nvSpPr>
            <p:spPr>
              <a:xfrm>
                <a:off x="7607160" y="5334120"/>
                <a:ext cx="965160" cy="398160"/>
              </a:xfrm>
              <a:custGeom>
                <a:avLst/>
                <a:gdLst/>
                <a:ahLst/>
                <a:rect l="l" t="t"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rgbClr val="e50f62"/>
                  </a:gs>
                  <a:gs pos="100000">
                    <a:srgbClr val="e40059"/>
                  </a:gs>
                </a:gsLst>
                <a:lin ang="5400000"/>
              </a:gradFill>
              <a:ln w="9360">
                <a:noFill/>
              </a:ln>
            </p:spPr>
            <p:style>
              <a:lnRef idx="0"/>
              <a:fillRef idx="0"/>
              <a:effectRef idx="0"/>
              <a:fontRef idx="minor"/>
            </p:style>
          </p:sp>
          <p:sp>
            <p:nvSpPr>
              <p:cNvPr id="445" name="CustomShape 38"/>
              <p:cNvSpPr/>
              <p:nvPr/>
            </p:nvSpPr>
            <p:spPr>
              <a:xfrm>
                <a:off x="8327880" y="6361200"/>
                <a:ext cx="112680" cy="83880"/>
              </a:xfrm>
              <a:custGeom>
                <a:avLst/>
                <a:gdLst/>
                <a:ahLst/>
                <a:rect l="l" t="t"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446" name="CustomShape 39"/>
              <p:cNvSpPr/>
              <p:nvPr/>
            </p:nvSpPr>
            <p:spPr>
              <a:xfrm>
                <a:off x="7151760" y="6465960"/>
                <a:ext cx="1117440" cy="169560"/>
              </a:xfrm>
              <a:custGeom>
                <a:avLst/>
                <a:gdLst/>
                <a:ahLst/>
                <a:rect l="l" t="t"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447" name="CustomShape 40"/>
              <p:cNvSpPr/>
              <p:nvPr/>
            </p:nvSpPr>
            <p:spPr>
              <a:xfrm>
                <a:off x="8470800" y="5800680"/>
                <a:ext cx="225360" cy="539640"/>
              </a:xfrm>
              <a:custGeom>
                <a:avLst/>
                <a:gdLst/>
                <a:ahLst/>
                <a:rect l="l" t="t"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448" name="CustomShape 41"/>
              <p:cNvSpPr/>
              <p:nvPr/>
            </p:nvSpPr>
            <p:spPr>
              <a:xfrm>
                <a:off x="8034480" y="5753160"/>
                <a:ext cx="129960" cy="141120"/>
              </a:xfrm>
              <a:custGeom>
                <a:avLst/>
                <a:gdLst/>
                <a:ahLst/>
                <a:rect l="l" t="t"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449" name="CustomShape 42"/>
              <p:cNvSpPr/>
              <p:nvPr/>
            </p:nvSpPr>
            <p:spPr>
              <a:xfrm>
                <a:off x="7056360" y="5638680"/>
                <a:ext cx="1136520" cy="682560"/>
              </a:xfrm>
              <a:custGeom>
                <a:avLst/>
                <a:gdLst/>
                <a:ahLst/>
                <a:rect l="l" t="t"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360">
                <a:noFill/>
              </a:ln>
            </p:spPr>
            <p:style>
              <a:lnRef idx="0"/>
              <a:fillRef idx="0"/>
              <a:effectRef idx="0"/>
              <a:fontRef idx="minor"/>
            </p:style>
          </p:sp>
          <p:sp>
            <p:nvSpPr>
              <p:cNvPr id="450" name="CustomShape 43"/>
              <p:cNvSpPr/>
              <p:nvPr/>
            </p:nvSpPr>
            <p:spPr>
              <a:xfrm>
                <a:off x="6904080" y="5572080"/>
                <a:ext cx="1441080" cy="844200"/>
              </a:xfrm>
              <a:custGeom>
                <a:avLst/>
                <a:gdLst/>
                <a:ahLst/>
                <a:rect l="l" t="t"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rgbClr val="e4085e"/>
                  </a:gs>
                  <a:gs pos="100000">
                    <a:srgbClr val="e40059"/>
                  </a:gs>
                </a:gsLst>
                <a:lin ang="0"/>
              </a:gradFill>
              <a:ln w="9360">
                <a:noFill/>
              </a:ln>
            </p:spPr>
            <p:style>
              <a:lnRef idx="0"/>
              <a:fillRef idx="0"/>
              <a:effectRef idx="0"/>
              <a:fontRef idx="minor"/>
            </p:style>
          </p:sp>
          <p:sp>
            <p:nvSpPr>
              <p:cNvPr id="451" name="CustomShape 44"/>
              <p:cNvSpPr/>
              <p:nvPr/>
            </p:nvSpPr>
            <p:spPr>
              <a:xfrm>
                <a:off x="7245360" y="5543640"/>
                <a:ext cx="577800" cy="102960"/>
              </a:xfrm>
              <a:custGeom>
                <a:avLst/>
                <a:gdLst/>
                <a:ahLst/>
                <a:rect l="l" t="t"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452" name="CustomShape 45"/>
              <p:cNvSpPr/>
              <p:nvPr/>
            </p:nvSpPr>
            <p:spPr>
              <a:xfrm>
                <a:off x="7085160" y="5648400"/>
                <a:ext cx="102960" cy="74520"/>
              </a:xfrm>
              <a:custGeom>
                <a:avLst/>
                <a:gdLst/>
                <a:ahLst/>
                <a:rect l="l" t="t"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453" name="CustomShape 46"/>
              <p:cNvSpPr/>
              <p:nvPr/>
            </p:nvSpPr>
            <p:spPr>
              <a:xfrm>
                <a:off x="7216920" y="5727600"/>
                <a:ext cx="820440" cy="504720"/>
              </a:xfrm>
              <a:prstGeom prst="ellipse">
                <a:avLst/>
              </a:prstGeom>
              <a:gradFill rotWithShape="0">
                <a:gsLst>
                  <a:gs pos="0">
                    <a:srgbClr val="d60053"/>
                  </a:gs>
                  <a:gs pos="100000">
                    <a:srgbClr val="e40059"/>
                  </a:gs>
                </a:gsLst>
                <a:lin ang="0"/>
              </a:gradFill>
              <a:ln w="9360">
                <a:noFill/>
              </a:ln>
            </p:spPr>
            <p:style>
              <a:lnRef idx="0"/>
              <a:fillRef idx="0"/>
              <a:effectRef idx="0"/>
              <a:fontRef idx="minor"/>
            </p:style>
          </p:sp>
          <p:sp>
            <p:nvSpPr>
              <p:cNvPr id="454" name="CustomShape 47"/>
              <p:cNvSpPr/>
              <p:nvPr/>
            </p:nvSpPr>
            <p:spPr>
              <a:xfrm>
                <a:off x="7267680" y="5762520"/>
                <a:ext cx="706320" cy="428400"/>
              </a:xfrm>
              <a:prstGeom prst="ellipse">
                <a:avLst/>
              </a:prstGeom>
              <a:gradFill rotWithShape="0">
                <a:gsLst>
                  <a:gs pos="0">
                    <a:srgbClr val="e4085e"/>
                  </a:gs>
                  <a:gs pos="100000">
                    <a:srgbClr val="e40059"/>
                  </a:gs>
                </a:gsLst>
                <a:lin ang="5400000"/>
              </a:gradFill>
              <a:ln w="9360">
                <a:noFill/>
              </a:ln>
            </p:spPr>
            <p:style>
              <a:lnRef idx="0"/>
              <a:fillRef idx="0"/>
              <a:effectRef idx="0"/>
              <a:fontRef idx="minor"/>
            </p:style>
          </p:sp>
          <p:sp>
            <p:nvSpPr>
              <p:cNvPr id="455" name="CustomShape 48"/>
              <p:cNvSpPr/>
              <p:nvPr/>
            </p:nvSpPr>
            <p:spPr>
              <a:xfrm>
                <a:off x="7318440" y="5794200"/>
                <a:ext cx="610920" cy="36792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456" name="CustomShape 49"/>
              <p:cNvSpPr/>
              <p:nvPr/>
            </p:nvSpPr>
            <p:spPr>
              <a:xfrm>
                <a:off x="7388280" y="5838840"/>
                <a:ext cx="471240" cy="27936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sp>
            <p:nvSpPr>
              <p:cNvPr id="457" name="CustomShape 50"/>
              <p:cNvSpPr/>
              <p:nvPr/>
            </p:nvSpPr>
            <p:spPr>
              <a:xfrm>
                <a:off x="7445520" y="5870520"/>
                <a:ext cx="350640" cy="21888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458" name="CustomShape 51"/>
              <p:cNvSpPr/>
              <p:nvPr/>
            </p:nvSpPr>
            <p:spPr>
              <a:xfrm>
                <a:off x="7521480" y="5918040"/>
                <a:ext cx="198360" cy="126720"/>
              </a:xfrm>
              <a:prstGeom prst="ellipse">
                <a:avLst/>
              </a:prstGeom>
              <a:gradFill rotWithShape="0">
                <a:gsLst>
                  <a:gs pos="0">
                    <a:srgbClr val="dc0056"/>
                  </a:gs>
                  <a:gs pos="100000">
                    <a:srgbClr val="e40059"/>
                  </a:gs>
                </a:gsLst>
                <a:lin ang="5400000"/>
              </a:gradFill>
              <a:ln w="9360">
                <a:noFill/>
              </a:ln>
            </p:spPr>
            <p:style>
              <a:lnRef idx="0"/>
              <a:fillRef idx="0"/>
              <a:effectRef idx="0"/>
              <a:fontRef idx="minor"/>
            </p:style>
          </p:sp>
        </p:grpSp>
        <p:grpSp>
          <p:nvGrpSpPr>
            <p:cNvPr id="459" name="Group 52"/>
            <p:cNvGrpSpPr/>
            <p:nvPr/>
          </p:nvGrpSpPr>
          <p:grpSpPr>
            <a:xfrm>
              <a:off x="8381880" y="4800600"/>
              <a:ext cx="673200" cy="407520"/>
              <a:chOff x="8381880" y="4800600"/>
              <a:chExt cx="673200" cy="407520"/>
            </a:xfrm>
          </p:grpSpPr>
          <p:sp>
            <p:nvSpPr>
              <p:cNvPr id="460" name="CustomShape 53"/>
              <p:cNvSpPr/>
              <p:nvPr/>
            </p:nvSpPr>
            <p:spPr>
              <a:xfrm>
                <a:off x="8381880" y="5057640"/>
                <a:ext cx="606240" cy="150480"/>
              </a:xfrm>
              <a:custGeom>
                <a:avLst/>
                <a:gdLst/>
                <a:ahLst/>
                <a:rect l="l" t="t"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461" name="CustomShape 54"/>
              <p:cNvSpPr/>
              <p:nvPr/>
            </p:nvSpPr>
            <p:spPr>
              <a:xfrm>
                <a:off x="8437680" y="4800600"/>
                <a:ext cx="407880" cy="83880"/>
              </a:xfrm>
              <a:custGeom>
                <a:avLst/>
                <a:gdLst/>
                <a:ahLst/>
                <a:rect l="l" t="t"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462" name="CustomShape 55"/>
              <p:cNvSpPr/>
              <p:nvPr/>
            </p:nvSpPr>
            <p:spPr>
              <a:xfrm>
                <a:off x="8961480" y="4867200"/>
                <a:ext cx="93600" cy="245880"/>
              </a:xfrm>
              <a:custGeom>
                <a:avLst/>
                <a:gdLst/>
                <a:ahLst/>
                <a:rect l="l" t="t"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463" name="CustomShape 56"/>
              <p:cNvSpPr/>
              <p:nvPr/>
            </p:nvSpPr>
            <p:spPr>
              <a:xfrm>
                <a:off x="8532720" y="5153040"/>
                <a:ext cx="303120" cy="26640"/>
              </a:xfrm>
              <a:custGeom>
                <a:avLst/>
                <a:gdLst/>
                <a:ahLst/>
                <a:rect l="l" t="t"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464" name="CustomShape 57"/>
              <p:cNvSpPr/>
              <p:nvPr/>
            </p:nvSpPr>
            <p:spPr>
              <a:xfrm>
                <a:off x="8420040" y="4829040"/>
                <a:ext cx="253800" cy="293400"/>
              </a:xfrm>
              <a:custGeom>
                <a:avLst/>
                <a:gdLst/>
                <a:ahLst/>
                <a:rect l="l" t="t"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rgbClr val="666666"/>
                  </a:gs>
                  <a:gs pos="100000">
                    <a:srgbClr val="e40059"/>
                  </a:gs>
                </a:gsLst>
                <a:lin ang="5400000"/>
              </a:gradFill>
              <a:ln w="9360">
                <a:noFill/>
              </a:ln>
            </p:spPr>
            <p:style>
              <a:lnRef idx="0"/>
              <a:fillRef idx="0"/>
              <a:effectRef idx="0"/>
              <a:fontRef idx="minor"/>
            </p:style>
          </p:sp>
          <p:sp>
            <p:nvSpPr>
              <p:cNvPr id="465" name="CustomShape 58"/>
              <p:cNvSpPr/>
              <p:nvPr/>
            </p:nvSpPr>
            <p:spPr>
              <a:xfrm>
                <a:off x="8713800" y="4829040"/>
                <a:ext cx="293400" cy="331560"/>
              </a:xfrm>
              <a:custGeom>
                <a:avLst/>
                <a:gdLst/>
                <a:ahLst/>
                <a:rect l="l" t="t"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rgbClr val="666666"/>
                  </a:gs>
                  <a:gs pos="100000">
                    <a:srgbClr val="e40059"/>
                  </a:gs>
                </a:gsLst>
                <a:lin ang="5400000"/>
              </a:gradFill>
              <a:ln w="9360">
                <a:noFill/>
              </a:ln>
            </p:spPr>
            <p:style>
              <a:lnRef idx="0"/>
              <a:fillRef idx="0"/>
              <a:effectRef idx="0"/>
              <a:fontRef idx="minor"/>
            </p:style>
          </p:sp>
          <p:sp>
            <p:nvSpPr>
              <p:cNvPr id="466" name="CustomShape 59"/>
              <p:cNvSpPr/>
              <p:nvPr/>
            </p:nvSpPr>
            <p:spPr>
              <a:xfrm>
                <a:off x="8485200" y="4854600"/>
                <a:ext cx="473040" cy="293400"/>
              </a:xfrm>
              <a:custGeom>
                <a:avLst/>
                <a:gdLst/>
                <a:ahLst/>
                <a:rect l="l" t="t"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grpSp>
            <p:nvGrpSpPr>
              <p:cNvPr id="467" name="Group 60"/>
              <p:cNvGrpSpPr/>
              <p:nvPr/>
            </p:nvGrpSpPr>
            <p:grpSpPr>
              <a:xfrm>
                <a:off x="8542440" y="4897440"/>
                <a:ext cx="358560" cy="207720"/>
                <a:chOff x="8542440" y="4897440"/>
                <a:chExt cx="358560" cy="207720"/>
              </a:xfrm>
            </p:grpSpPr>
            <p:sp>
              <p:nvSpPr>
                <p:cNvPr id="468" name="CustomShape 61"/>
                <p:cNvSpPr/>
                <p:nvPr/>
              </p:nvSpPr>
              <p:spPr>
                <a:xfrm>
                  <a:off x="8542440" y="4897440"/>
                  <a:ext cx="358560" cy="207720"/>
                </a:xfrm>
                <a:prstGeom prst="ellipse">
                  <a:avLst/>
                </a:prstGeom>
                <a:gradFill rotWithShape="0">
                  <a:gsLst>
                    <a:gs pos="0">
                      <a:srgbClr val="666666"/>
                    </a:gs>
                    <a:gs pos="100000">
                      <a:srgbClr val="e40059"/>
                    </a:gs>
                  </a:gsLst>
                  <a:lin ang="5400000"/>
                </a:gradFill>
                <a:ln w="9360">
                  <a:noFill/>
                </a:ln>
              </p:spPr>
              <p:style>
                <a:lnRef idx="0"/>
                <a:fillRef idx="0"/>
                <a:effectRef idx="0"/>
                <a:fontRef idx="minor"/>
              </p:style>
            </p:sp>
            <p:sp>
              <p:nvSpPr>
                <p:cNvPr id="469" name="CustomShape 62"/>
                <p:cNvSpPr/>
                <p:nvPr/>
              </p:nvSpPr>
              <p:spPr>
                <a:xfrm>
                  <a:off x="8577360" y="4919760"/>
                  <a:ext cx="287280" cy="160200"/>
                </a:xfrm>
                <a:prstGeom prst="ellipse">
                  <a:avLst/>
                </a:prstGeom>
                <a:gradFill rotWithShape="0">
                  <a:gsLst>
                    <a:gs pos="0">
                      <a:srgbClr val="e40059"/>
                    </a:gs>
                    <a:gs pos="100000">
                      <a:srgbClr val="666666"/>
                    </a:gs>
                  </a:gsLst>
                  <a:lin ang="5400000"/>
                </a:gradFill>
                <a:ln w="9360">
                  <a:noFill/>
                </a:ln>
              </p:spPr>
              <p:style>
                <a:lnRef idx="0"/>
                <a:fillRef idx="0"/>
                <a:effectRef idx="0"/>
                <a:fontRef idx="minor"/>
              </p:style>
            </p:sp>
            <p:sp>
              <p:nvSpPr>
                <p:cNvPr id="470" name="CustomShape 63"/>
                <p:cNvSpPr/>
                <p:nvPr/>
              </p:nvSpPr>
              <p:spPr>
                <a:xfrm>
                  <a:off x="8621640" y="4935600"/>
                  <a:ext cx="196560" cy="128520"/>
                </a:xfrm>
                <a:prstGeom prst="ellipse">
                  <a:avLst/>
                </a:prstGeom>
                <a:gradFill rotWithShape="0">
                  <a:gsLst>
                    <a:gs pos="0">
                      <a:srgbClr val="666666"/>
                    </a:gs>
                    <a:gs pos="100000">
                      <a:srgbClr val="e40059"/>
                    </a:gs>
                  </a:gsLst>
                  <a:lin ang="5400000"/>
                </a:gradFill>
                <a:ln w="9360">
                  <a:noFill/>
                </a:ln>
              </p:spPr>
              <p:style>
                <a:lnRef idx="0"/>
                <a:fillRef idx="0"/>
                <a:effectRef idx="0"/>
                <a:fontRef idx="minor"/>
              </p:style>
            </p:sp>
            <p:sp>
              <p:nvSpPr>
                <p:cNvPr id="471" name="CustomShape 64"/>
                <p:cNvSpPr/>
                <p:nvPr/>
              </p:nvSpPr>
              <p:spPr>
                <a:xfrm>
                  <a:off x="8664480" y="4960800"/>
                  <a:ext cx="114120" cy="72720"/>
                </a:xfrm>
                <a:prstGeom prst="ellipse">
                  <a:avLst/>
                </a:prstGeom>
                <a:gradFill rotWithShape="0">
                  <a:gsLst>
                    <a:gs pos="0">
                      <a:srgbClr val="e40059"/>
                    </a:gs>
                    <a:gs pos="100000">
                      <a:srgbClr val="666666"/>
                    </a:gs>
                  </a:gsLst>
                  <a:lin ang="5400000"/>
                </a:gradFill>
                <a:ln w="9360">
                  <a:noFill/>
                </a:ln>
              </p:spPr>
              <p:style>
                <a:lnRef idx="0"/>
                <a:fillRef idx="0"/>
                <a:effectRef idx="0"/>
                <a:fontRef idx="minor"/>
              </p:style>
            </p:sp>
          </p:grpSp>
        </p:grpSp>
      </p:grpSp>
      <p:sp>
        <p:nvSpPr>
          <p:cNvPr id="472" name="PlaceHolder 65"/>
          <p:cNvSpPr>
            <a:spLocks noGrp="1"/>
          </p:cNvSpPr>
          <p:nvPr>
            <p:ph type="title"/>
          </p:nvPr>
        </p:nvSpPr>
        <p:spPr>
          <a:xfrm>
            <a:off x="457200" y="273600"/>
            <a:ext cx="8229240" cy="1144800"/>
          </a:xfrm>
          <a:prstGeom prst="rect">
            <a:avLst/>
          </a:prstGeom>
        </p:spPr>
        <p:txBody>
          <a:bodyPr lIns="0" rIns="0" tIns="0" bIns="0" anchor="ctr">
            <a:noAutofit/>
          </a:bodyPr>
          <a:p>
            <a:r>
              <a:rPr b="0" lang="en-GR" sz="1800" spc="-1" strike="noStrike">
                <a:solidFill>
                  <a:srgbClr val="000000"/>
                </a:solidFill>
                <a:latin typeface="Arial"/>
              </a:rPr>
              <a:t>Πατήστε για επεξεργασία της μορφής κειμένου του τίτλου</a:t>
            </a:r>
            <a:endParaRPr b="0" lang="en-GR" sz="1800" spc="-1" strike="noStrike">
              <a:solidFill>
                <a:srgbClr val="000000"/>
              </a:solidFill>
              <a:latin typeface="Arial"/>
            </a:endParaRPr>
          </a:p>
        </p:txBody>
      </p:sp>
      <p:sp>
        <p:nvSpPr>
          <p:cNvPr id="473" name="PlaceHolder 6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R" sz="2800" spc="-1" strike="noStrike">
                <a:solidFill>
                  <a:srgbClr val="000000"/>
                </a:solidFill>
                <a:latin typeface="Arial"/>
              </a:rPr>
              <a:t>Πατήστε για επεξεργασία της μορφής κειμένου διάρθρωσης</a:t>
            </a:r>
            <a:endParaRPr b="0" lang="en-GR"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R" sz="2000" spc="-1" strike="noStrike">
                <a:solidFill>
                  <a:srgbClr val="000000"/>
                </a:solidFill>
                <a:latin typeface="Arial"/>
              </a:rPr>
              <a:t>Δεύτερο επίπεδο διάρθρωσης</a:t>
            </a:r>
            <a:endParaRPr b="0" lang="en-GR"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R" sz="1800" spc="-1" strike="noStrike">
                <a:solidFill>
                  <a:srgbClr val="000000"/>
                </a:solidFill>
                <a:latin typeface="Arial"/>
              </a:rPr>
              <a:t>Τρίτο επίπεδο διάρθρωσης</a:t>
            </a:r>
            <a:endParaRPr b="0" lang="en-G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R" sz="1800" spc="-1" strike="noStrike">
                <a:solidFill>
                  <a:srgbClr val="000000"/>
                </a:solidFill>
                <a:latin typeface="Arial"/>
              </a:rPr>
              <a:t>Τέταρτο επίπεδο διάρθρωσης</a:t>
            </a:r>
            <a:endParaRPr b="0" lang="en-G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R" sz="2000" spc="-1" strike="noStrike">
                <a:solidFill>
                  <a:srgbClr val="000000"/>
                </a:solidFill>
                <a:latin typeface="Arial"/>
              </a:rPr>
              <a:t>Πέμπτο επίπεδο διάρθρωσης</a:t>
            </a:r>
            <a:endParaRPr b="0" lang="en-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R" sz="2000" spc="-1" strike="noStrike">
                <a:solidFill>
                  <a:srgbClr val="000000"/>
                </a:solidFill>
                <a:latin typeface="Arial"/>
              </a:rPr>
              <a:t>Έκτο επίπεδο διάρθρωσης</a:t>
            </a:r>
            <a:endParaRPr b="0" lang="en-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R" sz="2000" spc="-1" strike="noStrike">
                <a:solidFill>
                  <a:srgbClr val="000000"/>
                </a:solidFill>
                <a:latin typeface="Arial"/>
              </a:rPr>
              <a:t>Έβδομο επίπεδο διάρθρωσης</a:t>
            </a:r>
            <a:endParaRPr b="0" lang="en-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66666"/>
        </a:solidFill>
      </p:bgPr>
    </p:bg>
    <p:spTree>
      <p:nvGrpSpPr>
        <p:cNvPr id="1" name=""/>
        <p:cNvGrpSpPr/>
        <p:nvPr/>
      </p:nvGrpSpPr>
      <p:grpSpPr>
        <a:xfrm>
          <a:off x="0" y="0"/>
          <a:ext cx="0" cy="0"/>
          <a:chOff x="0" y="0"/>
          <a:chExt cx="0" cy="0"/>
        </a:xfrm>
      </p:grpSpPr>
      <p:grpSp>
        <p:nvGrpSpPr>
          <p:cNvPr id="510" name="Group 1"/>
          <p:cNvGrpSpPr/>
          <p:nvPr/>
        </p:nvGrpSpPr>
        <p:grpSpPr>
          <a:xfrm>
            <a:off x="3240" y="4267080"/>
            <a:ext cx="9138960" cy="2589120"/>
            <a:chOff x="3240" y="4267080"/>
            <a:chExt cx="9138960" cy="2589120"/>
          </a:xfrm>
        </p:grpSpPr>
        <p:sp>
          <p:nvSpPr>
            <p:cNvPr id="511" name="CustomShape 2"/>
            <p:cNvSpPr/>
            <p:nvPr/>
          </p:nvSpPr>
          <p:spPr>
            <a:xfrm>
              <a:off x="3240" y="4267080"/>
              <a:ext cx="9138960" cy="2589120"/>
            </a:xfrm>
            <a:custGeom>
              <a:avLst/>
              <a:gdLst/>
              <a:ahLst/>
              <a:rect l="l" t="t" r="r" b="b"/>
              <a:pathLst>
                <a:path w="5740" h="4316">
                  <a:moveTo>
                    <a:pt x="5740" y="4316"/>
                  </a:moveTo>
                  <a:lnTo>
                    <a:pt x="0" y="4316"/>
                  </a:lnTo>
                  <a:lnTo>
                    <a:pt x="0" y="0"/>
                  </a:lnTo>
                  <a:lnTo>
                    <a:pt x="5740" y="0"/>
                  </a:lnTo>
                  <a:lnTo>
                    <a:pt x="5740" y="4316"/>
                  </a:lnTo>
                  <a:lnTo>
                    <a:pt x="5740" y="4316"/>
                  </a:lnTo>
                  <a:close/>
                </a:path>
              </a:pathLst>
            </a:custGeom>
            <a:gradFill rotWithShape="0">
              <a:gsLst>
                <a:gs pos="0">
                  <a:srgbClr val="666666"/>
                </a:gs>
                <a:gs pos="100000">
                  <a:srgbClr val="e40059"/>
                </a:gs>
              </a:gsLst>
              <a:lin ang="5400000"/>
            </a:gradFill>
            <a:ln w="9360">
              <a:noFill/>
            </a:ln>
          </p:spPr>
          <p:style>
            <a:lnRef idx="2"/>
            <a:fillRef idx="0"/>
            <a:effectRef idx="0"/>
            <a:fontRef idx="minor"/>
          </p:style>
        </p:sp>
        <p:grpSp>
          <p:nvGrpSpPr>
            <p:cNvPr id="512" name="Group 3"/>
            <p:cNvGrpSpPr/>
            <p:nvPr/>
          </p:nvGrpSpPr>
          <p:grpSpPr>
            <a:xfrm>
              <a:off x="5600880" y="5897520"/>
              <a:ext cx="1255320" cy="825480"/>
              <a:chOff x="5600880" y="5897520"/>
              <a:chExt cx="1255320" cy="825480"/>
            </a:xfrm>
          </p:grpSpPr>
          <p:sp>
            <p:nvSpPr>
              <p:cNvPr id="513" name="CustomShape 4"/>
              <p:cNvSpPr/>
              <p:nvPr/>
            </p:nvSpPr>
            <p:spPr>
              <a:xfrm>
                <a:off x="5853240" y="6048360"/>
                <a:ext cx="842760" cy="517320"/>
              </a:xfrm>
              <a:prstGeom prst="ellipse">
                <a:avLst/>
              </a:prstGeom>
              <a:gradFill rotWithShape="0">
                <a:gsLst>
                  <a:gs pos="0">
                    <a:srgbClr val="e40059"/>
                  </a:gs>
                  <a:gs pos="100000">
                    <a:srgbClr val="cf0050"/>
                  </a:gs>
                </a:gsLst>
                <a:path path="rect"/>
              </a:gradFill>
              <a:ln w="9360">
                <a:noFill/>
              </a:ln>
            </p:spPr>
            <p:style>
              <a:lnRef idx="0"/>
              <a:fillRef idx="0"/>
              <a:effectRef idx="0"/>
              <a:fontRef idx="minor"/>
            </p:style>
          </p:sp>
          <p:sp>
            <p:nvSpPr>
              <p:cNvPr id="514" name="CustomShape 5"/>
              <p:cNvSpPr/>
              <p:nvPr/>
            </p:nvSpPr>
            <p:spPr>
              <a:xfrm>
                <a:off x="5916600" y="6095880"/>
                <a:ext cx="715680" cy="434880"/>
              </a:xfrm>
              <a:prstGeom prst="ellipse">
                <a:avLst/>
              </a:prstGeom>
              <a:gradFill rotWithShape="0">
                <a:gsLst>
                  <a:gs pos="0">
                    <a:srgbClr val="cf0050"/>
                  </a:gs>
                  <a:gs pos="100000">
                    <a:srgbClr val="e40059"/>
                  </a:gs>
                </a:gsLst>
                <a:lin ang="5400000"/>
              </a:gradFill>
              <a:ln w="9360">
                <a:noFill/>
              </a:ln>
            </p:spPr>
            <p:style>
              <a:lnRef idx="0"/>
              <a:fillRef idx="0"/>
              <a:effectRef idx="0"/>
              <a:fontRef idx="minor"/>
            </p:style>
          </p:sp>
          <p:sp>
            <p:nvSpPr>
              <p:cNvPr id="515" name="CustomShape 6"/>
              <p:cNvSpPr/>
              <p:nvPr/>
            </p:nvSpPr>
            <p:spPr>
              <a:xfrm>
                <a:off x="6005520" y="6146640"/>
                <a:ext cx="544320" cy="32688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516" name="CustomShape 7"/>
              <p:cNvSpPr/>
              <p:nvPr/>
            </p:nvSpPr>
            <p:spPr>
              <a:xfrm>
                <a:off x="6068880" y="6184800"/>
                <a:ext cx="414000" cy="250560"/>
              </a:xfrm>
              <a:prstGeom prst="ellipse">
                <a:avLst/>
              </a:prstGeom>
              <a:gradFill rotWithShape="0">
                <a:gsLst>
                  <a:gs pos="0">
                    <a:srgbClr val="dc0056"/>
                  </a:gs>
                  <a:gs pos="100000">
                    <a:srgbClr val="e40059"/>
                  </a:gs>
                </a:gsLst>
                <a:lin ang="5400000"/>
              </a:gradFill>
              <a:ln w="9360">
                <a:noFill/>
              </a:ln>
            </p:spPr>
            <p:style>
              <a:lnRef idx="0"/>
              <a:fillRef idx="0"/>
              <a:effectRef idx="0"/>
              <a:fontRef idx="minor"/>
            </p:style>
          </p:sp>
          <p:sp>
            <p:nvSpPr>
              <p:cNvPr id="517" name="CustomShape 8"/>
              <p:cNvSpPr/>
              <p:nvPr/>
            </p:nvSpPr>
            <p:spPr>
              <a:xfrm>
                <a:off x="6122880" y="6226200"/>
                <a:ext cx="303120" cy="16812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518" name="CustomShape 9"/>
              <p:cNvSpPr/>
              <p:nvPr/>
            </p:nvSpPr>
            <p:spPr>
              <a:xfrm>
                <a:off x="5676840" y="5897520"/>
                <a:ext cx="606240" cy="253800"/>
              </a:xfrm>
              <a:custGeom>
                <a:avLst/>
                <a:gdLst/>
                <a:ahLst/>
                <a:rect l="l" t="t"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rgbClr val="d60053"/>
                  </a:gs>
                  <a:gs pos="100000">
                    <a:srgbClr val="e40059"/>
                  </a:gs>
                </a:gsLst>
                <a:lin ang="5400000"/>
              </a:gradFill>
              <a:ln w="9360">
                <a:noFill/>
              </a:ln>
            </p:spPr>
            <p:style>
              <a:lnRef idx="0"/>
              <a:fillRef idx="0"/>
              <a:effectRef idx="0"/>
              <a:fontRef idx="minor"/>
            </p:style>
          </p:sp>
          <p:sp>
            <p:nvSpPr>
              <p:cNvPr id="519" name="CustomShape 10"/>
              <p:cNvSpPr/>
              <p:nvPr/>
            </p:nvSpPr>
            <p:spPr>
              <a:xfrm>
                <a:off x="5867280" y="6620040"/>
                <a:ext cx="703080" cy="102960"/>
              </a:xfrm>
              <a:custGeom>
                <a:avLst/>
                <a:gdLst/>
                <a:ahLst/>
                <a:rect l="l" t="t"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rgbClr val="c1004b"/>
                  </a:gs>
                  <a:gs pos="100000">
                    <a:srgbClr val="e40059"/>
                  </a:gs>
                </a:gsLst>
                <a:lin ang="18900000"/>
              </a:gradFill>
              <a:ln w="9360">
                <a:noFill/>
              </a:ln>
            </p:spPr>
            <p:style>
              <a:lnRef idx="0"/>
              <a:fillRef idx="0"/>
              <a:effectRef idx="0"/>
              <a:fontRef idx="minor"/>
            </p:style>
          </p:sp>
          <p:sp>
            <p:nvSpPr>
              <p:cNvPr id="520" name="CustomShape 11"/>
              <p:cNvSpPr/>
              <p:nvPr/>
            </p:nvSpPr>
            <p:spPr>
              <a:xfrm>
                <a:off x="5600880" y="6200640"/>
                <a:ext cx="139320" cy="341280"/>
              </a:xfrm>
              <a:custGeom>
                <a:avLst/>
                <a:gdLst/>
                <a:ahLst/>
                <a:rect l="l" t="t"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521" name="CustomShape 12"/>
              <p:cNvSpPr/>
              <p:nvPr/>
            </p:nvSpPr>
            <p:spPr>
              <a:xfrm>
                <a:off x="5667480" y="5945040"/>
                <a:ext cx="1188720" cy="730080"/>
              </a:xfrm>
              <a:custGeom>
                <a:avLst/>
                <a:gdLst/>
                <a:ahLst/>
                <a:rect l="l" t="t"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rgbClr val="e40059"/>
                  </a:gs>
                  <a:gs pos="100000">
                    <a:srgbClr val="cf0050"/>
                  </a:gs>
                </a:gsLst>
                <a:path path="rect"/>
              </a:gradFill>
              <a:ln w="9360">
                <a:noFill/>
              </a:ln>
            </p:spPr>
            <p:style>
              <a:lnRef idx="0"/>
              <a:fillRef idx="0"/>
              <a:effectRef idx="0"/>
              <a:fontRef idx="minor"/>
            </p:style>
          </p:sp>
          <p:sp>
            <p:nvSpPr>
              <p:cNvPr id="522" name="CustomShape 13"/>
              <p:cNvSpPr/>
              <p:nvPr/>
            </p:nvSpPr>
            <p:spPr>
              <a:xfrm>
                <a:off x="6410160" y="5907240"/>
                <a:ext cx="150480" cy="45720"/>
              </a:xfrm>
              <a:custGeom>
                <a:avLst/>
                <a:gdLst/>
                <a:ahLst/>
                <a:rect l="l" t="t"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rgbClr val="e40059"/>
                  </a:gs>
                  <a:gs pos="100000">
                    <a:srgbClr val="c8004e"/>
                  </a:gs>
                </a:gsLst>
                <a:lin ang="0"/>
              </a:gradFill>
              <a:ln w="9360">
                <a:noFill/>
              </a:ln>
            </p:spPr>
            <p:style>
              <a:lnRef idx="0"/>
              <a:fillRef idx="0"/>
              <a:effectRef idx="0"/>
              <a:fontRef idx="minor"/>
            </p:style>
          </p:sp>
          <p:sp>
            <p:nvSpPr>
              <p:cNvPr id="523" name="CustomShape 14"/>
              <p:cNvSpPr/>
              <p:nvPr/>
            </p:nvSpPr>
            <p:spPr>
              <a:xfrm>
                <a:off x="6208560" y="6267600"/>
                <a:ext cx="131400" cy="8244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grpSp>
        <p:grpSp>
          <p:nvGrpSpPr>
            <p:cNvPr id="524" name="Group 15"/>
            <p:cNvGrpSpPr/>
            <p:nvPr/>
          </p:nvGrpSpPr>
          <p:grpSpPr>
            <a:xfrm>
              <a:off x="2819520" y="5764320"/>
              <a:ext cx="2579400" cy="1082520"/>
              <a:chOff x="2819520" y="5764320"/>
              <a:chExt cx="2579400" cy="1082520"/>
            </a:xfrm>
          </p:grpSpPr>
          <p:sp>
            <p:nvSpPr>
              <p:cNvPr id="525" name="CustomShape 16"/>
              <p:cNvSpPr/>
              <p:nvPr/>
            </p:nvSpPr>
            <p:spPr>
              <a:xfrm>
                <a:off x="3600360" y="6245280"/>
                <a:ext cx="1010880" cy="596520"/>
              </a:xfrm>
              <a:prstGeom prst="ellipse">
                <a:avLst/>
              </a:prstGeom>
              <a:gradFill rotWithShape="0">
                <a:gsLst>
                  <a:gs pos="0">
                    <a:srgbClr val="c8004e"/>
                  </a:gs>
                  <a:gs pos="100000">
                    <a:srgbClr val="e40059"/>
                  </a:gs>
                </a:gsLst>
                <a:lin ang="2700000"/>
              </a:gradFill>
              <a:ln w="9360">
                <a:noFill/>
              </a:ln>
            </p:spPr>
            <p:style>
              <a:lnRef idx="0"/>
              <a:fillRef idx="0"/>
              <a:effectRef idx="0"/>
              <a:fontRef idx="minor"/>
            </p:style>
          </p:sp>
          <p:sp>
            <p:nvSpPr>
              <p:cNvPr id="526" name="CustomShape 17"/>
              <p:cNvSpPr/>
              <p:nvPr/>
            </p:nvSpPr>
            <p:spPr>
              <a:xfrm>
                <a:off x="3673440" y="6283440"/>
                <a:ext cx="860040" cy="525240"/>
              </a:xfrm>
              <a:prstGeom prst="ellipse">
                <a:avLst/>
              </a:prstGeom>
              <a:gradFill rotWithShape="0">
                <a:gsLst>
                  <a:gs pos="0">
                    <a:srgbClr val="e40059"/>
                  </a:gs>
                  <a:gs pos="100000">
                    <a:srgbClr val="c8004e"/>
                  </a:gs>
                </a:gsLst>
                <a:lin ang="2700000"/>
              </a:gradFill>
              <a:ln w="9360">
                <a:noFill/>
              </a:ln>
            </p:spPr>
            <p:style>
              <a:lnRef idx="0"/>
              <a:fillRef idx="0"/>
              <a:effectRef idx="0"/>
              <a:fontRef idx="minor"/>
            </p:style>
          </p:sp>
          <p:sp>
            <p:nvSpPr>
              <p:cNvPr id="527" name="CustomShape 18"/>
              <p:cNvSpPr/>
              <p:nvPr/>
            </p:nvSpPr>
            <p:spPr>
              <a:xfrm>
                <a:off x="3716280" y="6316560"/>
                <a:ext cx="793440" cy="473040"/>
              </a:xfrm>
              <a:prstGeom prst="ellipse">
                <a:avLst/>
              </a:prstGeom>
              <a:gradFill rotWithShape="0">
                <a:gsLst>
                  <a:gs pos="0">
                    <a:srgbClr val="cf0050"/>
                  </a:gs>
                  <a:gs pos="100000">
                    <a:srgbClr val="e40059"/>
                  </a:gs>
                </a:gsLst>
                <a:lin ang="2700000"/>
              </a:gradFill>
              <a:ln w="9360">
                <a:noFill/>
              </a:ln>
            </p:spPr>
            <p:style>
              <a:lnRef idx="0"/>
              <a:fillRef idx="0"/>
              <a:effectRef idx="0"/>
              <a:fontRef idx="minor"/>
            </p:style>
          </p:sp>
          <p:sp>
            <p:nvSpPr>
              <p:cNvPr id="528" name="CustomShape 19"/>
              <p:cNvSpPr/>
              <p:nvPr/>
            </p:nvSpPr>
            <p:spPr>
              <a:xfrm>
                <a:off x="3759120" y="6345360"/>
                <a:ext cx="703080" cy="407880"/>
              </a:xfrm>
              <a:prstGeom prst="ellipse">
                <a:avLst/>
              </a:prstGeom>
              <a:gradFill rotWithShape="0">
                <a:gsLst>
                  <a:gs pos="0">
                    <a:srgbClr val="c8004e"/>
                  </a:gs>
                  <a:gs pos="100000">
                    <a:srgbClr val="e40059"/>
                  </a:gs>
                </a:gsLst>
                <a:lin ang="5400000"/>
              </a:gradFill>
              <a:ln w="9360">
                <a:noFill/>
              </a:ln>
            </p:spPr>
            <p:style>
              <a:lnRef idx="0"/>
              <a:fillRef idx="0"/>
              <a:effectRef idx="0"/>
              <a:fontRef idx="minor"/>
            </p:style>
          </p:sp>
          <p:sp>
            <p:nvSpPr>
              <p:cNvPr id="529" name="CustomShape 20"/>
              <p:cNvSpPr/>
              <p:nvPr/>
            </p:nvSpPr>
            <p:spPr>
              <a:xfrm>
                <a:off x="3786120" y="6357960"/>
                <a:ext cx="653760" cy="37908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sp>
            <p:nvSpPr>
              <p:cNvPr id="530" name="CustomShape 21"/>
              <p:cNvSpPr/>
              <p:nvPr/>
            </p:nvSpPr>
            <p:spPr>
              <a:xfrm>
                <a:off x="3868560" y="6391440"/>
                <a:ext cx="483840" cy="303120"/>
              </a:xfrm>
              <a:prstGeom prst="ellipse">
                <a:avLst/>
              </a:prstGeom>
              <a:gradFill rotWithShape="0">
                <a:gsLst>
                  <a:gs pos="0">
                    <a:srgbClr val="c8004e"/>
                  </a:gs>
                  <a:gs pos="100000">
                    <a:srgbClr val="e40059"/>
                  </a:gs>
                </a:gsLst>
                <a:lin ang="5400000"/>
              </a:gradFill>
              <a:ln w="9360">
                <a:noFill/>
              </a:ln>
            </p:spPr>
            <p:style>
              <a:lnRef idx="0"/>
              <a:fillRef idx="0"/>
              <a:effectRef idx="0"/>
              <a:fontRef idx="minor"/>
            </p:style>
          </p:sp>
          <p:sp>
            <p:nvSpPr>
              <p:cNvPr id="531" name="CustomShape 22"/>
              <p:cNvSpPr/>
              <p:nvPr/>
            </p:nvSpPr>
            <p:spPr>
              <a:xfrm>
                <a:off x="3930480" y="6438960"/>
                <a:ext cx="358560" cy="212400"/>
              </a:xfrm>
              <a:prstGeom prst="ellipse">
                <a:avLst/>
              </a:prstGeom>
              <a:gradFill rotWithShape="0">
                <a:gsLst>
                  <a:gs pos="0">
                    <a:srgbClr val="e40059"/>
                  </a:gs>
                  <a:gs pos="100000">
                    <a:srgbClr val="cf0050"/>
                  </a:gs>
                </a:gsLst>
                <a:lin ang="2700000"/>
              </a:gradFill>
              <a:ln w="9360">
                <a:noFill/>
              </a:ln>
            </p:spPr>
            <p:style>
              <a:lnRef idx="0"/>
              <a:fillRef idx="0"/>
              <a:effectRef idx="0"/>
              <a:fontRef idx="minor"/>
            </p:style>
          </p:sp>
          <p:sp>
            <p:nvSpPr>
              <p:cNvPr id="532" name="CustomShape 23"/>
              <p:cNvSpPr/>
              <p:nvPr/>
            </p:nvSpPr>
            <p:spPr>
              <a:xfrm>
                <a:off x="4035600" y="6504120"/>
                <a:ext cx="141120" cy="93600"/>
              </a:xfrm>
              <a:prstGeom prst="ellipse">
                <a:avLst/>
              </a:prstGeom>
              <a:gradFill rotWithShape="0">
                <a:gsLst>
                  <a:gs pos="0">
                    <a:srgbClr val="e40059"/>
                  </a:gs>
                  <a:gs pos="100000">
                    <a:srgbClr val="cf0050"/>
                  </a:gs>
                </a:gsLst>
                <a:lin ang="0"/>
              </a:gradFill>
              <a:ln w="9360">
                <a:noFill/>
              </a:ln>
            </p:spPr>
            <p:style>
              <a:lnRef idx="0"/>
              <a:fillRef idx="0"/>
              <a:effectRef idx="0"/>
              <a:fontRef idx="minor"/>
            </p:style>
          </p:sp>
          <p:sp>
            <p:nvSpPr>
              <p:cNvPr id="533" name="CustomShape 24"/>
              <p:cNvSpPr/>
              <p:nvPr/>
            </p:nvSpPr>
            <p:spPr>
              <a:xfrm>
                <a:off x="4103640" y="6067440"/>
                <a:ext cx="711000" cy="293400"/>
              </a:xfrm>
              <a:custGeom>
                <a:avLst/>
                <a:gdLst/>
                <a:ahLst/>
                <a:rect l="l" t="t"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rgbClr val="cf0050"/>
                  </a:gs>
                  <a:gs pos="100000">
                    <a:srgbClr val="e40059"/>
                  </a:gs>
                </a:gsLst>
                <a:lin ang="5400000"/>
              </a:gradFill>
              <a:ln w="9360">
                <a:noFill/>
              </a:ln>
            </p:spPr>
            <p:style>
              <a:lnRef idx="0"/>
              <a:fillRef idx="0"/>
              <a:effectRef idx="0"/>
              <a:fontRef idx="minor"/>
            </p:style>
          </p:sp>
          <p:sp>
            <p:nvSpPr>
              <p:cNvPr id="534" name="CustomShape 25"/>
              <p:cNvSpPr/>
              <p:nvPr/>
            </p:nvSpPr>
            <p:spPr>
              <a:xfrm>
                <a:off x="3400560" y="6114960"/>
                <a:ext cx="1414080" cy="731520"/>
              </a:xfrm>
              <a:custGeom>
                <a:avLst/>
                <a:gdLst/>
                <a:ahLst/>
                <a:rect l="l" t="t"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rgbClr val="e40059"/>
                  </a:gs>
                  <a:gs pos="100000">
                    <a:srgbClr val="c1004b"/>
                  </a:gs>
                </a:gsLst>
                <a:lin ang="2700000"/>
              </a:gradFill>
              <a:ln w="9360">
                <a:noFill/>
              </a:ln>
            </p:spPr>
            <p:style>
              <a:lnRef idx="0"/>
              <a:fillRef idx="0"/>
              <a:effectRef idx="0"/>
              <a:fontRef idx="minor"/>
            </p:style>
          </p:sp>
          <p:sp>
            <p:nvSpPr>
              <p:cNvPr id="535" name="CustomShape 26"/>
              <p:cNvSpPr/>
              <p:nvPr/>
            </p:nvSpPr>
            <p:spPr>
              <a:xfrm>
                <a:off x="3305160" y="6076800"/>
                <a:ext cx="644400" cy="769680"/>
              </a:xfrm>
              <a:custGeom>
                <a:avLst/>
                <a:gdLst/>
                <a:ahLst/>
                <a:rect l="l" t="t"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rgbClr val="e40059"/>
                  </a:gs>
                  <a:gs pos="100000">
                    <a:srgbClr val="cf0050"/>
                  </a:gs>
                </a:gsLst>
                <a:lin ang="0"/>
              </a:gradFill>
              <a:ln w="9360">
                <a:noFill/>
              </a:ln>
            </p:spPr>
            <p:style>
              <a:lnRef idx="0"/>
              <a:fillRef idx="0"/>
              <a:effectRef idx="0"/>
              <a:fontRef idx="minor"/>
            </p:style>
          </p:sp>
          <p:sp>
            <p:nvSpPr>
              <p:cNvPr id="536" name="CustomShape 27"/>
              <p:cNvSpPr/>
              <p:nvPr/>
            </p:nvSpPr>
            <p:spPr>
              <a:xfrm>
                <a:off x="4741920" y="6419880"/>
                <a:ext cx="169560" cy="398160"/>
              </a:xfrm>
              <a:custGeom>
                <a:avLst/>
                <a:gdLst/>
                <a:ahLst/>
                <a:rect l="l" t="t"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rgbClr val="e40059"/>
                  </a:gs>
                  <a:gs pos="100000">
                    <a:srgbClr val="ba0048"/>
                  </a:gs>
                </a:gsLst>
                <a:lin ang="5400000"/>
              </a:gradFill>
              <a:ln w="9360">
                <a:noFill/>
              </a:ln>
            </p:spPr>
            <p:style>
              <a:lnRef idx="0"/>
              <a:fillRef idx="0"/>
              <a:effectRef idx="0"/>
              <a:fontRef idx="minor"/>
            </p:style>
          </p:sp>
          <p:sp>
            <p:nvSpPr>
              <p:cNvPr id="537" name="CustomShape 28"/>
              <p:cNvSpPr/>
              <p:nvPr/>
            </p:nvSpPr>
            <p:spPr>
              <a:xfrm>
                <a:off x="3282840" y="5850000"/>
                <a:ext cx="1323720" cy="236160"/>
              </a:xfrm>
              <a:custGeom>
                <a:avLst/>
                <a:gdLst/>
                <a:ahLst/>
                <a:rect l="l" t="t"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360">
                <a:noFill/>
              </a:ln>
            </p:spPr>
            <p:style>
              <a:lnRef idx="0"/>
              <a:fillRef idx="0"/>
              <a:effectRef idx="0"/>
              <a:fontRef idx="minor"/>
            </p:style>
          </p:sp>
          <p:sp>
            <p:nvSpPr>
              <p:cNvPr id="538" name="CustomShape 29"/>
              <p:cNvSpPr/>
              <p:nvPr/>
            </p:nvSpPr>
            <p:spPr>
              <a:xfrm>
                <a:off x="2963880" y="6116760"/>
                <a:ext cx="269640" cy="730080"/>
              </a:xfrm>
              <a:custGeom>
                <a:avLst/>
                <a:gdLst/>
                <a:ahLst/>
                <a:rect l="l" t="t"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360">
                <a:noFill/>
              </a:ln>
            </p:spPr>
            <p:style>
              <a:lnRef idx="0"/>
              <a:fillRef idx="0"/>
              <a:effectRef idx="0"/>
              <a:fontRef idx="minor"/>
            </p:style>
          </p:sp>
          <p:sp>
            <p:nvSpPr>
              <p:cNvPr id="539" name="CustomShape 30"/>
              <p:cNvSpPr/>
              <p:nvPr/>
            </p:nvSpPr>
            <p:spPr>
              <a:xfrm>
                <a:off x="4684680" y="5954760"/>
                <a:ext cx="569880" cy="892080"/>
              </a:xfrm>
              <a:custGeom>
                <a:avLst/>
                <a:gdLst/>
                <a:ahLst/>
                <a:rect l="l" t="t"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540" name="CustomShape 31"/>
              <p:cNvSpPr/>
              <p:nvPr/>
            </p:nvSpPr>
            <p:spPr>
              <a:xfrm>
                <a:off x="3679920" y="5764320"/>
                <a:ext cx="1709640" cy="672840"/>
              </a:xfrm>
              <a:custGeom>
                <a:avLst/>
                <a:gdLst/>
                <a:ahLst/>
                <a:rect l="l" t="t"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541" name="CustomShape 32"/>
              <p:cNvSpPr/>
              <p:nvPr/>
            </p:nvSpPr>
            <p:spPr>
              <a:xfrm>
                <a:off x="5245200" y="6477120"/>
                <a:ext cx="153720" cy="369720"/>
              </a:xfrm>
              <a:custGeom>
                <a:avLst/>
                <a:gdLst/>
                <a:ahLst/>
                <a:rect l="l" t="t"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rgbClr val="e40059"/>
                  </a:gs>
                  <a:gs pos="100000">
                    <a:srgbClr val="c8004e"/>
                  </a:gs>
                </a:gsLst>
                <a:lin ang="5400000"/>
              </a:gradFill>
              <a:ln w="9360">
                <a:noFill/>
              </a:ln>
            </p:spPr>
            <p:style>
              <a:lnRef idx="0"/>
              <a:fillRef idx="0"/>
              <a:effectRef idx="0"/>
              <a:fontRef idx="minor"/>
            </p:style>
          </p:sp>
          <p:sp>
            <p:nvSpPr>
              <p:cNvPr id="542" name="CustomShape 33"/>
              <p:cNvSpPr/>
              <p:nvPr/>
            </p:nvSpPr>
            <p:spPr>
              <a:xfrm>
                <a:off x="2819520" y="5830920"/>
                <a:ext cx="761760" cy="1015920"/>
              </a:xfrm>
              <a:custGeom>
                <a:avLst/>
                <a:gdLst/>
                <a:ahLst/>
                <a:rect l="l" t="t"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360">
                <a:noFill/>
              </a:ln>
            </p:spPr>
            <p:style>
              <a:lnRef idx="0"/>
              <a:fillRef idx="0"/>
              <a:effectRef idx="0"/>
              <a:fontRef idx="minor"/>
            </p:style>
          </p:sp>
        </p:grpSp>
        <p:grpSp>
          <p:nvGrpSpPr>
            <p:cNvPr id="543" name="Group 34"/>
            <p:cNvGrpSpPr/>
            <p:nvPr/>
          </p:nvGrpSpPr>
          <p:grpSpPr>
            <a:xfrm>
              <a:off x="6553080" y="5334120"/>
              <a:ext cx="2143080" cy="1301400"/>
              <a:chOff x="6553080" y="5334120"/>
              <a:chExt cx="2143080" cy="1301400"/>
            </a:xfrm>
          </p:grpSpPr>
          <p:sp>
            <p:nvSpPr>
              <p:cNvPr id="544" name="CustomShape 35"/>
              <p:cNvSpPr/>
              <p:nvPr/>
            </p:nvSpPr>
            <p:spPr>
              <a:xfrm>
                <a:off x="6667560" y="5400720"/>
                <a:ext cx="1904760" cy="1158840"/>
              </a:xfrm>
              <a:custGeom>
                <a:avLst/>
                <a:gdLst/>
                <a:ahLst/>
                <a:rect l="l" t="t"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545" name="CustomShape 36"/>
              <p:cNvSpPr/>
              <p:nvPr/>
            </p:nvSpPr>
            <p:spPr>
              <a:xfrm>
                <a:off x="6553080" y="5343480"/>
                <a:ext cx="861840" cy="1168200"/>
              </a:xfrm>
              <a:custGeom>
                <a:avLst/>
                <a:gdLst/>
                <a:ahLst/>
                <a:rect l="l" t="t"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546" name="CustomShape 37"/>
              <p:cNvSpPr/>
              <p:nvPr/>
            </p:nvSpPr>
            <p:spPr>
              <a:xfrm>
                <a:off x="7607160" y="5334120"/>
                <a:ext cx="965160" cy="398160"/>
              </a:xfrm>
              <a:custGeom>
                <a:avLst/>
                <a:gdLst/>
                <a:ahLst/>
                <a:rect l="l" t="t"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rgbClr val="e50f62"/>
                  </a:gs>
                  <a:gs pos="100000">
                    <a:srgbClr val="e40059"/>
                  </a:gs>
                </a:gsLst>
                <a:lin ang="5400000"/>
              </a:gradFill>
              <a:ln w="9360">
                <a:noFill/>
              </a:ln>
            </p:spPr>
            <p:style>
              <a:lnRef idx="0"/>
              <a:fillRef idx="0"/>
              <a:effectRef idx="0"/>
              <a:fontRef idx="minor"/>
            </p:style>
          </p:sp>
          <p:sp>
            <p:nvSpPr>
              <p:cNvPr id="547" name="CustomShape 38"/>
              <p:cNvSpPr/>
              <p:nvPr/>
            </p:nvSpPr>
            <p:spPr>
              <a:xfrm>
                <a:off x="8327880" y="6361200"/>
                <a:ext cx="112680" cy="83880"/>
              </a:xfrm>
              <a:custGeom>
                <a:avLst/>
                <a:gdLst/>
                <a:ahLst/>
                <a:rect l="l" t="t"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548" name="CustomShape 39"/>
              <p:cNvSpPr/>
              <p:nvPr/>
            </p:nvSpPr>
            <p:spPr>
              <a:xfrm>
                <a:off x="7151760" y="6465960"/>
                <a:ext cx="1117440" cy="169560"/>
              </a:xfrm>
              <a:custGeom>
                <a:avLst/>
                <a:gdLst/>
                <a:ahLst/>
                <a:rect l="l" t="t"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549" name="CustomShape 40"/>
              <p:cNvSpPr/>
              <p:nvPr/>
            </p:nvSpPr>
            <p:spPr>
              <a:xfrm>
                <a:off x="8470800" y="5800680"/>
                <a:ext cx="225360" cy="539640"/>
              </a:xfrm>
              <a:custGeom>
                <a:avLst/>
                <a:gdLst/>
                <a:ahLst/>
                <a:rect l="l" t="t"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550" name="CustomShape 41"/>
              <p:cNvSpPr/>
              <p:nvPr/>
            </p:nvSpPr>
            <p:spPr>
              <a:xfrm>
                <a:off x="8034480" y="5753160"/>
                <a:ext cx="129960" cy="141120"/>
              </a:xfrm>
              <a:custGeom>
                <a:avLst/>
                <a:gdLst/>
                <a:ahLst/>
                <a:rect l="l" t="t"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rgbClr val="e40059"/>
                  </a:gs>
                  <a:gs pos="100000">
                    <a:srgbClr val="d60053"/>
                  </a:gs>
                </a:gsLst>
                <a:lin ang="5400000"/>
              </a:gradFill>
              <a:ln w="9360">
                <a:noFill/>
              </a:ln>
            </p:spPr>
            <p:style>
              <a:lnRef idx="0"/>
              <a:fillRef idx="0"/>
              <a:effectRef idx="0"/>
              <a:fontRef idx="minor"/>
            </p:style>
          </p:sp>
          <p:sp>
            <p:nvSpPr>
              <p:cNvPr id="551" name="CustomShape 42"/>
              <p:cNvSpPr/>
              <p:nvPr/>
            </p:nvSpPr>
            <p:spPr>
              <a:xfrm>
                <a:off x="7056360" y="5638680"/>
                <a:ext cx="1136520" cy="682560"/>
              </a:xfrm>
              <a:custGeom>
                <a:avLst/>
                <a:gdLst/>
                <a:ahLst/>
                <a:rect l="l" t="t"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360">
                <a:noFill/>
              </a:ln>
            </p:spPr>
            <p:style>
              <a:lnRef idx="0"/>
              <a:fillRef idx="0"/>
              <a:effectRef idx="0"/>
              <a:fontRef idx="minor"/>
            </p:style>
          </p:sp>
          <p:sp>
            <p:nvSpPr>
              <p:cNvPr id="552" name="CustomShape 43"/>
              <p:cNvSpPr/>
              <p:nvPr/>
            </p:nvSpPr>
            <p:spPr>
              <a:xfrm>
                <a:off x="6904080" y="5572080"/>
                <a:ext cx="1441080" cy="844200"/>
              </a:xfrm>
              <a:custGeom>
                <a:avLst/>
                <a:gdLst/>
                <a:ahLst/>
                <a:rect l="l" t="t"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rgbClr val="e4085e"/>
                  </a:gs>
                  <a:gs pos="100000">
                    <a:srgbClr val="e40059"/>
                  </a:gs>
                </a:gsLst>
                <a:lin ang="0"/>
              </a:gradFill>
              <a:ln w="9360">
                <a:noFill/>
              </a:ln>
            </p:spPr>
            <p:style>
              <a:lnRef idx="0"/>
              <a:fillRef idx="0"/>
              <a:effectRef idx="0"/>
              <a:fontRef idx="minor"/>
            </p:style>
          </p:sp>
          <p:sp>
            <p:nvSpPr>
              <p:cNvPr id="553" name="CustomShape 44"/>
              <p:cNvSpPr/>
              <p:nvPr/>
            </p:nvSpPr>
            <p:spPr>
              <a:xfrm>
                <a:off x="7245360" y="5543640"/>
                <a:ext cx="577800" cy="102960"/>
              </a:xfrm>
              <a:custGeom>
                <a:avLst/>
                <a:gdLst/>
                <a:ahLst/>
                <a:rect l="l" t="t"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554" name="CustomShape 45"/>
              <p:cNvSpPr/>
              <p:nvPr/>
            </p:nvSpPr>
            <p:spPr>
              <a:xfrm>
                <a:off x="7085160" y="5648400"/>
                <a:ext cx="102960" cy="74520"/>
              </a:xfrm>
              <a:custGeom>
                <a:avLst/>
                <a:gdLst/>
                <a:ahLst/>
                <a:rect l="l" t="t"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rgbClr val="e4085e"/>
                  </a:gs>
                  <a:gs pos="100000">
                    <a:srgbClr val="e40059"/>
                  </a:gs>
                </a:gsLst>
                <a:lin ang="5400000"/>
              </a:gradFill>
              <a:ln w="9360">
                <a:noFill/>
              </a:ln>
            </p:spPr>
            <p:style>
              <a:lnRef idx="0"/>
              <a:fillRef idx="0"/>
              <a:effectRef idx="0"/>
              <a:fontRef idx="minor"/>
            </p:style>
          </p:sp>
          <p:sp>
            <p:nvSpPr>
              <p:cNvPr id="555" name="CustomShape 46"/>
              <p:cNvSpPr/>
              <p:nvPr/>
            </p:nvSpPr>
            <p:spPr>
              <a:xfrm>
                <a:off x="7216920" y="5727600"/>
                <a:ext cx="820440" cy="504720"/>
              </a:xfrm>
              <a:prstGeom prst="ellipse">
                <a:avLst/>
              </a:prstGeom>
              <a:gradFill rotWithShape="0">
                <a:gsLst>
                  <a:gs pos="0">
                    <a:srgbClr val="d60053"/>
                  </a:gs>
                  <a:gs pos="100000">
                    <a:srgbClr val="e40059"/>
                  </a:gs>
                </a:gsLst>
                <a:lin ang="0"/>
              </a:gradFill>
              <a:ln w="9360">
                <a:noFill/>
              </a:ln>
            </p:spPr>
            <p:style>
              <a:lnRef idx="0"/>
              <a:fillRef idx="0"/>
              <a:effectRef idx="0"/>
              <a:fontRef idx="minor"/>
            </p:style>
          </p:sp>
          <p:sp>
            <p:nvSpPr>
              <p:cNvPr id="556" name="CustomShape 47"/>
              <p:cNvSpPr/>
              <p:nvPr/>
            </p:nvSpPr>
            <p:spPr>
              <a:xfrm>
                <a:off x="7267680" y="5762520"/>
                <a:ext cx="706320" cy="428400"/>
              </a:xfrm>
              <a:prstGeom prst="ellipse">
                <a:avLst/>
              </a:prstGeom>
              <a:gradFill rotWithShape="0">
                <a:gsLst>
                  <a:gs pos="0">
                    <a:srgbClr val="e4085e"/>
                  </a:gs>
                  <a:gs pos="100000">
                    <a:srgbClr val="e40059"/>
                  </a:gs>
                </a:gsLst>
                <a:lin ang="5400000"/>
              </a:gradFill>
              <a:ln w="9360">
                <a:noFill/>
              </a:ln>
            </p:spPr>
            <p:style>
              <a:lnRef idx="0"/>
              <a:fillRef idx="0"/>
              <a:effectRef idx="0"/>
              <a:fontRef idx="minor"/>
            </p:style>
          </p:sp>
          <p:sp>
            <p:nvSpPr>
              <p:cNvPr id="557" name="CustomShape 48"/>
              <p:cNvSpPr/>
              <p:nvPr/>
            </p:nvSpPr>
            <p:spPr>
              <a:xfrm>
                <a:off x="7318440" y="5794200"/>
                <a:ext cx="610920" cy="36792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558" name="CustomShape 49"/>
              <p:cNvSpPr/>
              <p:nvPr/>
            </p:nvSpPr>
            <p:spPr>
              <a:xfrm>
                <a:off x="7388280" y="5838840"/>
                <a:ext cx="471240" cy="279360"/>
              </a:xfrm>
              <a:prstGeom prst="ellipse">
                <a:avLst/>
              </a:prstGeom>
              <a:gradFill rotWithShape="0">
                <a:gsLst>
                  <a:gs pos="0">
                    <a:srgbClr val="d60053"/>
                  </a:gs>
                  <a:gs pos="100000">
                    <a:srgbClr val="e40059"/>
                  </a:gs>
                </a:gsLst>
                <a:lin ang="5400000"/>
              </a:gradFill>
              <a:ln w="9360">
                <a:noFill/>
              </a:ln>
            </p:spPr>
            <p:style>
              <a:lnRef idx="0"/>
              <a:fillRef idx="0"/>
              <a:effectRef idx="0"/>
              <a:fontRef idx="minor"/>
            </p:style>
          </p:sp>
          <p:sp>
            <p:nvSpPr>
              <p:cNvPr id="559" name="CustomShape 50"/>
              <p:cNvSpPr/>
              <p:nvPr/>
            </p:nvSpPr>
            <p:spPr>
              <a:xfrm>
                <a:off x="7445520" y="5870520"/>
                <a:ext cx="350640" cy="218880"/>
              </a:xfrm>
              <a:prstGeom prst="ellipse">
                <a:avLst/>
              </a:prstGeom>
              <a:gradFill rotWithShape="0">
                <a:gsLst>
                  <a:gs pos="0">
                    <a:srgbClr val="e40059"/>
                  </a:gs>
                  <a:gs pos="100000">
                    <a:srgbClr val="d60053"/>
                  </a:gs>
                </a:gsLst>
                <a:lin ang="5400000"/>
              </a:gradFill>
              <a:ln w="9360">
                <a:noFill/>
              </a:ln>
            </p:spPr>
            <p:style>
              <a:lnRef idx="0"/>
              <a:fillRef idx="0"/>
              <a:effectRef idx="0"/>
              <a:fontRef idx="minor"/>
            </p:style>
          </p:sp>
          <p:sp>
            <p:nvSpPr>
              <p:cNvPr id="560" name="CustomShape 51"/>
              <p:cNvSpPr/>
              <p:nvPr/>
            </p:nvSpPr>
            <p:spPr>
              <a:xfrm>
                <a:off x="7521480" y="5918040"/>
                <a:ext cx="198360" cy="126720"/>
              </a:xfrm>
              <a:prstGeom prst="ellipse">
                <a:avLst/>
              </a:prstGeom>
              <a:gradFill rotWithShape="0">
                <a:gsLst>
                  <a:gs pos="0">
                    <a:srgbClr val="dc0056"/>
                  </a:gs>
                  <a:gs pos="100000">
                    <a:srgbClr val="e40059"/>
                  </a:gs>
                </a:gsLst>
                <a:lin ang="5400000"/>
              </a:gradFill>
              <a:ln w="9360">
                <a:noFill/>
              </a:ln>
            </p:spPr>
            <p:style>
              <a:lnRef idx="0"/>
              <a:fillRef idx="0"/>
              <a:effectRef idx="0"/>
              <a:fontRef idx="minor"/>
            </p:style>
          </p:sp>
        </p:grpSp>
        <p:grpSp>
          <p:nvGrpSpPr>
            <p:cNvPr id="561" name="Group 52"/>
            <p:cNvGrpSpPr/>
            <p:nvPr/>
          </p:nvGrpSpPr>
          <p:grpSpPr>
            <a:xfrm>
              <a:off x="8381880" y="4800600"/>
              <a:ext cx="673200" cy="407520"/>
              <a:chOff x="8381880" y="4800600"/>
              <a:chExt cx="673200" cy="407520"/>
            </a:xfrm>
          </p:grpSpPr>
          <p:sp>
            <p:nvSpPr>
              <p:cNvPr id="562" name="CustomShape 53"/>
              <p:cNvSpPr/>
              <p:nvPr/>
            </p:nvSpPr>
            <p:spPr>
              <a:xfrm>
                <a:off x="8381880" y="5057640"/>
                <a:ext cx="606240" cy="150480"/>
              </a:xfrm>
              <a:custGeom>
                <a:avLst/>
                <a:gdLst/>
                <a:ahLst/>
                <a:rect l="l" t="t"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563" name="CustomShape 54"/>
              <p:cNvSpPr/>
              <p:nvPr/>
            </p:nvSpPr>
            <p:spPr>
              <a:xfrm>
                <a:off x="8437680" y="4800600"/>
                <a:ext cx="407880" cy="83880"/>
              </a:xfrm>
              <a:custGeom>
                <a:avLst/>
                <a:gdLst/>
                <a:ahLst/>
                <a:rect l="l" t="t"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564" name="CustomShape 55"/>
              <p:cNvSpPr/>
              <p:nvPr/>
            </p:nvSpPr>
            <p:spPr>
              <a:xfrm>
                <a:off x="8961480" y="4867200"/>
                <a:ext cx="93600" cy="245880"/>
              </a:xfrm>
              <a:custGeom>
                <a:avLst/>
                <a:gdLst/>
                <a:ahLst/>
                <a:rect l="l" t="t"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565" name="CustomShape 56"/>
              <p:cNvSpPr/>
              <p:nvPr/>
            </p:nvSpPr>
            <p:spPr>
              <a:xfrm>
                <a:off x="8532720" y="5153040"/>
                <a:ext cx="303120" cy="26640"/>
              </a:xfrm>
              <a:custGeom>
                <a:avLst/>
                <a:gdLst/>
                <a:ahLst/>
                <a:rect l="l" t="t"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rgbClr val="e40059"/>
                  </a:gs>
                  <a:gs pos="100000">
                    <a:srgbClr val="666666"/>
                  </a:gs>
                </a:gsLst>
                <a:lin ang="5400000"/>
              </a:gradFill>
              <a:ln w="9360">
                <a:noFill/>
              </a:ln>
            </p:spPr>
            <p:style>
              <a:lnRef idx="0"/>
              <a:fillRef idx="0"/>
              <a:effectRef idx="0"/>
              <a:fontRef idx="minor"/>
            </p:style>
          </p:sp>
          <p:sp>
            <p:nvSpPr>
              <p:cNvPr id="566" name="CustomShape 57"/>
              <p:cNvSpPr/>
              <p:nvPr/>
            </p:nvSpPr>
            <p:spPr>
              <a:xfrm>
                <a:off x="8420040" y="4829040"/>
                <a:ext cx="253800" cy="293400"/>
              </a:xfrm>
              <a:custGeom>
                <a:avLst/>
                <a:gdLst/>
                <a:ahLst/>
                <a:rect l="l" t="t"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rgbClr val="666666"/>
                  </a:gs>
                  <a:gs pos="100000">
                    <a:srgbClr val="e40059"/>
                  </a:gs>
                </a:gsLst>
                <a:lin ang="5400000"/>
              </a:gradFill>
              <a:ln w="9360">
                <a:noFill/>
              </a:ln>
            </p:spPr>
            <p:style>
              <a:lnRef idx="0"/>
              <a:fillRef idx="0"/>
              <a:effectRef idx="0"/>
              <a:fontRef idx="minor"/>
            </p:style>
          </p:sp>
          <p:sp>
            <p:nvSpPr>
              <p:cNvPr id="567" name="CustomShape 58"/>
              <p:cNvSpPr/>
              <p:nvPr/>
            </p:nvSpPr>
            <p:spPr>
              <a:xfrm>
                <a:off x="8713800" y="4829040"/>
                <a:ext cx="293400" cy="331560"/>
              </a:xfrm>
              <a:custGeom>
                <a:avLst/>
                <a:gdLst/>
                <a:ahLst/>
                <a:rect l="l" t="t"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rgbClr val="666666"/>
                  </a:gs>
                  <a:gs pos="100000">
                    <a:srgbClr val="e40059"/>
                  </a:gs>
                </a:gsLst>
                <a:lin ang="5400000"/>
              </a:gradFill>
              <a:ln w="9360">
                <a:noFill/>
              </a:ln>
            </p:spPr>
            <p:style>
              <a:lnRef idx="0"/>
              <a:fillRef idx="0"/>
              <a:effectRef idx="0"/>
              <a:fontRef idx="minor"/>
            </p:style>
          </p:sp>
          <p:sp>
            <p:nvSpPr>
              <p:cNvPr id="568" name="CustomShape 59"/>
              <p:cNvSpPr/>
              <p:nvPr/>
            </p:nvSpPr>
            <p:spPr>
              <a:xfrm>
                <a:off x="8485200" y="4854600"/>
                <a:ext cx="473040" cy="293400"/>
              </a:xfrm>
              <a:custGeom>
                <a:avLst/>
                <a:gdLst/>
                <a:ahLst/>
                <a:rect l="l" t="t"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rgbClr val="e40059"/>
                  </a:gs>
                  <a:gs pos="100000">
                    <a:srgbClr val="666666"/>
                  </a:gs>
                </a:gsLst>
                <a:lin ang="5400000"/>
              </a:gradFill>
              <a:ln w="9360">
                <a:noFill/>
              </a:ln>
            </p:spPr>
            <p:style>
              <a:lnRef idx="0"/>
              <a:fillRef idx="0"/>
              <a:effectRef idx="0"/>
              <a:fontRef idx="minor"/>
            </p:style>
          </p:sp>
          <p:grpSp>
            <p:nvGrpSpPr>
              <p:cNvPr id="569" name="Group 60"/>
              <p:cNvGrpSpPr/>
              <p:nvPr/>
            </p:nvGrpSpPr>
            <p:grpSpPr>
              <a:xfrm>
                <a:off x="8542440" y="4897440"/>
                <a:ext cx="358560" cy="207720"/>
                <a:chOff x="8542440" y="4897440"/>
                <a:chExt cx="358560" cy="207720"/>
              </a:xfrm>
            </p:grpSpPr>
            <p:sp>
              <p:nvSpPr>
                <p:cNvPr id="570" name="CustomShape 61"/>
                <p:cNvSpPr/>
                <p:nvPr/>
              </p:nvSpPr>
              <p:spPr>
                <a:xfrm>
                  <a:off x="8542440" y="4897440"/>
                  <a:ext cx="358560" cy="207720"/>
                </a:xfrm>
                <a:prstGeom prst="ellipse">
                  <a:avLst/>
                </a:prstGeom>
                <a:gradFill rotWithShape="0">
                  <a:gsLst>
                    <a:gs pos="0">
                      <a:srgbClr val="666666"/>
                    </a:gs>
                    <a:gs pos="100000">
                      <a:srgbClr val="e40059"/>
                    </a:gs>
                  </a:gsLst>
                  <a:lin ang="5400000"/>
                </a:gradFill>
                <a:ln w="9360">
                  <a:noFill/>
                </a:ln>
              </p:spPr>
              <p:style>
                <a:lnRef idx="0"/>
                <a:fillRef idx="0"/>
                <a:effectRef idx="0"/>
                <a:fontRef idx="minor"/>
              </p:style>
            </p:sp>
            <p:sp>
              <p:nvSpPr>
                <p:cNvPr id="571" name="CustomShape 62"/>
                <p:cNvSpPr/>
                <p:nvPr/>
              </p:nvSpPr>
              <p:spPr>
                <a:xfrm>
                  <a:off x="8577360" y="4919760"/>
                  <a:ext cx="287280" cy="160200"/>
                </a:xfrm>
                <a:prstGeom prst="ellipse">
                  <a:avLst/>
                </a:prstGeom>
                <a:gradFill rotWithShape="0">
                  <a:gsLst>
                    <a:gs pos="0">
                      <a:srgbClr val="e40059"/>
                    </a:gs>
                    <a:gs pos="100000">
                      <a:srgbClr val="666666"/>
                    </a:gs>
                  </a:gsLst>
                  <a:lin ang="5400000"/>
                </a:gradFill>
                <a:ln w="9360">
                  <a:noFill/>
                </a:ln>
              </p:spPr>
              <p:style>
                <a:lnRef idx="0"/>
                <a:fillRef idx="0"/>
                <a:effectRef idx="0"/>
                <a:fontRef idx="minor"/>
              </p:style>
            </p:sp>
            <p:sp>
              <p:nvSpPr>
                <p:cNvPr id="572" name="CustomShape 63"/>
                <p:cNvSpPr/>
                <p:nvPr/>
              </p:nvSpPr>
              <p:spPr>
                <a:xfrm>
                  <a:off x="8621640" y="4935600"/>
                  <a:ext cx="196560" cy="128520"/>
                </a:xfrm>
                <a:prstGeom prst="ellipse">
                  <a:avLst/>
                </a:prstGeom>
                <a:gradFill rotWithShape="0">
                  <a:gsLst>
                    <a:gs pos="0">
                      <a:srgbClr val="666666"/>
                    </a:gs>
                    <a:gs pos="100000">
                      <a:srgbClr val="e40059"/>
                    </a:gs>
                  </a:gsLst>
                  <a:lin ang="5400000"/>
                </a:gradFill>
                <a:ln w="9360">
                  <a:noFill/>
                </a:ln>
              </p:spPr>
              <p:style>
                <a:lnRef idx="0"/>
                <a:fillRef idx="0"/>
                <a:effectRef idx="0"/>
                <a:fontRef idx="minor"/>
              </p:style>
            </p:sp>
            <p:sp>
              <p:nvSpPr>
                <p:cNvPr id="573" name="CustomShape 64"/>
                <p:cNvSpPr/>
                <p:nvPr/>
              </p:nvSpPr>
              <p:spPr>
                <a:xfrm>
                  <a:off x="8664480" y="4960800"/>
                  <a:ext cx="114120" cy="72720"/>
                </a:xfrm>
                <a:prstGeom prst="ellipse">
                  <a:avLst/>
                </a:prstGeom>
                <a:gradFill rotWithShape="0">
                  <a:gsLst>
                    <a:gs pos="0">
                      <a:srgbClr val="e40059"/>
                    </a:gs>
                    <a:gs pos="100000">
                      <a:srgbClr val="666666"/>
                    </a:gs>
                  </a:gsLst>
                  <a:lin ang="5400000"/>
                </a:gradFill>
                <a:ln w="9360">
                  <a:noFill/>
                </a:ln>
              </p:spPr>
              <p:style>
                <a:lnRef idx="0"/>
                <a:fillRef idx="0"/>
                <a:effectRef idx="0"/>
                <a:fontRef idx="minor"/>
              </p:style>
            </p:sp>
          </p:grpSp>
        </p:grpSp>
      </p:grpSp>
      <p:sp>
        <p:nvSpPr>
          <p:cNvPr id="574" name="PlaceHolder 65"/>
          <p:cNvSpPr>
            <a:spLocks noGrp="1"/>
          </p:cNvSpPr>
          <p:nvPr>
            <p:ph type="title"/>
          </p:nvPr>
        </p:nvSpPr>
        <p:spPr>
          <a:xfrm>
            <a:off x="457200" y="273600"/>
            <a:ext cx="8229240" cy="1144800"/>
          </a:xfrm>
          <a:prstGeom prst="rect">
            <a:avLst/>
          </a:prstGeom>
        </p:spPr>
        <p:txBody>
          <a:bodyPr lIns="0" rIns="0" tIns="0" bIns="0" anchor="ctr">
            <a:noAutofit/>
          </a:bodyPr>
          <a:p>
            <a:r>
              <a:rPr b="0" lang="en-GR" sz="1800" spc="-1" strike="noStrike">
                <a:solidFill>
                  <a:srgbClr val="000000"/>
                </a:solidFill>
                <a:latin typeface="Arial"/>
              </a:rPr>
              <a:t>Πατήστε για επεξεργασία της μορφής κειμένου του τίτλου</a:t>
            </a:r>
            <a:endParaRPr b="0" lang="en-GR" sz="1800" spc="-1" strike="noStrike">
              <a:solidFill>
                <a:srgbClr val="000000"/>
              </a:solidFill>
              <a:latin typeface="Arial"/>
            </a:endParaRPr>
          </a:p>
        </p:txBody>
      </p:sp>
      <p:sp>
        <p:nvSpPr>
          <p:cNvPr id="575" name="PlaceHolder 6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R" sz="2800" spc="-1" strike="noStrike">
                <a:solidFill>
                  <a:srgbClr val="000000"/>
                </a:solidFill>
                <a:latin typeface="Arial"/>
              </a:rPr>
              <a:t>Πατήστε για επεξεργασία της μορφής κειμένου διάρθρωσης</a:t>
            </a:r>
            <a:endParaRPr b="0" lang="en-GR"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R" sz="2000" spc="-1" strike="noStrike">
                <a:solidFill>
                  <a:srgbClr val="000000"/>
                </a:solidFill>
                <a:latin typeface="Arial"/>
              </a:rPr>
              <a:t>Δεύτερο επίπεδο διάρθρωσης</a:t>
            </a:r>
            <a:endParaRPr b="0" lang="en-GR"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R" sz="1800" spc="-1" strike="noStrike">
                <a:solidFill>
                  <a:srgbClr val="000000"/>
                </a:solidFill>
                <a:latin typeface="Arial"/>
              </a:rPr>
              <a:t>Τρίτο επίπεδο διάρθρωσης</a:t>
            </a:r>
            <a:endParaRPr b="0" lang="en-G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R" sz="1800" spc="-1" strike="noStrike">
                <a:solidFill>
                  <a:srgbClr val="000000"/>
                </a:solidFill>
                <a:latin typeface="Arial"/>
              </a:rPr>
              <a:t>Τέταρτο επίπεδο διάρθρωσης</a:t>
            </a:r>
            <a:endParaRPr b="0" lang="en-G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R" sz="2000" spc="-1" strike="noStrike">
                <a:solidFill>
                  <a:srgbClr val="000000"/>
                </a:solidFill>
                <a:latin typeface="Arial"/>
              </a:rPr>
              <a:t>Πέμπτο επίπεδο διάρθρωσης</a:t>
            </a:r>
            <a:endParaRPr b="0" lang="en-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R" sz="2000" spc="-1" strike="noStrike">
                <a:solidFill>
                  <a:srgbClr val="000000"/>
                </a:solidFill>
                <a:latin typeface="Arial"/>
              </a:rPr>
              <a:t>Έκτο επίπεδο διάρθρωσης</a:t>
            </a:r>
            <a:endParaRPr b="0" lang="en-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R" sz="2000" spc="-1" strike="noStrike">
                <a:solidFill>
                  <a:srgbClr val="000000"/>
                </a:solidFill>
                <a:latin typeface="Arial"/>
              </a:rPr>
              <a:t>Έβδομο επίπεδο διάρθρωσης</a:t>
            </a:r>
            <a:endParaRPr b="0" lang="en-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jpeg"/><Relationship Id="rId3"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png"/><Relationship Id="rId4"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jpeg"/><Relationship Id="rId4"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jpeg"/><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slideLayout" Target="../slideLayouts/slideLayout49.xml"/>
</Relationships>
</file>

<file path=ppt/slides/_rels/slide19.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png"/><Relationship Id="rId3"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jpeg"/><Relationship Id="rId3"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slideLayout" Target="../slideLayouts/slideLayout61.xml"/>
</Relationships>
</file>

<file path=ppt/slides/_rels/slide23.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 Id="rId3" Type="http://schemas.openxmlformats.org/officeDocument/2006/relationships/slideLayout" Target="../slideLayouts/slideLayout61.xml"/>
</Relationships>
</file>

<file path=ppt/slides/_rels/slide24.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jpeg"/><Relationship Id="rId3" Type="http://schemas.openxmlformats.org/officeDocument/2006/relationships/image" Target="../media/image41.jpeg"/><Relationship Id="rId4" Type="http://schemas.openxmlformats.org/officeDocument/2006/relationships/slideLayout" Target="../slideLayouts/slideLayout61.xml"/>
</Relationships>
</file>

<file path=ppt/slides/_rels/slide25.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slideLayout" Target="../slideLayouts/slideLayout61.xml"/>
</Relationships>
</file>

<file path=ppt/slides/_rels/slide26.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slideLayout" Target="../slideLayouts/slideLayout61.xml"/>
</Relationships>
</file>

<file path=ppt/slides/_rels/slide27.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61.xml"/>
</Relationships>
</file>

<file path=ppt/slides/_rels/slide28.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3.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hyperlink" Target="https://www.jprasurg.com/article/S1748-6815(19)30199-8/fulltext" TargetMode="External"/><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CustomShape 1"/>
          <p:cNvSpPr/>
          <p:nvPr/>
        </p:nvSpPr>
        <p:spPr>
          <a:xfrm>
            <a:off x="35640" y="3357000"/>
            <a:ext cx="8928000" cy="2589120"/>
          </a:xfrm>
          <a:prstGeom prst="rect">
            <a:avLst/>
          </a:prstGeom>
          <a:noFill/>
          <a:ln w="9360">
            <a:noFill/>
          </a:ln>
        </p:spPr>
        <p:style>
          <a:lnRef idx="0"/>
          <a:fillRef idx="0"/>
          <a:effectRef idx="0"/>
          <a:fontRef idx="minor"/>
        </p:style>
        <p:txBody>
          <a:bodyPr lIns="90000" rIns="90000" tIns="45000" bIns="45000">
            <a:noAutofit/>
          </a:bodyPr>
          <a:p>
            <a:pPr algn="ctr">
              <a:lnSpc>
                <a:spcPct val="100000"/>
              </a:lnSpc>
              <a:spcBef>
                <a:spcPts val="479"/>
              </a:spcBef>
            </a:pPr>
            <a:r>
              <a:rPr b="1" lang="en-US" sz="2400" spc="-1" strike="noStrike" u="sng">
                <a:solidFill>
                  <a:srgbClr val="ffffff"/>
                </a:solidFill>
                <a:uFillTx/>
                <a:latin typeface="Arial"/>
                <a:ea typeface="ＭＳ Ｐゴシック"/>
              </a:rPr>
              <a:t>Παρθένα Δεσκουλίδη</a:t>
            </a:r>
            <a:endParaRPr b="0" lang="en-US" sz="2400" spc="-1" strike="noStrike">
              <a:latin typeface="Arial"/>
            </a:endParaRPr>
          </a:p>
          <a:p>
            <a:pPr>
              <a:lnSpc>
                <a:spcPct val="100000"/>
              </a:lnSpc>
              <a:spcBef>
                <a:spcPts val="479"/>
              </a:spcBef>
            </a:pPr>
            <a:endParaRPr b="0" lang="en-US" sz="2400" spc="-1" strike="noStrike">
              <a:latin typeface="Arial"/>
            </a:endParaRPr>
          </a:p>
          <a:p>
            <a:pPr>
              <a:lnSpc>
                <a:spcPct val="100000"/>
              </a:lnSpc>
              <a:spcBef>
                <a:spcPts val="400"/>
              </a:spcBef>
            </a:pPr>
            <a:r>
              <a:rPr b="1" lang="en-US" sz="2400" spc="-1" strike="noStrike">
                <a:solidFill>
                  <a:srgbClr val="ffffff"/>
                </a:solidFill>
                <a:latin typeface="Arial"/>
                <a:ea typeface="ＭＳ Ｐゴシック"/>
              </a:rPr>
              <a:t>Επικουρική Ιατρός Πλαστικής </a:t>
            </a:r>
            <a:r>
              <a:rPr b="1" lang="en-US" sz="2400" spc="-1" strike="noStrike" u="sng">
                <a:solidFill>
                  <a:srgbClr val="ffffff"/>
                </a:solidFill>
                <a:uFillTx/>
                <a:latin typeface="Arial"/>
                <a:ea typeface="ＭＳ Ｐゴシック"/>
              </a:rPr>
              <a:t>Χειρουργικής</a:t>
            </a:r>
            <a:r>
              <a:rPr b="1" lang="en-US" sz="2400" spc="-1" strike="noStrike">
                <a:solidFill>
                  <a:srgbClr val="ffffff"/>
                </a:solidFill>
                <a:latin typeface="Arial"/>
                <a:ea typeface="ＭＳ Ｐゴシック"/>
              </a:rPr>
              <a:t> Π.Γ.Ν “ΑΤΤΙΚΟΝ”</a:t>
            </a:r>
            <a:endParaRPr b="0" lang="en-US" sz="2400" spc="-1" strike="noStrike">
              <a:latin typeface="Arial"/>
            </a:endParaRPr>
          </a:p>
          <a:p>
            <a:pPr>
              <a:lnSpc>
                <a:spcPct val="100000"/>
              </a:lnSpc>
              <a:spcBef>
                <a:spcPts val="400"/>
              </a:spcBef>
            </a:pPr>
            <a:r>
              <a:rPr b="1" lang="en-US" sz="2400" spc="-1" strike="noStrike">
                <a:solidFill>
                  <a:srgbClr val="ffffff"/>
                </a:solidFill>
                <a:latin typeface="Arial"/>
                <a:ea typeface="ＭＳ Ｐゴシック"/>
              </a:rPr>
              <a:t>Γ’Πανεπιστημιακή Χειρουργική Κλινική</a:t>
            </a:r>
            <a:br/>
            <a:endParaRPr b="0" lang="en-US" sz="2400" spc="-1" strike="noStrike">
              <a:latin typeface="Arial"/>
            </a:endParaRPr>
          </a:p>
        </p:txBody>
      </p:sp>
      <p:sp>
        <p:nvSpPr>
          <p:cNvPr id="619" name="CustomShape 2"/>
          <p:cNvSpPr/>
          <p:nvPr/>
        </p:nvSpPr>
        <p:spPr>
          <a:xfrm>
            <a:off x="179640" y="260640"/>
            <a:ext cx="5470920" cy="1979280"/>
          </a:xfrm>
          <a:prstGeom prst="rect">
            <a:avLst/>
          </a:prstGeom>
          <a:noFill/>
          <a:ln>
            <a:noFill/>
          </a:ln>
        </p:spPr>
        <p:style>
          <a:lnRef idx="0"/>
          <a:fillRef idx="0"/>
          <a:effectRef idx="0"/>
          <a:fontRef idx="minor"/>
        </p:style>
        <p:txBody>
          <a:bodyPr lIns="90000" rIns="90000" tIns="45000" bIns="45000" anchor="ctr" anchorCtr="1">
            <a:noAutofit/>
          </a:bodyPr>
          <a:p>
            <a:pPr>
              <a:lnSpc>
                <a:spcPct val="100000"/>
              </a:lnSpc>
            </a:pPr>
            <a:r>
              <a:rPr b="1" lang="en-US" sz="2400" spc="-1" strike="noStrike">
                <a:solidFill>
                  <a:srgbClr val="ffffff"/>
                </a:solidFill>
                <a:latin typeface="Arial"/>
                <a:ea typeface="ＭＳ Ｐゴシック"/>
              </a:rPr>
              <a:t>A</a:t>
            </a:r>
            <a:r>
              <a:rPr b="1" lang="en-US" sz="2400" spc="-1" strike="noStrike">
                <a:solidFill>
                  <a:srgbClr val="ffffff"/>
                </a:solidFill>
                <a:latin typeface="Times New Roman"/>
                <a:ea typeface="ＭＳ Ｐゴシック"/>
              </a:rPr>
              <a:t>ποκατάσταση ελλειμμάτων μαλακών μορίων μετά την αφαίρεση μυοσκελετικών όγκων με μισχωτούς και ελεύθερους κρημνούς</a:t>
            </a:r>
            <a:endParaRPr b="0" lang="en-US" sz="2400" spc="-1" strike="noStrike">
              <a:latin typeface="Arial"/>
            </a:endParaRPr>
          </a:p>
        </p:txBody>
      </p:sp>
      <p:sp>
        <p:nvSpPr>
          <p:cNvPr id="620" name="CustomShape 3"/>
          <p:cNvSpPr/>
          <p:nvPr/>
        </p:nvSpPr>
        <p:spPr>
          <a:xfrm>
            <a:off x="642960" y="571320"/>
            <a:ext cx="8251560" cy="3127320"/>
          </a:xfrm>
          <a:prstGeom prst="rect">
            <a:avLst/>
          </a:prstGeom>
          <a:noFill/>
          <a:ln>
            <a:noFill/>
          </a:ln>
        </p:spPr>
        <p:style>
          <a:lnRef idx="0"/>
          <a:fillRef idx="0"/>
          <a:effectRef idx="0"/>
          <a:fontRef idx="minor"/>
        </p:style>
      </p:sp>
      <p:pic>
        <p:nvPicPr>
          <p:cNvPr id="621" name="Picture 1443" descr=""/>
          <p:cNvPicPr/>
          <p:nvPr/>
        </p:nvPicPr>
        <p:blipFill>
          <a:blip r:embed="rId1"/>
          <a:stretch/>
        </p:blipFill>
        <p:spPr>
          <a:xfrm>
            <a:off x="5943600" y="274320"/>
            <a:ext cx="2467440" cy="1553040"/>
          </a:xfrm>
          <a:prstGeom prst="rect">
            <a:avLst/>
          </a:prstGeom>
          <a:ln>
            <a:noFill/>
          </a:ln>
        </p:spPr>
      </p:pic>
    </p:spTree>
  </p:cSld>
  <mc:AlternateContent>
    <mc:Choice Requires="p14">
      <p:transition spd="slow" p14:dur="1400">
        <p14:ripple/>
      </p:transition>
    </mc:Choice>
    <mc:Fallback>
      <p:transition spd="slow">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3" name="CustomShape 1"/>
          <p:cNvSpPr/>
          <p:nvPr/>
        </p:nvSpPr>
        <p:spPr>
          <a:xfrm>
            <a:off x="457200" y="188640"/>
            <a:ext cx="8227800" cy="1141200"/>
          </a:xfrm>
          <a:prstGeom prst="rect">
            <a:avLst/>
          </a:prstGeom>
          <a:noFill/>
          <a:ln w="9360">
            <a:noFill/>
          </a:ln>
        </p:spPr>
        <p:style>
          <a:lnRef idx="0"/>
          <a:fillRef idx="0"/>
          <a:effectRef idx="0"/>
          <a:fontRef idx="minor"/>
        </p:style>
      </p:sp>
      <p:sp>
        <p:nvSpPr>
          <p:cNvPr id="664" name="CustomShape 2"/>
          <p:cNvSpPr/>
          <p:nvPr/>
        </p:nvSpPr>
        <p:spPr>
          <a:xfrm>
            <a:off x="457200" y="1268640"/>
            <a:ext cx="4038480" cy="637920"/>
          </a:xfrm>
          <a:prstGeom prst="rect">
            <a:avLst/>
          </a:prstGeom>
          <a:noFill/>
          <a:ln w="9360">
            <a:noFill/>
          </a:ln>
        </p:spPr>
        <p:style>
          <a:lnRef idx="0"/>
          <a:fillRef idx="0"/>
          <a:effectRef idx="0"/>
          <a:fontRef idx="minor"/>
        </p:style>
      </p:sp>
      <p:sp>
        <p:nvSpPr>
          <p:cNvPr id="665"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p:txBody>
      </p:sp>
      <p:sp>
        <p:nvSpPr>
          <p:cNvPr id="666" name="CustomShape 4"/>
          <p:cNvSpPr/>
          <p:nvPr/>
        </p:nvSpPr>
        <p:spPr>
          <a:xfrm>
            <a:off x="4706640" y="1412640"/>
            <a:ext cx="4039920" cy="637920"/>
          </a:xfrm>
          <a:prstGeom prst="rect">
            <a:avLst/>
          </a:prstGeom>
          <a:noFill/>
          <a:ln w="9360">
            <a:noFill/>
          </a:ln>
        </p:spPr>
        <p:style>
          <a:lnRef idx="0"/>
          <a:fillRef idx="0"/>
          <a:effectRef idx="0"/>
          <a:fontRef idx="minor"/>
        </p:style>
      </p:sp>
      <p:sp>
        <p:nvSpPr>
          <p:cNvPr id="667"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pic>
        <p:nvPicPr>
          <p:cNvPr id="668" name="Picture 2" descr="VRAM Flap, VRAM anatomy, RAM Flap, vertical rectus abdominis muscle flap, rectus abdominis muscle"/>
          <p:cNvPicPr/>
          <p:nvPr/>
        </p:nvPicPr>
        <p:blipFill>
          <a:blip r:embed="rId1"/>
          <a:stretch/>
        </p:blipFill>
        <p:spPr>
          <a:xfrm>
            <a:off x="0" y="-9000"/>
            <a:ext cx="6094440" cy="3500280"/>
          </a:xfrm>
          <a:prstGeom prst="rect">
            <a:avLst/>
          </a:prstGeom>
          <a:ln>
            <a:noFill/>
          </a:ln>
        </p:spPr>
      </p:pic>
      <p:pic>
        <p:nvPicPr>
          <p:cNvPr id="669" name="Picture 4" descr="VRAM Flap, VRAM anatomy, RAM Flap, vertical rectus abdominis muscle flap, rectus abdominis muscle, anatomy"/>
          <p:cNvPicPr/>
          <p:nvPr/>
        </p:nvPicPr>
        <p:blipFill>
          <a:blip r:embed="rId2"/>
          <a:stretch/>
        </p:blipFill>
        <p:spPr>
          <a:xfrm>
            <a:off x="0" y="3376080"/>
            <a:ext cx="6094440" cy="3387240"/>
          </a:xfrm>
          <a:prstGeom prst="rect">
            <a:avLst/>
          </a:prstGeom>
          <a:ln>
            <a:noFill/>
          </a:ln>
        </p:spPr>
      </p:pic>
    </p:spTree>
  </p:cSld>
  <mc:AlternateContent>
    <mc:Choice Requires="p14">
      <p:transition spd="slow" p14:dur="3300">
        <p14:honeycomb/>
      </p:transition>
    </mc:Choice>
    <mc:Fallback>
      <p:transition spd="slow">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CustomShape 1"/>
          <p:cNvSpPr/>
          <p:nvPr/>
        </p:nvSpPr>
        <p:spPr>
          <a:xfrm>
            <a:off x="457200" y="188640"/>
            <a:ext cx="8227800" cy="1141200"/>
          </a:xfrm>
          <a:prstGeom prst="rect">
            <a:avLst/>
          </a:prstGeom>
          <a:noFill/>
          <a:ln w="9360">
            <a:noFill/>
          </a:ln>
        </p:spPr>
        <p:style>
          <a:lnRef idx="0"/>
          <a:fillRef idx="0"/>
          <a:effectRef idx="0"/>
          <a:fontRef idx="minor"/>
        </p:style>
        <p:txBody>
          <a:bodyPr lIns="90000" rIns="90000" tIns="45000" bIns="45000" anchor="ctr" anchorCtr="1">
            <a:noAutofit/>
          </a:bodyPr>
          <a:p>
            <a:pPr algn="ctr">
              <a:lnSpc>
                <a:spcPct val="100000"/>
              </a:lnSpc>
            </a:pPr>
            <a:r>
              <a:rPr b="1" lang="en-US" sz="3200" spc="-1" strike="noStrike">
                <a:solidFill>
                  <a:srgbClr val="d2d2d2"/>
                </a:solidFill>
                <a:latin typeface="Arial"/>
                <a:ea typeface="ＭＳ Ｐゴシック"/>
              </a:rPr>
              <a:t>Thigh Reconstruction</a:t>
            </a:r>
            <a:endParaRPr b="0" lang="en-US" sz="3200" spc="-1" strike="noStrike">
              <a:latin typeface="Arial"/>
            </a:endParaRPr>
          </a:p>
          <a:p>
            <a:pPr algn="ctr">
              <a:lnSpc>
                <a:spcPct val="100000"/>
              </a:lnSpc>
            </a:pPr>
            <a:r>
              <a:rPr b="1" lang="en-US" sz="3200" spc="-1" strike="noStrike">
                <a:solidFill>
                  <a:srgbClr val="d2d2d2"/>
                </a:solidFill>
                <a:latin typeface="Arial"/>
                <a:ea typeface="ＭＳ Ｐゴシック"/>
              </a:rPr>
              <a:t>Medial thigh defects </a:t>
            </a:r>
            <a:endParaRPr b="0" lang="en-US" sz="3200" spc="-1" strike="noStrike">
              <a:latin typeface="Arial"/>
            </a:endParaRPr>
          </a:p>
        </p:txBody>
      </p:sp>
      <p:sp>
        <p:nvSpPr>
          <p:cNvPr id="671" name="CustomShape 2"/>
          <p:cNvSpPr/>
          <p:nvPr/>
        </p:nvSpPr>
        <p:spPr>
          <a:xfrm>
            <a:off x="457200" y="1268640"/>
            <a:ext cx="4038480" cy="637920"/>
          </a:xfrm>
          <a:prstGeom prst="rect">
            <a:avLst/>
          </a:prstGeom>
          <a:noFill/>
          <a:ln w="9360">
            <a:noFill/>
          </a:ln>
        </p:spPr>
        <p:style>
          <a:lnRef idx="0"/>
          <a:fillRef idx="0"/>
          <a:effectRef idx="0"/>
          <a:fontRef idx="minor"/>
        </p:style>
      </p:sp>
      <p:sp>
        <p:nvSpPr>
          <p:cNvPr id="672"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marL="360">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a:p>
            <a:pPr marL="360">
              <a:lnSpc>
                <a:spcPct val="100000"/>
              </a:lnSpc>
              <a:spcBef>
                <a:spcPts val="360"/>
              </a:spcBef>
            </a:pPr>
            <a:endParaRPr b="0" lang="en-US" sz="1800" spc="-1" strike="noStrike">
              <a:latin typeface="Arial"/>
            </a:endParaRPr>
          </a:p>
        </p:txBody>
      </p:sp>
      <p:sp>
        <p:nvSpPr>
          <p:cNvPr id="673" name="CustomShape 4"/>
          <p:cNvSpPr/>
          <p:nvPr/>
        </p:nvSpPr>
        <p:spPr>
          <a:xfrm>
            <a:off x="4706640" y="1412640"/>
            <a:ext cx="4039920" cy="637920"/>
          </a:xfrm>
          <a:prstGeom prst="rect">
            <a:avLst/>
          </a:prstGeom>
          <a:noFill/>
          <a:ln w="9360">
            <a:noFill/>
          </a:ln>
        </p:spPr>
        <p:style>
          <a:lnRef idx="0"/>
          <a:fillRef idx="0"/>
          <a:effectRef idx="0"/>
          <a:fontRef idx="minor"/>
        </p:style>
      </p:sp>
      <p:sp>
        <p:nvSpPr>
          <p:cNvPr id="674"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pic>
        <p:nvPicPr>
          <p:cNvPr id="675" name="Picture 1" descr="page7image1125875888"/>
          <p:cNvPicPr/>
          <p:nvPr/>
        </p:nvPicPr>
        <p:blipFill>
          <a:blip r:embed="rId1"/>
          <a:stretch/>
        </p:blipFill>
        <p:spPr>
          <a:xfrm>
            <a:off x="3727440" y="-11063520"/>
            <a:ext cx="22721760" cy="45000"/>
          </a:xfrm>
          <a:prstGeom prst="rect">
            <a:avLst/>
          </a:prstGeom>
          <a:ln>
            <a:noFill/>
          </a:ln>
        </p:spPr>
      </p:pic>
      <p:pic>
        <p:nvPicPr>
          <p:cNvPr id="676" name="Picture 2" descr="page7image1125873040"/>
          <p:cNvPicPr/>
          <p:nvPr/>
        </p:nvPicPr>
        <p:blipFill>
          <a:blip r:embed="rId2"/>
          <a:stretch/>
        </p:blipFill>
        <p:spPr>
          <a:xfrm>
            <a:off x="309600" y="1268640"/>
            <a:ext cx="6834960" cy="5488200"/>
          </a:xfrm>
          <a:prstGeom prst="rect">
            <a:avLst/>
          </a:prstGeom>
          <a:ln>
            <a:noFill/>
          </a:ln>
        </p:spPr>
      </p:pic>
      <p:sp>
        <p:nvSpPr>
          <p:cNvPr id="677" name="CustomShape 6"/>
          <p:cNvSpPr/>
          <p:nvPr/>
        </p:nvSpPr>
        <p:spPr>
          <a:xfrm>
            <a:off x="7108920" y="2305080"/>
            <a:ext cx="2115000" cy="6382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Arial"/>
                <a:ea typeface="DejaVu Sans"/>
              </a:rPr>
              <a:t>Μισχωτοί μυϊκοί </a:t>
            </a:r>
            <a:endParaRPr b="0" lang="en-US" sz="1800" spc="-1" strike="noStrike">
              <a:latin typeface="Arial"/>
            </a:endParaRPr>
          </a:p>
          <a:p>
            <a:pPr>
              <a:lnSpc>
                <a:spcPct val="100000"/>
              </a:lnSpc>
            </a:pPr>
            <a:r>
              <a:rPr b="0" lang="en-US" sz="1800" spc="-1" strike="noStrike">
                <a:solidFill>
                  <a:srgbClr val="000000"/>
                </a:solidFill>
                <a:latin typeface="Arial"/>
                <a:ea typeface="DejaVu Sans"/>
              </a:rPr>
              <a:t>Κρημνοί του μηρού</a:t>
            </a:r>
            <a:endParaRPr b="0" lang="en-US" sz="1800" spc="-1" strike="noStrike">
              <a:latin typeface="Arial"/>
            </a:endParaRPr>
          </a:p>
        </p:txBody>
      </p:sp>
    </p:spTree>
  </p:cSld>
  <mc:AlternateContent>
    <mc:Choice Requires="p14">
      <p:transition spd="slow" p14:dur="3300">
        <p14:honeycomb/>
      </p:transition>
    </mc:Choice>
    <mc:Fallback>
      <p:transition spd="slow">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CustomShape 1"/>
          <p:cNvSpPr/>
          <p:nvPr/>
        </p:nvSpPr>
        <p:spPr>
          <a:xfrm>
            <a:off x="457200" y="188640"/>
            <a:ext cx="8227800" cy="1141200"/>
          </a:xfrm>
          <a:prstGeom prst="rect">
            <a:avLst/>
          </a:prstGeom>
          <a:noFill/>
          <a:ln w="9360">
            <a:noFill/>
          </a:ln>
        </p:spPr>
        <p:style>
          <a:lnRef idx="0"/>
          <a:fillRef idx="0"/>
          <a:effectRef idx="0"/>
          <a:fontRef idx="minor"/>
        </p:style>
      </p:sp>
      <p:sp>
        <p:nvSpPr>
          <p:cNvPr id="679" name="CustomShape 2"/>
          <p:cNvSpPr/>
          <p:nvPr/>
        </p:nvSpPr>
        <p:spPr>
          <a:xfrm>
            <a:off x="457200" y="1268640"/>
            <a:ext cx="4038480" cy="637920"/>
          </a:xfrm>
          <a:prstGeom prst="rect">
            <a:avLst/>
          </a:prstGeom>
          <a:noFill/>
          <a:ln w="9360">
            <a:noFill/>
          </a:ln>
        </p:spPr>
        <p:style>
          <a:lnRef idx="0"/>
          <a:fillRef idx="0"/>
          <a:effectRef idx="0"/>
          <a:fontRef idx="minor"/>
        </p:style>
      </p:sp>
      <p:sp>
        <p:nvSpPr>
          <p:cNvPr id="680"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p:txBody>
      </p:sp>
      <p:sp>
        <p:nvSpPr>
          <p:cNvPr id="681" name="CustomShape 4"/>
          <p:cNvSpPr/>
          <p:nvPr/>
        </p:nvSpPr>
        <p:spPr>
          <a:xfrm>
            <a:off x="4706640" y="1412640"/>
            <a:ext cx="4039920" cy="637920"/>
          </a:xfrm>
          <a:prstGeom prst="rect">
            <a:avLst/>
          </a:prstGeom>
          <a:noFill/>
          <a:ln w="9360">
            <a:noFill/>
          </a:ln>
        </p:spPr>
        <p:style>
          <a:lnRef idx="0"/>
          <a:fillRef idx="0"/>
          <a:effectRef idx="0"/>
          <a:fontRef idx="minor"/>
        </p:style>
      </p:sp>
      <p:sp>
        <p:nvSpPr>
          <p:cNvPr id="682"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pic>
        <p:nvPicPr>
          <p:cNvPr id="683" name="Picture 1" descr="page6image2727610096"/>
          <p:cNvPicPr/>
          <p:nvPr/>
        </p:nvPicPr>
        <p:blipFill>
          <a:blip r:embed="rId1"/>
          <a:stretch/>
        </p:blipFill>
        <p:spPr>
          <a:xfrm>
            <a:off x="750240" y="325800"/>
            <a:ext cx="7127280" cy="4756320"/>
          </a:xfrm>
          <a:prstGeom prst="rect">
            <a:avLst/>
          </a:prstGeom>
          <a:ln>
            <a:noFill/>
          </a:ln>
        </p:spPr>
      </p:pic>
      <p:sp>
        <p:nvSpPr>
          <p:cNvPr id="684" name="CustomShape 6"/>
          <p:cNvSpPr/>
          <p:nvPr/>
        </p:nvSpPr>
        <p:spPr>
          <a:xfrm>
            <a:off x="122040" y="5841000"/>
            <a:ext cx="8971200" cy="6386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Arial"/>
                <a:ea typeface="DejaVu Sans"/>
              </a:rPr>
              <a:t>Reconstruction of a defect 30x18 cm after sarcoma excision with double keystone flaps</a:t>
            </a:r>
            <a:endParaRPr b="0" lang="en-US" sz="1800" spc="-1" strike="noStrike">
              <a:latin typeface="Arial"/>
            </a:endParaRPr>
          </a:p>
          <a:p>
            <a:pPr>
              <a:lnSpc>
                <a:spcPct val="100000"/>
              </a:lnSpc>
            </a:pPr>
            <a:r>
              <a:rPr b="0" lang="en-US" sz="1800" spc="-1" strike="noStrike">
                <a:solidFill>
                  <a:srgbClr val="000000"/>
                </a:solidFill>
                <a:latin typeface="Arial"/>
                <a:ea typeface="DejaVu Sans"/>
              </a:rPr>
              <a:t>40X20 and 40X25 cm</a:t>
            </a:r>
            <a:endParaRPr b="0" lang="en-US" sz="1800" spc="-1" strike="noStrike">
              <a:latin typeface="Arial"/>
            </a:endParaRPr>
          </a:p>
        </p:txBody>
      </p:sp>
    </p:spTree>
  </p:cSld>
  <mc:AlternateContent>
    <mc:Choice Requires="p14">
      <p:transition spd="slow" p14:dur="3300">
        <p14:honeycomb/>
      </p:transition>
    </mc:Choice>
    <mc:Fallback>
      <p:transition spd="slow">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CustomShape 1"/>
          <p:cNvSpPr/>
          <p:nvPr/>
        </p:nvSpPr>
        <p:spPr>
          <a:xfrm>
            <a:off x="457200" y="188640"/>
            <a:ext cx="8227800" cy="1141200"/>
          </a:xfrm>
          <a:prstGeom prst="rect">
            <a:avLst/>
          </a:prstGeom>
          <a:noFill/>
          <a:ln w="9360">
            <a:noFill/>
          </a:ln>
        </p:spPr>
        <p:style>
          <a:lnRef idx="0"/>
          <a:fillRef idx="0"/>
          <a:effectRef idx="0"/>
          <a:fontRef idx="minor"/>
        </p:style>
      </p:sp>
      <p:sp>
        <p:nvSpPr>
          <p:cNvPr id="686" name="CustomShape 2"/>
          <p:cNvSpPr/>
          <p:nvPr/>
        </p:nvSpPr>
        <p:spPr>
          <a:xfrm>
            <a:off x="457200" y="1268640"/>
            <a:ext cx="4038480" cy="637920"/>
          </a:xfrm>
          <a:prstGeom prst="rect">
            <a:avLst/>
          </a:prstGeom>
          <a:noFill/>
          <a:ln w="9360">
            <a:noFill/>
          </a:ln>
        </p:spPr>
        <p:style>
          <a:lnRef idx="0"/>
          <a:fillRef idx="0"/>
          <a:effectRef idx="0"/>
          <a:fontRef idx="minor"/>
        </p:style>
      </p:sp>
      <p:sp>
        <p:nvSpPr>
          <p:cNvPr id="687"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p:txBody>
      </p:sp>
      <p:sp>
        <p:nvSpPr>
          <p:cNvPr id="688" name="CustomShape 4"/>
          <p:cNvSpPr/>
          <p:nvPr/>
        </p:nvSpPr>
        <p:spPr>
          <a:xfrm>
            <a:off x="4706640" y="1412640"/>
            <a:ext cx="4039920" cy="637920"/>
          </a:xfrm>
          <a:prstGeom prst="rect">
            <a:avLst/>
          </a:prstGeom>
          <a:noFill/>
          <a:ln w="9360">
            <a:noFill/>
          </a:ln>
        </p:spPr>
        <p:style>
          <a:lnRef idx="0"/>
          <a:fillRef idx="0"/>
          <a:effectRef idx="0"/>
          <a:fontRef idx="minor"/>
        </p:style>
      </p:sp>
      <p:sp>
        <p:nvSpPr>
          <p:cNvPr id="689"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pic>
        <p:nvPicPr>
          <p:cNvPr id="690" name="Picture 1" descr="page2image42661280"/>
          <p:cNvPicPr/>
          <p:nvPr/>
        </p:nvPicPr>
        <p:blipFill>
          <a:blip r:embed="rId1"/>
          <a:stretch/>
        </p:blipFill>
        <p:spPr>
          <a:xfrm>
            <a:off x="-6120" y="-12240"/>
            <a:ext cx="6018120" cy="3343320"/>
          </a:xfrm>
          <a:prstGeom prst="rect">
            <a:avLst/>
          </a:prstGeom>
          <a:ln>
            <a:noFill/>
          </a:ln>
        </p:spPr>
      </p:pic>
      <p:pic>
        <p:nvPicPr>
          <p:cNvPr id="691" name="Picture 2" descr="page2image42660656"/>
          <p:cNvPicPr/>
          <p:nvPr/>
        </p:nvPicPr>
        <p:blipFill>
          <a:blip r:embed="rId2"/>
          <a:stretch/>
        </p:blipFill>
        <p:spPr>
          <a:xfrm>
            <a:off x="0" y="3958920"/>
            <a:ext cx="6391800" cy="2840400"/>
          </a:xfrm>
          <a:prstGeom prst="rect">
            <a:avLst/>
          </a:prstGeom>
          <a:ln>
            <a:noFill/>
          </a:ln>
        </p:spPr>
      </p:pic>
      <p:pic>
        <p:nvPicPr>
          <p:cNvPr id="692" name="Picture 4" descr=""/>
          <p:cNvPicPr/>
          <p:nvPr/>
        </p:nvPicPr>
        <p:blipFill>
          <a:blip r:embed="rId3"/>
          <a:stretch/>
        </p:blipFill>
        <p:spPr>
          <a:xfrm>
            <a:off x="5771160" y="1876320"/>
            <a:ext cx="3369600" cy="2196360"/>
          </a:xfrm>
          <a:prstGeom prst="rect">
            <a:avLst/>
          </a:prstGeom>
          <a:ln>
            <a:noFill/>
          </a:ln>
        </p:spPr>
      </p:pic>
    </p:spTree>
  </p:cSld>
  <mc:AlternateContent>
    <mc:Choice Requires="p14">
      <p:transition spd="slow" p14:dur="3300">
        <p14:honeycomb/>
      </p:transition>
    </mc:Choice>
    <mc:Fallback>
      <p:transition spd="slow">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3" name="CustomShape 1"/>
          <p:cNvSpPr/>
          <p:nvPr/>
        </p:nvSpPr>
        <p:spPr>
          <a:xfrm>
            <a:off x="457200" y="188640"/>
            <a:ext cx="8227800" cy="1141200"/>
          </a:xfrm>
          <a:prstGeom prst="rect">
            <a:avLst/>
          </a:prstGeom>
          <a:noFill/>
          <a:ln w="9360">
            <a:noFill/>
          </a:ln>
        </p:spPr>
        <p:style>
          <a:lnRef idx="0"/>
          <a:fillRef idx="0"/>
          <a:effectRef idx="0"/>
          <a:fontRef idx="minor"/>
        </p:style>
        <p:txBody>
          <a:bodyPr lIns="90000" rIns="90000" tIns="45000" bIns="45000" anchor="ctr" anchorCtr="1">
            <a:noAutofit/>
          </a:bodyPr>
          <a:p>
            <a:pPr algn="ctr">
              <a:lnSpc>
                <a:spcPct val="100000"/>
              </a:lnSpc>
            </a:pPr>
            <a:r>
              <a:rPr b="1" lang="en-US" sz="3200" spc="-1" strike="noStrike">
                <a:solidFill>
                  <a:srgbClr val="d2d2d2"/>
                </a:solidFill>
                <a:latin typeface="Arial"/>
                <a:ea typeface="ＭＳ Ｐゴシック"/>
              </a:rPr>
              <a:t>Thigh Reconstruction</a:t>
            </a:r>
            <a:endParaRPr b="0" lang="en-US" sz="3200" spc="-1" strike="noStrike">
              <a:latin typeface="Arial"/>
            </a:endParaRPr>
          </a:p>
          <a:p>
            <a:pPr algn="ctr">
              <a:lnSpc>
                <a:spcPct val="100000"/>
              </a:lnSpc>
            </a:pPr>
            <a:r>
              <a:rPr b="1" lang="en-US" sz="3200" spc="-1" strike="noStrike">
                <a:solidFill>
                  <a:srgbClr val="d2d2d2"/>
                </a:solidFill>
                <a:latin typeface="Arial"/>
                <a:ea typeface="ＭＳ Ｐゴシック"/>
              </a:rPr>
              <a:t>distal thigh defects </a:t>
            </a:r>
            <a:endParaRPr b="0" lang="en-US" sz="3200" spc="-1" strike="noStrike">
              <a:latin typeface="Arial"/>
            </a:endParaRPr>
          </a:p>
        </p:txBody>
      </p:sp>
      <p:sp>
        <p:nvSpPr>
          <p:cNvPr id="694" name="CustomShape 2"/>
          <p:cNvSpPr/>
          <p:nvPr/>
        </p:nvSpPr>
        <p:spPr>
          <a:xfrm>
            <a:off x="457200" y="1268640"/>
            <a:ext cx="4038480" cy="637920"/>
          </a:xfrm>
          <a:prstGeom prst="rect">
            <a:avLst/>
          </a:prstGeom>
          <a:noFill/>
          <a:ln w="9360">
            <a:noFill/>
          </a:ln>
        </p:spPr>
        <p:style>
          <a:lnRef idx="0"/>
          <a:fillRef idx="0"/>
          <a:effectRef idx="0"/>
          <a:fontRef idx="minor"/>
        </p:style>
      </p:sp>
      <p:sp>
        <p:nvSpPr>
          <p:cNvPr id="695"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marL="360">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a:p>
            <a:pPr marL="360">
              <a:lnSpc>
                <a:spcPct val="100000"/>
              </a:lnSpc>
              <a:spcBef>
                <a:spcPts val="360"/>
              </a:spcBef>
            </a:pPr>
            <a:endParaRPr b="0" lang="en-US" sz="1800" spc="-1" strike="noStrike">
              <a:latin typeface="Arial"/>
            </a:endParaRPr>
          </a:p>
        </p:txBody>
      </p:sp>
      <p:sp>
        <p:nvSpPr>
          <p:cNvPr id="696" name="CustomShape 4"/>
          <p:cNvSpPr/>
          <p:nvPr/>
        </p:nvSpPr>
        <p:spPr>
          <a:xfrm>
            <a:off x="4706640" y="1412640"/>
            <a:ext cx="4039920" cy="637920"/>
          </a:xfrm>
          <a:prstGeom prst="rect">
            <a:avLst/>
          </a:prstGeom>
          <a:noFill/>
          <a:ln w="9360">
            <a:noFill/>
          </a:ln>
        </p:spPr>
        <p:style>
          <a:lnRef idx="0"/>
          <a:fillRef idx="0"/>
          <a:effectRef idx="0"/>
          <a:fontRef idx="minor"/>
        </p:style>
      </p:sp>
      <p:sp>
        <p:nvSpPr>
          <p:cNvPr id="697"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pic>
        <p:nvPicPr>
          <p:cNvPr id="698" name="Picture 1" descr="page7image1125875888"/>
          <p:cNvPicPr/>
          <p:nvPr/>
        </p:nvPicPr>
        <p:blipFill>
          <a:blip r:embed="rId1"/>
          <a:stretch/>
        </p:blipFill>
        <p:spPr>
          <a:xfrm>
            <a:off x="3727440" y="-11063520"/>
            <a:ext cx="22721760" cy="45000"/>
          </a:xfrm>
          <a:prstGeom prst="rect">
            <a:avLst/>
          </a:prstGeom>
          <a:ln>
            <a:noFill/>
          </a:ln>
        </p:spPr>
      </p:pic>
      <p:sp>
        <p:nvSpPr>
          <p:cNvPr id="699" name="CustomShape 6"/>
          <p:cNvSpPr/>
          <p:nvPr/>
        </p:nvSpPr>
        <p:spPr>
          <a:xfrm>
            <a:off x="6754680" y="2305080"/>
            <a:ext cx="2343600" cy="42044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Πρόσθιος μηρός: Pedicled gastrocnemius and thigh muscle</a:t>
            </a:r>
            <a:endParaRPr b="0" lang="en-US" sz="1800" spc="-1" strike="noStrike">
              <a:latin typeface="Arial"/>
            </a:endParaRPr>
          </a:p>
          <a:p>
            <a:pPr>
              <a:lnSpc>
                <a:spcPct val="100000"/>
              </a:lnSpc>
            </a:pPr>
            <a:r>
              <a:rPr b="0" lang="en-US" sz="1800" spc="-1" strike="noStrike">
                <a:solidFill>
                  <a:srgbClr val="000000"/>
                </a:solidFill>
                <a:latin typeface="Arial"/>
                <a:ea typeface="DejaVu Sans"/>
              </a:rPr>
              <a:t>flaps(gracilis,sartorius), </a:t>
            </a:r>
            <a:endParaRPr b="0" lang="en-US" sz="1800" spc="-1" strike="noStrike">
              <a:latin typeface="Arial"/>
            </a:endParaRPr>
          </a:p>
          <a:p>
            <a:pPr>
              <a:lnSpc>
                <a:spcPct val="100000"/>
              </a:lnSpc>
            </a:pPr>
            <a:r>
              <a:rPr b="0" lang="en-US" sz="1800" spc="-1" strike="noStrike">
                <a:solidFill>
                  <a:srgbClr val="000000"/>
                </a:solidFill>
                <a:latin typeface="Arial"/>
                <a:ea typeface="DejaVu Sans"/>
              </a:rPr>
              <a:t>Έσω μηρός:</a:t>
            </a:r>
            <a:endParaRPr b="0" lang="en-US" sz="1800" spc="-1" strike="noStrike">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pedicled gastrocnemius and thigh muscle</a:t>
            </a:r>
            <a:endParaRPr b="0" lang="en-US" sz="1800" spc="-1" strike="noStrike">
              <a:latin typeface="Arial"/>
            </a:endParaRPr>
          </a:p>
          <a:p>
            <a:pPr>
              <a:lnSpc>
                <a:spcPct val="100000"/>
              </a:lnSpc>
            </a:pPr>
            <a:r>
              <a:rPr b="0" lang="en-US" sz="1800" spc="-1" strike="noStrike">
                <a:solidFill>
                  <a:srgbClr val="000000"/>
                </a:solidFill>
                <a:latin typeface="Arial"/>
                <a:ea typeface="DejaVu Sans"/>
              </a:rPr>
              <a:t>flaps(gracilis)</a:t>
            </a:r>
            <a:endParaRPr b="0" lang="en-US" sz="1800" spc="-1" strike="noStrike">
              <a:latin typeface="Arial"/>
            </a:endParaRPr>
          </a:p>
          <a:p>
            <a:pPr>
              <a:lnSpc>
                <a:spcPct val="100000"/>
              </a:lnSpc>
            </a:pPr>
            <a:r>
              <a:rPr b="0" lang="en-US" sz="1800" spc="-1" strike="noStrike">
                <a:solidFill>
                  <a:srgbClr val="000000"/>
                </a:solidFill>
                <a:latin typeface="Arial"/>
                <a:ea typeface="DejaVu Sans"/>
              </a:rPr>
              <a:t>Οπίσθιος μηρός: pedicled gastrocnemius and biceps femoris</a:t>
            </a:r>
            <a:endParaRPr b="0" lang="en-US" sz="1800" spc="-1" strike="noStrike">
              <a:latin typeface="Arial"/>
            </a:endParaRPr>
          </a:p>
        </p:txBody>
      </p:sp>
      <p:pic>
        <p:nvPicPr>
          <p:cNvPr id="700" name="Picture 1" descr="page9image1206675328"/>
          <p:cNvPicPr/>
          <p:nvPr/>
        </p:nvPicPr>
        <p:blipFill>
          <a:blip r:embed="rId2"/>
          <a:stretch/>
        </p:blipFill>
        <p:spPr>
          <a:xfrm>
            <a:off x="-1547280" y="-5863320"/>
            <a:ext cx="22721760" cy="45000"/>
          </a:xfrm>
          <a:prstGeom prst="rect">
            <a:avLst/>
          </a:prstGeom>
          <a:ln>
            <a:noFill/>
          </a:ln>
        </p:spPr>
      </p:pic>
      <p:pic>
        <p:nvPicPr>
          <p:cNvPr id="701" name="Picture 2" descr="page9image1206675616"/>
          <p:cNvPicPr/>
          <p:nvPr/>
        </p:nvPicPr>
        <p:blipFill>
          <a:blip r:embed="rId3"/>
          <a:stretch/>
        </p:blipFill>
        <p:spPr>
          <a:xfrm>
            <a:off x="527040" y="1587960"/>
            <a:ext cx="6157080" cy="5023080"/>
          </a:xfrm>
          <a:prstGeom prst="rect">
            <a:avLst/>
          </a:prstGeom>
          <a:ln>
            <a:noFill/>
          </a:ln>
        </p:spPr>
      </p:pic>
    </p:spTree>
  </p:cSld>
  <mc:AlternateContent>
    <mc:Choice Requires="p14">
      <p:transition spd="slow" p14:dur="3300">
        <p14:honeycomb/>
      </p:transition>
    </mc:Choice>
    <mc:Fallback>
      <p:transition spd="slow">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2" name="CustomShape 1"/>
          <p:cNvSpPr/>
          <p:nvPr/>
        </p:nvSpPr>
        <p:spPr>
          <a:xfrm>
            <a:off x="457200" y="188640"/>
            <a:ext cx="8227800" cy="1141200"/>
          </a:xfrm>
          <a:prstGeom prst="rect">
            <a:avLst/>
          </a:prstGeom>
          <a:noFill/>
          <a:ln w="9360">
            <a:noFill/>
          </a:ln>
        </p:spPr>
        <p:style>
          <a:lnRef idx="0"/>
          <a:fillRef idx="0"/>
          <a:effectRef idx="0"/>
          <a:fontRef idx="minor"/>
        </p:style>
      </p:sp>
      <p:sp>
        <p:nvSpPr>
          <p:cNvPr id="703" name="CustomShape 2"/>
          <p:cNvSpPr/>
          <p:nvPr/>
        </p:nvSpPr>
        <p:spPr>
          <a:xfrm>
            <a:off x="457200" y="1268640"/>
            <a:ext cx="4038480" cy="637920"/>
          </a:xfrm>
          <a:prstGeom prst="rect">
            <a:avLst/>
          </a:prstGeom>
          <a:noFill/>
          <a:ln w="9360">
            <a:noFill/>
          </a:ln>
        </p:spPr>
        <p:style>
          <a:lnRef idx="0"/>
          <a:fillRef idx="0"/>
          <a:effectRef idx="0"/>
          <a:fontRef idx="minor"/>
        </p:style>
      </p:sp>
      <p:sp>
        <p:nvSpPr>
          <p:cNvPr id="704"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p:txBody>
      </p:sp>
      <p:sp>
        <p:nvSpPr>
          <p:cNvPr id="705" name="CustomShape 4"/>
          <p:cNvSpPr/>
          <p:nvPr/>
        </p:nvSpPr>
        <p:spPr>
          <a:xfrm>
            <a:off x="4706640" y="1412640"/>
            <a:ext cx="4039920" cy="637920"/>
          </a:xfrm>
          <a:prstGeom prst="rect">
            <a:avLst/>
          </a:prstGeom>
          <a:noFill/>
          <a:ln w="9360">
            <a:noFill/>
          </a:ln>
        </p:spPr>
        <p:style>
          <a:lnRef idx="0"/>
          <a:fillRef idx="0"/>
          <a:effectRef idx="0"/>
          <a:fontRef idx="minor"/>
        </p:style>
      </p:sp>
      <p:sp>
        <p:nvSpPr>
          <p:cNvPr id="706"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sp>
        <p:nvSpPr>
          <p:cNvPr id="707" name="CustomShape 6"/>
          <p:cNvSpPr/>
          <p:nvPr/>
        </p:nvSpPr>
        <p:spPr>
          <a:xfrm>
            <a:off x="0" y="4766760"/>
            <a:ext cx="5243760" cy="1735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A 21-year-old male with excision of an epitheloid sarcoma of the lower anterior thigh requiring allograft extension mechanism reconstruction. The defect was reconstructed with a pedicled lateral gastrocnemius muscle flap, which was covered with a split-thickness skin graft. </a:t>
            </a:r>
            <a:endParaRPr b="0" lang="en-US" sz="1800" spc="-1" strike="noStrike">
              <a:latin typeface="Arial"/>
            </a:endParaRPr>
          </a:p>
        </p:txBody>
      </p:sp>
      <p:pic>
        <p:nvPicPr>
          <p:cNvPr id="708" name="Picture 3" descr="page8image1743825840"/>
          <p:cNvPicPr/>
          <p:nvPr/>
        </p:nvPicPr>
        <p:blipFill>
          <a:blip r:embed="rId1"/>
          <a:stretch/>
        </p:blipFill>
        <p:spPr>
          <a:xfrm>
            <a:off x="169920" y="176760"/>
            <a:ext cx="3003480" cy="4505400"/>
          </a:xfrm>
          <a:prstGeom prst="rect">
            <a:avLst/>
          </a:prstGeom>
          <a:ln>
            <a:noFill/>
          </a:ln>
        </p:spPr>
      </p:pic>
      <p:pic>
        <p:nvPicPr>
          <p:cNvPr id="709" name="Picture 5" descr="Anatomy of the Gastroc Muscle"/>
          <p:cNvPicPr/>
          <p:nvPr/>
        </p:nvPicPr>
        <p:blipFill>
          <a:blip r:embed="rId2"/>
          <a:stretch/>
        </p:blipFill>
        <p:spPr>
          <a:xfrm>
            <a:off x="5312160" y="245520"/>
            <a:ext cx="3644640" cy="5940000"/>
          </a:xfrm>
          <a:prstGeom prst="rect">
            <a:avLst/>
          </a:prstGeom>
          <a:ln>
            <a:noFill/>
          </a:ln>
        </p:spPr>
      </p:pic>
    </p:spTree>
  </p:cSld>
  <mc:AlternateContent>
    <mc:Choice Requires="p14">
      <p:transition spd="slow" p14:dur="3300">
        <p14:honeycomb/>
      </p:transition>
    </mc:Choice>
    <mc:Fallback>
      <p:transition spd="slow">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0" name="CustomShape 1"/>
          <p:cNvSpPr/>
          <p:nvPr/>
        </p:nvSpPr>
        <p:spPr>
          <a:xfrm>
            <a:off x="457200" y="188640"/>
            <a:ext cx="8227800" cy="1141200"/>
          </a:xfrm>
          <a:prstGeom prst="rect">
            <a:avLst/>
          </a:prstGeom>
          <a:noFill/>
          <a:ln w="9360">
            <a:noFill/>
          </a:ln>
        </p:spPr>
        <p:style>
          <a:lnRef idx="0"/>
          <a:fillRef idx="0"/>
          <a:effectRef idx="0"/>
          <a:fontRef idx="minor"/>
        </p:style>
      </p:sp>
      <p:sp>
        <p:nvSpPr>
          <p:cNvPr id="711" name="CustomShape 2"/>
          <p:cNvSpPr/>
          <p:nvPr/>
        </p:nvSpPr>
        <p:spPr>
          <a:xfrm>
            <a:off x="457200" y="1268640"/>
            <a:ext cx="4038480" cy="637920"/>
          </a:xfrm>
          <a:prstGeom prst="rect">
            <a:avLst/>
          </a:prstGeom>
          <a:noFill/>
          <a:ln w="9360">
            <a:noFill/>
          </a:ln>
        </p:spPr>
        <p:style>
          <a:lnRef idx="0"/>
          <a:fillRef idx="0"/>
          <a:effectRef idx="0"/>
          <a:fontRef idx="minor"/>
        </p:style>
      </p:sp>
      <p:sp>
        <p:nvSpPr>
          <p:cNvPr id="712"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p:txBody>
      </p:sp>
      <p:sp>
        <p:nvSpPr>
          <p:cNvPr id="713" name="CustomShape 4"/>
          <p:cNvSpPr/>
          <p:nvPr/>
        </p:nvSpPr>
        <p:spPr>
          <a:xfrm>
            <a:off x="-3502440" y="6790680"/>
            <a:ext cx="2841480" cy="32097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pic>
        <p:nvPicPr>
          <p:cNvPr id="714" name="Picture 1" descr="page5image1151541872"/>
          <p:cNvPicPr/>
          <p:nvPr/>
        </p:nvPicPr>
        <p:blipFill>
          <a:blip r:embed="rId1"/>
          <a:stretch/>
        </p:blipFill>
        <p:spPr>
          <a:xfrm>
            <a:off x="0" y="0"/>
            <a:ext cx="6311160" cy="11880"/>
          </a:xfrm>
          <a:prstGeom prst="rect">
            <a:avLst/>
          </a:prstGeom>
          <a:ln>
            <a:noFill/>
          </a:ln>
        </p:spPr>
      </p:pic>
      <p:pic>
        <p:nvPicPr>
          <p:cNvPr id="715" name="Picture 1" descr="page4image42665808"/>
          <p:cNvPicPr/>
          <p:nvPr/>
        </p:nvPicPr>
        <p:blipFill>
          <a:blip r:embed="rId2"/>
          <a:stretch/>
        </p:blipFill>
        <p:spPr>
          <a:xfrm>
            <a:off x="0" y="-8280"/>
            <a:ext cx="5351400" cy="3568680"/>
          </a:xfrm>
          <a:prstGeom prst="rect">
            <a:avLst/>
          </a:prstGeom>
          <a:ln>
            <a:noFill/>
          </a:ln>
        </p:spPr>
      </p:pic>
      <p:pic>
        <p:nvPicPr>
          <p:cNvPr id="716" name="Picture 2" descr="page4image42676624"/>
          <p:cNvPicPr/>
          <p:nvPr/>
        </p:nvPicPr>
        <p:blipFill>
          <a:blip r:embed="rId3"/>
          <a:stretch/>
        </p:blipFill>
        <p:spPr>
          <a:xfrm>
            <a:off x="0" y="3560760"/>
            <a:ext cx="4422960" cy="2467440"/>
          </a:xfrm>
          <a:prstGeom prst="rect">
            <a:avLst/>
          </a:prstGeom>
          <a:ln>
            <a:noFill/>
          </a:ln>
        </p:spPr>
      </p:pic>
      <p:sp>
        <p:nvSpPr>
          <p:cNvPr id="717" name="CustomShape 5"/>
          <p:cNvSpPr/>
          <p:nvPr/>
        </p:nvSpPr>
        <p:spPr>
          <a:xfrm>
            <a:off x="4572000" y="4298760"/>
            <a:ext cx="2197440" cy="14616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232323"/>
                </a:solidFill>
                <a:latin typeface="Whitney"/>
                <a:ea typeface="DejaVu Sans"/>
              </a:rPr>
              <a:t>Neurorrhaphy of motor branch of obturator nerve to motor nerve of rectus femoris </a:t>
            </a:r>
            <a:endParaRPr b="0" lang="en-US" sz="1800" spc="-1" strike="noStrike">
              <a:latin typeface="Arial"/>
            </a:endParaRPr>
          </a:p>
        </p:txBody>
      </p:sp>
      <p:sp>
        <p:nvSpPr>
          <p:cNvPr id="718" name="CustomShape 6"/>
          <p:cNvSpPr/>
          <p:nvPr/>
        </p:nvSpPr>
        <p:spPr>
          <a:xfrm>
            <a:off x="8238240" y="-1193040"/>
            <a:ext cx="1073880" cy="177120"/>
          </a:xfrm>
          <a:prstGeom prst="rect">
            <a:avLst/>
          </a:prstGeom>
          <a:noFill/>
          <a:ln w="9360">
            <a:noFill/>
          </a:ln>
        </p:spPr>
        <p:style>
          <a:lnRef idx="0"/>
          <a:fillRef idx="0"/>
          <a:effectRef idx="0"/>
          <a:fontRef idx="minor"/>
        </p:style>
      </p:sp>
      <p:pic>
        <p:nvPicPr>
          <p:cNvPr id="719" name="Picture 3" descr="page3image42856848"/>
          <p:cNvPicPr/>
          <p:nvPr/>
        </p:nvPicPr>
        <p:blipFill>
          <a:blip r:embed="rId4"/>
          <a:stretch/>
        </p:blipFill>
        <p:spPr>
          <a:xfrm>
            <a:off x="7810200" y="3416760"/>
            <a:ext cx="1333080" cy="2924640"/>
          </a:xfrm>
          <a:prstGeom prst="rect">
            <a:avLst/>
          </a:prstGeom>
          <a:ln>
            <a:noFill/>
          </a:ln>
        </p:spPr>
      </p:pic>
      <p:pic>
        <p:nvPicPr>
          <p:cNvPr id="720" name="Picture 4" descr="page3image42847696"/>
          <p:cNvPicPr/>
          <p:nvPr/>
        </p:nvPicPr>
        <p:blipFill>
          <a:blip r:embed="rId5"/>
          <a:stretch/>
        </p:blipFill>
        <p:spPr>
          <a:xfrm>
            <a:off x="5352120" y="-4320"/>
            <a:ext cx="3700800" cy="2596320"/>
          </a:xfrm>
          <a:prstGeom prst="rect">
            <a:avLst/>
          </a:prstGeom>
          <a:ln>
            <a:noFill/>
          </a:ln>
        </p:spPr>
      </p:pic>
      <p:pic>
        <p:nvPicPr>
          <p:cNvPr id="721" name="Picture 6" descr="page3image42856640"/>
          <p:cNvPicPr/>
          <p:nvPr/>
        </p:nvPicPr>
        <p:blipFill>
          <a:blip r:embed="rId6"/>
          <a:stretch/>
        </p:blipFill>
        <p:spPr>
          <a:xfrm>
            <a:off x="5352120" y="2601360"/>
            <a:ext cx="2952720" cy="1902600"/>
          </a:xfrm>
          <a:prstGeom prst="rect">
            <a:avLst/>
          </a:prstGeom>
          <a:ln>
            <a:noFill/>
          </a:ln>
        </p:spPr>
      </p:pic>
      <p:sp>
        <p:nvSpPr>
          <p:cNvPr id="722" name="CustomShape 7"/>
          <p:cNvSpPr/>
          <p:nvPr/>
        </p:nvSpPr>
        <p:spPr>
          <a:xfrm>
            <a:off x="14760" y="5671080"/>
            <a:ext cx="9311760" cy="1186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Whitney"/>
                <a:ea typeface="DejaVu Sans"/>
              </a:rPr>
              <a:t>A: Pedicled gracilis harvest post-resection. Note the adductor longus releasing incision to prevent pedicle kinking following flap transposition allowing for tension-free inset; B: Gracilis inset in position of rectus femoris; C: Skin defect was covered with free anterolateral thigh flap </a:t>
            </a:r>
            <a:endParaRPr b="0" lang="en-US" sz="1800" spc="-1" strike="noStrike">
              <a:latin typeface="Arial"/>
            </a:endParaRPr>
          </a:p>
        </p:txBody>
      </p:sp>
    </p:spTree>
  </p:cSld>
  <mc:AlternateContent>
    <mc:Choice Requires="p14">
      <p:transition spd="slow" p14:dur="3300">
        <p14:honeycomb/>
      </p:transition>
    </mc:Choice>
    <mc:Fallback>
      <p:transition spd="slow">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3" name="CustomShape 1"/>
          <p:cNvSpPr/>
          <p:nvPr/>
        </p:nvSpPr>
        <p:spPr>
          <a:xfrm>
            <a:off x="457200" y="188640"/>
            <a:ext cx="8227800" cy="1141200"/>
          </a:xfrm>
          <a:prstGeom prst="rect">
            <a:avLst/>
          </a:prstGeom>
          <a:noFill/>
          <a:ln w="9360">
            <a:noFill/>
          </a:ln>
        </p:spPr>
        <p:style>
          <a:lnRef idx="0"/>
          <a:fillRef idx="0"/>
          <a:effectRef idx="0"/>
          <a:fontRef idx="minor"/>
        </p:style>
      </p:sp>
      <p:sp>
        <p:nvSpPr>
          <p:cNvPr id="724" name="CustomShape 2"/>
          <p:cNvSpPr/>
          <p:nvPr/>
        </p:nvSpPr>
        <p:spPr>
          <a:xfrm>
            <a:off x="0" y="0"/>
            <a:ext cx="9143280" cy="6857280"/>
          </a:xfrm>
          <a:prstGeom prst="rect">
            <a:avLst/>
          </a:prstGeom>
          <a:noFill/>
          <a:ln w="9360">
            <a:noFill/>
          </a:ln>
        </p:spPr>
        <p:style>
          <a:lnRef idx="0"/>
          <a:fillRef idx="0"/>
          <a:effectRef idx="0"/>
          <a:fontRef idx="minor"/>
        </p:style>
      </p:sp>
      <p:sp>
        <p:nvSpPr>
          <p:cNvPr id="725"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marL="216000" indent="-214920">
              <a:lnSpc>
                <a:spcPct val="100000"/>
              </a:lnSpc>
              <a:spcBef>
                <a:spcPts val="360"/>
              </a:spcBef>
              <a:buClr>
                <a:srgbClr val="17bbfd"/>
              </a:buClr>
              <a:buSzPct val="80000"/>
              <a:buFont typeface="Arial"/>
              <a:buChar char="•"/>
            </a:pPr>
            <a:r>
              <a:rPr b="0" lang="en-US" sz="1800" spc="-1" strike="noStrike">
                <a:solidFill>
                  <a:srgbClr val="ffffff"/>
                </a:solidFill>
                <a:latin typeface="Arial"/>
                <a:ea typeface="ＭＳ Ｐゴシック"/>
              </a:rPr>
              <a:t> </a:t>
            </a:r>
            <a:endParaRPr b="0" lang="en-US" sz="1800" spc="-1" strike="noStrike">
              <a:latin typeface="Arial"/>
            </a:endParaRPr>
          </a:p>
        </p:txBody>
      </p:sp>
      <p:sp>
        <p:nvSpPr>
          <p:cNvPr id="726" name="CustomShape 4"/>
          <p:cNvSpPr/>
          <p:nvPr/>
        </p:nvSpPr>
        <p:spPr>
          <a:xfrm>
            <a:off x="4706640" y="1412640"/>
            <a:ext cx="4039920" cy="637920"/>
          </a:xfrm>
          <a:prstGeom prst="rect">
            <a:avLst/>
          </a:prstGeom>
          <a:noFill/>
          <a:ln w="9360">
            <a:noFill/>
          </a:ln>
        </p:spPr>
        <p:style>
          <a:lnRef idx="0"/>
          <a:fillRef idx="0"/>
          <a:effectRef idx="0"/>
          <a:fontRef idx="minor"/>
        </p:style>
      </p:sp>
      <p:sp>
        <p:nvSpPr>
          <p:cNvPr id="727"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sp>
        <p:nvSpPr>
          <p:cNvPr id="728" name="CustomShape 6"/>
          <p:cNvSpPr/>
          <p:nvPr/>
        </p:nvSpPr>
        <p:spPr>
          <a:xfrm>
            <a:off x="457200" y="91440"/>
            <a:ext cx="8046000" cy="6765840"/>
          </a:xfrm>
          <a:prstGeom prst="rect">
            <a:avLst/>
          </a:prstGeom>
          <a:noFill/>
          <a:ln>
            <a:noFill/>
          </a:ln>
        </p:spPr>
        <p:style>
          <a:lnRef idx="0"/>
          <a:fillRef idx="0"/>
          <a:effectRef idx="0"/>
          <a:fontRef idx="minor"/>
        </p:style>
        <p:txBody>
          <a:bodyPr lIns="90000" rIns="90000" tIns="45000" bIns="45000">
            <a:noAutofit/>
          </a:bodyPr>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Arial"/>
                <a:ea typeface="DejaVu Sans"/>
              </a:rPr>
              <a:t>Αποκατάσταση κάτω άκρου (άνω,μέσω,κάτω τριτημόριου) μετά απο χειρουργική αφαίρεση σαρκωμάτων.</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Arial"/>
                <a:ea typeface="DejaVu Sans"/>
              </a:rPr>
              <a:t>Επανορθωτική σκάλα</a:t>
            </a:r>
            <a:endParaRPr b="0" lang="en-US" sz="1800" spc="-1" strike="noStrike">
              <a:latin typeface="Arial"/>
            </a:endParaRPr>
          </a:p>
          <a:p>
            <a:pPr>
              <a:lnSpc>
                <a:spcPct val="100000"/>
              </a:lnSpc>
            </a:pPr>
            <a:r>
              <a:rPr b="1" lang="en-US" sz="1800" spc="-1" strike="noStrike">
                <a:solidFill>
                  <a:srgbClr val="000000"/>
                </a:solidFill>
                <a:latin typeface="Arial"/>
                <a:ea typeface="DejaVu Sans"/>
              </a:rPr>
              <a:t>Godina within 75 hours, failure rate: 0.75%, postoperative infection rate: 1.5%, </a:t>
            </a:r>
            <a:endParaRPr b="0" lang="en-US" sz="1800" spc="-1" strike="noStrike">
              <a:latin typeface="Arial"/>
            </a:endParaRPr>
          </a:p>
          <a:p>
            <a:pPr>
              <a:lnSpc>
                <a:spcPct val="100000"/>
              </a:lnSpc>
            </a:pPr>
            <a:r>
              <a:rPr b="1" lang="en-US" sz="1800" spc="-1" strike="noStrike">
                <a:solidFill>
                  <a:srgbClr val="000000"/>
                </a:solidFill>
                <a:latin typeface="Arial"/>
                <a:ea typeface="DejaVu Sans"/>
              </a:rPr>
              <a:t>within 3 days-3 months, failure rate: 12%, postoperative infection rate: 17.5%, </a:t>
            </a:r>
            <a:endParaRPr b="0" lang="en-US" sz="1800" spc="-1" strike="noStrike">
              <a:latin typeface="Arial"/>
            </a:endParaRPr>
          </a:p>
          <a:p>
            <a:pPr>
              <a:lnSpc>
                <a:spcPct val="100000"/>
              </a:lnSpc>
            </a:pPr>
            <a:r>
              <a:rPr b="1" lang="en-US" sz="1800" spc="-1" strike="noStrike">
                <a:solidFill>
                  <a:srgbClr val="000000"/>
                </a:solidFill>
                <a:latin typeface="Arial"/>
                <a:ea typeface="DejaVu Sans"/>
              </a:rPr>
              <a:t>3 months-12.6 years:failure rate: 9.5%, postoperative infection rate: 6%,</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Arial"/>
                <a:ea typeface="DejaVu Sans"/>
              </a:rPr>
              <a:t>NPWT: reconstruction in subacute phase (1-6 weeks) with excellent results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Arial"/>
                <a:ea typeface="DejaVu Sans"/>
              </a:rPr>
              <a:t>If infection: Vac and debridements before definitive coverage procedure</a:t>
            </a:r>
            <a:endParaRPr b="0" lang="en-US" sz="1800" spc="-1" strike="noStrike">
              <a:latin typeface="Arial"/>
            </a:endParaRPr>
          </a:p>
          <a:p>
            <a:pPr>
              <a:lnSpc>
                <a:spcPct val="100000"/>
              </a:lnSpc>
            </a:pPr>
            <a:r>
              <a:rPr b="1" lang="en-US" sz="1800" spc="-1" strike="noStrike">
                <a:solidFill>
                  <a:srgbClr val="000000"/>
                </a:solidFill>
                <a:latin typeface="Arial"/>
                <a:ea typeface="DejaVu Sans"/>
              </a:rPr>
              <a:t>Management of bone gaps: for bone defects &lt;6 cm nonvascularized cancellous bone graft ,vascularized bone graft for defects &gt;6 cm.Free fibula common and</a:t>
            </a:r>
            <a:endParaRPr b="0" lang="en-US" sz="1800" spc="-1" strike="noStrike">
              <a:latin typeface="Arial"/>
            </a:endParaRPr>
          </a:p>
          <a:p>
            <a:pPr>
              <a:lnSpc>
                <a:spcPct val="100000"/>
              </a:lnSpc>
            </a:pPr>
            <a:r>
              <a:rPr b="1" lang="en-US" sz="1800" spc="-1" strike="noStrike">
                <a:solidFill>
                  <a:srgbClr val="000000"/>
                </a:solidFill>
                <a:latin typeface="Arial"/>
                <a:ea typeface="DejaVu Sans"/>
              </a:rPr>
              <a:t>Distraction osteogenesis for defects&gt;2 cm</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Arial"/>
                <a:ea typeface="DejaVu Sans"/>
              </a:rPr>
              <a:t>Amputation: complete disruption of posterior tibial nerve, serious associated life-threatening injuries, loss of sensation to plantar surface of foot.</a:t>
            </a:r>
            <a:endParaRPr b="0" lang="en-US" sz="1800" spc="-1" strike="noStrike">
              <a:latin typeface="Arial"/>
            </a:endParaRPr>
          </a:p>
          <a:p>
            <a:pPr>
              <a:lnSpc>
                <a:spcPct val="100000"/>
              </a:lnSpc>
            </a:pPr>
            <a:endParaRPr b="0" lang="en-US" sz="1800" spc="-1" strike="noStrike">
              <a:latin typeface="Arial"/>
            </a:endParaRPr>
          </a:p>
        </p:txBody>
      </p:sp>
    </p:spTree>
  </p:cSld>
  <mc:AlternateContent>
    <mc:Choice Requires="p14">
      <p:transition spd="slow" p14:dur="3300">
        <p14:honeycomb/>
      </p:transition>
    </mc:Choice>
    <mc:Fallback>
      <p:transition spd="slow">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9" name="CustomShape 1"/>
          <p:cNvSpPr/>
          <p:nvPr/>
        </p:nvSpPr>
        <p:spPr>
          <a:xfrm>
            <a:off x="457200" y="188640"/>
            <a:ext cx="8227800" cy="1141200"/>
          </a:xfrm>
          <a:prstGeom prst="rect">
            <a:avLst/>
          </a:prstGeom>
          <a:noFill/>
          <a:ln w="9360">
            <a:noFill/>
          </a:ln>
        </p:spPr>
        <p:style>
          <a:lnRef idx="0"/>
          <a:fillRef idx="0"/>
          <a:effectRef idx="0"/>
          <a:fontRef idx="minor"/>
        </p:style>
      </p:sp>
      <p:sp>
        <p:nvSpPr>
          <p:cNvPr id="730" name="CustomShape 2"/>
          <p:cNvSpPr/>
          <p:nvPr/>
        </p:nvSpPr>
        <p:spPr>
          <a:xfrm>
            <a:off x="457200" y="1268640"/>
            <a:ext cx="4038480" cy="637920"/>
          </a:xfrm>
          <a:prstGeom prst="rect">
            <a:avLst/>
          </a:prstGeom>
          <a:noFill/>
          <a:ln w="9360">
            <a:noFill/>
          </a:ln>
        </p:spPr>
        <p:style>
          <a:lnRef idx="0"/>
          <a:fillRef idx="0"/>
          <a:effectRef idx="0"/>
          <a:fontRef idx="minor"/>
        </p:style>
      </p:sp>
      <p:sp>
        <p:nvSpPr>
          <p:cNvPr id="731"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p:txBody>
      </p:sp>
      <p:sp>
        <p:nvSpPr>
          <p:cNvPr id="732" name="CustomShape 4"/>
          <p:cNvSpPr/>
          <p:nvPr/>
        </p:nvSpPr>
        <p:spPr>
          <a:xfrm>
            <a:off x="4706640" y="1412640"/>
            <a:ext cx="4039920" cy="637920"/>
          </a:xfrm>
          <a:prstGeom prst="rect">
            <a:avLst/>
          </a:prstGeom>
          <a:noFill/>
          <a:ln w="9360">
            <a:noFill/>
          </a:ln>
        </p:spPr>
        <p:style>
          <a:lnRef idx="0"/>
          <a:fillRef idx="0"/>
          <a:effectRef idx="0"/>
          <a:fontRef idx="minor"/>
        </p:style>
      </p:sp>
      <p:sp>
        <p:nvSpPr>
          <p:cNvPr id="733"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sp>
        <p:nvSpPr>
          <p:cNvPr id="734" name="CustomShape 6"/>
          <p:cNvSpPr/>
          <p:nvPr/>
        </p:nvSpPr>
        <p:spPr>
          <a:xfrm>
            <a:off x="1870200" y="298440"/>
            <a:ext cx="5250960" cy="5166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2800" spc="-1" strike="noStrike">
                <a:solidFill>
                  <a:srgbClr val="ffffff"/>
                </a:solidFill>
                <a:latin typeface="Arial"/>
                <a:ea typeface="DejaVu Sans"/>
              </a:rPr>
              <a:t>Upper third of leg reconstruction</a:t>
            </a:r>
            <a:endParaRPr b="0" lang="en-US" sz="2800" spc="-1" strike="noStrike">
              <a:latin typeface="Arial"/>
            </a:endParaRPr>
          </a:p>
        </p:txBody>
      </p:sp>
      <p:sp>
        <p:nvSpPr>
          <p:cNvPr id="735" name="CustomShape 7"/>
          <p:cNvSpPr/>
          <p:nvPr/>
        </p:nvSpPr>
        <p:spPr>
          <a:xfrm>
            <a:off x="212400" y="1218600"/>
            <a:ext cx="645804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ffffff"/>
                </a:solidFill>
                <a:latin typeface="Arial"/>
                <a:ea typeface="DejaVu Sans"/>
              </a:rPr>
              <a:t>Gastrocnemius is ideal for proximal leg defects,2nd the soleus</a:t>
            </a:r>
            <a:endParaRPr b="0" lang="en-US" sz="1800" spc="-1" strike="noStrike">
              <a:latin typeface="Arial"/>
            </a:endParaRPr>
          </a:p>
        </p:txBody>
      </p:sp>
      <p:pic>
        <p:nvPicPr>
          <p:cNvPr id="736" name="Picture 2" descr="Jpm 10 00278 g001a 550"/>
          <p:cNvPicPr/>
          <p:nvPr/>
        </p:nvPicPr>
        <p:blipFill>
          <a:blip r:embed="rId1"/>
          <a:stretch/>
        </p:blipFill>
        <p:spPr>
          <a:xfrm>
            <a:off x="0" y="1587600"/>
            <a:ext cx="4383360" cy="2996280"/>
          </a:xfrm>
          <a:prstGeom prst="rect">
            <a:avLst/>
          </a:prstGeom>
          <a:ln>
            <a:noFill/>
          </a:ln>
        </p:spPr>
      </p:pic>
      <p:pic>
        <p:nvPicPr>
          <p:cNvPr id="737" name="Picture 4" descr="Jpm 10 00278 g001b 550"/>
          <p:cNvPicPr/>
          <p:nvPr/>
        </p:nvPicPr>
        <p:blipFill>
          <a:blip r:embed="rId2"/>
          <a:stretch/>
        </p:blipFill>
        <p:spPr>
          <a:xfrm>
            <a:off x="4376520" y="1618920"/>
            <a:ext cx="4673160" cy="2964960"/>
          </a:xfrm>
          <a:prstGeom prst="rect">
            <a:avLst/>
          </a:prstGeom>
          <a:ln>
            <a:noFill/>
          </a:ln>
        </p:spPr>
      </p:pic>
      <p:sp>
        <p:nvSpPr>
          <p:cNvPr id="738" name="CustomShape 8"/>
          <p:cNvSpPr/>
          <p:nvPr/>
        </p:nvSpPr>
        <p:spPr>
          <a:xfrm>
            <a:off x="73080" y="4637880"/>
            <a:ext cx="9143280" cy="2010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222222"/>
                </a:solidFill>
                <a:latin typeface="Arial"/>
                <a:ea typeface="DejaVu Sans"/>
              </a:rPr>
              <a:t>A 12-year-old male with osteosarcoma of the proximal tibia. (</a:t>
            </a:r>
            <a:r>
              <a:rPr b="1" lang="en-US" sz="1800" spc="-1" strike="noStrike">
                <a:solidFill>
                  <a:srgbClr val="222222"/>
                </a:solidFill>
                <a:latin typeface="Arial"/>
                <a:ea typeface="DejaVu Sans"/>
              </a:rPr>
              <a:t>A</a:t>
            </a:r>
            <a:r>
              <a:rPr b="0" lang="en-US" sz="1800" spc="-1" strike="noStrike">
                <a:solidFill>
                  <a:srgbClr val="222222"/>
                </a:solidFill>
                <a:latin typeface="Arial"/>
                <a:ea typeface="DejaVu Sans"/>
              </a:rPr>
              <a:t>) Swelling is visible in the soft tissue near the tibial tuberosity. (</a:t>
            </a:r>
            <a:r>
              <a:rPr b="1" lang="en-US" sz="1800" spc="-1" strike="noStrike">
                <a:solidFill>
                  <a:srgbClr val="222222"/>
                </a:solidFill>
                <a:latin typeface="Arial"/>
                <a:ea typeface="DejaVu Sans"/>
              </a:rPr>
              <a:t>B</a:t>
            </a:r>
            <a:r>
              <a:rPr b="0" lang="en-US" sz="1800" spc="-1" strike="noStrike">
                <a:solidFill>
                  <a:srgbClr val="222222"/>
                </a:solidFill>
                <a:latin typeface="Arial"/>
                <a:ea typeface="DejaVu Sans"/>
              </a:rPr>
              <a:t>) Surgical approach including the needle biopsy tract. (</a:t>
            </a:r>
            <a:r>
              <a:rPr b="1" lang="en-US" sz="1800" spc="-1" strike="noStrike">
                <a:solidFill>
                  <a:srgbClr val="222222"/>
                </a:solidFill>
                <a:latin typeface="Arial"/>
                <a:ea typeface="DejaVu Sans"/>
              </a:rPr>
              <a:t>C</a:t>
            </a:r>
            <a:r>
              <a:rPr b="0" lang="en-US" sz="1800" spc="-1" strike="noStrike">
                <a:solidFill>
                  <a:srgbClr val="222222"/>
                </a:solidFill>
                <a:latin typeface="Arial"/>
                <a:ea typeface="DejaVu Sans"/>
              </a:rPr>
              <a:t>) Surgical field after bone tumor resection and (</a:t>
            </a:r>
            <a:r>
              <a:rPr b="1" lang="en-US" sz="1800" spc="-1" strike="noStrike">
                <a:solidFill>
                  <a:srgbClr val="222222"/>
                </a:solidFill>
                <a:latin typeface="Arial"/>
                <a:ea typeface="DejaVu Sans"/>
              </a:rPr>
              <a:t>D</a:t>
            </a:r>
            <a:r>
              <a:rPr b="0" lang="en-US" sz="1800" spc="-1" strike="noStrike">
                <a:solidFill>
                  <a:srgbClr val="222222"/>
                </a:solidFill>
                <a:latin typeface="Arial"/>
                <a:ea typeface="DejaVu Sans"/>
              </a:rPr>
              <a:t>) after reconstruction with custom-made expandable prosthesis. (</a:t>
            </a:r>
            <a:r>
              <a:rPr b="1" lang="en-US" sz="1800" spc="-1" strike="noStrike">
                <a:solidFill>
                  <a:srgbClr val="222222"/>
                </a:solidFill>
                <a:latin typeface="Arial"/>
                <a:ea typeface="DejaVu Sans"/>
              </a:rPr>
              <a:t>E</a:t>
            </a:r>
            <a:r>
              <a:rPr b="0" lang="en-US" sz="1800" spc="-1" strike="noStrike">
                <a:solidFill>
                  <a:srgbClr val="222222"/>
                </a:solidFill>
                <a:latin typeface="Arial"/>
                <a:ea typeface="DejaVu Sans"/>
              </a:rPr>
              <a:t>) Distal detachment and rotation of the medial gastrocnemius muscle; (</a:t>
            </a:r>
            <a:r>
              <a:rPr b="1" lang="en-US" sz="1800" spc="-1" strike="noStrike">
                <a:solidFill>
                  <a:srgbClr val="222222"/>
                </a:solidFill>
                <a:latin typeface="Arial"/>
                <a:ea typeface="DejaVu Sans"/>
              </a:rPr>
              <a:t>F</a:t>
            </a:r>
            <a:r>
              <a:rPr b="0" lang="en-US" sz="1800" spc="-1" strike="noStrike">
                <a:solidFill>
                  <a:srgbClr val="222222"/>
                </a:solidFill>
                <a:latin typeface="Arial"/>
                <a:ea typeface="DejaVu Sans"/>
              </a:rPr>
              <a:t>,</a:t>
            </a:r>
            <a:r>
              <a:rPr b="1" lang="en-US" sz="1800" spc="-1" strike="noStrike">
                <a:solidFill>
                  <a:srgbClr val="222222"/>
                </a:solidFill>
                <a:latin typeface="Arial"/>
                <a:ea typeface="DejaVu Sans"/>
              </a:rPr>
              <a:t>G</a:t>
            </a:r>
            <a:r>
              <a:rPr b="0" lang="en-US" sz="1800" spc="-1" strike="noStrike">
                <a:solidFill>
                  <a:srgbClr val="222222"/>
                </a:solidFill>
                <a:latin typeface="Arial"/>
                <a:ea typeface="DejaVu Sans"/>
              </a:rPr>
              <a:t>) coverage of the prosthesis with the medial gastrocnemius and soleus muscle, and attachment of the extensor mechanism with sutures to the medial gastrocnemius. (</a:t>
            </a:r>
            <a:r>
              <a:rPr b="1" lang="en-US" sz="1800" spc="-1" strike="noStrike">
                <a:solidFill>
                  <a:srgbClr val="222222"/>
                </a:solidFill>
                <a:latin typeface="Arial"/>
                <a:ea typeface="DejaVu Sans"/>
              </a:rPr>
              <a:t>H</a:t>
            </a:r>
            <a:r>
              <a:rPr b="0" lang="en-US" sz="1800" spc="-1" strike="noStrike">
                <a:solidFill>
                  <a:srgbClr val="222222"/>
                </a:solidFill>
                <a:latin typeface="Arial"/>
                <a:ea typeface="DejaVu Sans"/>
              </a:rPr>
              <a:t>) Wound closure at the end of surgery.</a:t>
            </a:r>
            <a:endParaRPr b="0" lang="en-US" sz="1800" spc="-1" strike="noStrike">
              <a:latin typeface="Arial"/>
            </a:endParaRPr>
          </a:p>
        </p:txBody>
      </p:sp>
    </p:spTree>
  </p:cSld>
  <mc:AlternateContent>
    <mc:Choice Requires="p14">
      <p:transition spd="slow" p14:dur="3300">
        <p14:honeycomb/>
      </p:transition>
    </mc:Choice>
    <mc:Fallback>
      <p:transition spd="slow">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CustomShape 1"/>
          <p:cNvSpPr/>
          <p:nvPr/>
        </p:nvSpPr>
        <p:spPr>
          <a:xfrm>
            <a:off x="457200" y="188640"/>
            <a:ext cx="8227800" cy="1141200"/>
          </a:xfrm>
          <a:prstGeom prst="rect">
            <a:avLst/>
          </a:prstGeom>
          <a:noFill/>
          <a:ln w="9360">
            <a:noFill/>
          </a:ln>
        </p:spPr>
        <p:style>
          <a:lnRef idx="0"/>
          <a:fillRef idx="0"/>
          <a:effectRef idx="0"/>
          <a:fontRef idx="minor"/>
        </p:style>
      </p:sp>
      <p:sp>
        <p:nvSpPr>
          <p:cNvPr id="740" name="CustomShape 2"/>
          <p:cNvSpPr/>
          <p:nvPr/>
        </p:nvSpPr>
        <p:spPr>
          <a:xfrm>
            <a:off x="457200" y="1268640"/>
            <a:ext cx="4038480" cy="637920"/>
          </a:xfrm>
          <a:prstGeom prst="rect">
            <a:avLst/>
          </a:prstGeom>
          <a:noFill/>
          <a:ln w="9360">
            <a:noFill/>
          </a:ln>
        </p:spPr>
        <p:style>
          <a:lnRef idx="0"/>
          <a:fillRef idx="0"/>
          <a:effectRef idx="0"/>
          <a:fontRef idx="minor"/>
        </p:style>
      </p:sp>
      <p:sp>
        <p:nvSpPr>
          <p:cNvPr id="741"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p:txBody>
      </p:sp>
      <p:sp>
        <p:nvSpPr>
          <p:cNvPr id="742" name="CustomShape 4"/>
          <p:cNvSpPr/>
          <p:nvPr/>
        </p:nvSpPr>
        <p:spPr>
          <a:xfrm>
            <a:off x="4706640" y="1412640"/>
            <a:ext cx="4039920" cy="637920"/>
          </a:xfrm>
          <a:prstGeom prst="rect">
            <a:avLst/>
          </a:prstGeom>
          <a:noFill/>
          <a:ln w="9360">
            <a:noFill/>
          </a:ln>
        </p:spPr>
        <p:style>
          <a:lnRef idx="0"/>
          <a:fillRef idx="0"/>
          <a:effectRef idx="0"/>
          <a:fontRef idx="minor"/>
        </p:style>
      </p:sp>
      <p:sp>
        <p:nvSpPr>
          <p:cNvPr id="743"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sp>
        <p:nvSpPr>
          <p:cNvPr id="744" name="CustomShape 6"/>
          <p:cNvSpPr/>
          <p:nvPr/>
        </p:nvSpPr>
        <p:spPr>
          <a:xfrm>
            <a:off x="1870200" y="298440"/>
            <a:ext cx="5250960" cy="5166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2800" spc="-1" strike="noStrike">
                <a:solidFill>
                  <a:srgbClr val="ffffff"/>
                </a:solidFill>
                <a:latin typeface="Arial"/>
                <a:ea typeface="DejaVu Sans"/>
              </a:rPr>
              <a:t>Upper third of leg reconstruction</a:t>
            </a:r>
            <a:endParaRPr b="0" lang="en-US" sz="2800" spc="-1" strike="noStrike">
              <a:latin typeface="Arial"/>
            </a:endParaRPr>
          </a:p>
        </p:txBody>
      </p:sp>
      <p:sp>
        <p:nvSpPr>
          <p:cNvPr id="745" name="CustomShape 7"/>
          <p:cNvSpPr/>
          <p:nvPr/>
        </p:nvSpPr>
        <p:spPr>
          <a:xfrm>
            <a:off x="235800" y="1218600"/>
            <a:ext cx="491112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ffffff"/>
                </a:solidFill>
                <a:latin typeface="Arial"/>
                <a:ea typeface="DejaVu Sans"/>
              </a:rPr>
              <a:t>Gastrocnemius is ideal for proximal leg defects</a:t>
            </a:r>
            <a:endParaRPr b="0" lang="en-US" sz="1800" spc="-1" strike="noStrike">
              <a:latin typeface="Arial"/>
            </a:endParaRPr>
          </a:p>
        </p:txBody>
      </p:sp>
      <p:pic>
        <p:nvPicPr>
          <p:cNvPr id="746" name="Picture 2" descr="Jpm 10 00278 g002a 550"/>
          <p:cNvPicPr/>
          <p:nvPr/>
        </p:nvPicPr>
        <p:blipFill>
          <a:blip r:embed="rId1"/>
          <a:stretch/>
        </p:blipFill>
        <p:spPr>
          <a:xfrm>
            <a:off x="0" y="1651320"/>
            <a:ext cx="5425920" cy="3245400"/>
          </a:xfrm>
          <a:prstGeom prst="rect">
            <a:avLst/>
          </a:prstGeom>
          <a:ln>
            <a:noFill/>
          </a:ln>
        </p:spPr>
      </p:pic>
      <p:pic>
        <p:nvPicPr>
          <p:cNvPr id="747" name="Picture 4" descr="Jpm 10 00278 g002b 550"/>
          <p:cNvPicPr/>
          <p:nvPr/>
        </p:nvPicPr>
        <p:blipFill>
          <a:blip r:embed="rId2"/>
          <a:stretch/>
        </p:blipFill>
        <p:spPr>
          <a:xfrm>
            <a:off x="5426640" y="1651320"/>
            <a:ext cx="3716640" cy="3245400"/>
          </a:xfrm>
          <a:prstGeom prst="rect">
            <a:avLst/>
          </a:prstGeom>
          <a:ln>
            <a:noFill/>
          </a:ln>
        </p:spPr>
      </p:pic>
      <p:sp>
        <p:nvSpPr>
          <p:cNvPr id="748" name="CustomShape 8"/>
          <p:cNvSpPr/>
          <p:nvPr/>
        </p:nvSpPr>
        <p:spPr>
          <a:xfrm>
            <a:off x="-76680" y="4961160"/>
            <a:ext cx="9295560" cy="1793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600" spc="-1" strike="noStrike">
                <a:solidFill>
                  <a:srgbClr val="222222"/>
                </a:solidFill>
                <a:latin typeface="Arial"/>
                <a:ea typeface="DejaVu Sans"/>
              </a:rPr>
              <a:t>Wide resection for pleomorphic sarcoma of the right knee after radiotherapy and reconstruction with a pedicled medial gastrocnemius muscle flap and skin graft. (</a:t>
            </a:r>
            <a:r>
              <a:rPr b="1" lang="en-US" sz="1600" spc="-1" strike="noStrike">
                <a:solidFill>
                  <a:srgbClr val="222222"/>
                </a:solidFill>
                <a:latin typeface="Arial"/>
                <a:ea typeface="DejaVu Sans"/>
              </a:rPr>
              <a:t>A</a:t>
            </a:r>
            <a:r>
              <a:rPr b="0" lang="en-US" sz="1600" spc="-1" strike="noStrike">
                <a:solidFill>
                  <a:srgbClr val="222222"/>
                </a:solidFill>
                <a:latin typeface="Arial"/>
                <a:ea typeface="DejaVu Sans"/>
              </a:rPr>
              <a:t>,</a:t>
            </a:r>
            <a:r>
              <a:rPr b="1" lang="en-US" sz="1600" spc="-1" strike="noStrike">
                <a:solidFill>
                  <a:srgbClr val="222222"/>
                </a:solidFill>
                <a:latin typeface="Arial"/>
                <a:ea typeface="DejaVu Sans"/>
              </a:rPr>
              <a:t>B</a:t>
            </a:r>
            <a:r>
              <a:rPr b="0" lang="en-US" sz="1600" spc="-1" strike="noStrike">
                <a:solidFill>
                  <a:srgbClr val="222222"/>
                </a:solidFill>
                <a:latin typeface="Arial"/>
                <a:ea typeface="DejaVu Sans"/>
              </a:rPr>
              <a:t>) Preoperative planning is important to avoid basing the flap on perforator vessels located inside the irradiated field. In this case, a muscle flap from the posterior lodge was harvested. (</a:t>
            </a:r>
            <a:r>
              <a:rPr b="1" lang="en-US" sz="1600" spc="-1" strike="noStrike">
                <a:solidFill>
                  <a:srgbClr val="222222"/>
                </a:solidFill>
                <a:latin typeface="Arial"/>
                <a:ea typeface="DejaVu Sans"/>
              </a:rPr>
              <a:t>C</a:t>
            </a:r>
            <a:r>
              <a:rPr b="0" lang="en-US" sz="1600" spc="-1" strike="noStrike">
                <a:solidFill>
                  <a:srgbClr val="222222"/>
                </a:solidFill>
                <a:latin typeface="Arial"/>
                <a:ea typeface="DejaVu Sans"/>
              </a:rPr>
              <a:t>) Surgical field after wide excision of medial ligament and articular capsule; the defect resulted in the exposition of the knee joint, (</a:t>
            </a:r>
            <a:r>
              <a:rPr b="1" lang="en-US" sz="1600" spc="-1" strike="noStrike">
                <a:solidFill>
                  <a:srgbClr val="222222"/>
                </a:solidFill>
                <a:latin typeface="Arial"/>
                <a:ea typeface="DejaVu Sans"/>
              </a:rPr>
              <a:t>D</a:t>
            </a:r>
            <a:r>
              <a:rPr b="0" lang="en-US" sz="1600" spc="-1" strike="noStrike">
                <a:solidFill>
                  <a:srgbClr val="222222"/>
                </a:solidFill>
                <a:latin typeface="Arial"/>
                <a:ea typeface="DejaVu Sans"/>
              </a:rPr>
              <a:t>) requiring a stable and safe reconstruction with a muscle flap. (</a:t>
            </a:r>
            <a:r>
              <a:rPr b="1" lang="en-US" sz="1600" spc="-1" strike="noStrike">
                <a:solidFill>
                  <a:srgbClr val="222222"/>
                </a:solidFill>
                <a:latin typeface="Arial"/>
                <a:ea typeface="DejaVu Sans"/>
              </a:rPr>
              <a:t>E</a:t>
            </a:r>
            <a:r>
              <a:rPr b="0" lang="en-US" sz="1600" spc="-1" strike="noStrike">
                <a:solidFill>
                  <a:srgbClr val="222222"/>
                </a:solidFill>
                <a:latin typeface="Arial"/>
                <a:ea typeface="DejaVu Sans"/>
              </a:rPr>
              <a:t>) The area was covered by partial thickness skin grafts. (</a:t>
            </a:r>
            <a:r>
              <a:rPr b="1" lang="en-US" sz="1600" spc="-1" strike="noStrike">
                <a:solidFill>
                  <a:srgbClr val="222222"/>
                </a:solidFill>
                <a:latin typeface="Arial"/>
                <a:ea typeface="DejaVu Sans"/>
              </a:rPr>
              <a:t>F</a:t>
            </a:r>
            <a:r>
              <a:rPr b="0" lang="en-US" sz="1600" spc="-1" strike="noStrike">
                <a:solidFill>
                  <a:srgbClr val="222222"/>
                </a:solidFill>
                <a:latin typeface="Arial"/>
                <a:ea typeface="DejaVu Sans"/>
              </a:rPr>
              <a:t>) Clinical results at one-year follow-up.</a:t>
            </a:r>
            <a:endParaRPr b="0" lang="en-US" sz="1600" spc="-1" strike="noStrike">
              <a:latin typeface="Arial"/>
            </a:endParaRPr>
          </a:p>
        </p:txBody>
      </p:sp>
    </p:spTree>
  </p:cSld>
  <mc:AlternateContent>
    <mc:Choice Requires="p14">
      <p:transition spd="slow" p14:dur="3300">
        <p14:honeycomb/>
      </p:transition>
    </mc:Choice>
    <mc:Fallback>
      <p:transition spd="slow">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CustomShape 1"/>
          <p:cNvSpPr/>
          <p:nvPr/>
        </p:nvSpPr>
        <p:spPr>
          <a:xfrm>
            <a:off x="380880" y="380880"/>
            <a:ext cx="5806440" cy="1190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1" lang="en-US" sz="3600" spc="-1" strike="noStrike">
                <a:solidFill>
                  <a:srgbClr val="ccecff"/>
                </a:solidFill>
                <a:latin typeface="Coronet"/>
                <a:ea typeface="DejaVu Sans"/>
              </a:rPr>
              <a:t>Μυοσκελετικοί ΄Ογκοι Οστών</a:t>
            </a:r>
            <a:endParaRPr b="0" lang="en-US" sz="3600" spc="-1" strike="noStrike">
              <a:latin typeface="Arial"/>
            </a:endParaRPr>
          </a:p>
        </p:txBody>
      </p:sp>
      <p:sp>
        <p:nvSpPr>
          <p:cNvPr id="623" name="CustomShape 2"/>
          <p:cNvSpPr/>
          <p:nvPr/>
        </p:nvSpPr>
        <p:spPr>
          <a:xfrm>
            <a:off x="304920" y="1447920"/>
            <a:ext cx="5942880" cy="2287800"/>
          </a:xfrm>
          <a:prstGeom prst="rect">
            <a:avLst/>
          </a:prstGeom>
          <a:noFill/>
          <a:ln>
            <a:noFill/>
          </a:ln>
        </p:spPr>
        <p:style>
          <a:lnRef idx="0"/>
          <a:fillRef idx="0"/>
          <a:effectRef idx="0"/>
          <a:fontRef idx="minor"/>
        </p:style>
      </p:sp>
      <p:pic>
        <p:nvPicPr>
          <p:cNvPr id="624" name="Picture 1446" descr=""/>
          <p:cNvPicPr/>
          <p:nvPr/>
        </p:nvPicPr>
        <p:blipFill>
          <a:blip r:embed="rId1"/>
          <a:stretch/>
        </p:blipFill>
        <p:spPr>
          <a:xfrm>
            <a:off x="1554480" y="1630800"/>
            <a:ext cx="5868000" cy="504360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9" name="CustomShape 1"/>
          <p:cNvSpPr/>
          <p:nvPr/>
        </p:nvSpPr>
        <p:spPr>
          <a:xfrm>
            <a:off x="457200" y="188640"/>
            <a:ext cx="8227800" cy="1141200"/>
          </a:xfrm>
          <a:prstGeom prst="rect">
            <a:avLst/>
          </a:prstGeom>
          <a:noFill/>
          <a:ln w="9360">
            <a:noFill/>
          </a:ln>
        </p:spPr>
        <p:style>
          <a:lnRef idx="0"/>
          <a:fillRef idx="0"/>
          <a:effectRef idx="0"/>
          <a:fontRef idx="minor"/>
        </p:style>
      </p:sp>
      <p:sp>
        <p:nvSpPr>
          <p:cNvPr id="750" name="CustomShape 2"/>
          <p:cNvSpPr/>
          <p:nvPr/>
        </p:nvSpPr>
        <p:spPr>
          <a:xfrm>
            <a:off x="457200" y="1268640"/>
            <a:ext cx="4038480" cy="637920"/>
          </a:xfrm>
          <a:prstGeom prst="rect">
            <a:avLst/>
          </a:prstGeom>
          <a:noFill/>
          <a:ln w="9360">
            <a:noFill/>
          </a:ln>
        </p:spPr>
        <p:style>
          <a:lnRef idx="0"/>
          <a:fillRef idx="0"/>
          <a:effectRef idx="0"/>
          <a:fontRef idx="minor"/>
        </p:style>
      </p:sp>
      <p:sp>
        <p:nvSpPr>
          <p:cNvPr id="751" name="CustomShape 3"/>
          <p:cNvSpPr/>
          <p:nvPr/>
        </p:nvSpPr>
        <p:spPr>
          <a:xfrm>
            <a:off x="4706640" y="1412640"/>
            <a:ext cx="4039920" cy="637920"/>
          </a:xfrm>
          <a:prstGeom prst="rect">
            <a:avLst/>
          </a:prstGeom>
          <a:noFill/>
          <a:ln w="9360">
            <a:noFill/>
          </a:ln>
        </p:spPr>
        <p:style>
          <a:lnRef idx="0"/>
          <a:fillRef idx="0"/>
          <a:effectRef idx="0"/>
          <a:fontRef idx="minor"/>
        </p:style>
      </p:sp>
      <p:sp>
        <p:nvSpPr>
          <p:cNvPr id="752" name="CustomShape 4"/>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sp>
        <p:nvSpPr>
          <p:cNvPr id="753" name="CustomShape 5"/>
          <p:cNvSpPr/>
          <p:nvPr/>
        </p:nvSpPr>
        <p:spPr>
          <a:xfrm>
            <a:off x="1870920" y="298440"/>
            <a:ext cx="5330160" cy="5166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2800" spc="-1" strike="noStrike">
                <a:solidFill>
                  <a:srgbClr val="ffffff"/>
                </a:solidFill>
                <a:latin typeface="Arial"/>
                <a:ea typeface="DejaVu Sans"/>
              </a:rPr>
              <a:t>Medial third of leg reconstruction</a:t>
            </a:r>
            <a:endParaRPr b="0" lang="en-US" sz="2800" spc="-1" strike="noStrike">
              <a:latin typeface="Arial"/>
            </a:endParaRPr>
          </a:p>
        </p:txBody>
      </p:sp>
      <p:sp>
        <p:nvSpPr>
          <p:cNvPr id="754" name="CustomShape 6"/>
          <p:cNvSpPr/>
          <p:nvPr/>
        </p:nvSpPr>
        <p:spPr>
          <a:xfrm>
            <a:off x="231480" y="1218600"/>
            <a:ext cx="407304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ffffff"/>
                </a:solidFill>
                <a:latin typeface="Arial"/>
                <a:ea typeface="DejaVu Sans"/>
              </a:rPr>
              <a:t>Soleus is ideal for proximal leg defects</a:t>
            </a:r>
            <a:endParaRPr b="0" lang="en-US" sz="1800" spc="-1" strike="noStrike">
              <a:latin typeface="Arial"/>
            </a:endParaRPr>
          </a:p>
        </p:txBody>
      </p:sp>
      <p:pic>
        <p:nvPicPr>
          <p:cNvPr id="755" name="Picture 2" descr=""/>
          <p:cNvPicPr/>
          <p:nvPr/>
        </p:nvPicPr>
        <p:blipFill>
          <a:blip r:embed="rId1"/>
          <a:stretch/>
        </p:blipFill>
        <p:spPr>
          <a:xfrm>
            <a:off x="49680" y="1904400"/>
            <a:ext cx="8623080" cy="1410840"/>
          </a:xfrm>
          <a:prstGeom prst="rect">
            <a:avLst/>
          </a:prstGeom>
          <a:ln>
            <a:noFill/>
          </a:ln>
        </p:spPr>
      </p:pic>
      <p:sp>
        <p:nvSpPr>
          <p:cNvPr id="756" name="CustomShape 7"/>
          <p:cNvSpPr/>
          <p:nvPr/>
        </p:nvSpPr>
        <p:spPr>
          <a:xfrm>
            <a:off x="370800" y="3829320"/>
            <a:ext cx="6857280" cy="22845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333333"/>
                </a:solidFill>
                <a:latin typeface="Cambria"/>
                <a:ea typeface="DejaVu Sans"/>
              </a:rPr>
              <a:t>The wound defect prior to the raising of the hemisoleus muscle flap. </a:t>
            </a:r>
            <a:r>
              <a:rPr b="1" lang="en-US" sz="1800" spc="-1" strike="noStrike">
                <a:solidFill>
                  <a:srgbClr val="333333"/>
                </a:solidFill>
                <a:latin typeface="Cambria"/>
                <a:ea typeface="DejaVu Sans"/>
              </a:rPr>
              <a:t>B:</a:t>
            </a:r>
            <a:r>
              <a:rPr b="0" lang="en-US" sz="1800" spc="-1" strike="noStrike">
                <a:solidFill>
                  <a:srgbClr val="333333"/>
                </a:solidFill>
                <a:latin typeface="Cambria"/>
                <a:ea typeface="DejaVu Sans"/>
              </a:rPr>
              <a:t> The medial incision, demonstrating that the hemisoleus muscle has been divided at its insertion, raised and will cover the defect, but it is not yet inset. </a:t>
            </a:r>
            <a:r>
              <a:rPr b="1" lang="en-US" sz="1800" spc="-1" strike="noStrike">
                <a:solidFill>
                  <a:srgbClr val="333333"/>
                </a:solidFill>
                <a:latin typeface="Cambria"/>
                <a:ea typeface="DejaVu Sans"/>
              </a:rPr>
              <a:t>C:</a:t>
            </a:r>
            <a:r>
              <a:rPr b="0" lang="en-US" sz="1800" spc="-1" strike="noStrike">
                <a:solidFill>
                  <a:srgbClr val="333333"/>
                </a:solidFill>
                <a:latin typeface="Cambria"/>
                <a:ea typeface="DejaVu Sans"/>
              </a:rPr>
              <a:t> The hemisoleus muscle has been inset, sutured in place and covered with an FTSG. Note the drain </a:t>
            </a:r>
            <a:r>
              <a:rPr b="0" i="1" lang="en-US" sz="1800" spc="-1" strike="noStrike">
                <a:solidFill>
                  <a:srgbClr val="333333"/>
                </a:solidFill>
                <a:latin typeface="Cambria"/>
                <a:ea typeface="DejaVu Sans"/>
              </a:rPr>
              <a:t>in situ</a:t>
            </a:r>
            <a:r>
              <a:rPr b="0" lang="en-US" sz="1800" spc="-1" strike="noStrike">
                <a:solidFill>
                  <a:srgbClr val="333333"/>
                </a:solidFill>
                <a:latin typeface="Cambria"/>
                <a:ea typeface="DejaVu Sans"/>
              </a:rPr>
              <a:t> within the now closed medial incision. Silk ties were employed to bolster and protect the graft. </a:t>
            </a:r>
            <a:r>
              <a:rPr b="1" lang="en-US" sz="1800" spc="-1" strike="noStrike">
                <a:solidFill>
                  <a:srgbClr val="333333"/>
                </a:solidFill>
                <a:latin typeface="Cambria"/>
                <a:ea typeface="DejaVu Sans"/>
              </a:rPr>
              <a:t>D:</a:t>
            </a:r>
            <a:r>
              <a:rPr b="0" lang="en-US" sz="1800" spc="-1" strike="noStrike">
                <a:solidFill>
                  <a:srgbClr val="333333"/>
                </a:solidFill>
                <a:latin typeface="Cambria"/>
                <a:ea typeface="DejaVu Sans"/>
              </a:rPr>
              <a:t> Completely healed now with an STSG at 1 week shy of 6 months.</a:t>
            </a:r>
            <a:endParaRPr b="0" lang="en-US" sz="1800" spc="-1" strike="noStrike">
              <a:latin typeface="Arial"/>
            </a:endParaRPr>
          </a:p>
        </p:txBody>
      </p:sp>
    </p:spTree>
  </p:cSld>
  <mc:AlternateContent>
    <mc:Choice Requires="p14">
      <p:transition spd="slow" p14:dur="3300">
        <p14:honeycomb/>
      </p:transition>
    </mc:Choice>
    <mc:Fallback>
      <p:transition spd="slow">
        <p:fad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7" name="CustomShape 1"/>
          <p:cNvSpPr/>
          <p:nvPr/>
        </p:nvSpPr>
        <p:spPr>
          <a:xfrm>
            <a:off x="457200" y="188640"/>
            <a:ext cx="8227800" cy="1141200"/>
          </a:xfrm>
          <a:prstGeom prst="rect">
            <a:avLst/>
          </a:prstGeom>
          <a:noFill/>
          <a:ln w="9360">
            <a:noFill/>
          </a:ln>
        </p:spPr>
        <p:style>
          <a:lnRef idx="0"/>
          <a:fillRef idx="0"/>
          <a:effectRef idx="0"/>
          <a:fontRef idx="minor"/>
        </p:style>
      </p:sp>
      <p:sp>
        <p:nvSpPr>
          <p:cNvPr id="758" name="CustomShape 2"/>
          <p:cNvSpPr/>
          <p:nvPr/>
        </p:nvSpPr>
        <p:spPr>
          <a:xfrm>
            <a:off x="457200" y="1268640"/>
            <a:ext cx="4038480" cy="637920"/>
          </a:xfrm>
          <a:prstGeom prst="rect">
            <a:avLst/>
          </a:prstGeom>
          <a:noFill/>
          <a:ln w="9360">
            <a:noFill/>
          </a:ln>
        </p:spPr>
        <p:style>
          <a:lnRef idx="0"/>
          <a:fillRef idx="0"/>
          <a:effectRef idx="0"/>
          <a:fontRef idx="minor"/>
        </p:style>
      </p:sp>
      <p:sp>
        <p:nvSpPr>
          <p:cNvPr id="759"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p:txBody>
      </p:sp>
      <p:sp>
        <p:nvSpPr>
          <p:cNvPr id="760" name="CustomShape 4"/>
          <p:cNvSpPr/>
          <p:nvPr/>
        </p:nvSpPr>
        <p:spPr>
          <a:xfrm>
            <a:off x="4706640" y="1412640"/>
            <a:ext cx="4039920" cy="637920"/>
          </a:xfrm>
          <a:prstGeom prst="rect">
            <a:avLst/>
          </a:prstGeom>
          <a:noFill/>
          <a:ln w="9360">
            <a:noFill/>
          </a:ln>
        </p:spPr>
        <p:style>
          <a:lnRef idx="0"/>
          <a:fillRef idx="0"/>
          <a:effectRef idx="0"/>
          <a:fontRef idx="minor"/>
        </p:style>
      </p:sp>
      <p:sp>
        <p:nvSpPr>
          <p:cNvPr id="761" name="CustomShape 5"/>
          <p:cNvSpPr/>
          <p:nvPr/>
        </p:nvSpPr>
        <p:spPr>
          <a:xfrm>
            <a:off x="7596360" y="6322680"/>
            <a:ext cx="1810440" cy="81180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sp>
        <p:nvSpPr>
          <p:cNvPr id="762" name="CustomShape 6"/>
          <p:cNvSpPr/>
          <p:nvPr/>
        </p:nvSpPr>
        <p:spPr>
          <a:xfrm>
            <a:off x="1870200" y="298440"/>
            <a:ext cx="5250960" cy="5166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2800" spc="-1" strike="noStrike">
                <a:solidFill>
                  <a:srgbClr val="ffffff"/>
                </a:solidFill>
                <a:latin typeface="Arial"/>
                <a:ea typeface="DejaVu Sans"/>
              </a:rPr>
              <a:t>Lower third of leg reconstruction</a:t>
            </a:r>
            <a:endParaRPr b="0" lang="en-US" sz="2800" spc="-1" strike="noStrike">
              <a:latin typeface="Arial"/>
            </a:endParaRPr>
          </a:p>
        </p:txBody>
      </p:sp>
      <p:sp>
        <p:nvSpPr>
          <p:cNvPr id="763" name="CustomShape 7"/>
          <p:cNvSpPr/>
          <p:nvPr/>
        </p:nvSpPr>
        <p:spPr>
          <a:xfrm>
            <a:off x="204120" y="1218600"/>
            <a:ext cx="492336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ffffff"/>
                </a:solidFill>
                <a:latin typeface="Arial"/>
                <a:ea typeface="DejaVu Sans"/>
              </a:rPr>
              <a:t>Free flaps are ideal for lower third of lower limb</a:t>
            </a:r>
            <a:endParaRPr b="0" lang="en-US" sz="1800" spc="-1" strike="noStrike">
              <a:latin typeface="Arial"/>
            </a:endParaRPr>
          </a:p>
        </p:txBody>
      </p:sp>
      <p:pic>
        <p:nvPicPr>
          <p:cNvPr id="764" name="Picture 6" descr="Vascular Anatomy of the Gracilis Muscle"/>
          <p:cNvPicPr/>
          <p:nvPr/>
        </p:nvPicPr>
        <p:blipFill>
          <a:blip r:embed="rId1"/>
          <a:stretch/>
        </p:blipFill>
        <p:spPr>
          <a:xfrm>
            <a:off x="4242960" y="1670040"/>
            <a:ext cx="3728520" cy="2453040"/>
          </a:xfrm>
          <a:prstGeom prst="rect">
            <a:avLst/>
          </a:prstGeom>
          <a:ln>
            <a:noFill/>
          </a:ln>
        </p:spPr>
      </p:pic>
      <p:pic>
        <p:nvPicPr>
          <p:cNvPr id="765" name="Picture 8" descr="The Pedicle is Found"/>
          <p:cNvPicPr/>
          <p:nvPr/>
        </p:nvPicPr>
        <p:blipFill>
          <a:blip r:embed="rId2"/>
          <a:stretch/>
        </p:blipFill>
        <p:spPr>
          <a:xfrm>
            <a:off x="4242960" y="4325760"/>
            <a:ext cx="3642840" cy="2433240"/>
          </a:xfrm>
          <a:prstGeom prst="rect">
            <a:avLst/>
          </a:prstGeom>
          <a:ln>
            <a:noFill/>
          </a:ln>
        </p:spPr>
      </p:pic>
    </p:spTree>
  </p:cSld>
  <mc:AlternateContent>
    <mc:Choice Requires="p14">
      <p:transition spd="slow" p14:dur="3300">
        <p14:honeycomb/>
      </p:transition>
    </mc:Choice>
    <mc:Fallback>
      <p:transition spd="slow">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6" name="CustomShape 1"/>
          <p:cNvSpPr/>
          <p:nvPr/>
        </p:nvSpPr>
        <p:spPr>
          <a:xfrm>
            <a:off x="457200" y="188640"/>
            <a:ext cx="8227800" cy="1141200"/>
          </a:xfrm>
          <a:prstGeom prst="rect">
            <a:avLst/>
          </a:prstGeom>
          <a:noFill/>
          <a:ln w="9360">
            <a:noFill/>
          </a:ln>
        </p:spPr>
        <p:style>
          <a:lnRef idx="0"/>
          <a:fillRef idx="0"/>
          <a:effectRef idx="0"/>
          <a:fontRef idx="minor"/>
        </p:style>
      </p:sp>
      <p:sp>
        <p:nvSpPr>
          <p:cNvPr id="767" name="CustomShape 2"/>
          <p:cNvSpPr/>
          <p:nvPr/>
        </p:nvSpPr>
        <p:spPr>
          <a:xfrm>
            <a:off x="457200" y="1268640"/>
            <a:ext cx="4038480" cy="637920"/>
          </a:xfrm>
          <a:prstGeom prst="rect">
            <a:avLst/>
          </a:prstGeom>
          <a:noFill/>
          <a:ln w="9360">
            <a:noFill/>
          </a:ln>
        </p:spPr>
        <p:style>
          <a:lnRef idx="0"/>
          <a:fillRef idx="0"/>
          <a:effectRef idx="0"/>
          <a:fontRef idx="minor"/>
        </p:style>
      </p:sp>
      <p:sp>
        <p:nvSpPr>
          <p:cNvPr id="768" name="CustomShape 3"/>
          <p:cNvSpPr/>
          <p:nvPr/>
        </p:nvSpPr>
        <p:spPr>
          <a:xfrm>
            <a:off x="457200" y="1845000"/>
            <a:ext cx="4038480" cy="3949560"/>
          </a:xfrm>
          <a:prstGeom prst="rect">
            <a:avLst/>
          </a:prstGeom>
          <a:noFill/>
          <a:ln w="9360">
            <a:noFill/>
          </a:ln>
        </p:spPr>
        <p:style>
          <a:lnRef idx="0"/>
          <a:fillRef idx="0"/>
          <a:effectRef idx="0"/>
          <a:fontRef idx="minor"/>
        </p:style>
      </p:sp>
      <p:sp>
        <p:nvSpPr>
          <p:cNvPr id="769" name="CustomShape 4"/>
          <p:cNvSpPr/>
          <p:nvPr/>
        </p:nvSpPr>
        <p:spPr>
          <a:xfrm>
            <a:off x="4706640" y="1412640"/>
            <a:ext cx="4039920" cy="637920"/>
          </a:xfrm>
          <a:prstGeom prst="rect">
            <a:avLst/>
          </a:prstGeom>
          <a:noFill/>
          <a:ln w="9360">
            <a:noFill/>
          </a:ln>
        </p:spPr>
        <p:style>
          <a:lnRef idx="0"/>
          <a:fillRef idx="0"/>
          <a:effectRef idx="0"/>
          <a:fontRef idx="minor"/>
        </p:style>
      </p:sp>
      <p:sp>
        <p:nvSpPr>
          <p:cNvPr id="770"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pic>
        <p:nvPicPr>
          <p:cNvPr id="771" name="Picture 2" descr=""/>
          <p:cNvPicPr/>
          <p:nvPr/>
        </p:nvPicPr>
        <p:blipFill>
          <a:blip r:embed="rId1"/>
          <a:stretch/>
        </p:blipFill>
        <p:spPr>
          <a:xfrm>
            <a:off x="3893040" y="10080"/>
            <a:ext cx="5249160" cy="4247640"/>
          </a:xfrm>
          <a:prstGeom prst="rect">
            <a:avLst/>
          </a:prstGeom>
          <a:ln>
            <a:noFill/>
          </a:ln>
        </p:spPr>
      </p:pic>
      <p:sp>
        <p:nvSpPr>
          <p:cNvPr id="772" name="CustomShape 6"/>
          <p:cNvSpPr/>
          <p:nvPr/>
        </p:nvSpPr>
        <p:spPr>
          <a:xfrm>
            <a:off x="137520" y="4642200"/>
            <a:ext cx="8778240" cy="2279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600" spc="-1" strike="noStrike">
                <a:solidFill>
                  <a:srgbClr val="111111"/>
                </a:solidFill>
                <a:latin typeface="Roboto"/>
                <a:ea typeface="DejaVu Sans"/>
              </a:rPr>
              <a:t>Schematic representation of perforator pedicled propeller flap. (a) Flap design. Preoperative use of color Doppler ultrasound to locate the perforator vessel and ascertain its diameter and blood flow velocity (perforator vessel 2 to 10 cm from the defect with diameter 0.6–1.0 mm, and maximal blood velocity usually selected). O is positioned preoperative of perforator vessel intended position, AB connect as the axis of the flap, a is the longitudinal length of the large paddle, b is the longitudinal length of the small paddle, c is wound defect longitudinal length. (b) The propeller flap is rotated clockwise and counterclockwise to determine the minimum angle required to cover the defect. (c) The donor and recipient area are closed.</a:t>
            </a:r>
            <a:endParaRPr b="0" lang="en-US" sz="1600" spc="-1" strike="noStrike">
              <a:latin typeface="Arial"/>
            </a:endParaRPr>
          </a:p>
        </p:txBody>
      </p:sp>
      <p:pic>
        <p:nvPicPr>
          <p:cNvPr id="773" name="Picture 3" descr="page15image942994288"/>
          <p:cNvPicPr/>
          <p:nvPr/>
        </p:nvPicPr>
        <p:blipFill>
          <a:blip r:embed="rId2"/>
          <a:stretch/>
        </p:blipFill>
        <p:spPr>
          <a:xfrm>
            <a:off x="0" y="125640"/>
            <a:ext cx="3665880" cy="2284920"/>
          </a:xfrm>
          <a:prstGeom prst="rect">
            <a:avLst/>
          </a:prstGeom>
          <a:ln>
            <a:noFill/>
          </a:ln>
        </p:spPr>
      </p:pic>
      <p:pic>
        <p:nvPicPr>
          <p:cNvPr id="774" name="Picture 4" descr="page15image943046640"/>
          <p:cNvPicPr/>
          <p:nvPr/>
        </p:nvPicPr>
        <p:blipFill>
          <a:blip r:embed="rId3"/>
          <a:stretch/>
        </p:blipFill>
        <p:spPr>
          <a:xfrm>
            <a:off x="0" y="2291400"/>
            <a:ext cx="3892320" cy="2223720"/>
          </a:xfrm>
          <a:prstGeom prst="rect">
            <a:avLst/>
          </a:prstGeom>
          <a:ln>
            <a:noFill/>
          </a:ln>
        </p:spPr>
      </p:pic>
    </p:spTree>
  </p:cSld>
  <mc:AlternateContent>
    <mc:Choice Requires="p14">
      <p:transition spd="slow" p14:dur="3300">
        <p14:honeycomb/>
      </p:transition>
    </mc:Choice>
    <mc:Fallback>
      <p:transition spd="slow">
        <p:fade/>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5" name="CustomShape 1"/>
          <p:cNvSpPr/>
          <p:nvPr/>
        </p:nvSpPr>
        <p:spPr>
          <a:xfrm>
            <a:off x="457200" y="188640"/>
            <a:ext cx="8227800" cy="1141200"/>
          </a:xfrm>
          <a:prstGeom prst="rect">
            <a:avLst/>
          </a:prstGeom>
          <a:noFill/>
          <a:ln w="9360">
            <a:noFill/>
          </a:ln>
        </p:spPr>
        <p:style>
          <a:lnRef idx="0"/>
          <a:fillRef idx="0"/>
          <a:effectRef idx="0"/>
          <a:fontRef idx="minor"/>
        </p:style>
      </p:sp>
      <p:sp>
        <p:nvSpPr>
          <p:cNvPr id="776" name="CustomShape 2"/>
          <p:cNvSpPr/>
          <p:nvPr/>
        </p:nvSpPr>
        <p:spPr>
          <a:xfrm>
            <a:off x="457200" y="1268640"/>
            <a:ext cx="4038480" cy="637920"/>
          </a:xfrm>
          <a:prstGeom prst="rect">
            <a:avLst/>
          </a:prstGeom>
          <a:noFill/>
          <a:ln w="9360">
            <a:noFill/>
          </a:ln>
        </p:spPr>
        <p:style>
          <a:lnRef idx="0"/>
          <a:fillRef idx="0"/>
          <a:effectRef idx="0"/>
          <a:fontRef idx="minor"/>
        </p:style>
      </p:sp>
      <p:sp>
        <p:nvSpPr>
          <p:cNvPr id="777" name="CustomShape 3"/>
          <p:cNvSpPr/>
          <p:nvPr/>
        </p:nvSpPr>
        <p:spPr>
          <a:xfrm>
            <a:off x="457200" y="1845000"/>
            <a:ext cx="4038480" cy="3949560"/>
          </a:xfrm>
          <a:prstGeom prst="rect">
            <a:avLst/>
          </a:prstGeom>
          <a:noFill/>
          <a:ln w="9360">
            <a:noFill/>
          </a:ln>
        </p:spPr>
        <p:style>
          <a:lnRef idx="0"/>
          <a:fillRef idx="0"/>
          <a:effectRef idx="0"/>
          <a:fontRef idx="minor"/>
        </p:style>
      </p:sp>
      <p:sp>
        <p:nvSpPr>
          <p:cNvPr id="778" name="CustomShape 4"/>
          <p:cNvSpPr/>
          <p:nvPr/>
        </p:nvSpPr>
        <p:spPr>
          <a:xfrm>
            <a:off x="4706640" y="1412640"/>
            <a:ext cx="4039920" cy="637920"/>
          </a:xfrm>
          <a:prstGeom prst="rect">
            <a:avLst/>
          </a:prstGeom>
          <a:noFill/>
          <a:ln w="9360">
            <a:noFill/>
          </a:ln>
        </p:spPr>
        <p:style>
          <a:lnRef idx="0"/>
          <a:fillRef idx="0"/>
          <a:effectRef idx="0"/>
          <a:fontRef idx="minor"/>
        </p:style>
      </p:sp>
      <p:sp>
        <p:nvSpPr>
          <p:cNvPr id="779"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pic>
        <p:nvPicPr>
          <p:cNvPr id="780" name="Picture 2" descr=""/>
          <p:cNvPicPr/>
          <p:nvPr/>
        </p:nvPicPr>
        <p:blipFill>
          <a:blip r:embed="rId1"/>
          <a:stretch/>
        </p:blipFill>
        <p:spPr>
          <a:xfrm>
            <a:off x="17280" y="21600"/>
            <a:ext cx="7513920" cy="2845800"/>
          </a:xfrm>
          <a:prstGeom prst="rect">
            <a:avLst/>
          </a:prstGeom>
          <a:ln>
            <a:noFill/>
          </a:ln>
        </p:spPr>
      </p:pic>
      <p:pic>
        <p:nvPicPr>
          <p:cNvPr id="781" name="Picture 4" descr=""/>
          <p:cNvPicPr/>
          <p:nvPr/>
        </p:nvPicPr>
        <p:blipFill>
          <a:blip r:embed="rId2"/>
          <a:stretch/>
        </p:blipFill>
        <p:spPr>
          <a:xfrm>
            <a:off x="17280" y="2982960"/>
            <a:ext cx="6080760" cy="2811600"/>
          </a:xfrm>
          <a:prstGeom prst="rect">
            <a:avLst/>
          </a:prstGeom>
          <a:ln>
            <a:noFill/>
          </a:ln>
        </p:spPr>
      </p:pic>
      <p:sp>
        <p:nvSpPr>
          <p:cNvPr id="782" name="CustomShape 6"/>
          <p:cNvSpPr/>
          <p:nvPr/>
        </p:nvSpPr>
        <p:spPr>
          <a:xfrm>
            <a:off x="0" y="5910120"/>
            <a:ext cx="9313560" cy="911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494949"/>
                </a:solidFill>
                <a:latin typeface="Open Sans"/>
                <a:ea typeface="DejaVu Sans"/>
              </a:rPr>
              <a:t>A successful island-type flap design, in the early group. A 20-year-old man with a lateral malleolar defect and fibular fracture. An island-type reverse superficial sural artery flap (RSSAF) was used for coverage of the wound. (A) The lateral malleolar defect after debridement, showing exposed tendon and fibula defect. (B) Outline of the flap. (C) Final wound closure, including skin graft coverage of the donor site and flap pedicle. (D) Healed wound at 4 months</a:t>
            </a:r>
            <a:r>
              <a:rPr b="0" lang="en-US" sz="1800" spc="-1" strike="noStrike">
                <a:solidFill>
                  <a:srgbClr val="494949"/>
                </a:solidFill>
                <a:latin typeface="Open Sans"/>
                <a:ea typeface="DejaVu Sans"/>
              </a:rPr>
              <a:t>.</a:t>
            </a:r>
            <a:endParaRPr b="0" lang="en-US" sz="1800" spc="-1" strike="noStrike">
              <a:latin typeface="Arial"/>
            </a:endParaRPr>
          </a:p>
        </p:txBody>
      </p:sp>
    </p:spTree>
  </p:cSld>
  <mc:AlternateContent>
    <mc:Choice Requires="p14">
      <p:transition spd="slow" p14:dur="3300">
        <p14:honeycomb/>
      </p:transition>
    </mc:Choice>
    <mc:Fallback>
      <p:transition spd="slow">
        <p:fade/>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3" name="CustomShape 1"/>
          <p:cNvSpPr/>
          <p:nvPr/>
        </p:nvSpPr>
        <p:spPr>
          <a:xfrm>
            <a:off x="457200" y="188640"/>
            <a:ext cx="8227800" cy="1141200"/>
          </a:xfrm>
          <a:prstGeom prst="rect">
            <a:avLst/>
          </a:prstGeom>
          <a:noFill/>
          <a:ln w="9360">
            <a:noFill/>
          </a:ln>
        </p:spPr>
        <p:style>
          <a:lnRef idx="0"/>
          <a:fillRef idx="0"/>
          <a:effectRef idx="0"/>
          <a:fontRef idx="minor"/>
        </p:style>
      </p:sp>
      <p:sp>
        <p:nvSpPr>
          <p:cNvPr id="784" name="CustomShape 2"/>
          <p:cNvSpPr/>
          <p:nvPr/>
        </p:nvSpPr>
        <p:spPr>
          <a:xfrm>
            <a:off x="457200" y="1268640"/>
            <a:ext cx="4038480" cy="637920"/>
          </a:xfrm>
          <a:prstGeom prst="rect">
            <a:avLst/>
          </a:prstGeom>
          <a:noFill/>
          <a:ln w="9360">
            <a:noFill/>
          </a:ln>
        </p:spPr>
        <p:style>
          <a:lnRef idx="0"/>
          <a:fillRef idx="0"/>
          <a:effectRef idx="0"/>
          <a:fontRef idx="minor"/>
        </p:style>
      </p:sp>
      <p:sp>
        <p:nvSpPr>
          <p:cNvPr id="785" name="CustomShape 3"/>
          <p:cNvSpPr/>
          <p:nvPr/>
        </p:nvSpPr>
        <p:spPr>
          <a:xfrm>
            <a:off x="457200" y="1845000"/>
            <a:ext cx="4038480" cy="3949560"/>
          </a:xfrm>
          <a:prstGeom prst="rect">
            <a:avLst/>
          </a:prstGeom>
          <a:noFill/>
          <a:ln w="9360">
            <a:noFill/>
          </a:ln>
        </p:spPr>
        <p:style>
          <a:lnRef idx="0"/>
          <a:fillRef idx="0"/>
          <a:effectRef idx="0"/>
          <a:fontRef idx="minor"/>
        </p:style>
      </p:sp>
      <p:sp>
        <p:nvSpPr>
          <p:cNvPr id="786" name="CustomShape 4"/>
          <p:cNvSpPr/>
          <p:nvPr/>
        </p:nvSpPr>
        <p:spPr>
          <a:xfrm>
            <a:off x="4706640" y="1412640"/>
            <a:ext cx="4039920" cy="637920"/>
          </a:xfrm>
          <a:prstGeom prst="rect">
            <a:avLst/>
          </a:prstGeom>
          <a:noFill/>
          <a:ln w="9360">
            <a:noFill/>
          </a:ln>
        </p:spPr>
        <p:style>
          <a:lnRef idx="0"/>
          <a:fillRef idx="0"/>
          <a:effectRef idx="0"/>
          <a:fontRef idx="minor"/>
        </p:style>
      </p:sp>
      <p:sp>
        <p:nvSpPr>
          <p:cNvPr id="787"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pic>
        <p:nvPicPr>
          <p:cNvPr id="788" name="Picture 2" descr="Combined V-Y Fasciocutaneous Advancement and Gluteus Maximus Muscle  Rotational Flaps for Treating Sacral Sores"/>
          <p:cNvPicPr/>
          <p:nvPr/>
        </p:nvPicPr>
        <p:blipFill>
          <a:blip r:embed="rId1"/>
          <a:stretch/>
        </p:blipFill>
        <p:spPr>
          <a:xfrm>
            <a:off x="457200" y="444960"/>
            <a:ext cx="3551400" cy="2608920"/>
          </a:xfrm>
          <a:prstGeom prst="rect">
            <a:avLst/>
          </a:prstGeom>
          <a:ln>
            <a:noFill/>
          </a:ln>
        </p:spPr>
      </p:pic>
      <p:pic>
        <p:nvPicPr>
          <p:cNvPr id="789" name="Picture 4" descr="Perforator propeller flaps for sacral and ischial soft tissue  reconstruction. - Abstract - Europe PMC"/>
          <p:cNvPicPr/>
          <p:nvPr/>
        </p:nvPicPr>
        <p:blipFill>
          <a:blip r:embed="rId2"/>
          <a:stretch/>
        </p:blipFill>
        <p:spPr>
          <a:xfrm>
            <a:off x="4763880" y="515160"/>
            <a:ext cx="3951720" cy="2370600"/>
          </a:xfrm>
          <a:prstGeom prst="rect">
            <a:avLst/>
          </a:prstGeom>
          <a:ln>
            <a:noFill/>
          </a:ln>
        </p:spPr>
      </p:pic>
      <p:pic>
        <p:nvPicPr>
          <p:cNvPr id="790" name="Picture 6" descr="The lumbar artery perforator flap: clinical review and guidance on image  reporting - Clinical Radiology"/>
          <p:cNvPicPr/>
          <p:nvPr/>
        </p:nvPicPr>
        <p:blipFill>
          <a:blip r:embed="rId3"/>
          <a:stretch/>
        </p:blipFill>
        <p:spPr>
          <a:xfrm>
            <a:off x="1006560" y="4306680"/>
            <a:ext cx="7276320" cy="2564640"/>
          </a:xfrm>
          <a:prstGeom prst="rect">
            <a:avLst/>
          </a:prstGeom>
          <a:ln>
            <a:noFill/>
          </a:ln>
        </p:spPr>
      </p:pic>
    </p:spTree>
  </p:cSld>
  <mc:AlternateContent>
    <mc:Choice Requires="p14">
      <p:transition spd="slow" p14:dur="3300">
        <p14:honeycomb/>
      </p:transition>
    </mc:Choice>
    <mc:Fallback>
      <p:transition spd="slow">
        <p:fade/>
      </p:transition>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1" name="CustomShape 1"/>
          <p:cNvSpPr/>
          <p:nvPr/>
        </p:nvSpPr>
        <p:spPr>
          <a:xfrm>
            <a:off x="457200" y="188640"/>
            <a:ext cx="8227800" cy="1141200"/>
          </a:xfrm>
          <a:prstGeom prst="rect">
            <a:avLst/>
          </a:prstGeom>
          <a:noFill/>
          <a:ln w="9360">
            <a:noFill/>
          </a:ln>
        </p:spPr>
        <p:style>
          <a:lnRef idx="0"/>
          <a:fillRef idx="0"/>
          <a:effectRef idx="0"/>
          <a:fontRef idx="minor"/>
        </p:style>
      </p:sp>
      <p:sp>
        <p:nvSpPr>
          <p:cNvPr id="792" name="CustomShape 2"/>
          <p:cNvSpPr/>
          <p:nvPr/>
        </p:nvSpPr>
        <p:spPr>
          <a:xfrm>
            <a:off x="457200" y="1268640"/>
            <a:ext cx="4038480" cy="637920"/>
          </a:xfrm>
          <a:prstGeom prst="rect">
            <a:avLst/>
          </a:prstGeom>
          <a:noFill/>
          <a:ln w="9360">
            <a:noFill/>
          </a:ln>
        </p:spPr>
        <p:style>
          <a:lnRef idx="0"/>
          <a:fillRef idx="0"/>
          <a:effectRef idx="0"/>
          <a:fontRef idx="minor"/>
        </p:style>
      </p:sp>
      <p:sp>
        <p:nvSpPr>
          <p:cNvPr id="793" name="CustomShape 3"/>
          <p:cNvSpPr/>
          <p:nvPr/>
        </p:nvSpPr>
        <p:spPr>
          <a:xfrm>
            <a:off x="457200" y="1845000"/>
            <a:ext cx="4038480" cy="3949560"/>
          </a:xfrm>
          <a:prstGeom prst="rect">
            <a:avLst/>
          </a:prstGeom>
          <a:noFill/>
          <a:ln w="9360">
            <a:noFill/>
          </a:ln>
        </p:spPr>
        <p:style>
          <a:lnRef idx="0"/>
          <a:fillRef idx="0"/>
          <a:effectRef idx="0"/>
          <a:fontRef idx="minor"/>
        </p:style>
      </p:sp>
      <p:sp>
        <p:nvSpPr>
          <p:cNvPr id="794" name="CustomShape 4"/>
          <p:cNvSpPr/>
          <p:nvPr/>
        </p:nvSpPr>
        <p:spPr>
          <a:xfrm>
            <a:off x="4706640" y="1412640"/>
            <a:ext cx="4039920" cy="637920"/>
          </a:xfrm>
          <a:prstGeom prst="rect">
            <a:avLst/>
          </a:prstGeom>
          <a:noFill/>
          <a:ln w="9360">
            <a:noFill/>
          </a:ln>
        </p:spPr>
        <p:style>
          <a:lnRef idx="0"/>
          <a:fillRef idx="0"/>
          <a:effectRef idx="0"/>
          <a:fontRef idx="minor"/>
        </p:style>
      </p:sp>
      <p:sp>
        <p:nvSpPr>
          <p:cNvPr id="795"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pic>
        <p:nvPicPr>
          <p:cNvPr id="796" name="Picture 1" descr="page3image45159680"/>
          <p:cNvPicPr/>
          <p:nvPr/>
        </p:nvPicPr>
        <p:blipFill>
          <a:blip r:embed="rId1"/>
          <a:stretch/>
        </p:blipFill>
        <p:spPr>
          <a:xfrm>
            <a:off x="0" y="0"/>
            <a:ext cx="2401200" cy="2964600"/>
          </a:xfrm>
          <a:prstGeom prst="rect">
            <a:avLst/>
          </a:prstGeom>
          <a:ln>
            <a:noFill/>
          </a:ln>
        </p:spPr>
      </p:pic>
      <p:pic>
        <p:nvPicPr>
          <p:cNvPr id="797" name="Picture 2" descr="page3image45165952"/>
          <p:cNvPicPr/>
          <p:nvPr/>
        </p:nvPicPr>
        <p:blipFill>
          <a:blip r:embed="rId2"/>
          <a:stretch/>
        </p:blipFill>
        <p:spPr>
          <a:xfrm>
            <a:off x="3086280" y="12600"/>
            <a:ext cx="2210040" cy="2788560"/>
          </a:xfrm>
          <a:prstGeom prst="rect">
            <a:avLst/>
          </a:prstGeom>
          <a:ln>
            <a:noFill/>
          </a:ln>
        </p:spPr>
      </p:pic>
      <p:sp>
        <p:nvSpPr>
          <p:cNvPr id="798" name="CustomShape 6"/>
          <p:cNvSpPr/>
          <p:nvPr/>
        </p:nvSpPr>
        <p:spPr>
          <a:xfrm>
            <a:off x="-82440" y="2905200"/>
            <a:ext cx="930744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800" spc="-1" strike="noStrike">
                <a:solidFill>
                  <a:srgbClr val="000000"/>
                </a:solidFill>
                <a:latin typeface="TimesLTStd"/>
                <a:ea typeface="DejaVu Sans"/>
              </a:rPr>
              <a:t>A. </a:t>
            </a:r>
            <a:r>
              <a:rPr b="0" lang="en-US" sz="1800" spc="-1" strike="noStrike">
                <a:solidFill>
                  <a:srgbClr val="000000"/>
                </a:solidFill>
                <a:latin typeface="TimesLTStd"/>
                <a:ea typeface="DejaVu Sans"/>
              </a:rPr>
              <a:t>Preoperative planning and flap dissection. </a:t>
            </a:r>
            <a:r>
              <a:rPr b="1" lang="en-US" sz="1800" spc="-1" strike="noStrike">
                <a:solidFill>
                  <a:srgbClr val="000000"/>
                </a:solidFill>
                <a:latin typeface="TimesLTStd"/>
                <a:ea typeface="DejaVu Sans"/>
              </a:rPr>
              <a:t>B. </a:t>
            </a:r>
            <a:r>
              <a:rPr b="0" lang="en-US" sz="1800" spc="-1" strike="noStrike">
                <a:solidFill>
                  <a:srgbClr val="000000"/>
                </a:solidFill>
                <a:latin typeface="TimesLTStd"/>
                <a:ea typeface="DejaVu Sans"/>
              </a:rPr>
              <a:t>Planning of preoperative defect. </a:t>
            </a:r>
            <a:endParaRPr b="0" lang="en-US" sz="1800" spc="-1" strike="noStrike">
              <a:latin typeface="Arial"/>
            </a:endParaRPr>
          </a:p>
        </p:txBody>
      </p:sp>
      <p:pic>
        <p:nvPicPr>
          <p:cNvPr id="799" name="Picture 3" descr="page3image45160464"/>
          <p:cNvPicPr/>
          <p:nvPr/>
        </p:nvPicPr>
        <p:blipFill>
          <a:blip r:embed="rId3"/>
          <a:stretch/>
        </p:blipFill>
        <p:spPr>
          <a:xfrm>
            <a:off x="2849400" y="3289680"/>
            <a:ext cx="2103480" cy="2829240"/>
          </a:xfrm>
          <a:prstGeom prst="rect">
            <a:avLst/>
          </a:prstGeom>
          <a:ln>
            <a:noFill/>
          </a:ln>
        </p:spPr>
      </p:pic>
      <p:pic>
        <p:nvPicPr>
          <p:cNvPr id="800" name="Picture 4" descr="page3image45164496"/>
          <p:cNvPicPr/>
          <p:nvPr/>
        </p:nvPicPr>
        <p:blipFill>
          <a:blip r:embed="rId4"/>
          <a:stretch/>
        </p:blipFill>
        <p:spPr>
          <a:xfrm>
            <a:off x="87840" y="3289680"/>
            <a:ext cx="2555280" cy="3407400"/>
          </a:xfrm>
          <a:prstGeom prst="rect">
            <a:avLst/>
          </a:prstGeom>
          <a:ln>
            <a:noFill/>
          </a:ln>
        </p:spPr>
      </p:pic>
      <p:sp>
        <p:nvSpPr>
          <p:cNvPr id="801" name="CustomShape 7"/>
          <p:cNvSpPr/>
          <p:nvPr/>
        </p:nvSpPr>
        <p:spPr>
          <a:xfrm>
            <a:off x="-502200" y="6515640"/>
            <a:ext cx="566604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TimesLTStd"/>
                <a:ea typeface="DejaVu Sans"/>
              </a:rPr>
              <a:t>Musculocutaneous flap based on lower pedicle. </a:t>
            </a:r>
            <a:endParaRPr b="0" lang="en-US" sz="1800" spc="-1" strike="noStrike">
              <a:latin typeface="Arial"/>
            </a:endParaRPr>
          </a:p>
        </p:txBody>
      </p:sp>
      <p:sp>
        <p:nvSpPr>
          <p:cNvPr id="802" name="CustomShape 8"/>
          <p:cNvSpPr/>
          <p:nvPr/>
        </p:nvSpPr>
        <p:spPr>
          <a:xfrm>
            <a:off x="2602800" y="6086160"/>
            <a:ext cx="513396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TimesLTStd"/>
                <a:ea typeface="DejaVu Sans"/>
              </a:rPr>
              <a:t>Flap introduced in sterile bag.</a:t>
            </a:r>
            <a:br/>
            <a:endParaRPr b="0" lang="en-US" sz="1800" spc="-1" strike="noStrike">
              <a:latin typeface="Arial"/>
            </a:endParaRPr>
          </a:p>
        </p:txBody>
      </p:sp>
      <p:pic>
        <p:nvPicPr>
          <p:cNvPr id="803" name="Picture 5" descr="page4image45623920"/>
          <p:cNvPicPr/>
          <p:nvPr/>
        </p:nvPicPr>
        <p:blipFill>
          <a:blip r:embed="rId5"/>
          <a:stretch/>
        </p:blipFill>
        <p:spPr>
          <a:xfrm>
            <a:off x="7129800" y="3356280"/>
            <a:ext cx="2013480" cy="2845440"/>
          </a:xfrm>
          <a:prstGeom prst="rect">
            <a:avLst/>
          </a:prstGeom>
          <a:ln>
            <a:noFill/>
          </a:ln>
        </p:spPr>
      </p:pic>
      <p:pic>
        <p:nvPicPr>
          <p:cNvPr id="804" name="Picture 6" descr="page4image45624032"/>
          <p:cNvPicPr/>
          <p:nvPr/>
        </p:nvPicPr>
        <p:blipFill>
          <a:blip r:embed="rId6"/>
          <a:stretch/>
        </p:blipFill>
        <p:spPr>
          <a:xfrm>
            <a:off x="4986360" y="3356280"/>
            <a:ext cx="2013480" cy="2845440"/>
          </a:xfrm>
          <a:prstGeom prst="rect">
            <a:avLst/>
          </a:prstGeom>
          <a:ln>
            <a:noFill/>
          </a:ln>
        </p:spPr>
      </p:pic>
      <p:sp>
        <p:nvSpPr>
          <p:cNvPr id="805" name="CustomShape 9"/>
          <p:cNvSpPr/>
          <p:nvPr/>
        </p:nvSpPr>
        <p:spPr>
          <a:xfrm>
            <a:off x="4265280" y="6330960"/>
            <a:ext cx="514476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TimesLTStd"/>
                <a:ea typeface="DejaVu Sans"/>
              </a:rPr>
              <a:t>Reconstruction of abdominal wall with net. </a:t>
            </a:r>
            <a:endParaRPr b="0" lang="en-US" sz="1800" spc="-1" strike="noStrike">
              <a:latin typeface="Arial"/>
            </a:endParaRPr>
          </a:p>
        </p:txBody>
      </p:sp>
    </p:spTree>
  </p:cSld>
  <mc:AlternateContent>
    <mc:Choice Requires="p14">
      <p:transition spd="slow" p14:dur="3300">
        <p14:honeycomb/>
      </p:transition>
    </mc:Choice>
    <mc:Fallback>
      <p:transition spd="slow">
        <p:fade/>
      </p:transition>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6" name="CustomShape 1"/>
          <p:cNvSpPr/>
          <p:nvPr/>
        </p:nvSpPr>
        <p:spPr>
          <a:xfrm>
            <a:off x="457200" y="188640"/>
            <a:ext cx="8227800" cy="1141200"/>
          </a:xfrm>
          <a:prstGeom prst="rect">
            <a:avLst/>
          </a:prstGeom>
          <a:noFill/>
          <a:ln w="9360">
            <a:noFill/>
          </a:ln>
        </p:spPr>
        <p:style>
          <a:lnRef idx="0"/>
          <a:fillRef idx="0"/>
          <a:effectRef idx="0"/>
          <a:fontRef idx="minor"/>
        </p:style>
      </p:sp>
      <p:sp>
        <p:nvSpPr>
          <p:cNvPr id="807" name="CustomShape 2"/>
          <p:cNvSpPr/>
          <p:nvPr/>
        </p:nvSpPr>
        <p:spPr>
          <a:xfrm>
            <a:off x="457200" y="1268640"/>
            <a:ext cx="4038480" cy="637920"/>
          </a:xfrm>
          <a:prstGeom prst="rect">
            <a:avLst/>
          </a:prstGeom>
          <a:noFill/>
          <a:ln w="9360">
            <a:noFill/>
          </a:ln>
        </p:spPr>
        <p:style>
          <a:lnRef idx="0"/>
          <a:fillRef idx="0"/>
          <a:effectRef idx="0"/>
          <a:fontRef idx="minor"/>
        </p:style>
      </p:sp>
      <p:sp>
        <p:nvSpPr>
          <p:cNvPr id="808" name="CustomShape 3"/>
          <p:cNvSpPr/>
          <p:nvPr/>
        </p:nvSpPr>
        <p:spPr>
          <a:xfrm>
            <a:off x="457200" y="1845000"/>
            <a:ext cx="4038480" cy="3949560"/>
          </a:xfrm>
          <a:prstGeom prst="rect">
            <a:avLst/>
          </a:prstGeom>
          <a:noFill/>
          <a:ln w="9360">
            <a:noFill/>
          </a:ln>
        </p:spPr>
        <p:style>
          <a:lnRef idx="0"/>
          <a:fillRef idx="0"/>
          <a:effectRef idx="0"/>
          <a:fontRef idx="minor"/>
        </p:style>
      </p:sp>
      <p:sp>
        <p:nvSpPr>
          <p:cNvPr id="809" name="CustomShape 4"/>
          <p:cNvSpPr/>
          <p:nvPr/>
        </p:nvSpPr>
        <p:spPr>
          <a:xfrm>
            <a:off x="4706640" y="1412640"/>
            <a:ext cx="4039920" cy="637920"/>
          </a:xfrm>
          <a:prstGeom prst="rect">
            <a:avLst/>
          </a:prstGeom>
          <a:noFill/>
          <a:ln w="9360">
            <a:noFill/>
          </a:ln>
        </p:spPr>
        <p:style>
          <a:lnRef idx="0"/>
          <a:fillRef idx="0"/>
          <a:effectRef idx="0"/>
          <a:fontRef idx="minor"/>
        </p:style>
      </p:sp>
      <p:sp>
        <p:nvSpPr>
          <p:cNvPr id="810"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pic>
        <p:nvPicPr>
          <p:cNvPr id="811" name="Picture 1" descr="page5image45930848"/>
          <p:cNvPicPr/>
          <p:nvPr/>
        </p:nvPicPr>
        <p:blipFill>
          <a:blip r:embed="rId1"/>
          <a:stretch/>
        </p:blipFill>
        <p:spPr>
          <a:xfrm>
            <a:off x="0" y="0"/>
            <a:ext cx="3762360" cy="5021640"/>
          </a:xfrm>
          <a:prstGeom prst="rect">
            <a:avLst/>
          </a:prstGeom>
          <a:ln>
            <a:noFill/>
          </a:ln>
        </p:spPr>
      </p:pic>
      <p:pic>
        <p:nvPicPr>
          <p:cNvPr id="812" name="Picture 2" descr="page5image45931632"/>
          <p:cNvPicPr/>
          <p:nvPr/>
        </p:nvPicPr>
        <p:blipFill>
          <a:blip r:embed="rId2"/>
          <a:stretch/>
        </p:blipFill>
        <p:spPr>
          <a:xfrm>
            <a:off x="4757400" y="0"/>
            <a:ext cx="3330720" cy="4888800"/>
          </a:xfrm>
          <a:prstGeom prst="rect">
            <a:avLst/>
          </a:prstGeom>
          <a:ln>
            <a:noFill/>
          </a:ln>
        </p:spPr>
      </p:pic>
      <p:sp>
        <p:nvSpPr>
          <p:cNvPr id="813" name="CustomShape 6"/>
          <p:cNvSpPr/>
          <p:nvPr/>
        </p:nvSpPr>
        <p:spPr>
          <a:xfrm>
            <a:off x="0" y="5523120"/>
            <a:ext cx="937764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800" spc="-1" strike="noStrike">
                <a:solidFill>
                  <a:srgbClr val="000000"/>
                </a:solidFill>
                <a:latin typeface="TimesLTStd"/>
                <a:ea typeface="DejaVu Sans"/>
              </a:rPr>
              <a:t>A. </a:t>
            </a:r>
            <a:r>
              <a:rPr b="0" lang="en-US" sz="1800" spc="-1" strike="noStrike">
                <a:solidFill>
                  <a:srgbClr val="000000"/>
                </a:solidFill>
                <a:latin typeface="TimesLTStd"/>
                <a:ea typeface="DejaVu Sans"/>
              </a:rPr>
              <a:t>Recovery of flap at posterior level. </a:t>
            </a:r>
            <a:r>
              <a:rPr b="1" lang="en-US" sz="1800" spc="-1" strike="noStrike">
                <a:solidFill>
                  <a:srgbClr val="000000"/>
                </a:solidFill>
                <a:latin typeface="TimesLTStd"/>
                <a:ea typeface="DejaVu Sans"/>
              </a:rPr>
              <a:t>B. </a:t>
            </a:r>
            <a:r>
              <a:rPr b="0" lang="en-US" sz="1800" spc="-1" strike="noStrike">
                <a:solidFill>
                  <a:srgbClr val="000000"/>
                </a:solidFill>
                <a:latin typeface="TimesLTStd"/>
                <a:ea typeface="DejaVu Sans"/>
              </a:rPr>
              <a:t>Final closure of the cutaneous graft in the defect area. </a:t>
            </a:r>
            <a:endParaRPr b="0" lang="en-US" sz="1800" spc="-1" strike="noStrike">
              <a:latin typeface="Arial"/>
            </a:endParaRPr>
          </a:p>
        </p:txBody>
      </p:sp>
    </p:spTree>
  </p:cSld>
  <mc:AlternateContent>
    <mc:Choice Requires="p14">
      <p:transition spd="slow" p14:dur="3300">
        <p14:honeycomb/>
      </p:transition>
    </mc:Choice>
    <mc:Fallback>
      <p:transition spd="slow">
        <p:fade/>
      </p:transition>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4" name="CustomShape 1"/>
          <p:cNvSpPr/>
          <p:nvPr/>
        </p:nvSpPr>
        <p:spPr>
          <a:xfrm>
            <a:off x="457200" y="188640"/>
            <a:ext cx="8227800" cy="1141200"/>
          </a:xfrm>
          <a:prstGeom prst="rect">
            <a:avLst/>
          </a:prstGeom>
          <a:noFill/>
          <a:ln w="9360">
            <a:noFill/>
          </a:ln>
        </p:spPr>
        <p:style>
          <a:lnRef idx="0"/>
          <a:fillRef idx="0"/>
          <a:effectRef idx="0"/>
          <a:fontRef idx="minor"/>
        </p:style>
      </p:sp>
      <p:sp>
        <p:nvSpPr>
          <p:cNvPr id="815" name="CustomShape 2"/>
          <p:cNvSpPr/>
          <p:nvPr/>
        </p:nvSpPr>
        <p:spPr>
          <a:xfrm>
            <a:off x="457200" y="1268640"/>
            <a:ext cx="4038480" cy="637920"/>
          </a:xfrm>
          <a:prstGeom prst="rect">
            <a:avLst/>
          </a:prstGeom>
          <a:noFill/>
          <a:ln w="9360">
            <a:noFill/>
          </a:ln>
        </p:spPr>
        <p:style>
          <a:lnRef idx="0"/>
          <a:fillRef idx="0"/>
          <a:effectRef idx="0"/>
          <a:fontRef idx="minor"/>
        </p:style>
      </p:sp>
      <p:sp>
        <p:nvSpPr>
          <p:cNvPr id="816" name="CustomShape 3"/>
          <p:cNvSpPr/>
          <p:nvPr/>
        </p:nvSpPr>
        <p:spPr>
          <a:xfrm>
            <a:off x="457200" y="1845000"/>
            <a:ext cx="4038480" cy="3949560"/>
          </a:xfrm>
          <a:prstGeom prst="rect">
            <a:avLst/>
          </a:prstGeom>
          <a:noFill/>
          <a:ln w="9360">
            <a:noFill/>
          </a:ln>
        </p:spPr>
        <p:style>
          <a:lnRef idx="0"/>
          <a:fillRef idx="0"/>
          <a:effectRef idx="0"/>
          <a:fontRef idx="minor"/>
        </p:style>
      </p:sp>
      <p:sp>
        <p:nvSpPr>
          <p:cNvPr id="817" name="CustomShape 4"/>
          <p:cNvSpPr/>
          <p:nvPr/>
        </p:nvSpPr>
        <p:spPr>
          <a:xfrm>
            <a:off x="4706640" y="1412640"/>
            <a:ext cx="4039920" cy="637920"/>
          </a:xfrm>
          <a:prstGeom prst="rect">
            <a:avLst/>
          </a:prstGeom>
          <a:noFill/>
          <a:ln w="9360">
            <a:noFill/>
          </a:ln>
        </p:spPr>
        <p:style>
          <a:lnRef idx="0"/>
          <a:fillRef idx="0"/>
          <a:effectRef idx="0"/>
          <a:fontRef idx="minor"/>
        </p:style>
      </p:sp>
      <p:sp>
        <p:nvSpPr>
          <p:cNvPr id="818"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pic>
        <p:nvPicPr>
          <p:cNvPr id="819" name="Picture 2" descr=""/>
          <p:cNvPicPr/>
          <p:nvPr/>
        </p:nvPicPr>
        <p:blipFill>
          <a:blip r:embed="rId1"/>
          <a:stretch/>
        </p:blipFill>
        <p:spPr>
          <a:xfrm>
            <a:off x="293760" y="314280"/>
            <a:ext cx="4142880" cy="5624280"/>
          </a:xfrm>
          <a:prstGeom prst="rect">
            <a:avLst/>
          </a:prstGeom>
          <a:ln>
            <a:noFill/>
          </a:ln>
        </p:spPr>
      </p:pic>
      <p:sp>
        <p:nvSpPr>
          <p:cNvPr id="820" name="CustomShape 6"/>
          <p:cNvSpPr/>
          <p:nvPr/>
        </p:nvSpPr>
        <p:spPr>
          <a:xfrm>
            <a:off x="4571640" y="2388960"/>
            <a:ext cx="4571280" cy="2833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ambria"/>
                <a:ea typeface="DejaVu Sans"/>
              </a:rPr>
              <a:t>Preoperative (A), intraoperative (B–D), and postoperative (E) clinical photographs of a 41-year-old man (Case 2) who underwent reverse turnover pedicled LD muscle flap for reconstruction of the lower back defect, which was caused by wide resection of the dermatofibrosarcoma protuberans. The last follow-up photograph (D) was taken at postoperative 4 months. LD = latissimus dorsi.</a:t>
            </a:r>
            <a:endParaRPr b="0" lang="en-US" sz="1800" spc="-1" strike="noStrike">
              <a:latin typeface="Arial"/>
            </a:endParaRPr>
          </a:p>
        </p:txBody>
      </p:sp>
    </p:spTree>
  </p:cSld>
  <mc:AlternateContent>
    <mc:Choice Requires="p14">
      <p:transition spd="slow" p14:dur="3300">
        <p14:honeycomb/>
      </p:transition>
    </mc:Choice>
    <mc:Fallback>
      <p:transition spd="slow">
        <p:fade/>
      </p:transition>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1" name="Picture 1" descr=""/>
          <p:cNvPicPr/>
          <p:nvPr/>
        </p:nvPicPr>
        <p:blipFill>
          <a:blip r:embed="rId1"/>
          <a:srcRect l="0" t="9827" r="7906" b="0"/>
          <a:stretch/>
        </p:blipFill>
        <p:spPr>
          <a:xfrm>
            <a:off x="6840" y="0"/>
            <a:ext cx="9136800" cy="6856200"/>
          </a:xfrm>
          <a:prstGeom prst="rect">
            <a:avLst/>
          </a:prstGeom>
          <a:ln>
            <a:noFill/>
          </a:ln>
        </p:spPr>
      </p:pic>
      <p:sp>
        <p:nvSpPr>
          <p:cNvPr id="822" name="CustomShape 1"/>
          <p:cNvSpPr/>
          <p:nvPr/>
        </p:nvSpPr>
        <p:spPr>
          <a:xfrm>
            <a:off x="175680" y="1905480"/>
            <a:ext cx="4771080" cy="4149000"/>
          </a:xfrm>
          <a:prstGeom prst="rect">
            <a:avLst/>
          </a:prstGeom>
          <a:noFill/>
          <a:ln w="9360">
            <a:noFill/>
          </a:ln>
        </p:spPr>
        <p:style>
          <a:lnRef idx="0"/>
          <a:fillRef idx="0"/>
          <a:effectRef idx="0"/>
          <a:fontRef idx="minor"/>
        </p:style>
        <p:txBody>
          <a:bodyPr lIns="90000" rIns="90000" tIns="45000" bIns="45000">
            <a:noAutofit/>
          </a:bodyPr>
          <a:p>
            <a:pPr>
              <a:lnSpc>
                <a:spcPct val="150000"/>
              </a:lnSpc>
              <a:spcBef>
                <a:spcPts val="439"/>
              </a:spcBef>
            </a:pPr>
            <a:r>
              <a:rPr b="0" lang="en-US" sz="1400" spc="-1" strike="noStrike">
                <a:solidFill>
                  <a:srgbClr val="000000"/>
                </a:solidFill>
                <a:latin typeface="Arial"/>
                <a:ea typeface="ＭＳ Ｐゴシック"/>
              </a:rPr>
              <a:t>Επανορθωτική σκάλα</a:t>
            </a:r>
            <a:endParaRPr b="0" lang="en-US" sz="1400" spc="-1" strike="noStrike">
              <a:latin typeface="Arial"/>
            </a:endParaRPr>
          </a:p>
          <a:p>
            <a:pPr>
              <a:lnSpc>
                <a:spcPct val="150000"/>
              </a:lnSpc>
              <a:spcBef>
                <a:spcPts val="439"/>
              </a:spcBef>
            </a:pPr>
            <a:r>
              <a:rPr b="0" lang="en-US" sz="1400" spc="-1" strike="noStrike">
                <a:solidFill>
                  <a:srgbClr val="000000"/>
                </a:solidFill>
                <a:latin typeface="Arial"/>
                <a:ea typeface="ＭＳ Ｐゴシック"/>
              </a:rPr>
              <a:t>Sarcoma tumors meeting</a:t>
            </a:r>
            <a:endParaRPr b="0" lang="en-US" sz="1400" spc="-1" strike="noStrike">
              <a:latin typeface="Arial"/>
            </a:endParaRPr>
          </a:p>
          <a:p>
            <a:pPr>
              <a:lnSpc>
                <a:spcPct val="150000"/>
              </a:lnSpc>
              <a:spcBef>
                <a:spcPts val="439"/>
              </a:spcBef>
            </a:pPr>
            <a:r>
              <a:rPr b="0" lang="en-US" sz="1400" spc="-1" strike="noStrike">
                <a:solidFill>
                  <a:srgbClr val="000000"/>
                </a:solidFill>
                <a:latin typeface="Arial"/>
                <a:ea typeface="ＭＳ Ｐゴシック"/>
              </a:rPr>
              <a:t>Η επιλογή του καλύτερου κρημνού για κάθε έλλειμμα εξαρτάται από την χειρουργική τεχνική, το ιατρικό ιστορικό του ασθενούς, την χειρουργική εκτομή του μυοσκελετικού όγκου, την ανατομική περιοχή του ελλείμματος, την αιμάτωση της δότριας περιοχής και του χειρουργικού χρόνου. Επίσης σημαντικό ρόλο παίζουν η προεγχειρητική και η μετεγχειρητική ακτινοβολία.  </a:t>
            </a:r>
            <a:endParaRPr b="0" lang="en-US" sz="1400" spc="-1" strike="noStrike">
              <a:latin typeface="Arial"/>
            </a:endParaRPr>
          </a:p>
          <a:p>
            <a:pPr>
              <a:lnSpc>
                <a:spcPct val="150000"/>
              </a:lnSpc>
              <a:spcBef>
                <a:spcPts val="439"/>
              </a:spcBef>
            </a:pPr>
            <a:r>
              <a:rPr b="0" lang="en-US" sz="1400" spc="-1" strike="noStrike">
                <a:solidFill>
                  <a:srgbClr val="000000"/>
                </a:solidFill>
                <a:latin typeface="Arial"/>
                <a:ea typeface="ＭＳ Ｐゴシック"/>
              </a:rPr>
              <a:t>Δεν υπάρχει πλέον “flap of choice” για συγκεκριμένες χειρουργικές αποκαταστάσεις.</a:t>
            </a:r>
            <a:endParaRPr b="0" lang="en-US" sz="1400" spc="-1" strike="noStrike">
              <a:latin typeface="Arial"/>
            </a:endParaRPr>
          </a:p>
          <a:p>
            <a:pPr>
              <a:lnSpc>
                <a:spcPct val="150000"/>
              </a:lnSpc>
              <a:spcBef>
                <a:spcPts val="439"/>
              </a:spcBef>
            </a:pPr>
            <a:r>
              <a:rPr b="0" lang="en-US" sz="1400" spc="-1" strike="noStrike">
                <a:solidFill>
                  <a:srgbClr val="000000"/>
                </a:solidFill>
                <a:latin typeface="Arial"/>
                <a:ea typeface="ＭＳ Ｐゴシック"/>
              </a:rPr>
              <a:t>Ο προεγχειρητικός σχεδιασμός είναι πολύ σημαντικός, δεύτερες λύσεις και συνδυασμός μικροχειρουργικών  τεχνικών όπου κρίνεται απαραίτητο.  </a:t>
            </a:r>
            <a:endParaRPr b="0" lang="en-US" sz="1400" spc="-1" strike="noStrike">
              <a:latin typeface="Arial"/>
            </a:endParaRPr>
          </a:p>
        </p:txBody>
      </p:sp>
    </p:spTree>
  </p:cSld>
  <mc:AlternateContent>
    <mc:Choice Requires="p14">
      <p:transition spd="slow" p14:dur="3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3" name="CustomShape 1"/>
          <p:cNvSpPr/>
          <p:nvPr/>
        </p:nvSpPr>
        <p:spPr>
          <a:xfrm>
            <a:off x="457200" y="188640"/>
            <a:ext cx="8227800" cy="1141200"/>
          </a:xfrm>
          <a:prstGeom prst="rect">
            <a:avLst/>
          </a:prstGeom>
          <a:noFill/>
          <a:ln w="9360">
            <a:noFill/>
          </a:ln>
        </p:spPr>
        <p:style>
          <a:lnRef idx="0"/>
          <a:fillRef idx="0"/>
          <a:effectRef idx="0"/>
          <a:fontRef idx="minor"/>
        </p:style>
      </p:sp>
      <p:sp>
        <p:nvSpPr>
          <p:cNvPr id="824" name="CustomShape 2"/>
          <p:cNvSpPr/>
          <p:nvPr/>
        </p:nvSpPr>
        <p:spPr>
          <a:xfrm>
            <a:off x="457200" y="1268640"/>
            <a:ext cx="4038480" cy="637920"/>
          </a:xfrm>
          <a:prstGeom prst="rect">
            <a:avLst/>
          </a:prstGeom>
          <a:noFill/>
          <a:ln w="9360">
            <a:noFill/>
          </a:ln>
        </p:spPr>
        <p:style>
          <a:lnRef idx="0"/>
          <a:fillRef idx="0"/>
          <a:effectRef idx="0"/>
          <a:fontRef idx="minor"/>
        </p:style>
      </p:sp>
      <p:sp>
        <p:nvSpPr>
          <p:cNvPr id="825" name="CustomShape 3"/>
          <p:cNvSpPr/>
          <p:nvPr/>
        </p:nvSpPr>
        <p:spPr>
          <a:xfrm>
            <a:off x="457200" y="1845000"/>
            <a:ext cx="4038480" cy="3949560"/>
          </a:xfrm>
          <a:prstGeom prst="rect">
            <a:avLst/>
          </a:prstGeom>
          <a:noFill/>
          <a:ln w="9360">
            <a:noFill/>
          </a:ln>
        </p:spPr>
        <p:style>
          <a:lnRef idx="0"/>
          <a:fillRef idx="0"/>
          <a:effectRef idx="0"/>
          <a:fontRef idx="minor"/>
        </p:style>
      </p:sp>
      <p:sp>
        <p:nvSpPr>
          <p:cNvPr id="826" name="CustomShape 4"/>
          <p:cNvSpPr/>
          <p:nvPr/>
        </p:nvSpPr>
        <p:spPr>
          <a:xfrm>
            <a:off x="4706640" y="1412640"/>
            <a:ext cx="4039920" cy="637920"/>
          </a:xfrm>
          <a:prstGeom prst="rect">
            <a:avLst/>
          </a:prstGeom>
          <a:noFill/>
          <a:ln w="9360">
            <a:noFill/>
          </a:ln>
        </p:spPr>
        <p:style>
          <a:lnRef idx="0"/>
          <a:fillRef idx="0"/>
          <a:effectRef idx="0"/>
          <a:fontRef idx="minor"/>
        </p:style>
      </p:sp>
      <p:sp>
        <p:nvSpPr>
          <p:cNvPr id="827"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sp>
        <p:nvSpPr>
          <p:cNvPr id="828" name="CustomShape 6"/>
          <p:cNvSpPr/>
          <p:nvPr/>
        </p:nvSpPr>
        <p:spPr>
          <a:xfrm>
            <a:off x="2072520" y="322560"/>
            <a:ext cx="4571280" cy="364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Bibliography</a:t>
            </a:r>
            <a:endParaRPr b="0" lang="en-US" sz="1800" spc="-1" strike="noStrike">
              <a:latin typeface="Arial"/>
            </a:endParaRPr>
          </a:p>
        </p:txBody>
      </p:sp>
      <p:sp>
        <p:nvSpPr>
          <p:cNvPr id="829" name="CustomShape 7"/>
          <p:cNvSpPr/>
          <p:nvPr/>
        </p:nvSpPr>
        <p:spPr>
          <a:xfrm>
            <a:off x="0" y="788760"/>
            <a:ext cx="8932320" cy="10638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600" spc="-1" strike="noStrike" u="sng">
                <a:solidFill>
                  <a:srgbClr val="17bbfd"/>
                </a:solidFill>
                <a:uFillTx/>
                <a:latin typeface="Arial"/>
                <a:ea typeface="DejaVu Sans"/>
                <a:hlinkClick r:id="rId1"/>
              </a:rPr>
              <a:t>Sarah M. Elswick</a:t>
            </a:r>
            <a:r>
              <a:rPr b="0" lang="en-US" sz="1600" spc="-1" strike="noStrike">
                <a:solidFill>
                  <a:srgbClr val="ffffff"/>
                </a:solidFill>
                <a:latin typeface="Arial"/>
                <a:ea typeface="DejaVu Sans"/>
              </a:rPr>
              <a:t> et al.</a:t>
            </a:r>
            <a:endParaRPr b="0" lang="en-US" sz="1600" spc="-1" strike="noStrike">
              <a:latin typeface="Arial"/>
            </a:endParaRPr>
          </a:p>
          <a:p>
            <a:pPr>
              <a:lnSpc>
                <a:spcPct val="100000"/>
              </a:lnSpc>
            </a:pPr>
            <a:r>
              <a:rPr b="0" lang="en-US" sz="1600" spc="-1" strike="noStrike">
                <a:solidFill>
                  <a:srgbClr val="ffffff"/>
                </a:solidFill>
                <a:latin typeface="Arial"/>
                <a:ea typeface="DejaVu Sans"/>
              </a:rPr>
              <a:t>A reconstructive algorithm after thigh soft tissue sarcoma resection including predictors of free flap reconstruction,JPRAS,  .</a:t>
            </a:r>
            <a:endParaRPr b="0" lang="en-US" sz="1600" spc="-1" strike="noStrike">
              <a:latin typeface="Arial"/>
            </a:endParaRPr>
          </a:p>
          <a:p>
            <a:pPr>
              <a:lnSpc>
                <a:spcPct val="100000"/>
              </a:lnSpc>
            </a:pPr>
            <a:endParaRPr b="0" lang="en-US" sz="1600" spc="-1" strike="noStrike">
              <a:latin typeface="Arial"/>
            </a:endParaRPr>
          </a:p>
        </p:txBody>
      </p:sp>
      <p:sp>
        <p:nvSpPr>
          <p:cNvPr id="830" name="CustomShape 8"/>
          <p:cNvSpPr/>
          <p:nvPr/>
        </p:nvSpPr>
        <p:spPr>
          <a:xfrm>
            <a:off x="2437560" y="1227960"/>
            <a:ext cx="437796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ffffff"/>
                </a:solidFill>
                <a:latin typeface="Arial"/>
                <a:ea typeface="DejaVu Sans"/>
              </a:rPr>
              <a:t>https://doi.org/10.1016/j.bjps.2019.04.016</a:t>
            </a:r>
            <a:endParaRPr b="0" lang="en-US" sz="1800" spc="-1" strike="noStrike">
              <a:latin typeface="Arial"/>
            </a:endParaRPr>
          </a:p>
        </p:txBody>
      </p:sp>
      <p:sp>
        <p:nvSpPr>
          <p:cNvPr id="831" name="CustomShape 9"/>
          <p:cNvSpPr/>
          <p:nvPr/>
        </p:nvSpPr>
        <p:spPr>
          <a:xfrm>
            <a:off x="0" y="1701360"/>
            <a:ext cx="292752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ffffff"/>
                </a:solidFill>
                <a:latin typeface="ArnoPro"/>
                <a:ea typeface="DejaVu Sans"/>
              </a:rPr>
              <a:t>Irena Sakura Rini et al.  </a:t>
            </a:r>
            <a:endParaRPr b="0" lang="en-US" sz="1800" spc="-1" strike="noStrike">
              <a:latin typeface="Arial"/>
            </a:endParaRPr>
          </a:p>
        </p:txBody>
      </p:sp>
      <p:sp>
        <p:nvSpPr>
          <p:cNvPr id="832" name="CustomShape 10"/>
          <p:cNvSpPr/>
          <p:nvPr/>
        </p:nvSpPr>
        <p:spPr>
          <a:xfrm>
            <a:off x="-16920" y="1947960"/>
            <a:ext cx="9389520" cy="1187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noPro"/>
                <a:ea typeface="DejaVu Sans"/>
              </a:rPr>
              <a:t>A systematic review of the keystone design perforator island flap in the reconstruction of trunk defects, Archives of Plastic Surgery ,</a:t>
            </a:r>
            <a:r>
              <a:rPr b="0" lang="en-US" sz="1800" spc="-1" strike="noStrike">
                <a:solidFill>
                  <a:srgbClr val="ffffff"/>
                </a:solidFill>
                <a:latin typeface="Arial"/>
                <a:ea typeface="DejaVu Sans"/>
              </a:rPr>
              <a:t>https://doi.org/10.5999/aps.2020.00094 • Arch Plast Surg 2020;47:535-541 </a:t>
            </a:r>
            <a:endParaRPr b="0" lang="en-US" sz="1800" spc="-1" strike="noStrike">
              <a:latin typeface="Arial"/>
            </a:endParaRPr>
          </a:p>
          <a:p>
            <a:pPr>
              <a:lnSpc>
                <a:spcPct val="100000"/>
              </a:lnSpc>
            </a:pPr>
            <a:endParaRPr b="0" lang="en-US" sz="1800" spc="-1" strike="noStrike">
              <a:latin typeface="Arial"/>
            </a:endParaRPr>
          </a:p>
        </p:txBody>
      </p:sp>
      <p:sp>
        <p:nvSpPr>
          <p:cNvPr id="833" name="CustomShape 11"/>
          <p:cNvSpPr/>
          <p:nvPr/>
        </p:nvSpPr>
        <p:spPr>
          <a:xfrm>
            <a:off x="17280" y="3148200"/>
            <a:ext cx="308556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ffffff"/>
                </a:solidFill>
                <a:latin typeface="Arial"/>
                <a:ea typeface="DejaVu Sans"/>
              </a:rPr>
              <a:t>Christopher M. Nguyen et al.</a:t>
            </a:r>
            <a:endParaRPr b="0" lang="en-US" sz="1800" spc="-1" strike="noStrike">
              <a:latin typeface="Arial"/>
            </a:endParaRPr>
          </a:p>
        </p:txBody>
      </p:sp>
      <p:sp>
        <p:nvSpPr>
          <p:cNvPr id="834" name="CustomShape 12"/>
          <p:cNvSpPr/>
          <p:nvPr/>
        </p:nvSpPr>
        <p:spPr>
          <a:xfrm>
            <a:off x="-61200" y="3431880"/>
            <a:ext cx="9433440" cy="1187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Arial"/>
                <a:ea typeface="DejaVu Sans"/>
              </a:rPr>
              <a:t>The technique of utilizing a single gracilis functional muscle transfer to restore quadriceps function following sarcoma surgery, Nguyen </a:t>
            </a:r>
            <a:r>
              <a:rPr b="0" i="1" lang="en-US" sz="1800" spc="-1" strike="noStrike">
                <a:solidFill>
                  <a:srgbClr val="ffffff"/>
                </a:solidFill>
                <a:latin typeface="Arial"/>
                <a:ea typeface="DejaVu Sans"/>
              </a:rPr>
              <a:t>et al</a:t>
            </a:r>
            <a:r>
              <a:rPr b="0" lang="en-US" sz="1800" spc="-1" strike="noStrike">
                <a:solidFill>
                  <a:srgbClr val="ffffff"/>
                </a:solidFill>
                <a:latin typeface="Arial"/>
                <a:ea typeface="DejaVu Sans"/>
              </a:rPr>
              <a:t>. </a:t>
            </a:r>
            <a:r>
              <a:rPr b="0" i="1" lang="en-US" sz="1800" spc="-1" strike="noStrike">
                <a:solidFill>
                  <a:srgbClr val="ffffff"/>
                </a:solidFill>
                <a:latin typeface="Arial"/>
                <a:ea typeface="DejaVu Sans"/>
              </a:rPr>
              <a:t>Plast Aesthet Res </a:t>
            </a:r>
            <a:r>
              <a:rPr b="0" lang="en-US" sz="1800" spc="-1" strike="noStrike">
                <a:solidFill>
                  <a:srgbClr val="ffffff"/>
                </a:solidFill>
                <a:latin typeface="Arial"/>
                <a:ea typeface="DejaVu Sans"/>
              </a:rPr>
              <a:t>2019;6:31 </a:t>
            </a:r>
            <a:r>
              <a:rPr b="1" lang="en-US" sz="1800" spc="-1" strike="noStrike">
                <a:solidFill>
                  <a:srgbClr val="ffffff"/>
                </a:solidFill>
                <a:latin typeface="Arial"/>
                <a:ea typeface="DejaVu Sans"/>
              </a:rPr>
              <a:t>DOI: </a:t>
            </a:r>
            <a:r>
              <a:rPr b="0" lang="en-US" sz="1800" spc="-1" strike="noStrike">
                <a:solidFill>
                  <a:srgbClr val="ffffff"/>
                </a:solidFill>
                <a:latin typeface="Arial"/>
                <a:ea typeface="DejaVu Sans"/>
              </a:rPr>
              <a:t>10.20517/2347-9264.2019.42 </a:t>
            </a:r>
            <a:endParaRPr b="0" lang="en-US" sz="1800" spc="-1" strike="noStrike">
              <a:latin typeface="Arial"/>
            </a:endParaRPr>
          </a:p>
          <a:p>
            <a:pPr>
              <a:lnSpc>
                <a:spcPct val="100000"/>
              </a:lnSpc>
            </a:pPr>
            <a:endParaRPr b="0" lang="en-US" sz="1800" spc="-1" strike="noStrike">
              <a:latin typeface="Arial"/>
            </a:endParaRPr>
          </a:p>
        </p:txBody>
      </p:sp>
      <p:sp>
        <p:nvSpPr>
          <p:cNvPr id="835" name="CustomShape 13"/>
          <p:cNvSpPr/>
          <p:nvPr/>
        </p:nvSpPr>
        <p:spPr>
          <a:xfrm>
            <a:off x="-61200" y="4671720"/>
            <a:ext cx="309060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ffffff"/>
                </a:solidFill>
                <a:latin typeface="TimesLTStd"/>
                <a:ea typeface="DejaVu Sans"/>
              </a:rPr>
              <a:t>Franco L. De Cicco et al.  </a:t>
            </a:r>
            <a:endParaRPr b="0" lang="en-US" sz="1800" spc="-1" strike="noStrike">
              <a:latin typeface="Arial"/>
            </a:endParaRPr>
          </a:p>
        </p:txBody>
      </p:sp>
      <p:sp>
        <p:nvSpPr>
          <p:cNvPr id="836" name="CustomShape 14"/>
          <p:cNvSpPr/>
          <p:nvPr/>
        </p:nvSpPr>
        <p:spPr>
          <a:xfrm>
            <a:off x="-61200" y="4944240"/>
            <a:ext cx="847764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TimesLTStd"/>
                <a:ea typeface="DejaVu Sans"/>
              </a:rPr>
              <a:t>Rectus abdominis flap for the treatment of lumbosacral coverage defects </a:t>
            </a:r>
            <a:endParaRPr b="0" lang="en-US" sz="1800" spc="-1" strike="noStrike">
              <a:latin typeface="Arial"/>
            </a:endParaRPr>
          </a:p>
        </p:txBody>
      </p:sp>
      <p:sp>
        <p:nvSpPr>
          <p:cNvPr id="837" name="CustomShape 15"/>
          <p:cNvSpPr/>
          <p:nvPr/>
        </p:nvSpPr>
        <p:spPr>
          <a:xfrm>
            <a:off x="31320" y="5303160"/>
            <a:ext cx="794844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US" sz="1800" spc="-1" strike="noStrike">
                <a:solidFill>
                  <a:srgbClr val="ffffff"/>
                </a:solidFill>
                <a:latin typeface="Arial"/>
                <a:ea typeface="DejaVu Sans"/>
              </a:rPr>
              <a:t>ReceivedonOctober30th,2017;acceptedafterevaluationonDecember5th,2017 </a:t>
            </a:r>
            <a:endParaRPr b="0" lang="en-US" sz="1800" spc="-1" strike="noStrike">
              <a:latin typeface="Arial"/>
            </a:endParaRPr>
          </a:p>
        </p:txBody>
      </p:sp>
    </p:spTree>
  </p:cSld>
  <mc:AlternateContent>
    <mc:Choice Requires="p14">
      <p:transition spd="slow" p14:dur="3300">
        <p14:honeycomb/>
      </p:transition>
    </mc:Choice>
    <mc:Fallback>
      <p:transition spd="slow">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CustomShape 1"/>
          <p:cNvSpPr/>
          <p:nvPr/>
        </p:nvSpPr>
        <p:spPr>
          <a:xfrm>
            <a:off x="380880" y="380880"/>
            <a:ext cx="5806440" cy="1190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1" lang="en-US" sz="3600" spc="-1" strike="noStrike">
                <a:solidFill>
                  <a:srgbClr val="ccecff"/>
                </a:solidFill>
                <a:latin typeface="Coronet"/>
                <a:ea typeface="DejaVu Sans"/>
              </a:rPr>
              <a:t>Μυοσκελετικοί ΄Ογκοι Μαλακών μορίων</a:t>
            </a:r>
            <a:endParaRPr b="0" lang="en-US" sz="3600" spc="-1" strike="noStrike">
              <a:latin typeface="Arial"/>
            </a:endParaRPr>
          </a:p>
        </p:txBody>
      </p:sp>
      <p:sp>
        <p:nvSpPr>
          <p:cNvPr id="626" name="CustomShape 2"/>
          <p:cNvSpPr/>
          <p:nvPr/>
        </p:nvSpPr>
        <p:spPr>
          <a:xfrm>
            <a:off x="304920" y="1447920"/>
            <a:ext cx="5942880" cy="2287800"/>
          </a:xfrm>
          <a:prstGeom prst="rect">
            <a:avLst/>
          </a:prstGeom>
          <a:noFill/>
          <a:ln>
            <a:noFill/>
          </a:ln>
        </p:spPr>
        <p:style>
          <a:lnRef idx="0"/>
          <a:fillRef idx="0"/>
          <a:effectRef idx="0"/>
          <a:fontRef idx="minor"/>
        </p:style>
      </p:sp>
      <p:pic>
        <p:nvPicPr>
          <p:cNvPr id="627" name="Picture 1449" descr=""/>
          <p:cNvPicPr/>
          <p:nvPr/>
        </p:nvPicPr>
        <p:blipFill>
          <a:blip r:embed="rId1"/>
          <a:stretch/>
        </p:blipFill>
        <p:spPr>
          <a:xfrm>
            <a:off x="952560" y="1645920"/>
            <a:ext cx="7184880" cy="523692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8" name="CustomShape 1"/>
          <p:cNvSpPr/>
          <p:nvPr/>
        </p:nvSpPr>
        <p:spPr>
          <a:xfrm>
            <a:off x="357120" y="1628640"/>
            <a:ext cx="8389440" cy="4768560"/>
          </a:xfrm>
          <a:prstGeom prst="rect">
            <a:avLst/>
          </a:prstGeom>
          <a:noFill/>
          <a:ln w="9360">
            <a:noFill/>
          </a:ln>
        </p:spPr>
        <p:style>
          <a:lnRef idx="0"/>
          <a:fillRef idx="0"/>
          <a:effectRef idx="0"/>
          <a:fontRef idx="minor"/>
        </p:style>
        <p:txBody>
          <a:bodyPr lIns="90000" rIns="90000" tIns="45000" bIns="45000">
            <a:noAutofit/>
          </a:bodyPr>
          <a:p>
            <a:pPr marL="343080" indent="-341280">
              <a:lnSpc>
                <a:spcPct val="100000"/>
              </a:lnSpc>
              <a:spcBef>
                <a:spcPts val="2999"/>
              </a:spcBef>
              <a:buClr>
                <a:srgbClr val="17bbfd"/>
              </a:buClr>
              <a:buSzPct val="80000"/>
              <a:buFont typeface="Wingdings" charset="2"/>
              <a:buChar char=""/>
            </a:pPr>
            <a:r>
              <a:rPr b="0" lang="en-US" sz="1800" spc="-1" strike="noStrike">
                <a:solidFill>
                  <a:srgbClr val="ffffff"/>
                </a:solidFill>
                <a:latin typeface="Arial"/>
                <a:ea typeface="ＭＳ Ｐゴシック"/>
              </a:rPr>
              <a:t>THANK YOU</a:t>
            </a:r>
            <a:endParaRPr b="0" lang="en-US" sz="1800" spc="-1" strike="noStrike">
              <a:latin typeface="Arial"/>
            </a:endParaRPr>
          </a:p>
        </p:txBody>
      </p:sp>
      <p:pic>
        <p:nvPicPr>
          <p:cNvPr id="839" name="Picture 1627" descr=""/>
          <p:cNvPicPr/>
          <p:nvPr/>
        </p:nvPicPr>
        <p:blipFill>
          <a:blip r:embed="rId1"/>
          <a:stretch/>
        </p:blipFill>
        <p:spPr>
          <a:xfrm>
            <a:off x="914400" y="2468880"/>
            <a:ext cx="5302440" cy="3747960"/>
          </a:xfrm>
          <a:prstGeom prst="rect">
            <a:avLst/>
          </a:prstGeom>
          <a:ln>
            <a:noFill/>
          </a:ln>
        </p:spPr>
      </p:pic>
    </p:spTree>
  </p:cSld>
  <mc:AlternateContent>
    <mc:Choice Requires="p14">
      <p:transition spd="slow" p14:dur="1200">
        <p14:prism/>
      </p:transition>
    </mc:Choice>
    <mc:Fallback>
      <p:transition spd="slow">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CustomShape 1"/>
          <p:cNvSpPr/>
          <p:nvPr/>
        </p:nvSpPr>
        <p:spPr>
          <a:xfrm>
            <a:off x="457200" y="188640"/>
            <a:ext cx="8227800" cy="1141200"/>
          </a:xfrm>
          <a:prstGeom prst="rect">
            <a:avLst/>
          </a:prstGeom>
          <a:noFill/>
          <a:ln w="9360">
            <a:noFill/>
          </a:ln>
        </p:spPr>
        <p:style>
          <a:lnRef idx="0"/>
          <a:fillRef idx="0"/>
          <a:effectRef idx="0"/>
          <a:fontRef idx="minor"/>
        </p:style>
      </p:sp>
      <p:sp>
        <p:nvSpPr>
          <p:cNvPr id="629" name="CustomShape 2"/>
          <p:cNvSpPr/>
          <p:nvPr/>
        </p:nvSpPr>
        <p:spPr>
          <a:xfrm>
            <a:off x="0" y="0"/>
            <a:ext cx="9143280" cy="6857280"/>
          </a:xfrm>
          <a:prstGeom prst="rect">
            <a:avLst/>
          </a:prstGeom>
          <a:noFill/>
          <a:ln w="9360">
            <a:noFill/>
          </a:ln>
        </p:spPr>
        <p:style>
          <a:lnRef idx="0"/>
          <a:fillRef idx="0"/>
          <a:effectRef idx="0"/>
          <a:fontRef idx="minor"/>
        </p:style>
      </p:sp>
      <p:sp>
        <p:nvSpPr>
          <p:cNvPr id="630"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marL="216000" indent="-214920">
              <a:lnSpc>
                <a:spcPct val="100000"/>
              </a:lnSpc>
              <a:spcBef>
                <a:spcPts val="360"/>
              </a:spcBef>
              <a:buClr>
                <a:srgbClr val="17bbfd"/>
              </a:buClr>
              <a:buSzPct val="80000"/>
              <a:buFont typeface="Arial"/>
              <a:buChar char="•"/>
            </a:pPr>
            <a:r>
              <a:rPr b="0" lang="en-US" sz="1800" spc="-1" strike="noStrike">
                <a:solidFill>
                  <a:srgbClr val="ffffff"/>
                </a:solidFill>
                <a:latin typeface="Arial"/>
                <a:ea typeface="ＭＳ Ｐゴシック"/>
              </a:rPr>
              <a:t> </a:t>
            </a:r>
            <a:endParaRPr b="0" lang="en-US" sz="1800" spc="-1" strike="noStrike">
              <a:latin typeface="Arial"/>
            </a:endParaRPr>
          </a:p>
        </p:txBody>
      </p:sp>
      <p:sp>
        <p:nvSpPr>
          <p:cNvPr id="631" name="CustomShape 4"/>
          <p:cNvSpPr/>
          <p:nvPr/>
        </p:nvSpPr>
        <p:spPr>
          <a:xfrm>
            <a:off x="4706640" y="1412640"/>
            <a:ext cx="4039920" cy="637920"/>
          </a:xfrm>
          <a:prstGeom prst="rect">
            <a:avLst/>
          </a:prstGeom>
          <a:noFill/>
          <a:ln w="9360">
            <a:noFill/>
          </a:ln>
        </p:spPr>
        <p:style>
          <a:lnRef idx="0"/>
          <a:fillRef idx="0"/>
          <a:effectRef idx="0"/>
          <a:fontRef idx="minor"/>
        </p:style>
      </p:sp>
      <p:sp>
        <p:nvSpPr>
          <p:cNvPr id="632"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sp>
        <p:nvSpPr>
          <p:cNvPr id="633" name="CustomShape 6"/>
          <p:cNvSpPr/>
          <p:nvPr/>
        </p:nvSpPr>
        <p:spPr>
          <a:xfrm>
            <a:off x="457200" y="188640"/>
            <a:ext cx="7373160" cy="62816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000" spc="-1" strike="noStrike">
                <a:solidFill>
                  <a:srgbClr val="000000"/>
                </a:solidFill>
                <a:latin typeface="Times New Roman"/>
                <a:ea typeface="Microsoft YaHei"/>
              </a:rPr>
              <a:t>Η θεραπεία την σαρκωμάτων μαλακών μορίων είναι η Χειρουργική, η ακτινοθεραπεία</a:t>
            </a:r>
            <a:endParaRPr b="0" lang="en-US" sz="2000" spc="-1" strike="noStrike">
              <a:latin typeface="Arial"/>
            </a:endParaRPr>
          </a:p>
          <a:p>
            <a:pPr>
              <a:lnSpc>
                <a:spcPct val="100000"/>
              </a:lnSpc>
            </a:pPr>
            <a:r>
              <a:rPr b="1" lang="en-US" sz="2000" spc="-1" strike="noStrike">
                <a:solidFill>
                  <a:srgbClr val="000000"/>
                </a:solidFill>
                <a:latin typeface="Times New Roman"/>
                <a:ea typeface="Microsoft YaHei"/>
              </a:rPr>
              <a:t> </a:t>
            </a:r>
            <a:r>
              <a:rPr b="1" lang="en-US" sz="2000" spc="-1" strike="noStrike">
                <a:solidFill>
                  <a:srgbClr val="000000"/>
                </a:solidFill>
                <a:latin typeface="Times New Roman"/>
                <a:ea typeface="Microsoft YaHei"/>
              </a:rPr>
              <a:t>και η χημειοθεραπεία. Το είδος της θεραπείας θα εξαρτηθεί από το στάδιο της νόσου </a:t>
            </a:r>
            <a:endParaRPr b="0" lang="en-US" sz="2000" spc="-1" strike="noStrike">
              <a:latin typeface="Arial"/>
            </a:endParaRPr>
          </a:p>
          <a:p>
            <a:pPr>
              <a:lnSpc>
                <a:spcPct val="100000"/>
              </a:lnSpc>
            </a:pPr>
            <a:r>
              <a:rPr b="1" lang="en-US" sz="2000" spc="-1" strike="noStrike">
                <a:solidFill>
                  <a:srgbClr val="000000"/>
                </a:solidFill>
                <a:latin typeface="Times New Roman"/>
                <a:ea typeface="Microsoft YaHei"/>
              </a:rPr>
              <a:t>και το ιστορικό του ασθενούς.</a:t>
            </a:r>
            <a:endParaRPr b="0" lang="en-US" sz="2000" spc="-1" strike="noStrike">
              <a:latin typeface="Arial"/>
            </a:endParaRPr>
          </a:p>
          <a:p>
            <a:pPr>
              <a:lnSpc>
                <a:spcPct val="100000"/>
              </a:lnSpc>
            </a:pPr>
            <a:r>
              <a:rPr b="1" lang="en-US" sz="2000" spc="-1" strike="noStrike">
                <a:solidFill>
                  <a:srgbClr val="000000"/>
                </a:solidFill>
                <a:latin typeface="Times New Roman"/>
                <a:ea typeface="Microsoft YaHei"/>
              </a:rPr>
              <a:t>Extent of resection.Age,comorbidities (diabetes, peripheral vascular disease, coronary artery disease, smoking history), nutritional status, steroid use, history of radiation treatment.</a:t>
            </a:r>
            <a:endParaRPr b="0" lang="en-US" sz="2000" spc="-1" strike="noStrike">
              <a:latin typeface="Arial"/>
            </a:endParaRPr>
          </a:p>
          <a:p>
            <a:pPr>
              <a:lnSpc>
                <a:spcPct val="100000"/>
              </a:lnSpc>
            </a:pPr>
            <a:r>
              <a:rPr b="1" lang="en-US" sz="2000" spc="-1" strike="noStrike">
                <a:solidFill>
                  <a:srgbClr val="000000"/>
                </a:solidFill>
                <a:latin typeface="Times New Roman"/>
                <a:ea typeface="Microsoft YaHei"/>
              </a:rPr>
              <a:t>Η αφαίρεση του όγκου σε υγιή όρια είναι υποχρεωτική. </a:t>
            </a:r>
            <a:endParaRPr b="0" lang="en-US" sz="2000" spc="-1" strike="noStrike">
              <a:latin typeface="Arial"/>
            </a:endParaRPr>
          </a:p>
          <a:p>
            <a:pPr>
              <a:lnSpc>
                <a:spcPct val="100000"/>
              </a:lnSpc>
            </a:pPr>
            <a:r>
              <a:rPr b="1" lang="en-US" sz="2000" spc="-1" strike="noStrike">
                <a:solidFill>
                  <a:srgbClr val="000000"/>
                </a:solidFill>
                <a:latin typeface="Times New Roman"/>
                <a:ea typeface="Microsoft YaHei"/>
              </a:rPr>
              <a:t>Μετά την αφαίρεση του όγκου ακόλουθεί η πλαστική επανορθωτική αποκατάσταση που </a:t>
            </a:r>
            <a:endParaRPr b="0" lang="en-US" sz="2000" spc="-1" strike="noStrike">
              <a:latin typeface="Arial"/>
            </a:endParaRPr>
          </a:p>
          <a:p>
            <a:pPr>
              <a:lnSpc>
                <a:spcPct val="100000"/>
              </a:lnSpc>
            </a:pPr>
            <a:r>
              <a:rPr b="1" lang="en-US" sz="2000" spc="-1" strike="noStrike">
                <a:solidFill>
                  <a:srgbClr val="000000"/>
                </a:solidFill>
                <a:latin typeface="Times New Roman"/>
                <a:ea typeface="Microsoft YaHei"/>
              </a:rPr>
              <a:t>επιτυγχάνεται ανάλογα με το έλλειμμα των ιστών με άμεση συρραφή του τραύματος,</a:t>
            </a:r>
            <a:endParaRPr b="0" lang="en-US" sz="2000" spc="-1" strike="noStrike">
              <a:latin typeface="Arial"/>
            </a:endParaRPr>
          </a:p>
          <a:p>
            <a:pPr>
              <a:lnSpc>
                <a:spcPct val="100000"/>
              </a:lnSpc>
            </a:pPr>
            <a:r>
              <a:rPr b="1" lang="en-US" sz="2000" spc="-1" strike="noStrike">
                <a:solidFill>
                  <a:srgbClr val="000000"/>
                </a:solidFill>
                <a:latin typeface="Times New Roman"/>
                <a:ea typeface="Microsoft YaHei"/>
              </a:rPr>
              <a:t> </a:t>
            </a:r>
            <a:r>
              <a:rPr b="1" lang="en-US" sz="2000" spc="-1" strike="noStrike">
                <a:solidFill>
                  <a:srgbClr val="000000"/>
                </a:solidFill>
                <a:latin typeface="Times New Roman"/>
                <a:ea typeface="Microsoft YaHei"/>
              </a:rPr>
              <a:t>με δερματικό μόσχευμα μερικού πάχους, με δερμοπεριτοναϊκούς κρημνούς, </a:t>
            </a:r>
            <a:endParaRPr b="0" lang="en-US" sz="2000" spc="-1" strike="noStrike">
              <a:latin typeface="Arial"/>
            </a:endParaRPr>
          </a:p>
          <a:p>
            <a:pPr>
              <a:lnSpc>
                <a:spcPct val="100000"/>
              </a:lnSpc>
            </a:pPr>
            <a:r>
              <a:rPr b="1" lang="en-US" sz="2000" spc="-1" strike="noStrike">
                <a:solidFill>
                  <a:srgbClr val="000000"/>
                </a:solidFill>
                <a:latin typeface="Times New Roman"/>
                <a:ea typeface="Microsoft YaHei"/>
              </a:rPr>
              <a:t>με τοπικούς μυϊκούς κρημνούς, περιοχικούς μυϊκούς κρημνούς και ελεύθερους κρημνούς.</a:t>
            </a:r>
            <a:endParaRPr b="0" lang="en-US" sz="2000" spc="-1" strike="noStrike">
              <a:latin typeface="Arial"/>
            </a:endParaRPr>
          </a:p>
          <a:p>
            <a:pPr>
              <a:lnSpc>
                <a:spcPct val="100000"/>
              </a:lnSpc>
            </a:pPr>
            <a:r>
              <a:rPr b="1" lang="en-US" sz="2000" spc="-1" strike="noStrike">
                <a:solidFill>
                  <a:srgbClr val="000000"/>
                </a:solidFill>
                <a:latin typeface="Times New Roman"/>
                <a:ea typeface="Microsoft YaHei"/>
              </a:rPr>
              <a:t>Τα σαρκώματα αντιπροσωπεύουν την πλειοψηφία των περιστατικών που αντιμετωπίζονται </a:t>
            </a:r>
            <a:endParaRPr b="0" lang="en-US" sz="2000" spc="-1" strike="noStrike">
              <a:latin typeface="Arial"/>
            </a:endParaRPr>
          </a:p>
          <a:p>
            <a:pPr>
              <a:lnSpc>
                <a:spcPct val="100000"/>
              </a:lnSpc>
            </a:pPr>
            <a:r>
              <a:rPr b="1" lang="en-US" sz="2000" spc="-1" strike="noStrike">
                <a:solidFill>
                  <a:srgbClr val="000000"/>
                </a:solidFill>
                <a:latin typeface="Times New Roman"/>
                <a:ea typeface="Microsoft YaHei"/>
              </a:rPr>
              <a:t>στην Α΄Ορθοπαιδική Χειρουργική του Πανεπιστημιακού Γενικού Νοσοκομείου “Αττικόν”. </a:t>
            </a:r>
            <a:endParaRPr b="0" lang="en-US" sz="2000" spc="-1" strike="noStrike">
              <a:latin typeface="Arial"/>
            </a:endParaRPr>
          </a:p>
        </p:txBody>
      </p:sp>
    </p:spTree>
  </p:cSld>
  <mc:AlternateContent>
    <mc:Choice Requires="p14">
      <p:transition spd="slow" p14:dur="3300">
        <p14:honeycomb/>
      </p:transition>
    </mc:Choice>
    <mc:Fallback>
      <p:transition spd="slow">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4" name="CustomShape 1"/>
          <p:cNvSpPr/>
          <p:nvPr/>
        </p:nvSpPr>
        <p:spPr>
          <a:xfrm>
            <a:off x="457200" y="188640"/>
            <a:ext cx="8227800" cy="1141200"/>
          </a:xfrm>
          <a:prstGeom prst="rect">
            <a:avLst/>
          </a:prstGeom>
          <a:noFill/>
          <a:ln w="9360">
            <a:noFill/>
          </a:ln>
        </p:spPr>
        <p:style>
          <a:lnRef idx="0"/>
          <a:fillRef idx="0"/>
          <a:effectRef idx="0"/>
          <a:fontRef idx="minor"/>
        </p:style>
      </p:sp>
      <p:sp>
        <p:nvSpPr>
          <p:cNvPr id="635" name="CustomShape 2"/>
          <p:cNvSpPr/>
          <p:nvPr/>
        </p:nvSpPr>
        <p:spPr>
          <a:xfrm>
            <a:off x="457200" y="1268640"/>
            <a:ext cx="4038480" cy="637920"/>
          </a:xfrm>
          <a:prstGeom prst="rect">
            <a:avLst/>
          </a:prstGeom>
          <a:noFill/>
          <a:ln w="9360">
            <a:noFill/>
          </a:ln>
        </p:spPr>
        <p:style>
          <a:lnRef idx="0"/>
          <a:fillRef idx="0"/>
          <a:effectRef idx="0"/>
          <a:fontRef idx="minor"/>
        </p:style>
      </p:sp>
      <p:sp>
        <p:nvSpPr>
          <p:cNvPr id="636"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p:txBody>
      </p:sp>
      <p:sp>
        <p:nvSpPr>
          <p:cNvPr id="637" name="CustomShape 4"/>
          <p:cNvSpPr/>
          <p:nvPr/>
        </p:nvSpPr>
        <p:spPr>
          <a:xfrm>
            <a:off x="4706640" y="1412640"/>
            <a:ext cx="4039920" cy="637920"/>
          </a:xfrm>
          <a:prstGeom prst="rect">
            <a:avLst/>
          </a:prstGeom>
          <a:noFill/>
          <a:ln w="9360">
            <a:noFill/>
          </a:ln>
        </p:spPr>
        <p:style>
          <a:lnRef idx="0"/>
          <a:fillRef idx="0"/>
          <a:effectRef idx="0"/>
          <a:fontRef idx="minor"/>
        </p:style>
      </p:sp>
      <p:sp>
        <p:nvSpPr>
          <p:cNvPr id="638"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pic>
        <p:nvPicPr>
          <p:cNvPr id="639" name="Picture 1461" descr=""/>
          <p:cNvPicPr/>
          <p:nvPr/>
        </p:nvPicPr>
        <p:blipFill>
          <a:blip r:embed="rId1"/>
          <a:stretch/>
        </p:blipFill>
        <p:spPr>
          <a:xfrm>
            <a:off x="1280160" y="188640"/>
            <a:ext cx="6134040" cy="6668640"/>
          </a:xfrm>
          <a:prstGeom prst="rect">
            <a:avLst/>
          </a:prstGeom>
          <a:ln>
            <a:noFill/>
          </a:ln>
        </p:spPr>
      </p:pic>
    </p:spTree>
  </p:cSld>
  <mc:AlternateContent>
    <mc:Choice Requires="p14">
      <p:transition spd="slow" p14:dur="3300">
        <p14:honeycomb/>
      </p:transition>
    </mc:Choice>
    <mc:Fallback>
      <p:transition spd="slow">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0" name="CustomShape 1"/>
          <p:cNvSpPr/>
          <p:nvPr/>
        </p:nvSpPr>
        <p:spPr>
          <a:xfrm>
            <a:off x="457200" y="273600"/>
            <a:ext cx="8228520" cy="1144080"/>
          </a:xfrm>
          <a:prstGeom prst="rect">
            <a:avLst/>
          </a:prstGeom>
          <a:noFill/>
          <a:ln>
            <a:noFill/>
          </a:ln>
        </p:spPr>
        <p:style>
          <a:lnRef idx="0"/>
          <a:fillRef idx="0"/>
          <a:effectRef idx="0"/>
          <a:fontRef idx="minor"/>
        </p:style>
        <p:txBody>
          <a:bodyPr lIns="0" rIns="0" tIns="0" bIns="0" anchor="ctr">
            <a:noAutofit/>
          </a:bodyPr>
          <a:p>
            <a:pPr>
              <a:lnSpc>
                <a:spcPct val="90000"/>
              </a:lnSpc>
            </a:pPr>
            <a:r>
              <a:rPr b="0" lang="en-US" sz="4400" spc="-1" strike="noStrike">
                <a:solidFill>
                  <a:srgbClr val="000000"/>
                </a:solidFill>
                <a:latin typeface="Arial"/>
                <a:ea typeface="DejaVu Sans"/>
              </a:rPr>
              <a:t>Επεμβάσεις Αποκατάστασης</a:t>
            </a:r>
            <a:endParaRPr b="0" lang="en-US" sz="4400" spc="-1" strike="noStrike">
              <a:latin typeface="Arial"/>
            </a:endParaRPr>
          </a:p>
        </p:txBody>
      </p:sp>
      <p:sp>
        <p:nvSpPr>
          <p:cNvPr id="641" name="CustomShape 2"/>
          <p:cNvSpPr/>
          <p:nvPr/>
        </p:nvSpPr>
        <p:spPr>
          <a:xfrm>
            <a:off x="457200" y="1604520"/>
            <a:ext cx="8228520" cy="3976560"/>
          </a:xfrm>
          <a:prstGeom prst="rect">
            <a:avLst/>
          </a:prstGeom>
          <a:noFill/>
          <a:ln>
            <a:noFill/>
          </a:ln>
        </p:spPr>
        <p:style>
          <a:lnRef idx="0"/>
          <a:fillRef idx="0"/>
          <a:effectRef idx="0"/>
          <a:fontRef idx="minor"/>
        </p:style>
        <p:txBody>
          <a:bodyPr lIns="0" rIns="0" tIns="0" bIns="0" anchor="ctr">
            <a:noAutofit/>
          </a:bodyPr>
          <a:p>
            <a:pPr marL="228600" indent="-227880">
              <a:lnSpc>
                <a:spcPct val="90000"/>
              </a:lnSpc>
              <a:spcBef>
                <a:spcPts val="1001"/>
              </a:spcBef>
              <a:buClr>
                <a:srgbClr val="000000"/>
              </a:buClr>
              <a:buFont typeface="Arial"/>
              <a:buChar char="•"/>
            </a:pPr>
            <a:r>
              <a:rPr b="0" lang="en-US" sz="2800" spc="-1" strike="noStrike">
                <a:solidFill>
                  <a:srgbClr val="000000"/>
                </a:solidFill>
                <a:latin typeface="Arial"/>
                <a:ea typeface="DejaVu Sans"/>
              </a:rPr>
              <a:t>Άμεση σύγκλειση τραύματος</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Arial"/>
                <a:ea typeface="DejaVu Sans"/>
              </a:rPr>
              <a:t>Δερματικό μόσχευμα μερικού πάχους</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Arial"/>
                <a:ea typeface="DejaVu Sans"/>
              </a:rPr>
              <a:t>Τοπικοί περιτονιοδερματικοί κρημνοί</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Arial"/>
                <a:ea typeface="DejaVu Sans"/>
              </a:rPr>
              <a:t>Τοπικοί Μυϊκοί κρημνοί (local muscle flaps)</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Arial"/>
                <a:ea typeface="DejaVu Sans"/>
              </a:rPr>
              <a:t>Γειτονικοί Μυϊκοί κρημνοί (regional muscle flaps)</a:t>
            </a:r>
            <a:endParaRPr b="0" lang="en-US" sz="2800" spc="-1" strike="noStrike">
              <a:latin typeface="Arial"/>
            </a:endParaRPr>
          </a:p>
          <a:p>
            <a:pPr marL="228600" indent="-227880">
              <a:lnSpc>
                <a:spcPct val="90000"/>
              </a:lnSpc>
              <a:spcBef>
                <a:spcPts val="1001"/>
              </a:spcBef>
              <a:buClr>
                <a:srgbClr val="000000"/>
              </a:buClr>
              <a:buFont typeface="Arial"/>
              <a:buChar char="•"/>
            </a:pPr>
            <a:r>
              <a:rPr b="0" lang="en-US" sz="2800" spc="-1" strike="noStrike">
                <a:solidFill>
                  <a:srgbClr val="000000"/>
                </a:solidFill>
                <a:latin typeface="Arial"/>
                <a:ea typeface="DejaVu Sans"/>
              </a:rPr>
              <a:t>Ελεύθεροι κρημνοί</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2" name="CustomShape 1"/>
          <p:cNvSpPr/>
          <p:nvPr/>
        </p:nvSpPr>
        <p:spPr>
          <a:xfrm>
            <a:off x="457200" y="188640"/>
            <a:ext cx="8227800" cy="1141200"/>
          </a:xfrm>
          <a:prstGeom prst="rect">
            <a:avLst/>
          </a:prstGeom>
          <a:noFill/>
          <a:ln w="9360">
            <a:noFill/>
          </a:ln>
        </p:spPr>
        <p:style>
          <a:lnRef idx="0"/>
          <a:fillRef idx="0"/>
          <a:effectRef idx="0"/>
          <a:fontRef idx="minor"/>
        </p:style>
        <p:txBody>
          <a:bodyPr lIns="90000" rIns="90000" tIns="45000" bIns="45000" anchor="ctr" anchorCtr="1">
            <a:noAutofit/>
          </a:bodyPr>
          <a:p>
            <a:pPr algn="ctr">
              <a:lnSpc>
                <a:spcPct val="100000"/>
              </a:lnSpc>
            </a:pPr>
            <a:r>
              <a:rPr b="1" lang="en-US" sz="3200" spc="-1" strike="noStrike">
                <a:solidFill>
                  <a:srgbClr val="d2d2d2"/>
                </a:solidFill>
                <a:latin typeface="Arial"/>
                <a:ea typeface="ＭＳ Ｐゴシック"/>
              </a:rPr>
              <a:t>Thigh Reconstruction</a:t>
            </a:r>
            <a:endParaRPr b="0" lang="en-US" sz="3200" spc="-1" strike="noStrike">
              <a:latin typeface="Arial"/>
            </a:endParaRPr>
          </a:p>
          <a:p>
            <a:pPr algn="ctr">
              <a:lnSpc>
                <a:spcPct val="100000"/>
              </a:lnSpc>
            </a:pPr>
            <a:r>
              <a:rPr b="1" lang="en-US" sz="3200" spc="-1" strike="noStrike">
                <a:solidFill>
                  <a:srgbClr val="d2d2d2"/>
                </a:solidFill>
                <a:latin typeface="Arial"/>
                <a:ea typeface="ＭＳ Ｐゴシック"/>
              </a:rPr>
              <a:t>Proximal thigh defects </a:t>
            </a:r>
            <a:endParaRPr b="0" lang="en-US" sz="3200" spc="-1" strike="noStrike">
              <a:latin typeface="Arial"/>
            </a:endParaRPr>
          </a:p>
        </p:txBody>
      </p:sp>
      <p:sp>
        <p:nvSpPr>
          <p:cNvPr id="643" name="CustomShape 2"/>
          <p:cNvSpPr/>
          <p:nvPr/>
        </p:nvSpPr>
        <p:spPr>
          <a:xfrm>
            <a:off x="457200" y="1268640"/>
            <a:ext cx="4038480" cy="637920"/>
          </a:xfrm>
          <a:prstGeom prst="rect">
            <a:avLst/>
          </a:prstGeom>
          <a:noFill/>
          <a:ln w="9360">
            <a:noFill/>
          </a:ln>
        </p:spPr>
        <p:style>
          <a:lnRef idx="0"/>
          <a:fillRef idx="0"/>
          <a:effectRef idx="0"/>
          <a:fontRef idx="minor"/>
        </p:style>
      </p:sp>
      <p:sp>
        <p:nvSpPr>
          <p:cNvPr id="644"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marL="360">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a:p>
            <a:pPr marL="360">
              <a:lnSpc>
                <a:spcPct val="100000"/>
              </a:lnSpc>
              <a:spcBef>
                <a:spcPts val="360"/>
              </a:spcBef>
            </a:pPr>
            <a:endParaRPr b="0" lang="en-US" sz="1800" spc="-1" strike="noStrike">
              <a:latin typeface="Arial"/>
            </a:endParaRPr>
          </a:p>
        </p:txBody>
      </p:sp>
      <p:sp>
        <p:nvSpPr>
          <p:cNvPr id="645" name="CustomShape 4"/>
          <p:cNvSpPr/>
          <p:nvPr/>
        </p:nvSpPr>
        <p:spPr>
          <a:xfrm>
            <a:off x="4706640" y="1412640"/>
            <a:ext cx="4039920" cy="637920"/>
          </a:xfrm>
          <a:prstGeom prst="rect">
            <a:avLst/>
          </a:prstGeom>
          <a:noFill/>
          <a:ln w="9360">
            <a:noFill/>
          </a:ln>
        </p:spPr>
        <p:style>
          <a:lnRef idx="0"/>
          <a:fillRef idx="0"/>
          <a:effectRef idx="0"/>
          <a:fontRef idx="minor"/>
        </p:style>
      </p:sp>
      <p:sp>
        <p:nvSpPr>
          <p:cNvPr id="646"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pic>
        <p:nvPicPr>
          <p:cNvPr id="647" name="Picture 1" descr="page5image1151591552"/>
          <p:cNvPicPr/>
          <p:nvPr/>
        </p:nvPicPr>
        <p:blipFill>
          <a:blip r:embed="rId1"/>
          <a:stretch/>
        </p:blipFill>
        <p:spPr>
          <a:xfrm>
            <a:off x="1284840" y="1289880"/>
            <a:ext cx="6329880" cy="4955760"/>
          </a:xfrm>
          <a:prstGeom prst="rect">
            <a:avLst/>
          </a:prstGeom>
          <a:ln>
            <a:noFill/>
          </a:ln>
        </p:spPr>
      </p:pic>
    </p:spTree>
  </p:cSld>
  <mc:AlternateContent>
    <mc:Choice Requires="p14">
      <p:transition spd="slow" p14:dur="3300">
        <p14:honeycomb/>
      </p:transition>
    </mc:Choice>
    <mc:Fallback>
      <p:transition spd="slow">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CustomShape 1"/>
          <p:cNvSpPr/>
          <p:nvPr/>
        </p:nvSpPr>
        <p:spPr>
          <a:xfrm>
            <a:off x="457200" y="188640"/>
            <a:ext cx="8227800" cy="1141200"/>
          </a:xfrm>
          <a:prstGeom prst="rect">
            <a:avLst/>
          </a:prstGeom>
          <a:noFill/>
          <a:ln w="9360">
            <a:noFill/>
          </a:ln>
        </p:spPr>
        <p:style>
          <a:lnRef idx="0"/>
          <a:fillRef idx="0"/>
          <a:effectRef idx="0"/>
          <a:fontRef idx="minor"/>
        </p:style>
      </p:sp>
      <p:sp>
        <p:nvSpPr>
          <p:cNvPr id="649" name="CustomShape 2"/>
          <p:cNvSpPr/>
          <p:nvPr/>
        </p:nvSpPr>
        <p:spPr>
          <a:xfrm>
            <a:off x="457200" y="1268640"/>
            <a:ext cx="4038480" cy="637920"/>
          </a:xfrm>
          <a:prstGeom prst="rect">
            <a:avLst/>
          </a:prstGeom>
          <a:noFill/>
          <a:ln w="9360">
            <a:noFill/>
          </a:ln>
        </p:spPr>
        <p:style>
          <a:lnRef idx="0"/>
          <a:fillRef idx="0"/>
          <a:effectRef idx="0"/>
          <a:fontRef idx="minor"/>
        </p:style>
      </p:sp>
      <p:sp>
        <p:nvSpPr>
          <p:cNvPr id="650"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p:txBody>
      </p:sp>
      <p:sp>
        <p:nvSpPr>
          <p:cNvPr id="651" name="CustomShape 4"/>
          <p:cNvSpPr/>
          <p:nvPr/>
        </p:nvSpPr>
        <p:spPr>
          <a:xfrm>
            <a:off x="4706640" y="1412640"/>
            <a:ext cx="4039920" cy="637920"/>
          </a:xfrm>
          <a:prstGeom prst="rect">
            <a:avLst/>
          </a:prstGeom>
          <a:noFill/>
          <a:ln w="9360">
            <a:noFill/>
          </a:ln>
        </p:spPr>
        <p:style>
          <a:lnRef idx="0"/>
          <a:fillRef idx="0"/>
          <a:effectRef idx="0"/>
          <a:fontRef idx="minor"/>
        </p:style>
      </p:sp>
      <p:sp>
        <p:nvSpPr>
          <p:cNvPr id="652"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sp>
        <p:nvSpPr>
          <p:cNvPr id="653" name="CustomShape 6"/>
          <p:cNvSpPr/>
          <p:nvPr/>
        </p:nvSpPr>
        <p:spPr>
          <a:xfrm>
            <a:off x="351720" y="668160"/>
            <a:ext cx="8873640" cy="5166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800" spc="-1" strike="noStrike">
                <a:solidFill>
                  <a:srgbClr val="ffffff"/>
                </a:solidFill>
                <a:latin typeface="Arial"/>
                <a:ea typeface="DejaVu Sans"/>
              </a:rPr>
              <a:t>Αποκατάσταση του ανώτερου Τριτημορίου του μηρού </a:t>
            </a:r>
            <a:endParaRPr b="0" lang="en-US" sz="2800" spc="-1" strike="noStrike">
              <a:latin typeface="Arial"/>
            </a:endParaRPr>
          </a:p>
        </p:txBody>
      </p:sp>
      <p:sp>
        <p:nvSpPr>
          <p:cNvPr id="654" name="CustomShape 7"/>
          <p:cNvSpPr/>
          <p:nvPr/>
        </p:nvSpPr>
        <p:spPr>
          <a:xfrm>
            <a:off x="902520" y="1907280"/>
            <a:ext cx="7044840" cy="3930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Arial"/>
                <a:ea typeface="DejaVu Sans"/>
              </a:rPr>
              <a:t>Για το πρόσθιο τμήμα του μηρού:</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Arial"/>
                <a:ea typeface="DejaVu Sans"/>
              </a:rPr>
              <a:t>Κρημνοί του ορθού κοιλιακού μυός:</a:t>
            </a:r>
            <a:endParaRPr b="0" lang="en-US" sz="1800" spc="-1" strike="noStrike">
              <a:latin typeface="Arial"/>
            </a:endParaRPr>
          </a:p>
          <a:p>
            <a:pPr>
              <a:lnSpc>
                <a:spcPct val="100000"/>
              </a:lnSpc>
            </a:pPr>
            <a:r>
              <a:rPr b="0" lang="en-US" sz="1800" spc="-1" strike="noStrike">
                <a:solidFill>
                  <a:srgbClr val="000000"/>
                </a:solidFill>
                <a:latin typeface="Arial"/>
                <a:ea typeface="DejaVu Sans"/>
              </a:rPr>
              <a:t>VRAM,Diep flaps και κρημνοί του μηρού:</a:t>
            </a:r>
            <a:endParaRPr b="0" lang="en-US" sz="1800" spc="-1" strike="noStrike">
              <a:latin typeface="Arial"/>
            </a:endParaRPr>
          </a:p>
          <a:p>
            <a:pPr>
              <a:lnSpc>
                <a:spcPct val="100000"/>
              </a:lnSpc>
            </a:pPr>
            <a:r>
              <a:rPr b="0" lang="en-US" sz="1800" spc="-1" strike="noStrike">
                <a:solidFill>
                  <a:srgbClr val="000000"/>
                </a:solidFill>
                <a:latin typeface="Arial"/>
                <a:ea typeface="DejaVu Sans"/>
              </a:rPr>
              <a:t>(rectus femoris,gracilis,sartorius and vastus lateralis.</a:t>
            </a:r>
            <a:endParaRPr b="0" lang="en-US" sz="1800" spc="-1" strike="noStrike">
              <a:latin typeface="Arial"/>
            </a:endParaRPr>
          </a:p>
          <a:p>
            <a:pPr>
              <a:lnSpc>
                <a:spcPct val="100000"/>
              </a:lnSpc>
            </a:pPr>
            <a:r>
              <a:rPr b="0" lang="en-US" sz="1800" spc="-1" strike="noStrike">
                <a:solidFill>
                  <a:srgbClr val="000000"/>
                </a:solidFill>
                <a:latin typeface="Arial"/>
                <a:ea typeface="DejaVu Sans"/>
              </a:rPr>
              <a:t>Fasciocutaneous flaps (ALT)</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Arial"/>
                <a:ea typeface="DejaVu Sans"/>
              </a:rPr>
              <a:t>Για το έσω τμήμα του μηρού:</a:t>
            </a:r>
            <a:endParaRPr b="0" lang="en-US" sz="1800" spc="-1" strike="noStrike">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pedicled rectus abdominis and thigh muscle flaps (gracilis,sartorius)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Arial"/>
                <a:ea typeface="DejaVu Sans"/>
              </a:rPr>
              <a:t>Για το οπίσθιο τμήμα του μηρού:</a:t>
            </a:r>
            <a:endParaRPr b="0" lang="en-US" sz="1800" spc="-1" strike="noStrike">
              <a:latin typeface="Arial"/>
            </a:endParaRPr>
          </a:p>
          <a:p>
            <a:pPr>
              <a:lnSpc>
                <a:spcPct val="100000"/>
              </a:lnSpc>
            </a:pPr>
            <a:r>
              <a:rPr b="0" lang="en-US" sz="1800" spc="-1" strike="noStrike">
                <a:solidFill>
                  <a:srgbClr val="000000"/>
                </a:solidFill>
                <a:latin typeface="Arial"/>
                <a:ea typeface="DejaVu Sans"/>
              </a:rPr>
              <a:t>pedicled rectus abdominis, gluteus maximus flaps,thigh muscle flaps (biceps femoris) and fasciocutaneous flaps (ALT, keystone)</a:t>
            </a:r>
            <a:endParaRPr b="0" lang="en-US" sz="1800" spc="-1" strike="noStrike">
              <a:latin typeface="Arial"/>
            </a:endParaRPr>
          </a:p>
        </p:txBody>
      </p:sp>
    </p:spTree>
  </p:cSld>
  <mc:AlternateContent>
    <mc:Choice Requires="p14">
      <p:transition spd="slow" p14:dur="3300">
        <p14:honeycomb/>
      </p:transition>
    </mc:Choice>
    <mc:Fallback>
      <p:transition spd="slow">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CustomShape 1"/>
          <p:cNvSpPr/>
          <p:nvPr/>
        </p:nvSpPr>
        <p:spPr>
          <a:xfrm>
            <a:off x="457200" y="188640"/>
            <a:ext cx="8227800" cy="1141200"/>
          </a:xfrm>
          <a:prstGeom prst="rect">
            <a:avLst/>
          </a:prstGeom>
          <a:noFill/>
          <a:ln w="9360">
            <a:noFill/>
          </a:ln>
        </p:spPr>
        <p:style>
          <a:lnRef idx="0"/>
          <a:fillRef idx="0"/>
          <a:effectRef idx="0"/>
          <a:fontRef idx="minor"/>
        </p:style>
      </p:sp>
      <p:sp>
        <p:nvSpPr>
          <p:cNvPr id="656" name="CustomShape 2"/>
          <p:cNvSpPr/>
          <p:nvPr/>
        </p:nvSpPr>
        <p:spPr>
          <a:xfrm>
            <a:off x="457200" y="1268640"/>
            <a:ext cx="4038480" cy="637920"/>
          </a:xfrm>
          <a:prstGeom prst="rect">
            <a:avLst/>
          </a:prstGeom>
          <a:noFill/>
          <a:ln w="9360">
            <a:noFill/>
          </a:ln>
        </p:spPr>
        <p:style>
          <a:lnRef idx="0"/>
          <a:fillRef idx="0"/>
          <a:effectRef idx="0"/>
          <a:fontRef idx="minor"/>
        </p:style>
      </p:sp>
      <p:sp>
        <p:nvSpPr>
          <p:cNvPr id="657" name="CustomShape 3"/>
          <p:cNvSpPr/>
          <p:nvPr/>
        </p:nvSpPr>
        <p:spPr>
          <a:xfrm>
            <a:off x="457200" y="1845000"/>
            <a:ext cx="403848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p:txBody>
      </p:sp>
      <p:sp>
        <p:nvSpPr>
          <p:cNvPr id="658" name="CustomShape 4"/>
          <p:cNvSpPr/>
          <p:nvPr/>
        </p:nvSpPr>
        <p:spPr>
          <a:xfrm>
            <a:off x="4706640" y="1412640"/>
            <a:ext cx="4039920" cy="637920"/>
          </a:xfrm>
          <a:prstGeom prst="rect">
            <a:avLst/>
          </a:prstGeom>
          <a:noFill/>
          <a:ln w="9360">
            <a:noFill/>
          </a:ln>
        </p:spPr>
        <p:style>
          <a:lnRef idx="0"/>
          <a:fillRef idx="0"/>
          <a:effectRef idx="0"/>
          <a:fontRef idx="minor"/>
        </p:style>
      </p:sp>
      <p:sp>
        <p:nvSpPr>
          <p:cNvPr id="659" name="CustomShape 5"/>
          <p:cNvSpPr/>
          <p:nvPr/>
        </p:nvSpPr>
        <p:spPr>
          <a:xfrm>
            <a:off x="4645080" y="1989000"/>
            <a:ext cx="4039920" cy="394956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360"/>
              </a:spcBef>
            </a:pPr>
            <a:endParaRPr b="0" lang="en-US" sz="1800" spc="-1" strike="noStrike">
              <a:latin typeface="Arial"/>
            </a:endParaRPr>
          </a:p>
          <a:p>
            <a:pPr>
              <a:lnSpc>
                <a:spcPct val="100000"/>
              </a:lnSpc>
              <a:spcBef>
                <a:spcPts val="479"/>
              </a:spcBef>
            </a:pPr>
            <a:endParaRPr b="0" lang="en-US" sz="1800" spc="-1" strike="noStrike">
              <a:latin typeface="Arial"/>
            </a:endParaRPr>
          </a:p>
        </p:txBody>
      </p:sp>
      <p:pic>
        <p:nvPicPr>
          <p:cNvPr id="660" name="Picture 1" descr="page5image1151541872"/>
          <p:cNvPicPr/>
          <p:nvPr/>
        </p:nvPicPr>
        <p:blipFill>
          <a:blip r:embed="rId1"/>
          <a:stretch/>
        </p:blipFill>
        <p:spPr>
          <a:xfrm>
            <a:off x="0" y="0"/>
            <a:ext cx="6311160" cy="11880"/>
          </a:xfrm>
          <a:prstGeom prst="rect">
            <a:avLst/>
          </a:prstGeom>
          <a:ln>
            <a:noFill/>
          </a:ln>
        </p:spPr>
      </p:pic>
      <p:pic>
        <p:nvPicPr>
          <p:cNvPr id="661" name="Picture 2" descr="page5image1151542160"/>
          <p:cNvPicPr/>
          <p:nvPr/>
        </p:nvPicPr>
        <p:blipFill>
          <a:blip r:embed="rId2"/>
          <a:stretch/>
        </p:blipFill>
        <p:spPr>
          <a:xfrm>
            <a:off x="0" y="0"/>
            <a:ext cx="7115040" cy="4296600"/>
          </a:xfrm>
          <a:prstGeom prst="rect">
            <a:avLst/>
          </a:prstGeom>
          <a:ln>
            <a:noFill/>
          </a:ln>
        </p:spPr>
      </p:pic>
      <p:sp>
        <p:nvSpPr>
          <p:cNvPr id="662" name="CustomShape 6"/>
          <p:cNvSpPr/>
          <p:nvPr/>
        </p:nvSpPr>
        <p:spPr>
          <a:xfrm>
            <a:off x="436320" y="4637880"/>
            <a:ext cx="7964280" cy="2010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TrebuchetMS"/>
                <a:ea typeface="DejaVu Sans"/>
              </a:rPr>
              <a:t>(a) A 64-year-old male with previous inadequate excision of an upper lateral thigh extra-skeletal osteosarcoma and subsequent chemotherapy and radiation now status post re-excision including the skin and subcutaneous tissue with a margin around the previous scar and the vastus lateralis and vastus intermedius muscles with a defect measuring 50 </a:t>
            </a:r>
            <a:r>
              <a:rPr b="0" lang="en-US" sz="1800" spc="-1" strike="noStrike">
                <a:solidFill>
                  <a:srgbClr val="ffffff"/>
                </a:solidFill>
                <a:latin typeface="MTSY"/>
                <a:ea typeface="DejaVu Sans"/>
              </a:rPr>
              <a:t>× </a:t>
            </a:r>
            <a:r>
              <a:rPr b="0" lang="en-US" sz="1800" spc="-1" strike="noStrike">
                <a:solidFill>
                  <a:srgbClr val="ffffff"/>
                </a:solidFill>
                <a:latin typeface="TrebuchetMS"/>
                <a:ea typeface="DejaVu Sans"/>
              </a:rPr>
              <a:t>16 cm. The defect was reconstructed with an extended VRAM flap. (b) Inset of the flap. </a:t>
            </a:r>
            <a:endParaRPr b="0" lang="en-US" sz="1800" spc="-1" strike="noStrike">
              <a:latin typeface="Arial"/>
            </a:endParaRPr>
          </a:p>
        </p:txBody>
      </p:sp>
    </p:spTree>
  </p:cSld>
  <mc:AlternateContent>
    <mc:Choice Requires="p14">
      <p:transition spd="slow" p14:dur="3300">
        <p14:honeycomb/>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Ripple</Template>
  <TotalTime>5895</TotalTime>
  <Application>LibreOffice/6.3.4.2$Windows_X86_64 LibreOffice_project/60da17e045e08f1793c57c00ba83cdfce946d0aa</Application>
  <Words>1689</Words>
  <Paragraphs>118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NENAS_LAP</dc:creator>
  <dc:description/>
  <dc:language>en-US</dc:language>
  <cp:lastModifiedBy>Nena Deskoulidi</cp:lastModifiedBy>
  <cp:lastPrinted>1601-01-01T00:00:00Z</cp:lastPrinted>
  <dcterms:modified xsi:type="dcterms:W3CDTF">2022-06-24T00:33:51Z</dcterms:modified>
  <cp:revision>644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30</vt:i4>
  </property>
</Properties>
</file>