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371" r:id="rId4"/>
    <p:sldId id="337" r:id="rId5"/>
    <p:sldId id="261" r:id="rId6"/>
    <p:sldId id="294" r:id="rId7"/>
    <p:sldId id="293" r:id="rId8"/>
    <p:sldId id="344" r:id="rId9"/>
    <p:sldId id="343" r:id="rId10"/>
    <p:sldId id="262" r:id="rId11"/>
    <p:sldId id="284" r:id="rId12"/>
    <p:sldId id="285" r:id="rId13"/>
    <p:sldId id="259" r:id="rId14"/>
    <p:sldId id="260" r:id="rId1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435" autoAdjust="0"/>
  </p:normalViewPr>
  <p:slideViewPr>
    <p:cSldViewPr snapToGrid="0">
      <p:cViewPr varScale="1">
        <p:scale>
          <a:sx n="78" d="100"/>
          <a:sy n="78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1A4A8D-0EFE-4F3A-B44C-BB82F742268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B5B7371A-5C8F-4C10-A31C-C087C1114488}">
      <dgm:prSet phldrT="[Κείμενο]"/>
      <dgm:spPr/>
      <dgm:t>
        <a:bodyPr/>
        <a:lstStyle/>
        <a:p>
          <a:r>
            <a:rPr lang="el-GR" smtClean="0"/>
            <a:t>Νεοπλάσματα ελύτρων </a:t>
          </a:r>
          <a:r>
            <a:rPr lang="el-GR" dirty="0" smtClean="0"/>
            <a:t>των περιφερικών νεύρων</a:t>
          </a:r>
          <a:endParaRPr lang="el-GR" dirty="0"/>
        </a:p>
      </dgm:t>
    </dgm:pt>
    <dgm:pt modelId="{458F91E2-759E-4BEB-A24D-4FEE849C249F}" type="parTrans" cxnId="{792AD16C-14C5-4256-A8A5-D18E8776C138}">
      <dgm:prSet/>
      <dgm:spPr/>
      <dgm:t>
        <a:bodyPr/>
        <a:lstStyle/>
        <a:p>
          <a:endParaRPr lang="el-GR"/>
        </a:p>
      </dgm:t>
    </dgm:pt>
    <dgm:pt modelId="{018FBF9E-D51B-4501-9D34-D6DC8A1B51AA}" type="sibTrans" cxnId="{792AD16C-14C5-4256-A8A5-D18E8776C138}">
      <dgm:prSet/>
      <dgm:spPr/>
      <dgm:t>
        <a:bodyPr/>
        <a:lstStyle/>
        <a:p>
          <a:endParaRPr lang="el-GR"/>
        </a:p>
      </dgm:t>
    </dgm:pt>
    <dgm:pt modelId="{DB707774-DC05-4343-92BF-FA4C57475FCB}">
      <dgm:prSet phldrT="[Κείμενο]"/>
      <dgm:spPr/>
      <dgm:t>
        <a:bodyPr/>
        <a:lstStyle/>
        <a:p>
          <a:r>
            <a:rPr lang="el-GR" dirty="0" smtClean="0"/>
            <a:t>Καλοήθη</a:t>
          </a:r>
          <a:endParaRPr lang="el-GR" dirty="0"/>
        </a:p>
      </dgm:t>
    </dgm:pt>
    <dgm:pt modelId="{F6F44B31-39EC-4BD1-AF46-A44AB929981F}" type="parTrans" cxnId="{0A03422A-E08D-4CC2-A4F3-7664FE7ED0CA}">
      <dgm:prSet/>
      <dgm:spPr/>
      <dgm:t>
        <a:bodyPr/>
        <a:lstStyle/>
        <a:p>
          <a:endParaRPr lang="el-GR"/>
        </a:p>
      </dgm:t>
    </dgm:pt>
    <dgm:pt modelId="{4B5EBF8A-21E2-4BD5-90C3-63BCA512BA52}" type="sibTrans" cxnId="{0A03422A-E08D-4CC2-A4F3-7664FE7ED0CA}">
      <dgm:prSet/>
      <dgm:spPr/>
      <dgm:t>
        <a:bodyPr/>
        <a:lstStyle/>
        <a:p>
          <a:endParaRPr lang="el-GR"/>
        </a:p>
      </dgm:t>
    </dgm:pt>
    <dgm:pt modelId="{A4FCA698-64F2-478B-9983-198A134020B3}">
      <dgm:prSet phldrT="[Κείμενο]"/>
      <dgm:spPr/>
      <dgm:t>
        <a:bodyPr/>
        <a:lstStyle/>
        <a:p>
          <a:r>
            <a:rPr lang="el-GR" dirty="0" smtClean="0"/>
            <a:t>Κακοήθη</a:t>
          </a:r>
          <a:endParaRPr lang="el-GR" dirty="0"/>
        </a:p>
      </dgm:t>
    </dgm:pt>
    <dgm:pt modelId="{52C687F7-14D5-4D6D-81A9-2A538BF7749A}" type="parTrans" cxnId="{849CC37E-FF9C-4F78-BD9B-0BAFB1E72A79}">
      <dgm:prSet/>
      <dgm:spPr/>
      <dgm:t>
        <a:bodyPr/>
        <a:lstStyle/>
        <a:p>
          <a:endParaRPr lang="el-GR"/>
        </a:p>
      </dgm:t>
    </dgm:pt>
    <dgm:pt modelId="{242C564C-3979-4689-AF88-E3B42D3FAF25}" type="sibTrans" cxnId="{849CC37E-FF9C-4F78-BD9B-0BAFB1E72A79}">
      <dgm:prSet/>
      <dgm:spPr/>
      <dgm:t>
        <a:bodyPr/>
        <a:lstStyle/>
        <a:p>
          <a:endParaRPr lang="el-GR"/>
        </a:p>
      </dgm:t>
    </dgm:pt>
    <dgm:pt modelId="{A4A2DE2C-81E5-4BAB-8146-4D0CA3EB7137}" type="pres">
      <dgm:prSet presAssocID="{5B1A4A8D-0EFE-4F3A-B44C-BB82F742268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212896D9-A72E-4C11-8A13-4788E4C0A39F}" type="pres">
      <dgm:prSet presAssocID="{B5B7371A-5C8F-4C10-A31C-C087C1114488}" presName="hierRoot1" presStyleCnt="0">
        <dgm:presLayoutVars>
          <dgm:hierBranch val="init"/>
        </dgm:presLayoutVars>
      </dgm:prSet>
      <dgm:spPr/>
    </dgm:pt>
    <dgm:pt modelId="{956FA296-3A96-4781-9EDE-2C3B93F6F9B7}" type="pres">
      <dgm:prSet presAssocID="{B5B7371A-5C8F-4C10-A31C-C087C1114488}" presName="rootComposite1" presStyleCnt="0"/>
      <dgm:spPr/>
    </dgm:pt>
    <dgm:pt modelId="{7699632D-9330-4808-B31B-0EFC3906886A}" type="pres">
      <dgm:prSet presAssocID="{B5B7371A-5C8F-4C10-A31C-C087C111448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0D14AA77-EF94-484C-A2CA-EB62EFFB7440}" type="pres">
      <dgm:prSet presAssocID="{B5B7371A-5C8F-4C10-A31C-C087C1114488}" presName="rootConnector1" presStyleLbl="node1" presStyleIdx="0" presStyleCnt="0"/>
      <dgm:spPr/>
      <dgm:t>
        <a:bodyPr/>
        <a:lstStyle/>
        <a:p>
          <a:endParaRPr lang="el-GR"/>
        </a:p>
      </dgm:t>
    </dgm:pt>
    <dgm:pt modelId="{BC84A85D-A708-4563-90E9-AFB827B73B43}" type="pres">
      <dgm:prSet presAssocID="{B5B7371A-5C8F-4C10-A31C-C087C1114488}" presName="hierChild2" presStyleCnt="0"/>
      <dgm:spPr/>
    </dgm:pt>
    <dgm:pt modelId="{47232260-475C-4716-8C05-B15A7524A85F}" type="pres">
      <dgm:prSet presAssocID="{F6F44B31-39EC-4BD1-AF46-A44AB929981F}" presName="Name37" presStyleLbl="parChTrans1D2" presStyleIdx="0" presStyleCnt="2"/>
      <dgm:spPr/>
      <dgm:t>
        <a:bodyPr/>
        <a:lstStyle/>
        <a:p>
          <a:endParaRPr lang="el-GR"/>
        </a:p>
      </dgm:t>
    </dgm:pt>
    <dgm:pt modelId="{4E469FAC-BAE3-4034-BBDF-0F57F86DC273}" type="pres">
      <dgm:prSet presAssocID="{DB707774-DC05-4343-92BF-FA4C57475FCB}" presName="hierRoot2" presStyleCnt="0">
        <dgm:presLayoutVars>
          <dgm:hierBranch val="init"/>
        </dgm:presLayoutVars>
      </dgm:prSet>
      <dgm:spPr/>
    </dgm:pt>
    <dgm:pt modelId="{947A38D0-11FD-4B30-870E-C2BEAA7A00B0}" type="pres">
      <dgm:prSet presAssocID="{DB707774-DC05-4343-92BF-FA4C57475FCB}" presName="rootComposite" presStyleCnt="0"/>
      <dgm:spPr/>
    </dgm:pt>
    <dgm:pt modelId="{48D76DF8-D28F-459D-B433-FE8D2DECCC89}" type="pres">
      <dgm:prSet presAssocID="{DB707774-DC05-4343-92BF-FA4C57475FCB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07DAC3A9-E571-48B6-A81E-90B770DF826B}" type="pres">
      <dgm:prSet presAssocID="{DB707774-DC05-4343-92BF-FA4C57475FCB}" presName="rootConnector" presStyleLbl="node2" presStyleIdx="0" presStyleCnt="2"/>
      <dgm:spPr/>
      <dgm:t>
        <a:bodyPr/>
        <a:lstStyle/>
        <a:p>
          <a:endParaRPr lang="el-GR"/>
        </a:p>
      </dgm:t>
    </dgm:pt>
    <dgm:pt modelId="{6287FE81-8CE0-4721-9FAB-CD0CF63361C6}" type="pres">
      <dgm:prSet presAssocID="{DB707774-DC05-4343-92BF-FA4C57475FCB}" presName="hierChild4" presStyleCnt="0"/>
      <dgm:spPr/>
    </dgm:pt>
    <dgm:pt modelId="{478B0D09-412E-42E8-AB9B-A8AED6F88675}" type="pres">
      <dgm:prSet presAssocID="{DB707774-DC05-4343-92BF-FA4C57475FCB}" presName="hierChild5" presStyleCnt="0"/>
      <dgm:spPr/>
    </dgm:pt>
    <dgm:pt modelId="{DCD09C63-B306-4486-B0FA-F6E19D5C4ECB}" type="pres">
      <dgm:prSet presAssocID="{52C687F7-14D5-4D6D-81A9-2A538BF7749A}" presName="Name37" presStyleLbl="parChTrans1D2" presStyleIdx="1" presStyleCnt="2"/>
      <dgm:spPr/>
      <dgm:t>
        <a:bodyPr/>
        <a:lstStyle/>
        <a:p>
          <a:endParaRPr lang="el-GR"/>
        </a:p>
      </dgm:t>
    </dgm:pt>
    <dgm:pt modelId="{5B33C0D7-1972-4421-87B6-42CE71BCCD22}" type="pres">
      <dgm:prSet presAssocID="{A4FCA698-64F2-478B-9983-198A134020B3}" presName="hierRoot2" presStyleCnt="0">
        <dgm:presLayoutVars>
          <dgm:hierBranch val="init"/>
        </dgm:presLayoutVars>
      </dgm:prSet>
      <dgm:spPr/>
    </dgm:pt>
    <dgm:pt modelId="{C55240D6-AA8E-4237-8884-CB7483AD7945}" type="pres">
      <dgm:prSet presAssocID="{A4FCA698-64F2-478B-9983-198A134020B3}" presName="rootComposite" presStyleCnt="0"/>
      <dgm:spPr/>
    </dgm:pt>
    <dgm:pt modelId="{EB61AD03-D83A-496C-8EFA-3E1A7AFA67E0}" type="pres">
      <dgm:prSet presAssocID="{A4FCA698-64F2-478B-9983-198A134020B3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B7D16B82-CF2F-45F3-857D-3F0A2CCD10CA}" type="pres">
      <dgm:prSet presAssocID="{A4FCA698-64F2-478B-9983-198A134020B3}" presName="rootConnector" presStyleLbl="node2" presStyleIdx="1" presStyleCnt="2"/>
      <dgm:spPr/>
      <dgm:t>
        <a:bodyPr/>
        <a:lstStyle/>
        <a:p>
          <a:endParaRPr lang="el-GR"/>
        </a:p>
      </dgm:t>
    </dgm:pt>
    <dgm:pt modelId="{B83BFC28-3B22-4933-B806-15A7F801DCB2}" type="pres">
      <dgm:prSet presAssocID="{A4FCA698-64F2-478B-9983-198A134020B3}" presName="hierChild4" presStyleCnt="0"/>
      <dgm:spPr/>
    </dgm:pt>
    <dgm:pt modelId="{DED476D9-2EA7-46C2-8ED2-82294E6CF2F8}" type="pres">
      <dgm:prSet presAssocID="{A4FCA698-64F2-478B-9983-198A134020B3}" presName="hierChild5" presStyleCnt="0"/>
      <dgm:spPr/>
    </dgm:pt>
    <dgm:pt modelId="{FEE0FB0C-B248-4BAB-862F-2F13420D6826}" type="pres">
      <dgm:prSet presAssocID="{B5B7371A-5C8F-4C10-A31C-C087C1114488}" presName="hierChild3" presStyleCnt="0"/>
      <dgm:spPr/>
    </dgm:pt>
  </dgm:ptLst>
  <dgm:cxnLst>
    <dgm:cxn modelId="{73F2BC9F-66AC-4162-92AB-6ED18B96BDDE}" type="presOf" srcId="{5B1A4A8D-0EFE-4F3A-B44C-BB82F742268B}" destId="{A4A2DE2C-81E5-4BAB-8146-4D0CA3EB7137}" srcOrd="0" destOrd="0" presId="urn:microsoft.com/office/officeart/2005/8/layout/orgChart1"/>
    <dgm:cxn modelId="{0EB91164-3947-431E-B6EC-BE924C19C7C9}" type="presOf" srcId="{F6F44B31-39EC-4BD1-AF46-A44AB929981F}" destId="{47232260-475C-4716-8C05-B15A7524A85F}" srcOrd="0" destOrd="0" presId="urn:microsoft.com/office/officeart/2005/8/layout/orgChart1"/>
    <dgm:cxn modelId="{792AD16C-14C5-4256-A8A5-D18E8776C138}" srcId="{5B1A4A8D-0EFE-4F3A-B44C-BB82F742268B}" destId="{B5B7371A-5C8F-4C10-A31C-C087C1114488}" srcOrd="0" destOrd="0" parTransId="{458F91E2-759E-4BEB-A24D-4FEE849C249F}" sibTransId="{018FBF9E-D51B-4501-9D34-D6DC8A1B51AA}"/>
    <dgm:cxn modelId="{3A632AA0-8E6F-4B45-83AC-09E483326044}" type="presOf" srcId="{DB707774-DC05-4343-92BF-FA4C57475FCB}" destId="{48D76DF8-D28F-459D-B433-FE8D2DECCC89}" srcOrd="0" destOrd="0" presId="urn:microsoft.com/office/officeart/2005/8/layout/orgChart1"/>
    <dgm:cxn modelId="{34AEB45D-C3FC-4F88-ACB7-B288E9731B7A}" type="presOf" srcId="{A4FCA698-64F2-478B-9983-198A134020B3}" destId="{B7D16B82-CF2F-45F3-857D-3F0A2CCD10CA}" srcOrd="1" destOrd="0" presId="urn:microsoft.com/office/officeart/2005/8/layout/orgChart1"/>
    <dgm:cxn modelId="{1BC16AB9-DAAF-4F16-9F8F-EDBBC383EFC4}" type="presOf" srcId="{B5B7371A-5C8F-4C10-A31C-C087C1114488}" destId="{0D14AA77-EF94-484C-A2CA-EB62EFFB7440}" srcOrd="1" destOrd="0" presId="urn:microsoft.com/office/officeart/2005/8/layout/orgChart1"/>
    <dgm:cxn modelId="{0A03422A-E08D-4CC2-A4F3-7664FE7ED0CA}" srcId="{B5B7371A-5C8F-4C10-A31C-C087C1114488}" destId="{DB707774-DC05-4343-92BF-FA4C57475FCB}" srcOrd="0" destOrd="0" parTransId="{F6F44B31-39EC-4BD1-AF46-A44AB929981F}" sibTransId="{4B5EBF8A-21E2-4BD5-90C3-63BCA512BA52}"/>
    <dgm:cxn modelId="{A2EBD3F0-9FA5-4C78-8B6F-E1D4EE400208}" type="presOf" srcId="{52C687F7-14D5-4D6D-81A9-2A538BF7749A}" destId="{DCD09C63-B306-4486-B0FA-F6E19D5C4ECB}" srcOrd="0" destOrd="0" presId="urn:microsoft.com/office/officeart/2005/8/layout/orgChart1"/>
    <dgm:cxn modelId="{F494B214-CE90-4821-9470-5D2DA79106F9}" type="presOf" srcId="{A4FCA698-64F2-478B-9983-198A134020B3}" destId="{EB61AD03-D83A-496C-8EFA-3E1A7AFA67E0}" srcOrd="0" destOrd="0" presId="urn:microsoft.com/office/officeart/2005/8/layout/orgChart1"/>
    <dgm:cxn modelId="{80DBBB4F-5236-45E1-A1D9-5C3037F7ECDA}" type="presOf" srcId="{B5B7371A-5C8F-4C10-A31C-C087C1114488}" destId="{7699632D-9330-4808-B31B-0EFC3906886A}" srcOrd="0" destOrd="0" presId="urn:microsoft.com/office/officeart/2005/8/layout/orgChart1"/>
    <dgm:cxn modelId="{849CC37E-FF9C-4F78-BD9B-0BAFB1E72A79}" srcId="{B5B7371A-5C8F-4C10-A31C-C087C1114488}" destId="{A4FCA698-64F2-478B-9983-198A134020B3}" srcOrd="1" destOrd="0" parTransId="{52C687F7-14D5-4D6D-81A9-2A538BF7749A}" sibTransId="{242C564C-3979-4689-AF88-E3B42D3FAF25}"/>
    <dgm:cxn modelId="{CB0451AF-2010-4AAB-9EBD-50D22D1D3891}" type="presOf" srcId="{DB707774-DC05-4343-92BF-FA4C57475FCB}" destId="{07DAC3A9-E571-48B6-A81E-90B770DF826B}" srcOrd="1" destOrd="0" presId="urn:microsoft.com/office/officeart/2005/8/layout/orgChart1"/>
    <dgm:cxn modelId="{29C78B77-04B8-4DE9-BE86-17272986BC52}" type="presParOf" srcId="{A4A2DE2C-81E5-4BAB-8146-4D0CA3EB7137}" destId="{212896D9-A72E-4C11-8A13-4788E4C0A39F}" srcOrd="0" destOrd="0" presId="urn:microsoft.com/office/officeart/2005/8/layout/orgChart1"/>
    <dgm:cxn modelId="{C6F9C17B-12D5-49DA-8E2E-1EE445F09F54}" type="presParOf" srcId="{212896D9-A72E-4C11-8A13-4788E4C0A39F}" destId="{956FA296-3A96-4781-9EDE-2C3B93F6F9B7}" srcOrd="0" destOrd="0" presId="urn:microsoft.com/office/officeart/2005/8/layout/orgChart1"/>
    <dgm:cxn modelId="{ED3EF600-D49F-44B0-AE0B-1597ACFEEEF2}" type="presParOf" srcId="{956FA296-3A96-4781-9EDE-2C3B93F6F9B7}" destId="{7699632D-9330-4808-B31B-0EFC3906886A}" srcOrd="0" destOrd="0" presId="urn:microsoft.com/office/officeart/2005/8/layout/orgChart1"/>
    <dgm:cxn modelId="{34492B68-94DA-4E02-860C-F3DC0CFE2982}" type="presParOf" srcId="{956FA296-3A96-4781-9EDE-2C3B93F6F9B7}" destId="{0D14AA77-EF94-484C-A2CA-EB62EFFB7440}" srcOrd="1" destOrd="0" presId="urn:microsoft.com/office/officeart/2005/8/layout/orgChart1"/>
    <dgm:cxn modelId="{85B3E510-6646-4E25-A5D3-62FF6A4FE4A6}" type="presParOf" srcId="{212896D9-A72E-4C11-8A13-4788E4C0A39F}" destId="{BC84A85D-A708-4563-90E9-AFB827B73B43}" srcOrd="1" destOrd="0" presId="urn:microsoft.com/office/officeart/2005/8/layout/orgChart1"/>
    <dgm:cxn modelId="{284F2423-F1AA-4A19-BFCA-333616A6768A}" type="presParOf" srcId="{BC84A85D-A708-4563-90E9-AFB827B73B43}" destId="{47232260-475C-4716-8C05-B15A7524A85F}" srcOrd="0" destOrd="0" presId="urn:microsoft.com/office/officeart/2005/8/layout/orgChart1"/>
    <dgm:cxn modelId="{3DC8D7BD-3155-457B-A9B0-B67A15A5C495}" type="presParOf" srcId="{BC84A85D-A708-4563-90E9-AFB827B73B43}" destId="{4E469FAC-BAE3-4034-BBDF-0F57F86DC273}" srcOrd="1" destOrd="0" presId="urn:microsoft.com/office/officeart/2005/8/layout/orgChart1"/>
    <dgm:cxn modelId="{91168D16-A8E3-4512-AFD6-FC1EC8E5B598}" type="presParOf" srcId="{4E469FAC-BAE3-4034-BBDF-0F57F86DC273}" destId="{947A38D0-11FD-4B30-870E-C2BEAA7A00B0}" srcOrd="0" destOrd="0" presId="urn:microsoft.com/office/officeart/2005/8/layout/orgChart1"/>
    <dgm:cxn modelId="{32411ED2-FC6B-42C6-93FA-0ADA135B89D9}" type="presParOf" srcId="{947A38D0-11FD-4B30-870E-C2BEAA7A00B0}" destId="{48D76DF8-D28F-459D-B433-FE8D2DECCC89}" srcOrd="0" destOrd="0" presId="urn:microsoft.com/office/officeart/2005/8/layout/orgChart1"/>
    <dgm:cxn modelId="{24E18EAD-0A4D-4452-8CFE-10F94D741835}" type="presParOf" srcId="{947A38D0-11FD-4B30-870E-C2BEAA7A00B0}" destId="{07DAC3A9-E571-48B6-A81E-90B770DF826B}" srcOrd="1" destOrd="0" presId="urn:microsoft.com/office/officeart/2005/8/layout/orgChart1"/>
    <dgm:cxn modelId="{B0A71E03-77E2-48DF-B228-D303277E1DA1}" type="presParOf" srcId="{4E469FAC-BAE3-4034-BBDF-0F57F86DC273}" destId="{6287FE81-8CE0-4721-9FAB-CD0CF63361C6}" srcOrd="1" destOrd="0" presId="urn:microsoft.com/office/officeart/2005/8/layout/orgChart1"/>
    <dgm:cxn modelId="{2FB640A5-4ABA-4569-B7F2-63D03C54EDF8}" type="presParOf" srcId="{4E469FAC-BAE3-4034-BBDF-0F57F86DC273}" destId="{478B0D09-412E-42E8-AB9B-A8AED6F88675}" srcOrd="2" destOrd="0" presId="urn:microsoft.com/office/officeart/2005/8/layout/orgChart1"/>
    <dgm:cxn modelId="{84507572-B317-458B-82B0-A864DBAEE2F9}" type="presParOf" srcId="{BC84A85D-A708-4563-90E9-AFB827B73B43}" destId="{DCD09C63-B306-4486-B0FA-F6E19D5C4ECB}" srcOrd="2" destOrd="0" presId="urn:microsoft.com/office/officeart/2005/8/layout/orgChart1"/>
    <dgm:cxn modelId="{59A9AFDD-BF0F-4399-A701-DEE5029F81BE}" type="presParOf" srcId="{BC84A85D-A708-4563-90E9-AFB827B73B43}" destId="{5B33C0D7-1972-4421-87B6-42CE71BCCD22}" srcOrd="3" destOrd="0" presId="urn:microsoft.com/office/officeart/2005/8/layout/orgChart1"/>
    <dgm:cxn modelId="{24346B77-8969-40B1-B47A-896F41947747}" type="presParOf" srcId="{5B33C0D7-1972-4421-87B6-42CE71BCCD22}" destId="{C55240D6-AA8E-4237-8884-CB7483AD7945}" srcOrd="0" destOrd="0" presId="urn:microsoft.com/office/officeart/2005/8/layout/orgChart1"/>
    <dgm:cxn modelId="{00F16FF7-8DD3-4B62-B2EB-31FDDC229A22}" type="presParOf" srcId="{C55240D6-AA8E-4237-8884-CB7483AD7945}" destId="{EB61AD03-D83A-496C-8EFA-3E1A7AFA67E0}" srcOrd="0" destOrd="0" presId="urn:microsoft.com/office/officeart/2005/8/layout/orgChart1"/>
    <dgm:cxn modelId="{FAA4C91C-ECF1-4E4F-8480-E3FBEA881D54}" type="presParOf" srcId="{C55240D6-AA8E-4237-8884-CB7483AD7945}" destId="{B7D16B82-CF2F-45F3-857D-3F0A2CCD10CA}" srcOrd="1" destOrd="0" presId="urn:microsoft.com/office/officeart/2005/8/layout/orgChart1"/>
    <dgm:cxn modelId="{FBF89EA1-7328-4466-BF72-895D660BBF35}" type="presParOf" srcId="{5B33C0D7-1972-4421-87B6-42CE71BCCD22}" destId="{B83BFC28-3B22-4933-B806-15A7F801DCB2}" srcOrd="1" destOrd="0" presId="urn:microsoft.com/office/officeart/2005/8/layout/orgChart1"/>
    <dgm:cxn modelId="{781E958A-FE00-44A2-87DD-388AB6447753}" type="presParOf" srcId="{5B33C0D7-1972-4421-87B6-42CE71BCCD22}" destId="{DED476D9-2EA7-46C2-8ED2-82294E6CF2F8}" srcOrd="2" destOrd="0" presId="urn:microsoft.com/office/officeart/2005/8/layout/orgChart1"/>
    <dgm:cxn modelId="{B7CDB879-C59E-4845-AF5E-0EA89F50D77D}" type="presParOf" srcId="{212896D9-A72E-4C11-8A13-4788E4C0A39F}" destId="{FEE0FB0C-B248-4BAB-862F-2F13420D682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1A4A8D-0EFE-4F3A-B44C-BB82F742268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B5B7371A-5C8F-4C10-A31C-C087C1114488}">
      <dgm:prSet phldrT="[Κείμενο]"/>
      <dgm:spPr/>
      <dgm:t>
        <a:bodyPr/>
        <a:lstStyle/>
        <a:p>
          <a:r>
            <a:rPr lang="el-GR" dirty="0" smtClean="0"/>
            <a:t>Νεοπλάσματα ελύτρων των περιφερικών νεύρων</a:t>
          </a:r>
          <a:endParaRPr lang="el-GR" dirty="0"/>
        </a:p>
      </dgm:t>
    </dgm:pt>
    <dgm:pt modelId="{458F91E2-759E-4BEB-A24D-4FEE849C249F}" type="parTrans" cxnId="{792AD16C-14C5-4256-A8A5-D18E8776C138}">
      <dgm:prSet/>
      <dgm:spPr/>
      <dgm:t>
        <a:bodyPr/>
        <a:lstStyle/>
        <a:p>
          <a:endParaRPr lang="el-GR"/>
        </a:p>
      </dgm:t>
    </dgm:pt>
    <dgm:pt modelId="{018FBF9E-D51B-4501-9D34-D6DC8A1B51AA}" type="sibTrans" cxnId="{792AD16C-14C5-4256-A8A5-D18E8776C138}">
      <dgm:prSet/>
      <dgm:spPr/>
      <dgm:t>
        <a:bodyPr/>
        <a:lstStyle/>
        <a:p>
          <a:endParaRPr lang="el-GR"/>
        </a:p>
      </dgm:t>
    </dgm:pt>
    <dgm:pt modelId="{DB707774-DC05-4343-92BF-FA4C57475FCB}">
      <dgm:prSet phldrT="[Κείμενο]"/>
      <dgm:spPr/>
      <dgm:t>
        <a:bodyPr/>
        <a:lstStyle/>
        <a:p>
          <a:r>
            <a:rPr lang="el-GR" dirty="0" smtClean="0"/>
            <a:t>Καλοήθη</a:t>
          </a:r>
          <a:endParaRPr lang="el-GR" dirty="0"/>
        </a:p>
      </dgm:t>
    </dgm:pt>
    <dgm:pt modelId="{F6F44B31-39EC-4BD1-AF46-A44AB929981F}" type="parTrans" cxnId="{0A03422A-E08D-4CC2-A4F3-7664FE7ED0CA}">
      <dgm:prSet/>
      <dgm:spPr/>
      <dgm:t>
        <a:bodyPr/>
        <a:lstStyle/>
        <a:p>
          <a:endParaRPr lang="el-GR"/>
        </a:p>
      </dgm:t>
    </dgm:pt>
    <dgm:pt modelId="{4B5EBF8A-21E2-4BD5-90C3-63BCA512BA52}" type="sibTrans" cxnId="{0A03422A-E08D-4CC2-A4F3-7664FE7ED0CA}">
      <dgm:prSet/>
      <dgm:spPr/>
      <dgm:t>
        <a:bodyPr/>
        <a:lstStyle/>
        <a:p>
          <a:endParaRPr lang="el-GR"/>
        </a:p>
      </dgm:t>
    </dgm:pt>
    <dgm:pt modelId="{6BAE70D9-BE41-47DD-B1E4-2D88DE07A6CB}">
      <dgm:prSet phldrT="[Κείμενο]"/>
      <dgm:spPr/>
      <dgm:t>
        <a:bodyPr/>
        <a:lstStyle/>
        <a:p>
          <a:r>
            <a:rPr lang="el-GR" dirty="0" smtClean="0"/>
            <a:t>Ενδιάμεσου βαθμού κακοηθείας</a:t>
          </a:r>
          <a:r>
            <a:rPr lang="en-US" dirty="0" smtClean="0"/>
            <a:t>???</a:t>
          </a:r>
          <a:endParaRPr lang="el-GR" dirty="0"/>
        </a:p>
      </dgm:t>
    </dgm:pt>
    <dgm:pt modelId="{6F9417FB-901A-438F-A081-BEBB86A0452E}" type="parTrans" cxnId="{F982B002-F7ED-476D-BD21-4A18ED27B33E}">
      <dgm:prSet/>
      <dgm:spPr/>
      <dgm:t>
        <a:bodyPr/>
        <a:lstStyle/>
        <a:p>
          <a:endParaRPr lang="el-GR"/>
        </a:p>
      </dgm:t>
    </dgm:pt>
    <dgm:pt modelId="{E97F47EC-1D3F-4C46-80F0-FBE951749D9D}" type="sibTrans" cxnId="{F982B002-F7ED-476D-BD21-4A18ED27B33E}">
      <dgm:prSet/>
      <dgm:spPr/>
      <dgm:t>
        <a:bodyPr/>
        <a:lstStyle/>
        <a:p>
          <a:endParaRPr lang="el-GR"/>
        </a:p>
      </dgm:t>
    </dgm:pt>
    <dgm:pt modelId="{A4FCA698-64F2-478B-9983-198A134020B3}">
      <dgm:prSet phldrT="[Κείμενο]"/>
      <dgm:spPr/>
      <dgm:t>
        <a:bodyPr/>
        <a:lstStyle/>
        <a:p>
          <a:r>
            <a:rPr lang="el-GR" dirty="0" smtClean="0"/>
            <a:t>Κακοήθη</a:t>
          </a:r>
          <a:endParaRPr lang="el-GR" dirty="0"/>
        </a:p>
      </dgm:t>
    </dgm:pt>
    <dgm:pt modelId="{52C687F7-14D5-4D6D-81A9-2A538BF7749A}" type="parTrans" cxnId="{849CC37E-FF9C-4F78-BD9B-0BAFB1E72A79}">
      <dgm:prSet/>
      <dgm:spPr/>
      <dgm:t>
        <a:bodyPr/>
        <a:lstStyle/>
        <a:p>
          <a:endParaRPr lang="el-GR"/>
        </a:p>
      </dgm:t>
    </dgm:pt>
    <dgm:pt modelId="{242C564C-3979-4689-AF88-E3B42D3FAF25}" type="sibTrans" cxnId="{849CC37E-FF9C-4F78-BD9B-0BAFB1E72A79}">
      <dgm:prSet/>
      <dgm:spPr/>
      <dgm:t>
        <a:bodyPr/>
        <a:lstStyle/>
        <a:p>
          <a:endParaRPr lang="el-GR"/>
        </a:p>
      </dgm:t>
    </dgm:pt>
    <dgm:pt modelId="{A4A2DE2C-81E5-4BAB-8146-4D0CA3EB7137}" type="pres">
      <dgm:prSet presAssocID="{5B1A4A8D-0EFE-4F3A-B44C-BB82F742268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212896D9-A72E-4C11-8A13-4788E4C0A39F}" type="pres">
      <dgm:prSet presAssocID="{B5B7371A-5C8F-4C10-A31C-C087C1114488}" presName="hierRoot1" presStyleCnt="0">
        <dgm:presLayoutVars>
          <dgm:hierBranch val="init"/>
        </dgm:presLayoutVars>
      </dgm:prSet>
      <dgm:spPr/>
    </dgm:pt>
    <dgm:pt modelId="{956FA296-3A96-4781-9EDE-2C3B93F6F9B7}" type="pres">
      <dgm:prSet presAssocID="{B5B7371A-5C8F-4C10-A31C-C087C1114488}" presName="rootComposite1" presStyleCnt="0"/>
      <dgm:spPr/>
    </dgm:pt>
    <dgm:pt modelId="{7699632D-9330-4808-B31B-0EFC3906886A}" type="pres">
      <dgm:prSet presAssocID="{B5B7371A-5C8F-4C10-A31C-C087C111448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0D14AA77-EF94-484C-A2CA-EB62EFFB7440}" type="pres">
      <dgm:prSet presAssocID="{B5B7371A-5C8F-4C10-A31C-C087C1114488}" presName="rootConnector1" presStyleLbl="node1" presStyleIdx="0" presStyleCnt="0"/>
      <dgm:spPr/>
      <dgm:t>
        <a:bodyPr/>
        <a:lstStyle/>
        <a:p>
          <a:endParaRPr lang="el-GR"/>
        </a:p>
      </dgm:t>
    </dgm:pt>
    <dgm:pt modelId="{BC84A85D-A708-4563-90E9-AFB827B73B43}" type="pres">
      <dgm:prSet presAssocID="{B5B7371A-5C8F-4C10-A31C-C087C1114488}" presName="hierChild2" presStyleCnt="0"/>
      <dgm:spPr/>
    </dgm:pt>
    <dgm:pt modelId="{47232260-475C-4716-8C05-B15A7524A85F}" type="pres">
      <dgm:prSet presAssocID="{F6F44B31-39EC-4BD1-AF46-A44AB929981F}" presName="Name37" presStyleLbl="parChTrans1D2" presStyleIdx="0" presStyleCnt="3"/>
      <dgm:spPr/>
      <dgm:t>
        <a:bodyPr/>
        <a:lstStyle/>
        <a:p>
          <a:endParaRPr lang="el-GR"/>
        </a:p>
      </dgm:t>
    </dgm:pt>
    <dgm:pt modelId="{4E469FAC-BAE3-4034-BBDF-0F57F86DC273}" type="pres">
      <dgm:prSet presAssocID="{DB707774-DC05-4343-92BF-FA4C57475FCB}" presName="hierRoot2" presStyleCnt="0">
        <dgm:presLayoutVars>
          <dgm:hierBranch val="init"/>
        </dgm:presLayoutVars>
      </dgm:prSet>
      <dgm:spPr/>
    </dgm:pt>
    <dgm:pt modelId="{947A38D0-11FD-4B30-870E-C2BEAA7A00B0}" type="pres">
      <dgm:prSet presAssocID="{DB707774-DC05-4343-92BF-FA4C57475FCB}" presName="rootComposite" presStyleCnt="0"/>
      <dgm:spPr/>
    </dgm:pt>
    <dgm:pt modelId="{48D76DF8-D28F-459D-B433-FE8D2DECCC89}" type="pres">
      <dgm:prSet presAssocID="{DB707774-DC05-4343-92BF-FA4C57475FCB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07DAC3A9-E571-48B6-A81E-90B770DF826B}" type="pres">
      <dgm:prSet presAssocID="{DB707774-DC05-4343-92BF-FA4C57475FCB}" presName="rootConnector" presStyleLbl="node2" presStyleIdx="0" presStyleCnt="3"/>
      <dgm:spPr/>
      <dgm:t>
        <a:bodyPr/>
        <a:lstStyle/>
        <a:p>
          <a:endParaRPr lang="el-GR"/>
        </a:p>
      </dgm:t>
    </dgm:pt>
    <dgm:pt modelId="{6287FE81-8CE0-4721-9FAB-CD0CF63361C6}" type="pres">
      <dgm:prSet presAssocID="{DB707774-DC05-4343-92BF-FA4C57475FCB}" presName="hierChild4" presStyleCnt="0"/>
      <dgm:spPr/>
    </dgm:pt>
    <dgm:pt modelId="{478B0D09-412E-42E8-AB9B-A8AED6F88675}" type="pres">
      <dgm:prSet presAssocID="{DB707774-DC05-4343-92BF-FA4C57475FCB}" presName="hierChild5" presStyleCnt="0"/>
      <dgm:spPr/>
    </dgm:pt>
    <dgm:pt modelId="{12ECDDE8-144F-4CFB-80F1-F8204455A515}" type="pres">
      <dgm:prSet presAssocID="{6F9417FB-901A-438F-A081-BEBB86A0452E}" presName="Name37" presStyleLbl="parChTrans1D2" presStyleIdx="1" presStyleCnt="3"/>
      <dgm:spPr/>
      <dgm:t>
        <a:bodyPr/>
        <a:lstStyle/>
        <a:p>
          <a:endParaRPr lang="el-GR"/>
        </a:p>
      </dgm:t>
    </dgm:pt>
    <dgm:pt modelId="{B2FC1CB8-AEBF-4509-9FE0-3F9AA2CCA944}" type="pres">
      <dgm:prSet presAssocID="{6BAE70D9-BE41-47DD-B1E4-2D88DE07A6CB}" presName="hierRoot2" presStyleCnt="0">
        <dgm:presLayoutVars>
          <dgm:hierBranch val="init"/>
        </dgm:presLayoutVars>
      </dgm:prSet>
      <dgm:spPr/>
    </dgm:pt>
    <dgm:pt modelId="{D72404B9-C8EB-486F-9C0D-B25DC5C5D123}" type="pres">
      <dgm:prSet presAssocID="{6BAE70D9-BE41-47DD-B1E4-2D88DE07A6CB}" presName="rootComposite" presStyleCnt="0"/>
      <dgm:spPr/>
    </dgm:pt>
    <dgm:pt modelId="{B21C2823-4C21-4DEA-B1E1-4349CF4296DE}" type="pres">
      <dgm:prSet presAssocID="{6BAE70D9-BE41-47DD-B1E4-2D88DE07A6CB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C3774FF5-D930-4535-B29D-F8BA3C2DB379}" type="pres">
      <dgm:prSet presAssocID="{6BAE70D9-BE41-47DD-B1E4-2D88DE07A6CB}" presName="rootConnector" presStyleLbl="node2" presStyleIdx="1" presStyleCnt="3"/>
      <dgm:spPr/>
      <dgm:t>
        <a:bodyPr/>
        <a:lstStyle/>
        <a:p>
          <a:endParaRPr lang="el-GR"/>
        </a:p>
      </dgm:t>
    </dgm:pt>
    <dgm:pt modelId="{6D817455-D656-4393-8B7B-901B05A0690C}" type="pres">
      <dgm:prSet presAssocID="{6BAE70D9-BE41-47DD-B1E4-2D88DE07A6CB}" presName="hierChild4" presStyleCnt="0"/>
      <dgm:spPr/>
    </dgm:pt>
    <dgm:pt modelId="{1551F826-28F6-4B82-852A-0759205493EE}" type="pres">
      <dgm:prSet presAssocID="{6BAE70D9-BE41-47DD-B1E4-2D88DE07A6CB}" presName="hierChild5" presStyleCnt="0"/>
      <dgm:spPr/>
    </dgm:pt>
    <dgm:pt modelId="{DCD09C63-B306-4486-B0FA-F6E19D5C4ECB}" type="pres">
      <dgm:prSet presAssocID="{52C687F7-14D5-4D6D-81A9-2A538BF7749A}" presName="Name37" presStyleLbl="parChTrans1D2" presStyleIdx="2" presStyleCnt="3"/>
      <dgm:spPr/>
      <dgm:t>
        <a:bodyPr/>
        <a:lstStyle/>
        <a:p>
          <a:endParaRPr lang="el-GR"/>
        </a:p>
      </dgm:t>
    </dgm:pt>
    <dgm:pt modelId="{5B33C0D7-1972-4421-87B6-42CE71BCCD22}" type="pres">
      <dgm:prSet presAssocID="{A4FCA698-64F2-478B-9983-198A134020B3}" presName="hierRoot2" presStyleCnt="0">
        <dgm:presLayoutVars>
          <dgm:hierBranch val="init"/>
        </dgm:presLayoutVars>
      </dgm:prSet>
      <dgm:spPr/>
    </dgm:pt>
    <dgm:pt modelId="{C55240D6-AA8E-4237-8884-CB7483AD7945}" type="pres">
      <dgm:prSet presAssocID="{A4FCA698-64F2-478B-9983-198A134020B3}" presName="rootComposite" presStyleCnt="0"/>
      <dgm:spPr/>
    </dgm:pt>
    <dgm:pt modelId="{EB61AD03-D83A-496C-8EFA-3E1A7AFA67E0}" type="pres">
      <dgm:prSet presAssocID="{A4FCA698-64F2-478B-9983-198A134020B3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B7D16B82-CF2F-45F3-857D-3F0A2CCD10CA}" type="pres">
      <dgm:prSet presAssocID="{A4FCA698-64F2-478B-9983-198A134020B3}" presName="rootConnector" presStyleLbl="node2" presStyleIdx="2" presStyleCnt="3"/>
      <dgm:spPr/>
      <dgm:t>
        <a:bodyPr/>
        <a:lstStyle/>
        <a:p>
          <a:endParaRPr lang="el-GR"/>
        </a:p>
      </dgm:t>
    </dgm:pt>
    <dgm:pt modelId="{B83BFC28-3B22-4933-B806-15A7F801DCB2}" type="pres">
      <dgm:prSet presAssocID="{A4FCA698-64F2-478B-9983-198A134020B3}" presName="hierChild4" presStyleCnt="0"/>
      <dgm:spPr/>
    </dgm:pt>
    <dgm:pt modelId="{DED476D9-2EA7-46C2-8ED2-82294E6CF2F8}" type="pres">
      <dgm:prSet presAssocID="{A4FCA698-64F2-478B-9983-198A134020B3}" presName="hierChild5" presStyleCnt="0"/>
      <dgm:spPr/>
    </dgm:pt>
    <dgm:pt modelId="{FEE0FB0C-B248-4BAB-862F-2F13420D6826}" type="pres">
      <dgm:prSet presAssocID="{B5B7371A-5C8F-4C10-A31C-C087C1114488}" presName="hierChild3" presStyleCnt="0"/>
      <dgm:spPr/>
    </dgm:pt>
  </dgm:ptLst>
  <dgm:cxnLst>
    <dgm:cxn modelId="{73F2BC9F-66AC-4162-92AB-6ED18B96BDDE}" type="presOf" srcId="{5B1A4A8D-0EFE-4F3A-B44C-BB82F742268B}" destId="{A4A2DE2C-81E5-4BAB-8146-4D0CA3EB7137}" srcOrd="0" destOrd="0" presId="urn:microsoft.com/office/officeart/2005/8/layout/orgChart1"/>
    <dgm:cxn modelId="{0EB91164-3947-431E-B6EC-BE924C19C7C9}" type="presOf" srcId="{F6F44B31-39EC-4BD1-AF46-A44AB929981F}" destId="{47232260-475C-4716-8C05-B15A7524A85F}" srcOrd="0" destOrd="0" presId="urn:microsoft.com/office/officeart/2005/8/layout/orgChart1"/>
    <dgm:cxn modelId="{792AD16C-14C5-4256-A8A5-D18E8776C138}" srcId="{5B1A4A8D-0EFE-4F3A-B44C-BB82F742268B}" destId="{B5B7371A-5C8F-4C10-A31C-C087C1114488}" srcOrd="0" destOrd="0" parTransId="{458F91E2-759E-4BEB-A24D-4FEE849C249F}" sibTransId="{018FBF9E-D51B-4501-9D34-D6DC8A1B51AA}"/>
    <dgm:cxn modelId="{3A632AA0-8E6F-4B45-83AC-09E483326044}" type="presOf" srcId="{DB707774-DC05-4343-92BF-FA4C57475FCB}" destId="{48D76DF8-D28F-459D-B433-FE8D2DECCC89}" srcOrd="0" destOrd="0" presId="urn:microsoft.com/office/officeart/2005/8/layout/orgChart1"/>
    <dgm:cxn modelId="{34AEB45D-C3FC-4F88-ACB7-B288E9731B7A}" type="presOf" srcId="{A4FCA698-64F2-478B-9983-198A134020B3}" destId="{B7D16B82-CF2F-45F3-857D-3F0A2CCD10CA}" srcOrd="1" destOrd="0" presId="urn:microsoft.com/office/officeart/2005/8/layout/orgChart1"/>
    <dgm:cxn modelId="{1BC16AB9-DAAF-4F16-9F8F-EDBBC383EFC4}" type="presOf" srcId="{B5B7371A-5C8F-4C10-A31C-C087C1114488}" destId="{0D14AA77-EF94-484C-A2CA-EB62EFFB7440}" srcOrd="1" destOrd="0" presId="urn:microsoft.com/office/officeart/2005/8/layout/orgChart1"/>
    <dgm:cxn modelId="{9D287409-8718-44C0-9D1C-70EFCB722ED8}" type="presOf" srcId="{6BAE70D9-BE41-47DD-B1E4-2D88DE07A6CB}" destId="{B21C2823-4C21-4DEA-B1E1-4349CF4296DE}" srcOrd="0" destOrd="0" presId="urn:microsoft.com/office/officeart/2005/8/layout/orgChart1"/>
    <dgm:cxn modelId="{0A03422A-E08D-4CC2-A4F3-7664FE7ED0CA}" srcId="{B5B7371A-5C8F-4C10-A31C-C087C1114488}" destId="{DB707774-DC05-4343-92BF-FA4C57475FCB}" srcOrd="0" destOrd="0" parTransId="{F6F44B31-39EC-4BD1-AF46-A44AB929981F}" sibTransId="{4B5EBF8A-21E2-4BD5-90C3-63BCA512BA52}"/>
    <dgm:cxn modelId="{A2EBD3F0-9FA5-4C78-8B6F-E1D4EE400208}" type="presOf" srcId="{52C687F7-14D5-4D6D-81A9-2A538BF7749A}" destId="{DCD09C63-B306-4486-B0FA-F6E19D5C4ECB}" srcOrd="0" destOrd="0" presId="urn:microsoft.com/office/officeart/2005/8/layout/orgChart1"/>
    <dgm:cxn modelId="{F494B214-CE90-4821-9470-5D2DA79106F9}" type="presOf" srcId="{A4FCA698-64F2-478B-9983-198A134020B3}" destId="{EB61AD03-D83A-496C-8EFA-3E1A7AFA67E0}" srcOrd="0" destOrd="0" presId="urn:microsoft.com/office/officeart/2005/8/layout/orgChart1"/>
    <dgm:cxn modelId="{F982B002-F7ED-476D-BD21-4A18ED27B33E}" srcId="{B5B7371A-5C8F-4C10-A31C-C087C1114488}" destId="{6BAE70D9-BE41-47DD-B1E4-2D88DE07A6CB}" srcOrd="1" destOrd="0" parTransId="{6F9417FB-901A-438F-A081-BEBB86A0452E}" sibTransId="{E97F47EC-1D3F-4C46-80F0-FBE951749D9D}"/>
    <dgm:cxn modelId="{80DBBB4F-5236-45E1-A1D9-5C3037F7ECDA}" type="presOf" srcId="{B5B7371A-5C8F-4C10-A31C-C087C1114488}" destId="{7699632D-9330-4808-B31B-0EFC3906886A}" srcOrd="0" destOrd="0" presId="urn:microsoft.com/office/officeart/2005/8/layout/orgChart1"/>
    <dgm:cxn modelId="{849CC37E-FF9C-4F78-BD9B-0BAFB1E72A79}" srcId="{B5B7371A-5C8F-4C10-A31C-C087C1114488}" destId="{A4FCA698-64F2-478B-9983-198A134020B3}" srcOrd="2" destOrd="0" parTransId="{52C687F7-14D5-4D6D-81A9-2A538BF7749A}" sibTransId="{242C564C-3979-4689-AF88-E3B42D3FAF25}"/>
    <dgm:cxn modelId="{25C67A57-8073-4A9B-A089-E6E72E295B4E}" type="presOf" srcId="{6BAE70D9-BE41-47DD-B1E4-2D88DE07A6CB}" destId="{C3774FF5-D930-4535-B29D-F8BA3C2DB379}" srcOrd="1" destOrd="0" presId="urn:microsoft.com/office/officeart/2005/8/layout/orgChart1"/>
    <dgm:cxn modelId="{CB0451AF-2010-4AAB-9EBD-50D22D1D3891}" type="presOf" srcId="{DB707774-DC05-4343-92BF-FA4C57475FCB}" destId="{07DAC3A9-E571-48B6-A81E-90B770DF826B}" srcOrd="1" destOrd="0" presId="urn:microsoft.com/office/officeart/2005/8/layout/orgChart1"/>
    <dgm:cxn modelId="{1210E08A-A11E-4439-A2F9-8BCC735D9238}" type="presOf" srcId="{6F9417FB-901A-438F-A081-BEBB86A0452E}" destId="{12ECDDE8-144F-4CFB-80F1-F8204455A515}" srcOrd="0" destOrd="0" presId="urn:microsoft.com/office/officeart/2005/8/layout/orgChart1"/>
    <dgm:cxn modelId="{29C78B77-04B8-4DE9-BE86-17272986BC52}" type="presParOf" srcId="{A4A2DE2C-81E5-4BAB-8146-4D0CA3EB7137}" destId="{212896D9-A72E-4C11-8A13-4788E4C0A39F}" srcOrd="0" destOrd="0" presId="urn:microsoft.com/office/officeart/2005/8/layout/orgChart1"/>
    <dgm:cxn modelId="{C6F9C17B-12D5-49DA-8E2E-1EE445F09F54}" type="presParOf" srcId="{212896D9-A72E-4C11-8A13-4788E4C0A39F}" destId="{956FA296-3A96-4781-9EDE-2C3B93F6F9B7}" srcOrd="0" destOrd="0" presId="urn:microsoft.com/office/officeart/2005/8/layout/orgChart1"/>
    <dgm:cxn modelId="{ED3EF600-D49F-44B0-AE0B-1597ACFEEEF2}" type="presParOf" srcId="{956FA296-3A96-4781-9EDE-2C3B93F6F9B7}" destId="{7699632D-9330-4808-B31B-0EFC3906886A}" srcOrd="0" destOrd="0" presId="urn:microsoft.com/office/officeart/2005/8/layout/orgChart1"/>
    <dgm:cxn modelId="{34492B68-94DA-4E02-860C-F3DC0CFE2982}" type="presParOf" srcId="{956FA296-3A96-4781-9EDE-2C3B93F6F9B7}" destId="{0D14AA77-EF94-484C-A2CA-EB62EFFB7440}" srcOrd="1" destOrd="0" presId="urn:microsoft.com/office/officeart/2005/8/layout/orgChart1"/>
    <dgm:cxn modelId="{85B3E510-6646-4E25-A5D3-62FF6A4FE4A6}" type="presParOf" srcId="{212896D9-A72E-4C11-8A13-4788E4C0A39F}" destId="{BC84A85D-A708-4563-90E9-AFB827B73B43}" srcOrd="1" destOrd="0" presId="urn:microsoft.com/office/officeart/2005/8/layout/orgChart1"/>
    <dgm:cxn modelId="{284F2423-F1AA-4A19-BFCA-333616A6768A}" type="presParOf" srcId="{BC84A85D-A708-4563-90E9-AFB827B73B43}" destId="{47232260-475C-4716-8C05-B15A7524A85F}" srcOrd="0" destOrd="0" presId="urn:microsoft.com/office/officeart/2005/8/layout/orgChart1"/>
    <dgm:cxn modelId="{3DC8D7BD-3155-457B-A9B0-B67A15A5C495}" type="presParOf" srcId="{BC84A85D-A708-4563-90E9-AFB827B73B43}" destId="{4E469FAC-BAE3-4034-BBDF-0F57F86DC273}" srcOrd="1" destOrd="0" presId="urn:microsoft.com/office/officeart/2005/8/layout/orgChart1"/>
    <dgm:cxn modelId="{91168D16-A8E3-4512-AFD6-FC1EC8E5B598}" type="presParOf" srcId="{4E469FAC-BAE3-4034-BBDF-0F57F86DC273}" destId="{947A38D0-11FD-4B30-870E-C2BEAA7A00B0}" srcOrd="0" destOrd="0" presId="urn:microsoft.com/office/officeart/2005/8/layout/orgChart1"/>
    <dgm:cxn modelId="{32411ED2-FC6B-42C6-93FA-0ADA135B89D9}" type="presParOf" srcId="{947A38D0-11FD-4B30-870E-C2BEAA7A00B0}" destId="{48D76DF8-D28F-459D-B433-FE8D2DECCC89}" srcOrd="0" destOrd="0" presId="urn:microsoft.com/office/officeart/2005/8/layout/orgChart1"/>
    <dgm:cxn modelId="{24E18EAD-0A4D-4452-8CFE-10F94D741835}" type="presParOf" srcId="{947A38D0-11FD-4B30-870E-C2BEAA7A00B0}" destId="{07DAC3A9-E571-48B6-A81E-90B770DF826B}" srcOrd="1" destOrd="0" presId="urn:microsoft.com/office/officeart/2005/8/layout/orgChart1"/>
    <dgm:cxn modelId="{B0A71E03-77E2-48DF-B228-D303277E1DA1}" type="presParOf" srcId="{4E469FAC-BAE3-4034-BBDF-0F57F86DC273}" destId="{6287FE81-8CE0-4721-9FAB-CD0CF63361C6}" srcOrd="1" destOrd="0" presId="urn:microsoft.com/office/officeart/2005/8/layout/orgChart1"/>
    <dgm:cxn modelId="{2FB640A5-4ABA-4569-B7F2-63D03C54EDF8}" type="presParOf" srcId="{4E469FAC-BAE3-4034-BBDF-0F57F86DC273}" destId="{478B0D09-412E-42E8-AB9B-A8AED6F88675}" srcOrd="2" destOrd="0" presId="urn:microsoft.com/office/officeart/2005/8/layout/orgChart1"/>
    <dgm:cxn modelId="{2BAC3823-D564-44D8-AB6E-2CC6E3A1DEF1}" type="presParOf" srcId="{BC84A85D-A708-4563-90E9-AFB827B73B43}" destId="{12ECDDE8-144F-4CFB-80F1-F8204455A515}" srcOrd="2" destOrd="0" presId="urn:microsoft.com/office/officeart/2005/8/layout/orgChart1"/>
    <dgm:cxn modelId="{2B1F7996-8F0D-41D3-B1CF-72478FC48475}" type="presParOf" srcId="{BC84A85D-A708-4563-90E9-AFB827B73B43}" destId="{B2FC1CB8-AEBF-4509-9FE0-3F9AA2CCA944}" srcOrd="3" destOrd="0" presId="urn:microsoft.com/office/officeart/2005/8/layout/orgChart1"/>
    <dgm:cxn modelId="{D3231D86-BCD7-4024-95C1-F2ABA495B8E3}" type="presParOf" srcId="{B2FC1CB8-AEBF-4509-9FE0-3F9AA2CCA944}" destId="{D72404B9-C8EB-486F-9C0D-B25DC5C5D123}" srcOrd="0" destOrd="0" presId="urn:microsoft.com/office/officeart/2005/8/layout/orgChart1"/>
    <dgm:cxn modelId="{E87CAE64-75DE-4BB7-BE5C-ADCF911F93F4}" type="presParOf" srcId="{D72404B9-C8EB-486F-9C0D-B25DC5C5D123}" destId="{B21C2823-4C21-4DEA-B1E1-4349CF4296DE}" srcOrd="0" destOrd="0" presId="urn:microsoft.com/office/officeart/2005/8/layout/orgChart1"/>
    <dgm:cxn modelId="{4048E7DD-CA5B-43F9-9966-62FB78CB6544}" type="presParOf" srcId="{D72404B9-C8EB-486F-9C0D-B25DC5C5D123}" destId="{C3774FF5-D930-4535-B29D-F8BA3C2DB379}" srcOrd="1" destOrd="0" presId="urn:microsoft.com/office/officeart/2005/8/layout/orgChart1"/>
    <dgm:cxn modelId="{0595EEF3-4F2A-4A54-A5E5-83A4AC27CC81}" type="presParOf" srcId="{B2FC1CB8-AEBF-4509-9FE0-3F9AA2CCA944}" destId="{6D817455-D656-4393-8B7B-901B05A0690C}" srcOrd="1" destOrd="0" presId="urn:microsoft.com/office/officeart/2005/8/layout/orgChart1"/>
    <dgm:cxn modelId="{CBD3B24E-184D-46DC-99A9-09659642644D}" type="presParOf" srcId="{B2FC1CB8-AEBF-4509-9FE0-3F9AA2CCA944}" destId="{1551F826-28F6-4B82-852A-0759205493EE}" srcOrd="2" destOrd="0" presId="urn:microsoft.com/office/officeart/2005/8/layout/orgChart1"/>
    <dgm:cxn modelId="{84507572-B317-458B-82B0-A864DBAEE2F9}" type="presParOf" srcId="{BC84A85D-A708-4563-90E9-AFB827B73B43}" destId="{DCD09C63-B306-4486-B0FA-F6E19D5C4ECB}" srcOrd="4" destOrd="0" presId="urn:microsoft.com/office/officeart/2005/8/layout/orgChart1"/>
    <dgm:cxn modelId="{59A9AFDD-BF0F-4399-A701-DEE5029F81BE}" type="presParOf" srcId="{BC84A85D-A708-4563-90E9-AFB827B73B43}" destId="{5B33C0D7-1972-4421-87B6-42CE71BCCD22}" srcOrd="5" destOrd="0" presId="urn:microsoft.com/office/officeart/2005/8/layout/orgChart1"/>
    <dgm:cxn modelId="{24346B77-8969-40B1-B47A-896F41947747}" type="presParOf" srcId="{5B33C0D7-1972-4421-87B6-42CE71BCCD22}" destId="{C55240D6-AA8E-4237-8884-CB7483AD7945}" srcOrd="0" destOrd="0" presId="urn:microsoft.com/office/officeart/2005/8/layout/orgChart1"/>
    <dgm:cxn modelId="{00F16FF7-8DD3-4B62-B2EB-31FDDC229A22}" type="presParOf" srcId="{C55240D6-AA8E-4237-8884-CB7483AD7945}" destId="{EB61AD03-D83A-496C-8EFA-3E1A7AFA67E0}" srcOrd="0" destOrd="0" presId="urn:microsoft.com/office/officeart/2005/8/layout/orgChart1"/>
    <dgm:cxn modelId="{FAA4C91C-ECF1-4E4F-8480-E3FBEA881D54}" type="presParOf" srcId="{C55240D6-AA8E-4237-8884-CB7483AD7945}" destId="{B7D16B82-CF2F-45F3-857D-3F0A2CCD10CA}" srcOrd="1" destOrd="0" presId="urn:microsoft.com/office/officeart/2005/8/layout/orgChart1"/>
    <dgm:cxn modelId="{FBF89EA1-7328-4466-BF72-895D660BBF35}" type="presParOf" srcId="{5B33C0D7-1972-4421-87B6-42CE71BCCD22}" destId="{B83BFC28-3B22-4933-B806-15A7F801DCB2}" srcOrd="1" destOrd="0" presId="urn:microsoft.com/office/officeart/2005/8/layout/orgChart1"/>
    <dgm:cxn modelId="{781E958A-FE00-44A2-87DD-388AB6447753}" type="presParOf" srcId="{5B33C0D7-1972-4421-87B6-42CE71BCCD22}" destId="{DED476D9-2EA7-46C2-8ED2-82294E6CF2F8}" srcOrd="2" destOrd="0" presId="urn:microsoft.com/office/officeart/2005/8/layout/orgChart1"/>
    <dgm:cxn modelId="{B7CDB879-C59E-4845-AF5E-0EA89F50D77D}" type="presParOf" srcId="{212896D9-A72E-4C11-8A13-4788E4C0A39F}" destId="{FEE0FB0C-B248-4BAB-862F-2F13420D682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7996D3-377D-4587-A56E-E9D1DDBBCC2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517DEAA0-8E0D-4392-95B8-1ED1EB45C79B}">
      <dgm:prSet phldrT="[Κείμενο]"/>
      <dgm:spPr/>
      <dgm:t>
        <a:bodyPr/>
        <a:lstStyle/>
        <a:p>
          <a:r>
            <a:rPr lang="en-US" dirty="0" err="1" smtClean="0"/>
            <a:t>Neurofibroma</a:t>
          </a:r>
          <a:r>
            <a:rPr lang="en-US" dirty="0" smtClean="0"/>
            <a:t> NOS</a:t>
          </a:r>
          <a:endParaRPr lang="el-GR" dirty="0"/>
        </a:p>
      </dgm:t>
    </dgm:pt>
    <dgm:pt modelId="{75221121-AB8A-4520-B134-1597BB68888B}" type="parTrans" cxnId="{DE5A6CA0-EADC-4919-AD86-CF2FF31542DF}">
      <dgm:prSet/>
      <dgm:spPr/>
      <dgm:t>
        <a:bodyPr/>
        <a:lstStyle/>
        <a:p>
          <a:endParaRPr lang="el-GR"/>
        </a:p>
      </dgm:t>
    </dgm:pt>
    <dgm:pt modelId="{36ACD416-04E9-4ACC-BB43-8AECCD7128DE}" type="sibTrans" cxnId="{DE5A6CA0-EADC-4919-AD86-CF2FF31542DF}">
      <dgm:prSet/>
      <dgm:spPr/>
      <dgm:t>
        <a:bodyPr/>
        <a:lstStyle/>
        <a:p>
          <a:endParaRPr lang="el-GR"/>
        </a:p>
      </dgm:t>
    </dgm:pt>
    <dgm:pt modelId="{C4BC7423-2E45-420C-B764-A5062172D77B}">
      <dgm:prSet phldrT="[Κείμενο]"/>
      <dgm:spPr/>
      <dgm:t>
        <a:bodyPr/>
        <a:lstStyle/>
        <a:p>
          <a:r>
            <a:rPr lang="en-US" dirty="0" smtClean="0"/>
            <a:t>Low grade MPNST</a:t>
          </a:r>
          <a:endParaRPr lang="el-GR" dirty="0"/>
        </a:p>
      </dgm:t>
    </dgm:pt>
    <dgm:pt modelId="{97796248-52D6-4CE3-B067-799061270051}" type="parTrans" cxnId="{4734A3D3-01DC-4928-A8A8-006BD2AD1C8B}">
      <dgm:prSet/>
      <dgm:spPr/>
      <dgm:t>
        <a:bodyPr/>
        <a:lstStyle/>
        <a:p>
          <a:endParaRPr lang="el-GR"/>
        </a:p>
      </dgm:t>
    </dgm:pt>
    <dgm:pt modelId="{8028C312-E97B-4E79-BD3D-D4DE64150A38}" type="sibTrans" cxnId="{4734A3D3-01DC-4928-A8A8-006BD2AD1C8B}">
      <dgm:prSet/>
      <dgm:spPr/>
      <dgm:t>
        <a:bodyPr/>
        <a:lstStyle/>
        <a:p>
          <a:endParaRPr lang="el-GR"/>
        </a:p>
      </dgm:t>
    </dgm:pt>
    <dgm:pt modelId="{D730D5B8-070C-4708-BD5C-C425E462CCA5}">
      <dgm:prSet phldrT="[Κείμενο]"/>
      <dgm:spPr/>
      <dgm:t>
        <a:bodyPr/>
        <a:lstStyle/>
        <a:p>
          <a:r>
            <a:rPr lang="en-US" dirty="0" smtClean="0"/>
            <a:t>High grade MPNST</a:t>
          </a:r>
          <a:endParaRPr lang="el-GR" dirty="0"/>
        </a:p>
      </dgm:t>
    </dgm:pt>
    <dgm:pt modelId="{16AA5744-68D2-46B4-A1C4-0AC30C9711D5}" type="parTrans" cxnId="{20DF8F0C-2A9E-486A-A7CF-5500A5E0DC7B}">
      <dgm:prSet/>
      <dgm:spPr/>
      <dgm:t>
        <a:bodyPr/>
        <a:lstStyle/>
        <a:p>
          <a:endParaRPr lang="el-GR"/>
        </a:p>
      </dgm:t>
    </dgm:pt>
    <dgm:pt modelId="{3FE12AF0-8432-411B-AA42-4A80C315CE8C}" type="sibTrans" cxnId="{20DF8F0C-2A9E-486A-A7CF-5500A5E0DC7B}">
      <dgm:prSet/>
      <dgm:spPr/>
      <dgm:t>
        <a:bodyPr/>
        <a:lstStyle/>
        <a:p>
          <a:endParaRPr lang="el-GR"/>
        </a:p>
      </dgm:t>
    </dgm:pt>
    <dgm:pt modelId="{B14EBA3C-AAA3-4613-AC3C-D93739241924}">
      <dgm:prSet/>
      <dgm:spPr/>
      <dgm:t>
        <a:bodyPr/>
        <a:lstStyle/>
        <a:p>
          <a:r>
            <a:rPr lang="en-US" dirty="0" err="1" smtClean="0"/>
            <a:t>Neurofibroma</a:t>
          </a:r>
          <a:r>
            <a:rPr lang="en-US" dirty="0" smtClean="0"/>
            <a:t> with atypia/Ancient </a:t>
          </a:r>
          <a:r>
            <a:rPr lang="en-US" dirty="0" err="1" smtClean="0"/>
            <a:t>neurofibroma</a:t>
          </a:r>
          <a:endParaRPr lang="el-GR" dirty="0"/>
        </a:p>
      </dgm:t>
    </dgm:pt>
    <dgm:pt modelId="{F3D561DE-817C-43E5-B419-F97741E6FC63}" type="parTrans" cxnId="{CB2BFAC6-CDDA-49BF-A0C6-C99E3ACE856E}">
      <dgm:prSet/>
      <dgm:spPr/>
      <dgm:t>
        <a:bodyPr/>
        <a:lstStyle/>
        <a:p>
          <a:endParaRPr lang="el-GR"/>
        </a:p>
      </dgm:t>
    </dgm:pt>
    <dgm:pt modelId="{3212E723-9E17-487E-8A0E-8FF8E47AD5C1}" type="sibTrans" cxnId="{CB2BFAC6-CDDA-49BF-A0C6-C99E3ACE856E}">
      <dgm:prSet/>
      <dgm:spPr/>
      <dgm:t>
        <a:bodyPr/>
        <a:lstStyle/>
        <a:p>
          <a:endParaRPr lang="el-GR"/>
        </a:p>
      </dgm:t>
    </dgm:pt>
    <dgm:pt modelId="{7D5F656F-425E-4671-BC4D-FBF265492865}">
      <dgm:prSet/>
      <dgm:spPr/>
      <dgm:t>
        <a:bodyPr/>
        <a:lstStyle/>
        <a:p>
          <a:r>
            <a:rPr lang="en-US" dirty="0" smtClean="0"/>
            <a:t>AN/ANNUBP</a:t>
          </a:r>
          <a:endParaRPr lang="el-GR" dirty="0"/>
        </a:p>
      </dgm:t>
    </dgm:pt>
    <dgm:pt modelId="{8A0B3C4D-DA47-47FB-8656-6E2C69AD8E6B}" type="parTrans" cxnId="{2C48DDFF-C615-47A0-A40A-EF4215E1A0A1}">
      <dgm:prSet/>
      <dgm:spPr/>
      <dgm:t>
        <a:bodyPr/>
        <a:lstStyle/>
        <a:p>
          <a:endParaRPr lang="el-GR"/>
        </a:p>
      </dgm:t>
    </dgm:pt>
    <dgm:pt modelId="{E6895A41-8B99-4763-B7C9-11C2BF814089}" type="sibTrans" cxnId="{2C48DDFF-C615-47A0-A40A-EF4215E1A0A1}">
      <dgm:prSet/>
      <dgm:spPr/>
      <dgm:t>
        <a:bodyPr/>
        <a:lstStyle/>
        <a:p>
          <a:endParaRPr lang="el-GR"/>
        </a:p>
      </dgm:t>
    </dgm:pt>
    <dgm:pt modelId="{1BB9603C-8180-42DF-8D78-008F2CA0F529}">
      <dgm:prSet/>
      <dgm:spPr/>
      <dgm:t>
        <a:bodyPr/>
        <a:lstStyle/>
        <a:p>
          <a:r>
            <a:rPr lang="en-US" dirty="0" smtClean="0"/>
            <a:t>Cellular </a:t>
          </a:r>
          <a:r>
            <a:rPr lang="en-US" dirty="0" err="1" smtClean="0"/>
            <a:t>neurofibroma</a:t>
          </a:r>
          <a:endParaRPr lang="el-GR" dirty="0"/>
        </a:p>
      </dgm:t>
    </dgm:pt>
    <dgm:pt modelId="{6E4D74BE-8D58-4289-8C8E-332438E9CD10}" type="parTrans" cxnId="{51F69A76-FD8D-46D1-AE6A-E55B825EB00E}">
      <dgm:prSet/>
      <dgm:spPr/>
      <dgm:t>
        <a:bodyPr/>
        <a:lstStyle/>
        <a:p>
          <a:endParaRPr lang="el-GR"/>
        </a:p>
      </dgm:t>
    </dgm:pt>
    <dgm:pt modelId="{16695C42-9CE4-458C-B500-45018E93ABED}" type="sibTrans" cxnId="{51F69A76-FD8D-46D1-AE6A-E55B825EB00E}">
      <dgm:prSet/>
      <dgm:spPr/>
      <dgm:t>
        <a:bodyPr/>
        <a:lstStyle/>
        <a:p>
          <a:endParaRPr lang="el-GR"/>
        </a:p>
      </dgm:t>
    </dgm:pt>
    <dgm:pt modelId="{5A29969E-3EE5-4625-B8B9-62F5B422F736}">
      <dgm:prSet phldrT="[Κείμενο]"/>
      <dgm:spPr/>
      <dgm:t>
        <a:bodyPr/>
        <a:lstStyle/>
        <a:p>
          <a:r>
            <a:rPr lang="el-GR" dirty="0" smtClean="0"/>
            <a:t>Νεοπλάσματα ελύτρων των περιφερικών νεύρων</a:t>
          </a:r>
          <a:endParaRPr lang="el-GR" dirty="0"/>
        </a:p>
      </dgm:t>
    </dgm:pt>
    <dgm:pt modelId="{C97E43AC-08B1-4587-BFDF-F3570AE455AE}" type="sibTrans" cxnId="{FACC5C27-3739-45A6-B0C2-6A08ABB68191}">
      <dgm:prSet/>
      <dgm:spPr/>
      <dgm:t>
        <a:bodyPr/>
        <a:lstStyle/>
        <a:p>
          <a:endParaRPr lang="el-GR"/>
        </a:p>
      </dgm:t>
    </dgm:pt>
    <dgm:pt modelId="{5DF236EB-53FB-47E1-A3B4-60BA2CD2A7CE}" type="parTrans" cxnId="{FACC5C27-3739-45A6-B0C2-6A08ABB68191}">
      <dgm:prSet/>
      <dgm:spPr/>
      <dgm:t>
        <a:bodyPr/>
        <a:lstStyle/>
        <a:p>
          <a:endParaRPr lang="el-GR"/>
        </a:p>
      </dgm:t>
    </dgm:pt>
    <dgm:pt modelId="{39742894-A475-4CF8-9420-A2B75A803B74}" type="pres">
      <dgm:prSet presAssocID="{167996D3-377D-4587-A56E-E9D1DDBBCC2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72921665-F80D-43B7-9CBD-2B40759FE5F4}" type="pres">
      <dgm:prSet presAssocID="{5A29969E-3EE5-4625-B8B9-62F5B422F736}" presName="hierRoot1" presStyleCnt="0">
        <dgm:presLayoutVars>
          <dgm:hierBranch val="init"/>
        </dgm:presLayoutVars>
      </dgm:prSet>
      <dgm:spPr/>
    </dgm:pt>
    <dgm:pt modelId="{C80A3310-53E0-49FF-A949-456C4E1989E5}" type="pres">
      <dgm:prSet presAssocID="{5A29969E-3EE5-4625-B8B9-62F5B422F736}" presName="rootComposite1" presStyleCnt="0"/>
      <dgm:spPr/>
    </dgm:pt>
    <dgm:pt modelId="{6B187F90-3BCD-4396-84FF-DED10CDEB903}" type="pres">
      <dgm:prSet presAssocID="{5A29969E-3EE5-4625-B8B9-62F5B422F73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12BC3E31-191F-49FD-AA28-D22DF2A673C0}" type="pres">
      <dgm:prSet presAssocID="{5A29969E-3EE5-4625-B8B9-62F5B422F736}" presName="rootConnector1" presStyleLbl="node1" presStyleIdx="0" presStyleCnt="0"/>
      <dgm:spPr/>
      <dgm:t>
        <a:bodyPr/>
        <a:lstStyle/>
        <a:p>
          <a:endParaRPr lang="el-GR"/>
        </a:p>
      </dgm:t>
    </dgm:pt>
    <dgm:pt modelId="{D2A1E069-6E48-403D-925A-D709CA1B2384}" type="pres">
      <dgm:prSet presAssocID="{5A29969E-3EE5-4625-B8B9-62F5B422F736}" presName="hierChild2" presStyleCnt="0"/>
      <dgm:spPr/>
    </dgm:pt>
    <dgm:pt modelId="{3B8795A1-E2CF-48BA-B297-AA9F59E0668C}" type="pres">
      <dgm:prSet presAssocID="{75221121-AB8A-4520-B134-1597BB68888B}" presName="Name37" presStyleLbl="parChTrans1D2" presStyleIdx="0" presStyleCnt="6"/>
      <dgm:spPr/>
      <dgm:t>
        <a:bodyPr/>
        <a:lstStyle/>
        <a:p>
          <a:endParaRPr lang="el-GR"/>
        </a:p>
      </dgm:t>
    </dgm:pt>
    <dgm:pt modelId="{3DDC1C3B-383E-4D2D-969C-11BAE436ACBB}" type="pres">
      <dgm:prSet presAssocID="{517DEAA0-8E0D-4392-95B8-1ED1EB45C79B}" presName="hierRoot2" presStyleCnt="0">
        <dgm:presLayoutVars>
          <dgm:hierBranch val="init"/>
        </dgm:presLayoutVars>
      </dgm:prSet>
      <dgm:spPr/>
    </dgm:pt>
    <dgm:pt modelId="{5DDDA3C9-BA31-4B50-8261-EEB0A5CC1955}" type="pres">
      <dgm:prSet presAssocID="{517DEAA0-8E0D-4392-95B8-1ED1EB45C79B}" presName="rootComposite" presStyleCnt="0"/>
      <dgm:spPr/>
    </dgm:pt>
    <dgm:pt modelId="{CDB19292-14C7-434A-B3C4-2A38F334D33F}" type="pres">
      <dgm:prSet presAssocID="{517DEAA0-8E0D-4392-95B8-1ED1EB45C79B}" presName="rootText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8C09A9D0-C1A8-41F7-BB9F-3086FB9FF9BF}" type="pres">
      <dgm:prSet presAssocID="{517DEAA0-8E0D-4392-95B8-1ED1EB45C79B}" presName="rootConnector" presStyleLbl="node2" presStyleIdx="0" presStyleCnt="6"/>
      <dgm:spPr/>
      <dgm:t>
        <a:bodyPr/>
        <a:lstStyle/>
        <a:p>
          <a:endParaRPr lang="el-GR"/>
        </a:p>
      </dgm:t>
    </dgm:pt>
    <dgm:pt modelId="{E5E495F9-91E8-4D8F-AF37-E693DB6D2B5A}" type="pres">
      <dgm:prSet presAssocID="{517DEAA0-8E0D-4392-95B8-1ED1EB45C79B}" presName="hierChild4" presStyleCnt="0"/>
      <dgm:spPr/>
    </dgm:pt>
    <dgm:pt modelId="{A831D9D7-FD62-4BE5-8321-B27B8ECE1CDB}" type="pres">
      <dgm:prSet presAssocID="{517DEAA0-8E0D-4392-95B8-1ED1EB45C79B}" presName="hierChild5" presStyleCnt="0"/>
      <dgm:spPr/>
    </dgm:pt>
    <dgm:pt modelId="{EB8E0E7D-FB80-4BCD-A061-0CA69B8EDFE3}" type="pres">
      <dgm:prSet presAssocID="{6E4D74BE-8D58-4289-8C8E-332438E9CD10}" presName="Name37" presStyleLbl="parChTrans1D2" presStyleIdx="1" presStyleCnt="6"/>
      <dgm:spPr/>
      <dgm:t>
        <a:bodyPr/>
        <a:lstStyle/>
        <a:p>
          <a:endParaRPr lang="el-GR"/>
        </a:p>
      </dgm:t>
    </dgm:pt>
    <dgm:pt modelId="{04F789C3-8BE2-469B-A599-8B3E190F148C}" type="pres">
      <dgm:prSet presAssocID="{1BB9603C-8180-42DF-8D78-008F2CA0F529}" presName="hierRoot2" presStyleCnt="0">
        <dgm:presLayoutVars>
          <dgm:hierBranch val="init"/>
        </dgm:presLayoutVars>
      </dgm:prSet>
      <dgm:spPr/>
    </dgm:pt>
    <dgm:pt modelId="{3248F2B0-5E22-4E32-B81C-C2FBBEFC9ED7}" type="pres">
      <dgm:prSet presAssocID="{1BB9603C-8180-42DF-8D78-008F2CA0F529}" presName="rootComposite" presStyleCnt="0"/>
      <dgm:spPr/>
    </dgm:pt>
    <dgm:pt modelId="{A86FFD69-D388-4DA6-B32E-4F8FF570D7FA}" type="pres">
      <dgm:prSet presAssocID="{1BB9603C-8180-42DF-8D78-008F2CA0F529}" presName="rootText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343AF2B0-618B-4F0D-BCD2-F6723AB8BC5D}" type="pres">
      <dgm:prSet presAssocID="{1BB9603C-8180-42DF-8D78-008F2CA0F529}" presName="rootConnector" presStyleLbl="node2" presStyleIdx="1" presStyleCnt="6"/>
      <dgm:spPr/>
      <dgm:t>
        <a:bodyPr/>
        <a:lstStyle/>
        <a:p>
          <a:endParaRPr lang="el-GR"/>
        </a:p>
      </dgm:t>
    </dgm:pt>
    <dgm:pt modelId="{0414930D-1610-4F0C-99BD-89ABA889F0F2}" type="pres">
      <dgm:prSet presAssocID="{1BB9603C-8180-42DF-8D78-008F2CA0F529}" presName="hierChild4" presStyleCnt="0"/>
      <dgm:spPr/>
    </dgm:pt>
    <dgm:pt modelId="{85FA0C6E-6E50-4044-8AE2-79E5AA14C982}" type="pres">
      <dgm:prSet presAssocID="{1BB9603C-8180-42DF-8D78-008F2CA0F529}" presName="hierChild5" presStyleCnt="0"/>
      <dgm:spPr/>
    </dgm:pt>
    <dgm:pt modelId="{4749BB4A-E956-4228-94A4-6C28E72C29A8}" type="pres">
      <dgm:prSet presAssocID="{F3D561DE-817C-43E5-B419-F97741E6FC63}" presName="Name37" presStyleLbl="parChTrans1D2" presStyleIdx="2" presStyleCnt="6"/>
      <dgm:spPr/>
      <dgm:t>
        <a:bodyPr/>
        <a:lstStyle/>
        <a:p>
          <a:endParaRPr lang="el-GR"/>
        </a:p>
      </dgm:t>
    </dgm:pt>
    <dgm:pt modelId="{0CBA3659-7718-417A-BF62-6564DC4BFBD3}" type="pres">
      <dgm:prSet presAssocID="{B14EBA3C-AAA3-4613-AC3C-D93739241924}" presName="hierRoot2" presStyleCnt="0">
        <dgm:presLayoutVars>
          <dgm:hierBranch val="init"/>
        </dgm:presLayoutVars>
      </dgm:prSet>
      <dgm:spPr/>
    </dgm:pt>
    <dgm:pt modelId="{80F61D9A-C8BA-4411-9BDE-35BB66D7F7DB}" type="pres">
      <dgm:prSet presAssocID="{B14EBA3C-AAA3-4613-AC3C-D93739241924}" presName="rootComposite" presStyleCnt="0"/>
      <dgm:spPr/>
    </dgm:pt>
    <dgm:pt modelId="{BF1FB41C-6B16-4262-BFE7-B762903FF311}" type="pres">
      <dgm:prSet presAssocID="{B14EBA3C-AAA3-4613-AC3C-D93739241924}" presName="rootText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BD1D98E4-55F1-446A-B6D8-DCA82845ABAD}" type="pres">
      <dgm:prSet presAssocID="{B14EBA3C-AAA3-4613-AC3C-D93739241924}" presName="rootConnector" presStyleLbl="node2" presStyleIdx="2" presStyleCnt="6"/>
      <dgm:spPr/>
      <dgm:t>
        <a:bodyPr/>
        <a:lstStyle/>
        <a:p>
          <a:endParaRPr lang="el-GR"/>
        </a:p>
      </dgm:t>
    </dgm:pt>
    <dgm:pt modelId="{92E4DB30-CCC2-4A8D-ABB7-4F26A304BAF5}" type="pres">
      <dgm:prSet presAssocID="{B14EBA3C-AAA3-4613-AC3C-D93739241924}" presName="hierChild4" presStyleCnt="0"/>
      <dgm:spPr/>
    </dgm:pt>
    <dgm:pt modelId="{882A86DA-D3B6-432E-B6A3-1EF47028473B}" type="pres">
      <dgm:prSet presAssocID="{B14EBA3C-AAA3-4613-AC3C-D93739241924}" presName="hierChild5" presStyleCnt="0"/>
      <dgm:spPr/>
    </dgm:pt>
    <dgm:pt modelId="{1F3DAF98-863D-4D4F-8C0B-CA916E468CB0}" type="pres">
      <dgm:prSet presAssocID="{8A0B3C4D-DA47-47FB-8656-6E2C69AD8E6B}" presName="Name37" presStyleLbl="parChTrans1D2" presStyleIdx="3" presStyleCnt="6"/>
      <dgm:spPr/>
      <dgm:t>
        <a:bodyPr/>
        <a:lstStyle/>
        <a:p>
          <a:endParaRPr lang="el-GR"/>
        </a:p>
      </dgm:t>
    </dgm:pt>
    <dgm:pt modelId="{1BF6C67A-35A4-4B4C-953F-0B79BCA79957}" type="pres">
      <dgm:prSet presAssocID="{7D5F656F-425E-4671-BC4D-FBF265492865}" presName="hierRoot2" presStyleCnt="0">
        <dgm:presLayoutVars>
          <dgm:hierBranch val="init"/>
        </dgm:presLayoutVars>
      </dgm:prSet>
      <dgm:spPr/>
    </dgm:pt>
    <dgm:pt modelId="{372A7A24-5EFA-43AE-8558-D9335FC54B60}" type="pres">
      <dgm:prSet presAssocID="{7D5F656F-425E-4671-BC4D-FBF265492865}" presName="rootComposite" presStyleCnt="0"/>
      <dgm:spPr/>
    </dgm:pt>
    <dgm:pt modelId="{2D699487-F579-455F-9229-327461BCB43B}" type="pres">
      <dgm:prSet presAssocID="{7D5F656F-425E-4671-BC4D-FBF265492865}" presName="rootText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0954BAFD-EF7D-4C2E-B63B-42864ECC31DB}" type="pres">
      <dgm:prSet presAssocID="{7D5F656F-425E-4671-BC4D-FBF265492865}" presName="rootConnector" presStyleLbl="node2" presStyleIdx="3" presStyleCnt="6"/>
      <dgm:spPr/>
      <dgm:t>
        <a:bodyPr/>
        <a:lstStyle/>
        <a:p>
          <a:endParaRPr lang="el-GR"/>
        </a:p>
      </dgm:t>
    </dgm:pt>
    <dgm:pt modelId="{16BB2B6E-2803-4409-87F5-4E4121AC4613}" type="pres">
      <dgm:prSet presAssocID="{7D5F656F-425E-4671-BC4D-FBF265492865}" presName="hierChild4" presStyleCnt="0"/>
      <dgm:spPr/>
    </dgm:pt>
    <dgm:pt modelId="{40BC5CC2-8FF4-4067-9A2D-6D7C3A3CDF3D}" type="pres">
      <dgm:prSet presAssocID="{7D5F656F-425E-4671-BC4D-FBF265492865}" presName="hierChild5" presStyleCnt="0"/>
      <dgm:spPr/>
    </dgm:pt>
    <dgm:pt modelId="{1753EEF0-584D-4AF8-BD02-57669CF13D21}" type="pres">
      <dgm:prSet presAssocID="{97796248-52D6-4CE3-B067-799061270051}" presName="Name37" presStyleLbl="parChTrans1D2" presStyleIdx="4" presStyleCnt="6"/>
      <dgm:spPr/>
      <dgm:t>
        <a:bodyPr/>
        <a:lstStyle/>
        <a:p>
          <a:endParaRPr lang="el-GR"/>
        </a:p>
      </dgm:t>
    </dgm:pt>
    <dgm:pt modelId="{8BA6A055-C543-48F0-84DD-F00ED90FAB17}" type="pres">
      <dgm:prSet presAssocID="{C4BC7423-2E45-420C-B764-A5062172D77B}" presName="hierRoot2" presStyleCnt="0">
        <dgm:presLayoutVars>
          <dgm:hierBranch val="init"/>
        </dgm:presLayoutVars>
      </dgm:prSet>
      <dgm:spPr/>
    </dgm:pt>
    <dgm:pt modelId="{BC35390D-59C3-4043-BAFC-098382A50594}" type="pres">
      <dgm:prSet presAssocID="{C4BC7423-2E45-420C-B764-A5062172D77B}" presName="rootComposite" presStyleCnt="0"/>
      <dgm:spPr/>
    </dgm:pt>
    <dgm:pt modelId="{36380B11-29BD-4FD3-9B20-20DECD07CE3C}" type="pres">
      <dgm:prSet presAssocID="{C4BC7423-2E45-420C-B764-A5062172D77B}" presName="rootText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5FCEF00E-9948-4F1A-BBD8-62067D22BE55}" type="pres">
      <dgm:prSet presAssocID="{C4BC7423-2E45-420C-B764-A5062172D77B}" presName="rootConnector" presStyleLbl="node2" presStyleIdx="4" presStyleCnt="6"/>
      <dgm:spPr/>
      <dgm:t>
        <a:bodyPr/>
        <a:lstStyle/>
        <a:p>
          <a:endParaRPr lang="el-GR"/>
        </a:p>
      </dgm:t>
    </dgm:pt>
    <dgm:pt modelId="{C77C687A-2D20-42CC-9589-3097782E2917}" type="pres">
      <dgm:prSet presAssocID="{C4BC7423-2E45-420C-B764-A5062172D77B}" presName="hierChild4" presStyleCnt="0"/>
      <dgm:spPr/>
    </dgm:pt>
    <dgm:pt modelId="{7C29F989-F624-4AE6-9C27-D68E9298D050}" type="pres">
      <dgm:prSet presAssocID="{C4BC7423-2E45-420C-B764-A5062172D77B}" presName="hierChild5" presStyleCnt="0"/>
      <dgm:spPr/>
    </dgm:pt>
    <dgm:pt modelId="{4F6C1B82-1DB0-4346-A0B5-FAA68380B610}" type="pres">
      <dgm:prSet presAssocID="{16AA5744-68D2-46B4-A1C4-0AC30C9711D5}" presName="Name37" presStyleLbl="parChTrans1D2" presStyleIdx="5" presStyleCnt="6"/>
      <dgm:spPr/>
      <dgm:t>
        <a:bodyPr/>
        <a:lstStyle/>
        <a:p>
          <a:endParaRPr lang="el-GR"/>
        </a:p>
      </dgm:t>
    </dgm:pt>
    <dgm:pt modelId="{35B4A6C7-D9F7-45F1-80DB-E4F89467504C}" type="pres">
      <dgm:prSet presAssocID="{D730D5B8-070C-4708-BD5C-C425E462CCA5}" presName="hierRoot2" presStyleCnt="0">
        <dgm:presLayoutVars>
          <dgm:hierBranch val="init"/>
        </dgm:presLayoutVars>
      </dgm:prSet>
      <dgm:spPr/>
    </dgm:pt>
    <dgm:pt modelId="{81D24646-7616-405C-9759-6824E0A85492}" type="pres">
      <dgm:prSet presAssocID="{D730D5B8-070C-4708-BD5C-C425E462CCA5}" presName="rootComposite" presStyleCnt="0"/>
      <dgm:spPr/>
    </dgm:pt>
    <dgm:pt modelId="{1F339A22-484F-4195-B22B-FF6B362AD1BD}" type="pres">
      <dgm:prSet presAssocID="{D730D5B8-070C-4708-BD5C-C425E462CCA5}" presName="rootText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A1B07E6B-6A5B-450C-B6AF-3EC3BF2E453F}" type="pres">
      <dgm:prSet presAssocID="{D730D5B8-070C-4708-BD5C-C425E462CCA5}" presName="rootConnector" presStyleLbl="node2" presStyleIdx="5" presStyleCnt="6"/>
      <dgm:spPr/>
      <dgm:t>
        <a:bodyPr/>
        <a:lstStyle/>
        <a:p>
          <a:endParaRPr lang="el-GR"/>
        </a:p>
      </dgm:t>
    </dgm:pt>
    <dgm:pt modelId="{BE977C25-E6E7-4BBB-8AB3-F69B1071BCFF}" type="pres">
      <dgm:prSet presAssocID="{D730D5B8-070C-4708-BD5C-C425E462CCA5}" presName="hierChild4" presStyleCnt="0"/>
      <dgm:spPr/>
    </dgm:pt>
    <dgm:pt modelId="{2FB211F6-6D42-4E62-999A-524FABF96704}" type="pres">
      <dgm:prSet presAssocID="{D730D5B8-070C-4708-BD5C-C425E462CCA5}" presName="hierChild5" presStyleCnt="0"/>
      <dgm:spPr/>
    </dgm:pt>
    <dgm:pt modelId="{42B8592C-C16F-406F-9305-0D2942441539}" type="pres">
      <dgm:prSet presAssocID="{5A29969E-3EE5-4625-B8B9-62F5B422F736}" presName="hierChild3" presStyleCnt="0"/>
      <dgm:spPr/>
    </dgm:pt>
  </dgm:ptLst>
  <dgm:cxnLst>
    <dgm:cxn modelId="{ED046A02-3D17-4E27-875C-A20268B84C74}" type="presOf" srcId="{97796248-52D6-4CE3-B067-799061270051}" destId="{1753EEF0-584D-4AF8-BD02-57669CF13D21}" srcOrd="0" destOrd="0" presId="urn:microsoft.com/office/officeart/2005/8/layout/orgChart1"/>
    <dgm:cxn modelId="{C5AE77BD-F33A-47CE-8DA5-0A66E1964FCE}" type="presOf" srcId="{D730D5B8-070C-4708-BD5C-C425E462CCA5}" destId="{A1B07E6B-6A5B-450C-B6AF-3EC3BF2E453F}" srcOrd="1" destOrd="0" presId="urn:microsoft.com/office/officeart/2005/8/layout/orgChart1"/>
    <dgm:cxn modelId="{74D54AC9-8891-4FA2-9331-1D200DAA1ABE}" type="presOf" srcId="{5A29969E-3EE5-4625-B8B9-62F5B422F736}" destId="{12BC3E31-191F-49FD-AA28-D22DF2A673C0}" srcOrd="1" destOrd="0" presId="urn:microsoft.com/office/officeart/2005/8/layout/orgChart1"/>
    <dgm:cxn modelId="{61271B4C-AC5B-4042-9332-60E83F361176}" type="presOf" srcId="{517DEAA0-8E0D-4392-95B8-1ED1EB45C79B}" destId="{8C09A9D0-C1A8-41F7-BB9F-3086FB9FF9BF}" srcOrd="1" destOrd="0" presId="urn:microsoft.com/office/officeart/2005/8/layout/orgChart1"/>
    <dgm:cxn modelId="{5AFAF962-4AE3-4C29-BAEA-04C4A4176B41}" type="presOf" srcId="{7D5F656F-425E-4671-BC4D-FBF265492865}" destId="{2D699487-F579-455F-9229-327461BCB43B}" srcOrd="0" destOrd="0" presId="urn:microsoft.com/office/officeart/2005/8/layout/orgChart1"/>
    <dgm:cxn modelId="{2C48DDFF-C615-47A0-A40A-EF4215E1A0A1}" srcId="{5A29969E-3EE5-4625-B8B9-62F5B422F736}" destId="{7D5F656F-425E-4671-BC4D-FBF265492865}" srcOrd="3" destOrd="0" parTransId="{8A0B3C4D-DA47-47FB-8656-6E2C69AD8E6B}" sibTransId="{E6895A41-8B99-4763-B7C9-11C2BF814089}"/>
    <dgm:cxn modelId="{9360BFEB-EAF9-4F53-895A-293942674D46}" type="presOf" srcId="{C4BC7423-2E45-420C-B764-A5062172D77B}" destId="{36380B11-29BD-4FD3-9B20-20DECD07CE3C}" srcOrd="0" destOrd="0" presId="urn:microsoft.com/office/officeart/2005/8/layout/orgChart1"/>
    <dgm:cxn modelId="{5AFA6009-53C7-4F2C-A23A-0519C3A2A6AC}" type="presOf" srcId="{8A0B3C4D-DA47-47FB-8656-6E2C69AD8E6B}" destId="{1F3DAF98-863D-4D4F-8C0B-CA916E468CB0}" srcOrd="0" destOrd="0" presId="urn:microsoft.com/office/officeart/2005/8/layout/orgChart1"/>
    <dgm:cxn modelId="{CB2BFAC6-CDDA-49BF-A0C6-C99E3ACE856E}" srcId="{5A29969E-3EE5-4625-B8B9-62F5B422F736}" destId="{B14EBA3C-AAA3-4613-AC3C-D93739241924}" srcOrd="2" destOrd="0" parTransId="{F3D561DE-817C-43E5-B419-F97741E6FC63}" sibTransId="{3212E723-9E17-487E-8A0E-8FF8E47AD5C1}"/>
    <dgm:cxn modelId="{425E0B19-7448-4644-8850-5056011FDA55}" type="presOf" srcId="{16AA5744-68D2-46B4-A1C4-0AC30C9711D5}" destId="{4F6C1B82-1DB0-4346-A0B5-FAA68380B610}" srcOrd="0" destOrd="0" presId="urn:microsoft.com/office/officeart/2005/8/layout/orgChart1"/>
    <dgm:cxn modelId="{51F69A76-FD8D-46D1-AE6A-E55B825EB00E}" srcId="{5A29969E-3EE5-4625-B8B9-62F5B422F736}" destId="{1BB9603C-8180-42DF-8D78-008F2CA0F529}" srcOrd="1" destOrd="0" parTransId="{6E4D74BE-8D58-4289-8C8E-332438E9CD10}" sibTransId="{16695C42-9CE4-458C-B500-45018E93ABED}"/>
    <dgm:cxn modelId="{FACC5C27-3739-45A6-B0C2-6A08ABB68191}" srcId="{167996D3-377D-4587-A56E-E9D1DDBBCC29}" destId="{5A29969E-3EE5-4625-B8B9-62F5B422F736}" srcOrd="0" destOrd="0" parTransId="{5DF236EB-53FB-47E1-A3B4-60BA2CD2A7CE}" sibTransId="{C97E43AC-08B1-4587-BFDF-F3570AE455AE}"/>
    <dgm:cxn modelId="{4734A3D3-01DC-4928-A8A8-006BD2AD1C8B}" srcId="{5A29969E-3EE5-4625-B8B9-62F5B422F736}" destId="{C4BC7423-2E45-420C-B764-A5062172D77B}" srcOrd="4" destOrd="0" parTransId="{97796248-52D6-4CE3-B067-799061270051}" sibTransId="{8028C312-E97B-4E79-BD3D-D4DE64150A38}"/>
    <dgm:cxn modelId="{50D2B603-04A4-4888-AFBB-16427CA8CAE9}" type="presOf" srcId="{1BB9603C-8180-42DF-8D78-008F2CA0F529}" destId="{A86FFD69-D388-4DA6-B32E-4F8FF570D7FA}" srcOrd="0" destOrd="0" presId="urn:microsoft.com/office/officeart/2005/8/layout/orgChart1"/>
    <dgm:cxn modelId="{2D2FAE58-1A6E-4532-9460-0F814EE201A7}" type="presOf" srcId="{F3D561DE-817C-43E5-B419-F97741E6FC63}" destId="{4749BB4A-E956-4228-94A4-6C28E72C29A8}" srcOrd="0" destOrd="0" presId="urn:microsoft.com/office/officeart/2005/8/layout/orgChart1"/>
    <dgm:cxn modelId="{B3A93D55-AD26-4C63-8766-8ED781459574}" type="presOf" srcId="{6E4D74BE-8D58-4289-8C8E-332438E9CD10}" destId="{EB8E0E7D-FB80-4BCD-A061-0CA69B8EDFE3}" srcOrd="0" destOrd="0" presId="urn:microsoft.com/office/officeart/2005/8/layout/orgChart1"/>
    <dgm:cxn modelId="{1EFCB119-60B7-4B62-8986-56C99EB07D3F}" type="presOf" srcId="{B14EBA3C-AAA3-4613-AC3C-D93739241924}" destId="{BD1D98E4-55F1-446A-B6D8-DCA82845ABAD}" srcOrd="1" destOrd="0" presId="urn:microsoft.com/office/officeart/2005/8/layout/orgChart1"/>
    <dgm:cxn modelId="{E7473C3F-DCE4-4F2D-91A3-CCB908F3803C}" type="presOf" srcId="{D730D5B8-070C-4708-BD5C-C425E462CCA5}" destId="{1F339A22-484F-4195-B22B-FF6B362AD1BD}" srcOrd="0" destOrd="0" presId="urn:microsoft.com/office/officeart/2005/8/layout/orgChart1"/>
    <dgm:cxn modelId="{A945FB78-E370-4133-ADEB-A5FC6A41BAD4}" type="presOf" srcId="{167996D3-377D-4587-A56E-E9D1DDBBCC29}" destId="{39742894-A475-4CF8-9420-A2B75A803B74}" srcOrd="0" destOrd="0" presId="urn:microsoft.com/office/officeart/2005/8/layout/orgChart1"/>
    <dgm:cxn modelId="{AD8E0A41-29B5-40BD-ADAC-8ACA9D2318F0}" type="presOf" srcId="{B14EBA3C-AAA3-4613-AC3C-D93739241924}" destId="{BF1FB41C-6B16-4262-BFE7-B762903FF311}" srcOrd="0" destOrd="0" presId="urn:microsoft.com/office/officeart/2005/8/layout/orgChart1"/>
    <dgm:cxn modelId="{17569498-DCD4-408B-A30B-146FE3B25D75}" type="presOf" srcId="{75221121-AB8A-4520-B134-1597BB68888B}" destId="{3B8795A1-E2CF-48BA-B297-AA9F59E0668C}" srcOrd="0" destOrd="0" presId="urn:microsoft.com/office/officeart/2005/8/layout/orgChart1"/>
    <dgm:cxn modelId="{AA515C29-3601-490B-922D-384CB886A4C0}" type="presOf" srcId="{1BB9603C-8180-42DF-8D78-008F2CA0F529}" destId="{343AF2B0-618B-4F0D-BCD2-F6723AB8BC5D}" srcOrd="1" destOrd="0" presId="urn:microsoft.com/office/officeart/2005/8/layout/orgChart1"/>
    <dgm:cxn modelId="{20DF8F0C-2A9E-486A-A7CF-5500A5E0DC7B}" srcId="{5A29969E-3EE5-4625-B8B9-62F5B422F736}" destId="{D730D5B8-070C-4708-BD5C-C425E462CCA5}" srcOrd="5" destOrd="0" parTransId="{16AA5744-68D2-46B4-A1C4-0AC30C9711D5}" sibTransId="{3FE12AF0-8432-411B-AA42-4A80C315CE8C}"/>
    <dgm:cxn modelId="{ACF191DC-BF0A-4E99-B003-87C2273197B0}" type="presOf" srcId="{7D5F656F-425E-4671-BC4D-FBF265492865}" destId="{0954BAFD-EF7D-4C2E-B63B-42864ECC31DB}" srcOrd="1" destOrd="0" presId="urn:microsoft.com/office/officeart/2005/8/layout/orgChart1"/>
    <dgm:cxn modelId="{6BD51FEA-110B-43D9-8347-13F978378485}" type="presOf" srcId="{C4BC7423-2E45-420C-B764-A5062172D77B}" destId="{5FCEF00E-9948-4F1A-BBD8-62067D22BE55}" srcOrd="1" destOrd="0" presId="urn:microsoft.com/office/officeart/2005/8/layout/orgChart1"/>
    <dgm:cxn modelId="{DE5A6CA0-EADC-4919-AD86-CF2FF31542DF}" srcId="{5A29969E-3EE5-4625-B8B9-62F5B422F736}" destId="{517DEAA0-8E0D-4392-95B8-1ED1EB45C79B}" srcOrd="0" destOrd="0" parTransId="{75221121-AB8A-4520-B134-1597BB68888B}" sibTransId="{36ACD416-04E9-4ACC-BB43-8AECCD7128DE}"/>
    <dgm:cxn modelId="{C4EC47C0-1146-46E0-8149-C9048E83E721}" type="presOf" srcId="{5A29969E-3EE5-4625-B8B9-62F5B422F736}" destId="{6B187F90-3BCD-4396-84FF-DED10CDEB903}" srcOrd="0" destOrd="0" presId="urn:microsoft.com/office/officeart/2005/8/layout/orgChart1"/>
    <dgm:cxn modelId="{5E670232-3DB0-4215-B1E0-486297642187}" type="presOf" srcId="{517DEAA0-8E0D-4392-95B8-1ED1EB45C79B}" destId="{CDB19292-14C7-434A-B3C4-2A38F334D33F}" srcOrd="0" destOrd="0" presId="urn:microsoft.com/office/officeart/2005/8/layout/orgChart1"/>
    <dgm:cxn modelId="{336BB284-4CAC-4F36-9E84-FE4C7D62AC7D}" type="presParOf" srcId="{39742894-A475-4CF8-9420-A2B75A803B74}" destId="{72921665-F80D-43B7-9CBD-2B40759FE5F4}" srcOrd="0" destOrd="0" presId="urn:microsoft.com/office/officeart/2005/8/layout/orgChart1"/>
    <dgm:cxn modelId="{468FE93F-A58A-4758-A4EF-8B82E8B77272}" type="presParOf" srcId="{72921665-F80D-43B7-9CBD-2B40759FE5F4}" destId="{C80A3310-53E0-49FF-A949-456C4E1989E5}" srcOrd="0" destOrd="0" presId="urn:microsoft.com/office/officeart/2005/8/layout/orgChart1"/>
    <dgm:cxn modelId="{C0881F35-854D-4E4C-B9A6-CBEADD1BEB62}" type="presParOf" srcId="{C80A3310-53E0-49FF-A949-456C4E1989E5}" destId="{6B187F90-3BCD-4396-84FF-DED10CDEB903}" srcOrd="0" destOrd="0" presId="urn:microsoft.com/office/officeart/2005/8/layout/orgChart1"/>
    <dgm:cxn modelId="{8BC5020B-2C12-4E9D-BC08-976BBBD26C36}" type="presParOf" srcId="{C80A3310-53E0-49FF-A949-456C4E1989E5}" destId="{12BC3E31-191F-49FD-AA28-D22DF2A673C0}" srcOrd="1" destOrd="0" presId="urn:microsoft.com/office/officeart/2005/8/layout/orgChart1"/>
    <dgm:cxn modelId="{BD0082D5-4AC0-4163-83F9-6F842F2693C4}" type="presParOf" srcId="{72921665-F80D-43B7-9CBD-2B40759FE5F4}" destId="{D2A1E069-6E48-403D-925A-D709CA1B2384}" srcOrd="1" destOrd="0" presId="urn:microsoft.com/office/officeart/2005/8/layout/orgChart1"/>
    <dgm:cxn modelId="{DCC180B4-D744-4103-975C-A187659E5869}" type="presParOf" srcId="{D2A1E069-6E48-403D-925A-D709CA1B2384}" destId="{3B8795A1-E2CF-48BA-B297-AA9F59E0668C}" srcOrd="0" destOrd="0" presId="urn:microsoft.com/office/officeart/2005/8/layout/orgChart1"/>
    <dgm:cxn modelId="{8BB5B6AE-ECE3-42F2-A663-C98481C06D9C}" type="presParOf" srcId="{D2A1E069-6E48-403D-925A-D709CA1B2384}" destId="{3DDC1C3B-383E-4D2D-969C-11BAE436ACBB}" srcOrd="1" destOrd="0" presId="urn:microsoft.com/office/officeart/2005/8/layout/orgChart1"/>
    <dgm:cxn modelId="{46DD1B2D-EFF6-430D-B73C-8F201118C89E}" type="presParOf" srcId="{3DDC1C3B-383E-4D2D-969C-11BAE436ACBB}" destId="{5DDDA3C9-BA31-4B50-8261-EEB0A5CC1955}" srcOrd="0" destOrd="0" presId="urn:microsoft.com/office/officeart/2005/8/layout/orgChart1"/>
    <dgm:cxn modelId="{13207849-0F5C-44D4-8E19-549E92BEF38F}" type="presParOf" srcId="{5DDDA3C9-BA31-4B50-8261-EEB0A5CC1955}" destId="{CDB19292-14C7-434A-B3C4-2A38F334D33F}" srcOrd="0" destOrd="0" presId="urn:microsoft.com/office/officeart/2005/8/layout/orgChart1"/>
    <dgm:cxn modelId="{6988B523-2FFE-4198-A6BF-8A613A4C4C7B}" type="presParOf" srcId="{5DDDA3C9-BA31-4B50-8261-EEB0A5CC1955}" destId="{8C09A9D0-C1A8-41F7-BB9F-3086FB9FF9BF}" srcOrd="1" destOrd="0" presId="urn:microsoft.com/office/officeart/2005/8/layout/orgChart1"/>
    <dgm:cxn modelId="{A184563B-6CA9-4D5C-B4C3-5A4176B36EA4}" type="presParOf" srcId="{3DDC1C3B-383E-4D2D-969C-11BAE436ACBB}" destId="{E5E495F9-91E8-4D8F-AF37-E693DB6D2B5A}" srcOrd="1" destOrd="0" presId="urn:microsoft.com/office/officeart/2005/8/layout/orgChart1"/>
    <dgm:cxn modelId="{59B612F6-4691-48DC-8E15-84D10C4EAB7F}" type="presParOf" srcId="{3DDC1C3B-383E-4D2D-969C-11BAE436ACBB}" destId="{A831D9D7-FD62-4BE5-8321-B27B8ECE1CDB}" srcOrd="2" destOrd="0" presId="urn:microsoft.com/office/officeart/2005/8/layout/orgChart1"/>
    <dgm:cxn modelId="{8AF1B08C-05E7-4610-86F1-A92EAFFF2414}" type="presParOf" srcId="{D2A1E069-6E48-403D-925A-D709CA1B2384}" destId="{EB8E0E7D-FB80-4BCD-A061-0CA69B8EDFE3}" srcOrd="2" destOrd="0" presId="urn:microsoft.com/office/officeart/2005/8/layout/orgChart1"/>
    <dgm:cxn modelId="{C15EBB00-9B62-46FE-8FEE-BBC605C608C6}" type="presParOf" srcId="{D2A1E069-6E48-403D-925A-D709CA1B2384}" destId="{04F789C3-8BE2-469B-A599-8B3E190F148C}" srcOrd="3" destOrd="0" presId="urn:microsoft.com/office/officeart/2005/8/layout/orgChart1"/>
    <dgm:cxn modelId="{9FF2230F-8EC9-47CB-A17E-4C152535F4B6}" type="presParOf" srcId="{04F789C3-8BE2-469B-A599-8B3E190F148C}" destId="{3248F2B0-5E22-4E32-B81C-C2FBBEFC9ED7}" srcOrd="0" destOrd="0" presId="urn:microsoft.com/office/officeart/2005/8/layout/orgChart1"/>
    <dgm:cxn modelId="{A89624A7-FB22-467A-9C0F-6A94127FC6D2}" type="presParOf" srcId="{3248F2B0-5E22-4E32-B81C-C2FBBEFC9ED7}" destId="{A86FFD69-D388-4DA6-B32E-4F8FF570D7FA}" srcOrd="0" destOrd="0" presId="urn:microsoft.com/office/officeart/2005/8/layout/orgChart1"/>
    <dgm:cxn modelId="{8B7A7392-090A-4E83-9ADC-464B8A0C7A45}" type="presParOf" srcId="{3248F2B0-5E22-4E32-B81C-C2FBBEFC9ED7}" destId="{343AF2B0-618B-4F0D-BCD2-F6723AB8BC5D}" srcOrd="1" destOrd="0" presId="urn:microsoft.com/office/officeart/2005/8/layout/orgChart1"/>
    <dgm:cxn modelId="{58F4FC14-B5C7-4052-8813-6C720EB9863F}" type="presParOf" srcId="{04F789C3-8BE2-469B-A599-8B3E190F148C}" destId="{0414930D-1610-4F0C-99BD-89ABA889F0F2}" srcOrd="1" destOrd="0" presId="urn:microsoft.com/office/officeart/2005/8/layout/orgChart1"/>
    <dgm:cxn modelId="{CF2FE66A-8EEB-4F0F-8F8C-0D3DA12D8038}" type="presParOf" srcId="{04F789C3-8BE2-469B-A599-8B3E190F148C}" destId="{85FA0C6E-6E50-4044-8AE2-79E5AA14C982}" srcOrd="2" destOrd="0" presId="urn:microsoft.com/office/officeart/2005/8/layout/orgChart1"/>
    <dgm:cxn modelId="{03E82FE5-659B-4B42-8C73-A33F70D82E63}" type="presParOf" srcId="{D2A1E069-6E48-403D-925A-D709CA1B2384}" destId="{4749BB4A-E956-4228-94A4-6C28E72C29A8}" srcOrd="4" destOrd="0" presId="urn:microsoft.com/office/officeart/2005/8/layout/orgChart1"/>
    <dgm:cxn modelId="{D90C9264-4CFD-44FA-B78B-D472780654B6}" type="presParOf" srcId="{D2A1E069-6E48-403D-925A-D709CA1B2384}" destId="{0CBA3659-7718-417A-BF62-6564DC4BFBD3}" srcOrd="5" destOrd="0" presId="urn:microsoft.com/office/officeart/2005/8/layout/orgChart1"/>
    <dgm:cxn modelId="{2B0F244F-788C-4562-B87E-E95FEE8E40A0}" type="presParOf" srcId="{0CBA3659-7718-417A-BF62-6564DC4BFBD3}" destId="{80F61D9A-C8BA-4411-9BDE-35BB66D7F7DB}" srcOrd="0" destOrd="0" presId="urn:microsoft.com/office/officeart/2005/8/layout/orgChart1"/>
    <dgm:cxn modelId="{9A162738-84F7-4C65-9904-4EDD0EFA046A}" type="presParOf" srcId="{80F61D9A-C8BA-4411-9BDE-35BB66D7F7DB}" destId="{BF1FB41C-6B16-4262-BFE7-B762903FF311}" srcOrd="0" destOrd="0" presId="urn:microsoft.com/office/officeart/2005/8/layout/orgChart1"/>
    <dgm:cxn modelId="{AF790469-42AB-4F7F-A827-58F143E1FD8F}" type="presParOf" srcId="{80F61D9A-C8BA-4411-9BDE-35BB66D7F7DB}" destId="{BD1D98E4-55F1-446A-B6D8-DCA82845ABAD}" srcOrd="1" destOrd="0" presId="urn:microsoft.com/office/officeart/2005/8/layout/orgChart1"/>
    <dgm:cxn modelId="{18FA763A-424E-4AA9-A54E-B6FC301E1C16}" type="presParOf" srcId="{0CBA3659-7718-417A-BF62-6564DC4BFBD3}" destId="{92E4DB30-CCC2-4A8D-ABB7-4F26A304BAF5}" srcOrd="1" destOrd="0" presId="urn:microsoft.com/office/officeart/2005/8/layout/orgChart1"/>
    <dgm:cxn modelId="{4D5D5BCD-D9B1-43F2-9419-321C3A1AF687}" type="presParOf" srcId="{0CBA3659-7718-417A-BF62-6564DC4BFBD3}" destId="{882A86DA-D3B6-432E-B6A3-1EF47028473B}" srcOrd="2" destOrd="0" presId="urn:microsoft.com/office/officeart/2005/8/layout/orgChart1"/>
    <dgm:cxn modelId="{51E34AAB-7BDC-4AE2-B1BF-F408C9221541}" type="presParOf" srcId="{D2A1E069-6E48-403D-925A-D709CA1B2384}" destId="{1F3DAF98-863D-4D4F-8C0B-CA916E468CB0}" srcOrd="6" destOrd="0" presId="urn:microsoft.com/office/officeart/2005/8/layout/orgChart1"/>
    <dgm:cxn modelId="{F98BA15C-3335-4DCD-A5F1-67E1214F52E9}" type="presParOf" srcId="{D2A1E069-6E48-403D-925A-D709CA1B2384}" destId="{1BF6C67A-35A4-4B4C-953F-0B79BCA79957}" srcOrd="7" destOrd="0" presId="urn:microsoft.com/office/officeart/2005/8/layout/orgChart1"/>
    <dgm:cxn modelId="{1D88523C-394A-4B83-80E4-4F650CE63A6F}" type="presParOf" srcId="{1BF6C67A-35A4-4B4C-953F-0B79BCA79957}" destId="{372A7A24-5EFA-43AE-8558-D9335FC54B60}" srcOrd="0" destOrd="0" presId="urn:microsoft.com/office/officeart/2005/8/layout/orgChart1"/>
    <dgm:cxn modelId="{60478826-CD69-4C1F-9D7C-6F5BD3015D03}" type="presParOf" srcId="{372A7A24-5EFA-43AE-8558-D9335FC54B60}" destId="{2D699487-F579-455F-9229-327461BCB43B}" srcOrd="0" destOrd="0" presId="urn:microsoft.com/office/officeart/2005/8/layout/orgChart1"/>
    <dgm:cxn modelId="{3B8A77ED-1E88-4E91-9E50-4E6ED555907B}" type="presParOf" srcId="{372A7A24-5EFA-43AE-8558-D9335FC54B60}" destId="{0954BAFD-EF7D-4C2E-B63B-42864ECC31DB}" srcOrd="1" destOrd="0" presId="urn:microsoft.com/office/officeart/2005/8/layout/orgChart1"/>
    <dgm:cxn modelId="{AF341B44-9777-4CF0-AF7B-4C4281B6DA9C}" type="presParOf" srcId="{1BF6C67A-35A4-4B4C-953F-0B79BCA79957}" destId="{16BB2B6E-2803-4409-87F5-4E4121AC4613}" srcOrd="1" destOrd="0" presId="urn:microsoft.com/office/officeart/2005/8/layout/orgChart1"/>
    <dgm:cxn modelId="{8D6AA63C-BA67-40B0-AD07-76D8A5AB03A1}" type="presParOf" srcId="{1BF6C67A-35A4-4B4C-953F-0B79BCA79957}" destId="{40BC5CC2-8FF4-4067-9A2D-6D7C3A3CDF3D}" srcOrd="2" destOrd="0" presId="urn:microsoft.com/office/officeart/2005/8/layout/orgChart1"/>
    <dgm:cxn modelId="{CC63FD1E-504D-4EC0-8268-9AC58EA02C9E}" type="presParOf" srcId="{D2A1E069-6E48-403D-925A-D709CA1B2384}" destId="{1753EEF0-584D-4AF8-BD02-57669CF13D21}" srcOrd="8" destOrd="0" presId="urn:microsoft.com/office/officeart/2005/8/layout/orgChart1"/>
    <dgm:cxn modelId="{DE430599-564B-4D88-9772-3371E9910DED}" type="presParOf" srcId="{D2A1E069-6E48-403D-925A-D709CA1B2384}" destId="{8BA6A055-C543-48F0-84DD-F00ED90FAB17}" srcOrd="9" destOrd="0" presId="urn:microsoft.com/office/officeart/2005/8/layout/orgChart1"/>
    <dgm:cxn modelId="{AE77642B-5760-4367-BAE2-EA16316CD80F}" type="presParOf" srcId="{8BA6A055-C543-48F0-84DD-F00ED90FAB17}" destId="{BC35390D-59C3-4043-BAFC-098382A50594}" srcOrd="0" destOrd="0" presId="urn:microsoft.com/office/officeart/2005/8/layout/orgChart1"/>
    <dgm:cxn modelId="{AB690858-9660-4B51-9457-BD6B6376EA0C}" type="presParOf" srcId="{BC35390D-59C3-4043-BAFC-098382A50594}" destId="{36380B11-29BD-4FD3-9B20-20DECD07CE3C}" srcOrd="0" destOrd="0" presId="urn:microsoft.com/office/officeart/2005/8/layout/orgChart1"/>
    <dgm:cxn modelId="{D918E6E1-B6E5-4881-86D1-81B5F5ACED5E}" type="presParOf" srcId="{BC35390D-59C3-4043-BAFC-098382A50594}" destId="{5FCEF00E-9948-4F1A-BBD8-62067D22BE55}" srcOrd="1" destOrd="0" presId="urn:microsoft.com/office/officeart/2005/8/layout/orgChart1"/>
    <dgm:cxn modelId="{29A326F4-ECF7-4E72-A1BF-EFD77F9B7FFD}" type="presParOf" srcId="{8BA6A055-C543-48F0-84DD-F00ED90FAB17}" destId="{C77C687A-2D20-42CC-9589-3097782E2917}" srcOrd="1" destOrd="0" presId="urn:microsoft.com/office/officeart/2005/8/layout/orgChart1"/>
    <dgm:cxn modelId="{656487DA-2978-42BE-B55A-A212BAE0CFCA}" type="presParOf" srcId="{8BA6A055-C543-48F0-84DD-F00ED90FAB17}" destId="{7C29F989-F624-4AE6-9C27-D68E9298D050}" srcOrd="2" destOrd="0" presId="urn:microsoft.com/office/officeart/2005/8/layout/orgChart1"/>
    <dgm:cxn modelId="{97418113-6711-45D9-A571-84BF240F8C6A}" type="presParOf" srcId="{D2A1E069-6E48-403D-925A-D709CA1B2384}" destId="{4F6C1B82-1DB0-4346-A0B5-FAA68380B610}" srcOrd="10" destOrd="0" presId="urn:microsoft.com/office/officeart/2005/8/layout/orgChart1"/>
    <dgm:cxn modelId="{70193ED6-FBEA-43B6-8DBF-26D56380890B}" type="presParOf" srcId="{D2A1E069-6E48-403D-925A-D709CA1B2384}" destId="{35B4A6C7-D9F7-45F1-80DB-E4F89467504C}" srcOrd="11" destOrd="0" presId="urn:microsoft.com/office/officeart/2005/8/layout/orgChart1"/>
    <dgm:cxn modelId="{17497C73-0567-4E33-BD75-B39CC4ABA514}" type="presParOf" srcId="{35B4A6C7-D9F7-45F1-80DB-E4F89467504C}" destId="{81D24646-7616-405C-9759-6824E0A85492}" srcOrd="0" destOrd="0" presId="urn:microsoft.com/office/officeart/2005/8/layout/orgChart1"/>
    <dgm:cxn modelId="{62F6DF38-B327-4D91-9421-62AFA873C6E9}" type="presParOf" srcId="{81D24646-7616-405C-9759-6824E0A85492}" destId="{1F339A22-484F-4195-B22B-FF6B362AD1BD}" srcOrd="0" destOrd="0" presId="urn:microsoft.com/office/officeart/2005/8/layout/orgChart1"/>
    <dgm:cxn modelId="{BE1F9D2B-5AD2-4B6A-BAE5-E61173DF3D1D}" type="presParOf" srcId="{81D24646-7616-405C-9759-6824E0A85492}" destId="{A1B07E6B-6A5B-450C-B6AF-3EC3BF2E453F}" srcOrd="1" destOrd="0" presId="urn:microsoft.com/office/officeart/2005/8/layout/orgChart1"/>
    <dgm:cxn modelId="{3C9B03F8-B422-41B7-9554-B6A5D6B86860}" type="presParOf" srcId="{35B4A6C7-D9F7-45F1-80DB-E4F89467504C}" destId="{BE977C25-E6E7-4BBB-8AB3-F69B1071BCFF}" srcOrd="1" destOrd="0" presId="urn:microsoft.com/office/officeart/2005/8/layout/orgChart1"/>
    <dgm:cxn modelId="{89652B58-C321-4A5D-95F7-0C87424E0CB6}" type="presParOf" srcId="{35B4A6C7-D9F7-45F1-80DB-E4F89467504C}" destId="{2FB211F6-6D42-4E62-999A-524FABF96704}" srcOrd="2" destOrd="0" presId="urn:microsoft.com/office/officeart/2005/8/layout/orgChart1"/>
    <dgm:cxn modelId="{1A8953FE-59A4-47CB-96C9-12698A77F96C}" type="presParOf" srcId="{72921665-F80D-43B7-9CBD-2B40759FE5F4}" destId="{42B8592C-C16F-406F-9305-0D294244153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D09C63-B306-4486-B0FA-F6E19D5C4ECB}">
      <dsp:nvSpPr>
        <dsp:cNvPr id="0" name=""/>
        <dsp:cNvSpPr/>
      </dsp:nvSpPr>
      <dsp:spPr>
        <a:xfrm>
          <a:off x="6096000" y="2850021"/>
          <a:ext cx="3336019" cy="11579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8978"/>
              </a:lnTo>
              <a:lnTo>
                <a:pt x="3336019" y="578978"/>
              </a:lnTo>
              <a:lnTo>
                <a:pt x="3336019" y="11579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232260-475C-4716-8C05-B15A7524A85F}">
      <dsp:nvSpPr>
        <dsp:cNvPr id="0" name=""/>
        <dsp:cNvSpPr/>
      </dsp:nvSpPr>
      <dsp:spPr>
        <a:xfrm>
          <a:off x="2759980" y="2850021"/>
          <a:ext cx="3336019" cy="1157957"/>
        </a:xfrm>
        <a:custGeom>
          <a:avLst/>
          <a:gdLst/>
          <a:ahLst/>
          <a:cxnLst/>
          <a:rect l="0" t="0" r="0" b="0"/>
          <a:pathLst>
            <a:path>
              <a:moveTo>
                <a:pt x="3336019" y="0"/>
              </a:moveTo>
              <a:lnTo>
                <a:pt x="3336019" y="578978"/>
              </a:lnTo>
              <a:lnTo>
                <a:pt x="0" y="578978"/>
              </a:lnTo>
              <a:lnTo>
                <a:pt x="0" y="11579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99632D-9330-4808-B31B-0EFC3906886A}">
      <dsp:nvSpPr>
        <dsp:cNvPr id="0" name=""/>
        <dsp:cNvSpPr/>
      </dsp:nvSpPr>
      <dsp:spPr>
        <a:xfrm>
          <a:off x="3338958" y="92980"/>
          <a:ext cx="5514082" cy="2757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5000" kern="1200" smtClean="0"/>
            <a:t>Νεοπλάσματα ελύτρων </a:t>
          </a:r>
          <a:r>
            <a:rPr lang="el-GR" sz="5000" kern="1200" dirty="0" smtClean="0"/>
            <a:t>των περιφερικών νεύρων</a:t>
          </a:r>
          <a:endParaRPr lang="el-GR" sz="5000" kern="1200" dirty="0"/>
        </a:p>
      </dsp:txBody>
      <dsp:txXfrm>
        <a:off x="3338958" y="92980"/>
        <a:ext cx="5514082" cy="2757041"/>
      </dsp:txXfrm>
    </dsp:sp>
    <dsp:sp modelId="{48D76DF8-D28F-459D-B433-FE8D2DECCC89}">
      <dsp:nvSpPr>
        <dsp:cNvPr id="0" name=""/>
        <dsp:cNvSpPr/>
      </dsp:nvSpPr>
      <dsp:spPr>
        <a:xfrm>
          <a:off x="2939" y="4007978"/>
          <a:ext cx="5514082" cy="2757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5000" kern="1200" dirty="0" smtClean="0"/>
            <a:t>Καλοήθη</a:t>
          </a:r>
          <a:endParaRPr lang="el-GR" sz="5000" kern="1200" dirty="0"/>
        </a:p>
      </dsp:txBody>
      <dsp:txXfrm>
        <a:off x="2939" y="4007978"/>
        <a:ext cx="5514082" cy="2757041"/>
      </dsp:txXfrm>
    </dsp:sp>
    <dsp:sp modelId="{EB61AD03-D83A-496C-8EFA-3E1A7AFA67E0}">
      <dsp:nvSpPr>
        <dsp:cNvPr id="0" name=""/>
        <dsp:cNvSpPr/>
      </dsp:nvSpPr>
      <dsp:spPr>
        <a:xfrm>
          <a:off x="6674978" y="4007978"/>
          <a:ext cx="5514082" cy="27570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5000" kern="1200" dirty="0" smtClean="0"/>
            <a:t>Κακοήθη</a:t>
          </a:r>
          <a:endParaRPr lang="el-GR" sz="5000" kern="1200" dirty="0"/>
        </a:p>
      </dsp:txBody>
      <dsp:txXfrm>
        <a:off x="6674978" y="4007978"/>
        <a:ext cx="5514082" cy="27570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D09C63-B306-4486-B0FA-F6E19D5C4ECB}">
      <dsp:nvSpPr>
        <dsp:cNvPr id="0" name=""/>
        <dsp:cNvSpPr/>
      </dsp:nvSpPr>
      <dsp:spPr>
        <a:xfrm>
          <a:off x="6096000" y="3054734"/>
          <a:ext cx="4312964" cy="7485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4265"/>
              </a:lnTo>
              <a:lnTo>
                <a:pt x="4312964" y="374265"/>
              </a:lnTo>
              <a:lnTo>
                <a:pt x="4312964" y="7485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CDDE8-144F-4CFB-80F1-F8204455A515}">
      <dsp:nvSpPr>
        <dsp:cNvPr id="0" name=""/>
        <dsp:cNvSpPr/>
      </dsp:nvSpPr>
      <dsp:spPr>
        <a:xfrm>
          <a:off x="6050280" y="3054734"/>
          <a:ext cx="91440" cy="7485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485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232260-475C-4716-8C05-B15A7524A85F}">
      <dsp:nvSpPr>
        <dsp:cNvPr id="0" name=""/>
        <dsp:cNvSpPr/>
      </dsp:nvSpPr>
      <dsp:spPr>
        <a:xfrm>
          <a:off x="1783035" y="3054734"/>
          <a:ext cx="4312964" cy="748531"/>
        </a:xfrm>
        <a:custGeom>
          <a:avLst/>
          <a:gdLst/>
          <a:ahLst/>
          <a:cxnLst/>
          <a:rect l="0" t="0" r="0" b="0"/>
          <a:pathLst>
            <a:path>
              <a:moveTo>
                <a:pt x="4312964" y="0"/>
              </a:moveTo>
              <a:lnTo>
                <a:pt x="4312964" y="374265"/>
              </a:lnTo>
              <a:lnTo>
                <a:pt x="0" y="374265"/>
              </a:lnTo>
              <a:lnTo>
                <a:pt x="0" y="7485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99632D-9330-4808-B31B-0EFC3906886A}">
      <dsp:nvSpPr>
        <dsp:cNvPr id="0" name=""/>
        <dsp:cNvSpPr/>
      </dsp:nvSpPr>
      <dsp:spPr>
        <a:xfrm>
          <a:off x="4313783" y="1272517"/>
          <a:ext cx="3564433" cy="17822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dirty="0" smtClean="0"/>
            <a:t>Νεοπλάσματα ελύτρων των περιφερικών νεύρων</a:t>
          </a:r>
          <a:endParaRPr lang="el-GR" sz="3200" kern="1200" dirty="0"/>
        </a:p>
      </dsp:txBody>
      <dsp:txXfrm>
        <a:off x="4313783" y="1272517"/>
        <a:ext cx="3564433" cy="1782216"/>
      </dsp:txXfrm>
    </dsp:sp>
    <dsp:sp modelId="{48D76DF8-D28F-459D-B433-FE8D2DECCC89}">
      <dsp:nvSpPr>
        <dsp:cNvPr id="0" name=""/>
        <dsp:cNvSpPr/>
      </dsp:nvSpPr>
      <dsp:spPr>
        <a:xfrm>
          <a:off x="818" y="3803265"/>
          <a:ext cx="3564433" cy="17822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dirty="0" smtClean="0"/>
            <a:t>Καλοήθη</a:t>
          </a:r>
          <a:endParaRPr lang="el-GR" sz="3200" kern="1200" dirty="0"/>
        </a:p>
      </dsp:txBody>
      <dsp:txXfrm>
        <a:off x="818" y="3803265"/>
        <a:ext cx="3564433" cy="1782216"/>
      </dsp:txXfrm>
    </dsp:sp>
    <dsp:sp modelId="{B21C2823-4C21-4DEA-B1E1-4349CF4296DE}">
      <dsp:nvSpPr>
        <dsp:cNvPr id="0" name=""/>
        <dsp:cNvSpPr/>
      </dsp:nvSpPr>
      <dsp:spPr>
        <a:xfrm>
          <a:off x="4313783" y="3803265"/>
          <a:ext cx="3564433" cy="17822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dirty="0" smtClean="0"/>
            <a:t>Ενδιάμεσου βαθμού κακοηθείας</a:t>
          </a:r>
          <a:r>
            <a:rPr lang="en-US" sz="3200" kern="1200" dirty="0" smtClean="0"/>
            <a:t>???</a:t>
          </a:r>
          <a:endParaRPr lang="el-GR" sz="3200" kern="1200" dirty="0"/>
        </a:p>
      </dsp:txBody>
      <dsp:txXfrm>
        <a:off x="4313783" y="3803265"/>
        <a:ext cx="3564433" cy="1782216"/>
      </dsp:txXfrm>
    </dsp:sp>
    <dsp:sp modelId="{EB61AD03-D83A-496C-8EFA-3E1A7AFA67E0}">
      <dsp:nvSpPr>
        <dsp:cNvPr id="0" name=""/>
        <dsp:cNvSpPr/>
      </dsp:nvSpPr>
      <dsp:spPr>
        <a:xfrm>
          <a:off x="8626747" y="3803265"/>
          <a:ext cx="3564433" cy="17822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200" kern="1200" dirty="0" smtClean="0"/>
            <a:t>Κακοήθη</a:t>
          </a:r>
          <a:endParaRPr lang="el-GR" sz="3200" kern="1200" dirty="0"/>
        </a:p>
      </dsp:txBody>
      <dsp:txXfrm>
        <a:off x="8626747" y="3803265"/>
        <a:ext cx="3564433" cy="17822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6C1B82-1DB0-4346-A0B5-FAA68380B610}">
      <dsp:nvSpPr>
        <dsp:cNvPr id="0" name=""/>
        <dsp:cNvSpPr/>
      </dsp:nvSpPr>
      <dsp:spPr>
        <a:xfrm>
          <a:off x="6096000" y="3247532"/>
          <a:ext cx="5228006" cy="362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467"/>
              </a:lnTo>
              <a:lnTo>
                <a:pt x="5228006" y="181467"/>
              </a:lnTo>
              <a:lnTo>
                <a:pt x="5228006" y="3629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53EEF0-584D-4AF8-BD02-57669CF13D21}">
      <dsp:nvSpPr>
        <dsp:cNvPr id="0" name=""/>
        <dsp:cNvSpPr/>
      </dsp:nvSpPr>
      <dsp:spPr>
        <a:xfrm>
          <a:off x="6096000" y="3247532"/>
          <a:ext cx="3136803" cy="362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467"/>
              </a:lnTo>
              <a:lnTo>
                <a:pt x="3136803" y="181467"/>
              </a:lnTo>
              <a:lnTo>
                <a:pt x="3136803" y="3629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3DAF98-863D-4D4F-8C0B-CA916E468CB0}">
      <dsp:nvSpPr>
        <dsp:cNvPr id="0" name=""/>
        <dsp:cNvSpPr/>
      </dsp:nvSpPr>
      <dsp:spPr>
        <a:xfrm>
          <a:off x="6096000" y="3247532"/>
          <a:ext cx="1045601" cy="362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467"/>
              </a:lnTo>
              <a:lnTo>
                <a:pt x="1045601" y="181467"/>
              </a:lnTo>
              <a:lnTo>
                <a:pt x="1045601" y="3629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49BB4A-E956-4228-94A4-6C28E72C29A8}">
      <dsp:nvSpPr>
        <dsp:cNvPr id="0" name=""/>
        <dsp:cNvSpPr/>
      </dsp:nvSpPr>
      <dsp:spPr>
        <a:xfrm>
          <a:off x="5050398" y="3247532"/>
          <a:ext cx="1045601" cy="362935"/>
        </a:xfrm>
        <a:custGeom>
          <a:avLst/>
          <a:gdLst/>
          <a:ahLst/>
          <a:cxnLst/>
          <a:rect l="0" t="0" r="0" b="0"/>
          <a:pathLst>
            <a:path>
              <a:moveTo>
                <a:pt x="1045601" y="0"/>
              </a:moveTo>
              <a:lnTo>
                <a:pt x="1045601" y="181467"/>
              </a:lnTo>
              <a:lnTo>
                <a:pt x="0" y="181467"/>
              </a:lnTo>
              <a:lnTo>
                <a:pt x="0" y="3629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8E0E7D-FB80-4BCD-A061-0CA69B8EDFE3}">
      <dsp:nvSpPr>
        <dsp:cNvPr id="0" name=""/>
        <dsp:cNvSpPr/>
      </dsp:nvSpPr>
      <dsp:spPr>
        <a:xfrm>
          <a:off x="2959196" y="3247532"/>
          <a:ext cx="3136803" cy="362935"/>
        </a:xfrm>
        <a:custGeom>
          <a:avLst/>
          <a:gdLst/>
          <a:ahLst/>
          <a:cxnLst/>
          <a:rect l="0" t="0" r="0" b="0"/>
          <a:pathLst>
            <a:path>
              <a:moveTo>
                <a:pt x="3136803" y="0"/>
              </a:moveTo>
              <a:lnTo>
                <a:pt x="3136803" y="181467"/>
              </a:lnTo>
              <a:lnTo>
                <a:pt x="0" y="181467"/>
              </a:lnTo>
              <a:lnTo>
                <a:pt x="0" y="3629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8795A1-E2CF-48BA-B297-AA9F59E0668C}">
      <dsp:nvSpPr>
        <dsp:cNvPr id="0" name=""/>
        <dsp:cNvSpPr/>
      </dsp:nvSpPr>
      <dsp:spPr>
        <a:xfrm>
          <a:off x="867993" y="3247532"/>
          <a:ext cx="5228006" cy="362935"/>
        </a:xfrm>
        <a:custGeom>
          <a:avLst/>
          <a:gdLst/>
          <a:ahLst/>
          <a:cxnLst/>
          <a:rect l="0" t="0" r="0" b="0"/>
          <a:pathLst>
            <a:path>
              <a:moveTo>
                <a:pt x="5228006" y="0"/>
              </a:moveTo>
              <a:lnTo>
                <a:pt x="5228006" y="181467"/>
              </a:lnTo>
              <a:lnTo>
                <a:pt x="0" y="181467"/>
              </a:lnTo>
              <a:lnTo>
                <a:pt x="0" y="3629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187F90-3BCD-4396-84FF-DED10CDEB903}">
      <dsp:nvSpPr>
        <dsp:cNvPr id="0" name=""/>
        <dsp:cNvSpPr/>
      </dsp:nvSpPr>
      <dsp:spPr>
        <a:xfrm>
          <a:off x="5231866" y="2383398"/>
          <a:ext cx="1728266" cy="8641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 smtClean="0"/>
            <a:t>Νεοπλάσματα ελύτρων των περιφερικών νεύρων</a:t>
          </a:r>
          <a:endParaRPr lang="el-GR" sz="1500" kern="1200" dirty="0"/>
        </a:p>
      </dsp:txBody>
      <dsp:txXfrm>
        <a:off x="5231866" y="2383398"/>
        <a:ext cx="1728266" cy="864133"/>
      </dsp:txXfrm>
    </dsp:sp>
    <dsp:sp modelId="{CDB19292-14C7-434A-B3C4-2A38F334D33F}">
      <dsp:nvSpPr>
        <dsp:cNvPr id="0" name=""/>
        <dsp:cNvSpPr/>
      </dsp:nvSpPr>
      <dsp:spPr>
        <a:xfrm>
          <a:off x="3860" y="3610467"/>
          <a:ext cx="1728266" cy="8641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Neurofibroma</a:t>
          </a:r>
          <a:r>
            <a:rPr lang="en-US" sz="1500" kern="1200" dirty="0" smtClean="0"/>
            <a:t> NOS</a:t>
          </a:r>
          <a:endParaRPr lang="el-GR" sz="1500" kern="1200" dirty="0"/>
        </a:p>
      </dsp:txBody>
      <dsp:txXfrm>
        <a:off x="3860" y="3610467"/>
        <a:ext cx="1728266" cy="864133"/>
      </dsp:txXfrm>
    </dsp:sp>
    <dsp:sp modelId="{A86FFD69-D388-4DA6-B32E-4F8FF570D7FA}">
      <dsp:nvSpPr>
        <dsp:cNvPr id="0" name=""/>
        <dsp:cNvSpPr/>
      </dsp:nvSpPr>
      <dsp:spPr>
        <a:xfrm>
          <a:off x="2095062" y="3610467"/>
          <a:ext cx="1728266" cy="8641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Cellular </a:t>
          </a:r>
          <a:r>
            <a:rPr lang="en-US" sz="1500" kern="1200" dirty="0" err="1" smtClean="0"/>
            <a:t>neurofibroma</a:t>
          </a:r>
          <a:endParaRPr lang="el-GR" sz="1500" kern="1200" dirty="0"/>
        </a:p>
      </dsp:txBody>
      <dsp:txXfrm>
        <a:off x="2095062" y="3610467"/>
        <a:ext cx="1728266" cy="864133"/>
      </dsp:txXfrm>
    </dsp:sp>
    <dsp:sp modelId="{BF1FB41C-6B16-4262-BFE7-B762903FF311}">
      <dsp:nvSpPr>
        <dsp:cNvPr id="0" name=""/>
        <dsp:cNvSpPr/>
      </dsp:nvSpPr>
      <dsp:spPr>
        <a:xfrm>
          <a:off x="4186265" y="3610467"/>
          <a:ext cx="1728266" cy="8641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Neurofibroma</a:t>
          </a:r>
          <a:r>
            <a:rPr lang="en-US" sz="1500" kern="1200" dirty="0" smtClean="0"/>
            <a:t> with atypia/Ancient </a:t>
          </a:r>
          <a:r>
            <a:rPr lang="en-US" sz="1500" kern="1200" dirty="0" err="1" smtClean="0"/>
            <a:t>neurofibroma</a:t>
          </a:r>
          <a:endParaRPr lang="el-GR" sz="1500" kern="1200" dirty="0"/>
        </a:p>
      </dsp:txBody>
      <dsp:txXfrm>
        <a:off x="4186265" y="3610467"/>
        <a:ext cx="1728266" cy="864133"/>
      </dsp:txXfrm>
    </dsp:sp>
    <dsp:sp modelId="{2D699487-F579-455F-9229-327461BCB43B}">
      <dsp:nvSpPr>
        <dsp:cNvPr id="0" name=""/>
        <dsp:cNvSpPr/>
      </dsp:nvSpPr>
      <dsp:spPr>
        <a:xfrm>
          <a:off x="6277467" y="3610467"/>
          <a:ext cx="1728266" cy="8641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AN/ANNUBP</a:t>
          </a:r>
          <a:endParaRPr lang="el-GR" sz="1500" kern="1200" dirty="0"/>
        </a:p>
      </dsp:txBody>
      <dsp:txXfrm>
        <a:off x="6277467" y="3610467"/>
        <a:ext cx="1728266" cy="864133"/>
      </dsp:txXfrm>
    </dsp:sp>
    <dsp:sp modelId="{36380B11-29BD-4FD3-9B20-20DECD07CE3C}">
      <dsp:nvSpPr>
        <dsp:cNvPr id="0" name=""/>
        <dsp:cNvSpPr/>
      </dsp:nvSpPr>
      <dsp:spPr>
        <a:xfrm>
          <a:off x="8368670" y="3610467"/>
          <a:ext cx="1728266" cy="8641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Low grade MPNST</a:t>
          </a:r>
          <a:endParaRPr lang="el-GR" sz="1500" kern="1200" dirty="0"/>
        </a:p>
      </dsp:txBody>
      <dsp:txXfrm>
        <a:off x="8368670" y="3610467"/>
        <a:ext cx="1728266" cy="864133"/>
      </dsp:txXfrm>
    </dsp:sp>
    <dsp:sp modelId="{1F339A22-484F-4195-B22B-FF6B362AD1BD}">
      <dsp:nvSpPr>
        <dsp:cNvPr id="0" name=""/>
        <dsp:cNvSpPr/>
      </dsp:nvSpPr>
      <dsp:spPr>
        <a:xfrm>
          <a:off x="10459873" y="3610467"/>
          <a:ext cx="1728266" cy="8641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High grade MPNST</a:t>
          </a:r>
          <a:endParaRPr lang="el-GR" sz="1500" kern="1200" dirty="0"/>
        </a:p>
      </dsp:txBody>
      <dsp:txXfrm>
        <a:off x="10459873" y="3610467"/>
        <a:ext cx="1728266" cy="8641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D75A6C-74F5-4B8D-9F4F-4C09656EA396}" type="datetimeFigureOut">
              <a:rPr lang="el-GR" smtClean="0"/>
              <a:t>6/6/2023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8E061A-8ECE-4F99-B4B6-FE1D278DBF6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0794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4A1B-DFB6-4B68-8FDA-09F385449B49}" type="datetimeFigureOut">
              <a:rPr lang="el-GR" smtClean="0"/>
              <a:t>6/6/2023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48900-1D83-486B-9004-E1663FF79B3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8509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4A1B-DFB6-4B68-8FDA-09F385449B49}" type="datetimeFigureOut">
              <a:rPr lang="el-GR" smtClean="0"/>
              <a:t>6/6/2023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48900-1D83-486B-9004-E1663FF79B3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2641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4A1B-DFB6-4B68-8FDA-09F385449B49}" type="datetimeFigureOut">
              <a:rPr lang="el-GR" smtClean="0"/>
              <a:t>6/6/2023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48900-1D83-486B-9004-E1663FF79B3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8300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4A1B-DFB6-4B68-8FDA-09F385449B49}" type="datetimeFigureOut">
              <a:rPr lang="el-GR" smtClean="0"/>
              <a:t>6/6/2023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48900-1D83-486B-9004-E1663FF79B3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7772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4A1B-DFB6-4B68-8FDA-09F385449B49}" type="datetimeFigureOut">
              <a:rPr lang="el-GR" smtClean="0"/>
              <a:t>6/6/2023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48900-1D83-486B-9004-E1663FF79B3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9752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4A1B-DFB6-4B68-8FDA-09F385449B49}" type="datetimeFigureOut">
              <a:rPr lang="el-GR" smtClean="0"/>
              <a:t>6/6/2023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48900-1D83-486B-9004-E1663FF79B3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1634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4A1B-DFB6-4B68-8FDA-09F385449B49}" type="datetimeFigureOut">
              <a:rPr lang="el-GR" smtClean="0"/>
              <a:t>6/6/2023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48900-1D83-486B-9004-E1663FF79B3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356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4A1B-DFB6-4B68-8FDA-09F385449B49}" type="datetimeFigureOut">
              <a:rPr lang="el-GR" smtClean="0"/>
              <a:t>6/6/2023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48900-1D83-486B-9004-E1663FF79B3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9964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4A1B-DFB6-4B68-8FDA-09F385449B49}" type="datetimeFigureOut">
              <a:rPr lang="el-GR" smtClean="0"/>
              <a:t>6/6/2023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48900-1D83-486B-9004-E1663FF79B3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9297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4A1B-DFB6-4B68-8FDA-09F385449B49}" type="datetimeFigureOut">
              <a:rPr lang="el-GR" smtClean="0"/>
              <a:t>6/6/2023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48900-1D83-486B-9004-E1663FF79B3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9866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4A1B-DFB6-4B68-8FDA-09F385449B49}" type="datetimeFigureOut">
              <a:rPr lang="el-GR" smtClean="0"/>
              <a:t>6/6/2023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48900-1D83-486B-9004-E1663FF79B3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5962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54A1B-DFB6-4B68-8FDA-09F385449B49}" type="datetimeFigureOut">
              <a:rPr lang="el-GR" smtClean="0"/>
              <a:t>6/6/2023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48900-1D83-486B-9004-E1663FF79B3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895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Όγκοι περιφερικών ελύτρων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Σωτήρης Σωτηρίου</a:t>
            </a:r>
            <a:endParaRPr lang="en-US" dirty="0" smtClean="0"/>
          </a:p>
          <a:p>
            <a:r>
              <a:rPr lang="el-GR" dirty="0" smtClean="0"/>
              <a:t>Παθολογοανατόμος</a:t>
            </a:r>
            <a:endParaRPr lang="en-US" dirty="0"/>
          </a:p>
          <a:p>
            <a:r>
              <a:rPr lang="el-GR" dirty="0" smtClean="0"/>
              <a:t>Πανεπιστημιακό Γενικό Νοσοκομείο Ιωαννίνων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889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582052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Δεξί βέλος 16"/>
          <p:cNvSpPr/>
          <p:nvPr/>
        </p:nvSpPr>
        <p:spPr>
          <a:xfrm>
            <a:off x="240145" y="6054436"/>
            <a:ext cx="11711709" cy="80356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Δεξί άγκιστρο 17"/>
          <p:cNvSpPr/>
          <p:nvPr/>
        </p:nvSpPr>
        <p:spPr>
          <a:xfrm rot="5400000">
            <a:off x="2655454" y="1805712"/>
            <a:ext cx="609602" cy="5920508"/>
          </a:xfrm>
          <a:prstGeom prst="rightBrac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Δεξί άγκιστρο 18"/>
          <p:cNvSpPr/>
          <p:nvPr/>
        </p:nvSpPr>
        <p:spPr>
          <a:xfrm rot="5400000">
            <a:off x="9979890" y="2858657"/>
            <a:ext cx="609602" cy="3814618"/>
          </a:xfrm>
          <a:prstGeom prst="rightBrac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Κάτω βέλος 19"/>
          <p:cNvSpPr/>
          <p:nvPr/>
        </p:nvSpPr>
        <p:spPr>
          <a:xfrm rot="10800000">
            <a:off x="6982691" y="1801091"/>
            <a:ext cx="314036" cy="1627909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TextBox 20"/>
          <p:cNvSpPr txBox="1"/>
          <p:nvPr/>
        </p:nvSpPr>
        <p:spPr>
          <a:xfrm>
            <a:off x="4927599" y="984087"/>
            <a:ext cx="44242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l-GR" sz="2400" b="1" dirty="0"/>
              <a:t>Ενδιάμεσου βαθμού κακοηθείας</a:t>
            </a:r>
            <a:r>
              <a:rPr lang="en-US" sz="2400" b="1" dirty="0"/>
              <a:t>???</a:t>
            </a:r>
            <a:endParaRPr lang="el-GR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198255" y="5193269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Καλοήθεις</a:t>
            </a:r>
            <a:endParaRPr lang="el-GR" sz="2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9522691" y="5162188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Κακοήθεις</a:t>
            </a: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161277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580690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22309516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8357503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581857720"/>
                    </a:ext>
                  </a:extLst>
                </a:gridCol>
              </a:tblGrid>
              <a:tr h="853634">
                <a:tc>
                  <a:txBody>
                    <a:bodyPr/>
                    <a:lstStyle/>
                    <a:p>
                      <a:r>
                        <a:rPr lang="el-GR" dirty="0" smtClean="0"/>
                        <a:t>Οντότητες/Ευρήματα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dirty="0" smtClean="0"/>
                        <a:t>Cellular </a:t>
                      </a:r>
                      <a:r>
                        <a:rPr lang="en-US" dirty="0" err="1" smtClean="0"/>
                        <a:t>neurofibroma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dirty="0" err="1" smtClean="0"/>
                        <a:t>Neurofibroma</a:t>
                      </a:r>
                      <a:r>
                        <a:rPr lang="en-US" dirty="0" smtClean="0"/>
                        <a:t> with atypia/Ancient </a:t>
                      </a:r>
                      <a:r>
                        <a:rPr lang="en-US" dirty="0" err="1" smtClean="0"/>
                        <a:t>neurofibroma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807426"/>
                  </a:ext>
                </a:extLst>
              </a:tr>
              <a:tr h="3002183">
                <a:tc>
                  <a:txBody>
                    <a:bodyPr/>
                    <a:lstStyle/>
                    <a:p>
                      <a:r>
                        <a:rPr lang="el-GR" dirty="0" smtClean="0"/>
                        <a:t>Μορφολογικά ευρήματα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l-GR" dirty="0" smtClean="0"/>
                        <a:t>Μορφολογικά ευρήματα </a:t>
                      </a:r>
                      <a:r>
                        <a:rPr lang="en-US" dirty="0" err="1" smtClean="0"/>
                        <a:t>Neurofibroma</a:t>
                      </a:r>
                      <a:r>
                        <a:rPr lang="en-US" dirty="0" smtClean="0"/>
                        <a:t> NOS</a:t>
                      </a:r>
                      <a:endParaRPr lang="el-GR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l-GR" dirty="0" smtClean="0"/>
                        <a:t>Απουσία κυτταρολογικής </a:t>
                      </a:r>
                      <a:r>
                        <a:rPr lang="el-GR" dirty="0" err="1" smtClean="0"/>
                        <a:t>ατυπίας</a:t>
                      </a:r>
                      <a:endParaRPr lang="el-GR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dirty="0" smtClean="0"/>
                        <a:t>&lt;</a:t>
                      </a:r>
                      <a:r>
                        <a:rPr lang="en-US" dirty="0" smtClean="0"/>
                        <a:t>1</a:t>
                      </a:r>
                      <a:r>
                        <a:rPr lang="el-GR" dirty="0" smtClean="0"/>
                        <a:t> μιτώσεις</a:t>
                      </a:r>
                      <a:r>
                        <a:rPr lang="en-US" dirty="0" smtClean="0"/>
                        <a:t>/50 HPFs</a:t>
                      </a:r>
                      <a:endParaRPr lang="el-GR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dirty="0" smtClean="0"/>
                        <a:t>Διατήρηση αρχιτεκτονικού προτύπου</a:t>
                      </a:r>
                      <a:r>
                        <a:rPr lang="el-GR" baseline="0" dirty="0" smtClean="0"/>
                        <a:t> </a:t>
                      </a:r>
                      <a:r>
                        <a:rPr lang="el-GR" baseline="0" dirty="0" err="1" smtClean="0"/>
                        <a:t>νευρινώματος</a:t>
                      </a:r>
                      <a:endParaRPr lang="el-GR" baseline="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l-GR" baseline="0" dirty="0" smtClean="0"/>
                        <a:t>Απουσία νεκρώσεων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l-GR" dirty="0" smtClean="0">
                          <a:solidFill>
                            <a:srgbClr val="C00000"/>
                          </a:solidFill>
                        </a:rPr>
                        <a:t>Αυξημένη </a:t>
                      </a:r>
                      <a:r>
                        <a:rPr lang="el-GR" dirty="0" err="1" smtClean="0">
                          <a:solidFill>
                            <a:srgbClr val="C00000"/>
                          </a:solidFill>
                        </a:rPr>
                        <a:t>κυτταροβρίθεια</a:t>
                      </a:r>
                      <a:endParaRPr lang="el-GR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l-GR" dirty="0" smtClean="0"/>
                        <a:t>Μορφολογικά ευρήματα </a:t>
                      </a:r>
                      <a:r>
                        <a:rPr lang="en-US" dirty="0" err="1" smtClean="0"/>
                        <a:t>Neurofibroma</a:t>
                      </a:r>
                      <a:r>
                        <a:rPr lang="en-US" dirty="0" smtClean="0"/>
                        <a:t> NOS</a:t>
                      </a:r>
                      <a:endParaRPr lang="el-GR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l-GR" dirty="0" smtClean="0"/>
                        <a:t>Απουσία </a:t>
                      </a:r>
                      <a:r>
                        <a:rPr lang="el-GR" dirty="0" err="1" smtClean="0"/>
                        <a:t>κυτταροβρίθειας</a:t>
                      </a:r>
                      <a:endParaRPr lang="el-GR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dirty="0" smtClean="0"/>
                        <a:t>&lt;</a:t>
                      </a:r>
                      <a:r>
                        <a:rPr lang="en-US" dirty="0" smtClean="0"/>
                        <a:t>1</a:t>
                      </a:r>
                      <a:r>
                        <a:rPr lang="el-GR" dirty="0" smtClean="0"/>
                        <a:t> μιτώσεις</a:t>
                      </a:r>
                      <a:r>
                        <a:rPr lang="en-US" dirty="0" smtClean="0"/>
                        <a:t>/50 HPFs</a:t>
                      </a:r>
                      <a:endParaRPr lang="el-GR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dirty="0" smtClean="0"/>
                        <a:t>Διατήρηση αρχιτεκτονικού προτύπου</a:t>
                      </a:r>
                      <a:r>
                        <a:rPr lang="el-GR" baseline="0" dirty="0" smtClean="0"/>
                        <a:t> </a:t>
                      </a:r>
                      <a:r>
                        <a:rPr lang="el-GR" baseline="0" dirty="0" err="1" smtClean="0"/>
                        <a:t>νευρινώματος</a:t>
                      </a:r>
                      <a:endParaRPr lang="el-GR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l-GR" baseline="0" dirty="0" smtClean="0"/>
                        <a:t>Απουσία νεκρώσεων</a:t>
                      </a:r>
                      <a:endParaRPr lang="el-GR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dirty="0" smtClean="0">
                          <a:solidFill>
                            <a:srgbClr val="C00000"/>
                          </a:solidFill>
                        </a:rPr>
                        <a:t>Μεμονωμένα άτυπα κύτταρα</a:t>
                      </a:r>
                      <a:endParaRPr lang="el-G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779575"/>
                  </a:ext>
                </a:extLst>
              </a:tr>
              <a:tr h="3002183">
                <a:tc>
                  <a:txBody>
                    <a:bodyPr/>
                    <a:lstStyle/>
                    <a:p>
                      <a:r>
                        <a:rPr lang="el-GR" dirty="0" err="1" smtClean="0"/>
                        <a:t>Ανοσοϊστοχημικά</a:t>
                      </a:r>
                      <a:r>
                        <a:rPr lang="el-GR" baseline="0" dirty="0" smtClean="0"/>
                        <a:t> ευρήματα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SOX10, S-100: </a:t>
                      </a:r>
                      <a:r>
                        <a:rPr lang="el-GR" dirty="0" smtClean="0"/>
                        <a:t>Εκτεταμένη αλλά όχι διάχυτη</a:t>
                      </a:r>
                      <a:r>
                        <a:rPr lang="en-US" baseline="0" dirty="0" smtClean="0"/>
                        <a:t> +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CD34: </a:t>
                      </a:r>
                      <a:r>
                        <a:rPr lang="el-GR" baseline="0" dirty="0" smtClean="0"/>
                        <a:t>Δίκτυο </a:t>
                      </a:r>
                      <a:r>
                        <a:rPr lang="el-GR" baseline="0" dirty="0" err="1" smtClean="0"/>
                        <a:t>ινοβλαστικών</a:t>
                      </a:r>
                      <a:r>
                        <a:rPr lang="el-GR" baseline="0" dirty="0" smtClean="0"/>
                        <a:t> κυττάρων</a:t>
                      </a:r>
                      <a:r>
                        <a:rPr lang="en-US" baseline="0" dirty="0" smtClean="0"/>
                        <a:t> (lattice-like)</a:t>
                      </a:r>
                      <a:endParaRPr lang="el-GR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p16: </a:t>
                      </a:r>
                      <a:r>
                        <a:rPr lang="el-GR" baseline="0" dirty="0" smtClean="0"/>
                        <a:t>Συνήθως διατήρηση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p53: </a:t>
                      </a:r>
                      <a:r>
                        <a:rPr lang="el-GR" baseline="0" dirty="0" smtClean="0"/>
                        <a:t>-</a:t>
                      </a:r>
                      <a:endParaRPr lang="en-US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Ki-67/MIB-1: </a:t>
                      </a:r>
                      <a:r>
                        <a:rPr lang="el-GR" baseline="0" dirty="0" smtClean="0"/>
                        <a:t>Χαμηλό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/>
                        <a:t>H3K27m3: </a:t>
                      </a:r>
                      <a:r>
                        <a:rPr lang="el-GR" baseline="0" dirty="0" smtClean="0"/>
                        <a:t>Διατήρηση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SOX10, S-100: </a:t>
                      </a:r>
                      <a:r>
                        <a:rPr lang="el-GR" dirty="0" smtClean="0"/>
                        <a:t>Εκτεταμένη αλλά όχι διάχυτη</a:t>
                      </a:r>
                      <a:r>
                        <a:rPr lang="en-US" baseline="0" dirty="0" smtClean="0"/>
                        <a:t> +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CD34: </a:t>
                      </a:r>
                      <a:r>
                        <a:rPr lang="el-GR" baseline="0" dirty="0" smtClean="0"/>
                        <a:t>Δίκτυο </a:t>
                      </a:r>
                      <a:r>
                        <a:rPr lang="el-GR" baseline="0" dirty="0" err="1" smtClean="0"/>
                        <a:t>ινοβλαστικών</a:t>
                      </a:r>
                      <a:r>
                        <a:rPr lang="el-GR" baseline="0" dirty="0" smtClean="0"/>
                        <a:t> κυττάρων</a:t>
                      </a:r>
                      <a:r>
                        <a:rPr lang="en-US" baseline="0" dirty="0" smtClean="0"/>
                        <a:t> (lattice-like)</a:t>
                      </a:r>
                      <a:endParaRPr lang="el-GR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p16: </a:t>
                      </a:r>
                      <a:r>
                        <a:rPr lang="el-GR" baseline="0" dirty="0" smtClean="0"/>
                        <a:t>Συνήθως διατήρηση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p53: </a:t>
                      </a:r>
                      <a:r>
                        <a:rPr lang="el-GR" baseline="0" dirty="0" smtClean="0"/>
                        <a:t>-</a:t>
                      </a:r>
                      <a:endParaRPr lang="en-US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Ki-67/MIB-1: </a:t>
                      </a:r>
                      <a:r>
                        <a:rPr lang="el-GR" baseline="0" dirty="0" smtClean="0"/>
                        <a:t>Χαμηλό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/>
                        <a:t>H3K27m3: </a:t>
                      </a:r>
                      <a:r>
                        <a:rPr lang="el-GR" baseline="0" dirty="0" smtClean="0"/>
                        <a:t>Διατήρηση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1887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281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3447594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22309516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82364735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57406863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36357234"/>
                    </a:ext>
                  </a:extLst>
                </a:gridCol>
              </a:tblGrid>
              <a:tr h="432848">
                <a:tc>
                  <a:txBody>
                    <a:bodyPr/>
                    <a:lstStyle/>
                    <a:p>
                      <a:r>
                        <a:rPr lang="el-GR" dirty="0" smtClean="0"/>
                        <a:t>Οντότητες/Ευρήματα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dirty="0" smtClean="0"/>
                        <a:t>AN/ANNUBP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dirty="0" smtClean="0"/>
                        <a:t>Low grade MPNST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dirty="0" smtClean="0"/>
                        <a:t>High grade MPNST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807426"/>
                  </a:ext>
                </a:extLst>
              </a:tr>
              <a:tr h="3354571">
                <a:tc>
                  <a:txBody>
                    <a:bodyPr/>
                    <a:lstStyle/>
                    <a:p>
                      <a:r>
                        <a:rPr lang="el-GR" dirty="0" smtClean="0"/>
                        <a:t>Μορφολογικά ευρήματα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dirty="0" smtClean="0"/>
                        <a:t>Τουλάχιστον</a:t>
                      </a:r>
                      <a:r>
                        <a:rPr lang="el-GR" baseline="0" dirty="0" smtClean="0"/>
                        <a:t> </a:t>
                      </a:r>
                      <a:r>
                        <a:rPr lang="el-GR" dirty="0" smtClean="0"/>
                        <a:t>2</a:t>
                      </a:r>
                      <a:r>
                        <a:rPr lang="el-GR" baseline="0" dirty="0" smtClean="0"/>
                        <a:t> εκ των 4</a:t>
                      </a:r>
                      <a:r>
                        <a:rPr lang="en-US" dirty="0" smtClean="0"/>
                        <a:t>: </a:t>
                      </a:r>
                      <a:endParaRPr lang="el-GR" dirty="0" smtClean="0"/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l-GR" dirty="0" smtClean="0"/>
                        <a:t>Ήπια</a:t>
                      </a:r>
                      <a:r>
                        <a:rPr lang="el-GR" baseline="0" dirty="0" smtClean="0"/>
                        <a:t> κ</a:t>
                      </a:r>
                      <a:r>
                        <a:rPr lang="el-GR" dirty="0" smtClean="0"/>
                        <a:t>υτταρολογική </a:t>
                      </a:r>
                      <a:r>
                        <a:rPr lang="el-GR" dirty="0" err="1" smtClean="0"/>
                        <a:t>ατυπία</a:t>
                      </a:r>
                      <a:endParaRPr lang="el-GR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dirty="0" smtClean="0"/>
                        <a:t>Αυξημένη </a:t>
                      </a:r>
                      <a:r>
                        <a:rPr lang="el-GR" dirty="0" err="1" smtClean="0"/>
                        <a:t>κυτταροβρίθεια</a:t>
                      </a:r>
                      <a:endParaRPr lang="el-GR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dirty="0" smtClean="0"/>
                        <a:t>Απώλεια αρχιτεκτονικού προτύπου</a:t>
                      </a:r>
                      <a:r>
                        <a:rPr lang="el-GR" baseline="0" dirty="0" smtClean="0"/>
                        <a:t> </a:t>
                      </a:r>
                      <a:r>
                        <a:rPr lang="el-GR" baseline="0" dirty="0" err="1" smtClean="0"/>
                        <a:t>νευρινώματος</a:t>
                      </a:r>
                      <a:endParaRPr lang="el-GR" baseline="0" dirty="0" smtClean="0"/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l-GR" dirty="0" smtClean="0"/>
                        <a:t>&gt;</a:t>
                      </a:r>
                      <a:r>
                        <a:rPr lang="en-US" dirty="0" smtClean="0"/>
                        <a:t>1</a:t>
                      </a:r>
                      <a:r>
                        <a:rPr lang="el-GR" dirty="0" smtClean="0"/>
                        <a:t> μιτώσεις</a:t>
                      </a:r>
                      <a:r>
                        <a:rPr lang="en-US" dirty="0" smtClean="0"/>
                        <a:t>/50 HPFs</a:t>
                      </a:r>
                      <a:r>
                        <a:rPr lang="el-GR" dirty="0" smtClean="0"/>
                        <a:t> και &lt;3 μιτώσεις</a:t>
                      </a:r>
                      <a:r>
                        <a:rPr lang="en-US" dirty="0" smtClean="0"/>
                        <a:t>/</a:t>
                      </a:r>
                      <a:r>
                        <a:rPr lang="el-GR" dirty="0" smtClean="0"/>
                        <a:t>1</a:t>
                      </a:r>
                      <a:r>
                        <a:rPr lang="en-US" dirty="0" smtClean="0"/>
                        <a:t>0 HPFs</a:t>
                      </a:r>
                      <a:endParaRPr lang="el-GR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baseline="0" dirty="0" smtClean="0"/>
                        <a:t>Απουσία νεκρώσεων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Μορφολογικά ευρήματα</a:t>
                      </a:r>
                      <a:r>
                        <a:rPr lang="en-US" dirty="0" smtClean="0"/>
                        <a:t> ANNUBP: </a:t>
                      </a:r>
                      <a:endParaRPr lang="el-GR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dirty="0" smtClean="0"/>
                        <a:t>Ήπια</a:t>
                      </a:r>
                      <a:r>
                        <a:rPr lang="el-GR" baseline="0" dirty="0" smtClean="0"/>
                        <a:t> κ</a:t>
                      </a:r>
                      <a:r>
                        <a:rPr lang="el-GR" dirty="0" smtClean="0"/>
                        <a:t>υτταρολογική </a:t>
                      </a:r>
                      <a:r>
                        <a:rPr lang="el-GR" dirty="0" err="1" smtClean="0"/>
                        <a:t>ατυπία</a:t>
                      </a:r>
                      <a:endParaRPr lang="el-GR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dirty="0" smtClean="0"/>
                        <a:t>Αυξημένη </a:t>
                      </a:r>
                      <a:r>
                        <a:rPr lang="el-GR" dirty="0" err="1" smtClean="0"/>
                        <a:t>κυτταροβρίθεια</a:t>
                      </a:r>
                      <a:endParaRPr lang="el-GR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dirty="0" smtClean="0"/>
                        <a:t>Απώλεια αρχιτεκτονικού προτύπου</a:t>
                      </a:r>
                      <a:r>
                        <a:rPr lang="el-GR" baseline="0" dirty="0" smtClean="0"/>
                        <a:t> </a:t>
                      </a:r>
                      <a:r>
                        <a:rPr lang="el-GR" baseline="0" dirty="0" err="1" smtClean="0"/>
                        <a:t>νευρινώματος</a:t>
                      </a:r>
                      <a:endParaRPr lang="el-GR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baseline="0" dirty="0" smtClean="0"/>
                        <a:t>Απουσία νεκρώσεων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3-9 μιτώσεις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 HPFs</a:t>
                      </a:r>
                      <a:endParaRPr lang="el-GR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Μορφολογικά ευρήματα</a:t>
                      </a:r>
                      <a:r>
                        <a:rPr lang="en-US" dirty="0" smtClean="0"/>
                        <a:t> MPNST: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dirty="0" smtClean="0"/>
                        <a:t>Έντονη κυτταρολογική </a:t>
                      </a:r>
                      <a:r>
                        <a:rPr lang="el-GR" dirty="0" err="1" smtClean="0"/>
                        <a:t>ατυπία</a:t>
                      </a:r>
                      <a:endParaRPr lang="el-GR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dirty="0" smtClean="0"/>
                        <a:t>Αυξημένη </a:t>
                      </a:r>
                      <a:r>
                        <a:rPr lang="el-GR" dirty="0" err="1" smtClean="0"/>
                        <a:t>κυτταροβρίθεια</a:t>
                      </a:r>
                      <a:endParaRPr lang="el-GR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dirty="0" smtClean="0"/>
                        <a:t>Απώλεια αρχιτεκτονικού προτύπου</a:t>
                      </a:r>
                      <a:r>
                        <a:rPr lang="el-GR" baseline="0" dirty="0" smtClean="0"/>
                        <a:t> </a:t>
                      </a:r>
                      <a:r>
                        <a:rPr lang="el-GR" baseline="0" dirty="0" err="1" smtClean="0"/>
                        <a:t>νευρινώματος</a:t>
                      </a:r>
                      <a:endParaRPr lang="el-GR" baseline="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&gt;10</a:t>
                      </a:r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 μιτώσεις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 HPFs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3-9 μιτώσεις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 HPFs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l-GR" baseline="0" dirty="0" smtClean="0">
                          <a:solidFill>
                            <a:srgbClr val="FF0000"/>
                          </a:solidFill>
                        </a:rPr>
                        <a:t>με παρουσία νεκρώσεων</a:t>
                      </a:r>
                      <a:endParaRPr lang="el-GR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779575"/>
                  </a:ext>
                </a:extLst>
              </a:tr>
              <a:tr h="3070580">
                <a:tc>
                  <a:txBody>
                    <a:bodyPr/>
                    <a:lstStyle/>
                    <a:p>
                      <a:r>
                        <a:rPr lang="el-GR" dirty="0" err="1" smtClean="0"/>
                        <a:t>Ανοσοϊστοχημικά</a:t>
                      </a:r>
                      <a:r>
                        <a:rPr lang="el-GR" baseline="0" dirty="0" smtClean="0"/>
                        <a:t> ευρήματα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SOX10, S-100: </a:t>
                      </a:r>
                      <a:r>
                        <a:rPr lang="el-GR" dirty="0" smtClean="0"/>
                        <a:t>Εκτεταμένη αλλά όχι διάχυτη</a:t>
                      </a:r>
                      <a:r>
                        <a:rPr lang="en-US" baseline="0" dirty="0" smtClean="0"/>
                        <a:t> +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CD34: </a:t>
                      </a:r>
                      <a:r>
                        <a:rPr lang="el-GR" baseline="0" dirty="0" smtClean="0"/>
                        <a:t>Απώλεια δικτύου </a:t>
                      </a:r>
                      <a:r>
                        <a:rPr lang="el-GR" baseline="0" dirty="0" err="1" smtClean="0"/>
                        <a:t>ινοβλαστικών</a:t>
                      </a:r>
                      <a:r>
                        <a:rPr lang="el-GR" baseline="0" dirty="0" smtClean="0"/>
                        <a:t> κυττάρων +/-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p16: </a:t>
                      </a:r>
                      <a:r>
                        <a:rPr lang="el-GR" baseline="0" dirty="0" smtClean="0"/>
                        <a:t>Συχνά απώλεια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p53: </a:t>
                      </a:r>
                      <a:r>
                        <a:rPr lang="el-GR" baseline="0" dirty="0" smtClean="0"/>
                        <a:t>-</a:t>
                      </a:r>
                      <a:endParaRPr lang="en-US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Ki-67/MIB-1: </a:t>
                      </a:r>
                      <a:r>
                        <a:rPr lang="el-GR" baseline="0" dirty="0" smtClean="0"/>
                        <a:t>+/-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H3K27m3: </a:t>
                      </a:r>
                      <a:r>
                        <a:rPr lang="el-GR" baseline="0" dirty="0" smtClean="0"/>
                        <a:t>Διατήρηση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SOX10, S-100: </a:t>
                      </a:r>
                      <a:r>
                        <a:rPr lang="el-GR" dirty="0" smtClean="0"/>
                        <a:t>Εστιακή</a:t>
                      </a:r>
                      <a:r>
                        <a:rPr lang="en-US" baseline="0" dirty="0" smtClean="0"/>
                        <a:t> +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CD34: </a:t>
                      </a:r>
                      <a:r>
                        <a:rPr lang="el-GR" baseline="0" dirty="0" smtClean="0"/>
                        <a:t>Απώλεια δικτύου </a:t>
                      </a:r>
                      <a:r>
                        <a:rPr lang="el-GR" baseline="0" dirty="0" err="1" smtClean="0"/>
                        <a:t>ινοβλαστικών</a:t>
                      </a:r>
                      <a:r>
                        <a:rPr lang="el-GR" baseline="0" dirty="0" smtClean="0"/>
                        <a:t> κυττάρων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/>
                        <a:t>p16: </a:t>
                      </a:r>
                      <a:r>
                        <a:rPr lang="el-GR" baseline="0" dirty="0" smtClean="0"/>
                        <a:t>Συχνά απώλεια</a:t>
                      </a:r>
                      <a:endParaRPr lang="en-US" baseline="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/>
                        <a:t>p53: +</a:t>
                      </a:r>
                      <a:r>
                        <a:rPr lang="el-GR" baseline="0" dirty="0" smtClean="0"/>
                        <a:t>/-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/>
                        <a:t>Ki-67/MIB-1: +</a:t>
                      </a:r>
                      <a:endParaRPr lang="el-GR" baseline="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/>
                        <a:t>H3K27m3: </a:t>
                      </a:r>
                      <a:r>
                        <a:rPr lang="el-GR" baseline="0" dirty="0" smtClean="0"/>
                        <a:t>Πιθανόν απώλεια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SOX10, S-100: </a:t>
                      </a:r>
                      <a:r>
                        <a:rPr lang="el-GR" dirty="0" smtClean="0"/>
                        <a:t>Εστιακή</a:t>
                      </a:r>
                      <a:r>
                        <a:rPr lang="en-US" baseline="0" dirty="0" smtClean="0"/>
                        <a:t> +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CD34: </a:t>
                      </a:r>
                      <a:r>
                        <a:rPr lang="el-GR" baseline="0" dirty="0" smtClean="0"/>
                        <a:t>Απώλεια δικτύου </a:t>
                      </a:r>
                      <a:r>
                        <a:rPr lang="el-GR" baseline="0" dirty="0" err="1" smtClean="0"/>
                        <a:t>ινοβλαστικών</a:t>
                      </a:r>
                      <a:r>
                        <a:rPr lang="el-GR" baseline="0" dirty="0" smtClean="0"/>
                        <a:t> κυττάρων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/>
                        <a:t>p16: </a:t>
                      </a:r>
                      <a:r>
                        <a:rPr lang="el-GR" baseline="0" dirty="0" smtClean="0"/>
                        <a:t>Συχνά απώλεια</a:t>
                      </a:r>
                      <a:endParaRPr lang="en-US" baseline="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/>
                        <a:t>p53: +</a:t>
                      </a:r>
                      <a:r>
                        <a:rPr lang="el-GR" baseline="0" dirty="0" smtClean="0"/>
                        <a:t>/-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/>
                        <a:t>Ki-67/MIB-1: ++</a:t>
                      </a:r>
                      <a:endParaRPr lang="el-GR" baseline="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/>
                        <a:t>H3K27m3: </a:t>
                      </a:r>
                      <a:r>
                        <a:rPr lang="el-GR" baseline="0" dirty="0" smtClean="0"/>
                        <a:t>Συχνά απώλεια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1887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309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Συμπερασματικά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Σημασία κλινικών ευρημάτων</a:t>
            </a:r>
          </a:p>
          <a:p>
            <a:r>
              <a:rPr lang="el-GR" dirty="0" smtClean="0"/>
              <a:t>Σημασία επαρκούς δειγματοληψίας</a:t>
            </a:r>
          </a:p>
          <a:p>
            <a:r>
              <a:rPr lang="el-GR" dirty="0" smtClean="0"/>
              <a:t>Σημασία μορφολογικών ευρημάτων</a:t>
            </a:r>
          </a:p>
          <a:p>
            <a:r>
              <a:rPr lang="el-GR" dirty="0" smtClean="0"/>
              <a:t>Προσοχή στην αξιολόγηση των </a:t>
            </a:r>
            <a:r>
              <a:rPr lang="el-GR" dirty="0" err="1" smtClean="0"/>
              <a:t>ανοσοϊστοχημικών</a:t>
            </a:r>
            <a:r>
              <a:rPr lang="el-GR" dirty="0" smtClean="0"/>
              <a:t> ευρημάτων «</a:t>
            </a:r>
            <a:r>
              <a:rPr lang="en-US" dirty="0"/>
              <a:t>Although immunohistochemistry can be helpful to assess </a:t>
            </a:r>
            <a:r>
              <a:rPr lang="en-US" dirty="0" err="1"/>
              <a:t>neurofibroma</a:t>
            </a:r>
            <a:r>
              <a:rPr lang="en-US" dirty="0"/>
              <a:t> architecture and proliferative rate, based on current data, it cannot be used to definitively determine the biological </a:t>
            </a:r>
            <a:r>
              <a:rPr lang="en-US" dirty="0" smtClean="0"/>
              <a:t>potential</a:t>
            </a:r>
            <a:r>
              <a:rPr lang="el-GR" dirty="0" smtClean="0"/>
              <a:t>. </a:t>
            </a:r>
            <a:r>
              <a:rPr lang="en-US" dirty="0"/>
              <a:t>For the application of ancillary studies, we first emphasize that there is no single </a:t>
            </a:r>
            <a:r>
              <a:rPr lang="en-US" dirty="0" err="1"/>
              <a:t>immunohistochemical</a:t>
            </a:r>
            <a:r>
              <a:rPr lang="en-US" dirty="0"/>
              <a:t> or genetic test to define malignancy status in atypical </a:t>
            </a:r>
            <a:r>
              <a:rPr lang="en-US" dirty="0" err="1"/>
              <a:t>neurofibromatous</a:t>
            </a:r>
            <a:r>
              <a:rPr lang="en-US" dirty="0"/>
              <a:t> tumors</a:t>
            </a:r>
            <a:r>
              <a:rPr lang="en-US" dirty="0" smtClean="0"/>
              <a:t>.</a:t>
            </a:r>
            <a:r>
              <a:rPr lang="el-GR" dirty="0" smtClean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15606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WHO </a:t>
            </a:r>
            <a:r>
              <a:rPr lang="el-GR" dirty="0" err="1"/>
              <a:t>Classification</a:t>
            </a:r>
            <a:r>
              <a:rPr lang="el-GR" dirty="0"/>
              <a:t> of </a:t>
            </a:r>
            <a:r>
              <a:rPr lang="el-GR" dirty="0" err="1"/>
              <a:t>Tumours</a:t>
            </a:r>
            <a:r>
              <a:rPr lang="el-GR" dirty="0"/>
              <a:t> </a:t>
            </a:r>
            <a:r>
              <a:rPr lang="el-GR" dirty="0" err="1"/>
              <a:t>Editorial</a:t>
            </a:r>
            <a:r>
              <a:rPr lang="el-GR" dirty="0"/>
              <a:t> Board, </a:t>
            </a:r>
            <a:r>
              <a:rPr lang="el-GR" dirty="0" err="1"/>
              <a:t>ed</a:t>
            </a:r>
            <a:r>
              <a:rPr lang="el-GR" dirty="0"/>
              <a:t>. </a:t>
            </a:r>
            <a:r>
              <a:rPr lang="el-GR" i="1" dirty="0" err="1"/>
              <a:t>Soft</a:t>
            </a:r>
            <a:r>
              <a:rPr lang="el-GR" i="1" dirty="0"/>
              <a:t> </a:t>
            </a:r>
            <a:r>
              <a:rPr lang="el-GR" i="1" dirty="0" err="1"/>
              <a:t>Tissue</a:t>
            </a:r>
            <a:r>
              <a:rPr lang="el-GR" i="1" dirty="0"/>
              <a:t> and </a:t>
            </a:r>
            <a:r>
              <a:rPr lang="el-GR" i="1" dirty="0" err="1"/>
              <a:t>Bone</a:t>
            </a:r>
            <a:r>
              <a:rPr lang="el-GR" i="1" dirty="0"/>
              <a:t> </a:t>
            </a:r>
            <a:r>
              <a:rPr lang="el-GR" i="1" dirty="0" err="1"/>
              <a:t>Tumours</a:t>
            </a:r>
            <a:r>
              <a:rPr lang="el-GR" dirty="0"/>
              <a:t>. 5th </a:t>
            </a:r>
            <a:r>
              <a:rPr lang="el-GR" dirty="0" err="1"/>
              <a:t>ed</a:t>
            </a:r>
            <a:r>
              <a:rPr lang="el-GR" dirty="0"/>
              <a:t>. World Health Organization; 2020.</a:t>
            </a:r>
          </a:p>
          <a:p>
            <a:r>
              <a:rPr lang="el-GR" dirty="0" err="1" smtClean="0"/>
              <a:t>Miettinen</a:t>
            </a:r>
            <a:r>
              <a:rPr lang="el-GR" dirty="0" smtClean="0"/>
              <a:t> </a:t>
            </a:r>
            <a:r>
              <a:rPr lang="el-GR" dirty="0"/>
              <a:t>MM, </a:t>
            </a:r>
            <a:r>
              <a:rPr lang="el-GR" dirty="0" err="1"/>
              <a:t>Antonescu</a:t>
            </a:r>
            <a:r>
              <a:rPr lang="el-GR" dirty="0"/>
              <a:t> CR, </a:t>
            </a:r>
            <a:r>
              <a:rPr lang="el-GR" dirty="0" err="1"/>
              <a:t>Fletcher</a:t>
            </a:r>
            <a:r>
              <a:rPr lang="el-GR" dirty="0"/>
              <a:t> CDM, </a:t>
            </a:r>
            <a:r>
              <a:rPr lang="el-GR" dirty="0" err="1"/>
              <a:t>et</a:t>
            </a:r>
            <a:r>
              <a:rPr lang="el-GR" dirty="0"/>
              <a:t> </a:t>
            </a:r>
            <a:r>
              <a:rPr lang="el-GR" dirty="0" err="1"/>
              <a:t>al</a:t>
            </a:r>
            <a:r>
              <a:rPr lang="el-GR" dirty="0"/>
              <a:t>. </a:t>
            </a:r>
            <a:r>
              <a:rPr lang="el-GR" dirty="0" err="1"/>
              <a:t>Histopathologic</a:t>
            </a:r>
            <a:r>
              <a:rPr lang="el-GR" dirty="0"/>
              <a:t> </a:t>
            </a:r>
            <a:r>
              <a:rPr lang="el-GR" dirty="0" err="1"/>
              <a:t>evaluation</a:t>
            </a:r>
            <a:r>
              <a:rPr lang="el-GR" dirty="0"/>
              <a:t> of </a:t>
            </a:r>
            <a:r>
              <a:rPr lang="el-GR" dirty="0" err="1"/>
              <a:t>atypical</a:t>
            </a:r>
            <a:r>
              <a:rPr lang="el-GR" dirty="0"/>
              <a:t> </a:t>
            </a:r>
            <a:r>
              <a:rPr lang="el-GR" dirty="0" err="1"/>
              <a:t>neurofibromatous</a:t>
            </a:r>
            <a:r>
              <a:rPr lang="el-GR" dirty="0"/>
              <a:t> </a:t>
            </a:r>
            <a:r>
              <a:rPr lang="el-GR" dirty="0" err="1"/>
              <a:t>tumors</a:t>
            </a:r>
            <a:r>
              <a:rPr lang="el-GR" dirty="0"/>
              <a:t> and </a:t>
            </a:r>
            <a:r>
              <a:rPr lang="el-GR" dirty="0" err="1"/>
              <a:t>their</a:t>
            </a:r>
            <a:r>
              <a:rPr lang="el-GR" dirty="0"/>
              <a:t>  </a:t>
            </a:r>
            <a:r>
              <a:rPr lang="el-GR" dirty="0" err="1"/>
              <a:t>transformation</a:t>
            </a:r>
            <a:r>
              <a:rPr lang="el-GR" dirty="0"/>
              <a:t> </a:t>
            </a:r>
            <a:r>
              <a:rPr lang="el-GR" dirty="0" err="1"/>
              <a:t>into</a:t>
            </a:r>
            <a:r>
              <a:rPr lang="el-GR" dirty="0"/>
              <a:t> </a:t>
            </a:r>
            <a:r>
              <a:rPr lang="el-GR" dirty="0" err="1"/>
              <a:t>malignant</a:t>
            </a:r>
            <a:r>
              <a:rPr lang="el-GR" dirty="0"/>
              <a:t> </a:t>
            </a:r>
            <a:r>
              <a:rPr lang="el-GR" dirty="0" err="1"/>
              <a:t>peripheral</a:t>
            </a:r>
            <a:r>
              <a:rPr lang="el-GR" dirty="0"/>
              <a:t> </a:t>
            </a:r>
            <a:r>
              <a:rPr lang="el-GR" dirty="0" err="1"/>
              <a:t>nerve</a:t>
            </a:r>
            <a:r>
              <a:rPr lang="el-GR" dirty="0"/>
              <a:t> </a:t>
            </a:r>
            <a:r>
              <a:rPr lang="el-GR" dirty="0" err="1"/>
              <a:t>sheath</a:t>
            </a:r>
            <a:r>
              <a:rPr lang="el-GR" dirty="0"/>
              <a:t> </a:t>
            </a:r>
            <a:r>
              <a:rPr lang="el-GR" dirty="0" err="1"/>
              <a:t>tumor</a:t>
            </a:r>
            <a:r>
              <a:rPr lang="el-GR" dirty="0"/>
              <a:t> in </a:t>
            </a:r>
            <a:r>
              <a:rPr lang="el-GR" dirty="0" err="1"/>
              <a:t>patients</a:t>
            </a:r>
            <a:r>
              <a:rPr lang="el-GR" dirty="0"/>
              <a:t> </a:t>
            </a:r>
            <a:r>
              <a:rPr lang="el-GR" dirty="0" err="1"/>
              <a:t>with</a:t>
            </a:r>
            <a:r>
              <a:rPr lang="el-GR" dirty="0"/>
              <a:t> </a:t>
            </a:r>
            <a:r>
              <a:rPr lang="el-GR" dirty="0" err="1"/>
              <a:t>neurofibromatosis</a:t>
            </a:r>
            <a:r>
              <a:rPr lang="el-GR" dirty="0"/>
              <a:t> 1-a </a:t>
            </a:r>
            <a:r>
              <a:rPr lang="el-GR" dirty="0" err="1"/>
              <a:t>consensus</a:t>
            </a:r>
            <a:r>
              <a:rPr lang="el-GR" dirty="0"/>
              <a:t> </a:t>
            </a:r>
            <a:r>
              <a:rPr lang="el-GR" dirty="0" err="1"/>
              <a:t>overview</a:t>
            </a:r>
            <a:r>
              <a:rPr lang="el-GR" dirty="0"/>
              <a:t>. </a:t>
            </a:r>
            <a:r>
              <a:rPr lang="el-GR" i="1" dirty="0" err="1"/>
              <a:t>Hum</a:t>
            </a:r>
            <a:r>
              <a:rPr lang="el-GR" i="1" dirty="0"/>
              <a:t> </a:t>
            </a:r>
            <a:r>
              <a:rPr lang="el-GR" i="1" dirty="0" err="1"/>
              <a:t>Pathol</a:t>
            </a:r>
            <a:r>
              <a:rPr lang="el-GR" dirty="0"/>
              <a:t>. 2017;67:1-10. </a:t>
            </a:r>
            <a:endParaRPr lang="en-US" dirty="0" smtClean="0"/>
          </a:p>
          <a:p>
            <a:r>
              <a:rPr lang="el-GR" dirty="0" err="1" smtClean="0"/>
              <a:t>Rodriguez</a:t>
            </a:r>
            <a:r>
              <a:rPr lang="el-GR" dirty="0" smtClean="0"/>
              <a:t> </a:t>
            </a:r>
            <a:r>
              <a:rPr lang="el-GR" dirty="0"/>
              <a:t>FJ, </a:t>
            </a:r>
            <a:r>
              <a:rPr lang="el-GR" dirty="0" err="1"/>
              <a:t>Folpe</a:t>
            </a:r>
            <a:r>
              <a:rPr lang="el-GR" dirty="0"/>
              <a:t> AL, </a:t>
            </a:r>
            <a:r>
              <a:rPr lang="el-GR" dirty="0" err="1"/>
              <a:t>Giannini</a:t>
            </a:r>
            <a:r>
              <a:rPr lang="el-GR" dirty="0"/>
              <a:t> C, </a:t>
            </a:r>
            <a:r>
              <a:rPr lang="el-GR" dirty="0" err="1"/>
              <a:t>Perry</a:t>
            </a:r>
            <a:r>
              <a:rPr lang="el-GR" dirty="0"/>
              <a:t> A. </a:t>
            </a:r>
            <a:r>
              <a:rPr lang="el-GR" dirty="0" err="1"/>
              <a:t>Pathology</a:t>
            </a:r>
            <a:r>
              <a:rPr lang="el-GR" dirty="0"/>
              <a:t> of </a:t>
            </a:r>
            <a:r>
              <a:rPr lang="el-GR" dirty="0" err="1"/>
              <a:t>peripheral</a:t>
            </a:r>
            <a:r>
              <a:rPr lang="el-GR" dirty="0"/>
              <a:t> </a:t>
            </a:r>
            <a:r>
              <a:rPr lang="el-GR" dirty="0" err="1"/>
              <a:t>nerve</a:t>
            </a:r>
            <a:r>
              <a:rPr lang="el-GR" dirty="0"/>
              <a:t> </a:t>
            </a:r>
            <a:r>
              <a:rPr lang="el-GR" dirty="0" err="1"/>
              <a:t>sheath</a:t>
            </a:r>
            <a:r>
              <a:rPr lang="el-GR" dirty="0"/>
              <a:t> </a:t>
            </a:r>
            <a:r>
              <a:rPr lang="el-GR" dirty="0" err="1"/>
              <a:t>tumors</a:t>
            </a:r>
            <a:r>
              <a:rPr lang="el-GR" dirty="0"/>
              <a:t>: </a:t>
            </a:r>
            <a:r>
              <a:rPr lang="el-GR" dirty="0" err="1"/>
              <a:t>diagnostic</a:t>
            </a:r>
            <a:r>
              <a:rPr lang="el-GR" dirty="0"/>
              <a:t> </a:t>
            </a:r>
            <a:r>
              <a:rPr lang="el-GR" dirty="0" err="1"/>
              <a:t>overview</a:t>
            </a:r>
            <a:r>
              <a:rPr lang="el-GR" dirty="0"/>
              <a:t> and </a:t>
            </a:r>
            <a:r>
              <a:rPr lang="el-GR" dirty="0" err="1"/>
              <a:t>update</a:t>
            </a:r>
            <a:r>
              <a:rPr lang="el-GR" dirty="0"/>
              <a:t> on  </a:t>
            </a:r>
            <a:r>
              <a:rPr lang="el-GR" dirty="0" err="1"/>
              <a:t>selected</a:t>
            </a:r>
            <a:r>
              <a:rPr lang="el-GR" dirty="0"/>
              <a:t> </a:t>
            </a:r>
            <a:r>
              <a:rPr lang="el-GR" dirty="0" err="1"/>
              <a:t>diagnostic</a:t>
            </a:r>
            <a:r>
              <a:rPr lang="el-GR" dirty="0"/>
              <a:t> </a:t>
            </a:r>
            <a:r>
              <a:rPr lang="el-GR" dirty="0" err="1"/>
              <a:t>problems</a:t>
            </a:r>
            <a:r>
              <a:rPr lang="el-GR" dirty="0"/>
              <a:t>. </a:t>
            </a:r>
            <a:r>
              <a:rPr lang="el-GR" i="1" dirty="0"/>
              <a:t>Acta </a:t>
            </a:r>
            <a:r>
              <a:rPr lang="el-GR" i="1" dirty="0" err="1"/>
              <a:t>Neuropathol</a:t>
            </a:r>
            <a:r>
              <a:rPr lang="el-GR" dirty="0"/>
              <a:t>. 2012;123(3):295-319. </a:t>
            </a:r>
            <a:endParaRPr lang="en-US" dirty="0" smtClean="0"/>
          </a:p>
          <a:p>
            <a:r>
              <a:rPr lang="el-GR" dirty="0" err="1" smtClean="0"/>
              <a:t>Sbaraglia</a:t>
            </a:r>
            <a:r>
              <a:rPr lang="el-GR" dirty="0" smtClean="0"/>
              <a:t> </a:t>
            </a:r>
            <a:r>
              <a:rPr lang="el-GR" dirty="0"/>
              <a:t>M, </a:t>
            </a:r>
            <a:r>
              <a:rPr lang="el-GR" dirty="0" err="1"/>
              <a:t>Bellan</a:t>
            </a:r>
            <a:r>
              <a:rPr lang="el-GR" dirty="0"/>
              <a:t> E, </a:t>
            </a:r>
            <a:r>
              <a:rPr lang="el-GR" dirty="0" err="1"/>
              <a:t>Dei</a:t>
            </a:r>
            <a:r>
              <a:rPr lang="el-GR" dirty="0"/>
              <a:t> </a:t>
            </a:r>
            <a:r>
              <a:rPr lang="el-GR" dirty="0" err="1"/>
              <a:t>Tos</a:t>
            </a:r>
            <a:r>
              <a:rPr lang="el-GR" dirty="0"/>
              <a:t> AP. The 2020 WHO </a:t>
            </a:r>
            <a:r>
              <a:rPr lang="el-GR" dirty="0" err="1"/>
              <a:t>Classification</a:t>
            </a:r>
            <a:r>
              <a:rPr lang="el-GR" dirty="0"/>
              <a:t> of </a:t>
            </a:r>
            <a:r>
              <a:rPr lang="el-GR" dirty="0" err="1"/>
              <a:t>Soft</a:t>
            </a:r>
            <a:r>
              <a:rPr lang="el-GR" dirty="0"/>
              <a:t> </a:t>
            </a:r>
            <a:r>
              <a:rPr lang="el-GR" dirty="0" err="1"/>
              <a:t>Tissue</a:t>
            </a:r>
            <a:r>
              <a:rPr lang="el-GR" dirty="0"/>
              <a:t> </a:t>
            </a:r>
            <a:r>
              <a:rPr lang="el-GR" dirty="0" err="1"/>
              <a:t>Tumours</a:t>
            </a:r>
            <a:r>
              <a:rPr lang="el-GR" dirty="0"/>
              <a:t>: </a:t>
            </a:r>
            <a:r>
              <a:rPr lang="el-GR" dirty="0" err="1"/>
              <a:t>news</a:t>
            </a:r>
            <a:r>
              <a:rPr lang="el-GR" dirty="0"/>
              <a:t> and </a:t>
            </a:r>
            <a:r>
              <a:rPr lang="el-GR" dirty="0" err="1"/>
              <a:t>perspectives</a:t>
            </a:r>
            <a:r>
              <a:rPr lang="el-GR" dirty="0"/>
              <a:t>. </a:t>
            </a:r>
            <a:r>
              <a:rPr lang="el-GR" i="1" dirty="0" err="1"/>
              <a:t>Pathologica</a:t>
            </a:r>
            <a:r>
              <a:rPr lang="el-GR" dirty="0"/>
              <a:t>. 2021;113(2):70-84. </a:t>
            </a:r>
          </a:p>
        </p:txBody>
      </p:sp>
    </p:spTree>
    <p:extLst>
      <p:ext uri="{BB962C8B-B14F-4D97-AF65-F5344CB8AC3E}">
        <p14:creationId xmlns:p14="http://schemas.microsoft.com/office/powerpoint/2010/main" val="20219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</a:t>
            </a:r>
            <a:r>
              <a:rPr lang="el-GR" dirty="0" smtClean="0"/>
              <a:t>εριεχόμενα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Βασικές αρχές προσέγγισης των νεοπλασμάτων των ελύτρων των περιφερικών νεύρων</a:t>
            </a:r>
          </a:p>
          <a:p>
            <a:r>
              <a:rPr lang="el-GR" dirty="0" smtClean="0"/>
              <a:t>Ανασκόπηση των κυριότερων οντοτήτων</a:t>
            </a:r>
          </a:p>
          <a:p>
            <a:r>
              <a:rPr lang="el-GR" dirty="0" smtClean="0"/>
              <a:t>Παραδείγματα</a:t>
            </a:r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0036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6" y="184113"/>
            <a:ext cx="12158228" cy="6489774"/>
          </a:xfrm>
        </p:spPr>
      </p:pic>
    </p:spTree>
    <p:extLst>
      <p:ext uri="{BB962C8B-B14F-4D97-AF65-F5344CB8AC3E}">
        <p14:creationId xmlns:p14="http://schemas.microsoft.com/office/powerpoint/2010/main" val="174105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776153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952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923164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021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0953535"/>
              </p:ext>
            </p:extLst>
          </p:nvPr>
        </p:nvGraphicFramePr>
        <p:xfrm>
          <a:off x="0" y="2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414767900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1380434662"/>
                    </a:ext>
                  </a:extLst>
                </a:gridCol>
              </a:tblGrid>
              <a:tr h="305308">
                <a:tc gridSpan="2">
                  <a:txBody>
                    <a:bodyPr/>
                    <a:lstStyle/>
                    <a:p>
                      <a:pPr lvl="0" algn="ctr"/>
                      <a:r>
                        <a:rPr lang="el-GR" dirty="0" smtClean="0"/>
                        <a:t>Νεοπλάσματα των ελύτρων των περιφερικών νεύρων</a:t>
                      </a:r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356550"/>
                  </a:ext>
                </a:extLst>
              </a:tr>
              <a:tr h="305308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Καλοήθη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Κακοήθη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173302"/>
                  </a:ext>
                </a:extLst>
              </a:tr>
              <a:tr h="5113907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Neurofibroma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NOS (ICD-O: 9540/0)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Neurofibroma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with atypia/Ancient 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neurofibroma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Cellular 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neurofibroma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Atypical 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neurofibroma</a:t>
                      </a:r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 (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AN</a:t>
                      </a:r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/Atypical 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Neurofibromatous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Neoplasm of Uncertain Biologic Potential (ANNUBP)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Plexiform 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neurofibroma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(ICD-O: 9550/0)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 startAt="2"/>
                      </a:pP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Schwannoma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NOS (ICD-O: 9560/0)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Ancient 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schwannoma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Cellular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schwannoma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Plexiform </a:t>
                      </a:r>
                      <a:r>
                        <a:rPr lang="en-US" dirty="0" err="1" smtClean="0"/>
                        <a:t>schwannoma</a:t>
                      </a:r>
                      <a:endParaRPr lang="en-US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 smtClean="0"/>
                        <a:t>Epitheliod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schwannoma</a:t>
                      </a:r>
                      <a:endParaRPr lang="en-US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 smtClean="0"/>
                        <a:t>Microcystic</a:t>
                      </a:r>
                      <a:r>
                        <a:rPr lang="en-US" dirty="0" smtClean="0"/>
                        <a:t>/reticular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schwannoma</a:t>
                      </a:r>
                      <a:endParaRPr lang="en-US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dirty="0" smtClean="0"/>
                    </a:p>
                    <a:p>
                      <a:pPr marL="342900" indent="-342900">
                        <a:buFont typeface="+mj-lt"/>
                        <a:buAutoNum type="arabicPeriod" startAt="3"/>
                      </a:pPr>
                      <a:r>
                        <a:rPr lang="en-US" dirty="0" err="1" smtClean="0"/>
                        <a:t>Perineurioma</a:t>
                      </a:r>
                      <a:r>
                        <a:rPr lang="en-US" dirty="0" smtClean="0"/>
                        <a:t> NOS (ICD-O: 9571/0)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Reticular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perineurioma</a:t>
                      </a:r>
                      <a:endParaRPr lang="en-US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err="1" smtClean="0"/>
                        <a:t>Sclerosing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perineurioma</a:t>
                      </a:r>
                      <a:endParaRPr lang="en-US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baseline="0" dirty="0" smtClean="0"/>
                    </a:p>
                    <a:p>
                      <a:pPr marL="342900" indent="-342900">
                        <a:buFont typeface="+mj-lt"/>
                        <a:buAutoNum type="arabicPeriod" startAt="4"/>
                      </a:pPr>
                      <a:r>
                        <a:rPr lang="en-US" dirty="0" smtClean="0"/>
                        <a:t>Hybrid</a:t>
                      </a:r>
                      <a:r>
                        <a:rPr lang="en-US" baseline="0" dirty="0" smtClean="0"/>
                        <a:t> nerve sheath </a:t>
                      </a:r>
                      <a:r>
                        <a:rPr lang="en-US" baseline="0" dirty="0" err="1" smtClean="0"/>
                        <a:t>tumour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(ICD-O: 9563/0)</a:t>
                      </a:r>
                      <a:endParaRPr lang="en-US" baseline="0" dirty="0" smtClean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err="1" smtClean="0"/>
                        <a:t>Perineurioma</a:t>
                      </a:r>
                      <a:r>
                        <a:rPr lang="en-US" baseline="0" dirty="0" smtClean="0"/>
                        <a:t>/</a:t>
                      </a:r>
                      <a:r>
                        <a:rPr lang="en-US" dirty="0" err="1" smtClean="0"/>
                        <a:t>Schwannoma</a:t>
                      </a:r>
                      <a:endParaRPr lang="en-US" dirty="0" smtClean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 smtClean="0"/>
                        <a:t>Schwannoma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Neurofibroma</a:t>
                      </a:r>
                      <a:endParaRPr lang="en-US" dirty="0" smtClean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 smtClean="0"/>
                        <a:t>Perineurioma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Neurofibroma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Malignant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Peripheral Nerve Sheath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Tumour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(MPNST) NOS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(ICD-O: 9540/3)</a:t>
                      </a:r>
                      <a:endParaRPr lang="en-US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Malignant</a:t>
                      </a:r>
                      <a:r>
                        <a:rPr lang="en-US" baseline="0" dirty="0" smtClean="0"/>
                        <a:t> Peripheral Nerve Sheath </a:t>
                      </a:r>
                      <a:r>
                        <a:rPr lang="en-US" baseline="0" dirty="0" err="1" smtClean="0"/>
                        <a:t>Tumour</a:t>
                      </a:r>
                      <a:r>
                        <a:rPr lang="en-US" baseline="0" dirty="0" smtClean="0"/>
                        <a:t> (MPNST), epithelioid </a:t>
                      </a:r>
                      <a:r>
                        <a:rPr lang="en-US" dirty="0" smtClean="0"/>
                        <a:t>(ICD-O: 9542/3)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dirty="0" smtClean="0"/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r>
                        <a:rPr lang="en-US" dirty="0" smtClean="0"/>
                        <a:t>Malignant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Melanotic</a:t>
                      </a:r>
                      <a:r>
                        <a:rPr lang="en-US" baseline="0" dirty="0" smtClean="0"/>
                        <a:t> Nerve Sheath </a:t>
                      </a:r>
                      <a:r>
                        <a:rPr lang="en-US" baseline="0" dirty="0" err="1" smtClean="0"/>
                        <a:t>Tumour</a:t>
                      </a:r>
                      <a:r>
                        <a:rPr lang="en-US" baseline="0" dirty="0" smtClean="0"/>
                        <a:t> (MMNST) </a:t>
                      </a:r>
                      <a:r>
                        <a:rPr lang="en-US" dirty="0" smtClean="0"/>
                        <a:t>(ICD-O: 9540/3)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endParaRPr lang="en-US" baseline="0" dirty="0" smtClean="0"/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r>
                        <a:rPr lang="en-US" baseline="0" dirty="0" err="1" smtClean="0"/>
                        <a:t>Perineurioma</a:t>
                      </a:r>
                      <a:r>
                        <a:rPr lang="en-US" baseline="0" dirty="0" smtClean="0"/>
                        <a:t>, malignant </a:t>
                      </a:r>
                      <a:r>
                        <a:rPr lang="en-US" dirty="0" smtClean="0"/>
                        <a:t>(ICD-O: 9571/3)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824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00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6065917"/>
              </p:ext>
            </p:extLst>
          </p:nvPr>
        </p:nvGraphicFramePr>
        <p:xfrm>
          <a:off x="0" y="-1"/>
          <a:ext cx="12192000" cy="6858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414767900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3191945992"/>
                    </a:ext>
                  </a:extLst>
                </a:gridCol>
              </a:tblGrid>
              <a:tr h="496847">
                <a:tc gridSpan="2">
                  <a:txBody>
                    <a:bodyPr/>
                    <a:lstStyle/>
                    <a:p>
                      <a:pPr lvl="0" algn="ctr"/>
                      <a:r>
                        <a:rPr lang="el-GR" dirty="0" smtClean="0"/>
                        <a:t>Νεοπλάσματα των ελύτρων των περιφερικών νεύρων</a:t>
                      </a:r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356550"/>
                  </a:ext>
                </a:extLst>
              </a:tr>
              <a:tr h="444963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Καλοήθη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Κακοήθη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173302"/>
                  </a:ext>
                </a:extLst>
              </a:tr>
              <a:tr h="5916192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5"/>
                      </a:pPr>
                      <a:r>
                        <a:rPr lang="en-US" baseline="0" dirty="0" smtClean="0"/>
                        <a:t>Granular cell </a:t>
                      </a:r>
                      <a:r>
                        <a:rPr lang="en-US" baseline="0" dirty="0" err="1" smtClean="0"/>
                        <a:t>tumour</a:t>
                      </a:r>
                      <a:r>
                        <a:rPr lang="en-US" baseline="0" dirty="0" smtClean="0"/>
                        <a:t> NOS </a:t>
                      </a:r>
                      <a:r>
                        <a:rPr lang="en-US" dirty="0" smtClean="0"/>
                        <a:t>(ICD-O: 9580/0)</a:t>
                      </a:r>
                      <a:endParaRPr lang="en-US" baseline="0" dirty="0" smtClean="0"/>
                    </a:p>
                    <a:p>
                      <a:pPr marL="342900" indent="-342900">
                        <a:buFont typeface="+mj-lt"/>
                        <a:buAutoNum type="arabicPeriod" startAt="5"/>
                      </a:pPr>
                      <a:endParaRPr lang="en-US" baseline="0" dirty="0" smtClean="0"/>
                    </a:p>
                    <a:p>
                      <a:pPr marL="342900" indent="-342900">
                        <a:buFont typeface="+mj-lt"/>
                        <a:buAutoNum type="arabicPeriod" startAt="5"/>
                      </a:pPr>
                      <a:r>
                        <a:rPr lang="en-US" baseline="0" dirty="0" smtClean="0"/>
                        <a:t>Nerve sheath </a:t>
                      </a:r>
                      <a:r>
                        <a:rPr lang="en-US" baseline="0" dirty="0" err="1" smtClean="0"/>
                        <a:t>myxoma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(ICD-O: 9562/0)</a:t>
                      </a:r>
                      <a:endParaRPr lang="en-US" baseline="0" dirty="0" smtClean="0"/>
                    </a:p>
                    <a:p>
                      <a:pPr marL="342900" indent="-342900">
                        <a:buFont typeface="+mj-lt"/>
                        <a:buAutoNum type="arabicPeriod" startAt="5"/>
                      </a:pPr>
                      <a:endParaRPr lang="en-US" baseline="0" dirty="0" smtClean="0"/>
                    </a:p>
                    <a:p>
                      <a:pPr marL="342900" indent="-342900">
                        <a:buFont typeface="+mj-lt"/>
                        <a:buAutoNum type="arabicPeriod" startAt="5"/>
                      </a:pPr>
                      <a:r>
                        <a:rPr lang="en-US" baseline="0" dirty="0" smtClean="0"/>
                        <a:t>Solitary circumscribed neuroma </a:t>
                      </a:r>
                      <a:r>
                        <a:rPr lang="en-US" dirty="0" smtClean="0"/>
                        <a:t>(ICD-O: 9570/0)</a:t>
                      </a:r>
                      <a:endParaRPr lang="en-US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Plexiform solitary circumscribed neuroma</a:t>
                      </a:r>
                    </a:p>
                    <a:p>
                      <a:pPr marL="342900" indent="-342900">
                        <a:buFont typeface="+mj-lt"/>
                        <a:buAutoNum type="arabicPeriod" startAt="5"/>
                      </a:pPr>
                      <a:endParaRPr lang="en-US" baseline="0" dirty="0" smtClean="0"/>
                    </a:p>
                    <a:p>
                      <a:pPr marL="342900" indent="-342900">
                        <a:buFont typeface="+mj-lt"/>
                        <a:buAutoNum type="arabicPeriod" startAt="8"/>
                      </a:pPr>
                      <a:r>
                        <a:rPr lang="en-US" baseline="0" dirty="0" smtClean="0"/>
                        <a:t>Meningioma NOS </a:t>
                      </a:r>
                      <a:r>
                        <a:rPr lang="en-US" dirty="0" smtClean="0"/>
                        <a:t>(ICD-O: 9530/0)</a:t>
                      </a:r>
                      <a:endParaRPr lang="en-US" baseline="0" dirty="0" smtClean="0"/>
                    </a:p>
                    <a:p>
                      <a:pPr marL="342900" indent="-342900">
                        <a:buFont typeface="+mj-lt"/>
                        <a:buAutoNum type="arabicPeriod" startAt="8"/>
                      </a:pPr>
                      <a:endParaRPr lang="en-US" baseline="0" dirty="0" smtClean="0"/>
                    </a:p>
                    <a:p>
                      <a:pPr marL="342900" indent="-342900">
                        <a:buFont typeface="+mj-lt"/>
                        <a:buAutoNum type="arabicPeriod" startAt="8"/>
                      </a:pPr>
                      <a:r>
                        <a:rPr lang="en-US" baseline="0" dirty="0" smtClean="0"/>
                        <a:t>Benign triton </a:t>
                      </a:r>
                      <a:r>
                        <a:rPr lang="en-US" baseline="0" dirty="0" err="1" smtClean="0"/>
                        <a:t>tumour</a:t>
                      </a:r>
                      <a:r>
                        <a:rPr lang="en-US" baseline="0" dirty="0" smtClean="0"/>
                        <a:t> / Neuromuscular </a:t>
                      </a:r>
                      <a:r>
                        <a:rPr lang="en-US" baseline="0" dirty="0" err="1" smtClean="0"/>
                        <a:t>choristoma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4"/>
                        <a:tabLst/>
                        <a:defRPr/>
                      </a:pPr>
                      <a:r>
                        <a:rPr lang="en-US" baseline="0" dirty="0" smtClean="0"/>
                        <a:t>Granular cell </a:t>
                      </a:r>
                      <a:r>
                        <a:rPr lang="en-US" baseline="0" dirty="0" err="1" smtClean="0"/>
                        <a:t>tumour</a:t>
                      </a:r>
                      <a:r>
                        <a:rPr lang="en-US" baseline="0" dirty="0" smtClean="0"/>
                        <a:t>, malignant </a:t>
                      </a:r>
                      <a:r>
                        <a:rPr lang="en-US" dirty="0" smtClean="0"/>
                        <a:t>(ICD-O: 9580/3)</a:t>
                      </a:r>
                      <a:endParaRPr lang="el-GR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824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735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7092453"/>
              </p:ext>
            </p:extLst>
          </p:nvPr>
        </p:nvGraphicFramePr>
        <p:xfrm>
          <a:off x="-2" y="0"/>
          <a:ext cx="12192002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2">
                  <a:extLst>
                    <a:ext uri="{9D8B030D-6E8A-4147-A177-3AD203B41FA5}">
                      <a16:colId xmlns:a16="http://schemas.microsoft.com/office/drawing/2014/main" val="3360745977"/>
                    </a:ext>
                  </a:extLst>
                </a:gridCol>
                <a:gridCol w="9296400">
                  <a:extLst>
                    <a:ext uri="{9D8B030D-6E8A-4147-A177-3AD203B41FA5}">
                      <a16:colId xmlns:a16="http://schemas.microsoft.com/office/drawing/2014/main" val="4125070985"/>
                    </a:ext>
                  </a:extLst>
                </a:gridCol>
              </a:tblGrid>
              <a:tr h="1152765">
                <a:tc gridSpan="2"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dirty="0" err="1" smtClean="0"/>
                        <a:t>Schwannoma</a:t>
                      </a:r>
                      <a:r>
                        <a:rPr lang="en-US" dirty="0" smtClean="0"/>
                        <a:t> NOS (ICD-O: 9560/0)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678154"/>
                  </a:ext>
                </a:extLst>
              </a:tr>
              <a:tr h="2768475">
                <a:tc>
                  <a:txBody>
                    <a:bodyPr/>
                    <a:lstStyle/>
                    <a:p>
                      <a:r>
                        <a:rPr lang="el-GR" dirty="0" smtClean="0"/>
                        <a:t>Μορφολογικά ευρήματα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dirty="0" err="1" smtClean="0"/>
                        <a:t>Εγκαψωμένο</a:t>
                      </a:r>
                      <a:r>
                        <a:rPr lang="el-GR" dirty="0" smtClean="0"/>
                        <a:t> νεόπλασμα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dirty="0" smtClean="0"/>
                        <a:t>Μονός κυτταρικός πληθυσμός</a:t>
                      </a:r>
                      <a:r>
                        <a:rPr lang="en-US" dirty="0" smtClean="0"/>
                        <a:t>: </a:t>
                      </a:r>
                      <a:r>
                        <a:rPr lang="el-GR" dirty="0" smtClean="0"/>
                        <a:t>Κύτταρα</a:t>
                      </a:r>
                      <a:r>
                        <a:rPr lang="el-GR" baseline="0" dirty="0" smtClean="0"/>
                        <a:t> </a:t>
                      </a:r>
                      <a:r>
                        <a:rPr lang="en-US" baseline="0" dirty="0" smtClean="0"/>
                        <a:t>Schwann</a:t>
                      </a:r>
                      <a:endParaRPr lang="el-GR" baseline="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l-GR" dirty="0" smtClean="0"/>
                        <a:t>Περιοχές</a:t>
                      </a:r>
                      <a:r>
                        <a:rPr lang="el-GR" baseline="0" dirty="0" smtClean="0"/>
                        <a:t> υψηλής </a:t>
                      </a:r>
                      <a:r>
                        <a:rPr lang="el-GR" baseline="0" dirty="0" err="1" smtClean="0"/>
                        <a:t>κυτταροβρίθειας</a:t>
                      </a:r>
                      <a:r>
                        <a:rPr lang="el-GR" baseline="0" dirty="0" smtClean="0"/>
                        <a:t> (</a:t>
                      </a:r>
                      <a:r>
                        <a:rPr lang="en-US" baseline="0" dirty="0" smtClean="0"/>
                        <a:t>Antoni A</a:t>
                      </a:r>
                      <a:r>
                        <a:rPr lang="el-GR" baseline="0" dirty="0" smtClean="0"/>
                        <a:t>)</a:t>
                      </a:r>
                      <a:r>
                        <a:rPr lang="en-US" baseline="0" dirty="0" smtClean="0"/>
                        <a:t> – </a:t>
                      </a:r>
                      <a:r>
                        <a:rPr lang="en-US" baseline="0" dirty="0" err="1" smtClean="0"/>
                        <a:t>Verocay</a:t>
                      </a:r>
                      <a:r>
                        <a:rPr lang="en-US" baseline="0" dirty="0" smtClean="0"/>
                        <a:t> bodies</a:t>
                      </a:r>
                      <a:endParaRPr lang="el-GR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dirty="0" smtClean="0"/>
                        <a:t>Περιοχές</a:t>
                      </a:r>
                      <a:r>
                        <a:rPr lang="el-GR" baseline="0" dirty="0" smtClean="0"/>
                        <a:t> χ</a:t>
                      </a:r>
                      <a:r>
                        <a:rPr lang="el-GR" dirty="0" smtClean="0"/>
                        <a:t>αμηλής</a:t>
                      </a:r>
                      <a:r>
                        <a:rPr lang="el-GR" baseline="0" dirty="0" smtClean="0"/>
                        <a:t> </a:t>
                      </a:r>
                      <a:r>
                        <a:rPr lang="el-GR" baseline="0" dirty="0" err="1" smtClean="0"/>
                        <a:t>κυτταροβρίθειας</a:t>
                      </a:r>
                      <a:r>
                        <a:rPr lang="en-US" baseline="0" dirty="0" smtClean="0"/>
                        <a:t> (Antoni B)</a:t>
                      </a:r>
                      <a:endParaRPr lang="el-GR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baseline="0" dirty="0" err="1" smtClean="0"/>
                        <a:t>Παχυτοιχωματικά</a:t>
                      </a:r>
                      <a:r>
                        <a:rPr lang="el-GR" baseline="0" dirty="0" smtClean="0"/>
                        <a:t> αγγεία με </a:t>
                      </a:r>
                      <a:r>
                        <a:rPr lang="el-GR" baseline="0" dirty="0" err="1" smtClean="0"/>
                        <a:t>υαλοειδοποιημένο</a:t>
                      </a:r>
                      <a:r>
                        <a:rPr lang="el-GR" baseline="0" dirty="0" smtClean="0"/>
                        <a:t> τοίχωμα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baseline="0" dirty="0" smtClean="0"/>
                        <a:t>Λεμφοκυτταρικές αθροίσεις κυρίως </a:t>
                      </a:r>
                      <a:r>
                        <a:rPr lang="el-GR" baseline="0" dirty="0" err="1" smtClean="0"/>
                        <a:t>υποκαψικά</a:t>
                      </a:r>
                      <a:r>
                        <a:rPr lang="el-GR" baseline="0" dirty="0" smtClean="0"/>
                        <a:t>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l-GR" baseline="0" dirty="0" smtClean="0"/>
                        <a:t>Απουσία κυτταρικής </a:t>
                      </a:r>
                      <a:r>
                        <a:rPr lang="el-GR" baseline="0" dirty="0" err="1" smtClean="0"/>
                        <a:t>ατυπίας</a:t>
                      </a:r>
                      <a:r>
                        <a:rPr lang="el-GR" baseline="0" dirty="0" smtClean="0"/>
                        <a:t> (εξαίρεση </a:t>
                      </a:r>
                      <a:r>
                        <a:rPr lang="en-US" baseline="0" dirty="0" smtClean="0"/>
                        <a:t>a</a:t>
                      </a:r>
                      <a:r>
                        <a:rPr lang="en-US" dirty="0" smtClean="0"/>
                        <a:t>ncient </a:t>
                      </a:r>
                      <a:r>
                        <a:rPr lang="en-US" dirty="0" err="1" smtClean="0"/>
                        <a:t>schwannoma</a:t>
                      </a:r>
                      <a:r>
                        <a:rPr lang="el-GR" baseline="0" dirty="0" smtClean="0"/>
                        <a:t>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l-GR" baseline="0" dirty="0" smtClean="0"/>
                        <a:t>Απουσία νεκρώσεων (εξαίρεση </a:t>
                      </a:r>
                      <a:r>
                        <a:rPr lang="en-US" baseline="0" dirty="0" smtClean="0"/>
                        <a:t>a</a:t>
                      </a:r>
                      <a:r>
                        <a:rPr lang="en-US" dirty="0" smtClean="0"/>
                        <a:t>ncient </a:t>
                      </a:r>
                      <a:r>
                        <a:rPr lang="el-GR" dirty="0" smtClean="0"/>
                        <a:t>και </a:t>
                      </a:r>
                      <a:r>
                        <a:rPr lang="en-US" baseline="0" dirty="0" smtClean="0"/>
                        <a:t>c</a:t>
                      </a:r>
                      <a:r>
                        <a:rPr lang="en-US" dirty="0" smtClean="0"/>
                        <a:t>ellular</a:t>
                      </a:r>
                      <a:r>
                        <a:rPr lang="el-GR" dirty="0" smtClean="0"/>
                        <a:t> </a:t>
                      </a:r>
                      <a:r>
                        <a:rPr lang="en-US" dirty="0" err="1" smtClean="0"/>
                        <a:t>schwannoma</a:t>
                      </a:r>
                      <a:r>
                        <a:rPr lang="el-GR" baseline="0" dirty="0" smtClean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899335"/>
                  </a:ext>
                </a:extLst>
              </a:tr>
              <a:tr h="2936759">
                <a:tc>
                  <a:txBody>
                    <a:bodyPr/>
                    <a:lstStyle/>
                    <a:p>
                      <a:r>
                        <a:rPr lang="el-GR" dirty="0" err="1" smtClean="0"/>
                        <a:t>Ανοσοϊστοχημικά</a:t>
                      </a:r>
                      <a:r>
                        <a:rPr lang="el-GR" baseline="0" dirty="0" smtClean="0"/>
                        <a:t> ευρήματα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SOX10, S-100: </a:t>
                      </a:r>
                      <a:r>
                        <a:rPr lang="el-GR" dirty="0" smtClean="0"/>
                        <a:t>Εκτεταμένη και διάχυτη</a:t>
                      </a:r>
                      <a:r>
                        <a:rPr lang="en-US" baseline="0" dirty="0" smtClean="0"/>
                        <a:t> +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/>
                        <a:t>CD34: </a:t>
                      </a:r>
                      <a:r>
                        <a:rPr lang="el-GR" baseline="0" dirty="0" smtClean="0"/>
                        <a:t>Απουσία δικτύου </a:t>
                      </a:r>
                      <a:r>
                        <a:rPr lang="el-GR" baseline="0" dirty="0" err="1" smtClean="0"/>
                        <a:t>ινοβλαστικών</a:t>
                      </a:r>
                      <a:r>
                        <a:rPr lang="el-GR" baseline="0" dirty="0" smtClean="0"/>
                        <a:t> κυττάρων </a:t>
                      </a:r>
                      <a:r>
                        <a:rPr lang="en-US" baseline="0" dirty="0" smtClean="0"/>
                        <a:t>(lattice-like)</a:t>
                      </a:r>
                      <a:endParaRPr lang="el-GR" baseline="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/>
                        <a:t>NF: </a:t>
                      </a:r>
                      <a:r>
                        <a:rPr lang="el-GR" baseline="0" dirty="0" smtClean="0"/>
                        <a:t>-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/>
                        <a:t>Ki-67/MIB-1: </a:t>
                      </a:r>
                      <a:r>
                        <a:rPr lang="el-GR" baseline="0" dirty="0" smtClean="0"/>
                        <a:t>Χαμηλό (εξαίρεση </a:t>
                      </a:r>
                      <a:r>
                        <a:rPr lang="en-US" baseline="0" dirty="0" smtClean="0"/>
                        <a:t>c</a:t>
                      </a:r>
                      <a:r>
                        <a:rPr lang="en-US" dirty="0" smtClean="0"/>
                        <a:t>ellular </a:t>
                      </a:r>
                      <a:r>
                        <a:rPr lang="en-US" dirty="0" err="1" smtClean="0"/>
                        <a:t>schwannoma</a:t>
                      </a:r>
                      <a:r>
                        <a:rPr lang="el-GR" baseline="0" dirty="0" smtClean="0"/>
                        <a:t>)</a:t>
                      </a:r>
                      <a:endParaRPr lang="el-GR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p16: </a:t>
                      </a:r>
                      <a:r>
                        <a:rPr lang="el-GR" baseline="0" dirty="0" smtClean="0"/>
                        <a:t>Διατήρηση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/>
                        <a:t>p53: </a:t>
                      </a:r>
                      <a:r>
                        <a:rPr lang="el-GR" baseline="0" dirty="0" smtClean="0"/>
                        <a:t>- (εξαίρεση </a:t>
                      </a:r>
                      <a:r>
                        <a:rPr lang="en-US" baseline="0" dirty="0" smtClean="0"/>
                        <a:t>c</a:t>
                      </a:r>
                      <a:r>
                        <a:rPr lang="en-US" dirty="0" smtClean="0"/>
                        <a:t>ellular </a:t>
                      </a:r>
                      <a:r>
                        <a:rPr lang="en-US" dirty="0" err="1" smtClean="0"/>
                        <a:t>schwannoma</a:t>
                      </a:r>
                      <a:r>
                        <a:rPr lang="el-GR" baseline="0" dirty="0" smtClean="0"/>
                        <a:t>)</a:t>
                      </a:r>
                      <a:endParaRPr lang="en-US" baseline="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/>
                        <a:t>H3K27m3: </a:t>
                      </a:r>
                      <a:r>
                        <a:rPr lang="el-GR" baseline="0" dirty="0" smtClean="0"/>
                        <a:t>Διατήρηση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6782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84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9279886"/>
              </p:ext>
            </p:extLst>
          </p:nvPr>
        </p:nvGraphicFramePr>
        <p:xfrm>
          <a:off x="-2" y="0"/>
          <a:ext cx="12192002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2">
                  <a:extLst>
                    <a:ext uri="{9D8B030D-6E8A-4147-A177-3AD203B41FA5}">
                      <a16:colId xmlns:a16="http://schemas.microsoft.com/office/drawing/2014/main" val="3360745977"/>
                    </a:ext>
                  </a:extLst>
                </a:gridCol>
                <a:gridCol w="9296400">
                  <a:extLst>
                    <a:ext uri="{9D8B030D-6E8A-4147-A177-3AD203B41FA5}">
                      <a16:colId xmlns:a16="http://schemas.microsoft.com/office/drawing/2014/main" val="4125070985"/>
                    </a:ext>
                  </a:extLst>
                </a:gridCol>
              </a:tblGrid>
              <a:tr h="1152765">
                <a:tc gridSpan="2"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dirty="0" err="1" smtClean="0"/>
                        <a:t>Neurofibroma</a:t>
                      </a:r>
                      <a:r>
                        <a:rPr lang="en-US" dirty="0" smtClean="0"/>
                        <a:t> NOS (ICD-O: 9540/0)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678154"/>
                  </a:ext>
                </a:extLst>
              </a:tr>
              <a:tr h="2768475">
                <a:tc>
                  <a:txBody>
                    <a:bodyPr/>
                    <a:lstStyle/>
                    <a:p>
                      <a:r>
                        <a:rPr lang="el-GR" dirty="0" smtClean="0"/>
                        <a:t>Μορφολογικά ευρήματα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dirty="0" smtClean="0"/>
                        <a:t>Μη </a:t>
                      </a:r>
                      <a:r>
                        <a:rPr lang="el-GR" dirty="0" err="1" smtClean="0"/>
                        <a:t>εγκαψωμένο</a:t>
                      </a:r>
                      <a:r>
                        <a:rPr lang="el-GR" dirty="0" smtClean="0"/>
                        <a:t> νεόπλασμα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dirty="0" smtClean="0"/>
                        <a:t>Μικτός κυτταρικός πληθυσμός</a:t>
                      </a:r>
                      <a:r>
                        <a:rPr lang="en-US" dirty="0" smtClean="0"/>
                        <a:t>: </a:t>
                      </a:r>
                      <a:r>
                        <a:rPr lang="el-GR" dirty="0" smtClean="0"/>
                        <a:t>Κύτταρα</a:t>
                      </a:r>
                      <a:r>
                        <a:rPr lang="el-GR" baseline="0" dirty="0" smtClean="0"/>
                        <a:t> </a:t>
                      </a:r>
                      <a:r>
                        <a:rPr lang="en-US" baseline="0" dirty="0" smtClean="0"/>
                        <a:t>Schwann, </a:t>
                      </a:r>
                      <a:r>
                        <a:rPr lang="el-GR" baseline="0" dirty="0" err="1" smtClean="0"/>
                        <a:t>περινευρικά</a:t>
                      </a:r>
                      <a:r>
                        <a:rPr lang="el-GR" baseline="0" dirty="0" smtClean="0"/>
                        <a:t> κύτταρα, </a:t>
                      </a:r>
                      <a:r>
                        <a:rPr lang="el-GR" baseline="0" dirty="0" err="1" smtClean="0"/>
                        <a:t>ινοβλάστες</a:t>
                      </a:r>
                      <a:endParaRPr lang="el-GR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dirty="0" smtClean="0"/>
                        <a:t>Χαμηλή</a:t>
                      </a:r>
                      <a:r>
                        <a:rPr lang="el-GR" baseline="0" dirty="0" smtClean="0"/>
                        <a:t> </a:t>
                      </a:r>
                      <a:r>
                        <a:rPr lang="el-GR" baseline="0" dirty="0" err="1" smtClean="0"/>
                        <a:t>κυτταροβρίθεια</a:t>
                      </a:r>
                      <a:endParaRPr lang="el-GR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baseline="0" dirty="0" err="1" smtClean="0"/>
                        <a:t>Μυξοειδές</a:t>
                      </a:r>
                      <a:r>
                        <a:rPr lang="el-GR" baseline="0" dirty="0" smtClean="0"/>
                        <a:t> υπόστρωμα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baseline="0" dirty="0" smtClean="0"/>
                        <a:t>Ινώδες υπόστρωμα (ποικίλου μεγέθους και πάχους </a:t>
                      </a:r>
                      <a:r>
                        <a:rPr lang="el-GR" baseline="0" dirty="0" err="1" smtClean="0"/>
                        <a:t>κολλαγόνες</a:t>
                      </a:r>
                      <a:r>
                        <a:rPr lang="el-GR" baseline="0" dirty="0" smtClean="0"/>
                        <a:t> ίνες)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baseline="0" dirty="0" err="1" smtClean="0"/>
                        <a:t>Μαστοκύτταρα</a:t>
                      </a:r>
                      <a:endParaRPr lang="el-GR" baseline="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l-GR" baseline="0" dirty="0" smtClean="0"/>
                        <a:t>Απουσία νεκρώσεων</a:t>
                      </a:r>
                      <a:endParaRPr lang="el-GR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899335"/>
                  </a:ext>
                </a:extLst>
              </a:tr>
              <a:tr h="2936759">
                <a:tc>
                  <a:txBody>
                    <a:bodyPr/>
                    <a:lstStyle/>
                    <a:p>
                      <a:r>
                        <a:rPr lang="el-GR" dirty="0" err="1" smtClean="0"/>
                        <a:t>Ανοσοϊστοχημικά</a:t>
                      </a:r>
                      <a:r>
                        <a:rPr lang="el-GR" baseline="0" dirty="0" smtClean="0"/>
                        <a:t> ευρήματα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SOX10, S-100: </a:t>
                      </a:r>
                      <a:r>
                        <a:rPr lang="el-GR" dirty="0" smtClean="0"/>
                        <a:t>Εκτεταμένη αλλά όχι διάχυτη</a:t>
                      </a:r>
                      <a:r>
                        <a:rPr lang="en-US" baseline="0" dirty="0" smtClean="0"/>
                        <a:t> +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CD34: </a:t>
                      </a:r>
                      <a:r>
                        <a:rPr lang="el-GR" baseline="0" dirty="0" smtClean="0"/>
                        <a:t>Δίκτυο </a:t>
                      </a:r>
                      <a:r>
                        <a:rPr lang="el-GR" baseline="0" dirty="0" err="1" smtClean="0"/>
                        <a:t>ινοβλαστικών</a:t>
                      </a:r>
                      <a:r>
                        <a:rPr lang="el-GR" baseline="0" dirty="0" smtClean="0"/>
                        <a:t> κυττάρων</a:t>
                      </a:r>
                      <a:r>
                        <a:rPr lang="en-US" baseline="0" dirty="0" smtClean="0"/>
                        <a:t> (lattice-like)</a:t>
                      </a:r>
                      <a:endParaRPr lang="el-GR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baseline="0" dirty="0" smtClean="0"/>
                        <a:t>ΕΜΑ, </a:t>
                      </a:r>
                      <a:r>
                        <a:rPr lang="en-US" baseline="0" dirty="0" smtClean="0"/>
                        <a:t>GLUT-1: </a:t>
                      </a:r>
                      <a:r>
                        <a:rPr lang="el-GR" baseline="0" dirty="0" err="1" smtClean="0"/>
                        <a:t>Περινευρικά</a:t>
                      </a:r>
                      <a:r>
                        <a:rPr lang="el-GR" baseline="0" dirty="0" smtClean="0"/>
                        <a:t> κύτταρα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p16: </a:t>
                      </a:r>
                      <a:r>
                        <a:rPr lang="el-GR" baseline="0" dirty="0" smtClean="0"/>
                        <a:t>Συνήθως διατήρηση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p53: </a:t>
                      </a:r>
                      <a:r>
                        <a:rPr lang="el-GR" baseline="0" dirty="0" smtClean="0"/>
                        <a:t>-</a:t>
                      </a:r>
                      <a:endParaRPr lang="en-US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Ki-67/MIB-1: </a:t>
                      </a:r>
                      <a:r>
                        <a:rPr lang="el-GR" baseline="0" dirty="0" smtClean="0"/>
                        <a:t>Χαμηλό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/>
                        <a:t>H3K27m3: </a:t>
                      </a:r>
                      <a:r>
                        <a:rPr lang="el-GR" baseline="0" dirty="0" smtClean="0"/>
                        <a:t>Διατήρηση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NF: </a:t>
                      </a:r>
                      <a:r>
                        <a:rPr lang="el-GR" baseline="0" dirty="0" smtClean="0"/>
                        <a:t>Εγκλωβισμένοι </a:t>
                      </a:r>
                      <a:r>
                        <a:rPr lang="el-GR" baseline="0" dirty="0" err="1" smtClean="0"/>
                        <a:t>νευράξονες</a:t>
                      </a:r>
                      <a:r>
                        <a:rPr lang="el-GR" baseline="0" dirty="0" smtClean="0"/>
                        <a:t> (κυρίως </a:t>
                      </a:r>
                      <a:r>
                        <a:rPr lang="el-GR" baseline="0" dirty="0" err="1" smtClean="0"/>
                        <a:t>ενδονευρικό</a:t>
                      </a:r>
                      <a:r>
                        <a:rPr lang="el-GR" baseline="0" dirty="0" smtClean="0"/>
                        <a:t>)</a:t>
                      </a:r>
                      <a:endParaRPr lang="el-GR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6782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510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1242</TotalTime>
  <Words>943</Words>
  <Application>Microsoft Office PowerPoint</Application>
  <PresentationFormat>Ευρεία οθόνη</PresentationFormat>
  <Paragraphs>186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Θέμα του Office</vt:lpstr>
      <vt:lpstr>Όγκοι περιφερικών ελύτρων</vt:lpstr>
      <vt:lpstr>Περιεχόμενα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Συμπερασματικά</vt:lpstr>
      <vt:lpstr>Βιβλιογραφία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ρόλος της ταχείας βιοψίας στη εξαρτηματική παθολογία</dc:title>
  <dc:creator>User</dc:creator>
  <cp:lastModifiedBy>User</cp:lastModifiedBy>
  <cp:revision>303</cp:revision>
  <dcterms:created xsi:type="dcterms:W3CDTF">2023-02-21T17:25:14Z</dcterms:created>
  <dcterms:modified xsi:type="dcterms:W3CDTF">2023-06-06T20:10:09Z</dcterms:modified>
</cp:coreProperties>
</file>